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343" r:id="rId6"/>
    <p:sldId id="298" r:id="rId7"/>
    <p:sldId id="333" r:id="rId8"/>
    <p:sldId id="322" r:id="rId9"/>
    <p:sldId id="339" r:id="rId10"/>
    <p:sldId id="336" r:id="rId11"/>
    <p:sldId id="262" r:id="rId12"/>
    <p:sldId id="340" r:id="rId13"/>
    <p:sldId id="3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6B2B49-7249-4A9F-BA97-E28FFC322A6B}" v="2" dt="2026-01-07T10:47:08.4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1-07T10:48:55.044" v="46" actId="20577"/>
      <pc:docMkLst>
        <pc:docMk/>
      </pc:docMkLst>
      <pc:sldChg chg="modSp mod">
        <pc:chgData name="Karolyn Feliciani" userId="4076af5d-4c02-40b8-bc9d-56f6c404e751" providerId="ADAL" clId="{099CAC30-79AE-4DCE-97A7-3B8E8A0057CB}" dt="2026-01-07T10:47:28.027" v="10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1-07T10:47:28.027" v="10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1-07T10:48:55.044" v="46" actId="20577"/>
        <pc:sldMkLst>
          <pc:docMk/>
          <pc:sldMk cId="2771976208" sldId="307"/>
        </pc:sldMkLst>
        <pc:spChg chg="mod">
          <ac:chgData name="Karolyn Feliciani" userId="4076af5d-4c02-40b8-bc9d-56f6c404e751" providerId="ADAL" clId="{099CAC30-79AE-4DCE-97A7-3B8E8A0057CB}" dt="2026-01-07T10:48:36.762" v="41" actId="255"/>
          <ac:spMkLst>
            <pc:docMk/>
            <pc:sldMk cId="2771976208" sldId="307"/>
            <ac:spMk id="2" creationId="{5E12151D-E29A-FDF0-294D-5091731AA87F}"/>
          </ac:spMkLst>
        </pc:spChg>
        <pc:spChg chg="mod">
          <ac:chgData name="Karolyn Feliciani" userId="4076af5d-4c02-40b8-bc9d-56f6c404e751" providerId="ADAL" clId="{099CAC30-79AE-4DCE-97A7-3B8E8A0057CB}" dt="2026-01-07T10:48:55.044" v="46" actId="20577"/>
          <ac:spMkLst>
            <pc:docMk/>
            <pc:sldMk cId="2771976208" sldId="307"/>
            <ac:spMk id="4" creationId="{9630AC9F-6198-3171-EC07-9194D7A14AEC}"/>
          </ac:spMkLst>
        </pc:spChg>
      </pc:sldChg>
      <pc:sldChg chg="modSp mod">
        <pc:chgData name="Karolyn Feliciani" userId="4076af5d-4c02-40b8-bc9d-56f6c404e751" providerId="ADAL" clId="{099CAC30-79AE-4DCE-97A7-3B8E8A0057CB}" dt="2026-01-07T10:47:47.237" v="18" actId="313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1-07T10:47:47.237" v="18" actId="313"/>
          <ac:spMkLst>
            <pc:docMk/>
            <pc:sldMk cId="2489020089" sldId="322"/>
            <ac:spMk id="4" creationId="{E1002C61-6357-87F2-E88C-5E97C35CEB53}"/>
          </ac:spMkLst>
        </pc:spChg>
      </pc:sldChg>
      <pc:sldChg chg="del">
        <pc:chgData name="Karolyn Feliciani" userId="4076af5d-4c02-40b8-bc9d-56f6c404e751" providerId="ADAL" clId="{099CAC30-79AE-4DCE-97A7-3B8E8A0057CB}" dt="2026-01-07T10:47:16.525" v="9" actId="2696"/>
        <pc:sldMkLst>
          <pc:docMk/>
          <pc:sldMk cId="2185037172" sldId="338"/>
        </pc:sldMkLst>
      </pc:sldChg>
      <pc:sldChg chg="modSp mod">
        <pc:chgData name="Karolyn Feliciani" userId="4076af5d-4c02-40b8-bc9d-56f6c404e751" providerId="ADAL" clId="{099CAC30-79AE-4DCE-97A7-3B8E8A0057CB}" dt="2026-01-07T10:48:01.645" v="26" actId="313"/>
        <pc:sldMkLst>
          <pc:docMk/>
          <pc:sldMk cId="1777651327" sldId="339"/>
        </pc:sldMkLst>
        <pc:spChg chg="mod">
          <ac:chgData name="Karolyn Feliciani" userId="4076af5d-4c02-40b8-bc9d-56f6c404e751" providerId="ADAL" clId="{099CAC30-79AE-4DCE-97A7-3B8E8A0057CB}" dt="2026-01-07T10:48:01.645" v="26" actId="313"/>
          <ac:spMkLst>
            <pc:docMk/>
            <pc:sldMk cId="1777651327" sldId="339"/>
            <ac:spMk id="4" creationId="{85B0FA07-D8D2-554C-D589-803CC3405322}"/>
          </ac:spMkLst>
        </pc:spChg>
      </pc:sldChg>
      <pc:sldChg chg="modSp mod">
        <pc:chgData name="Karolyn Feliciani" userId="4076af5d-4c02-40b8-bc9d-56f6c404e751" providerId="ADAL" clId="{099CAC30-79AE-4DCE-97A7-3B8E8A0057CB}" dt="2026-01-07T10:48:28.357" v="40" actId="313"/>
        <pc:sldMkLst>
          <pc:docMk/>
          <pc:sldMk cId="2895443099" sldId="340"/>
        </pc:sldMkLst>
        <pc:spChg chg="mod">
          <ac:chgData name="Karolyn Feliciani" userId="4076af5d-4c02-40b8-bc9d-56f6c404e751" providerId="ADAL" clId="{099CAC30-79AE-4DCE-97A7-3B8E8A0057CB}" dt="2026-01-07T10:48:28.357" v="40" actId="313"/>
          <ac:spMkLst>
            <pc:docMk/>
            <pc:sldMk cId="2895443099" sldId="340"/>
            <ac:spMk id="4" creationId="{48CE8CF1-FB78-8276-10A1-88970EFE78CF}"/>
          </ac:spMkLst>
        </pc:spChg>
      </pc:sldChg>
      <pc:sldChg chg="modSp add mod">
        <pc:chgData name="Karolyn Feliciani" userId="4076af5d-4c02-40b8-bc9d-56f6c404e751" providerId="ADAL" clId="{099CAC30-79AE-4DCE-97A7-3B8E8A0057CB}" dt="2026-01-07T10:47:13.777" v="8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1-07T10:47:13.777" v="8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the features of questionnaires</a:t>
            </a:r>
          </a:p>
          <a:p>
            <a:r>
              <a:rPr lang="en-GB" dirty="0"/>
              <a:t>Define the features of interviews</a:t>
            </a:r>
          </a:p>
          <a:p>
            <a:r>
              <a:rPr lang="en-GB" dirty="0"/>
              <a:t>Explain open and closed questions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Think about the last questionnaire you answered. Maybe it was a form, applying for something? Or an online quiz? Describe it to the person sat next to you.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US" sz="2800" dirty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/>
              <a:t>What was the focus of the questionnaire?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/>
              <a:t>How long was it?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/>
              <a:t>Can you give examples of questions?</a:t>
            </a:r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GB" dirty="0"/>
              <a:t> </a:t>
            </a:r>
            <a:r>
              <a:rPr lang="en-GB" b="1" dirty="0"/>
              <a:t>questionnaire</a:t>
            </a:r>
            <a:r>
              <a:rPr lang="en-GB" dirty="0"/>
              <a:t> is: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‘a method of collecting data by asking written questions to participants’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73E51-4AF2-95B0-F566-50FE4C193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0C92-E792-3986-20B5-FFC8B292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DCE8631-6B97-47FF-D567-F15628F652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0FA07-D8D2-554C-D589-803CC3405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An</a:t>
            </a:r>
            <a:r>
              <a:rPr lang="en-GB" dirty="0"/>
              <a:t> </a:t>
            </a:r>
            <a:r>
              <a:rPr lang="en-GB" b="1" dirty="0"/>
              <a:t>interview</a:t>
            </a:r>
            <a:r>
              <a:rPr lang="en-GB" dirty="0"/>
              <a:t> is: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‘a method of collecting data by asking verbal questions to participants’</a:t>
            </a:r>
          </a:p>
        </p:txBody>
      </p:sp>
    </p:spTree>
    <p:extLst>
      <p:ext uri="{BB962C8B-B14F-4D97-AF65-F5344CB8AC3E}">
        <p14:creationId xmlns:p14="http://schemas.microsoft.com/office/powerpoint/2010/main" val="1777651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Discussion: Why might psychologists use interviews rather than questionnaires to collect data?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Questionnaire or interview?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1382065924"/>
              </p:ext>
            </p:extLst>
          </p:nvPr>
        </p:nvGraphicFramePr>
        <p:xfrm>
          <a:off x="180000" y="2202498"/>
          <a:ext cx="11859600" cy="3979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3200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3953200">
                  <a:extLst>
                    <a:ext uri="{9D8B030D-6E8A-4147-A177-3AD203B41FA5}">
                      <a16:colId xmlns:a16="http://schemas.microsoft.com/office/drawing/2014/main" val="4253016169"/>
                    </a:ext>
                  </a:extLst>
                </a:gridCol>
                <a:gridCol w="3953200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52587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C58B0"/>
                          </a:solidFill>
                          <a:latin typeface="+mn-lt"/>
                        </a:rPr>
                        <a:t>Scenario</a:t>
                      </a:r>
                      <a:endParaRPr lang="en-GB" sz="2400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C58B0"/>
                          </a:solidFill>
                          <a:latin typeface="+mn-lt"/>
                        </a:rPr>
                        <a:t>Questionnaire or interview?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CC58B0"/>
                          </a:solidFill>
                          <a:latin typeface="+mn-lt"/>
                        </a:rPr>
                        <a:t>Reason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404590">
                <a:tc>
                  <a:txBody>
                    <a:bodyPr/>
                    <a:lstStyle/>
                    <a:p>
                      <a:endParaRPr lang="en-GB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54909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 researcher wants to find out the most popular type of advertisement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47383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A researcher wants to study experiences of parenthood</a:t>
                      </a: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  <a:tr h="416103">
                <a:tc>
                  <a:txBody>
                    <a:bodyPr/>
                    <a:lstStyle/>
                    <a:p>
                      <a:r>
                        <a:rPr lang="en-US" dirty="0"/>
                        <a:t>A researcher wants to investigate reasons for motivation to exercise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BCF62-7F75-F59C-D5DE-340D23398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CB91A-F23D-73B6-7F99-1ECFD60EE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0D08770-B5F6-E2D4-9D2A-C3825EE975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E8CF1-FB78-8276-10A1-88970EFE7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Open questions </a:t>
            </a:r>
            <a:r>
              <a:rPr lang="en-US" dirty="0"/>
              <a:t>are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/>
              <a:t>‘questions that require detailed answers in participants’ own words; no answer choices are given to the participants’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Closed questions </a:t>
            </a:r>
            <a:r>
              <a:rPr lang="en-GB" dirty="0"/>
              <a:t>are:</a:t>
            </a:r>
          </a:p>
          <a:p>
            <a:pPr marL="0" indent="0">
              <a:buNone/>
            </a:pPr>
            <a:r>
              <a:rPr lang="en-GB" dirty="0"/>
              <a:t>‘questions with a fixed set of possible responses’</a:t>
            </a:r>
          </a:p>
        </p:txBody>
      </p:sp>
    </p:spTree>
    <p:extLst>
      <p:ext uri="{BB962C8B-B14F-4D97-AF65-F5344CB8AC3E}">
        <p14:creationId xmlns:p14="http://schemas.microsoft.com/office/powerpoint/2010/main" val="2895443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98341" y="920769"/>
            <a:ext cx="8942659" cy="2682240"/>
          </a:xfrm>
        </p:spPr>
        <p:txBody>
          <a:bodyPr>
            <a:normAutofit/>
          </a:bodyPr>
          <a:lstStyle/>
          <a:p>
            <a:r>
              <a:rPr lang="en-GB" sz="3600" dirty="0"/>
              <a:t>Check your understanding: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0AC9F-6198-3171-EC07-9194D7A14A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98340" y="2074460"/>
            <a:ext cx="8942659" cy="2388311"/>
          </a:xfrm>
        </p:spPr>
        <p:txBody>
          <a:bodyPr/>
          <a:lstStyle/>
          <a:p>
            <a:pPr algn="l"/>
            <a:r>
              <a:rPr lang="en-GB" sz="2800" dirty="0"/>
              <a:t>Indicate which are open or closed questions:</a:t>
            </a:r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GB" sz="2800" dirty="0"/>
              <a:t>How old are you?</a:t>
            </a:r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GB" sz="2800" dirty="0"/>
              <a:t>How do you feel when exercising? (circle all that apply</a:t>
            </a:r>
            <a:r>
              <a:rPr lang="en-GB" sz="2800"/>
              <a:t>) Happy   Tired   Excited</a:t>
            </a:r>
            <a:endParaRPr lang="en-GB" sz="2800" dirty="0"/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GB" sz="2800" dirty="0"/>
              <a:t>Describe how you feel when you are with friends.</a:t>
            </a:r>
          </a:p>
          <a:p>
            <a:pPr marL="457200" indent="-457200" algn="l">
              <a:spcAft>
                <a:spcPts val="1200"/>
              </a:spcAft>
              <a:buAutoNum type="arabicPeriod"/>
            </a:pPr>
            <a:r>
              <a:rPr lang="en-GB" sz="2800" dirty="0"/>
              <a:t>Why do you prefer to stay up late?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3137829d7f629485cc5f2d3ce764b0b0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f3a422f46ed8e5e82733829ffd8d4e6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7VPTP7ZE6X33-783906844-8170</_dlc_DocId>
    <_dlc_DocIdUrl xmlns="9ad1216b-cdc1-40e2-a0c2-94597fd44697">
      <Url>https://cambridgeorg.sharepoint.com/sites/cie/education/pd/Curriculum_Support/_layouts/15/DocIdRedir.aspx?ID=7VPTP7ZE6X33-783906844-8170</Url>
      <Description>7VPTP7ZE6X33-783906844-8170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53ED1A9-B7DB-46D4-A005-65B631D8E8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9ad1216b-cdc1-40e2-a0c2-94597fd44697"/>
    <ds:schemaRef ds:uri="http://schemas.openxmlformats.org/package/2006/metadata/core-properties"/>
    <ds:schemaRef ds:uri="7424b78e-8606-4fd1-9a19-b6b90bbc0a1b"/>
    <ds:schemaRef ds:uri="c075f540-5f70-45df-a134-17c4911f7fbe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343</TotalTime>
  <Words>260</Words>
  <Application>Microsoft Office PowerPoint</Application>
  <PresentationFormat>Widescreen</PresentationFormat>
  <Paragraphs>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Discussion</vt:lpstr>
      <vt:lpstr>Key term</vt:lpstr>
      <vt:lpstr>Key term</vt:lpstr>
      <vt:lpstr>PowerPoint Presentation</vt:lpstr>
      <vt:lpstr>Questionnaire or interview?</vt:lpstr>
      <vt:lpstr>Key terms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3</cp:revision>
  <dcterms:created xsi:type="dcterms:W3CDTF">2023-10-09T12:44:25Z</dcterms:created>
  <dcterms:modified xsi:type="dcterms:W3CDTF">2026-01-07T10:49:00Z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373695d6-b462-4942-8ce3-362ec5ff6689</vt:lpwstr>
  </property>
</Properties>
</file>