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8" r:id="rId3"/>
    <p:sldId id="301" r:id="rId4"/>
    <p:sldId id="299" r:id="rId5"/>
    <p:sldId id="302" r:id="rId6"/>
    <p:sldId id="300" r:id="rId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6" autoAdjust="0"/>
    <p:restoredTop sz="74397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tutorial will highlight the key themes in Lesson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Quadratic inequalities.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introductory activity, you can highlight the correct use of the inequality symbols.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each image showing?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we mean by image 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difference in the filled in dot and the hollow dot?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introductory activity to highlight the correct use of the inequality symbols and correct mathematical manipulations. For example: 6 &lt; 7, after multiplying/dividing by negative one is this the correct statement -6 &lt; -7.</a:t>
            </a:r>
            <a:r>
              <a:rPr lang="en-GB" dirty="0">
                <a:effectLst/>
              </a:rPr>
              <a:t> [This is useful for question 2.]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image consists of a parabola, a straight line and an identified region on the x-axis. Take two minutes and make a note in your pairs of anything you notice about each image.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functions/graphs can we see in the image?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might the highlighted areas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A: Here we have a parabola intersecting the x-axis. The x-values which give y-coordinates less than or equal to zero are identified.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B: Here we have a parabola intersecting a straight line. The x-values which give y-coordinates of the parabola greater than or equal to y-coordinate of the line are identified.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C: Here we have a parabola intersecting a straight line. The x-values which give y-coordinates of the parabola greater than the y-coordinate of the line are identified.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D: Here we have a parabola intersecting a straight line. The x-values which give y-coordinates of the parabola less than the y-coordinate of the line are identified.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video from Resource Plus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&amp; key questions for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being identified in the inequality first?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roots are being identified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sketch help find the solution set?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sketch allows us to “see” when the y-coordinate is greater than zero.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were the axes labelled?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axes are labelled with the roots of the quadratic function we are looking 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region was identified?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region on the x-axis where the quadratic is greater than or equal to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7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image would you expect to see for each quadratic inequality. i.e. what region of the input-axis do you expect to be highlighted in each case.</a:t>
            </a:r>
            <a:r>
              <a:rPr lang="en-GB" dirty="0">
                <a:effectLst/>
              </a:rPr>
              <a:t> </a:t>
            </a:r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After solving each quadratic inequality, how did the expected region of the x-axis compare with the set of values you found?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Teacher tutorial</a:t>
            </a:r>
            <a:br>
              <a:rPr lang="en-GB" sz="2800" b="1" dirty="0"/>
            </a:br>
            <a:r>
              <a:rPr lang="en-GB" sz="2600" dirty="0"/>
              <a:t>Topic: </a:t>
            </a:r>
            <a:r>
              <a:rPr lang="en-GB" sz="2600" dirty="0" smtClean="0"/>
              <a:t>1.1 Quadratics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/>
              <a:t>Lesson </a:t>
            </a:r>
            <a:r>
              <a:rPr lang="en-GB" sz="2600" dirty="0" smtClean="0"/>
              <a:t>4: </a:t>
            </a:r>
            <a:r>
              <a:rPr lang="en-GB" sz="2600" dirty="0"/>
              <a:t>Quadratic Inequalities 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inequalities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783A-1BBD-A14C-9808-BA76CD5B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4" y="1441116"/>
            <a:ext cx="6730319" cy="5155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B9359B-A910-9840-BE6B-AAA88C830F4E}"/>
              </a:ext>
            </a:extLst>
          </p:cNvPr>
          <p:cNvSpPr txBox="1"/>
          <p:nvPr/>
        </p:nvSpPr>
        <p:spPr>
          <a:xfrm>
            <a:off x="331788" y="1071784"/>
            <a:ext cx="935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solution set represented on a number line came from inequalities involving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2B4BA-ED5F-684B-8FDA-BD635C981AFF}"/>
              </a:ext>
            </a:extLst>
          </p:cNvPr>
          <p:cNvSpPr txBox="1"/>
          <p:nvPr/>
        </p:nvSpPr>
        <p:spPr>
          <a:xfrm>
            <a:off x="8128942" y="3174451"/>
            <a:ext cx="3123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write the solution</a:t>
            </a:r>
          </a:p>
          <a:p>
            <a:r>
              <a:rPr lang="en-US" dirty="0"/>
              <a:t>set algebraically for each image</a:t>
            </a:r>
          </a:p>
          <a:p>
            <a:r>
              <a:rPr lang="en-US" dirty="0"/>
              <a:t>A, B, C and D?</a:t>
            </a:r>
          </a:p>
        </p:txBody>
      </p:sp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inequalities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2F5C3-4677-4343-B10B-7123A695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33" y="1938617"/>
            <a:ext cx="6676841" cy="21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graph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83474-DF2D-BA49-B456-CA2D7DBD9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1561049"/>
            <a:ext cx="3768364" cy="21314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038CA-3368-DD4B-9A53-6810ED880454}"/>
              </a:ext>
            </a:extLst>
          </p:cNvPr>
          <p:cNvSpPr/>
          <p:nvPr/>
        </p:nvSpPr>
        <p:spPr>
          <a:xfrm>
            <a:off x="290177" y="1123858"/>
            <a:ext cx="393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916638-81CB-8243-9E73-D31302CE97FA}"/>
              </a:ext>
            </a:extLst>
          </p:cNvPr>
          <p:cNvSpPr/>
          <p:nvPr/>
        </p:nvSpPr>
        <p:spPr>
          <a:xfrm>
            <a:off x="331788" y="369061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62031-D327-D647-AC75-92EF9FAB88C1}"/>
              </a:ext>
            </a:extLst>
          </p:cNvPr>
          <p:cNvSpPr/>
          <p:nvPr/>
        </p:nvSpPr>
        <p:spPr>
          <a:xfrm>
            <a:off x="6468130" y="1037829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73213-34BE-8045-8431-A09AAB1A84A2}"/>
              </a:ext>
            </a:extLst>
          </p:cNvPr>
          <p:cNvSpPr/>
          <p:nvPr/>
        </p:nvSpPr>
        <p:spPr>
          <a:xfrm>
            <a:off x="6468130" y="3622534"/>
            <a:ext cx="31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B9D16B-FEF8-E445-896F-926BB8D3C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22" y="1385468"/>
            <a:ext cx="3172840" cy="2133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55B9A-79D7-364F-BA54-3FF9210BE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4145753"/>
            <a:ext cx="3918614" cy="2111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D78BD1-B0B1-FF4B-8494-3412C313B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29" y="4042427"/>
            <a:ext cx="3437004" cy="23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process for solving a quadratic inequality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407" y="1420282"/>
            <a:ext cx="6401693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quadratic inequalities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FEC81-7C1D-AC4D-9315-D1E38D6E5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658717"/>
            <a:ext cx="4064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433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Teacher tutorial Topic: 1.1 Quadratics Lesson 4: Quadratic Inequalities </vt:lpstr>
      <vt:lpstr>Linear inequalities review</vt:lpstr>
      <vt:lpstr>Linear inequalities review</vt:lpstr>
      <vt:lpstr>Quadratic graph images</vt:lpstr>
      <vt:lpstr>Modelling process for solving a quadratic inequality </vt:lpstr>
      <vt:lpstr>Solving quadratic inequalities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113</cp:revision>
  <cp:lastPrinted>2018-01-14T21:28:16Z</cp:lastPrinted>
  <dcterms:created xsi:type="dcterms:W3CDTF">2018-01-14T21:11:47Z</dcterms:created>
  <dcterms:modified xsi:type="dcterms:W3CDTF">2019-02-18T11:33:17Z</dcterms:modified>
</cp:coreProperties>
</file>