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96" r:id="rId6"/>
    <p:sldId id="313" r:id="rId7"/>
    <p:sldId id="297" r:id="rId8"/>
    <p:sldId id="311" r:id="rId9"/>
    <p:sldId id="309" r:id="rId10"/>
    <p:sldId id="319" r:id="rId11"/>
    <p:sldId id="314" r:id="rId12"/>
    <p:sldId id="305" r:id="rId1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B1BF6F-20CD-49D1-A3E9-3C7F09E63EEC}" v="559" dt="2024-08-21T09:15:26.6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8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13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3EB1BF6F-20CD-49D1-A3E9-3C7F09E63EEC}"/>
    <pc:docChg chg="undo custSel modSld">
      <pc:chgData name="Sepideh Modgham" userId="4115b3b6-c566-49ec-8cd3-2d7651a9555d" providerId="ADAL" clId="{3EB1BF6F-20CD-49D1-A3E9-3C7F09E63EEC}" dt="2024-08-21T09:15:26.614" v="820" actId="313"/>
      <pc:docMkLst>
        <pc:docMk/>
      </pc:docMkLst>
      <pc:sldChg chg="modSp mod">
        <pc:chgData name="Sepideh Modgham" userId="4115b3b6-c566-49ec-8cd3-2d7651a9555d" providerId="ADAL" clId="{3EB1BF6F-20CD-49D1-A3E9-3C7F09E63EEC}" dt="2024-08-07T13:42:11.849" v="780"/>
        <pc:sldMkLst>
          <pc:docMk/>
          <pc:sldMk cId="4183809300" sldId="296"/>
        </pc:sldMkLst>
        <pc:spChg chg="mod">
          <ac:chgData name="Sepideh Modgham" userId="4115b3b6-c566-49ec-8cd3-2d7651a9555d" providerId="ADAL" clId="{3EB1BF6F-20CD-49D1-A3E9-3C7F09E63EEC}" dt="2024-08-07T13:42:11.849" v="780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3EB1BF6F-20CD-49D1-A3E9-3C7F09E63EEC}" dt="2024-07-29T12:06:25.766" v="777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modSp mod">
        <pc:chgData name="Sepideh Modgham" userId="4115b3b6-c566-49ec-8cd3-2d7651a9555d" providerId="ADAL" clId="{3EB1BF6F-20CD-49D1-A3E9-3C7F09E63EEC}" dt="2024-07-19T13:40:51.204" v="92" actId="1076"/>
        <pc:sldMkLst>
          <pc:docMk/>
          <pc:sldMk cId="2560104069" sldId="297"/>
        </pc:sldMkLst>
        <pc:spChg chg="mod">
          <ac:chgData name="Sepideh Modgham" userId="4115b3b6-c566-49ec-8cd3-2d7651a9555d" providerId="ADAL" clId="{3EB1BF6F-20CD-49D1-A3E9-3C7F09E63EEC}" dt="2024-07-19T13:40:51.204" v="92" actId="1076"/>
          <ac:spMkLst>
            <pc:docMk/>
            <pc:sldMk cId="2560104069" sldId="297"/>
            <ac:spMk id="23" creationId="{1319DFBC-E3BA-4506-9494-AA9184A57A85}"/>
          </ac:spMkLst>
        </pc:spChg>
      </pc:sldChg>
      <pc:sldChg chg="addSp delSp modSp mod">
        <pc:chgData name="Sepideh Modgham" userId="4115b3b6-c566-49ec-8cd3-2d7651a9555d" providerId="ADAL" clId="{3EB1BF6F-20CD-49D1-A3E9-3C7F09E63EEC}" dt="2024-08-07T13:52:44.916" v="815" actId="14100"/>
        <pc:sldMkLst>
          <pc:docMk/>
          <pc:sldMk cId="4122723813" sldId="305"/>
        </pc:sldMkLst>
        <pc:picChg chg="add del mod">
          <ac:chgData name="Sepideh Modgham" userId="4115b3b6-c566-49ec-8cd3-2d7651a9555d" providerId="ADAL" clId="{3EB1BF6F-20CD-49D1-A3E9-3C7F09E63EEC}" dt="2024-08-07T13:49:21.998" v="807" actId="478"/>
          <ac:picMkLst>
            <pc:docMk/>
            <pc:sldMk cId="4122723813" sldId="305"/>
            <ac:picMk id="3" creationId="{B7A044CE-743E-C85B-AE12-C55537960D15}"/>
          </ac:picMkLst>
        </pc:picChg>
        <pc:picChg chg="add del mod">
          <ac:chgData name="Sepideh Modgham" userId="4115b3b6-c566-49ec-8cd3-2d7651a9555d" providerId="ADAL" clId="{3EB1BF6F-20CD-49D1-A3E9-3C7F09E63EEC}" dt="2024-08-07T13:50:25.748" v="811" actId="478"/>
          <ac:picMkLst>
            <pc:docMk/>
            <pc:sldMk cId="4122723813" sldId="305"/>
            <ac:picMk id="5" creationId="{ED4E2CC1-DB49-CEFC-9E20-3F8393878A1A}"/>
          </ac:picMkLst>
        </pc:picChg>
        <pc:picChg chg="add mod">
          <ac:chgData name="Sepideh Modgham" userId="4115b3b6-c566-49ec-8cd3-2d7651a9555d" providerId="ADAL" clId="{3EB1BF6F-20CD-49D1-A3E9-3C7F09E63EEC}" dt="2024-08-07T13:52:44.916" v="815" actId="14100"/>
          <ac:picMkLst>
            <pc:docMk/>
            <pc:sldMk cId="4122723813" sldId="305"/>
            <ac:picMk id="8" creationId="{01B191D2-27AB-0EAD-8098-67C6B246A0CD}"/>
          </ac:picMkLst>
        </pc:picChg>
      </pc:sldChg>
      <pc:sldChg chg="delSp modSp mod">
        <pc:chgData name="Sepideh Modgham" userId="4115b3b6-c566-49ec-8cd3-2d7651a9555d" providerId="ADAL" clId="{3EB1BF6F-20CD-49D1-A3E9-3C7F09E63EEC}" dt="2024-07-29T12:04:58.883" v="765" actId="114"/>
        <pc:sldMkLst>
          <pc:docMk/>
          <pc:sldMk cId="4095153055" sldId="309"/>
        </pc:sldMkLst>
        <pc:spChg chg="del mod">
          <ac:chgData name="Sepideh Modgham" userId="4115b3b6-c566-49ec-8cd3-2d7651a9555d" providerId="ADAL" clId="{3EB1BF6F-20CD-49D1-A3E9-3C7F09E63EEC}" dt="2024-07-19T14:02:21.964" v="224" actId="478"/>
          <ac:spMkLst>
            <pc:docMk/>
            <pc:sldMk cId="4095153055" sldId="309"/>
            <ac:spMk id="3" creationId="{88315DF6-7E15-47D1-AA15-52C157314EE1}"/>
          </ac:spMkLst>
        </pc:spChg>
        <pc:spChg chg="mod">
          <ac:chgData name="Sepideh Modgham" userId="4115b3b6-c566-49ec-8cd3-2d7651a9555d" providerId="ADAL" clId="{3EB1BF6F-20CD-49D1-A3E9-3C7F09E63EEC}" dt="2024-07-24T09:51:38.918" v="755" actId="20577"/>
          <ac:spMkLst>
            <pc:docMk/>
            <pc:sldMk cId="4095153055" sldId="309"/>
            <ac:spMk id="16" creationId="{BD1A00A7-C535-48D2-8E2D-B50B00B3F3F4}"/>
          </ac:spMkLst>
        </pc:spChg>
        <pc:spChg chg="mod">
          <ac:chgData name="Sepideh Modgham" userId="4115b3b6-c566-49ec-8cd3-2d7651a9555d" providerId="ADAL" clId="{3EB1BF6F-20CD-49D1-A3E9-3C7F09E63EEC}" dt="2024-07-29T12:04:41.348" v="761" actId="114"/>
          <ac:spMkLst>
            <pc:docMk/>
            <pc:sldMk cId="4095153055" sldId="309"/>
            <ac:spMk id="27" creationId="{0666657B-DA87-483D-A9E6-15C461EC88D7}"/>
          </ac:spMkLst>
        </pc:spChg>
        <pc:spChg chg="mod">
          <ac:chgData name="Sepideh Modgham" userId="4115b3b6-c566-49ec-8cd3-2d7651a9555d" providerId="ADAL" clId="{3EB1BF6F-20CD-49D1-A3E9-3C7F09E63EEC}" dt="2024-07-19T14:03:55.280" v="266" actId="404"/>
          <ac:spMkLst>
            <pc:docMk/>
            <pc:sldMk cId="4095153055" sldId="309"/>
            <ac:spMk id="28" creationId="{E3617703-C4A1-4624-8021-A900CD204EA3}"/>
          </ac:spMkLst>
        </pc:spChg>
        <pc:spChg chg="mod">
          <ac:chgData name="Sepideh Modgham" userId="4115b3b6-c566-49ec-8cd3-2d7651a9555d" providerId="ADAL" clId="{3EB1BF6F-20CD-49D1-A3E9-3C7F09E63EEC}" dt="2024-07-19T14:03:52.159" v="265" actId="404"/>
          <ac:spMkLst>
            <pc:docMk/>
            <pc:sldMk cId="4095153055" sldId="309"/>
            <ac:spMk id="29" creationId="{6AB9D0D2-02F6-4809-A8AC-B2D5A86E7144}"/>
          </ac:spMkLst>
        </pc:spChg>
        <pc:spChg chg="mod">
          <ac:chgData name="Sepideh Modgham" userId="4115b3b6-c566-49ec-8cd3-2d7651a9555d" providerId="ADAL" clId="{3EB1BF6F-20CD-49D1-A3E9-3C7F09E63EEC}" dt="2024-07-19T14:03:59.059" v="267" actId="404"/>
          <ac:spMkLst>
            <pc:docMk/>
            <pc:sldMk cId="4095153055" sldId="309"/>
            <ac:spMk id="30" creationId="{485D141E-5CF2-4115-AD3D-7D69079E7050}"/>
          </ac:spMkLst>
        </pc:spChg>
        <pc:spChg chg="mod">
          <ac:chgData name="Sepideh Modgham" userId="4115b3b6-c566-49ec-8cd3-2d7651a9555d" providerId="ADAL" clId="{3EB1BF6F-20CD-49D1-A3E9-3C7F09E63EEC}" dt="2024-07-19T14:04:01.731" v="268" actId="404"/>
          <ac:spMkLst>
            <pc:docMk/>
            <pc:sldMk cId="4095153055" sldId="309"/>
            <ac:spMk id="31" creationId="{C76ED807-B42F-4D08-B56E-FD0614929C8D}"/>
          </ac:spMkLst>
        </pc:spChg>
        <pc:spChg chg="mod">
          <ac:chgData name="Sepideh Modgham" userId="4115b3b6-c566-49ec-8cd3-2d7651a9555d" providerId="ADAL" clId="{3EB1BF6F-20CD-49D1-A3E9-3C7F09E63EEC}" dt="2024-07-19T14:04:11.344" v="270" actId="1076"/>
          <ac:spMkLst>
            <pc:docMk/>
            <pc:sldMk cId="4095153055" sldId="309"/>
            <ac:spMk id="32" creationId="{10B7BFDA-2966-48BC-BD9D-1EE1BFC75243}"/>
          </ac:spMkLst>
        </pc:spChg>
        <pc:spChg chg="mod">
          <ac:chgData name="Sepideh Modgham" userId="4115b3b6-c566-49ec-8cd3-2d7651a9555d" providerId="ADAL" clId="{3EB1BF6F-20CD-49D1-A3E9-3C7F09E63EEC}" dt="2024-07-29T12:04:52.486" v="764" actId="113"/>
          <ac:spMkLst>
            <pc:docMk/>
            <pc:sldMk cId="4095153055" sldId="309"/>
            <ac:spMk id="33" creationId="{AEE2D7B5-BF8D-4BF6-BFD8-3E21AE194E3D}"/>
          </ac:spMkLst>
        </pc:spChg>
        <pc:spChg chg="mod">
          <ac:chgData name="Sepideh Modgham" userId="4115b3b6-c566-49ec-8cd3-2d7651a9555d" providerId="ADAL" clId="{3EB1BF6F-20CD-49D1-A3E9-3C7F09E63EEC}" dt="2024-07-29T12:04:58.883" v="765" actId="114"/>
          <ac:spMkLst>
            <pc:docMk/>
            <pc:sldMk cId="4095153055" sldId="309"/>
            <ac:spMk id="34" creationId="{81DE38D9-B135-4B72-AA3A-E2C902372073}"/>
          </ac:spMkLst>
        </pc:spChg>
        <pc:spChg chg="mod">
          <ac:chgData name="Sepideh Modgham" userId="4115b3b6-c566-49ec-8cd3-2d7651a9555d" providerId="ADAL" clId="{3EB1BF6F-20CD-49D1-A3E9-3C7F09E63EEC}" dt="2024-07-24T09:51:36.920" v="754" actId="20577"/>
          <ac:spMkLst>
            <pc:docMk/>
            <pc:sldMk cId="4095153055" sldId="309"/>
            <ac:spMk id="35" creationId="{96ED7791-17E2-4225-8031-4A11461B2171}"/>
          </ac:spMkLst>
        </pc:spChg>
      </pc:sldChg>
      <pc:sldChg chg="addSp delSp modSp mod delAnim modAnim">
        <pc:chgData name="Sepideh Modgham" userId="4115b3b6-c566-49ec-8cd3-2d7651a9555d" providerId="ADAL" clId="{3EB1BF6F-20CD-49D1-A3E9-3C7F09E63EEC}" dt="2024-08-07T13:43:06.232" v="787" actId="14100"/>
        <pc:sldMkLst>
          <pc:docMk/>
          <pc:sldMk cId="3104982379" sldId="311"/>
        </pc:sldMkLst>
        <pc:spChg chg="add mod">
          <ac:chgData name="Sepideh Modgham" userId="4115b3b6-c566-49ec-8cd3-2d7651a9555d" providerId="ADAL" clId="{3EB1BF6F-20CD-49D1-A3E9-3C7F09E63EEC}" dt="2024-08-07T13:43:06.232" v="787" actId="14100"/>
          <ac:spMkLst>
            <pc:docMk/>
            <pc:sldMk cId="3104982379" sldId="311"/>
            <ac:spMk id="2" creationId="{E14815AD-1D5F-2140-928E-E22708D66C55}"/>
          </ac:spMkLst>
        </pc:spChg>
        <pc:spChg chg="mod">
          <ac:chgData name="Sepideh Modgham" userId="4115b3b6-c566-49ec-8cd3-2d7651a9555d" providerId="ADAL" clId="{3EB1BF6F-20CD-49D1-A3E9-3C7F09E63EEC}" dt="2024-07-19T13:53:30.076" v="124" actId="1076"/>
          <ac:spMkLst>
            <pc:docMk/>
            <pc:sldMk cId="3104982379" sldId="311"/>
            <ac:spMk id="3" creationId="{08423FF3-04B5-476E-A64C-A7122CF96D75}"/>
          </ac:spMkLst>
        </pc:spChg>
        <pc:spChg chg="mod">
          <ac:chgData name="Sepideh Modgham" userId="4115b3b6-c566-49ec-8cd3-2d7651a9555d" providerId="ADAL" clId="{3EB1BF6F-20CD-49D1-A3E9-3C7F09E63EEC}" dt="2024-07-19T13:57:32.892" v="212" actId="1076"/>
          <ac:spMkLst>
            <pc:docMk/>
            <pc:sldMk cId="3104982379" sldId="311"/>
            <ac:spMk id="17" creationId="{0DE933A0-2D22-4BF7-A144-4BD063FF080B}"/>
          </ac:spMkLst>
        </pc:spChg>
        <pc:spChg chg="mod">
          <ac:chgData name="Sepideh Modgham" userId="4115b3b6-c566-49ec-8cd3-2d7651a9555d" providerId="ADAL" clId="{3EB1BF6F-20CD-49D1-A3E9-3C7F09E63EEC}" dt="2024-07-29T12:04:12.968" v="757" actId="114"/>
          <ac:spMkLst>
            <pc:docMk/>
            <pc:sldMk cId="3104982379" sldId="311"/>
            <ac:spMk id="19" creationId="{4334ADE9-A9E9-4646-A389-DB165259902F}"/>
          </ac:spMkLst>
        </pc:spChg>
        <pc:spChg chg="mod">
          <ac:chgData name="Sepideh Modgham" userId="4115b3b6-c566-49ec-8cd3-2d7651a9555d" providerId="ADAL" clId="{3EB1BF6F-20CD-49D1-A3E9-3C7F09E63EEC}" dt="2024-07-19T13:48:22.825" v="103" actId="1076"/>
          <ac:spMkLst>
            <pc:docMk/>
            <pc:sldMk cId="3104982379" sldId="311"/>
            <ac:spMk id="20" creationId="{20E85DFC-092B-460C-9810-82273E8ACAB5}"/>
          </ac:spMkLst>
        </pc:spChg>
        <pc:spChg chg="mod">
          <ac:chgData name="Sepideh Modgham" userId="4115b3b6-c566-49ec-8cd3-2d7651a9555d" providerId="ADAL" clId="{3EB1BF6F-20CD-49D1-A3E9-3C7F09E63EEC}" dt="2024-07-19T13:48:32.028" v="105" actId="1076"/>
          <ac:spMkLst>
            <pc:docMk/>
            <pc:sldMk cId="3104982379" sldId="311"/>
            <ac:spMk id="21" creationId="{EF093F4F-343C-402C-ABDB-1B983C4B7908}"/>
          </ac:spMkLst>
        </pc:spChg>
        <pc:spChg chg="mod">
          <ac:chgData name="Sepideh Modgham" userId="4115b3b6-c566-49ec-8cd3-2d7651a9555d" providerId="ADAL" clId="{3EB1BF6F-20CD-49D1-A3E9-3C7F09E63EEC}" dt="2024-07-29T12:04:09.846" v="756" actId="114"/>
          <ac:spMkLst>
            <pc:docMk/>
            <pc:sldMk cId="3104982379" sldId="311"/>
            <ac:spMk id="22" creationId="{8637DC60-D2A8-4D6F-A91D-59311BD177BF}"/>
          </ac:spMkLst>
        </pc:spChg>
        <pc:spChg chg="mod">
          <ac:chgData name="Sepideh Modgham" userId="4115b3b6-c566-49ec-8cd3-2d7651a9555d" providerId="ADAL" clId="{3EB1BF6F-20CD-49D1-A3E9-3C7F09E63EEC}" dt="2024-07-29T12:04:20.842" v="758" actId="114"/>
          <ac:spMkLst>
            <pc:docMk/>
            <pc:sldMk cId="3104982379" sldId="311"/>
            <ac:spMk id="26" creationId="{66192BA3-BE5E-426B-B796-836A9C86B9A0}"/>
          </ac:spMkLst>
        </pc:spChg>
        <pc:spChg chg="del mod">
          <ac:chgData name="Sepideh Modgham" userId="4115b3b6-c566-49ec-8cd3-2d7651a9555d" providerId="ADAL" clId="{3EB1BF6F-20CD-49D1-A3E9-3C7F09E63EEC}" dt="2024-07-19T13:55:12.036" v="202" actId="478"/>
          <ac:spMkLst>
            <pc:docMk/>
            <pc:sldMk cId="3104982379" sldId="311"/>
            <ac:spMk id="27" creationId="{85792AA3-9D31-405F-9477-74F888B4FB16}"/>
          </ac:spMkLst>
        </pc:spChg>
        <pc:spChg chg="mod">
          <ac:chgData name="Sepideh Modgham" userId="4115b3b6-c566-49ec-8cd3-2d7651a9555d" providerId="ADAL" clId="{3EB1BF6F-20CD-49D1-A3E9-3C7F09E63EEC}" dt="2024-07-19T13:57:53.879" v="213" actId="1076"/>
          <ac:spMkLst>
            <pc:docMk/>
            <pc:sldMk cId="3104982379" sldId="311"/>
            <ac:spMk id="28" creationId="{8A778FCC-5702-4CF6-938E-8431B5FE87FA}"/>
          </ac:spMkLst>
        </pc:spChg>
        <pc:spChg chg="mod">
          <ac:chgData name="Sepideh Modgham" userId="4115b3b6-c566-49ec-8cd3-2d7651a9555d" providerId="ADAL" clId="{3EB1BF6F-20CD-49D1-A3E9-3C7F09E63EEC}" dt="2024-07-29T12:04:28.272" v="759" actId="114"/>
          <ac:spMkLst>
            <pc:docMk/>
            <pc:sldMk cId="3104982379" sldId="311"/>
            <ac:spMk id="29" creationId="{5CFB49F2-1E32-4D04-85A4-B0B976D60EA8}"/>
          </ac:spMkLst>
        </pc:spChg>
        <pc:spChg chg="mod">
          <ac:chgData name="Sepideh Modgham" userId="4115b3b6-c566-49ec-8cd3-2d7651a9555d" providerId="ADAL" clId="{3EB1BF6F-20CD-49D1-A3E9-3C7F09E63EEC}" dt="2024-07-29T12:04:32.901" v="760" actId="114"/>
          <ac:spMkLst>
            <pc:docMk/>
            <pc:sldMk cId="3104982379" sldId="311"/>
            <ac:spMk id="30" creationId="{B9FEF410-BB72-4FE2-BAC0-AFA6C88CA885}"/>
          </ac:spMkLst>
        </pc:spChg>
        <pc:spChg chg="mod">
          <ac:chgData name="Sepideh Modgham" userId="4115b3b6-c566-49ec-8cd3-2d7651a9555d" providerId="ADAL" clId="{3EB1BF6F-20CD-49D1-A3E9-3C7F09E63EEC}" dt="2024-07-19T13:48:51.008" v="115" actId="14100"/>
          <ac:spMkLst>
            <pc:docMk/>
            <pc:sldMk cId="3104982379" sldId="311"/>
            <ac:spMk id="31" creationId="{F5BBFA74-C385-4F8E-AB1C-3FAC968BC821}"/>
          </ac:spMkLst>
        </pc:spChg>
        <pc:spChg chg="mod">
          <ac:chgData name="Sepideh Modgham" userId="4115b3b6-c566-49ec-8cd3-2d7651a9555d" providerId="ADAL" clId="{3EB1BF6F-20CD-49D1-A3E9-3C7F09E63EEC}" dt="2024-07-19T13:58:03.209" v="215" actId="403"/>
          <ac:spMkLst>
            <pc:docMk/>
            <pc:sldMk cId="3104982379" sldId="311"/>
            <ac:spMk id="32" creationId="{BD68561E-44BF-4E9A-9D43-705BCE349587}"/>
          </ac:spMkLst>
        </pc:spChg>
        <pc:spChg chg="mod">
          <ac:chgData name="Sepideh Modgham" userId="4115b3b6-c566-49ec-8cd3-2d7651a9555d" providerId="ADAL" clId="{3EB1BF6F-20CD-49D1-A3E9-3C7F09E63EEC}" dt="2024-07-19T13:57:58.004" v="214" actId="403"/>
          <ac:spMkLst>
            <pc:docMk/>
            <pc:sldMk cId="3104982379" sldId="311"/>
            <ac:spMk id="33" creationId="{7C4D5057-2C58-41CF-B736-6EB1420FC1C3}"/>
          </ac:spMkLst>
        </pc:spChg>
        <pc:cxnChg chg="add mod">
          <ac:chgData name="Sepideh Modgham" userId="4115b3b6-c566-49ec-8cd3-2d7651a9555d" providerId="ADAL" clId="{3EB1BF6F-20CD-49D1-A3E9-3C7F09E63EEC}" dt="2024-07-19T13:56:23.551" v="204" actId="208"/>
          <ac:cxnSpMkLst>
            <pc:docMk/>
            <pc:sldMk cId="3104982379" sldId="311"/>
            <ac:cxnSpMk id="5" creationId="{9C58ABFF-126A-E770-C2FB-DBF1CDE28819}"/>
          </ac:cxnSpMkLst>
        </pc:cxnChg>
      </pc:sldChg>
      <pc:sldChg chg="addSp delSp modSp mod delAnim modAnim">
        <pc:chgData name="Sepideh Modgham" userId="4115b3b6-c566-49ec-8cd3-2d7651a9555d" providerId="ADAL" clId="{3EB1BF6F-20CD-49D1-A3E9-3C7F09E63EEC}" dt="2024-08-21T09:15:26.614" v="820" actId="313"/>
        <pc:sldMkLst>
          <pc:docMk/>
          <pc:sldMk cId="989069675" sldId="313"/>
        </pc:sldMkLst>
        <pc:spChg chg="add mod">
          <ac:chgData name="Sepideh Modgham" userId="4115b3b6-c566-49ec-8cd3-2d7651a9555d" providerId="ADAL" clId="{3EB1BF6F-20CD-49D1-A3E9-3C7F09E63EEC}" dt="2024-08-07T13:42:25.181" v="783" actId="113"/>
          <ac:spMkLst>
            <pc:docMk/>
            <pc:sldMk cId="989069675" sldId="313"/>
            <ac:spMk id="2" creationId="{36CE88FF-DA1D-B73D-3996-30367F326889}"/>
          </ac:spMkLst>
        </pc:spChg>
        <pc:spChg chg="mod">
          <ac:chgData name="Sepideh Modgham" userId="4115b3b6-c566-49ec-8cd3-2d7651a9555d" providerId="ADAL" clId="{3EB1BF6F-20CD-49D1-A3E9-3C7F09E63EEC}" dt="2024-08-21T09:15:26.614" v="820" actId="313"/>
          <ac:spMkLst>
            <pc:docMk/>
            <pc:sldMk cId="989069675" sldId="313"/>
            <ac:spMk id="3" creationId="{08423FF3-04B5-476E-A64C-A7122CF96D75}"/>
          </ac:spMkLst>
        </pc:spChg>
        <pc:spChg chg="add mod">
          <ac:chgData name="Sepideh Modgham" userId="4115b3b6-c566-49ec-8cd3-2d7651a9555d" providerId="ADAL" clId="{3EB1BF6F-20CD-49D1-A3E9-3C7F09E63EEC}" dt="2024-08-07T13:42:28.356" v="784" actId="113"/>
          <ac:spMkLst>
            <pc:docMk/>
            <pc:sldMk cId="989069675" sldId="313"/>
            <ac:spMk id="4" creationId="{E3772F09-4BB3-2480-F168-8EB46D0378F9}"/>
          </ac:spMkLst>
        </pc:spChg>
        <pc:spChg chg="add mod">
          <ac:chgData name="Sepideh Modgham" userId="4115b3b6-c566-49ec-8cd3-2d7651a9555d" providerId="ADAL" clId="{3EB1BF6F-20CD-49D1-A3E9-3C7F09E63EEC}" dt="2024-08-07T13:42:31.377" v="785" actId="113"/>
          <ac:spMkLst>
            <pc:docMk/>
            <pc:sldMk cId="989069675" sldId="313"/>
            <ac:spMk id="5" creationId="{F2C085B9-0866-0DD9-821A-FFB644D7AC1B}"/>
          </ac:spMkLst>
        </pc:spChg>
        <pc:spChg chg="mod">
          <ac:chgData name="Sepideh Modgham" userId="4115b3b6-c566-49ec-8cd3-2d7651a9555d" providerId="ADAL" clId="{3EB1BF6F-20CD-49D1-A3E9-3C7F09E63EEC}" dt="2024-07-19T13:39:11.517" v="78" actId="1076"/>
          <ac:spMkLst>
            <pc:docMk/>
            <pc:sldMk cId="989069675" sldId="313"/>
            <ac:spMk id="7" creationId="{8FC39691-755A-4EF7-88C4-21F9D1073607}"/>
          </ac:spMkLst>
        </pc:spChg>
        <pc:spChg chg="mod">
          <ac:chgData name="Sepideh Modgham" userId="4115b3b6-c566-49ec-8cd3-2d7651a9555d" providerId="ADAL" clId="{3EB1BF6F-20CD-49D1-A3E9-3C7F09E63EEC}" dt="2024-07-19T13:35:25.884" v="39" actId="403"/>
          <ac:spMkLst>
            <pc:docMk/>
            <pc:sldMk cId="989069675" sldId="313"/>
            <ac:spMk id="8" creationId="{242CE952-C364-4D03-8F7F-65B082366470}"/>
          </ac:spMkLst>
        </pc:spChg>
        <pc:spChg chg="mod">
          <ac:chgData name="Sepideh Modgham" userId="4115b3b6-c566-49ec-8cd3-2d7651a9555d" providerId="ADAL" clId="{3EB1BF6F-20CD-49D1-A3E9-3C7F09E63EEC}" dt="2024-07-19T13:37:56.008" v="59" actId="1076"/>
          <ac:spMkLst>
            <pc:docMk/>
            <pc:sldMk cId="989069675" sldId="313"/>
            <ac:spMk id="9" creationId="{DE9DA6E9-B1ED-413E-9AB0-C5A0664674B2}"/>
          </ac:spMkLst>
        </pc:spChg>
        <pc:spChg chg="del">
          <ac:chgData name="Sepideh Modgham" userId="4115b3b6-c566-49ec-8cd3-2d7651a9555d" providerId="ADAL" clId="{3EB1BF6F-20CD-49D1-A3E9-3C7F09E63EEC}" dt="2024-07-19T13:38:54.802" v="74" actId="478"/>
          <ac:spMkLst>
            <pc:docMk/>
            <pc:sldMk cId="989069675" sldId="313"/>
            <ac:spMk id="11" creationId="{8DEA6C1C-E47D-49EB-B036-70DBF53F0B67}"/>
          </ac:spMkLst>
        </pc:spChg>
        <pc:spChg chg="del mod">
          <ac:chgData name="Sepideh Modgham" userId="4115b3b6-c566-49ec-8cd3-2d7651a9555d" providerId="ADAL" clId="{3EB1BF6F-20CD-49D1-A3E9-3C7F09E63EEC}" dt="2024-07-19T13:37:46.767" v="57" actId="478"/>
          <ac:spMkLst>
            <pc:docMk/>
            <pc:sldMk cId="989069675" sldId="313"/>
            <ac:spMk id="12" creationId="{CA16964E-D07E-4E81-9076-1559F5421B22}"/>
          </ac:spMkLst>
        </pc:spChg>
        <pc:spChg chg="del mod">
          <ac:chgData name="Sepideh Modgham" userId="4115b3b6-c566-49ec-8cd3-2d7651a9555d" providerId="ADAL" clId="{3EB1BF6F-20CD-49D1-A3E9-3C7F09E63EEC}" dt="2024-07-19T13:39:04.224" v="76" actId="478"/>
          <ac:spMkLst>
            <pc:docMk/>
            <pc:sldMk cId="989069675" sldId="313"/>
            <ac:spMk id="13" creationId="{E72ECE12-E661-48F4-BC35-401336735FAE}"/>
          </ac:spMkLst>
        </pc:spChg>
      </pc:sldChg>
      <pc:sldChg chg="addSp delSp modSp mod addAnim delAnim modAnim">
        <pc:chgData name="Sepideh Modgham" userId="4115b3b6-c566-49ec-8cd3-2d7651a9555d" providerId="ADAL" clId="{3EB1BF6F-20CD-49D1-A3E9-3C7F09E63EEC}" dt="2024-08-07T13:44:01.641" v="802" actId="113"/>
        <pc:sldMkLst>
          <pc:docMk/>
          <pc:sldMk cId="2903196508" sldId="314"/>
        </pc:sldMkLst>
        <pc:spChg chg="add del">
          <ac:chgData name="Sepideh Modgham" userId="4115b3b6-c566-49ec-8cd3-2d7651a9555d" providerId="ADAL" clId="{3EB1BF6F-20CD-49D1-A3E9-3C7F09E63EEC}" dt="2024-07-19T14:35:27.472" v="585" actId="478"/>
          <ac:spMkLst>
            <pc:docMk/>
            <pc:sldMk cId="2903196508" sldId="314"/>
            <ac:spMk id="2" creationId="{D2ED2B26-DBA7-4272-A845-92AB45D59D5C}"/>
          </ac:spMkLst>
        </pc:spChg>
        <pc:spChg chg="add mod">
          <ac:chgData name="Sepideh Modgham" userId="4115b3b6-c566-49ec-8cd3-2d7651a9555d" providerId="ADAL" clId="{3EB1BF6F-20CD-49D1-A3E9-3C7F09E63EEC}" dt="2024-08-07T13:43:48.239" v="797" actId="113"/>
          <ac:spMkLst>
            <pc:docMk/>
            <pc:sldMk cId="2903196508" sldId="314"/>
            <ac:spMk id="3" creationId="{86BADF5A-2D2E-9FBA-DD81-176F8119BADE}"/>
          </ac:spMkLst>
        </pc:spChg>
        <pc:spChg chg="add mod">
          <ac:chgData name="Sepideh Modgham" userId="4115b3b6-c566-49ec-8cd3-2d7651a9555d" providerId="ADAL" clId="{3EB1BF6F-20CD-49D1-A3E9-3C7F09E63EEC}" dt="2024-08-07T13:43:50.630" v="798" actId="113"/>
          <ac:spMkLst>
            <pc:docMk/>
            <pc:sldMk cId="2903196508" sldId="314"/>
            <ac:spMk id="4" creationId="{90ECCB72-E2EF-C6FD-8FF8-F7BF1CD8F835}"/>
          </ac:spMkLst>
        </pc:spChg>
        <pc:spChg chg="add mod">
          <ac:chgData name="Sepideh Modgham" userId="4115b3b6-c566-49ec-8cd3-2d7651a9555d" providerId="ADAL" clId="{3EB1BF6F-20CD-49D1-A3E9-3C7F09E63EEC}" dt="2024-08-07T13:43:53.314" v="799" actId="113"/>
          <ac:spMkLst>
            <pc:docMk/>
            <pc:sldMk cId="2903196508" sldId="314"/>
            <ac:spMk id="5" creationId="{D4320BC1-BB3C-EB50-288E-60CE5F9A0471}"/>
          </ac:spMkLst>
        </pc:spChg>
        <pc:spChg chg="mod">
          <ac:chgData name="Sepideh Modgham" userId="4115b3b6-c566-49ec-8cd3-2d7651a9555d" providerId="ADAL" clId="{3EB1BF6F-20CD-49D1-A3E9-3C7F09E63EEC}" dt="2024-07-19T14:31:52.910" v="539" actId="5793"/>
          <ac:spMkLst>
            <pc:docMk/>
            <pc:sldMk cId="2903196508" sldId="314"/>
            <ac:spMk id="6" creationId="{00000000-0000-0000-0000-000000000000}"/>
          </ac:spMkLst>
        </pc:spChg>
        <pc:spChg chg="add mod">
          <ac:chgData name="Sepideh Modgham" userId="4115b3b6-c566-49ec-8cd3-2d7651a9555d" providerId="ADAL" clId="{3EB1BF6F-20CD-49D1-A3E9-3C7F09E63EEC}" dt="2024-08-07T13:43:56.066" v="800" actId="113"/>
          <ac:spMkLst>
            <pc:docMk/>
            <pc:sldMk cId="2903196508" sldId="314"/>
            <ac:spMk id="7" creationId="{BEA591FD-BD9C-6AD5-E799-08A02E779313}"/>
          </ac:spMkLst>
        </pc:spChg>
        <pc:spChg chg="add mod">
          <ac:chgData name="Sepideh Modgham" userId="4115b3b6-c566-49ec-8cd3-2d7651a9555d" providerId="ADAL" clId="{3EB1BF6F-20CD-49D1-A3E9-3C7F09E63EEC}" dt="2024-08-07T13:43:58.930" v="801" actId="113"/>
          <ac:spMkLst>
            <pc:docMk/>
            <pc:sldMk cId="2903196508" sldId="314"/>
            <ac:spMk id="8" creationId="{D5FBBE27-E210-8540-F2C3-8B12F7E31239}"/>
          </ac:spMkLst>
        </pc:spChg>
        <pc:spChg chg="add mod">
          <ac:chgData name="Sepideh Modgham" userId="4115b3b6-c566-49ec-8cd3-2d7651a9555d" providerId="ADAL" clId="{3EB1BF6F-20CD-49D1-A3E9-3C7F09E63EEC}" dt="2024-08-07T13:44:01.641" v="802" actId="113"/>
          <ac:spMkLst>
            <pc:docMk/>
            <pc:sldMk cId="2903196508" sldId="314"/>
            <ac:spMk id="9" creationId="{AD009666-2941-EF26-B7E7-80DAB501E379}"/>
          </ac:spMkLst>
        </pc:spChg>
        <pc:spChg chg="mod">
          <ac:chgData name="Sepideh Modgham" userId="4115b3b6-c566-49ec-8cd3-2d7651a9555d" providerId="ADAL" clId="{3EB1BF6F-20CD-49D1-A3E9-3C7F09E63EEC}" dt="2024-07-29T12:05:52.457" v="774" actId="114"/>
          <ac:spMkLst>
            <pc:docMk/>
            <pc:sldMk cId="2903196508" sldId="314"/>
            <ac:spMk id="11" creationId="{2BF6B688-9C8B-4E2C-8773-D96E73CBBA97}"/>
          </ac:spMkLst>
        </pc:spChg>
        <pc:spChg chg="del">
          <ac:chgData name="Sepideh Modgham" userId="4115b3b6-c566-49ec-8cd3-2d7651a9555d" providerId="ADAL" clId="{3EB1BF6F-20CD-49D1-A3E9-3C7F09E63EEC}" dt="2024-07-19T14:36:55.148" v="609" actId="478"/>
          <ac:spMkLst>
            <pc:docMk/>
            <pc:sldMk cId="2903196508" sldId="314"/>
            <ac:spMk id="12" creationId="{46D62667-C12E-42A0-9F35-1F9B12C17DD6}"/>
          </ac:spMkLst>
        </pc:spChg>
        <pc:spChg chg="del mod">
          <ac:chgData name="Sepideh Modgham" userId="4115b3b6-c566-49ec-8cd3-2d7651a9555d" providerId="ADAL" clId="{3EB1BF6F-20CD-49D1-A3E9-3C7F09E63EEC}" dt="2024-07-19T14:41:13.946" v="715" actId="478"/>
          <ac:spMkLst>
            <pc:docMk/>
            <pc:sldMk cId="2903196508" sldId="314"/>
            <ac:spMk id="15" creationId="{E0B4AE86-7CF9-4675-B362-AC3B607D881D}"/>
          </ac:spMkLst>
        </pc:spChg>
        <pc:spChg chg="del">
          <ac:chgData name="Sepideh Modgham" userId="4115b3b6-c566-49ec-8cd3-2d7651a9555d" providerId="ADAL" clId="{3EB1BF6F-20CD-49D1-A3E9-3C7F09E63EEC}" dt="2024-07-19T14:35:27.472" v="585" actId="478"/>
          <ac:spMkLst>
            <pc:docMk/>
            <pc:sldMk cId="2903196508" sldId="314"/>
            <ac:spMk id="16" creationId="{BD1A00A7-C535-48D2-8E2D-B50B00B3F3F4}"/>
          </ac:spMkLst>
        </pc:spChg>
        <pc:spChg chg="del">
          <ac:chgData name="Sepideh Modgham" userId="4115b3b6-c566-49ec-8cd3-2d7651a9555d" providerId="ADAL" clId="{3EB1BF6F-20CD-49D1-A3E9-3C7F09E63EEC}" dt="2024-07-19T14:42:56.388" v="752" actId="478"/>
          <ac:spMkLst>
            <pc:docMk/>
            <pc:sldMk cId="2903196508" sldId="314"/>
            <ac:spMk id="17" creationId="{CADCE4B3-0358-406E-9C6D-18BE469F2BE2}"/>
          </ac:spMkLst>
        </pc:spChg>
        <pc:spChg chg="del">
          <ac:chgData name="Sepideh Modgham" userId="4115b3b6-c566-49ec-8cd3-2d7651a9555d" providerId="ADAL" clId="{3EB1BF6F-20CD-49D1-A3E9-3C7F09E63EEC}" dt="2024-07-19T14:42:59.454" v="753" actId="478"/>
          <ac:spMkLst>
            <pc:docMk/>
            <pc:sldMk cId="2903196508" sldId="314"/>
            <ac:spMk id="18" creationId="{C46A5D47-34E6-41D9-912D-F8C1B71B9618}"/>
          </ac:spMkLst>
        </pc:spChg>
        <pc:spChg chg="del">
          <ac:chgData name="Sepideh Modgham" userId="4115b3b6-c566-49ec-8cd3-2d7651a9555d" providerId="ADAL" clId="{3EB1BF6F-20CD-49D1-A3E9-3C7F09E63EEC}" dt="2024-07-19T14:42:32.686" v="742" actId="478"/>
          <ac:spMkLst>
            <pc:docMk/>
            <pc:sldMk cId="2903196508" sldId="314"/>
            <ac:spMk id="19" creationId="{74BC0864-132B-4D9A-B551-DEB9111A2B71}"/>
          </ac:spMkLst>
        </pc:spChg>
        <pc:spChg chg="del">
          <ac:chgData name="Sepideh Modgham" userId="4115b3b6-c566-49ec-8cd3-2d7651a9555d" providerId="ADAL" clId="{3EB1BF6F-20CD-49D1-A3E9-3C7F09E63EEC}" dt="2024-07-19T14:42:32.686" v="742" actId="478"/>
          <ac:spMkLst>
            <pc:docMk/>
            <pc:sldMk cId="2903196508" sldId="314"/>
            <ac:spMk id="20" creationId="{16A83EC4-82D2-4237-9AB7-147312AA6AE4}"/>
          </ac:spMkLst>
        </pc:spChg>
        <pc:spChg chg="del">
          <ac:chgData name="Sepideh Modgham" userId="4115b3b6-c566-49ec-8cd3-2d7651a9555d" providerId="ADAL" clId="{3EB1BF6F-20CD-49D1-A3E9-3C7F09E63EEC}" dt="2024-07-19T14:42:50.522" v="751" actId="478"/>
          <ac:spMkLst>
            <pc:docMk/>
            <pc:sldMk cId="2903196508" sldId="314"/>
            <ac:spMk id="21" creationId="{A82C184D-129B-43DD-A199-CBF02C03959E}"/>
          </ac:spMkLst>
        </pc:spChg>
      </pc:sldChg>
      <pc:sldChg chg="addSp delSp modSp mod delAnim modAnim">
        <pc:chgData name="Sepideh Modgham" userId="4115b3b6-c566-49ec-8cd3-2d7651a9555d" providerId="ADAL" clId="{3EB1BF6F-20CD-49D1-A3E9-3C7F09E63EEC}" dt="2024-08-07T13:43:41.875" v="796" actId="113"/>
        <pc:sldMkLst>
          <pc:docMk/>
          <pc:sldMk cId="1675463957" sldId="319"/>
        </pc:sldMkLst>
        <pc:spChg chg="add del mod">
          <ac:chgData name="Sepideh Modgham" userId="4115b3b6-c566-49ec-8cd3-2d7651a9555d" providerId="ADAL" clId="{3EB1BF6F-20CD-49D1-A3E9-3C7F09E63EEC}" dt="2024-07-19T14:18:19.307" v="347" actId="478"/>
          <ac:spMkLst>
            <pc:docMk/>
            <pc:sldMk cId="1675463957" sldId="319"/>
            <ac:spMk id="2" creationId="{65036DC7-2A3F-131E-8C11-6B083BF0097A}"/>
          </ac:spMkLst>
        </pc:spChg>
        <pc:spChg chg="del mod">
          <ac:chgData name="Sepideh Modgham" userId="4115b3b6-c566-49ec-8cd3-2d7651a9555d" providerId="ADAL" clId="{3EB1BF6F-20CD-49D1-A3E9-3C7F09E63EEC}" dt="2024-07-19T14:16:34.039" v="322"/>
          <ac:spMkLst>
            <pc:docMk/>
            <pc:sldMk cId="1675463957" sldId="319"/>
            <ac:spMk id="3" creationId="{88315DF6-7E15-47D1-AA15-52C157314EE1}"/>
          </ac:spMkLst>
        </pc:spChg>
        <pc:spChg chg="add mod">
          <ac:chgData name="Sepideh Modgham" userId="4115b3b6-c566-49ec-8cd3-2d7651a9555d" providerId="ADAL" clId="{3EB1BF6F-20CD-49D1-A3E9-3C7F09E63EEC}" dt="2024-08-07T13:43:17.827" v="788" actId="113"/>
          <ac:spMkLst>
            <pc:docMk/>
            <pc:sldMk cId="1675463957" sldId="319"/>
            <ac:spMk id="4" creationId="{770F47D0-0827-BE09-FA15-B3E83405E008}"/>
          </ac:spMkLst>
        </pc:spChg>
        <pc:spChg chg="add mod">
          <ac:chgData name="Sepideh Modgham" userId="4115b3b6-c566-49ec-8cd3-2d7651a9555d" providerId="ADAL" clId="{3EB1BF6F-20CD-49D1-A3E9-3C7F09E63EEC}" dt="2024-08-07T13:43:20.225" v="789" actId="113"/>
          <ac:spMkLst>
            <pc:docMk/>
            <pc:sldMk cId="1675463957" sldId="319"/>
            <ac:spMk id="5" creationId="{EE609656-21F8-2C28-5B61-E2A78E9F197E}"/>
          </ac:spMkLst>
        </pc:spChg>
        <pc:spChg chg="mod">
          <ac:chgData name="Sepideh Modgham" userId="4115b3b6-c566-49ec-8cd3-2d7651a9555d" providerId="ADAL" clId="{3EB1BF6F-20CD-49D1-A3E9-3C7F09E63EEC}" dt="2024-07-19T14:06:38.199" v="290" actId="20577"/>
          <ac:spMkLst>
            <pc:docMk/>
            <pc:sldMk cId="1675463957" sldId="319"/>
            <ac:spMk id="6" creationId="{00000000-0000-0000-0000-000000000000}"/>
          </ac:spMkLst>
        </pc:spChg>
        <pc:spChg chg="add mod">
          <ac:chgData name="Sepideh Modgham" userId="4115b3b6-c566-49ec-8cd3-2d7651a9555d" providerId="ADAL" clId="{3EB1BF6F-20CD-49D1-A3E9-3C7F09E63EEC}" dt="2024-08-07T13:43:22.556" v="790" actId="113"/>
          <ac:spMkLst>
            <pc:docMk/>
            <pc:sldMk cId="1675463957" sldId="319"/>
            <ac:spMk id="7" creationId="{97FFF8D9-D989-42F0-A5F4-5F6271A1A6E7}"/>
          </ac:spMkLst>
        </pc:spChg>
        <pc:spChg chg="add mod">
          <ac:chgData name="Sepideh Modgham" userId="4115b3b6-c566-49ec-8cd3-2d7651a9555d" providerId="ADAL" clId="{3EB1BF6F-20CD-49D1-A3E9-3C7F09E63EEC}" dt="2024-08-07T13:43:26.076" v="791" actId="113"/>
          <ac:spMkLst>
            <pc:docMk/>
            <pc:sldMk cId="1675463957" sldId="319"/>
            <ac:spMk id="8" creationId="{B2B772A5-4852-B926-9BAD-07B5FB4B4C02}"/>
          </ac:spMkLst>
        </pc:spChg>
        <pc:spChg chg="add mod">
          <ac:chgData name="Sepideh Modgham" userId="4115b3b6-c566-49ec-8cd3-2d7651a9555d" providerId="ADAL" clId="{3EB1BF6F-20CD-49D1-A3E9-3C7F09E63EEC}" dt="2024-08-07T13:43:28.852" v="792" actId="113"/>
          <ac:spMkLst>
            <pc:docMk/>
            <pc:sldMk cId="1675463957" sldId="319"/>
            <ac:spMk id="9" creationId="{030B2031-D593-A54F-695C-0D09ED017459}"/>
          </ac:spMkLst>
        </pc:spChg>
        <pc:spChg chg="add mod">
          <ac:chgData name="Sepideh Modgham" userId="4115b3b6-c566-49ec-8cd3-2d7651a9555d" providerId="ADAL" clId="{3EB1BF6F-20CD-49D1-A3E9-3C7F09E63EEC}" dt="2024-08-07T13:43:31.428" v="793" actId="113"/>
          <ac:spMkLst>
            <pc:docMk/>
            <pc:sldMk cId="1675463957" sldId="319"/>
            <ac:spMk id="10" creationId="{FE3195A3-3ADE-C691-7C86-ECE784EED10D}"/>
          </ac:spMkLst>
        </pc:spChg>
        <pc:spChg chg="add mod">
          <ac:chgData name="Sepideh Modgham" userId="4115b3b6-c566-49ec-8cd3-2d7651a9555d" providerId="ADAL" clId="{3EB1BF6F-20CD-49D1-A3E9-3C7F09E63EEC}" dt="2024-08-07T13:43:35.727" v="794" actId="113"/>
          <ac:spMkLst>
            <pc:docMk/>
            <pc:sldMk cId="1675463957" sldId="319"/>
            <ac:spMk id="11" creationId="{2F8C4877-BE04-F1A9-A871-68A664248F0C}"/>
          </ac:spMkLst>
        </pc:spChg>
        <pc:spChg chg="add mod">
          <ac:chgData name="Sepideh Modgham" userId="4115b3b6-c566-49ec-8cd3-2d7651a9555d" providerId="ADAL" clId="{3EB1BF6F-20CD-49D1-A3E9-3C7F09E63EEC}" dt="2024-08-07T13:43:38.822" v="795" actId="113"/>
          <ac:spMkLst>
            <pc:docMk/>
            <pc:sldMk cId="1675463957" sldId="319"/>
            <ac:spMk id="12" creationId="{82D3832C-EC5A-5979-BD0A-6CE7B4774C79}"/>
          </ac:spMkLst>
        </pc:spChg>
        <pc:spChg chg="add mod">
          <ac:chgData name="Sepideh Modgham" userId="4115b3b6-c566-49ec-8cd3-2d7651a9555d" providerId="ADAL" clId="{3EB1BF6F-20CD-49D1-A3E9-3C7F09E63EEC}" dt="2024-08-07T13:43:41.875" v="796" actId="113"/>
          <ac:spMkLst>
            <pc:docMk/>
            <pc:sldMk cId="1675463957" sldId="319"/>
            <ac:spMk id="13" creationId="{80056844-3E90-375C-90DA-FAC200F0A6FD}"/>
          </ac:spMkLst>
        </pc:spChg>
        <pc:spChg chg="mod">
          <ac:chgData name="Sepideh Modgham" userId="4115b3b6-c566-49ec-8cd3-2d7651a9555d" providerId="ADAL" clId="{3EB1BF6F-20CD-49D1-A3E9-3C7F09E63EEC}" dt="2024-07-29T12:05:23.856" v="769" actId="114"/>
          <ac:spMkLst>
            <pc:docMk/>
            <pc:sldMk cId="1675463957" sldId="319"/>
            <ac:spMk id="14" creationId="{EBD00698-C583-4F06-A542-E4931EC6D77A}"/>
          </ac:spMkLst>
        </pc:spChg>
        <pc:spChg chg="del mod">
          <ac:chgData name="Sepideh Modgham" userId="4115b3b6-c566-49ec-8cd3-2d7651a9555d" providerId="ADAL" clId="{3EB1BF6F-20CD-49D1-A3E9-3C7F09E63EEC}" dt="2024-07-19T14:27:49.878" v="439" actId="478"/>
          <ac:spMkLst>
            <pc:docMk/>
            <pc:sldMk cId="1675463957" sldId="319"/>
            <ac:spMk id="15" creationId="{FB23F789-03A5-48E8-B1AF-B40B9F4CAB44}"/>
          </ac:spMkLst>
        </pc:spChg>
        <pc:spChg chg="del mod">
          <ac:chgData name="Sepideh Modgham" userId="4115b3b6-c566-49ec-8cd3-2d7651a9555d" providerId="ADAL" clId="{3EB1BF6F-20CD-49D1-A3E9-3C7F09E63EEC}" dt="2024-07-19T14:28:20.363" v="444" actId="478"/>
          <ac:spMkLst>
            <pc:docMk/>
            <pc:sldMk cId="1675463957" sldId="319"/>
            <ac:spMk id="17" creationId="{D5BC4681-4397-4242-90FB-FF4CDA01E424}"/>
          </ac:spMkLst>
        </pc:spChg>
        <pc:spChg chg="del mod">
          <ac:chgData name="Sepideh Modgham" userId="4115b3b6-c566-49ec-8cd3-2d7651a9555d" providerId="ADAL" clId="{3EB1BF6F-20CD-49D1-A3E9-3C7F09E63EEC}" dt="2024-07-19T14:29:05.453" v="452" actId="478"/>
          <ac:spMkLst>
            <pc:docMk/>
            <pc:sldMk cId="1675463957" sldId="319"/>
            <ac:spMk id="18" creationId="{04BDA201-3486-467E-B9CF-E1A1B020D7D2}"/>
          </ac:spMkLst>
        </pc:spChg>
        <pc:spChg chg="del mod">
          <ac:chgData name="Sepideh Modgham" userId="4115b3b6-c566-49ec-8cd3-2d7651a9555d" providerId="ADAL" clId="{3EB1BF6F-20CD-49D1-A3E9-3C7F09E63EEC}" dt="2024-07-19T14:30:02.068" v="474" actId="478"/>
          <ac:spMkLst>
            <pc:docMk/>
            <pc:sldMk cId="1675463957" sldId="319"/>
            <ac:spMk id="19" creationId="{6A5B9384-EBB2-4C6F-8E24-E25E259AC4C3}"/>
          </ac:spMkLst>
        </pc:spChg>
        <pc:spChg chg="del mod">
          <ac:chgData name="Sepideh Modgham" userId="4115b3b6-c566-49ec-8cd3-2d7651a9555d" providerId="ADAL" clId="{3EB1BF6F-20CD-49D1-A3E9-3C7F09E63EEC}" dt="2024-07-19T14:31:06.242" v="508" actId="478"/>
          <ac:spMkLst>
            <pc:docMk/>
            <pc:sldMk cId="1675463957" sldId="319"/>
            <ac:spMk id="20" creationId="{4DD9181D-8080-451C-A477-26C9A6DDEA3F}"/>
          </ac:spMkLst>
        </pc:spChg>
        <pc:spChg chg="mod">
          <ac:chgData name="Sepideh Modgham" userId="4115b3b6-c566-49ec-8cd3-2d7651a9555d" providerId="ADAL" clId="{3EB1BF6F-20CD-49D1-A3E9-3C7F09E63EEC}" dt="2024-07-29T12:05:14.953" v="767" actId="114"/>
          <ac:spMkLst>
            <pc:docMk/>
            <pc:sldMk cId="1675463957" sldId="319"/>
            <ac:spMk id="27" creationId="{0666657B-DA87-483D-A9E6-15C461EC88D7}"/>
          </ac:spMkLst>
        </pc:spChg>
        <pc:spChg chg="del">
          <ac:chgData name="Sepideh Modgham" userId="4115b3b6-c566-49ec-8cd3-2d7651a9555d" providerId="ADAL" clId="{3EB1BF6F-20CD-49D1-A3E9-3C7F09E63EEC}" dt="2024-07-19T14:17:40.431" v="342" actId="478"/>
          <ac:spMkLst>
            <pc:docMk/>
            <pc:sldMk cId="1675463957" sldId="319"/>
            <ac:spMk id="28" creationId="{E3617703-C4A1-4624-8021-A900CD204EA3}"/>
          </ac:spMkLst>
        </pc:spChg>
        <pc:spChg chg="del">
          <ac:chgData name="Sepideh Modgham" userId="4115b3b6-c566-49ec-8cd3-2d7651a9555d" providerId="ADAL" clId="{3EB1BF6F-20CD-49D1-A3E9-3C7F09E63EEC}" dt="2024-07-19T14:19:10.558" v="359" actId="478"/>
          <ac:spMkLst>
            <pc:docMk/>
            <pc:sldMk cId="1675463957" sldId="319"/>
            <ac:spMk id="29" creationId="{6AB9D0D2-02F6-4809-A8AC-B2D5A86E7144}"/>
          </ac:spMkLst>
        </pc:spChg>
        <pc:spChg chg="del">
          <ac:chgData name="Sepideh Modgham" userId="4115b3b6-c566-49ec-8cd3-2d7651a9555d" providerId="ADAL" clId="{3EB1BF6F-20CD-49D1-A3E9-3C7F09E63EEC}" dt="2024-07-19T14:19:38.186" v="366" actId="478"/>
          <ac:spMkLst>
            <pc:docMk/>
            <pc:sldMk cId="1675463957" sldId="319"/>
            <ac:spMk id="30" creationId="{485D141E-5CF2-4115-AD3D-7D69079E7050}"/>
          </ac:spMkLst>
        </pc:spChg>
        <pc:spChg chg="del">
          <ac:chgData name="Sepideh Modgham" userId="4115b3b6-c566-49ec-8cd3-2d7651a9555d" providerId="ADAL" clId="{3EB1BF6F-20CD-49D1-A3E9-3C7F09E63EEC}" dt="2024-07-19T14:21:01.442" v="382" actId="478"/>
          <ac:spMkLst>
            <pc:docMk/>
            <pc:sldMk cId="1675463957" sldId="319"/>
            <ac:spMk id="31" creationId="{C76ED807-B42F-4D08-B56E-FD0614929C8D}"/>
          </ac:spMkLst>
        </pc:spChg>
        <pc:spChg chg="del">
          <ac:chgData name="Sepideh Modgham" userId="4115b3b6-c566-49ec-8cd3-2d7651a9555d" providerId="ADAL" clId="{3EB1BF6F-20CD-49D1-A3E9-3C7F09E63EEC}" dt="2024-07-19T14:22:14.269" v="396" actId="478"/>
          <ac:spMkLst>
            <pc:docMk/>
            <pc:sldMk cId="1675463957" sldId="319"/>
            <ac:spMk id="33" creationId="{AEE2D7B5-BF8D-4BF6-BFD8-3E21AE194E3D}"/>
          </ac:spMkLst>
        </pc:spChg>
      </pc:sldChg>
    </pc:docChg>
  </pc:docChgLst>
  <pc:docChgLst>
    <pc:chgData name="Sepideh Modgham" userId="4115b3b6-c566-49ec-8cd3-2d7651a9555d" providerId="ADAL" clId="{BCD9A705-5546-46E3-BFEF-5ACF9BAF8DD0}"/>
    <pc:docChg chg="modSld">
      <pc:chgData name="Sepideh Modgham" userId="4115b3b6-c566-49ec-8cd3-2d7651a9555d" providerId="ADAL" clId="{BCD9A705-5546-46E3-BFEF-5ACF9BAF8DD0}" dt="2024-06-26T08:12:24.272" v="0" actId="6549"/>
      <pc:docMkLst>
        <pc:docMk/>
      </pc:docMkLst>
      <pc:sldChg chg="modSp mod">
        <pc:chgData name="Sepideh Modgham" userId="4115b3b6-c566-49ec-8cd3-2d7651a9555d" providerId="ADAL" clId="{BCD9A705-5546-46E3-BFEF-5ACF9BAF8DD0}" dt="2024-06-26T08:12:24.272" v="0" actId="6549"/>
        <pc:sldMkLst>
          <pc:docMk/>
          <pc:sldMk cId="2560104069" sldId="297"/>
        </pc:sldMkLst>
        <pc:spChg chg="mod">
          <ac:chgData name="Sepideh Modgham" userId="4115b3b6-c566-49ec-8cd3-2d7651a9555d" providerId="ADAL" clId="{BCD9A705-5546-46E3-BFEF-5ACF9BAF8DD0}" dt="2024-06-26T08:12:24.272" v="0" actId="6549"/>
          <ac:spMkLst>
            <pc:docMk/>
            <pc:sldMk cId="2560104069" sldId="297"/>
            <ac:spMk id="7" creationId="{2A0C3FB8-1078-4AC6-A651-D12020705E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E2.13: Functions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2: Inverse functions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  <a:p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 – Rearranging Formulae Practice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443753" y="1546412"/>
                <a:ext cx="115241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Make ‘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’ the subject of the following formulae.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1546412"/>
                <a:ext cx="11524129" cy="523220"/>
              </a:xfrm>
              <a:prstGeom prst="rect">
                <a:avLst/>
              </a:prstGeom>
              <a:blipFill>
                <a:blip r:embed="rId2"/>
                <a:stretch>
                  <a:fillRect l="-1111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39691-755A-4EF7-88C4-21F9D1073607}"/>
                  </a:ext>
                </a:extLst>
              </p:cNvPr>
              <p:cNvSpPr txBox="1"/>
              <p:nvPr/>
            </p:nvSpPr>
            <p:spPr>
              <a:xfrm>
                <a:off x="443753" y="3511516"/>
                <a:ext cx="3287753" cy="9691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GB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den>
                        </m:f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39691-755A-4EF7-88C4-21F9D10736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3511516"/>
                <a:ext cx="3287753" cy="9691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42CE952-C364-4D03-8F7F-65B082366470}"/>
                  </a:ext>
                </a:extLst>
              </p:cNvPr>
              <p:cNvSpPr txBox="1"/>
              <p:nvPr/>
            </p:nvSpPr>
            <p:spPr>
              <a:xfrm>
                <a:off x="443753" y="2326689"/>
                <a:ext cx="45854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𝑎𝑥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GB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42CE952-C364-4D03-8F7F-65B082366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2326689"/>
                <a:ext cx="458544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9DA6E9-B1ED-413E-9AB0-C5A0664674B2}"/>
                  </a:ext>
                </a:extLst>
              </p:cNvPr>
              <p:cNvSpPr txBox="1"/>
              <p:nvPr/>
            </p:nvSpPr>
            <p:spPr>
              <a:xfrm>
                <a:off x="551328" y="5092631"/>
                <a:ext cx="4585447" cy="703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E9DA6E9-B1ED-413E-9AB0-C5A0664674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328" y="5092631"/>
                <a:ext cx="4585447" cy="7039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6CE88FF-DA1D-B73D-3996-30367F326889}"/>
                  </a:ext>
                </a:extLst>
              </p:cNvPr>
              <p:cNvSpPr txBox="1"/>
              <p:nvPr/>
            </p:nvSpPr>
            <p:spPr>
              <a:xfrm>
                <a:off x="6696904" y="2181402"/>
                <a:ext cx="2620131" cy="875347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𝒅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6CE88FF-DA1D-B73D-3996-30367F326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904" y="2181402"/>
                <a:ext cx="2620131" cy="875347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3772F09-4BB3-2480-F168-8EB46D0378F9}"/>
                  </a:ext>
                </a:extLst>
              </p:cNvPr>
              <p:cNvSpPr txBox="1"/>
              <p:nvPr/>
            </p:nvSpPr>
            <p:spPr>
              <a:xfrm>
                <a:off x="6696903" y="3507173"/>
                <a:ext cx="2620131" cy="932525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𝒂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3772F09-4BB3-2480-F168-8EB46D0378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903" y="3507173"/>
                <a:ext cx="2620131" cy="932525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2C085B9-0866-0DD9-821A-FFB644D7AC1B}"/>
                  </a:ext>
                </a:extLst>
              </p:cNvPr>
              <p:cNvSpPr txBox="1"/>
              <p:nvPr/>
            </p:nvSpPr>
            <p:spPr>
              <a:xfrm>
                <a:off x="6696904" y="4877070"/>
                <a:ext cx="2620131" cy="869813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𝟏𝟎𝟎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2C085B9-0866-0DD9-821A-FFB644D7AC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904" y="4877070"/>
                <a:ext cx="2620131" cy="869813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906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an inverse function?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1816563" y="4812834"/>
            <a:ext cx="9942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inverse function ‘reverses’ effect of the original function.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EDAE23-5C04-4A72-B294-4BBE49643576}"/>
              </a:ext>
            </a:extLst>
          </p:cNvPr>
          <p:cNvSpPr txBox="1"/>
          <p:nvPr/>
        </p:nvSpPr>
        <p:spPr>
          <a:xfrm>
            <a:off x="4200939" y="2599531"/>
            <a:ext cx="3061252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Function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430E8B-29EF-4F00-8E99-1DC3E821F23D}"/>
              </a:ext>
            </a:extLst>
          </p:cNvPr>
          <p:cNvSpPr txBox="1"/>
          <p:nvPr/>
        </p:nvSpPr>
        <p:spPr>
          <a:xfrm>
            <a:off x="1703262" y="2630308"/>
            <a:ext cx="1176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Input 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0C3FB8-1078-4AC6-A651-D12020705E8F}"/>
              </a:ext>
            </a:extLst>
          </p:cNvPr>
          <p:cNvSpPr txBox="1"/>
          <p:nvPr/>
        </p:nvSpPr>
        <p:spPr>
          <a:xfrm>
            <a:off x="433243" y="1458606"/>
            <a:ext cx="1132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When we substitute an input into a function, we generate a corresponding output.</a:t>
            </a:r>
            <a:endParaRPr lang="en-GB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B888764-1BC3-4385-939A-8E4DAA2D3A20}"/>
              </a:ext>
            </a:extLst>
          </p:cNvPr>
          <p:cNvCxnSpPr>
            <a:cxnSpLocks/>
          </p:cNvCxnSpPr>
          <p:nvPr/>
        </p:nvCxnSpPr>
        <p:spPr>
          <a:xfrm flipV="1">
            <a:off x="2879282" y="2861139"/>
            <a:ext cx="1016857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3DF127B-53E1-444E-BBAF-FF6176B8B4EA}"/>
              </a:ext>
            </a:extLst>
          </p:cNvPr>
          <p:cNvSpPr txBox="1"/>
          <p:nvPr/>
        </p:nvSpPr>
        <p:spPr>
          <a:xfrm>
            <a:off x="8888648" y="2635169"/>
            <a:ext cx="1176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Output </a:t>
            </a:r>
            <a:endParaRPr lang="en-GB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8C4F6C0-D8DB-47DF-9FFC-3ED93ACE9512}"/>
              </a:ext>
            </a:extLst>
          </p:cNvPr>
          <p:cNvCxnSpPr>
            <a:cxnSpLocks/>
          </p:cNvCxnSpPr>
          <p:nvPr/>
        </p:nvCxnSpPr>
        <p:spPr>
          <a:xfrm flipV="1">
            <a:off x="7566991" y="2855433"/>
            <a:ext cx="1016857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50F0EA5-FEAA-4DFB-BC35-9C1CC5AE716D}"/>
              </a:ext>
            </a:extLst>
          </p:cNvPr>
          <p:cNvSpPr txBox="1"/>
          <p:nvPr/>
        </p:nvSpPr>
        <p:spPr>
          <a:xfrm>
            <a:off x="4200939" y="3667014"/>
            <a:ext cx="3061252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Inverse Function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93727A-951A-498A-83FB-B8F4B6EBB209}"/>
              </a:ext>
            </a:extLst>
          </p:cNvPr>
          <p:cNvSpPr txBox="1"/>
          <p:nvPr/>
        </p:nvSpPr>
        <p:spPr>
          <a:xfrm>
            <a:off x="1510748" y="3502860"/>
            <a:ext cx="13685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Original Input </a:t>
            </a:r>
            <a:endParaRPr lang="en-GB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980D5B2-B4E7-432F-A9CC-5CE70AA6FF5E}"/>
              </a:ext>
            </a:extLst>
          </p:cNvPr>
          <p:cNvCxnSpPr>
            <a:cxnSpLocks/>
          </p:cNvCxnSpPr>
          <p:nvPr/>
        </p:nvCxnSpPr>
        <p:spPr>
          <a:xfrm flipH="1">
            <a:off x="2879282" y="3940582"/>
            <a:ext cx="1016858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99CBC7E-EFF3-42D5-9ED2-366DAE8B25B8}"/>
              </a:ext>
            </a:extLst>
          </p:cNvPr>
          <p:cNvSpPr txBox="1"/>
          <p:nvPr/>
        </p:nvSpPr>
        <p:spPr>
          <a:xfrm>
            <a:off x="8888648" y="3575811"/>
            <a:ext cx="1792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Original Output </a:t>
            </a:r>
            <a:endParaRPr lang="en-GB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52AB7E7-56C4-425C-AB40-F7A2A04D8747}"/>
              </a:ext>
            </a:extLst>
          </p:cNvPr>
          <p:cNvCxnSpPr>
            <a:cxnSpLocks/>
          </p:cNvCxnSpPr>
          <p:nvPr/>
        </p:nvCxnSpPr>
        <p:spPr>
          <a:xfrm flipH="1" flipV="1">
            <a:off x="7566992" y="3908096"/>
            <a:ext cx="901147" cy="2052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319DFBC-E3BA-4506-9494-AA9184A57A85}"/>
              </a:ext>
            </a:extLst>
          </p:cNvPr>
          <p:cNvSpPr txBox="1"/>
          <p:nvPr/>
        </p:nvSpPr>
        <p:spPr>
          <a:xfrm>
            <a:off x="433243" y="5545395"/>
            <a:ext cx="10633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you substitute an output of the original function into the inverse function, it will generate the original input.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5" grpId="0"/>
      <p:bldP spid="9" grpId="0"/>
      <p:bldP spid="11" grpId="0" animBg="1"/>
      <p:bldP spid="12" grpId="0"/>
      <p:bldP spid="14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an inverse function?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23FF3-04B5-476E-A64C-A7122CF96D75}"/>
              </a:ext>
            </a:extLst>
          </p:cNvPr>
          <p:cNvSpPr txBox="1"/>
          <p:nvPr/>
        </p:nvSpPr>
        <p:spPr>
          <a:xfrm>
            <a:off x="333935" y="1404426"/>
            <a:ext cx="11524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Here is a specific example: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E933A0-2D22-4BF7-A144-4BD063FF080B}"/>
                  </a:ext>
                </a:extLst>
              </p:cNvPr>
              <p:cNvSpPr txBox="1"/>
              <p:nvPr/>
            </p:nvSpPr>
            <p:spPr>
              <a:xfrm>
                <a:off x="175036" y="5975928"/>
                <a:ext cx="1052807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 may have seen this notation before with trigonometry, e.g.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40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sz="2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E933A0-2D22-4BF7-A144-4BD063FF08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036" y="5975928"/>
                <a:ext cx="10528079" cy="461665"/>
              </a:xfrm>
              <a:prstGeom prst="rect">
                <a:avLst/>
              </a:prstGeom>
              <a:blipFill>
                <a:blip r:embed="rId2"/>
                <a:stretch>
                  <a:fillRect l="-926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34ADE9-A9E9-4646-A389-DB165259902F}"/>
                  </a:ext>
                </a:extLst>
              </p:cNvPr>
              <p:cNvSpPr/>
              <p:nvPr/>
            </p:nvSpPr>
            <p:spPr>
              <a:xfrm>
                <a:off x="1264517" y="2741720"/>
                <a:ext cx="23914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4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f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(3)=2(3)+5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4334ADE9-A9E9-4646-A389-DB165259902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4517" y="2741720"/>
                <a:ext cx="2391424" cy="461665"/>
              </a:xfrm>
              <a:prstGeom prst="rect">
                <a:avLst/>
              </a:prstGeom>
              <a:blipFill>
                <a:blip r:embed="rId3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0E85DFC-092B-460C-9810-82273E8ACAB5}"/>
                  </a:ext>
                </a:extLst>
              </p:cNvPr>
              <p:cNvSpPr/>
              <p:nvPr/>
            </p:nvSpPr>
            <p:spPr>
              <a:xfrm>
                <a:off x="1987407" y="3348449"/>
                <a:ext cx="12741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=6+5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0E85DFC-092B-460C-9810-82273E8ACA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407" y="3348449"/>
                <a:ext cx="1274195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F093F4F-343C-402C-ABDB-1B983C4B7908}"/>
                  </a:ext>
                </a:extLst>
              </p:cNvPr>
              <p:cNvSpPr/>
              <p:nvPr/>
            </p:nvSpPr>
            <p:spPr>
              <a:xfrm>
                <a:off x="2006162" y="3956910"/>
                <a:ext cx="9081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F093F4F-343C-402C-ABDB-1B983C4B790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6162" y="3956910"/>
                <a:ext cx="908133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637DC60-D2A8-4D6F-A91D-59311BD177BF}"/>
                  </a:ext>
                </a:extLst>
              </p:cNvPr>
              <p:cNvSpPr txBox="1"/>
              <p:nvPr/>
            </p:nvSpPr>
            <p:spPr>
              <a:xfrm>
                <a:off x="942275" y="2091969"/>
                <a:ext cx="28218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f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)=2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+5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637DC60-D2A8-4D6F-A91D-59311BD17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275" y="2091969"/>
                <a:ext cx="2821846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6192BA3-BE5E-426B-B796-836A9C86B9A0}"/>
                  </a:ext>
                </a:extLst>
              </p:cNvPr>
              <p:cNvSpPr txBox="1"/>
              <p:nvPr/>
            </p:nvSpPr>
            <p:spPr>
              <a:xfrm>
                <a:off x="5439076" y="2367943"/>
                <a:ext cx="2821846" cy="7913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f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−5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6192BA3-BE5E-426B-B796-836A9C86B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076" y="2367943"/>
                <a:ext cx="2821846" cy="7913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8A778FCC-5702-4CF6-938E-8431B5FE87FA}"/>
              </a:ext>
            </a:extLst>
          </p:cNvPr>
          <p:cNvSpPr txBox="1"/>
          <p:nvPr/>
        </p:nvSpPr>
        <p:spPr>
          <a:xfrm>
            <a:off x="47064" y="2763596"/>
            <a:ext cx="1063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CFB49F2-1E32-4D04-85A4-B0B976D60EA8}"/>
                  </a:ext>
                </a:extLst>
              </p:cNvPr>
              <p:cNvSpPr txBox="1"/>
              <p:nvPr/>
            </p:nvSpPr>
            <p:spPr>
              <a:xfrm>
                <a:off x="5199150" y="3414460"/>
                <a:ext cx="3486358" cy="7913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f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(11)=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11−5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CFB49F2-1E32-4D04-85A4-B0B976D60E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9150" y="3414460"/>
                <a:ext cx="3486358" cy="791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9FEF410-BB72-4FE2-BAC0-AFA6C88CA885}"/>
                  </a:ext>
                </a:extLst>
              </p:cNvPr>
              <p:cNvSpPr txBox="1"/>
              <p:nvPr/>
            </p:nvSpPr>
            <p:spPr>
              <a:xfrm>
                <a:off x="5199150" y="4279486"/>
                <a:ext cx="3486357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f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9FEF410-BB72-4FE2-BAC0-AFA6C88CA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9150" y="4279486"/>
                <a:ext cx="3486357" cy="7838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F5BBFA74-C385-4F8E-AB1C-3FAC968BC821}"/>
              </a:ext>
            </a:extLst>
          </p:cNvPr>
          <p:cNvSpPr txBox="1"/>
          <p:nvPr/>
        </p:nvSpPr>
        <p:spPr>
          <a:xfrm>
            <a:off x="35030" y="4019562"/>
            <a:ext cx="1229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D68561E-44BF-4E9A-9D43-705BCE349587}"/>
              </a:ext>
            </a:extLst>
          </p:cNvPr>
          <p:cNvSpPr txBox="1"/>
          <p:nvPr/>
        </p:nvSpPr>
        <p:spPr>
          <a:xfrm>
            <a:off x="9254592" y="4250394"/>
            <a:ext cx="2426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Returns the original input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C4D5057-2C58-41CF-B736-6EB1420FC1C3}"/>
              </a:ext>
            </a:extLst>
          </p:cNvPr>
          <p:cNvSpPr txBox="1"/>
          <p:nvPr/>
        </p:nvSpPr>
        <p:spPr>
          <a:xfrm>
            <a:off x="9284461" y="3429000"/>
            <a:ext cx="2677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Original output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4815AD-1D5F-2140-928E-E22708D66C55}"/>
              </a:ext>
            </a:extLst>
          </p:cNvPr>
          <p:cNvSpPr txBox="1"/>
          <p:nvPr/>
        </p:nvSpPr>
        <p:spPr>
          <a:xfrm>
            <a:off x="6547709" y="1303479"/>
            <a:ext cx="4057537" cy="715089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This is the notation for inverse functions.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C58ABFF-126A-E770-C2FB-DBF1CDE28819}"/>
              </a:ext>
            </a:extLst>
          </p:cNvPr>
          <p:cNvCxnSpPr/>
          <p:nvPr/>
        </p:nvCxnSpPr>
        <p:spPr>
          <a:xfrm flipH="1">
            <a:off x="6275294" y="2018568"/>
            <a:ext cx="272416" cy="535066"/>
          </a:xfrm>
          <a:prstGeom prst="straightConnector1">
            <a:avLst/>
          </a:prstGeom>
          <a:ln>
            <a:solidFill>
              <a:srgbClr val="F9BC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98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find an inverse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/>
              <p:nvPr/>
            </p:nvSpPr>
            <p:spPr>
              <a:xfrm>
                <a:off x="5380117" y="2914421"/>
                <a:ext cx="352534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Swap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around.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1A00A7-C535-48D2-8E2D-B50B00B3F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117" y="2914421"/>
                <a:ext cx="3525341" cy="461665"/>
              </a:xfrm>
              <a:prstGeom prst="rect">
                <a:avLst/>
              </a:prstGeom>
              <a:blipFill>
                <a:blip r:embed="rId2"/>
                <a:stretch>
                  <a:fillRect l="-2768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666657B-DA87-483D-A9E6-15C461EC88D7}"/>
                  </a:ext>
                </a:extLst>
              </p:cNvPr>
              <p:cNvSpPr/>
              <p:nvPr/>
            </p:nvSpPr>
            <p:spPr>
              <a:xfrm>
                <a:off x="429366" y="1399267"/>
                <a:ext cx="270182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b="0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f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3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+ 1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666657B-DA87-483D-A9E6-15C461EC88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66" y="1399267"/>
                <a:ext cx="270182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3617703-C4A1-4624-8021-A900CD204EA3}"/>
                  </a:ext>
                </a:extLst>
              </p:cNvPr>
              <p:cNvSpPr/>
              <p:nvPr/>
            </p:nvSpPr>
            <p:spPr>
              <a:xfrm>
                <a:off x="664297" y="2283573"/>
                <a:ext cx="28331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3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+ 1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3617703-C4A1-4624-8021-A900CD204E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297" y="2283573"/>
                <a:ext cx="2833147" cy="461665"/>
              </a:xfrm>
              <a:prstGeom prst="rect">
                <a:avLst/>
              </a:prstGeom>
              <a:blipFill>
                <a:blip r:embed="rId4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AB9D0D2-02F6-4809-A8AC-B2D5A86E7144}"/>
                  </a:ext>
                </a:extLst>
              </p:cNvPr>
              <p:cNvSpPr/>
              <p:nvPr/>
            </p:nvSpPr>
            <p:spPr>
              <a:xfrm>
                <a:off x="664296" y="2914421"/>
                <a:ext cx="28331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3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+ 1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6AB9D0D2-02F6-4809-A8AC-B2D5A86E71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296" y="2914421"/>
                <a:ext cx="2833147" cy="461665"/>
              </a:xfrm>
              <a:prstGeom prst="rect">
                <a:avLst/>
              </a:prstGeom>
              <a:blipFill>
                <a:blip r:embed="rId5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85D141E-5CF2-4115-AD3D-7D69079E7050}"/>
                  </a:ext>
                </a:extLst>
              </p:cNvPr>
              <p:cNvSpPr/>
              <p:nvPr/>
            </p:nvSpPr>
            <p:spPr>
              <a:xfrm>
                <a:off x="596345" y="3545269"/>
                <a:ext cx="283314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−1= 3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85D141E-5CF2-4115-AD3D-7D69079E70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345" y="3545269"/>
                <a:ext cx="2833147" cy="461665"/>
              </a:xfrm>
              <a:prstGeom prst="rect">
                <a:avLst/>
              </a:prstGeom>
              <a:blipFill>
                <a:blip r:embed="rId6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76ED807-B42F-4D08-B56E-FD0614929C8D}"/>
                  </a:ext>
                </a:extLst>
              </p:cNvPr>
              <p:cNvSpPr/>
              <p:nvPr/>
            </p:nvSpPr>
            <p:spPr>
              <a:xfrm>
                <a:off x="541767" y="4176117"/>
                <a:ext cx="2833147" cy="7861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76ED807-B42F-4D08-B56E-FD0614929C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67" y="4176117"/>
                <a:ext cx="2833147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0B7BFDA-2966-48BC-BD9D-1EE1BFC75243}"/>
                  </a:ext>
                </a:extLst>
              </p:cNvPr>
              <p:cNvSpPr/>
              <p:nvPr/>
            </p:nvSpPr>
            <p:spPr>
              <a:xfrm>
                <a:off x="541766" y="5131477"/>
                <a:ext cx="2833147" cy="11835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GB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GB" sz="2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den>
                          </m:f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0B7BFDA-2966-48BC-BD9D-1EE1BFC752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766" y="5131477"/>
                <a:ext cx="2833147" cy="1183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EE2D7B5-BF8D-4BF6-BFD8-3E21AE194E3D}"/>
                  </a:ext>
                </a:extLst>
              </p:cNvPr>
              <p:cNvSpPr/>
              <p:nvPr/>
            </p:nvSpPr>
            <p:spPr>
              <a:xfrm>
                <a:off x="5380119" y="4650608"/>
                <a:ext cx="2905411" cy="13653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2800" b="0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f</m:t>
                          </m:r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EE2D7B5-BF8D-4BF6-BFD8-3E21AE194E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119" y="4650608"/>
                <a:ext cx="2905411" cy="136537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1DE38D9-B135-4B72-AA3A-E2C902372073}"/>
                  </a:ext>
                </a:extLst>
              </p:cNvPr>
              <p:cNvSpPr txBox="1"/>
              <p:nvPr/>
            </p:nvSpPr>
            <p:spPr>
              <a:xfrm>
                <a:off x="5380116" y="2283573"/>
                <a:ext cx="352534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Rewrite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as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1DE38D9-B135-4B72-AA3A-E2C902372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116" y="2283573"/>
                <a:ext cx="3525341" cy="461665"/>
              </a:xfrm>
              <a:prstGeom prst="rect">
                <a:avLst/>
              </a:prstGeom>
              <a:blipFill>
                <a:blip r:embed="rId10"/>
                <a:stretch>
                  <a:fillRect l="-2768"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6ED7791-17E2-4225-8031-4A11461B2171}"/>
                  </a:ext>
                </a:extLst>
              </p:cNvPr>
              <p:cNvSpPr txBox="1"/>
              <p:nvPr/>
            </p:nvSpPr>
            <p:spPr>
              <a:xfrm>
                <a:off x="5380117" y="3545268"/>
                <a:ext cx="591073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Rearrange to make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the subject again.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6ED7791-17E2-4225-8031-4A11461B21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117" y="3545268"/>
                <a:ext cx="5910734" cy="461665"/>
              </a:xfrm>
              <a:prstGeom prst="rect">
                <a:avLst/>
              </a:prstGeom>
              <a:blipFill>
                <a:blip r:embed="rId11"/>
                <a:stretch>
                  <a:fillRect l="-1651" t="-9333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15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666657B-DA87-483D-A9E6-15C461EC88D7}"/>
                  </a:ext>
                </a:extLst>
              </p:cNvPr>
              <p:cNvSpPr/>
              <p:nvPr/>
            </p:nvSpPr>
            <p:spPr>
              <a:xfrm>
                <a:off x="423806" y="1451739"/>
                <a:ext cx="474373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1.</m:t>
                    </m:r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</m:t>
                    </m:r>
                    <m: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−1 </m:t>
                        </m:r>
                      </m:sup>
                    </m:sSup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0666657B-DA87-483D-A9E6-15C461EC88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06" y="1451739"/>
                <a:ext cx="4743735" cy="523220"/>
              </a:xfrm>
              <a:prstGeom prst="rect">
                <a:avLst/>
              </a:prstGeom>
              <a:blipFill>
                <a:blip r:embed="rId2"/>
                <a:stretch>
                  <a:fillRect t="-13953" b="-290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BD00698-C583-4F06-A542-E4931EC6D77A}"/>
                  </a:ext>
                </a:extLst>
              </p:cNvPr>
              <p:cNvSpPr/>
              <p:nvPr/>
            </p:nvSpPr>
            <p:spPr>
              <a:xfrm>
                <a:off x="6757847" y="1414806"/>
                <a:ext cx="5135252" cy="5601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0" dirty="0"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3</m:t>
                    </m:r>
                    <m:rad>
                      <m:radPr>
                        <m:degHide m:val="on"/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GB" sz="28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+6</m:t>
                        </m:r>
                      </m:e>
                    </m:rad>
                  </m:oMath>
                </a14:m>
                <a:r>
                  <a:rPr lang="en-GB" sz="2800" dirty="0"/>
                  <a:t>, 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BD00698-C583-4F06-A542-E4931EC6D7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847" y="1414806"/>
                <a:ext cx="5135252" cy="560153"/>
              </a:xfrm>
              <a:prstGeom prst="rect">
                <a:avLst/>
              </a:prstGeom>
              <a:blipFill>
                <a:blip r:embed="rId3"/>
                <a:stretch>
                  <a:fillRect l="-2494" t="-3261" b="-304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70F47D0-0827-BE09-FA15-B3E83405E008}"/>
                  </a:ext>
                </a:extLst>
              </p:cNvPr>
              <p:cNvSpPr txBox="1"/>
              <p:nvPr/>
            </p:nvSpPr>
            <p:spPr>
              <a:xfrm>
                <a:off x="663657" y="2226524"/>
                <a:ext cx="262013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70F47D0-0827-BE09-FA15-B3E83405E0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7" y="2226524"/>
                <a:ext cx="2620131" cy="510778"/>
              </a:xfrm>
              <a:prstGeom prst="roundRect">
                <a:avLst/>
              </a:prstGeom>
              <a:blipFill>
                <a:blip r:embed="rId4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609656-21F8-2C28-5B61-E2A78E9F197E}"/>
                  </a:ext>
                </a:extLst>
              </p:cNvPr>
              <p:cNvSpPr txBox="1"/>
              <p:nvPr/>
            </p:nvSpPr>
            <p:spPr>
              <a:xfrm>
                <a:off x="663657" y="2848536"/>
                <a:ext cx="2620131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609656-21F8-2C28-5B61-E2A78E9F19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7" y="2848536"/>
                <a:ext cx="2620131" cy="510778"/>
              </a:xfrm>
              <a:prstGeom prst="roundRect">
                <a:avLst/>
              </a:prstGeom>
              <a:blipFill>
                <a:blip r:embed="rId5"/>
                <a:stretch>
                  <a:fillRect b="-14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FFF8D9-D989-42F0-A5F4-5F6271A1A6E7}"/>
                  </a:ext>
                </a:extLst>
              </p:cNvPr>
              <p:cNvSpPr txBox="1"/>
              <p:nvPr/>
            </p:nvSpPr>
            <p:spPr>
              <a:xfrm>
                <a:off x="663657" y="3478419"/>
                <a:ext cx="2620131" cy="790713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FFF8D9-D989-42F0-A5F4-5F6271A1A6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7" y="3478419"/>
                <a:ext cx="2620131" cy="790713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B772A5-4852-B926-9BAD-07B5FB4B4C02}"/>
                  </a:ext>
                </a:extLst>
              </p:cNvPr>
              <p:cNvSpPr txBox="1"/>
              <p:nvPr/>
            </p:nvSpPr>
            <p:spPr>
              <a:xfrm>
                <a:off x="663656" y="4327717"/>
                <a:ext cx="2620131" cy="80844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𝐟</m:t>
                        </m:r>
                      </m:e>
                      <m:sup>
                        <m:r>
                          <a:rPr lang="en-GB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p>
                    </m:sSup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en-GB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B772A5-4852-B926-9BAD-07B5FB4B4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6" y="4327717"/>
                <a:ext cx="2620131" cy="80844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0B2031-D593-A54F-695C-0D09ED017459}"/>
                  </a:ext>
                </a:extLst>
              </p:cNvPr>
              <p:cNvSpPr txBox="1"/>
              <p:nvPr/>
            </p:nvSpPr>
            <p:spPr>
              <a:xfrm>
                <a:off x="7178644" y="2179530"/>
                <a:ext cx="2620131" cy="55894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0B2031-D593-A54F-695C-0D09ED0174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644" y="2179530"/>
                <a:ext cx="2620131" cy="55894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E3195A3-3ADE-C691-7C86-ECE784EED10D}"/>
                  </a:ext>
                </a:extLst>
              </p:cNvPr>
              <p:cNvSpPr txBox="1"/>
              <p:nvPr/>
            </p:nvSpPr>
            <p:spPr>
              <a:xfrm>
                <a:off x="7178644" y="2870052"/>
                <a:ext cx="2620131" cy="59697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E3195A3-3ADE-C691-7C86-ECE784EED1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644" y="2870052"/>
                <a:ext cx="2620131" cy="596972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F8C4877-BE04-F1A9-A871-68A664248F0C}"/>
                  </a:ext>
                </a:extLst>
              </p:cNvPr>
              <p:cNvSpPr txBox="1"/>
              <p:nvPr/>
            </p:nvSpPr>
            <p:spPr>
              <a:xfrm>
                <a:off x="7178643" y="3569543"/>
                <a:ext cx="2620131" cy="801922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num>
                        <m:den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𝒚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F8C4877-BE04-F1A9-A871-68A664248F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643" y="3569543"/>
                <a:ext cx="2620131" cy="801922"/>
              </a:xfrm>
              <a:prstGeom prst="round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2D3832C-EC5A-5979-BD0A-6CE7B4774C79}"/>
                  </a:ext>
                </a:extLst>
              </p:cNvPr>
              <p:cNvSpPr txBox="1"/>
              <p:nvPr/>
            </p:nvSpPr>
            <p:spPr>
              <a:xfrm>
                <a:off x="7178643" y="4473984"/>
                <a:ext cx="2620131" cy="932525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</m:den>
                      </m:f>
                      <m:r>
                        <a:rPr lang="en-GB" sz="24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𝒚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2D3832C-EC5A-5979-BD0A-6CE7B4774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643" y="4473984"/>
                <a:ext cx="2620131" cy="932525"/>
              </a:xfrm>
              <a:prstGeom prst="round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056844-3E90-375C-90DA-FAC200F0A6FD}"/>
                  </a:ext>
                </a:extLst>
              </p:cNvPr>
              <p:cNvSpPr txBox="1"/>
              <p:nvPr/>
            </p:nvSpPr>
            <p:spPr>
              <a:xfrm>
                <a:off x="7178643" y="5506313"/>
                <a:ext cx="2620131" cy="932525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𝐠</m:t>
                          </m:r>
                        </m:e>
                        <m:sup>
                          <m:r>
                            <a:rPr lang="en-GB" sz="2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  <m:r>
                            <a:rPr lang="en-GB" sz="2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sup>
                      </m:sSup>
                      <m:d>
                        <m:d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</m:d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4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𝟗</m:t>
                          </m:r>
                        </m:den>
                      </m:f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−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056844-3E90-375C-90DA-FAC200F0A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643" y="5506313"/>
                <a:ext cx="2620131" cy="932525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546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 – challenge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/>
              <p:nvPr/>
            </p:nvSpPr>
            <p:spPr>
              <a:xfrm>
                <a:off x="-681136" y="1434688"/>
                <a:ext cx="119139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−6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sz="28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f</m:t>
                        </m:r>
                      </m:e>
                      <m:sup>
                        <m:r>
                          <a:rPr lang="en-GB" sz="28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=38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 Find the value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F6B688-9C8B-4E2C-8773-D96E73CBB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81136" y="1434688"/>
                <a:ext cx="11913913" cy="523220"/>
              </a:xfrm>
              <a:prstGeom prst="rect">
                <a:avLst/>
              </a:prstGeom>
              <a:blipFill>
                <a:blip r:embed="rId2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6BADF5A-2D2E-9FBA-DD81-176F8119BADE}"/>
                  </a:ext>
                </a:extLst>
              </p:cNvPr>
              <p:cNvSpPr txBox="1"/>
              <p:nvPr/>
            </p:nvSpPr>
            <p:spPr>
              <a:xfrm>
                <a:off x="257890" y="2504818"/>
                <a:ext cx="2620131" cy="86718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1" i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𝐟</m:t>
                          </m:r>
                        </m:e>
                        <m:sup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p>
                      </m:sSup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6BADF5A-2D2E-9FBA-DD81-176F8119B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90" y="2504818"/>
                <a:ext cx="2620131" cy="867188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ECCB72-E2EF-C6FD-8FF8-F7BF1CD8F835}"/>
                  </a:ext>
                </a:extLst>
              </p:cNvPr>
              <p:cNvSpPr txBox="1"/>
              <p:nvPr/>
            </p:nvSpPr>
            <p:spPr>
              <a:xfrm>
                <a:off x="257890" y="3400157"/>
                <a:ext cx="3498322" cy="86718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GB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𝟑𝟖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ECCB72-E2EF-C6FD-8FF8-F7BF1CD8F8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90" y="3400157"/>
                <a:ext cx="3498322" cy="867188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320BC1-BB3C-EB50-288E-60CE5F9A0471}"/>
                  </a:ext>
                </a:extLst>
              </p:cNvPr>
              <p:cNvSpPr txBox="1"/>
              <p:nvPr/>
            </p:nvSpPr>
            <p:spPr>
              <a:xfrm>
                <a:off x="257890" y="4295496"/>
                <a:ext cx="4242392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𝟏𝟔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𝟐𝟒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𝟏𝟓𝟐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4320BC1-BB3C-EB50-288E-60CE5F9A0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90" y="4295496"/>
                <a:ext cx="4242392" cy="51077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A591FD-BD9C-6AD5-E799-08A02E779313}"/>
                  </a:ext>
                </a:extLst>
              </p:cNvPr>
              <p:cNvSpPr txBox="1"/>
              <p:nvPr/>
            </p:nvSpPr>
            <p:spPr>
              <a:xfrm>
                <a:off x="257890" y="4834425"/>
                <a:ext cx="4242392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𝟏𝟓𝟐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EA591FD-BD9C-6AD5-E799-08A02E779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90" y="4834425"/>
                <a:ext cx="4242392" cy="51077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FBBE27-E210-8540-F2C3-8B12F7E31239}"/>
                  </a:ext>
                </a:extLst>
              </p:cNvPr>
              <p:cNvSpPr txBox="1"/>
              <p:nvPr/>
            </p:nvSpPr>
            <p:spPr>
              <a:xfrm>
                <a:off x="257890" y="5373354"/>
                <a:ext cx="4242392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𝟏𝟕𝟎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FBBE27-E210-8540-F2C3-8B12F7E312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90" y="5373354"/>
                <a:ext cx="4242392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D009666-2941-EF26-B7E7-80DAB501E379}"/>
                  </a:ext>
                </a:extLst>
              </p:cNvPr>
              <p:cNvSpPr txBox="1"/>
              <p:nvPr/>
            </p:nvSpPr>
            <p:spPr>
              <a:xfrm>
                <a:off x="257890" y="5924166"/>
                <a:ext cx="4242392" cy="510778"/>
              </a:xfrm>
              <a:prstGeom prst="round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GB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0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D009666-2941-EF26-B7E7-80DAB501E3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890" y="5924166"/>
                <a:ext cx="4242392" cy="51077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319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3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B191D2-27AB-0EAD-8098-67C6B246A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175" y="1272987"/>
            <a:ext cx="5994528" cy="5360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7VPTP7ZE6X33-1933993375-512</_dlc_DocId>
    <_dlc_DocIdUrl xmlns="9ad1216b-cdc1-40e2-a0c2-94597fd44697">
      <Url>https://cambridgeorg.sharepoint.com/sites/cie/education/pd/Curriculum_Support/_layouts/15/DocIdRedir.aspx?ID=7VPTP7ZE6X33-1933993375-512</Url>
      <Description>7VPTP7ZE6X33-1933993375-512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70A6C4-2D74-4E08-89C9-24733C44541E}">
  <ds:schemaRefs>
    <ds:schemaRef ds:uri="http://purl.org/dc/dcmitype/"/>
    <ds:schemaRef ds:uri="http://schemas.microsoft.com/office/2006/documentManagement/types"/>
    <ds:schemaRef ds:uri="3fcf4a81-aca0-43b6-bff7-87efdc296efa"/>
    <ds:schemaRef ds:uri="http://purl.org/dc/elements/1.1/"/>
    <ds:schemaRef ds:uri="http://schemas.microsoft.com/office/2006/metadata/properties"/>
    <ds:schemaRef ds:uri="7424b78e-8606-4fd1-9a19-b6b90bbc0a1b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9ad1216b-cdc1-40e2-a0c2-94597fd4469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DEB1361-6CD8-44E8-8D2A-D84C742181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45FCEF-44BA-49E5-9A77-4232BF8D7EC7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393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66</cp:revision>
  <cp:lastPrinted>2018-01-14T21:28:16Z</cp:lastPrinted>
  <dcterms:created xsi:type="dcterms:W3CDTF">2018-01-14T21:11:47Z</dcterms:created>
  <dcterms:modified xsi:type="dcterms:W3CDTF">2024-08-21T09:15:31Z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MediaServiceImageTags">
    <vt:lpwstr/>
  </property>
  <property fmtid="{D5CDD505-2E9C-101B-9397-08002B2CF9AE}" pid="4" name="_dlc_DocIdItemGuid">
    <vt:lpwstr>2e35e5ff-bc60-4fc8-9527-93773881fc2a</vt:lpwstr>
  </property>
</Properties>
</file>