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3" r:id="rId2"/>
    <p:sldId id="301" r:id="rId3"/>
    <p:sldId id="305" r:id="rId4"/>
    <p:sldId id="302" r:id="rId5"/>
    <p:sldId id="299" r:id="rId6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6" autoAdjust="0"/>
    <p:restoredTop sz="74397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9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2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5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3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4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600" dirty="0"/>
              <a:t>Topic: </a:t>
            </a:r>
            <a:r>
              <a:rPr lang="en-GB" sz="2600" dirty="0" smtClean="0"/>
              <a:t>3.7 Vectors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>Lesson 2: Vector equations of lines 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</a:t>
            </a:r>
            <a:r>
              <a:rPr lang="en-GB" sz="1400" b="1" dirty="0" smtClean="0"/>
              <a:t>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015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equation for a line in 2D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41A15-84D6-2447-B51A-538B43C59F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34189" y="1131346"/>
            <a:ext cx="612013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3534" y="910826"/>
            <a:ext cx="11524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</a:t>
            </a:r>
            <a:r>
              <a:rPr lang="en-GB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4</a:t>
            </a:r>
          </a:p>
          <a:p>
            <a:pPr algn="ctr">
              <a:spcAft>
                <a:spcPts val="0"/>
              </a:spcAft>
            </a:pP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GB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3y = </a:t>
            </a:r>
            <a:r>
              <a:rPr lang="en-GB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  <a:p>
            <a:pPr algn="ctr">
              <a:spcAft>
                <a:spcPts val="0"/>
              </a:spcAft>
            </a:pP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 = 3(</a:t>
            </a:r>
            <a:r>
              <a:rPr lang="en-GB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-1)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788" y="4080925"/>
            <a:ext cx="11524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What do the equations represent</a:t>
            </a: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b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Are the equations connected</a:t>
            </a: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b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What are the key features of each equation and how does that help define what the equations represent?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vector equations of lines in 2D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87844" y="1288962"/>
            <a:ext cx="5968876" cy="1804362"/>
          </a:xfrm>
        </p:spPr>
        <p:txBody>
          <a:bodyPr/>
          <a:lstStyle/>
          <a:p>
            <a:r>
              <a:rPr lang="en-GB" dirty="0"/>
              <a:t>We need the position vector of a point on the line.</a:t>
            </a:r>
          </a:p>
          <a:p>
            <a:r>
              <a:rPr lang="en-GB" dirty="0"/>
              <a:t>We need </a:t>
            </a:r>
            <a:r>
              <a:rPr lang="en-GB" b="1" dirty="0"/>
              <a:t>a</a:t>
            </a:r>
            <a:r>
              <a:rPr lang="en-GB" dirty="0"/>
              <a:t> direction vector of the line.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875A6-B379-9E47-9247-7B4AA18121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81" y="1288962"/>
            <a:ext cx="5268111" cy="522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vector equations of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788" y="1151298"/>
            <a:ext cx="8500927" cy="11974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Which vector equations represent parallel lines?</a:t>
            </a:r>
          </a:p>
          <a:p>
            <a:pPr marL="0" indent="0">
              <a:buNone/>
            </a:pPr>
            <a:r>
              <a:rPr lang="en-GB" dirty="0"/>
              <a:t>Which vector equations are the same line?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E002E-C6DF-F04E-AB8A-806A63073A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32715" y="1017017"/>
            <a:ext cx="3024005" cy="57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89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Lesson slides Topic: 3.7 Vectors Lesson 2: Vector equations of lines </vt:lpstr>
      <vt:lpstr>Vector equation for a line in 2D</vt:lpstr>
      <vt:lpstr>Starter</vt:lpstr>
      <vt:lpstr>Creating vector equations of lines in 2D</vt:lpstr>
      <vt:lpstr>Analysis vector equations of 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119</cp:revision>
  <cp:lastPrinted>2018-01-14T21:28:16Z</cp:lastPrinted>
  <dcterms:created xsi:type="dcterms:W3CDTF">2018-01-14T21:11:47Z</dcterms:created>
  <dcterms:modified xsi:type="dcterms:W3CDTF">2019-02-05T12:32:58Z</dcterms:modified>
</cp:coreProperties>
</file>