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5"/>
  </p:sldMasterIdLst>
  <p:notesMasterIdLst>
    <p:notesMasterId r:id="rId13"/>
  </p:notesMasterIdLst>
  <p:handoutMasterIdLst>
    <p:handoutMasterId r:id="rId14"/>
  </p:handoutMasterIdLst>
  <p:sldIdLst>
    <p:sldId id="343" r:id="rId6"/>
    <p:sldId id="298" r:id="rId7"/>
    <p:sldId id="336" r:id="rId8"/>
    <p:sldId id="262" r:id="rId9"/>
    <p:sldId id="333" r:id="rId10"/>
    <p:sldId id="345" r:id="rId11"/>
    <p:sldId id="34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9DCD0B-3B59-E30F-25BE-077FB788FC5F}" name="Rebecca" initials="R" userId="S::beccy.rushton@cambridgeinternational.org::5da41865-7dbb-4b23-af4d-ef034ccc78b8" providerId="AD"/>
  <p188:author id="{5C4A6CEA-96A4-BBC8-4A4E-787900810344}" name="Beccy Rushton" initials="BR" userId="S::beccy.rushton@cambridgeinternational.org::238d138b-7b3e-44e9-851b-f70e09838bc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FDF5"/>
    <a:srgbClr val="FACB2E"/>
    <a:srgbClr val="CC59AA"/>
    <a:srgbClr val="00BDB6"/>
    <a:srgbClr val="5E0A4F"/>
    <a:srgbClr val="CC59B0"/>
    <a:srgbClr val="F9DC4E"/>
    <a:srgbClr val="C9C9C9"/>
    <a:srgbClr val="BABABA"/>
    <a:srgbClr val="ADAD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notesViewPr>
    <p:cSldViewPr snapToGrid="0">
      <p:cViewPr>
        <p:scale>
          <a:sx n="1" d="2"/>
          <a:sy n="1" d="2"/>
        </p:scale>
        <p:origin x="4620" y="10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zzie Gauntlett" userId="1dc7c36a1b1a647d" providerId="LiveId" clId="{C1DC5315-D282-429F-B35A-871ABF7A65E8}"/>
    <pc:docChg chg="undo custSel addSld delSld modSld sldOrd">
      <pc:chgData name="Lizzie Gauntlett" userId="1dc7c36a1b1a647d" providerId="LiveId" clId="{C1DC5315-D282-429F-B35A-871ABF7A65E8}" dt="2026-06-18T13:05:43.090" v="3735" actId="20577"/>
      <pc:docMkLst>
        <pc:docMk/>
      </pc:docMkLst>
      <pc:sldChg chg="modSp add del mod">
        <pc:chgData name="Lizzie Gauntlett" userId="1dc7c36a1b1a647d" providerId="LiveId" clId="{C1DC5315-D282-429F-B35A-871ABF7A65E8}" dt="2026-06-18T12:59:47.153" v="2930" actId="20577"/>
        <pc:sldMkLst>
          <pc:docMk/>
          <pc:sldMk cId="1537033953" sldId="262"/>
        </pc:sldMkLst>
        <pc:spChg chg="mod">
          <ac:chgData name="Lizzie Gauntlett" userId="1dc7c36a1b1a647d" providerId="LiveId" clId="{C1DC5315-D282-429F-B35A-871ABF7A65E8}" dt="2026-06-18T12:58:20.475" v="2776" actId="20577"/>
          <ac:spMkLst>
            <pc:docMk/>
            <pc:sldMk cId="1537033953" sldId="262"/>
            <ac:spMk id="2" creationId="{340F79B7-7844-A143-9B29-1C3016D34133}"/>
          </ac:spMkLst>
        </pc:spChg>
        <pc:graphicFrameChg chg="mod modGraphic">
          <ac:chgData name="Lizzie Gauntlett" userId="1dc7c36a1b1a647d" providerId="LiveId" clId="{C1DC5315-D282-429F-B35A-871ABF7A65E8}" dt="2026-06-18T12:59:47.153" v="2930" actId="20577"/>
          <ac:graphicFrameMkLst>
            <pc:docMk/>
            <pc:sldMk cId="1537033953" sldId="262"/>
            <ac:graphicFrameMk id="7" creationId="{FA28F6FF-4C6B-B748-AC6D-6C29F3B95A10}"/>
          </ac:graphicFrameMkLst>
        </pc:graphicFrameChg>
      </pc:sldChg>
      <pc:sldChg chg="modSp mod">
        <pc:chgData name="Lizzie Gauntlett" userId="1dc7c36a1b1a647d" providerId="LiveId" clId="{C1DC5315-D282-429F-B35A-871ABF7A65E8}" dt="2026-06-18T12:57:36.693" v="2742" actId="20577"/>
        <pc:sldMkLst>
          <pc:docMk/>
          <pc:sldMk cId="1677304970" sldId="298"/>
        </pc:sldMkLst>
        <pc:spChg chg="mod">
          <ac:chgData name="Lizzie Gauntlett" userId="1dc7c36a1b1a647d" providerId="LiveId" clId="{C1DC5315-D282-429F-B35A-871ABF7A65E8}" dt="2026-06-18T12:57:36.693" v="2742" actId="20577"/>
          <ac:spMkLst>
            <pc:docMk/>
            <pc:sldMk cId="1677304970" sldId="298"/>
            <ac:spMk id="4" creationId="{8A3FCDC3-543C-8905-8EB4-3AC0E32FFFFF}"/>
          </ac:spMkLst>
        </pc:spChg>
      </pc:sldChg>
      <pc:sldChg chg="modSp mod">
        <pc:chgData name="Lizzie Gauntlett" userId="1dc7c36a1b1a647d" providerId="LiveId" clId="{C1DC5315-D282-429F-B35A-871ABF7A65E8}" dt="2026-06-18T13:01:56.436" v="3430" actId="20577"/>
        <pc:sldMkLst>
          <pc:docMk/>
          <pc:sldMk cId="1198625482" sldId="333"/>
        </pc:sldMkLst>
        <pc:spChg chg="mod">
          <ac:chgData name="Lizzie Gauntlett" userId="1dc7c36a1b1a647d" providerId="LiveId" clId="{C1DC5315-D282-429F-B35A-871ABF7A65E8}" dt="2026-06-18T13:00:50.375" v="3110" actId="20577"/>
          <ac:spMkLst>
            <pc:docMk/>
            <pc:sldMk cId="1198625482" sldId="333"/>
            <ac:spMk id="3" creationId="{FD4857A8-FEFB-1CE7-3447-A477657416F6}"/>
          </ac:spMkLst>
        </pc:spChg>
        <pc:spChg chg="mod">
          <ac:chgData name="Lizzie Gauntlett" userId="1dc7c36a1b1a647d" providerId="LiveId" clId="{C1DC5315-D282-429F-B35A-871ABF7A65E8}" dt="2026-06-18T13:01:56.436" v="3430" actId="20577"/>
          <ac:spMkLst>
            <pc:docMk/>
            <pc:sldMk cId="1198625482" sldId="333"/>
            <ac:spMk id="4" creationId="{9F31BEDC-13C9-7154-7D8E-964D57B4F8CA}"/>
          </ac:spMkLst>
        </pc:spChg>
      </pc:sldChg>
      <pc:sldChg chg="modSp mod ord">
        <pc:chgData name="Lizzie Gauntlett" userId="1dc7c36a1b1a647d" providerId="LiveId" clId="{C1DC5315-D282-429F-B35A-871ABF7A65E8}" dt="2026-06-18T13:00:39.695" v="3086" actId="20577"/>
        <pc:sldMkLst>
          <pc:docMk/>
          <pc:sldMk cId="3061927069" sldId="336"/>
        </pc:sldMkLst>
        <pc:spChg chg="mod">
          <ac:chgData name="Lizzie Gauntlett" userId="1dc7c36a1b1a647d" providerId="LiveId" clId="{C1DC5315-D282-429F-B35A-871ABF7A65E8}" dt="2026-06-18T13:00:39.695" v="3086" actId="20577"/>
          <ac:spMkLst>
            <pc:docMk/>
            <pc:sldMk cId="3061927069" sldId="336"/>
            <ac:spMk id="4" creationId="{8A3FCDC3-543C-8905-8EB4-3AC0E32FFFFF}"/>
          </ac:spMkLst>
        </pc:spChg>
      </pc:sldChg>
      <pc:sldChg chg="modSp mod ord">
        <pc:chgData name="Lizzie Gauntlett" userId="1dc7c36a1b1a647d" providerId="LiveId" clId="{C1DC5315-D282-429F-B35A-871ABF7A65E8}" dt="2026-06-18T13:05:43.090" v="3735" actId="20577"/>
        <pc:sldMkLst>
          <pc:docMk/>
          <pc:sldMk cId="153233455" sldId="341"/>
        </pc:sldMkLst>
        <pc:spChg chg="mod">
          <ac:chgData name="Lizzie Gauntlett" userId="1dc7c36a1b1a647d" providerId="LiveId" clId="{C1DC5315-D282-429F-B35A-871ABF7A65E8}" dt="2026-06-18T13:05:43.090" v="3735" actId="20577"/>
          <ac:spMkLst>
            <pc:docMk/>
            <pc:sldMk cId="153233455" sldId="341"/>
            <ac:spMk id="4" creationId="{CC353874-58DC-AE45-C5DF-CCA75046EC71}"/>
          </ac:spMkLst>
        </pc:spChg>
      </pc:sldChg>
      <pc:sldChg chg="modSp mod">
        <pc:chgData name="Lizzie Gauntlett" userId="1dc7c36a1b1a647d" providerId="LiveId" clId="{C1DC5315-D282-429F-B35A-871ABF7A65E8}" dt="2026-06-18T12:54:58.557" v="2392"/>
        <pc:sldMkLst>
          <pc:docMk/>
          <pc:sldMk cId="1130971648" sldId="343"/>
        </pc:sldMkLst>
        <pc:spChg chg="mod">
          <ac:chgData name="Lizzie Gauntlett" userId="1dc7c36a1b1a647d" providerId="LiveId" clId="{C1DC5315-D282-429F-B35A-871ABF7A65E8}" dt="2026-06-18T12:54:58.557" v="2392"/>
          <ac:spMkLst>
            <pc:docMk/>
            <pc:sldMk cId="1130971648" sldId="343"/>
            <ac:spMk id="4" creationId="{8A3FCDC3-543C-8905-8EB4-3AC0E32FFFFF}"/>
          </ac:spMkLst>
        </pc:spChg>
      </pc:sldChg>
      <pc:sldChg chg="modSp add mod ord">
        <pc:chgData name="Lizzie Gauntlett" userId="1dc7c36a1b1a647d" providerId="LiveId" clId="{C1DC5315-D282-429F-B35A-871ABF7A65E8}" dt="2026-06-18T13:04:14.203" v="3626" actId="114"/>
        <pc:sldMkLst>
          <pc:docMk/>
          <pc:sldMk cId="288906651" sldId="345"/>
        </pc:sldMkLst>
        <pc:spChg chg="mod">
          <ac:chgData name="Lizzie Gauntlett" userId="1dc7c36a1b1a647d" providerId="LiveId" clId="{C1DC5315-D282-429F-B35A-871ABF7A65E8}" dt="2026-06-18T13:04:14.203" v="3626" actId="114"/>
          <ac:spMkLst>
            <pc:docMk/>
            <pc:sldMk cId="288906651" sldId="345"/>
            <ac:spMk id="2" creationId="{F4ACE080-3FA9-7C23-B135-EE44F4E08907}"/>
          </ac:spMkLst>
        </pc:spChg>
      </pc:sldChg>
    </pc:docChg>
  </pc:docChgLst>
  <pc:docChgLst>
    <pc:chgData name="Karolyn Feliciani" userId="4076af5d-4c02-40b8-bc9d-56f6c404e751" providerId="ADAL" clId="{8B2CCB7D-5049-4A78-86B5-363DE994085C}"/>
    <pc:docChg chg="modSld">
      <pc:chgData name="Karolyn Feliciani" userId="4076af5d-4c02-40b8-bc9d-56f6c404e751" providerId="ADAL" clId="{8B2CCB7D-5049-4A78-86B5-363DE994085C}" dt="2026-06-29T09:19:47.133" v="2" actId="20577"/>
      <pc:docMkLst>
        <pc:docMk/>
      </pc:docMkLst>
      <pc:sldChg chg="modSp mod">
        <pc:chgData name="Karolyn Feliciani" userId="4076af5d-4c02-40b8-bc9d-56f6c404e751" providerId="ADAL" clId="{8B2CCB7D-5049-4A78-86B5-363DE994085C}" dt="2026-06-29T09:19:31.574" v="0" actId="120"/>
        <pc:sldMkLst>
          <pc:docMk/>
          <pc:sldMk cId="1677304970" sldId="298"/>
        </pc:sldMkLst>
        <pc:spChg chg="mod">
          <ac:chgData name="Karolyn Feliciani" userId="4076af5d-4c02-40b8-bc9d-56f6c404e751" providerId="ADAL" clId="{8B2CCB7D-5049-4A78-86B5-363DE994085C}" dt="2026-06-29T09:19:31.574" v="0" actId="120"/>
          <ac:spMkLst>
            <pc:docMk/>
            <pc:sldMk cId="1677304970" sldId="298"/>
            <ac:spMk id="4" creationId="{8A3FCDC3-543C-8905-8EB4-3AC0E32FFFFF}"/>
          </ac:spMkLst>
        </pc:spChg>
      </pc:sldChg>
      <pc:sldChg chg="modSp mod">
        <pc:chgData name="Karolyn Feliciani" userId="4076af5d-4c02-40b8-bc9d-56f6c404e751" providerId="ADAL" clId="{8B2CCB7D-5049-4A78-86B5-363DE994085C}" dt="2026-06-29T09:19:47.133" v="2" actId="20577"/>
        <pc:sldMkLst>
          <pc:docMk/>
          <pc:sldMk cId="288906651" sldId="345"/>
        </pc:sldMkLst>
        <pc:spChg chg="mod">
          <ac:chgData name="Karolyn Feliciani" userId="4076af5d-4c02-40b8-bc9d-56f6c404e751" providerId="ADAL" clId="{8B2CCB7D-5049-4A78-86B5-363DE994085C}" dt="2026-06-29T09:19:47.133" v="2" actId="20577"/>
          <ac:spMkLst>
            <pc:docMk/>
            <pc:sldMk cId="288906651" sldId="345"/>
            <ac:spMk id="2" creationId="{F4ACE080-3FA9-7C23-B135-EE44F4E0890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31943F-366C-BEB2-2C52-8F64B2853E5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27FBAD5-7266-3D71-B3A2-4040E2DCC48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44087D-43F5-4D42-8A0D-096C4E3404F5}" type="datetimeFigureOut">
              <a:rPr lang="en-GB" smtClean="0"/>
              <a:t>29/06/2026</a:t>
            </a:fld>
            <a:endParaRPr lang="en-GB"/>
          </a:p>
        </p:txBody>
      </p:sp>
      <p:sp>
        <p:nvSpPr>
          <p:cNvPr id="4" name="Footer Placeholder 3">
            <a:extLst>
              <a:ext uri="{FF2B5EF4-FFF2-40B4-BE49-F238E27FC236}">
                <a16:creationId xmlns:a16="http://schemas.microsoft.com/office/drawing/2014/main" id="{D0E603EA-DFEE-1FB1-1320-A771EF15F5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BFF6D0C-CE98-608C-598F-D4C356146EF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ED1036-B28D-47C7-9610-4DFDDC3DFE66}" type="slidenum">
              <a:rPr lang="en-GB" smtClean="0"/>
              <a:t>‹#›</a:t>
            </a:fld>
            <a:endParaRPr lang="en-GB"/>
          </a:p>
        </p:txBody>
      </p:sp>
    </p:spTree>
    <p:extLst>
      <p:ext uri="{BB962C8B-B14F-4D97-AF65-F5344CB8AC3E}">
        <p14:creationId xmlns:p14="http://schemas.microsoft.com/office/powerpoint/2010/main" val="222736802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8D41B3-343F-4A6E-BAF9-243AAB662254}" type="datetimeFigureOut">
              <a:rPr lang="en-GB" smtClean="0"/>
              <a:t>29/06/2026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3CB86A-011C-4C12-AFCC-82D41CAC3C4B}" type="slidenum">
              <a:rPr lang="en-GB" smtClean="0"/>
              <a:t>‹#›</a:t>
            </a:fld>
            <a:endParaRPr lang="en-GB"/>
          </a:p>
        </p:txBody>
      </p:sp>
    </p:spTree>
    <p:extLst>
      <p:ext uri="{BB962C8B-B14F-4D97-AF65-F5344CB8AC3E}">
        <p14:creationId xmlns:p14="http://schemas.microsoft.com/office/powerpoint/2010/main" val="2371677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rgbClr val="2BCAC3"/>
        </a:solidFill>
        <a:effectLst/>
      </p:bgPr>
    </p:bg>
    <p:spTree>
      <p:nvGrpSpPr>
        <p:cNvPr id="1" name=""/>
        <p:cNvGrpSpPr/>
        <p:nvPr/>
      </p:nvGrpSpPr>
      <p:grpSpPr>
        <a:xfrm>
          <a:off x="0" y="0"/>
          <a:ext cx="0" cy="0"/>
          <a:chOff x="0" y="0"/>
          <a:chExt cx="0" cy="0"/>
        </a:xfrm>
      </p:grpSpPr>
      <p:pic>
        <p:nvPicPr>
          <p:cNvPr id="10" name="Picture 9" descr="A blue and white pattern&#10;&#10;Description automatically generated">
            <a:extLst>
              <a:ext uri="{FF2B5EF4-FFF2-40B4-BE49-F238E27FC236}">
                <a16:creationId xmlns:a16="http://schemas.microsoft.com/office/drawing/2014/main" id="{018120A3-668C-095D-1426-B512FDA471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8100" r="62962" b="12998"/>
          <a:stretch/>
        </p:blipFill>
        <p:spPr>
          <a:xfrm>
            <a:off x="2957910" y="-1"/>
            <a:ext cx="9234090"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40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344250320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5" name="Table Placeholder 3">
            <a:extLst>
              <a:ext uri="{FF2B5EF4-FFF2-40B4-BE49-F238E27FC236}">
                <a16:creationId xmlns:a16="http://schemas.microsoft.com/office/drawing/2014/main" id="{E0D15282-C7CF-0F4D-66E0-049C7DAAF6B1}"/>
              </a:ext>
            </a:extLst>
          </p:cNvPr>
          <p:cNvSpPr>
            <a:spLocks noGrp="1"/>
          </p:cNvSpPr>
          <p:nvPr>
            <p:ph type="tbl" sz="quarter" idx="11"/>
          </p:nvPr>
        </p:nvSpPr>
        <p:spPr>
          <a:xfrm>
            <a:off x="174625" y="1836000"/>
            <a:ext cx="11627998" cy="4669575"/>
          </a:xfrm>
        </p:spPr>
        <p:txBody>
          <a:bodyPr/>
          <a:lstStyle/>
          <a:p>
            <a:r>
              <a:rPr lang="en-US"/>
              <a:t>Click icon to add table</a:t>
            </a:r>
            <a:endParaRPr lang="nl-NL"/>
          </a:p>
        </p:txBody>
      </p:sp>
    </p:spTree>
    <p:extLst>
      <p:ext uri="{BB962C8B-B14F-4D97-AF65-F5344CB8AC3E}">
        <p14:creationId xmlns:p14="http://schemas.microsoft.com/office/powerpoint/2010/main" val="4025557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Text Placeholder 3">
            <a:extLst>
              <a:ext uri="{FF2B5EF4-FFF2-40B4-BE49-F238E27FC236}">
                <a16:creationId xmlns:a16="http://schemas.microsoft.com/office/drawing/2014/main" id="{741D65A0-2A11-2921-2AA5-945E262B5C52}"/>
              </a:ext>
            </a:extLst>
          </p:cNvPr>
          <p:cNvSpPr>
            <a:spLocks noGrp="1"/>
          </p:cNvSpPr>
          <p:nvPr>
            <p:ph type="body" sz="quarter" idx="12"/>
          </p:nvPr>
        </p:nvSpPr>
        <p:spPr>
          <a:xfrm>
            <a:off x="174625" y="1836000"/>
            <a:ext cx="11627998" cy="4669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26746178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pink">
    <p:bg>
      <p:bgPr>
        <a:solidFill>
          <a:schemeClr val="accent2"/>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0999" y="4623343"/>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78305"/>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sp>
        <p:nvSpPr>
          <p:cNvPr id="6" name="Text Placeholder 2">
            <a:extLst>
              <a:ext uri="{FF2B5EF4-FFF2-40B4-BE49-F238E27FC236}">
                <a16:creationId xmlns:a16="http://schemas.microsoft.com/office/drawing/2014/main" id="{A0E85FA5-42C8-4F4B-949F-1E8E38681ABF}"/>
              </a:ext>
            </a:extLst>
          </p:cNvPr>
          <p:cNvSpPr>
            <a:spLocks noGrp="1"/>
          </p:cNvSpPr>
          <p:nvPr>
            <p:ph type="body" sz="quarter" idx="13"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pic>
        <p:nvPicPr>
          <p:cNvPr id="2" name="Picture 1" descr="A black background with white dots&#10;&#10;Description automatically generated">
            <a:extLst>
              <a:ext uri="{FF2B5EF4-FFF2-40B4-BE49-F238E27FC236}">
                <a16:creationId xmlns:a16="http://schemas.microsoft.com/office/drawing/2014/main" id="{69E631E3-1609-DC3E-EDC6-6BAD1CD334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4585314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 Cambridge blu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347936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Quote - Cambridge light blue">
    <p:bg>
      <p:bgPr>
        <a:solidFill>
          <a:srgbClr val="D7FDF5"/>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68835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fact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7705943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and fact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rgbClr val="D7FDF5"/>
          </a:solidFill>
          <a:ln>
            <a:solidFill>
              <a:srgbClr val="D7FD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890695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fact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75F79E0-C571-A1BF-FABE-3F40A62A7548}"/>
              </a:ext>
            </a:extLst>
          </p:cNvPr>
          <p:cNvSpPr/>
          <p:nvPr userDrawn="1"/>
        </p:nvSpPr>
        <p:spPr>
          <a:xfrm>
            <a:off x="6116320" y="0"/>
            <a:ext cx="6075680" cy="6858000"/>
          </a:xfrm>
          <a:prstGeom prst="rect">
            <a:avLst/>
          </a:prstGeom>
          <a:solidFill>
            <a:srgbClr val="CC58B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1B51FE7B-1898-0A4F-845A-9F2EE3037FC0}"/>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bg1"/>
                </a:solidFill>
              </a:defRPr>
            </a:lvl1pPr>
          </a:lstStyle>
          <a:p>
            <a:pPr lvl="0"/>
            <a:r>
              <a:rPr lang="en-US"/>
              <a:t>Explanation here</a:t>
            </a:r>
          </a:p>
        </p:txBody>
      </p:sp>
      <p:sp>
        <p:nvSpPr>
          <p:cNvPr id="10" name="Text Placeholder 5">
            <a:extLst>
              <a:ext uri="{FF2B5EF4-FFF2-40B4-BE49-F238E27FC236}">
                <a16:creationId xmlns:a16="http://schemas.microsoft.com/office/drawing/2014/main" id="{A8465430-1AA1-8943-A7A5-1DE1399001B7}"/>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bg1"/>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pic>
        <p:nvPicPr>
          <p:cNvPr id="4" name="Picture 3" descr="A black background with white dots&#10;&#10;Description automatically generated">
            <a:extLst>
              <a:ext uri="{FF2B5EF4-FFF2-40B4-BE49-F238E27FC236}">
                <a16:creationId xmlns:a16="http://schemas.microsoft.com/office/drawing/2014/main" id="{48923985-2DAE-4FC0-9C52-2FA080C857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66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picture - blue">
    <p:bg>
      <p:bgPr>
        <a:solidFill>
          <a:schemeClr val="accent1"/>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450463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and picture - blue">
    <p:bg>
      <p:bgPr>
        <a:solidFill>
          <a:srgbClr val="D7FDF5"/>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7614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solidFill>
          <a:srgbClr val="D7FD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500FB-08E3-061D-631E-707B0CE10741}"/>
              </a:ext>
            </a:extLst>
          </p:cNvPr>
          <p:cNvPicPr>
            <a:picLocks noChangeAspect="1"/>
          </p:cNvPicPr>
          <p:nvPr userDrawn="1"/>
        </p:nvPicPr>
        <p:blipFill rotWithShape="1">
          <a:blip r:embed="rId2"/>
          <a:srcRect r="63088" b="49993"/>
          <a:stretch/>
        </p:blipFill>
        <p:spPr>
          <a:xfrm>
            <a:off x="3190707" y="-1"/>
            <a:ext cx="9001293"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41455402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99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67A78BE5-F058-41EC-94FF-CF1CA36394E5}"/>
              </a:ext>
            </a:extLst>
          </p:cNvPr>
          <p:cNvSpPr>
            <a:spLocks noGrp="1"/>
          </p:cNvSpPr>
          <p:nvPr>
            <p:ph sz="half" idx="1"/>
          </p:nvPr>
        </p:nvSpPr>
        <p:spPr>
          <a:xfrm>
            <a:off x="18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677281A7-AB29-7246-B88E-7FA31840EC6A}"/>
              </a:ext>
            </a:extLst>
          </p:cNvPr>
          <p:cNvSpPr>
            <a:spLocks noGrp="1"/>
          </p:cNvSpPr>
          <p:nvPr>
            <p:ph sz="half" idx="10"/>
          </p:nvPr>
        </p:nvSpPr>
        <p:spPr>
          <a:xfrm>
            <a:off x="612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A black background with white dots&#10;&#10;Description automatically generated">
            <a:extLst>
              <a:ext uri="{FF2B5EF4-FFF2-40B4-BE49-F238E27FC236}">
                <a16:creationId xmlns:a16="http://schemas.microsoft.com/office/drawing/2014/main" id="{4C7EC4C0-55B2-80EC-39E4-E5A921FCC3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50198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1" y="1836000"/>
            <a:ext cx="5712000" cy="4668052"/>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1738592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5711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0" y="0"/>
            <a:ext cx="6095999" cy="6858000"/>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917767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0%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4" name="SmartArt Placeholder 12">
            <a:extLst>
              <a:ext uri="{FF2B5EF4-FFF2-40B4-BE49-F238E27FC236}">
                <a16:creationId xmlns:a16="http://schemas.microsoft.com/office/drawing/2014/main" id="{71F5A3A2-A67C-EBF7-F716-D37021B15192}"/>
              </a:ext>
            </a:extLst>
          </p:cNvPr>
          <p:cNvSpPr>
            <a:spLocks noGrp="1"/>
          </p:cNvSpPr>
          <p:nvPr>
            <p:ph type="dgm" sz="quarter" idx="10"/>
          </p:nvPr>
        </p:nvSpPr>
        <p:spPr>
          <a:xfrm>
            <a:off x="175042" y="1836000"/>
            <a:ext cx="11627999" cy="4667988"/>
          </a:xfrm>
        </p:spPr>
        <p:txBody>
          <a:bodyPr/>
          <a:lstStyle/>
          <a:p>
            <a:r>
              <a:rPr lang="en-US"/>
              <a:t>Click icon to add SmartArt graphic</a:t>
            </a:r>
            <a:endParaRPr lang="en-GB"/>
          </a:p>
        </p:txBody>
      </p:sp>
      <p:pic>
        <p:nvPicPr>
          <p:cNvPr id="3" name="Picture 2" descr="A black background with white dots&#10;&#10;Description automatically generated">
            <a:extLst>
              <a:ext uri="{FF2B5EF4-FFF2-40B4-BE49-F238E27FC236}">
                <a16:creationId xmlns:a16="http://schemas.microsoft.com/office/drawing/2014/main" id="{ED6D027C-FD4F-9EE3-01A0-7214FE8DBE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007680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Text Placeholder 25">
            <a:extLst>
              <a:ext uri="{FF2B5EF4-FFF2-40B4-BE49-F238E27FC236}">
                <a16:creationId xmlns:a16="http://schemas.microsoft.com/office/drawing/2014/main" id="{F34FFB12-D402-B602-E9BD-516E61127F9D}"/>
              </a:ext>
            </a:extLst>
          </p:cNvPr>
          <p:cNvSpPr>
            <a:spLocks noGrp="1"/>
          </p:cNvSpPr>
          <p:nvPr>
            <p:ph type="body" sz="quarter" idx="10" hasCustomPrompt="1"/>
          </p:nvPr>
        </p:nvSpPr>
        <p:spPr>
          <a:xfrm>
            <a:off x="859898" y="2897205"/>
            <a:ext cx="3106268" cy="2684030"/>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 name="Text Placeholder 25">
            <a:extLst>
              <a:ext uri="{FF2B5EF4-FFF2-40B4-BE49-F238E27FC236}">
                <a16:creationId xmlns:a16="http://schemas.microsoft.com/office/drawing/2014/main" id="{6CBCDFD9-67C4-D418-09B8-76739DA7B505}"/>
              </a:ext>
            </a:extLst>
          </p:cNvPr>
          <p:cNvSpPr>
            <a:spLocks noGrp="1"/>
          </p:cNvSpPr>
          <p:nvPr>
            <p:ph type="body" sz="quarter" idx="11" hasCustomPrompt="1"/>
          </p:nvPr>
        </p:nvSpPr>
        <p:spPr>
          <a:xfrm>
            <a:off x="1217080"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6" name="Text Placeholder 25">
            <a:extLst>
              <a:ext uri="{FF2B5EF4-FFF2-40B4-BE49-F238E27FC236}">
                <a16:creationId xmlns:a16="http://schemas.microsoft.com/office/drawing/2014/main" id="{3FDBCC27-8D08-802A-F7C5-F857ECB9152F}"/>
              </a:ext>
            </a:extLst>
          </p:cNvPr>
          <p:cNvSpPr>
            <a:spLocks noGrp="1"/>
          </p:cNvSpPr>
          <p:nvPr>
            <p:ph type="body" sz="quarter" idx="12" hasCustomPrompt="1"/>
          </p:nvPr>
        </p:nvSpPr>
        <p:spPr>
          <a:xfrm>
            <a:off x="1217080"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7" name="Text Placeholder 25">
            <a:extLst>
              <a:ext uri="{FF2B5EF4-FFF2-40B4-BE49-F238E27FC236}">
                <a16:creationId xmlns:a16="http://schemas.microsoft.com/office/drawing/2014/main" id="{D9ECCF5D-66C4-1FD9-CCE7-76C99D164102}"/>
              </a:ext>
            </a:extLst>
          </p:cNvPr>
          <p:cNvSpPr>
            <a:spLocks noGrp="1"/>
          </p:cNvSpPr>
          <p:nvPr>
            <p:ph type="body" sz="quarter" idx="13" hasCustomPrompt="1"/>
          </p:nvPr>
        </p:nvSpPr>
        <p:spPr>
          <a:xfrm>
            <a:off x="4542866" y="2897634"/>
            <a:ext cx="3106268" cy="2684030"/>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8" name="Text Placeholder 25">
            <a:extLst>
              <a:ext uri="{FF2B5EF4-FFF2-40B4-BE49-F238E27FC236}">
                <a16:creationId xmlns:a16="http://schemas.microsoft.com/office/drawing/2014/main" id="{29C23ADE-D631-F5B5-A8F4-4FDF7BD33255}"/>
              </a:ext>
            </a:extLst>
          </p:cNvPr>
          <p:cNvSpPr>
            <a:spLocks noGrp="1"/>
          </p:cNvSpPr>
          <p:nvPr>
            <p:ph type="body" sz="quarter" idx="14" hasCustomPrompt="1"/>
          </p:nvPr>
        </p:nvSpPr>
        <p:spPr>
          <a:xfrm>
            <a:off x="4900048" y="3707357"/>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9" name="Text Placeholder 25">
            <a:extLst>
              <a:ext uri="{FF2B5EF4-FFF2-40B4-BE49-F238E27FC236}">
                <a16:creationId xmlns:a16="http://schemas.microsoft.com/office/drawing/2014/main" id="{8E7A9802-81DD-7913-68AC-8A9D69E1521C}"/>
              </a:ext>
            </a:extLst>
          </p:cNvPr>
          <p:cNvSpPr>
            <a:spLocks noGrp="1"/>
          </p:cNvSpPr>
          <p:nvPr>
            <p:ph type="body" sz="quarter" idx="15" hasCustomPrompt="1"/>
          </p:nvPr>
        </p:nvSpPr>
        <p:spPr>
          <a:xfrm>
            <a:off x="4900048" y="3155887"/>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12" name="Text Placeholder 25">
            <a:extLst>
              <a:ext uri="{FF2B5EF4-FFF2-40B4-BE49-F238E27FC236}">
                <a16:creationId xmlns:a16="http://schemas.microsoft.com/office/drawing/2014/main" id="{79AC59AB-FCA4-2A2A-1298-D1D0409E1EC5}"/>
              </a:ext>
            </a:extLst>
          </p:cNvPr>
          <p:cNvSpPr>
            <a:spLocks noGrp="1"/>
          </p:cNvSpPr>
          <p:nvPr>
            <p:ph type="body" sz="quarter" idx="16" hasCustomPrompt="1"/>
          </p:nvPr>
        </p:nvSpPr>
        <p:spPr>
          <a:xfrm>
            <a:off x="8225834" y="2897205"/>
            <a:ext cx="3106268" cy="2684030"/>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13" name="Text Placeholder 25">
            <a:extLst>
              <a:ext uri="{FF2B5EF4-FFF2-40B4-BE49-F238E27FC236}">
                <a16:creationId xmlns:a16="http://schemas.microsoft.com/office/drawing/2014/main" id="{99050C6C-1E23-8B5A-0462-E2356C0AF8D8}"/>
              </a:ext>
            </a:extLst>
          </p:cNvPr>
          <p:cNvSpPr>
            <a:spLocks noGrp="1"/>
          </p:cNvSpPr>
          <p:nvPr>
            <p:ph type="body" sz="quarter" idx="17" hasCustomPrompt="1"/>
          </p:nvPr>
        </p:nvSpPr>
        <p:spPr>
          <a:xfrm>
            <a:off x="8583016"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14" name="Text Placeholder 25">
            <a:extLst>
              <a:ext uri="{FF2B5EF4-FFF2-40B4-BE49-F238E27FC236}">
                <a16:creationId xmlns:a16="http://schemas.microsoft.com/office/drawing/2014/main" id="{7E85BFF8-C5CE-02C0-880A-2221EE861C58}"/>
              </a:ext>
            </a:extLst>
          </p:cNvPr>
          <p:cNvSpPr>
            <a:spLocks noGrp="1"/>
          </p:cNvSpPr>
          <p:nvPr>
            <p:ph type="body" sz="quarter" idx="18" hasCustomPrompt="1"/>
          </p:nvPr>
        </p:nvSpPr>
        <p:spPr>
          <a:xfrm>
            <a:off x="8583016"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16" name="Rectangle 15">
            <a:extLst>
              <a:ext uri="{FF2B5EF4-FFF2-40B4-BE49-F238E27FC236}">
                <a16:creationId xmlns:a16="http://schemas.microsoft.com/office/drawing/2014/main" id="{1DD638C3-E432-2C47-B0DE-7158800A03A1}"/>
              </a:ext>
            </a:extLst>
          </p:cNvPr>
          <p:cNvSpPr/>
          <p:nvPr userDrawn="1"/>
        </p:nvSpPr>
        <p:spPr>
          <a:xfrm>
            <a:off x="4430971" y="4106251"/>
            <a:ext cx="563217" cy="5209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 name="Picture 9" descr="A black background with white dots&#10;&#10;Description automatically generated">
            <a:extLst>
              <a:ext uri="{FF2B5EF4-FFF2-40B4-BE49-F238E27FC236}">
                <a16:creationId xmlns:a16="http://schemas.microsoft.com/office/drawing/2014/main" id="{A0138279-8E58-F965-426B-B4E9AC6394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11" name="Straight Arrow Connector 10">
            <a:extLst>
              <a:ext uri="{FF2B5EF4-FFF2-40B4-BE49-F238E27FC236}">
                <a16:creationId xmlns:a16="http://schemas.microsoft.com/office/drawing/2014/main" id="{2F7B789C-5FC4-2A23-27AC-FD6564C881B6}"/>
              </a:ext>
            </a:extLst>
          </p:cNvPr>
          <p:cNvCxnSpPr/>
          <p:nvPr userDrawn="1"/>
        </p:nvCxnSpPr>
        <p:spPr>
          <a:xfrm>
            <a:off x="4051005" y="4222779"/>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72FF038-EA5C-8C82-C240-97BC1F7B51D2}"/>
              </a:ext>
            </a:extLst>
          </p:cNvPr>
          <p:cNvCxnSpPr/>
          <p:nvPr userDrawn="1"/>
        </p:nvCxnSpPr>
        <p:spPr>
          <a:xfrm>
            <a:off x="7744047" y="4245698"/>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806385"/>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1" name="Text Placeholder 25">
            <a:extLst>
              <a:ext uri="{FF2B5EF4-FFF2-40B4-BE49-F238E27FC236}">
                <a16:creationId xmlns:a16="http://schemas.microsoft.com/office/drawing/2014/main" id="{118AC8ED-6D17-BFAB-3E0F-A74F81EC6A2D}"/>
              </a:ext>
            </a:extLst>
          </p:cNvPr>
          <p:cNvSpPr>
            <a:spLocks noGrp="1"/>
          </p:cNvSpPr>
          <p:nvPr>
            <p:ph type="body" sz="quarter" idx="21" hasCustomPrompt="1"/>
          </p:nvPr>
        </p:nvSpPr>
        <p:spPr>
          <a:xfrm>
            <a:off x="202160" y="2480946"/>
            <a:ext cx="2592023" cy="3110568"/>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2" name="Text Placeholder 25">
            <a:extLst>
              <a:ext uri="{FF2B5EF4-FFF2-40B4-BE49-F238E27FC236}">
                <a16:creationId xmlns:a16="http://schemas.microsoft.com/office/drawing/2014/main" id="{AE83ACA3-6CCB-D2C5-7995-6ABA9AEDFD00}"/>
              </a:ext>
            </a:extLst>
          </p:cNvPr>
          <p:cNvSpPr>
            <a:spLocks noGrp="1"/>
          </p:cNvSpPr>
          <p:nvPr>
            <p:ph type="body" sz="quarter" idx="22" hasCustomPrompt="1"/>
          </p:nvPr>
        </p:nvSpPr>
        <p:spPr>
          <a:xfrm>
            <a:off x="44888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3" name="Text Placeholder 25">
            <a:extLst>
              <a:ext uri="{FF2B5EF4-FFF2-40B4-BE49-F238E27FC236}">
                <a16:creationId xmlns:a16="http://schemas.microsoft.com/office/drawing/2014/main" id="{668379EA-653A-1EDB-755D-371D923970CE}"/>
              </a:ext>
            </a:extLst>
          </p:cNvPr>
          <p:cNvSpPr>
            <a:spLocks noGrp="1"/>
          </p:cNvSpPr>
          <p:nvPr>
            <p:ph type="body" sz="quarter" idx="23" hasCustomPrompt="1"/>
          </p:nvPr>
        </p:nvSpPr>
        <p:spPr>
          <a:xfrm>
            <a:off x="44888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34" name="Text Placeholder 25">
            <a:extLst>
              <a:ext uri="{FF2B5EF4-FFF2-40B4-BE49-F238E27FC236}">
                <a16:creationId xmlns:a16="http://schemas.microsoft.com/office/drawing/2014/main" id="{8A769013-87D1-F198-BEBB-77661457B0B9}"/>
              </a:ext>
            </a:extLst>
          </p:cNvPr>
          <p:cNvSpPr>
            <a:spLocks noGrp="1"/>
          </p:cNvSpPr>
          <p:nvPr>
            <p:ph type="body" sz="quarter" idx="24" hasCustomPrompt="1"/>
          </p:nvPr>
        </p:nvSpPr>
        <p:spPr>
          <a:xfrm>
            <a:off x="3229494" y="2480946"/>
            <a:ext cx="2592023" cy="3110568"/>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5" name="Text Placeholder 25">
            <a:extLst>
              <a:ext uri="{FF2B5EF4-FFF2-40B4-BE49-F238E27FC236}">
                <a16:creationId xmlns:a16="http://schemas.microsoft.com/office/drawing/2014/main" id="{05EB2E67-0F72-28A2-0975-5793296D0CBB}"/>
              </a:ext>
            </a:extLst>
          </p:cNvPr>
          <p:cNvSpPr>
            <a:spLocks noGrp="1"/>
          </p:cNvSpPr>
          <p:nvPr>
            <p:ph type="body" sz="quarter" idx="25" hasCustomPrompt="1"/>
          </p:nvPr>
        </p:nvSpPr>
        <p:spPr>
          <a:xfrm>
            <a:off x="3476223"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6" name="Text Placeholder 25">
            <a:extLst>
              <a:ext uri="{FF2B5EF4-FFF2-40B4-BE49-F238E27FC236}">
                <a16:creationId xmlns:a16="http://schemas.microsoft.com/office/drawing/2014/main" id="{928F24B8-51E6-2C03-A51D-6CEFB8B8F20B}"/>
              </a:ext>
            </a:extLst>
          </p:cNvPr>
          <p:cNvSpPr>
            <a:spLocks noGrp="1"/>
          </p:cNvSpPr>
          <p:nvPr>
            <p:ph type="body" sz="quarter" idx="26" hasCustomPrompt="1"/>
          </p:nvPr>
        </p:nvSpPr>
        <p:spPr>
          <a:xfrm>
            <a:off x="3476223"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7" name="Text Placeholder 25">
            <a:extLst>
              <a:ext uri="{FF2B5EF4-FFF2-40B4-BE49-F238E27FC236}">
                <a16:creationId xmlns:a16="http://schemas.microsoft.com/office/drawing/2014/main" id="{D3324153-7FE1-5268-EAB2-9E306D9462B4}"/>
              </a:ext>
            </a:extLst>
          </p:cNvPr>
          <p:cNvSpPr>
            <a:spLocks noGrp="1"/>
          </p:cNvSpPr>
          <p:nvPr>
            <p:ph type="body" sz="quarter" idx="27" hasCustomPrompt="1"/>
          </p:nvPr>
        </p:nvSpPr>
        <p:spPr>
          <a:xfrm>
            <a:off x="6315030" y="2480946"/>
            <a:ext cx="2592023" cy="3110568"/>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8" name="Text Placeholder 25">
            <a:extLst>
              <a:ext uri="{FF2B5EF4-FFF2-40B4-BE49-F238E27FC236}">
                <a16:creationId xmlns:a16="http://schemas.microsoft.com/office/drawing/2014/main" id="{977B8BA4-7CB0-09F1-49D6-D29CC72F8184}"/>
              </a:ext>
            </a:extLst>
          </p:cNvPr>
          <p:cNvSpPr>
            <a:spLocks noGrp="1"/>
          </p:cNvSpPr>
          <p:nvPr>
            <p:ph type="body" sz="quarter" idx="28" hasCustomPrompt="1"/>
          </p:nvPr>
        </p:nvSpPr>
        <p:spPr>
          <a:xfrm>
            <a:off x="656175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9" name="Text Placeholder 25">
            <a:extLst>
              <a:ext uri="{FF2B5EF4-FFF2-40B4-BE49-F238E27FC236}">
                <a16:creationId xmlns:a16="http://schemas.microsoft.com/office/drawing/2014/main" id="{7984CCB1-BB8C-00EF-21D5-DFB622937E1F}"/>
              </a:ext>
            </a:extLst>
          </p:cNvPr>
          <p:cNvSpPr>
            <a:spLocks noGrp="1"/>
          </p:cNvSpPr>
          <p:nvPr>
            <p:ph type="body" sz="quarter" idx="29" hasCustomPrompt="1"/>
          </p:nvPr>
        </p:nvSpPr>
        <p:spPr>
          <a:xfrm>
            <a:off x="656175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40" name="Text Placeholder 25">
            <a:extLst>
              <a:ext uri="{FF2B5EF4-FFF2-40B4-BE49-F238E27FC236}">
                <a16:creationId xmlns:a16="http://schemas.microsoft.com/office/drawing/2014/main" id="{2E1F7364-9FC0-ADC9-ABE8-9ED4EC8071A9}"/>
              </a:ext>
            </a:extLst>
          </p:cNvPr>
          <p:cNvSpPr>
            <a:spLocks noGrp="1"/>
          </p:cNvSpPr>
          <p:nvPr>
            <p:ph type="body" sz="quarter" idx="30" hasCustomPrompt="1"/>
          </p:nvPr>
        </p:nvSpPr>
        <p:spPr>
          <a:xfrm>
            <a:off x="9400566" y="2480946"/>
            <a:ext cx="2592023" cy="3110568"/>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1" name="Text Placeholder 25">
            <a:extLst>
              <a:ext uri="{FF2B5EF4-FFF2-40B4-BE49-F238E27FC236}">
                <a16:creationId xmlns:a16="http://schemas.microsoft.com/office/drawing/2014/main" id="{BA2C0A27-AC57-AD35-255D-76F7B1978503}"/>
              </a:ext>
            </a:extLst>
          </p:cNvPr>
          <p:cNvSpPr>
            <a:spLocks noGrp="1"/>
          </p:cNvSpPr>
          <p:nvPr>
            <p:ph type="body" sz="quarter" idx="31" hasCustomPrompt="1"/>
          </p:nvPr>
        </p:nvSpPr>
        <p:spPr>
          <a:xfrm>
            <a:off x="9647295"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2" name="Text Placeholder 25">
            <a:extLst>
              <a:ext uri="{FF2B5EF4-FFF2-40B4-BE49-F238E27FC236}">
                <a16:creationId xmlns:a16="http://schemas.microsoft.com/office/drawing/2014/main" id="{E3CFF061-EC86-9E24-0039-63C10B26059F}"/>
              </a:ext>
            </a:extLst>
          </p:cNvPr>
          <p:cNvSpPr>
            <a:spLocks noGrp="1"/>
          </p:cNvSpPr>
          <p:nvPr>
            <p:ph type="body" sz="quarter" idx="32" hasCustomPrompt="1"/>
          </p:nvPr>
        </p:nvSpPr>
        <p:spPr>
          <a:xfrm>
            <a:off x="9647295"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pic>
        <p:nvPicPr>
          <p:cNvPr id="3" name="Picture 2" descr="A black background with white dots&#10;&#10;Description automatically generated">
            <a:extLst>
              <a:ext uri="{FF2B5EF4-FFF2-40B4-BE49-F238E27FC236}">
                <a16:creationId xmlns:a16="http://schemas.microsoft.com/office/drawing/2014/main" id="{1742DDF3-9277-8BF9-A517-6FE36E5DA0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761F60ED-1297-BBE4-12CA-5366847E5AE0}"/>
              </a:ext>
            </a:extLst>
          </p:cNvPr>
          <p:cNvCxnSpPr/>
          <p:nvPr userDrawn="1"/>
        </p:nvCxnSpPr>
        <p:spPr>
          <a:xfrm>
            <a:off x="2828262" y="4063291"/>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7A0B7B6-C80E-3463-272B-F8BD1C272ECA}"/>
              </a:ext>
            </a:extLst>
          </p:cNvPr>
          <p:cNvCxnSpPr/>
          <p:nvPr userDrawn="1"/>
        </p:nvCxnSpPr>
        <p:spPr>
          <a:xfrm>
            <a:off x="5906017"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F619A46-3BBD-9ECD-DA71-B340570F2E51}"/>
              </a:ext>
            </a:extLst>
          </p:cNvPr>
          <p:cNvCxnSpPr/>
          <p:nvPr userDrawn="1"/>
        </p:nvCxnSpPr>
        <p:spPr>
          <a:xfrm>
            <a:off x="8973099"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15586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hasCustomPrompt="1"/>
          </p:nvPr>
        </p:nvSpPr>
        <p:spPr>
          <a:xfrm>
            <a:off x="181518" y="2667128"/>
            <a:ext cx="2086202" cy="2928286"/>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336352"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336352"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6" name="Text Placeholder 25">
            <a:extLst>
              <a:ext uri="{FF2B5EF4-FFF2-40B4-BE49-F238E27FC236}">
                <a16:creationId xmlns:a16="http://schemas.microsoft.com/office/drawing/2014/main" id="{35BB0A32-9C69-4B53-8484-12347BFF853F}"/>
              </a:ext>
            </a:extLst>
          </p:cNvPr>
          <p:cNvSpPr>
            <a:spLocks noGrp="1"/>
          </p:cNvSpPr>
          <p:nvPr>
            <p:ph type="body" sz="quarter" idx="13" hasCustomPrompt="1"/>
          </p:nvPr>
        </p:nvSpPr>
        <p:spPr>
          <a:xfrm>
            <a:off x="2609992" y="2626116"/>
            <a:ext cx="2086202" cy="2928286"/>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771739" y="3425206"/>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771739" y="2873736"/>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29" name="Text Placeholder 25">
            <a:extLst>
              <a:ext uri="{FF2B5EF4-FFF2-40B4-BE49-F238E27FC236}">
                <a16:creationId xmlns:a16="http://schemas.microsoft.com/office/drawing/2014/main" id="{DED34D83-6B7C-88B4-382A-247608E36504}"/>
              </a:ext>
            </a:extLst>
          </p:cNvPr>
          <p:cNvSpPr>
            <a:spLocks noGrp="1"/>
          </p:cNvSpPr>
          <p:nvPr>
            <p:ph type="body" sz="quarter" idx="16" hasCustomPrompt="1"/>
          </p:nvPr>
        </p:nvSpPr>
        <p:spPr>
          <a:xfrm>
            <a:off x="5052899" y="2649187"/>
            <a:ext cx="2086202" cy="2928286"/>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15996"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15996"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7" name="Text Placeholder 25">
            <a:extLst>
              <a:ext uri="{FF2B5EF4-FFF2-40B4-BE49-F238E27FC236}">
                <a16:creationId xmlns:a16="http://schemas.microsoft.com/office/drawing/2014/main" id="{08A6DE17-38EB-6B12-2D77-EC7DB040E66D}"/>
              </a:ext>
            </a:extLst>
          </p:cNvPr>
          <p:cNvSpPr>
            <a:spLocks noGrp="1"/>
          </p:cNvSpPr>
          <p:nvPr>
            <p:ph type="body" sz="quarter" idx="19" hasCustomPrompt="1"/>
          </p:nvPr>
        </p:nvSpPr>
        <p:spPr>
          <a:xfrm>
            <a:off x="7495806" y="2649187"/>
            <a:ext cx="2086202" cy="2928286"/>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52112"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52112"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0" name="Text Placeholder 25">
            <a:extLst>
              <a:ext uri="{FF2B5EF4-FFF2-40B4-BE49-F238E27FC236}">
                <a16:creationId xmlns:a16="http://schemas.microsoft.com/office/drawing/2014/main" id="{B14D26D1-8C4E-99C4-A6E0-BB1B23254BEA}"/>
              </a:ext>
            </a:extLst>
          </p:cNvPr>
          <p:cNvSpPr>
            <a:spLocks noGrp="1"/>
          </p:cNvSpPr>
          <p:nvPr>
            <p:ph type="body" sz="quarter" idx="37" hasCustomPrompt="1"/>
          </p:nvPr>
        </p:nvSpPr>
        <p:spPr>
          <a:xfrm>
            <a:off x="9924280" y="2667128"/>
            <a:ext cx="2086202" cy="2928286"/>
          </a:xfrm>
          <a:prstGeom prst="roundRect">
            <a:avLst>
              <a:gd name="adj" fmla="val 15360"/>
            </a:avLst>
          </a:prstGeom>
          <a:solidFill>
            <a:schemeClr val="accent5"/>
          </a:solidFill>
        </p:spPr>
        <p:txBody>
          <a:bodyPr lIns="72000" tIns="1260000" rIns="72000">
            <a:normAutofit/>
          </a:bodyPr>
          <a:lstStyle>
            <a:lvl1pPr marL="0" indent="0" algn="ctr">
              <a:buNone/>
              <a:defRPr sz="1600">
                <a:solidFill>
                  <a:schemeClr val="bg2"/>
                </a:solidFill>
              </a:defRPr>
            </a:lvl1pPr>
            <a:lvl2pPr>
              <a:defRPr sz="1600"/>
            </a:lvl2pPr>
            <a:lvl3pPr>
              <a:defRPr sz="1600"/>
            </a:lvl3pPr>
            <a:lvl4pPr>
              <a:defRPr sz="1600"/>
            </a:lvl4pPr>
            <a:lvl5pPr>
              <a:defRPr sz="1600"/>
            </a:lvl5pPr>
          </a:lstStyle>
          <a:p>
            <a:r>
              <a:rPr lang="en-GB"/>
              <a:t>Insert your text in this text box</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79114"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bg2"/>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79114"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bg2"/>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C13138E8-1D12-4E29-A60E-B926A3849855}"/>
              </a:ext>
            </a:extLst>
          </p:cNvPr>
          <p:cNvCxnSpPr>
            <a:cxnSpLocks/>
          </p:cNvCxnSpPr>
          <p:nvPr userDrawn="1"/>
        </p:nvCxnSpPr>
        <p:spPr>
          <a:xfrm>
            <a:off x="2299619"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D4ABF04-505B-366A-06D6-21C43B7824C2}"/>
              </a:ext>
            </a:extLst>
          </p:cNvPr>
          <p:cNvCxnSpPr>
            <a:cxnSpLocks/>
          </p:cNvCxnSpPr>
          <p:nvPr userDrawn="1"/>
        </p:nvCxnSpPr>
        <p:spPr>
          <a:xfrm>
            <a:off x="4724784" y="4063057"/>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E7885A1-F0CF-9E9E-522A-6DDA7BE962FD}"/>
              </a:ext>
            </a:extLst>
          </p:cNvPr>
          <p:cNvCxnSpPr>
            <a:cxnSpLocks/>
          </p:cNvCxnSpPr>
          <p:nvPr userDrawn="1"/>
        </p:nvCxnSpPr>
        <p:spPr>
          <a:xfrm>
            <a:off x="7167691" y="4081488"/>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AAF4756-8FED-D79D-EAF4-59D5927CF1BB}"/>
              </a:ext>
            </a:extLst>
          </p:cNvPr>
          <p:cNvCxnSpPr>
            <a:cxnSpLocks/>
          </p:cNvCxnSpPr>
          <p:nvPr userDrawn="1"/>
        </p:nvCxnSpPr>
        <p:spPr>
          <a:xfrm>
            <a:off x="9596165"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5194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conten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p:nvPr>
        </p:nvSpPr>
        <p:spPr>
          <a:xfrm>
            <a:off x="340632" y="3199591"/>
            <a:ext cx="2086202" cy="3392595"/>
          </a:xfrm>
          <a:prstGeom prst="roundRect">
            <a:avLst>
              <a:gd name="adj" fmla="val 15360"/>
            </a:avLst>
          </a:prstGeom>
          <a:ln/>
        </p:spPr>
        <p:style>
          <a:lnRef idx="2">
            <a:schemeClr val="accent1"/>
          </a:lnRef>
          <a:fillRef idx="1">
            <a:schemeClr val="lt1"/>
          </a:fillRef>
          <a:effectRef idx="0">
            <a:schemeClr val="accent1"/>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495466"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495466"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878850"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878850"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5667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5667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2635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2635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01351" y="2613745"/>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01351" y="2062275"/>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4" name="Text Placeholder 25">
            <a:extLst>
              <a:ext uri="{FF2B5EF4-FFF2-40B4-BE49-F238E27FC236}">
                <a16:creationId xmlns:a16="http://schemas.microsoft.com/office/drawing/2014/main" id="{042FF256-04AC-3165-4CF8-8C797F92E530}"/>
              </a:ext>
            </a:extLst>
          </p:cNvPr>
          <p:cNvSpPr>
            <a:spLocks noGrp="1"/>
          </p:cNvSpPr>
          <p:nvPr>
            <p:ph type="body" sz="quarter" idx="40"/>
          </p:nvPr>
        </p:nvSpPr>
        <p:spPr>
          <a:xfrm>
            <a:off x="2729070" y="3199591"/>
            <a:ext cx="2086202" cy="3392595"/>
          </a:xfrm>
          <a:prstGeom prst="roundRect">
            <a:avLst>
              <a:gd name="adj" fmla="val 15360"/>
            </a:avLst>
          </a:prstGeom>
          <a:ln/>
        </p:spPr>
        <p:style>
          <a:lnRef idx="2">
            <a:schemeClr val="accent2"/>
          </a:lnRef>
          <a:fillRef idx="1">
            <a:schemeClr val="lt1"/>
          </a:fillRef>
          <a:effectRef idx="0">
            <a:schemeClr val="accent2"/>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5" name="Text Placeholder 25">
            <a:extLst>
              <a:ext uri="{FF2B5EF4-FFF2-40B4-BE49-F238E27FC236}">
                <a16:creationId xmlns:a16="http://schemas.microsoft.com/office/drawing/2014/main" id="{82C34FC5-9BD4-9039-B9E3-4747580C54B0}"/>
              </a:ext>
            </a:extLst>
          </p:cNvPr>
          <p:cNvSpPr>
            <a:spLocks noGrp="1"/>
          </p:cNvSpPr>
          <p:nvPr>
            <p:ph type="body" sz="quarter" idx="41"/>
          </p:nvPr>
        </p:nvSpPr>
        <p:spPr>
          <a:xfrm>
            <a:off x="5117508" y="3199591"/>
            <a:ext cx="2086202" cy="3392595"/>
          </a:xfrm>
          <a:prstGeom prst="roundRect">
            <a:avLst>
              <a:gd name="adj" fmla="val 15360"/>
            </a:avLst>
          </a:prstGeom>
          <a:ln/>
        </p:spPr>
        <p:style>
          <a:lnRef idx="2">
            <a:schemeClr val="accent3"/>
          </a:lnRef>
          <a:fillRef idx="1">
            <a:schemeClr val="lt1"/>
          </a:fillRef>
          <a:effectRef idx="0">
            <a:schemeClr val="accent3"/>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6" name="Text Placeholder 25">
            <a:extLst>
              <a:ext uri="{FF2B5EF4-FFF2-40B4-BE49-F238E27FC236}">
                <a16:creationId xmlns:a16="http://schemas.microsoft.com/office/drawing/2014/main" id="{B6C8C80E-275F-E4EE-2309-7E16F9540896}"/>
              </a:ext>
            </a:extLst>
          </p:cNvPr>
          <p:cNvSpPr>
            <a:spLocks noGrp="1"/>
          </p:cNvSpPr>
          <p:nvPr>
            <p:ph type="body" sz="quarter" idx="42"/>
          </p:nvPr>
        </p:nvSpPr>
        <p:spPr>
          <a:xfrm>
            <a:off x="7468856" y="3199591"/>
            <a:ext cx="2086202" cy="3392595"/>
          </a:xfrm>
          <a:prstGeom prst="roundRect">
            <a:avLst>
              <a:gd name="adj" fmla="val 15360"/>
            </a:avLst>
          </a:prstGeom>
          <a:ln/>
        </p:spPr>
        <p:style>
          <a:lnRef idx="2">
            <a:schemeClr val="accent4"/>
          </a:lnRef>
          <a:fillRef idx="1">
            <a:schemeClr val="lt1"/>
          </a:fillRef>
          <a:effectRef idx="0">
            <a:schemeClr val="accent4"/>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7" name="Text Placeholder 25">
            <a:extLst>
              <a:ext uri="{FF2B5EF4-FFF2-40B4-BE49-F238E27FC236}">
                <a16:creationId xmlns:a16="http://schemas.microsoft.com/office/drawing/2014/main" id="{C123207E-2ADE-2ECE-9E60-2A491D325352}"/>
              </a:ext>
            </a:extLst>
          </p:cNvPr>
          <p:cNvSpPr>
            <a:spLocks noGrp="1"/>
          </p:cNvSpPr>
          <p:nvPr>
            <p:ph type="body" sz="quarter" idx="43"/>
          </p:nvPr>
        </p:nvSpPr>
        <p:spPr>
          <a:xfrm>
            <a:off x="9838536" y="3159020"/>
            <a:ext cx="2086202" cy="3392595"/>
          </a:xfrm>
          <a:prstGeom prst="roundRect">
            <a:avLst>
              <a:gd name="adj" fmla="val 15360"/>
            </a:avLst>
          </a:prstGeom>
          <a:ln/>
        </p:spPr>
        <p:style>
          <a:lnRef idx="2">
            <a:schemeClr val="accent5"/>
          </a:lnRef>
          <a:fillRef idx="1">
            <a:schemeClr val="lt1"/>
          </a:fillRef>
          <a:effectRef idx="0">
            <a:schemeClr val="accent5"/>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Tree>
    <p:extLst>
      <p:ext uri="{BB962C8B-B14F-4D97-AF65-F5344CB8AC3E}">
        <p14:creationId xmlns:p14="http://schemas.microsoft.com/office/powerpoint/2010/main" val="21961245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3" name="Picture 2" descr="A black background with white dots&#10;&#10;Description automatically generated">
            <a:extLst>
              <a:ext uri="{FF2B5EF4-FFF2-40B4-BE49-F238E27FC236}">
                <a16:creationId xmlns:a16="http://schemas.microsoft.com/office/drawing/2014/main" id="{F2894BEC-B17A-5D0E-72EF-2FB9B6B429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755989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et in touch - blue +  dark blue">
    <p:bg>
      <p:bgPr>
        <a:solidFill>
          <a:schemeClr val="accent4"/>
        </a:solidFill>
        <a:effectLst/>
      </p:bgPr>
    </p:bg>
    <p:spTree>
      <p:nvGrpSpPr>
        <p:cNvPr id="1" name=""/>
        <p:cNvGrpSpPr/>
        <p:nvPr/>
      </p:nvGrpSpPr>
      <p:grpSpPr>
        <a:xfrm>
          <a:off x="0" y="0"/>
          <a:ext cx="0" cy="0"/>
          <a:chOff x="0" y="0"/>
          <a:chExt cx="0" cy="0"/>
        </a:xfrm>
      </p:grpSpPr>
      <p:pic>
        <p:nvPicPr>
          <p:cNvPr id="15" name="Picture 14" descr="A blue and green shield&#10;&#10;Description automatically generated">
            <a:extLst>
              <a:ext uri="{FF2B5EF4-FFF2-40B4-BE49-F238E27FC236}">
                <a16:creationId xmlns:a16="http://schemas.microsoft.com/office/drawing/2014/main" id="{B49049B6-F303-7662-D4B2-35A5C24797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88" r="24911"/>
          <a:stretch/>
        </p:blipFill>
        <p:spPr>
          <a:xfrm flipH="1">
            <a:off x="6096000" y="0"/>
            <a:ext cx="6096000" cy="6858000"/>
          </a:xfrm>
          <a:prstGeom prst="rect">
            <a:avLst/>
          </a:prstGeom>
        </p:spPr>
      </p:pic>
      <p:sp>
        <p:nvSpPr>
          <p:cNvPr id="7" name="TextBox 6">
            <a:extLst>
              <a:ext uri="{FF2B5EF4-FFF2-40B4-BE49-F238E27FC236}">
                <a16:creationId xmlns:a16="http://schemas.microsoft.com/office/drawing/2014/main" id="{A29F341A-62C1-A748-9D47-BFD59497689E}"/>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8" name="TextBox 7">
            <a:extLst>
              <a:ext uri="{FF2B5EF4-FFF2-40B4-BE49-F238E27FC236}">
                <a16:creationId xmlns:a16="http://schemas.microsoft.com/office/drawing/2014/main" id="{19EFADCE-89D4-D443-9610-1BF12134A58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448889" y="1783081"/>
            <a:ext cx="5342311" cy="1956644"/>
          </a:xfrm>
          <a:prstGeom prst="rect">
            <a:avLst/>
          </a:prstGeom>
        </p:spPr>
        <p:txBody>
          <a:bodyPr anchor="b">
            <a:normAutofit/>
          </a:bodyPr>
          <a:lstStyle>
            <a:lvl1pPr>
              <a:defRPr sz="4000" baseline="0">
                <a:solidFill>
                  <a:schemeClr val="bg1"/>
                </a:solidFill>
                <a:latin typeface="Georgia" panose="02040502050405020303" pitchFamily="18" charset="0"/>
              </a:defRPr>
            </a:lvl1pPr>
          </a:lstStyle>
          <a:p>
            <a:r>
              <a:rPr lang="en-GB"/>
              <a:t>Insert CTA in here</a:t>
            </a:r>
          </a:p>
        </p:txBody>
      </p:sp>
      <p:sp>
        <p:nvSpPr>
          <p:cNvPr id="9" name="Text Placeholder 9">
            <a:extLst>
              <a:ext uri="{FF2B5EF4-FFF2-40B4-BE49-F238E27FC236}">
                <a16:creationId xmlns:a16="http://schemas.microsoft.com/office/drawing/2014/main" id="{337418F9-39B6-1690-2CBA-FC67B7CA6676}"/>
              </a:ext>
            </a:extLst>
          </p:cNvPr>
          <p:cNvSpPr>
            <a:spLocks noGrp="1"/>
          </p:cNvSpPr>
          <p:nvPr>
            <p:ph type="body" sz="quarter" idx="10" hasCustomPrompt="1"/>
          </p:nvPr>
        </p:nvSpPr>
        <p:spPr>
          <a:xfrm>
            <a:off x="458915" y="4339078"/>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Phone here</a:t>
            </a:r>
          </a:p>
        </p:txBody>
      </p:sp>
      <p:sp>
        <p:nvSpPr>
          <p:cNvPr id="11" name="Text Placeholder 9">
            <a:extLst>
              <a:ext uri="{FF2B5EF4-FFF2-40B4-BE49-F238E27FC236}">
                <a16:creationId xmlns:a16="http://schemas.microsoft.com/office/drawing/2014/main" id="{FD8EA4EE-5B3A-69EE-D554-61BF6C80CCED}"/>
              </a:ext>
            </a:extLst>
          </p:cNvPr>
          <p:cNvSpPr>
            <a:spLocks noGrp="1"/>
          </p:cNvSpPr>
          <p:nvPr>
            <p:ph type="body" sz="quarter" idx="11" hasCustomPrompt="1"/>
          </p:nvPr>
        </p:nvSpPr>
        <p:spPr>
          <a:xfrm>
            <a:off x="458915" y="4885167"/>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Email here</a:t>
            </a:r>
          </a:p>
        </p:txBody>
      </p:sp>
      <p:pic>
        <p:nvPicPr>
          <p:cNvPr id="20" name="Picture 19" descr="A black background with white dots&#10;&#10;Description automatically generated">
            <a:extLst>
              <a:ext uri="{FF2B5EF4-FFF2-40B4-BE49-F238E27FC236}">
                <a16:creationId xmlns:a16="http://schemas.microsoft.com/office/drawing/2014/main" id="{CA43B2A4-B284-2E0F-F3C4-8DFDF1F5F0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Tree>
    <p:extLst>
      <p:ext uri="{BB962C8B-B14F-4D97-AF65-F5344CB8AC3E}">
        <p14:creationId xmlns:p14="http://schemas.microsoft.com/office/powerpoint/2010/main" val="31149665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for use when print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181760-2B31-270A-8FC6-60D571F4E0C1}"/>
              </a:ext>
            </a:extLst>
          </p:cNvPr>
          <p:cNvPicPr>
            <a:picLocks noChangeAspect="1"/>
          </p:cNvPicPr>
          <p:nvPr userDrawn="1"/>
        </p:nvPicPr>
        <p:blipFill rotWithShape="1">
          <a:blip r:embed="rId2"/>
          <a:srcRect r="62480" b="49222"/>
          <a:stretch/>
        </p:blipFill>
        <p:spPr>
          <a:xfrm>
            <a:off x="3181350" y="1"/>
            <a:ext cx="9010650" cy="6858000"/>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23409031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Any questions?</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2590777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Thank you!</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13672285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 light and dark blue">
    <p:bg>
      <p:bgPr>
        <a:solidFill>
          <a:srgbClr val="1A3A44"/>
        </a:solidFill>
        <a:effectLst/>
      </p:bgPr>
    </p:bg>
    <p:spTree>
      <p:nvGrpSpPr>
        <p:cNvPr id="1" name=""/>
        <p:cNvGrpSpPr/>
        <p:nvPr/>
      </p:nvGrpSpPr>
      <p:grpSpPr>
        <a:xfrm>
          <a:off x="0" y="0"/>
          <a:ext cx="0" cy="0"/>
          <a:chOff x="0" y="0"/>
          <a:chExt cx="0" cy="0"/>
        </a:xfrm>
      </p:grpSpPr>
      <p:pic>
        <p:nvPicPr>
          <p:cNvPr id="6" name="Picture 5" descr="A blue and green shield&#10;&#10;Description automatically generated">
            <a:extLst>
              <a:ext uri="{FF2B5EF4-FFF2-40B4-BE49-F238E27FC236}">
                <a16:creationId xmlns:a16="http://schemas.microsoft.com/office/drawing/2014/main" id="{12A763C2-8F64-3879-197D-FED7B6FC9B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1675" cy="6858000"/>
          </a:xfrm>
          <a:prstGeom prst="rect">
            <a:avLst/>
          </a:prstGeom>
        </p:spPr>
      </p:pic>
      <p:sp>
        <p:nvSpPr>
          <p:cNvPr id="9" name="TextBox 8">
            <a:extLst>
              <a:ext uri="{FF2B5EF4-FFF2-40B4-BE49-F238E27FC236}">
                <a16:creationId xmlns:a16="http://schemas.microsoft.com/office/drawing/2014/main" id="{6EC23E1A-460A-4142-8E76-4738CA01CE5F}"/>
              </a:ext>
            </a:extLst>
          </p:cNvPr>
          <p:cNvSpPr txBox="1"/>
          <p:nvPr userDrawn="1"/>
        </p:nvSpPr>
        <p:spPr>
          <a:xfrm>
            <a:off x="8352264" y="6339469"/>
            <a:ext cx="3490331" cy="246221"/>
          </a:xfrm>
          <a:prstGeom prst="rect">
            <a:avLst/>
          </a:prstGeom>
          <a:noFill/>
        </p:spPr>
        <p:txBody>
          <a:bodyPr wrap="square" rtlCol="0">
            <a:spAutoFit/>
          </a:bodyPr>
          <a:lstStyle/>
          <a:p>
            <a:pPr algn="r"/>
            <a:r>
              <a:rPr lang="en-US" sz="1000" dirty="0">
                <a:solidFill>
                  <a:schemeClr val="tx1"/>
                </a:solidFill>
              </a:rPr>
              <a:t>© Cambridge University Press &amp; Assessment 2025</a:t>
            </a:r>
          </a:p>
        </p:txBody>
      </p:sp>
      <p:sp>
        <p:nvSpPr>
          <p:cNvPr id="14" name="TextBox 13">
            <a:extLst>
              <a:ext uri="{FF2B5EF4-FFF2-40B4-BE49-F238E27FC236}">
                <a16:creationId xmlns:a16="http://schemas.microsoft.com/office/drawing/2014/main" id="{677BA4EC-055B-B440-8AF0-B408AC454BCE}"/>
              </a:ext>
            </a:extLst>
          </p:cNvPr>
          <p:cNvSpPr txBox="1"/>
          <p:nvPr userDrawn="1"/>
        </p:nvSpPr>
        <p:spPr>
          <a:xfrm>
            <a:off x="446048" y="6293302"/>
            <a:ext cx="3540861" cy="338554"/>
          </a:xfrm>
          <a:prstGeom prst="rect">
            <a:avLst/>
          </a:prstGeom>
          <a:noFill/>
        </p:spPr>
        <p:txBody>
          <a:bodyPr wrap="square" rtlCol="0">
            <a:spAutoFit/>
          </a:bodyPr>
          <a:lstStyle/>
          <a:p>
            <a:pPr algn="l"/>
            <a:r>
              <a:rPr lang="en-US" sz="1600">
                <a:solidFill>
                  <a:schemeClr val="bg1"/>
                </a:solidFill>
              </a:rPr>
              <a:t>cambridge.org/internationaleducation</a:t>
            </a:r>
          </a:p>
        </p:txBody>
      </p:sp>
      <p:pic>
        <p:nvPicPr>
          <p:cNvPr id="3" name="Picture 2" descr="A white text on a black background&#10;&#10;Description automatically generated">
            <a:extLst>
              <a:ext uri="{FF2B5EF4-FFF2-40B4-BE49-F238E27FC236}">
                <a16:creationId xmlns:a16="http://schemas.microsoft.com/office/drawing/2014/main" id="{59D9E60E-B76F-6764-43E9-BF1F25765C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8438" y="3149600"/>
            <a:ext cx="3303434" cy="558800"/>
          </a:xfrm>
          <a:prstGeom prst="rect">
            <a:avLst/>
          </a:prstGeom>
        </p:spPr>
      </p:pic>
    </p:spTree>
    <p:extLst>
      <p:ext uri="{BB962C8B-B14F-4D97-AF65-F5344CB8AC3E}">
        <p14:creationId xmlns:p14="http://schemas.microsoft.com/office/powerpoint/2010/main" val="23728652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dirty="0"/>
              <a:t>Slide title</a:t>
            </a:r>
            <a:endParaRPr lang="en-GB" dirty="0"/>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normAutofit/>
          </a:bodyPr>
          <a:lstStyle>
            <a:lvl1pPr>
              <a:defRPr sz="2400" baseline="0">
                <a:solidFill>
                  <a:schemeClr val="tx1"/>
                </a:solidFill>
                <a:latin typeface="Arial" panose="020B0604020202020204" pitchFamily="34" charset="0"/>
              </a:defRPr>
            </a:lvl1pPr>
            <a:lvl2pPr>
              <a:defRPr sz="2000" baseline="0">
                <a:solidFill>
                  <a:schemeClr val="tx1"/>
                </a:solidFill>
                <a:latin typeface="Arial" panose="020B0604020202020204" pitchFamily="34" charset="0"/>
              </a:defRPr>
            </a:lvl2pPr>
            <a:lvl3pPr>
              <a:defRPr sz="1800" baseline="0">
                <a:solidFill>
                  <a:schemeClr val="tx1"/>
                </a:solidFill>
                <a:latin typeface="Arial" panose="020B0604020202020204" pitchFamily="34" charset="0"/>
              </a:defRPr>
            </a:lvl3pPr>
            <a:lvl4pPr>
              <a:defRPr sz="1600" baseline="0">
                <a:solidFill>
                  <a:schemeClr val="tx1"/>
                </a:solidFill>
                <a:latin typeface="Arial" panose="020B0604020202020204" pitchFamily="34" charset="0"/>
              </a:defRPr>
            </a:lvl4pPr>
            <a:lvl5pPr>
              <a:defRPr sz="1600" baseline="0">
                <a:solidFill>
                  <a:schemeClr val="tx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1739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3C1366"/>
        </a:solidFill>
        <a:effectLst/>
      </p:bgPr>
    </p:bg>
    <p:spTree>
      <p:nvGrpSpPr>
        <p:cNvPr id="1" name=""/>
        <p:cNvGrpSpPr/>
        <p:nvPr/>
      </p:nvGrpSpPr>
      <p:grpSpPr>
        <a:xfrm>
          <a:off x="0" y="0"/>
          <a:ext cx="0" cy="0"/>
          <a:chOff x="0" y="0"/>
          <a:chExt cx="0" cy="0"/>
        </a:xfrm>
      </p:grpSpPr>
      <p:pic>
        <p:nvPicPr>
          <p:cNvPr id="8" name="Picture 7" descr="A blue and white pattern&#10;&#10;Description automatically generated">
            <a:extLst>
              <a:ext uri="{FF2B5EF4-FFF2-40B4-BE49-F238E27FC236}">
                <a16:creationId xmlns:a16="http://schemas.microsoft.com/office/drawing/2014/main" id="{6FB74B52-DB87-5F33-33EC-C222623793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15" t="23615" r="23615" b="23615"/>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4" name="Picture 3" descr="A black background with white dots&#10;&#10;Description automatically generated">
            <a:extLst>
              <a:ext uri="{FF2B5EF4-FFF2-40B4-BE49-F238E27FC236}">
                <a16:creationId xmlns:a16="http://schemas.microsoft.com/office/drawing/2014/main" id="{C9485469-31C3-A712-0653-5EBFD2CCF2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3294558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ink">
    <p:bg>
      <p:bgPr>
        <a:solidFill>
          <a:srgbClr val="3C1366"/>
        </a:solidFill>
        <a:effectLst/>
      </p:bgPr>
    </p:bg>
    <p:spTree>
      <p:nvGrpSpPr>
        <p:cNvPr id="1" name=""/>
        <p:cNvGrpSpPr/>
        <p:nvPr/>
      </p:nvGrpSpPr>
      <p:grpSpPr>
        <a:xfrm>
          <a:off x="0" y="0"/>
          <a:ext cx="0" cy="0"/>
          <a:chOff x="0" y="0"/>
          <a:chExt cx="0" cy="0"/>
        </a:xfrm>
      </p:grpSpPr>
      <p:pic>
        <p:nvPicPr>
          <p:cNvPr id="4" name="Picture 3" descr="A purple and white pattern&#10;&#10;Description automatically generated">
            <a:extLst>
              <a:ext uri="{FF2B5EF4-FFF2-40B4-BE49-F238E27FC236}">
                <a16:creationId xmlns:a16="http://schemas.microsoft.com/office/drawing/2014/main" id="{FA516C7D-35D1-8B47-F37C-0355B951B4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85" t="23685" r="23685" b="23685"/>
          <a:stretch/>
        </p:blipFill>
        <p:spPr>
          <a:xfrm>
            <a:off x="162" y="0"/>
            <a:ext cx="12191675" cy="6858000"/>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5" name="Picture 4" descr="A black background with white dots&#10;&#10;Description automatically generated">
            <a:extLst>
              <a:ext uri="{FF2B5EF4-FFF2-40B4-BE49-F238E27FC236}">
                <a16:creationId xmlns:a16="http://schemas.microsoft.com/office/drawing/2014/main" id="{CDA5EC72-6CC3-6002-92E5-81B34FD013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8457273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 light blue">
    <p:bg>
      <p:bgPr>
        <a:solidFill>
          <a:srgbClr val="1A3A44"/>
        </a:solidFill>
        <a:effectLst/>
      </p:bgPr>
    </p:bg>
    <p:spTree>
      <p:nvGrpSpPr>
        <p:cNvPr id="1" name=""/>
        <p:cNvGrpSpPr/>
        <p:nvPr/>
      </p:nvGrpSpPr>
      <p:grpSpPr>
        <a:xfrm>
          <a:off x="0" y="0"/>
          <a:ext cx="0" cy="0"/>
          <a:chOff x="0" y="0"/>
          <a:chExt cx="0" cy="0"/>
        </a:xfrm>
      </p:grpSpPr>
      <p:pic>
        <p:nvPicPr>
          <p:cNvPr id="4" name="Picture 3" descr="A blue and white pattern&#10;&#10;Description automatically generated">
            <a:extLst>
              <a:ext uri="{FF2B5EF4-FFF2-40B4-BE49-F238E27FC236}">
                <a16:creationId xmlns:a16="http://schemas.microsoft.com/office/drawing/2014/main" id="{DAF966B6-A9FF-8A13-FC9C-AB214487C91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186" t="20186" r="20186" b="20186"/>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628599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 white blue (please use if printing)">
    <p:bg>
      <p:bgPr>
        <a:solidFill>
          <a:srgbClr val="1A3A4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2022AE-3739-72F3-EE5A-402168C7BFD7}"/>
              </a:ext>
            </a:extLst>
          </p:cNvPr>
          <p:cNvPicPr>
            <a:picLocks noChangeAspect="1"/>
          </p:cNvPicPr>
          <p:nvPr userDrawn="1"/>
        </p:nvPicPr>
        <p:blipFill rotWithShape="1">
          <a:blip r:embed="rId2"/>
          <a:srcRect l="19621" t="19724" r="19730" b="19615"/>
          <a:stretch/>
        </p:blipFill>
        <p:spPr>
          <a:xfrm>
            <a:off x="0" y="-1"/>
            <a:ext cx="12192000" cy="6858001"/>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6003750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Chart Placeholder 4">
            <a:extLst>
              <a:ext uri="{FF2B5EF4-FFF2-40B4-BE49-F238E27FC236}">
                <a16:creationId xmlns:a16="http://schemas.microsoft.com/office/drawing/2014/main" id="{2C360B31-6EBE-4CC9-395B-9DC5A901DED8}"/>
              </a:ext>
            </a:extLst>
          </p:cNvPr>
          <p:cNvSpPr>
            <a:spLocks noGrp="1"/>
          </p:cNvSpPr>
          <p:nvPr>
            <p:ph type="chart" sz="quarter" idx="10"/>
          </p:nvPr>
        </p:nvSpPr>
        <p:spPr>
          <a:xfrm>
            <a:off x="175066" y="1836000"/>
            <a:ext cx="11627998" cy="4669575"/>
          </a:xfrm>
        </p:spPr>
        <p:txBody>
          <a:bodyPr/>
          <a:lstStyle/>
          <a:p>
            <a:r>
              <a:rPr lang="en-US"/>
              <a:t>Click icon to add chart</a:t>
            </a:r>
            <a:endParaRPr lang="nl-NL"/>
          </a:p>
        </p:txBody>
      </p:sp>
    </p:spTree>
    <p:extLst>
      <p:ext uri="{BB962C8B-B14F-4D97-AF65-F5344CB8AC3E}">
        <p14:creationId xmlns:p14="http://schemas.microsoft.com/office/powerpoint/2010/main" val="41813547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64ADD2-3EEA-45D7-9095-C5CEC5BF5B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3F8AEB-5E6A-4DD9-8AAE-DF9C6CB7C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4BF8152-7316-4348-AB6E-33F35D3E8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80B96C-853A-4F26-91B4-F0764DB54639}" type="slidenum">
              <a:rPr lang="en-GB" smtClean="0"/>
              <a:t>‹#›</a:t>
            </a:fld>
            <a:endParaRPr lang="en-GB"/>
          </a:p>
        </p:txBody>
      </p:sp>
    </p:spTree>
    <p:extLst>
      <p:ext uri="{BB962C8B-B14F-4D97-AF65-F5344CB8AC3E}">
        <p14:creationId xmlns:p14="http://schemas.microsoft.com/office/powerpoint/2010/main" val="2853564373"/>
      </p:ext>
    </p:extLst>
  </p:cSld>
  <p:clrMap bg1="lt1" tx1="dk1" bg2="lt2" tx2="dk2" accent1="accent1" accent2="accent2" accent3="accent3" accent4="accent4" accent5="accent5" accent6="accent6" hlink="hlink" folHlink="folHlink"/>
  <p:sldLayoutIdLst>
    <p:sldLayoutId id="2147483649" r:id="rId1"/>
    <p:sldLayoutId id="2147483718" r:id="rId2"/>
    <p:sldLayoutId id="2147483719" r:id="rId3"/>
    <p:sldLayoutId id="2147483650" r:id="rId4"/>
    <p:sldLayoutId id="2147483686" r:id="rId5"/>
    <p:sldLayoutId id="2147483708" r:id="rId6"/>
    <p:sldLayoutId id="2147483685" r:id="rId7"/>
    <p:sldLayoutId id="2147483720" r:id="rId8"/>
    <p:sldLayoutId id="2147483709" r:id="rId9"/>
    <p:sldLayoutId id="2147483710" r:id="rId10"/>
    <p:sldLayoutId id="2147483711" r:id="rId11"/>
    <p:sldLayoutId id="2147483691" r:id="rId12"/>
    <p:sldLayoutId id="2147483689" r:id="rId13"/>
    <p:sldLayoutId id="2147483716" r:id="rId14"/>
    <p:sldLayoutId id="2147483690" r:id="rId15"/>
    <p:sldLayoutId id="2147483715" r:id="rId16"/>
    <p:sldLayoutId id="2147483692" r:id="rId17"/>
    <p:sldLayoutId id="2147483675" r:id="rId18"/>
    <p:sldLayoutId id="2147483717" r:id="rId19"/>
    <p:sldLayoutId id="2147483652" r:id="rId20"/>
    <p:sldLayoutId id="2147483697" r:id="rId21"/>
    <p:sldLayoutId id="2147483714" r:id="rId22"/>
    <p:sldLayoutId id="2147483695" r:id="rId23"/>
    <p:sldLayoutId id="2147483698" r:id="rId24"/>
    <p:sldLayoutId id="2147483699" r:id="rId25"/>
    <p:sldLayoutId id="2147483700" r:id="rId26"/>
    <p:sldLayoutId id="2147483713" r:id="rId27"/>
    <p:sldLayoutId id="2147483703" r:id="rId28"/>
    <p:sldLayoutId id="2147483701" r:id="rId29"/>
    <p:sldLayoutId id="2147483707" r:id="rId30"/>
    <p:sldLayoutId id="2147483712" r:id="rId31"/>
    <p:sldLayoutId id="2147483684" r:id="rId32"/>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537172" y="4562947"/>
            <a:ext cx="11117656" cy="2209045"/>
          </a:xfrm>
          <a:solidFill>
            <a:srgbClr val="D7FDF5">
              <a:alpha val="89804"/>
            </a:srgbClr>
          </a:solidFill>
          <a:ln>
            <a:solidFill>
              <a:srgbClr val="D7FDF5"/>
            </a:solidFill>
          </a:ln>
        </p:spPr>
        <p:txBody>
          <a:bodyPr vert="horz" lIns="91440" tIns="45720" rIns="91440" bIns="45720" rtlCol="0" anchor="ctr">
            <a:normAutofit/>
          </a:bodyPr>
          <a:lstStyle/>
          <a:p>
            <a:pPr marL="0" indent="0">
              <a:buNone/>
            </a:pPr>
            <a:r>
              <a:rPr lang="en-US" dirty="0"/>
              <a:t>Lesson Objectives:</a:t>
            </a:r>
          </a:p>
          <a:p>
            <a:pPr lvl="0" fontAlgn="base"/>
            <a:r>
              <a:rPr lang="en-GB" dirty="0"/>
              <a:t>Review the biological, learning, and cognitive theories of language development</a:t>
            </a:r>
          </a:p>
          <a:p>
            <a:pPr lvl="0" fontAlgn="base"/>
            <a:r>
              <a:rPr lang="en-GB" dirty="0"/>
              <a:t>Evaluate the arguments for and against each theory</a:t>
            </a:r>
          </a:p>
          <a:p>
            <a:r>
              <a:rPr lang="en-GB" dirty="0"/>
              <a:t>Apply knowledge across theories to novel scenarios</a:t>
            </a:r>
          </a:p>
        </p:txBody>
      </p:sp>
    </p:spTree>
    <p:extLst>
      <p:ext uri="{BB962C8B-B14F-4D97-AF65-F5344CB8AC3E}">
        <p14:creationId xmlns:p14="http://schemas.microsoft.com/office/powerpoint/2010/main" val="1130971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0" y="3227294"/>
            <a:ext cx="12192000" cy="3228395"/>
          </a:xfrm>
          <a:solidFill>
            <a:srgbClr val="FACB2E">
              <a:alpha val="89804"/>
            </a:srgbClr>
          </a:solidFill>
          <a:ln>
            <a:solidFill>
              <a:schemeClr val="accent3"/>
            </a:solidFill>
          </a:ln>
        </p:spPr>
        <p:txBody>
          <a:bodyPr vert="horz" lIns="91440" tIns="45720" rIns="91440" bIns="45720" rtlCol="0" anchor="ctr">
            <a:normAutofit/>
          </a:bodyPr>
          <a:lstStyle/>
          <a:p>
            <a:pPr marL="0" indent="0" algn="ctr">
              <a:buNone/>
            </a:pPr>
            <a:r>
              <a:rPr lang="en-GB" dirty="0">
                <a:latin typeface="Arial"/>
                <a:cs typeface="Arial"/>
              </a:rPr>
              <a:t>Starter activity: Name the theory from each statement:</a:t>
            </a:r>
          </a:p>
          <a:p>
            <a:pPr marL="457200" indent="-457200">
              <a:buAutoNum type="arabicPeriod"/>
            </a:pPr>
            <a:r>
              <a:rPr lang="en-GB" dirty="0">
                <a:latin typeface="Arial"/>
                <a:cs typeface="Arial"/>
              </a:rPr>
              <a:t>Children develop language in stages according to how thinking changes over time</a:t>
            </a:r>
          </a:p>
          <a:p>
            <a:pPr marL="457200" indent="-457200">
              <a:buAutoNum type="arabicPeriod"/>
            </a:pPr>
            <a:r>
              <a:rPr lang="en-GB" dirty="0">
                <a:latin typeface="Arial"/>
                <a:cs typeface="Arial"/>
              </a:rPr>
              <a:t>There is a specific period of time in which our brains are ‘wired’ to acquire language</a:t>
            </a:r>
          </a:p>
          <a:p>
            <a:pPr marL="457200" indent="-457200">
              <a:buAutoNum type="arabicPeriod"/>
            </a:pPr>
            <a:r>
              <a:rPr lang="en-GB" dirty="0">
                <a:latin typeface="Arial"/>
                <a:cs typeface="Arial"/>
              </a:rPr>
              <a:t>Listening to and copying others is the main way children develop language</a:t>
            </a:r>
            <a:endParaRPr lang="en-GB" dirty="0"/>
          </a:p>
        </p:txBody>
      </p:sp>
    </p:spTree>
    <p:extLst>
      <p:ext uri="{BB962C8B-B14F-4D97-AF65-F5344CB8AC3E}">
        <p14:creationId xmlns:p14="http://schemas.microsoft.com/office/powerpoint/2010/main" val="1677304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364278" y="4731026"/>
            <a:ext cx="11463443" cy="1792903"/>
          </a:xfrm>
          <a:solidFill>
            <a:srgbClr val="CC59AA">
              <a:alpha val="89804"/>
            </a:srgbClr>
          </a:solidFill>
          <a:ln>
            <a:solidFill>
              <a:schemeClr val="accent2"/>
            </a:solidFill>
          </a:ln>
        </p:spPr>
        <p:txBody>
          <a:bodyPr vert="horz" lIns="91440" tIns="45720" rIns="91440" bIns="45720" rtlCol="0" anchor="ctr">
            <a:normAutofit/>
          </a:bodyPr>
          <a:lstStyle/>
          <a:p>
            <a:pPr marL="0" indent="0" algn="ctr">
              <a:buNone/>
            </a:pPr>
            <a:r>
              <a:rPr lang="en-GB" dirty="0">
                <a:latin typeface="Arial"/>
                <a:cs typeface="Arial"/>
              </a:rPr>
              <a:t>Activity: In groups of 3-4, work together to complete the following table using your knowledge and notes, if required.</a:t>
            </a:r>
            <a:endParaRPr lang="en-GB" dirty="0"/>
          </a:p>
        </p:txBody>
      </p:sp>
    </p:spTree>
    <p:extLst>
      <p:ext uri="{BB962C8B-B14F-4D97-AF65-F5344CB8AC3E}">
        <p14:creationId xmlns:p14="http://schemas.microsoft.com/office/powerpoint/2010/main" val="306192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F79B7-7844-A143-9B29-1C3016D34133}"/>
              </a:ext>
            </a:extLst>
          </p:cNvPr>
          <p:cNvSpPr>
            <a:spLocks noGrp="1"/>
          </p:cNvSpPr>
          <p:nvPr>
            <p:ph type="title"/>
          </p:nvPr>
        </p:nvSpPr>
        <p:spPr>
          <a:noFill/>
        </p:spPr>
        <p:txBody>
          <a:bodyPr>
            <a:normAutofit/>
          </a:bodyPr>
          <a:lstStyle/>
          <a:p>
            <a:pPr algn="ctr"/>
            <a:r>
              <a:rPr lang="en-US" dirty="0"/>
              <a:t>Theories of language development</a:t>
            </a:r>
          </a:p>
        </p:txBody>
      </p:sp>
      <p:graphicFrame>
        <p:nvGraphicFramePr>
          <p:cNvPr id="7" name="Content Placeholder 6">
            <a:extLst>
              <a:ext uri="{FF2B5EF4-FFF2-40B4-BE49-F238E27FC236}">
                <a16:creationId xmlns:a16="http://schemas.microsoft.com/office/drawing/2014/main" id="{FA28F6FF-4C6B-B748-AC6D-6C29F3B95A10}"/>
              </a:ext>
            </a:extLst>
          </p:cNvPr>
          <p:cNvGraphicFramePr>
            <a:graphicFrameLocks noGrp="1"/>
          </p:cNvGraphicFramePr>
          <p:nvPr>
            <p:ph type="tbl" sz="quarter" idx="11"/>
            <p:extLst>
              <p:ext uri="{D42A27DB-BD31-4B8C-83A1-F6EECF244321}">
                <p14:modId xmlns:p14="http://schemas.microsoft.com/office/powerpoint/2010/main" val="1464058194"/>
              </p:ext>
            </p:extLst>
          </p:nvPr>
        </p:nvGraphicFramePr>
        <p:xfrm>
          <a:off x="179999" y="1844566"/>
          <a:ext cx="11627999" cy="4937330"/>
        </p:xfrm>
        <a:graphic>
          <a:graphicData uri="http://schemas.openxmlformats.org/drawingml/2006/table">
            <a:tbl>
              <a:tblPr firstRow="1" bandRow="1">
                <a:tableStyleId>{5C22544A-7EE6-4342-B048-85BDC9FD1C3A}</a:tableStyleId>
              </a:tblPr>
              <a:tblGrid>
                <a:gridCol w="1792236">
                  <a:extLst>
                    <a:ext uri="{9D8B030D-6E8A-4147-A177-3AD203B41FA5}">
                      <a16:colId xmlns:a16="http://schemas.microsoft.com/office/drawing/2014/main" val="3894190873"/>
                    </a:ext>
                  </a:extLst>
                </a:gridCol>
                <a:gridCol w="2259106">
                  <a:extLst>
                    <a:ext uri="{9D8B030D-6E8A-4147-A177-3AD203B41FA5}">
                      <a16:colId xmlns:a16="http://schemas.microsoft.com/office/drawing/2014/main" val="3768862363"/>
                    </a:ext>
                  </a:extLst>
                </a:gridCol>
                <a:gridCol w="3367638">
                  <a:extLst>
                    <a:ext uri="{9D8B030D-6E8A-4147-A177-3AD203B41FA5}">
                      <a16:colId xmlns:a16="http://schemas.microsoft.com/office/drawing/2014/main" val="3551816449"/>
                    </a:ext>
                  </a:extLst>
                </a:gridCol>
                <a:gridCol w="4209019">
                  <a:extLst>
                    <a:ext uri="{9D8B030D-6E8A-4147-A177-3AD203B41FA5}">
                      <a16:colId xmlns:a16="http://schemas.microsoft.com/office/drawing/2014/main" val="2599660320"/>
                    </a:ext>
                  </a:extLst>
                </a:gridCol>
              </a:tblGrid>
              <a:tr h="548210">
                <a:tc gridSpan="2">
                  <a:txBody>
                    <a:bodyPr/>
                    <a:lstStyle/>
                    <a:p>
                      <a:endParaRPr lang="en-GB" sz="2400" dirty="0">
                        <a:solidFill>
                          <a:srgbClr val="CC58B0"/>
                        </a:solidFill>
                        <a:latin typeface="+mn-lt"/>
                      </a:endParaRPr>
                    </a:p>
                  </a:txBody>
                  <a:tcPr>
                    <a:solidFill>
                      <a:schemeClr val="bg1"/>
                    </a:solidFill>
                  </a:tcPr>
                </a:tc>
                <a:tc hMerge="1">
                  <a:txBody>
                    <a:bodyPr/>
                    <a:lstStyle/>
                    <a:p>
                      <a:endParaRPr lang="en-GB"/>
                    </a:p>
                  </a:txBody>
                  <a:tcPr/>
                </a:tc>
                <a:tc>
                  <a:txBody>
                    <a:bodyPr/>
                    <a:lstStyle/>
                    <a:p>
                      <a:endParaRPr lang="en-GB" sz="2400" b="1" dirty="0">
                        <a:solidFill>
                          <a:srgbClr val="CC58B0"/>
                        </a:solidFill>
                        <a:latin typeface="+mn-lt"/>
                      </a:endParaRPr>
                    </a:p>
                  </a:txBody>
                  <a:tcPr>
                    <a:solidFill>
                      <a:schemeClr val="bg1"/>
                    </a:solidFill>
                  </a:tcPr>
                </a:tc>
                <a:tc>
                  <a:txBody>
                    <a:bodyPr/>
                    <a:lstStyle/>
                    <a:p>
                      <a:endParaRPr lang="en-GB" sz="2400" b="1" dirty="0">
                        <a:solidFill>
                          <a:srgbClr val="CC58B0"/>
                        </a:solidFill>
                        <a:latin typeface="+mn-lt"/>
                      </a:endParaRPr>
                    </a:p>
                  </a:txBody>
                  <a:tcPr>
                    <a:solidFill>
                      <a:schemeClr val="bg1"/>
                    </a:solidFill>
                  </a:tcPr>
                </a:tc>
                <a:extLst>
                  <a:ext uri="{0D108BD9-81ED-4DB2-BD59-A6C34878D82A}">
                    <a16:rowId xmlns:a16="http://schemas.microsoft.com/office/drawing/2014/main" val="1453184177"/>
                  </a:ext>
                </a:extLst>
              </a:tr>
              <a:tr h="548210">
                <a:tc>
                  <a:txBody>
                    <a:bodyPr/>
                    <a:lstStyle/>
                    <a:p>
                      <a:r>
                        <a:rPr lang="en-US" sz="2400" b="1" dirty="0">
                          <a:solidFill>
                            <a:schemeClr val="accent2"/>
                          </a:solidFill>
                          <a:latin typeface="+mn-lt"/>
                        </a:rPr>
                        <a:t>Theory</a:t>
                      </a:r>
                      <a:endParaRPr lang="en-GB" sz="2400" b="1" dirty="0">
                        <a:solidFill>
                          <a:schemeClr val="accent2"/>
                        </a:solidFill>
                        <a:latin typeface="+mn-lt"/>
                      </a:endParaRPr>
                    </a:p>
                  </a:txBody>
                  <a:tcPr>
                    <a:noFill/>
                  </a:tcPr>
                </a:tc>
                <a:tc>
                  <a:txBody>
                    <a:bodyPr/>
                    <a:lstStyle/>
                    <a:p>
                      <a:r>
                        <a:rPr lang="en-US" sz="2400" b="1" dirty="0">
                          <a:solidFill>
                            <a:schemeClr val="accent2"/>
                          </a:solidFill>
                          <a:latin typeface="+mn-lt"/>
                        </a:rPr>
                        <a:t>Key psychologist</a:t>
                      </a:r>
                      <a:endParaRPr lang="en-GB" sz="2400" b="1" dirty="0">
                        <a:solidFill>
                          <a:schemeClr val="accent2"/>
                        </a:solidFill>
                        <a:latin typeface="+mn-lt"/>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accent2"/>
                          </a:solidFill>
                          <a:latin typeface="Arial" panose="020B0604020202020204" pitchFamily="34" charset="0"/>
                          <a:cs typeface="Arial" panose="020B0604020202020204" pitchFamily="34" charset="0"/>
                        </a:rPr>
                        <a:t>Core idea 1</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accent2"/>
                          </a:solidFill>
                          <a:latin typeface="Arial" panose="020B0604020202020204" pitchFamily="34" charset="0"/>
                          <a:cs typeface="Arial" panose="020B0604020202020204" pitchFamily="34" charset="0"/>
                        </a:rPr>
                        <a:t>Core idea 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2"/>
                        </a:solidFill>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2536536791"/>
                  </a:ext>
                </a:extLst>
              </a:tr>
              <a:tr h="574724">
                <a:tc>
                  <a:txBody>
                    <a:bodyPr/>
                    <a:lstStyle/>
                    <a:p>
                      <a:r>
                        <a:rPr lang="en-US" sz="2400" b="1" dirty="0">
                          <a:solidFill>
                            <a:schemeClr val="tx1"/>
                          </a:solidFill>
                          <a:latin typeface="+mn-lt"/>
                        </a:rPr>
                        <a:t>Biological</a:t>
                      </a:r>
                    </a:p>
                    <a:p>
                      <a:endParaRPr lang="en-US" sz="2400" b="1" dirty="0">
                        <a:solidFill>
                          <a:schemeClr val="tx1"/>
                        </a:solidFill>
                        <a:latin typeface="+mn-lt"/>
                      </a:endParaRPr>
                    </a:p>
                    <a:p>
                      <a:r>
                        <a:rPr lang="en-US" sz="2400" b="1" dirty="0">
                          <a:solidFill>
                            <a:schemeClr val="tx1"/>
                          </a:solidFill>
                          <a:latin typeface="+mn-lt"/>
                        </a:rPr>
                        <a:t> </a:t>
                      </a:r>
                      <a:endParaRPr lang="en-GB" sz="2400" b="1" dirty="0">
                        <a:solidFill>
                          <a:schemeClr val="tx1"/>
                        </a:solidFill>
                        <a:latin typeface="+mn-lt"/>
                      </a:endParaRPr>
                    </a:p>
                  </a:txBody>
                  <a:tcPr>
                    <a:solidFill>
                      <a:srgbClr val="EEEEF5"/>
                    </a:solidFill>
                  </a:tcPr>
                </a:tc>
                <a:tc>
                  <a:txBody>
                    <a:bodyPr/>
                    <a:lstStyle/>
                    <a:p>
                      <a:endParaRPr lang="en-GB" sz="2400" b="1" dirty="0">
                        <a:solidFill>
                          <a:schemeClr val="tx1"/>
                        </a:solidFill>
                        <a:latin typeface="+mn-lt"/>
                      </a:endParaRPr>
                    </a:p>
                  </a:txBody>
                  <a:tcPr>
                    <a:solidFill>
                      <a:srgbClr val="EEEE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txBody>
                  <a:tcPr>
                    <a:solidFill>
                      <a:srgbClr val="EEEE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txBody>
                  <a:tcPr>
                    <a:solidFill>
                      <a:srgbClr val="EEEEF5"/>
                    </a:solidFill>
                  </a:tcPr>
                </a:tc>
                <a:extLst>
                  <a:ext uri="{0D108BD9-81ED-4DB2-BD59-A6C34878D82A}">
                    <a16:rowId xmlns:a16="http://schemas.microsoft.com/office/drawing/2014/main" val="2872741842"/>
                  </a:ext>
                </a:extLst>
              </a:tr>
              <a:tr h="548210">
                <a:tc>
                  <a:txBody>
                    <a:bodyPr/>
                    <a:lstStyle/>
                    <a:p>
                      <a:r>
                        <a:rPr lang="en-US" sz="2400" b="1" dirty="0">
                          <a:solidFill>
                            <a:schemeClr val="tx1"/>
                          </a:solidFill>
                          <a:latin typeface="+mn-lt"/>
                        </a:rPr>
                        <a:t>Learning</a:t>
                      </a:r>
                    </a:p>
                    <a:p>
                      <a:endParaRPr lang="en-US" sz="2400" b="1" dirty="0">
                        <a:solidFill>
                          <a:schemeClr val="tx1"/>
                        </a:solidFill>
                        <a:latin typeface="+mn-lt"/>
                      </a:endParaRPr>
                    </a:p>
                    <a:p>
                      <a:endParaRPr lang="en-GB" sz="2400" b="1" dirty="0">
                        <a:solidFill>
                          <a:schemeClr val="tx1"/>
                        </a:solidFill>
                        <a:latin typeface="+mn-lt"/>
                      </a:endParaRPr>
                    </a:p>
                  </a:txBody>
                  <a:tcPr>
                    <a:solidFill>
                      <a:schemeClr val="bg1"/>
                    </a:solidFill>
                  </a:tcPr>
                </a:tc>
                <a:tc>
                  <a:txBody>
                    <a:bodyPr/>
                    <a:lstStyle/>
                    <a:p>
                      <a:endParaRPr lang="en-GB" sz="2400" b="1" dirty="0">
                        <a:solidFill>
                          <a:schemeClr val="tx1"/>
                        </a:solidFill>
                        <a:latin typeface="+mn-lt"/>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2912046859"/>
                  </a:ext>
                </a:extLst>
              </a:tr>
              <a:tr h="548210">
                <a:tc>
                  <a:txBody>
                    <a:bodyPr/>
                    <a:lstStyle/>
                    <a:p>
                      <a:r>
                        <a:rPr lang="en-US" sz="2400" b="1" dirty="0">
                          <a:solidFill>
                            <a:schemeClr val="tx1"/>
                          </a:solidFill>
                          <a:latin typeface="+mn-lt"/>
                        </a:rPr>
                        <a:t>Cognitive </a:t>
                      </a:r>
                    </a:p>
                    <a:p>
                      <a:endParaRPr lang="en-US" sz="2400" b="1" dirty="0">
                        <a:solidFill>
                          <a:schemeClr val="tx1"/>
                        </a:solidFill>
                        <a:latin typeface="+mn-lt"/>
                      </a:endParaRPr>
                    </a:p>
                    <a:p>
                      <a:endParaRPr lang="en-GB" sz="2400" b="1" dirty="0">
                        <a:solidFill>
                          <a:schemeClr val="tx1"/>
                        </a:solidFill>
                        <a:latin typeface="+mn-lt"/>
                      </a:endParaRPr>
                    </a:p>
                  </a:txBody>
                  <a:tcPr>
                    <a:solidFill>
                      <a:srgbClr val="EEEEF4"/>
                    </a:solidFill>
                  </a:tcPr>
                </a:tc>
                <a:tc>
                  <a:txBody>
                    <a:bodyPr/>
                    <a:lstStyle/>
                    <a:p>
                      <a:endParaRPr lang="en-GB" sz="2400" b="1" dirty="0">
                        <a:solidFill>
                          <a:schemeClr val="tx1"/>
                        </a:solidFill>
                        <a:latin typeface="+mn-lt"/>
                      </a:endParaRPr>
                    </a:p>
                  </a:txBody>
                  <a:tcPr>
                    <a:solidFill>
                      <a:srgbClr val="EEEE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txBody>
                  <a:tcPr>
                    <a:solidFill>
                      <a:srgbClr val="EEEE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txBody>
                  <a:tcPr>
                    <a:solidFill>
                      <a:srgbClr val="EEEEF4"/>
                    </a:solidFill>
                  </a:tcPr>
                </a:tc>
                <a:extLst>
                  <a:ext uri="{0D108BD9-81ED-4DB2-BD59-A6C34878D82A}">
                    <a16:rowId xmlns:a16="http://schemas.microsoft.com/office/drawing/2014/main" val="2234866237"/>
                  </a:ext>
                </a:extLst>
              </a:tr>
            </a:tbl>
          </a:graphicData>
        </a:graphic>
      </p:graphicFrame>
    </p:spTree>
    <p:extLst>
      <p:ext uri="{BB962C8B-B14F-4D97-AF65-F5344CB8AC3E}">
        <p14:creationId xmlns:p14="http://schemas.microsoft.com/office/powerpoint/2010/main" val="1537033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7EF1095B-EF23-7953-3429-D90DD89EC281}"/>
              </a:ext>
            </a:extLst>
          </p:cNvPr>
          <p:cNvPicPr>
            <a:picLocks noGrp="1" noChangeAspect="1"/>
          </p:cNvPicPr>
          <p:nvPr>
            <p:ph type="pic" sz="quarter" idx="10"/>
          </p:nvPr>
        </p:nvPicPr>
        <p:blipFill rotWithShape="1">
          <a:blip r:embed="rId2"/>
          <a:srcRect l="15720" r="26940"/>
          <a:stretch/>
        </p:blipFill>
        <p:spPr>
          <a:xfrm>
            <a:off x="6096000" y="0"/>
            <a:ext cx="6096000" cy="6858000"/>
          </a:xfrm>
          <a:prstGeom prst="rect">
            <a:avLst/>
          </a:prstGeom>
        </p:spPr>
      </p:pic>
      <p:sp>
        <p:nvSpPr>
          <p:cNvPr id="3" name="Title 2">
            <a:extLst>
              <a:ext uri="{FF2B5EF4-FFF2-40B4-BE49-F238E27FC236}">
                <a16:creationId xmlns:a16="http://schemas.microsoft.com/office/drawing/2014/main" id="{FD4857A8-FEFB-1CE7-3447-A477657416F6}"/>
              </a:ext>
            </a:extLst>
          </p:cNvPr>
          <p:cNvSpPr>
            <a:spLocks noGrp="1"/>
          </p:cNvSpPr>
          <p:nvPr>
            <p:ph type="title"/>
          </p:nvPr>
        </p:nvSpPr>
        <p:spPr/>
        <p:txBody>
          <a:bodyPr/>
          <a:lstStyle/>
          <a:p>
            <a:r>
              <a:rPr lang="en-US" dirty="0"/>
              <a:t>Defend your theory</a:t>
            </a:r>
            <a:endParaRPr lang="en-GB" dirty="0"/>
          </a:p>
        </p:txBody>
      </p:sp>
      <p:sp>
        <p:nvSpPr>
          <p:cNvPr id="4" name="Content Placeholder 3">
            <a:extLst>
              <a:ext uri="{FF2B5EF4-FFF2-40B4-BE49-F238E27FC236}">
                <a16:creationId xmlns:a16="http://schemas.microsoft.com/office/drawing/2014/main" id="{9F31BEDC-13C9-7154-7D8E-964D57B4F8CA}"/>
              </a:ext>
            </a:extLst>
          </p:cNvPr>
          <p:cNvSpPr>
            <a:spLocks noGrp="1"/>
          </p:cNvSpPr>
          <p:nvPr>
            <p:ph idx="1"/>
          </p:nvPr>
        </p:nvSpPr>
        <p:spPr/>
        <p:txBody>
          <a:bodyPr>
            <a:normAutofit/>
          </a:bodyPr>
          <a:lstStyle/>
          <a:p>
            <a:pPr marL="457200" indent="-457200">
              <a:buAutoNum type="arabicPeriod"/>
            </a:pPr>
            <a:r>
              <a:rPr lang="en-US" dirty="0"/>
              <a:t>Choose one of the three theories of language development</a:t>
            </a:r>
          </a:p>
          <a:p>
            <a:pPr marL="457200" indent="-457200">
              <a:buAutoNum type="arabicPeriod"/>
            </a:pPr>
            <a:r>
              <a:rPr lang="en-US" dirty="0"/>
              <a:t>Prepare notes on the argument for this theory. </a:t>
            </a:r>
            <a:r>
              <a:rPr lang="en-US" dirty="0" err="1"/>
              <a:t>Summarise</a:t>
            </a:r>
            <a:r>
              <a:rPr lang="en-US" dirty="0"/>
              <a:t> your ideas.</a:t>
            </a:r>
          </a:p>
          <a:p>
            <a:pPr marL="457200" indent="-457200">
              <a:buAutoNum type="arabicPeriod"/>
            </a:pPr>
            <a:r>
              <a:rPr lang="en-US" dirty="0"/>
              <a:t>Present your argument to the class or another group in two minutes</a:t>
            </a:r>
          </a:p>
          <a:p>
            <a:pPr marL="457200" indent="-457200">
              <a:buAutoNum type="arabicPeriod"/>
            </a:pPr>
            <a:r>
              <a:rPr lang="en-US" dirty="0"/>
              <a:t>Be ready to defend your theory when asked questions</a:t>
            </a:r>
          </a:p>
          <a:p>
            <a:pPr marL="457200" indent="-457200">
              <a:buAutoNum type="arabicPeriod"/>
            </a:pPr>
            <a:r>
              <a:rPr lang="en-US" dirty="0"/>
              <a:t>Swap groups and explore another theory</a:t>
            </a:r>
            <a:endParaRPr lang="en-GB" dirty="0"/>
          </a:p>
        </p:txBody>
      </p:sp>
    </p:spTree>
    <p:extLst>
      <p:ext uri="{BB962C8B-B14F-4D97-AF65-F5344CB8AC3E}">
        <p14:creationId xmlns:p14="http://schemas.microsoft.com/office/powerpoint/2010/main" val="1198625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71729-4109-4C8C-CA32-E075C458802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4ACE080-3FA9-7C23-B135-EE44F4E08907}"/>
              </a:ext>
            </a:extLst>
          </p:cNvPr>
          <p:cNvSpPr>
            <a:spLocks noGrp="1"/>
          </p:cNvSpPr>
          <p:nvPr>
            <p:ph type="body" sz="quarter" idx="10"/>
          </p:nvPr>
        </p:nvSpPr>
        <p:spPr>
          <a:xfrm>
            <a:off x="477078" y="821635"/>
            <a:ext cx="11237844" cy="5804451"/>
          </a:xfrm>
        </p:spPr>
        <p:txBody>
          <a:bodyPr>
            <a:normAutofit fontScale="92500"/>
          </a:bodyPr>
          <a:lstStyle/>
          <a:p>
            <a:r>
              <a:rPr lang="en-GB" dirty="0"/>
              <a:t>Annotate the scenario, using different colours / notes to indicate the relevance of each theory of language development:</a:t>
            </a:r>
          </a:p>
          <a:p>
            <a:endParaRPr lang="en-US" dirty="0"/>
          </a:p>
          <a:p>
            <a:r>
              <a:rPr lang="en-GB" i="1" dirty="0"/>
              <a:t>‘Layla is 4 years old and is from a bilingual family. She has learned many words through repetition and praise, but also creates new words that no one taught her. Her grandmother notices she speaks differently to adults than to her peers.’</a:t>
            </a:r>
          </a:p>
        </p:txBody>
      </p:sp>
    </p:spTree>
    <p:extLst>
      <p:ext uri="{BB962C8B-B14F-4D97-AF65-F5344CB8AC3E}">
        <p14:creationId xmlns:p14="http://schemas.microsoft.com/office/powerpoint/2010/main" val="288906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171FE-5DB7-C512-FA4A-08DC09E95C6C}"/>
            </a:ext>
          </a:extLst>
        </p:cNvPr>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FF957276-52AA-5B45-C868-87AEE467B2EF}"/>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sp>
        <p:nvSpPr>
          <p:cNvPr id="4" name="Content Placeholder 3">
            <a:extLst>
              <a:ext uri="{FF2B5EF4-FFF2-40B4-BE49-F238E27FC236}">
                <a16:creationId xmlns:a16="http://schemas.microsoft.com/office/drawing/2014/main" id="{CC353874-58DC-AE45-C5DF-CCA75046EC71}"/>
              </a:ext>
            </a:extLst>
          </p:cNvPr>
          <p:cNvSpPr>
            <a:spLocks noGrp="1"/>
          </p:cNvSpPr>
          <p:nvPr>
            <p:ph idx="1"/>
          </p:nvPr>
        </p:nvSpPr>
        <p:spPr>
          <a:xfrm>
            <a:off x="413974" y="4770781"/>
            <a:ext cx="11364052" cy="1753147"/>
          </a:xfrm>
          <a:solidFill>
            <a:srgbClr val="FACB2E">
              <a:alpha val="89804"/>
            </a:srgbClr>
          </a:solidFill>
          <a:ln>
            <a:solidFill>
              <a:schemeClr val="accent3"/>
            </a:solidFill>
          </a:ln>
        </p:spPr>
        <p:txBody>
          <a:bodyPr vert="horz" lIns="91440" tIns="45720" rIns="91440" bIns="45720" rtlCol="0" anchor="ctr">
            <a:normAutofit/>
          </a:bodyPr>
          <a:lstStyle/>
          <a:p>
            <a:pPr marL="0" indent="0" algn="ctr">
              <a:buNone/>
            </a:pPr>
            <a:r>
              <a:rPr lang="en-GB" dirty="0">
                <a:latin typeface="Arial"/>
                <a:cs typeface="Arial"/>
              </a:rPr>
              <a:t>Plenary: Write </a:t>
            </a:r>
            <a:r>
              <a:rPr lang="en-GB" b="1" dirty="0">
                <a:latin typeface="Arial"/>
                <a:cs typeface="Arial"/>
              </a:rPr>
              <a:t>one</a:t>
            </a:r>
            <a:r>
              <a:rPr lang="en-GB" dirty="0">
                <a:latin typeface="Arial"/>
                <a:cs typeface="Arial"/>
              </a:rPr>
              <a:t> sentence explaining w</a:t>
            </a:r>
            <a:r>
              <a:rPr lang="en-GB" dirty="0"/>
              <a:t>hich theory you find most convincing and why. </a:t>
            </a:r>
            <a:r>
              <a:rPr lang="en-GB"/>
              <a:t>Compare your ideas with a partner.</a:t>
            </a:r>
            <a:endParaRPr lang="en-GB" dirty="0"/>
          </a:p>
        </p:txBody>
      </p:sp>
    </p:spTree>
    <p:extLst>
      <p:ext uri="{BB962C8B-B14F-4D97-AF65-F5344CB8AC3E}">
        <p14:creationId xmlns:p14="http://schemas.microsoft.com/office/powerpoint/2010/main" val="153233455"/>
      </p:ext>
    </p:extLst>
  </p:cSld>
  <p:clrMapOvr>
    <a:masterClrMapping/>
  </p:clrMapOvr>
</p:sld>
</file>

<file path=ppt/theme/theme1.xml><?xml version="1.0" encoding="utf-8"?>
<a:theme xmlns:a="http://schemas.openxmlformats.org/drawingml/2006/main" name="Office Theme">
  <a:themeElements>
    <a:clrScheme name="Custom 8">
      <a:dk1>
        <a:srgbClr val="252525"/>
      </a:dk1>
      <a:lt1>
        <a:srgbClr val="FFFFFF"/>
      </a:lt1>
      <a:dk2>
        <a:srgbClr val="133844"/>
      </a:dk2>
      <a:lt2>
        <a:srgbClr val="FFFFFF"/>
      </a:lt2>
      <a:accent1>
        <a:srgbClr val="00BDB6"/>
      </a:accent1>
      <a:accent2>
        <a:srgbClr val="CC59AA"/>
      </a:accent2>
      <a:accent3>
        <a:srgbClr val="FACB2E"/>
      </a:accent3>
      <a:accent4>
        <a:srgbClr val="8EE8D8"/>
      </a:accent4>
      <a:accent5>
        <a:srgbClr val="5E0A4F"/>
      </a:accent5>
      <a:accent6>
        <a:srgbClr val="F9DC4E"/>
      </a:accent6>
      <a:hlink>
        <a:srgbClr val="5E0A4F"/>
      </a:hlink>
      <a:folHlink>
        <a:srgbClr val="5E0A4F"/>
      </a:folHlink>
    </a:clrScheme>
    <a:fontScheme name="Custom 1">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hools V4" id="{E2A36DA1-4A29-43B8-B8F1-C255D5AABE09}" vid="{2A5C11B6-9CD9-45FF-9CD6-984CCCC0BA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9ad1216b-cdc1-40e2-a0c2-94597fd44697">7VPTP7ZE6X33-2020743336-754</_dlc_DocId>
    <_dlc_DocIdUrl xmlns="9ad1216b-cdc1-40e2-a0c2-94597fd44697">
      <Url>https://cambridgeorg.sharepoint.com/sites/cie/education/pd/Curriculum_Support/_layouts/15/DocIdRedir.aspx?ID=7VPTP7ZE6X33-2020743336-754</Url>
      <Description>7VPTP7ZE6X33-2020743336-754</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45BD9047056454F94B4694108F9A1FF" ma:contentTypeVersion="3" ma:contentTypeDescription="Create a new document." ma:contentTypeScope="" ma:versionID="5c0011047895b59a897429f5e4ec5dcc">
  <xsd:schema xmlns:xsd="http://www.w3.org/2001/XMLSchema" xmlns:xs="http://www.w3.org/2001/XMLSchema" xmlns:p="http://schemas.microsoft.com/office/2006/metadata/properties" xmlns:ns2="9ad1216b-cdc1-40e2-a0c2-94597fd44697" xmlns:ns3="f1f25e64-7226-490b-ade3-8cf84afff5d2" targetNamespace="http://schemas.microsoft.com/office/2006/metadata/properties" ma:root="true" ma:fieldsID="5b649ae69bc45de80afe7d6c0f200904" ns2:_="" ns3:_="">
    <xsd:import namespace="9ad1216b-cdc1-40e2-a0c2-94597fd44697"/>
    <xsd:import namespace="f1f25e64-7226-490b-ade3-8cf84afff5d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1f25e64-7226-490b-ade3-8cf84afff5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E51AF88-C67F-4A38-BADD-B70D8B316A09}">
  <ds:schemaRefs>
    <ds:schemaRef ds:uri="http://schemas.microsoft.com/sharepoint/v3/contenttype/forms"/>
  </ds:schemaRefs>
</ds:datastoreItem>
</file>

<file path=customXml/itemProps2.xml><?xml version="1.0" encoding="utf-8"?>
<ds:datastoreItem xmlns:ds="http://schemas.openxmlformats.org/officeDocument/2006/customXml" ds:itemID="{B630E657-8217-4B2F-96A4-D1EE5A57D447}">
  <ds:schemaRefs>
    <ds:schemaRef ds:uri="http://purl.org/dc/elements/1.1/"/>
    <ds:schemaRef ds:uri="http://purl.org/dc/dcmitype/"/>
    <ds:schemaRef ds:uri="http://schemas.microsoft.com/office/2006/metadata/properties"/>
    <ds:schemaRef ds:uri="f1f25e64-7226-490b-ade3-8cf84afff5d2"/>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9ad1216b-cdc1-40e2-a0c2-94597fd44697"/>
    <ds:schemaRef ds:uri="http://purl.org/dc/terms/"/>
  </ds:schemaRefs>
</ds:datastoreItem>
</file>

<file path=customXml/itemProps3.xml><?xml version="1.0" encoding="utf-8"?>
<ds:datastoreItem xmlns:ds="http://schemas.openxmlformats.org/officeDocument/2006/customXml" ds:itemID="{E58FCC17-9001-45E5-BE28-44A1FEA6EE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f1f25e64-7226-490b-ade3-8cf84afff5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3B36F522-99CC-44C6-897D-F8F89591E08F}">
  <ds:schemaRefs>
    <ds:schemaRef ds:uri="http://schemas.microsoft.com/sharepoint/events"/>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emplate>Schools v4 POT</Template>
  <TotalTime>393</TotalTime>
  <Words>263</Words>
  <Application>Microsoft Office PowerPoint</Application>
  <PresentationFormat>Widescreen</PresentationFormat>
  <Paragraphs>29</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Georgia</vt:lpstr>
      <vt:lpstr>Office Theme</vt:lpstr>
      <vt:lpstr>PowerPoint Presentation</vt:lpstr>
      <vt:lpstr>PowerPoint Presentation</vt:lpstr>
      <vt:lpstr>PowerPoint Presentation</vt:lpstr>
      <vt:lpstr>Theories of language development</vt:lpstr>
      <vt:lpstr>Defend your theory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Rebecca</dc:creator>
  <cp:lastModifiedBy>Karolyn Feliciani</cp:lastModifiedBy>
  <cp:revision>4</cp:revision>
  <dcterms:created xsi:type="dcterms:W3CDTF">2023-10-09T12:44:25Z</dcterms:created>
  <dcterms:modified xsi:type="dcterms:W3CDTF">2026-06-29T09:19:49Z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0x010100E45BD9047056454F94B4694108F9A1FF</vt:lpwstr>
  </property>
  <property fmtid="{D5CDD505-2E9C-101B-9397-08002B2CF9AE}" pid="3" name="MediaServiceImageTags">
    <vt:lpwstr/>
  </property>
  <property fmtid="{D5CDD505-2E9C-101B-9397-08002B2CF9AE}" pid="4" name="_dlc_DocIdItemGuid">
    <vt:lpwstr>31553d90-abbf-4c1d-af28-70f79cd2cf3e</vt:lpwstr>
  </property>
</Properties>
</file>