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3"/>
  </p:notesMasterIdLst>
  <p:handoutMasterIdLst>
    <p:handoutMasterId r:id="rId14"/>
  </p:handoutMasterIdLst>
  <p:sldIdLst>
    <p:sldId id="343" r:id="rId6"/>
    <p:sldId id="298" r:id="rId7"/>
    <p:sldId id="346" r:id="rId8"/>
    <p:sldId id="345" r:id="rId9"/>
    <p:sldId id="262" r:id="rId10"/>
    <p:sldId id="344" r:id="rId11"/>
    <p:sldId id="33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6-05-13T09:16:56.628" v="3139" actId="255"/>
      <pc:docMkLst>
        <pc:docMk/>
      </pc:docMkLst>
      <pc:sldChg chg="add ord">
        <pc:chgData name="Lizzie Gauntlett" userId="1dc7c36a1b1a647d" providerId="LiveId" clId="{C1DC5315-D282-429F-B35A-871ABF7A65E8}" dt="2026-05-13T09:04:42.322" v="2854"/>
        <pc:sldMkLst>
          <pc:docMk/>
          <pc:sldMk cId="1537033953" sldId="262"/>
        </pc:sldMkLst>
      </pc:sldChg>
      <pc:sldChg chg="addSp modSp mod">
        <pc:chgData name="Lizzie Gauntlett" userId="1dc7c36a1b1a647d" providerId="LiveId" clId="{C1DC5315-D282-429F-B35A-871ABF7A65E8}" dt="2026-05-13T09:02:49.397" v="2774" actId="5793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6-05-13T09:02:49.397" v="2774" actId="5793"/>
          <ac:spMkLst>
            <pc:docMk/>
            <pc:sldMk cId="1677304970" sldId="298"/>
            <ac:spMk id="4" creationId="{8A3FCDC3-543C-8905-8EB4-3AC0E32FFFFF}"/>
          </ac:spMkLst>
        </pc:spChg>
        <pc:picChg chg="add mod">
          <ac:chgData name="Lizzie Gauntlett" userId="1dc7c36a1b1a647d" providerId="LiveId" clId="{C1DC5315-D282-429F-B35A-871ABF7A65E8}" dt="2026-05-13T09:02:46.659" v="2773" actId="1035"/>
          <ac:picMkLst>
            <pc:docMk/>
            <pc:sldMk cId="1677304970" sldId="298"/>
            <ac:picMk id="6" creationId="{608C697A-B1CD-026D-C209-0C77C00ED518}"/>
          </ac:picMkLst>
        </pc:picChg>
        <pc:picChg chg="mod ord">
          <ac:chgData name="Lizzie Gauntlett" userId="1dc7c36a1b1a647d" providerId="LiveId" clId="{C1DC5315-D282-429F-B35A-871ABF7A65E8}" dt="2026-05-13T09:02:21.210" v="2670" actId="1076"/>
          <ac:picMkLst>
            <pc:docMk/>
            <pc:sldMk cId="1677304970" sldId="298"/>
            <ac:picMk id="9" creationId="{6EC199B4-AE9E-D193-1ABE-CD3150FFC3C1}"/>
          </ac:picMkLst>
        </pc:picChg>
      </pc:sldChg>
      <pc:sldChg chg="modSp mod">
        <pc:chgData name="Lizzie Gauntlett" userId="1dc7c36a1b1a647d" providerId="LiveId" clId="{C1DC5315-D282-429F-B35A-871ABF7A65E8}" dt="2026-05-13T09:12:13.388" v="3049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6-05-13T09:12:13.388" v="3049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">
        <pc:chgData name="Lizzie Gauntlett" userId="1dc7c36a1b1a647d" providerId="LiveId" clId="{C1DC5315-D282-429F-B35A-871ABF7A65E8}" dt="2026-05-13T09:13:49.104" v="3131" actId="20577"/>
        <pc:sldMkLst>
          <pc:docMk/>
          <pc:sldMk cId="1130971648" sldId="343"/>
        </pc:sldMkLst>
        <pc:spChg chg="mod">
          <ac:chgData name="Lizzie Gauntlett" userId="1dc7c36a1b1a647d" providerId="LiveId" clId="{C1DC5315-D282-429F-B35A-871ABF7A65E8}" dt="2026-05-13T09:13:49.104" v="3131" actId="20577"/>
          <ac:spMkLst>
            <pc:docMk/>
            <pc:sldMk cId="1130971648" sldId="343"/>
            <ac:spMk id="4" creationId="{8A3FCDC3-543C-8905-8EB4-3AC0E32FFFFF}"/>
          </ac:spMkLst>
        </pc:spChg>
      </pc:sldChg>
      <pc:sldChg chg="modSp add mod">
        <pc:chgData name="Lizzie Gauntlett" userId="1dc7c36a1b1a647d" providerId="LiveId" clId="{C1DC5315-D282-429F-B35A-871ABF7A65E8}" dt="2026-05-13T09:16:56.628" v="3139" actId="255"/>
        <pc:sldMkLst>
          <pc:docMk/>
          <pc:sldMk cId="1949202757" sldId="344"/>
        </pc:sldMkLst>
        <pc:spChg chg="mod">
          <ac:chgData name="Lizzie Gauntlett" userId="1dc7c36a1b1a647d" providerId="LiveId" clId="{C1DC5315-D282-429F-B35A-871ABF7A65E8}" dt="2026-05-13T09:16:56.628" v="3139" actId="255"/>
          <ac:spMkLst>
            <pc:docMk/>
            <pc:sldMk cId="1949202757" sldId="344"/>
            <ac:spMk id="4" creationId="{9F31BEDC-13C9-7154-7D8E-964D57B4F8CA}"/>
          </ac:spMkLst>
        </pc:spChg>
      </pc:sldChg>
      <pc:sldChg chg="addSp delSp modSp add mod ord">
        <pc:chgData name="Lizzie Gauntlett" userId="1dc7c36a1b1a647d" providerId="LiveId" clId="{C1DC5315-D282-429F-B35A-871ABF7A65E8}" dt="2026-05-13T09:04:33.780" v="2852" actId="14100"/>
        <pc:sldMkLst>
          <pc:docMk/>
          <pc:sldMk cId="279911149" sldId="345"/>
        </pc:sldMkLst>
        <pc:spChg chg="mod">
          <ac:chgData name="Lizzie Gauntlett" userId="1dc7c36a1b1a647d" providerId="LiveId" clId="{C1DC5315-D282-429F-B35A-871ABF7A65E8}" dt="2026-05-13T09:04:33.780" v="2852" actId="14100"/>
          <ac:spMkLst>
            <pc:docMk/>
            <pc:sldMk cId="279911149" sldId="345"/>
            <ac:spMk id="4" creationId="{089EF9E1-4C16-292A-D85B-36C74D7F0D46}"/>
          </ac:spMkLst>
        </pc:spChg>
      </pc:sldChg>
      <pc:sldChg chg="modSp add mod">
        <pc:chgData name="Lizzie Gauntlett" userId="1dc7c36a1b1a647d" providerId="LiveId" clId="{C1DC5315-D282-429F-B35A-871ABF7A65E8}" dt="2026-05-13T09:14:19.497" v="3138" actId="948"/>
        <pc:sldMkLst>
          <pc:docMk/>
          <pc:sldMk cId="3289956205" sldId="346"/>
        </pc:sldMkLst>
        <pc:spChg chg="mod">
          <ac:chgData name="Lizzie Gauntlett" userId="1dc7c36a1b1a647d" providerId="LiveId" clId="{C1DC5315-D282-429F-B35A-871ABF7A65E8}" dt="2026-05-13T09:04:17.532" v="2847" actId="20577"/>
          <ac:spMkLst>
            <pc:docMk/>
            <pc:sldMk cId="3289956205" sldId="346"/>
            <ac:spMk id="2" creationId="{21F3281C-EC63-AD27-6363-2B65EC774245}"/>
          </ac:spMkLst>
        </pc:spChg>
        <pc:spChg chg="mod">
          <ac:chgData name="Lizzie Gauntlett" userId="1dc7c36a1b1a647d" providerId="LiveId" clId="{C1DC5315-D282-429F-B35A-871ABF7A65E8}" dt="2026-05-13T09:14:19.497" v="3138" actId="948"/>
          <ac:spMkLst>
            <pc:docMk/>
            <pc:sldMk cId="3289956205" sldId="346"/>
            <ac:spMk id="4" creationId="{50287245-93D7-3F5D-23F9-0DE21F7778DA}"/>
          </ac:spMkLst>
        </pc:spChg>
      </pc:sldChg>
    </pc:docChg>
  </pc:docChgLst>
  <pc:docChgLst>
    <pc:chgData name="Karolyn Feliciani" userId="4076af5d-4c02-40b8-bc9d-56f6c404e751" providerId="ADAL" clId="{8B2CCB7D-5049-4A78-86B5-363DE994085C}"/>
    <pc:docChg chg="modSld">
      <pc:chgData name="Karolyn Feliciani" userId="4076af5d-4c02-40b8-bc9d-56f6c404e751" providerId="ADAL" clId="{8B2CCB7D-5049-4A78-86B5-363DE994085C}" dt="2026-05-20T07:58:08.835" v="0" actId="120"/>
      <pc:docMkLst>
        <pc:docMk/>
      </pc:docMkLst>
      <pc:sldChg chg="modSp mod">
        <pc:chgData name="Karolyn Feliciani" userId="4076af5d-4c02-40b8-bc9d-56f6c404e751" providerId="ADAL" clId="{8B2CCB7D-5049-4A78-86B5-363DE994085C}" dt="2026-05-20T07:58:08.835" v="0" actId="120"/>
        <pc:sldMkLst>
          <pc:docMk/>
          <pc:sldMk cId="3061927069" sldId="336"/>
        </pc:sldMkLst>
        <pc:spChg chg="mod">
          <ac:chgData name="Karolyn Feliciani" userId="4076af5d-4c02-40b8-bc9d-56f6c404e751" providerId="ADAL" clId="{8B2CCB7D-5049-4A78-86B5-363DE994085C}" dt="2026-05-20T07:58:08.835" v="0" actId="120"/>
          <ac:spMkLst>
            <pc:docMk/>
            <pc:sldMk cId="3061927069" sldId="336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Define free association and symbol analysis</a:t>
            </a:r>
          </a:p>
          <a:p>
            <a:r>
              <a:rPr lang="en-GB" dirty="0"/>
              <a:t>Explain the processes of dream analysis</a:t>
            </a:r>
          </a:p>
          <a:p>
            <a:r>
              <a:rPr lang="en-GB" dirty="0"/>
              <a:t>Apply knowledge of dream analysis to novel scenarios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02542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activity: Individually, write down the first ideas you associate with:</a:t>
            </a:r>
          </a:p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A clock </a:t>
            </a:r>
          </a:p>
        </p:txBody>
      </p:sp>
      <p:pic>
        <p:nvPicPr>
          <p:cNvPr id="6" name="Graphic 5" descr="Alarm clock outline">
            <a:extLst>
              <a:ext uri="{FF2B5EF4-FFF2-40B4-BE49-F238E27FC236}">
                <a16:creationId xmlns:a16="http://schemas.microsoft.com/office/drawing/2014/main" id="{608C697A-B1CD-026D-C209-0C77C00ED5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3561" y="54312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C063E-17E1-3B4C-AE42-45FC481EE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3281C-EC63-AD27-6363-2B65EC774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terms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9C06622-3881-8CCF-6273-C67143E6A2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287245-93D7-3F5D-23F9-0DE21F777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endParaRPr lang="en-US" sz="2800" b="1" dirty="0"/>
          </a:p>
          <a:p>
            <a:pPr marL="0" indent="0">
              <a:spcAft>
                <a:spcPts val="1200"/>
              </a:spcAft>
              <a:buNone/>
            </a:pPr>
            <a:r>
              <a:rPr lang="en-US" sz="2800" b="1" dirty="0"/>
              <a:t>Free association </a:t>
            </a:r>
            <a:r>
              <a:rPr lang="en-US" sz="2800" dirty="0"/>
              <a:t>is: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i="1" dirty="0"/>
              <a:t>A technique in which a person expresses any thought that comes to mind, no matter how embarrassing or illogical it is</a:t>
            </a:r>
          </a:p>
          <a:p>
            <a:pPr marL="0" indent="0">
              <a:buNone/>
            </a:pPr>
            <a:endParaRPr lang="en-US" sz="2800" i="1" dirty="0"/>
          </a:p>
          <a:p>
            <a:pPr marL="0" indent="0">
              <a:spcAft>
                <a:spcPts val="600"/>
              </a:spcAft>
              <a:buNone/>
            </a:pPr>
            <a:r>
              <a:rPr lang="en-US" sz="2800" b="1" dirty="0"/>
              <a:t>Symbol analysis </a:t>
            </a:r>
            <a:r>
              <a:rPr lang="en-US" sz="2800" dirty="0"/>
              <a:t>is:</a:t>
            </a:r>
          </a:p>
          <a:p>
            <a:pPr marL="0" indent="0">
              <a:buNone/>
            </a:pPr>
            <a:r>
              <a:rPr lang="en-US" sz="2800" i="1" dirty="0"/>
              <a:t>‘interpretation based on dream object’</a:t>
            </a:r>
          </a:p>
          <a:p>
            <a:pPr marL="0" indent="0" algn="ctr">
              <a:buNone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28995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24EA8-02EE-3DDA-0908-9309AADBF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4201-C636-4B50-C5C2-B1505C0B8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Dream analysis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EF9E1-4C16-292A-D85B-36C74D7F0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10587848" cy="4692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>
              <a:spcAft>
                <a:spcPts val="1200"/>
              </a:spcAft>
            </a:pPr>
            <a:r>
              <a:rPr lang="en-US" sz="2800" dirty="0"/>
              <a:t>Brings latent content from the unconscious into the conscious</a:t>
            </a:r>
          </a:p>
          <a:p>
            <a:pPr>
              <a:spcAft>
                <a:spcPts val="1200"/>
              </a:spcAft>
            </a:pPr>
            <a:endParaRPr lang="en-US" sz="2800" dirty="0"/>
          </a:p>
          <a:p>
            <a:pPr>
              <a:spcAft>
                <a:spcPts val="1200"/>
              </a:spcAft>
            </a:pPr>
            <a:r>
              <a:rPr lang="en-US" sz="2800" dirty="0"/>
              <a:t>Uses free association</a:t>
            </a:r>
          </a:p>
          <a:p>
            <a:pPr>
              <a:spcAft>
                <a:spcPts val="1200"/>
              </a:spcAft>
            </a:pPr>
            <a:endParaRPr lang="en-US" sz="2800" dirty="0"/>
          </a:p>
          <a:p>
            <a:pPr>
              <a:spcAft>
                <a:spcPts val="1200"/>
              </a:spcAft>
            </a:pPr>
            <a:r>
              <a:rPr lang="en-US" sz="2800" dirty="0"/>
              <a:t>Uses symbol analysis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79911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2F2F2"/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Class activity: Symbol analysis and free association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type="tbl" sz="quarter" idx="11"/>
          </p:nvPr>
        </p:nvGraphicFramePr>
        <p:xfrm>
          <a:off x="180000" y="2202498"/>
          <a:ext cx="11137357" cy="4110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5078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7792279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544116"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418621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</a:rPr>
                        <a:t>Locked door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66227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</a:rPr>
                        <a:t>Water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430533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</a:rPr>
                        <a:t>Losing your phone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Dream diaries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Using your dream diaries from the previous lesson:</a:t>
            </a:r>
          </a:p>
          <a:p>
            <a:pPr marL="0" indent="0">
              <a:buNone/>
            </a:pP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/>
              <a:t>Consider how a dream analyst might interpret the dreams.</a:t>
            </a:r>
          </a:p>
          <a:p>
            <a:pPr marL="457200" indent="-457200">
              <a:buAutoNum type="arabicPeriod"/>
            </a:pPr>
            <a:endParaRPr lang="en-US" sz="2800" dirty="0"/>
          </a:p>
          <a:p>
            <a:pPr marL="457200" indent="-457200">
              <a:buAutoNum type="arabicPeriod"/>
            </a:pPr>
            <a:r>
              <a:rPr lang="en-GB" sz="2800" dirty="0"/>
              <a:t>What information could be required about a client when interpreting dreams?</a:t>
            </a:r>
          </a:p>
        </p:txBody>
      </p:sp>
    </p:spTree>
    <p:extLst>
      <p:ext uri="{BB962C8B-B14F-4D97-AF65-F5344CB8AC3E}">
        <p14:creationId xmlns:p14="http://schemas.microsoft.com/office/powerpoint/2010/main" val="1949202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Plenary activity: Create a brief mindmap capturing the important ideas in the psychodynamic theory of dreaming, and how they link together. Check against your notes and save this for revision.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7VPTP7ZE6X33-2020743336-703</_dlc_DocId>
    <_dlc_DocIdUrl xmlns="9ad1216b-cdc1-40e2-a0c2-94597fd44697">
      <Url>https://cambridgeorg.sharepoint.com/sites/cie/education/pd/Curriculum_Support/_layouts/15/DocIdRedir.aspx?ID=7VPTP7ZE6X33-2020743336-703</Url>
      <Description>7VPTP7ZE6X33-2020743336-703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f1f25e64-7226-490b-ade3-8cf84afff5d2"/>
    <ds:schemaRef ds:uri="9ad1216b-cdc1-40e2-a0c2-94597fd44697"/>
    <ds:schemaRef ds:uri="http://schemas.microsoft.com/office/2006/metadata/properties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D51498F3-7523-4ED0-B48A-006CEE5287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419</TotalTime>
  <Words>176</Words>
  <Application>Microsoft Office PowerPoint</Application>
  <PresentationFormat>Widescreen</PresentationFormat>
  <Paragraphs>34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Key terms</vt:lpstr>
      <vt:lpstr>Dream analysis</vt:lpstr>
      <vt:lpstr>Class activity: Symbol analysis and free association</vt:lpstr>
      <vt:lpstr>Dream diaries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4</cp:revision>
  <dcterms:created xsi:type="dcterms:W3CDTF">2023-10-09T12:44:25Z</dcterms:created>
  <dcterms:modified xsi:type="dcterms:W3CDTF">2026-05-20T07:58:14Z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aa3595c1-50d5-4dba-9adf-cdbe841c9991</vt:lpwstr>
  </property>
</Properties>
</file>