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slideLayouts/slideLayout15.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5"/>
    <p:sldMasterId id="2147485037" r:id="rId6"/>
    <p:sldMasterId id="2147485562" r:id="rId7"/>
  </p:sldMasterIdLst>
  <p:notesMasterIdLst>
    <p:notesMasterId r:id="rId16"/>
  </p:notesMasterIdLst>
  <p:handoutMasterIdLst>
    <p:handoutMasterId r:id="rId17"/>
  </p:handoutMasterIdLst>
  <p:sldIdLst>
    <p:sldId id="267" r:id="rId8"/>
    <p:sldId id="270" r:id="rId9"/>
    <p:sldId id="271" r:id="rId10"/>
    <p:sldId id="272" r:id="rId11"/>
    <p:sldId id="273" r:id="rId12"/>
    <p:sldId id="274" r:id="rId13"/>
    <p:sldId id="275" r:id="rId14"/>
    <p:sldId id="276" r:id="rId15"/>
  </p:sldIdLst>
  <p:sldSz cx="9144000" cy="6858000" type="screen4x3"/>
  <p:notesSz cx="7099300" cy="10234613"/>
  <p:custDataLst>
    <p:tags r:id="rId18"/>
  </p:custDataLst>
  <p:defaultTextStyle>
    <a:defPPr>
      <a:defRPr lang="en-GB"/>
    </a:defPPr>
    <a:lvl1pPr algn="l"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5pPr>
    <a:lvl6pPr marL="2286000" algn="l" defTabSz="914400" rtl="0" eaLnBrk="1" latinLnBrk="0" hangingPunct="1">
      <a:defRPr kern="1200">
        <a:solidFill>
          <a:schemeClr val="tx1"/>
        </a:solidFill>
        <a:latin typeface="Arial" panose="020B0604020202020204" pitchFamily="34" charset="0"/>
        <a:ea typeface="ＭＳ Ｐゴシック" panose="020B0600070205080204" pitchFamily="34" charset="-128"/>
        <a:cs typeface="+mn-cs"/>
      </a:defRPr>
    </a:lvl6pPr>
    <a:lvl7pPr marL="2743200" algn="l" defTabSz="914400" rtl="0" eaLnBrk="1" latinLnBrk="0" hangingPunct="1">
      <a:defRPr kern="1200">
        <a:solidFill>
          <a:schemeClr val="tx1"/>
        </a:solidFill>
        <a:latin typeface="Arial" panose="020B0604020202020204" pitchFamily="34" charset="0"/>
        <a:ea typeface="ＭＳ Ｐゴシック" panose="020B0600070205080204" pitchFamily="34" charset="-128"/>
        <a:cs typeface="+mn-cs"/>
      </a:defRPr>
    </a:lvl7pPr>
    <a:lvl8pPr marL="3200400" algn="l" defTabSz="914400" rtl="0" eaLnBrk="1" latinLnBrk="0" hangingPunct="1">
      <a:defRPr kern="1200">
        <a:solidFill>
          <a:schemeClr val="tx1"/>
        </a:solidFill>
        <a:latin typeface="Arial" panose="020B0604020202020204" pitchFamily="34" charset="0"/>
        <a:ea typeface="ＭＳ Ｐゴシック" panose="020B0600070205080204" pitchFamily="34" charset="-128"/>
        <a:cs typeface="+mn-cs"/>
      </a:defRPr>
    </a:lvl8pPr>
    <a:lvl9pPr marL="3657600" algn="l" defTabSz="914400" rtl="0" eaLnBrk="1" latinLnBrk="0" hangingPunct="1">
      <a:defRPr kern="1200">
        <a:solidFill>
          <a:schemeClr val="tx1"/>
        </a:solidFill>
        <a:latin typeface="Arial" panose="020B0604020202020204" pitchFamily="34" charset="0"/>
        <a:ea typeface="ＭＳ Ｐゴシック" panose="020B0600070205080204" pitchFamily="34" charset="-128"/>
        <a:cs typeface="+mn-cs"/>
      </a:defRPr>
    </a:lvl9pPr>
  </p:defaultTextStyle>
  <p:extLst>
    <p:ext uri="{EFAFB233-063F-42B5-8137-9DF3F51BA10A}">
      <p15:sldGuideLst xmlns:p15="http://schemas.microsoft.com/office/powerpoint/2012/main" xmlns="">
        <p15:guide id="1" orient="horz" pos="2160">
          <p15:clr>
            <a:srgbClr val="A4A3A4"/>
          </p15:clr>
        </p15:guide>
        <p15:guide id="2" pos="158">
          <p15:clr>
            <a:srgbClr val="A4A3A4"/>
          </p15:clr>
        </p15:guide>
        <p15:guide id="3" pos="249">
          <p15:clr>
            <a:srgbClr val="A4A3A4"/>
          </p15:clr>
        </p15:guide>
      </p15:sldGuideLst>
    </p:ext>
    <p:ext uri="{2D200454-40CA-4A62-9FC3-DE9A4176ACB9}">
      <p15:notesGuideLst xmlns:p15="http://schemas.microsoft.com/office/powerpoint/2012/main" xmlns=""/>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Felicity Radford" initials="FR" lastIdx="3" clrIdx="0">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1B6E6"/>
    <a:srgbClr val="56C2E6"/>
    <a:srgbClr val="6E267B"/>
    <a:srgbClr val="C30045"/>
    <a:srgbClr val="E05206"/>
    <a:srgbClr val="58A618"/>
    <a:srgbClr val="00B0BA"/>
    <a:srgbClr val="55C2E6"/>
    <a:srgbClr val="EE7728"/>
    <a:srgbClr val="76A54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xmlns=""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33583"/>
    <p:restoredTop sz="98061" autoAdjust="0"/>
  </p:normalViewPr>
  <p:slideViewPr>
    <p:cSldViewPr snapToGrid="0">
      <p:cViewPr varScale="1">
        <p:scale>
          <a:sx n="90" d="100"/>
          <a:sy n="90" d="100"/>
        </p:scale>
        <p:origin x="-804" y="-114"/>
      </p:cViewPr>
      <p:guideLst>
        <p:guide orient="horz" pos="2160"/>
        <p:guide pos="158"/>
        <p:guide pos="249"/>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200" d="100"/>
        <a:sy n="200" d="100"/>
      </p:scale>
      <p:origin x="0" y="0"/>
    </p:cViewPr>
  </p:sorterViewPr>
  <p:notesViewPr>
    <p:cSldViewPr snapToGrid="0">
      <p:cViewPr varScale="1">
        <p:scale>
          <a:sx n="155" d="100"/>
          <a:sy n="155" d="100"/>
        </p:scale>
        <p:origin x="3800" y="20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1.xml"/><Relationship Id="rId13" Type="http://schemas.openxmlformats.org/officeDocument/2006/relationships/slide" Target="slides/slide6.xml"/><Relationship Id="rId18" Type="http://schemas.openxmlformats.org/officeDocument/2006/relationships/tags" Target="tags/tag1.xml"/><Relationship Id="rId3" Type="http://schemas.openxmlformats.org/officeDocument/2006/relationships/customXml" Target="../customXml/item3.xml"/><Relationship Id="rId21" Type="http://schemas.openxmlformats.org/officeDocument/2006/relationships/viewProps" Target="viewProps.xml"/><Relationship Id="rId7" Type="http://schemas.openxmlformats.org/officeDocument/2006/relationships/slideMaster" Target="slideMasters/slideMaster3.xml"/><Relationship Id="rId12" Type="http://schemas.openxmlformats.org/officeDocument/2006/relationships/slide" Target="slides/slide5.xml"/><Relationship Id="rId17" Type="http://schemas.openxmlformats.org/officeDocument/2006/relationships/handoutMaster" Target="handoutMasters/handoutMaster1.xml"/><Relationship Id="rId2" Type="http://schemas.openxmlformats.org/officeDocument/2006/relationships/customXml" Target="../customXml/item2.xml"/><Relationship Id="rId16" Type="http://schemas.openxmlformats.org/officeDocument/2006/relationships/notesMaster" Target="notesMasters/notesMaster1.xml"/><Relationship Id="rId20"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Master" Target="slideMasters/slideMaster2.xml"/><Relationship Id="rId11" Type="http://schemas.openxmlformats.org/officeDocument/2006/relationships/slide" Target="slides/slide4.xml"/><Relationship Id="rId24" Type="http://schemas.microsoft.com/office/2015/10/relationships/revisionInfo" Target="revisionInfo.xml"/><Relationship Id="rId5" Type="http://schemas.openxmlformats.org/officeDocument/2006/relationships/slideMaster" Target="slideMasters/slideMaster1.xml"/><Relationship Id="rId15" Type="http://schemas.openxmlformats.org/officeDocument/2006/relationships/slide" Target="slides/slide8.xml"/><Relationship Id="rId23" Type="http://schemas.openxmlformats.org/officeDocument/2006/relationships/tableStyles" Target="tableStyles.xml"/><Relationship Id="rId10" Type="http://schemas.openxmlformats.org/officeDocument/2006/relationships/slide" Target="slides/slide3.xml"/><Relationship Id="rId19" Type="http://schemas.openxmlformats.org/officeDocument/2006/relationships/commentAuthors" Target="commentAuthors.xml"/><Relationship Id="rId4" Type="http://schemas.openxmlformats.org/officeDocument/2006/relationships/customXml" Target="../customXml/item4.xml"/><Relationship Id="rId9" Type="http://schemas.openxmlformats.org/officeDocument/2006/relationships/slide" Target="slides/slide2.xml"/><Relationship Id="rId14" Type="http://schemas.openxmlformats.org/officeDocument/2006/relationships/slide" Target="slides/slide7.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xmlns="" id="{81B8ACFA-0AAD-4CF0-BDE7-B422AED5B913}"/>
              </a:ext>
            </a:extLst>
          </p:cNvPr>
          <p:cNvSpPr>
            <a:spLocks noGrp="1"/>
          </p:cNvSpPr>
          <p:nvPr>
            <p:ph type="hdr" sz="quarter"/>
          </p:nvPr>
        </p:nvSpPr>
        <p:spPr>
          <a:xfrm>
            <a:off x="0" y="0"/>
            <a:ext cx="3076363" cy="511731"/>
          </a:xfrm>
          <a:prstGeom prst="rect">
            <a:avLst/>
          </a:prstGeom>
        </p:spPr>
        <p:txBody>
          <a:bodyPr vert="horz" wrap="square" lIns="99048" tIns="49524" rIns="99048" bIns="49524" numCol="1" anchor="t" anchorCtr="0" compatLnSpc="1">
            <a:prstTxWarp prst="textNoShape">
              <a:avLst/>
            </a:prstTxWarp>
          </a:bodyPr>
          <a:lstStyle>
            <a:lvl1pPr eaLnBrk="1" hangingPunct="1">
              <a:defRPr sz="1300">
                <a:latin typeface="Arial" charset="0"/>
                <a:ea typeface="ＭＳ Ｐゴシック" charset="0"/>
                <a:cs typeface="MS PGothic" charset="0"/>
              </a:defRPr>
            </a:lvl1pPr>
          </a:lstStyle>
          <a:p>
            <a:pPr>
              <a:defRPr/>
            </a:pPr>
            <a:endParaRPr lang="en-US"/>
          </a:p>
        </p:txBody>
      </p:sp>
      <p:sp>
        <p:nvSpPr>
          <p:cNvPr id="3" name="Date Placeholder 2">
            <a:extLst>
              <a:ext uri="{FF2B5EF4-FFF2-40B4-BE49-F238E27FC236}">
                <a16:creationId xmlns:a16="http://schemas.microsoft.com/office/drawing/2014/main" xmlns="" id="{9A0BB70A-911A-49DA-A3DF-62D91449820B}"/>
              </a:ext>
            </a:extLst>
          </p:cNvPr>
          <p:cNvSpPr>
            <a:spLocks noGrp="1"/>
          </p:cNvSpPr>
          <p:nvPr>
            <p:ph type="dt" sz="quarter" idx="1"/>
          </p:nvPr>
        </p:nvSpPr>
        <p:spPr>
          <a:xfrm>
            <a:off x="4021294" y="0"/>
            <a:ext cx="3076363" cy="511731"/>
          </a:xfrm>
          <a:prstGeom prst="rect">
            <a:avLst/>
          </a:prstGeom>
        </p:spPr>
        <p:txBody>
          <a:bodyPr vert="horz" wrap="square" lIns="99048" tIns="49524" rIns="99048" bIns="49524" numCol="1" anchor="t" anchorCtr="0" compatLnSpc="1">
            <a:prstTxWarp prst="textNoShape">
              <a:avLst/>
            </a:prstTxWarp>
          </a:bodyPr>
          <a:lstStyle>
            <a:lvl1pPr algn="r" eaLnBrk="1" hangingPunct="1">
              <a:defRPr sz="1300">
                <a:latin typeface="Arial" charset="0"/>
                <a:ea typeface="ＭＳ Ｐゴシック" charset="0"/>
                <a:cs typeface="MS PGothic" charset="0"/>
              </a:defRPr>
            </a:lvl1pPr>
          </a:lstStyle>
          <a:p>
            <a:pPr>
              <a:defRPr/>
            </a:pPr>
            <a:endParaRPr lang="en-US"/>
          </a:p>
        </p:txBody>
      </p:sp>
      <p:sp>
        <p:nvSpPr>
          <p:cNvPr id="4" name="Footer Placeholder 3">
            <a:extLst>
              <a:ext uri="{FF2B5EF4-FFF2-40B4-BE49-F238E27FC236}">
                <a16:creationId xmlns:a16="http://schemas.microsoft.com/office/drawing/2014/main" xmlns="" id="{FCC5D531-D058-47F5-8524-5BBA1713F6C0}"/>
              </a:ext>
            </a:extLst>
          </p:cNvPr>
          <p:cNvSpPr>
            <a:spLocks noGrp="1"/>
          </p:cNvSpPr>
          <p:nvPr>
            <p:ph type="ftr" sz="quarter" idx="2"/>
          </p:nvPr>
        </p:nvSpPr>
        <p:spPr>
          <a:xfrm>
            <a:off x="0" y="9721106"/>
            <a:ext cx="3076363" cy="511731"/>
          </a:xfrm>
          <a:prstGeom prst="rect">
            <a:avLst/>
          </a:prstGeom>
        </p:spPr>
        <p:txBody>
          <a:bodyPr vert="horz" wrap="square" lIns="99048" tIns="49524" rIns="99048" bIns="49524" numCol="1" anchor="b" anchorCtr="0" compatLnSpc="1">
            <a:prstTxWarp prst="textNoShape">
              <a:avLst/>
            </a:prstTxWarp>
          </a:bodyPr>
          <a:lstStyle>
            <a:lvl1pPr eaLnBrk="1" hangingPunct="1">
              <a:defRPr sz="1300">
                <a:latin typeface="Arial" charset="0"/>
                <a:ea typeface="ＭＳ Ｐゴシック" charset="0"/>
                <a:cs typeface="MS PGothic" charset="0"/>
              </a:defRPr>
            </a:lvl1pPr>
          </a:lstStyle>
          <a:p>
            <a:pPr>
              <a:defRPr/>
            </a:pPr>
            <a:endParaRPr lang="en-US"/>
          </a:p>
        </p:txBody>
      </p:sp>
      <p:sp>
        <p:nvSpPr>
          <p:cNvPr id="5" name="Slide Number Placeholder 4">
            <a:extLst>
              <a:ext uri="{FF2B5EF4-FFF2-40B4-BE49-F238E27FC236}">
                <a16:creationId xmlns:a16="http://schemas.microsoft.com/office/drawing/2014/main" xmlns="" id="{5465D612-E92A-4093-8BB8-393639041AFA}"/>
              </a:ext>
            </a:extLst>
          </p:cNvPr>
          <p:cNvSpPr>
            <a:spLocks noGrp="1"/>
          </p:cNvSpPr>
          <p:nvPr>
            <p:ph type="sldNum" sz="quarter" idx="3"/>
          </p:nvPr>
        </p:nvSpPr>
        <p:spPr>
          <a:xfrm>
            <a:off x="4021294" y="9721106"/>
            <a:ext cx="3076363" cy="511731"/>
          </a:xfrm>
          <a:prstGeom prst="rect">
            <a:avLst/>
          </a:prstGeom>
        </p:spPr>
        <p:txBody>
          <a:bodyPr vert="horz" wrap="square" lIns="99048" tIns="49524" rIns="99048" bIns="49524" numCol="1" anchor="b" anchorCtr="0" compatLnSpc="1">
            <a:prstTxWarp prst="textNoShape">
              <a:avLst/>
            </a:prstTxWarp>
          </a:bodyPr>
          <a:lstStyle>
            <a:lvl1pPr algn="r" eaLnBrk="1" hangingPunct="1">
              <a:defRPr sz="1300">
                <a:latin typeface="Arial" charset="0"/>
                <a:ea typeface="ＭＳ Ｐゴシック" charset="-128"/>
              </a:defRPr>
            </a:lvl1pPr>
          </a:lstStyle>
          <a:p>
            <a:pPr>
              <a:defRPr/>
            </a:pPr>
            <a:fld id="{3BFF6AC3-A18F-43CD-866B-936A0AD1CEFD}" type="slidenum">
              <a:rPr lang="en-US" altLang="en-US"/>
              <a:pPr>
                <a:defRPr/>
              </a:pPr>
              <a:t>‹#›</a:t>
            </a:fld>
            <a:endParaRPr lang="en-US" altLang="en-US"/>
          </a:p>
        </p:txBody>
      </p:sp>
    </p:spTree>
    <p:extLst>
      <p:ext uri="{BB962C8B-B14F-4D97-AF65-F5344CB8AC3E}">
        <p14:creationId xmlns:p14="http://schemas.microsoft.com/office/powerpoint/2010/main" val="1358387275"/>
      </p:ext>
    </p:extLst>
  </p:cSld>
  <p:clrMap bg1="lt1" tx1="dk1" bg2="lt2" tx2="dk2" accent1="accent1" accent2="accent2" accent3="accent3" accent4="accent4" accent5="accent5" accent6="accent6" hlink="hlink" folHlink="folHlink"/>
  <p:hf sldNum="0" hdr="0"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xmlns="" id="{70546FA1-0B09-4F51-94BE-74E313ECD142}"/>
              </a:ext>
            </a:extLst>
          </p:cNvPr>
          <p:cNvSpPr>
            <a:spLocks noGrp="1"/>
          </p:cNvSpPr>
          <p:nvPr>
            <p:ph type="hdr" sz="quarter"/>
          </p:nvPr>
        </p:nvSpPr>
        <p:spPr>
          <a:xfrm>
            <a:off x="0" y="0"/>
            <a:ext cx="3076363" cy="511731"/>
          </a:xfrm>
          <a:prstGeom prst="rect">
            <a:avLst/>
          </a:prstGeom>
        </p:spPr>
        <p:txBody>
          <a:bodyPr vert="horz" wrap="square" lIns="99048" tIns="49524" rIns="99048" bIns="49524" numCol="1" anchor="t" anchorCtr="0" compatLnSpc="1">
            <a:prstTxWarp prst="textNoShape">
              <a:avLst/>
            </a:prstTxWarp>
          </a:bodyPr>
          <a:lstStyle>
            <a:lvl1pPr eaLnBrk="1" hangingPunct="1">
              <a:defRPr sz="1300">
                <a:latin typeface="Arial" charset="0"/>
                <a:ea typeface="ＭＳ Ｐゴシック" charset="0"/>
                <a:cs typeface="MS PGothic" charset="0"/>
              </a:defRPr>
            </a:lvl1pPr>
          </a:lstStyle>
          <a:p>
            <a:pPr>
              <a:defRPr/>
            </a:pPr>
            <a:endParaRPr lang="en-US"/>
          </a:p>
        </p:txBody>
      </p:sp>
      <p:sp>
        <p:nvSpPr>
          <p:cNvPr id="3" name="Date Placeholder 2">
            <a:extLst>
              <a:ext uri="{FF2B5EF4-FFF2-40B4-BE49-F238E27FC236}">
                <a16:creationId xmlns:a16="http://schemas.microsoft.com/office/drawing/2014/main" xmlns="" id="{575FE406-654D-4BB5-86B3-592694626C91}"/>
              </a:ext>
            </a:extLst>
          </p:cNvPr>
          <p:cNvSpPr>
            <a:spLocks noGrp="1"/>
          </p:cNvSpPr>
          <p:nvPr>
            <p:ph type="dt" idx="1"/>
          </p:nvPr>
        </p:nvSpPr>
        <p:spPr>
          <a:xfrm>
            <a:off x="4021294" y="0"/>
            <a:ext cx="3076363" cy="511731"/>
          </a:xfrm>
          <a:prstGeom prst="rect">
            <a:avLst/>
          </a:prstGeom>
        </p:spPr>
        <p:txBody>
          <a:bodyPr vert="horz" wrap="square" lIns="99048" tIns="49524" rIns="99048" bIns="49524" numCol="1" anchor="t" anchorCtr="0" compatLnSpc="1">
            <a:prstTxWarp prst="textNoShape">
              <a:avLst/>
            </a:prstTxWarp>
          </a:bodyPr>
          <a:lstStyle>
            <a:lvl1pPr algn="r" eaLnBrk="1" hangingPunct="1">
              <a:defRPr sz="1300">
                <a:latin typeface="Arial" charset="0"/>
                <a:ea typeface="ＭＳ Ｐゴシック" charset="0"/>
                <a:cs typeface="MS PGothic" charset="0"/>
              </a:defRPr>
            </a:lvl1pPr>
          </a:lstStyle>
          <a:p>
            <a:pPr>
              <a:defRPr/>
            </a:pPr>
            <a:endParaRPr lang="en-US"/>
          </a:p>
        </p:txBody>
      </p:sp>
      <p:sp>
        <p:nvSpPr>
          <p:cNvPr id="4" name="Slide Image Placeholder 3">
            <a:extLst>
              <a:ext uri="{FF2B5EF4-FFF2-40B4-BE49-F238E27FC236}">
                <a16:creationId xmlns:a16="http://schemas.microsoft.com/office/drawing/2014/main" xmlns="" id="{8B40AB52-2D09-499E-8B72-F92B613F5F66}"/>
              </a:ext>
            </a:extLst>
          </p:cNvPr>
          <p:cNvSpPr>
            <a:spLocks noGrp="1" noRot="1" noChangeAspect="1"/>
          </p:cNvSpPr>
          <p:nvPr>
            <p:ph type="sldImg" idx="2"/>
          </p:nvPr>
        </p:nvSpPr>
        <p:spPr>
          <a:xfrm>
            <a:off x="992188" y="768350"/>
            <a:ext cx="5114925" cy="3836988"/>
          </a:xfrm>
          <a:prstGeom prst="rect">
            <a:avLst/>
          </a:prstGeom>
          <a:noFill/>
          <a:ln w="12700">
            <a:solidFill>
              <a:prstClr val="black"/>
            </a:solidFill>
          </a:ln>
        </p:spPr>
        <p:txBody>
          <a:bodyPr vert="horz" lIns="99048" tIns="49524" rIns="99048" bIns="49524" rtlCol="0" anchor="ctr"/>
          <a:lstStyle/>
          <a:p>
            <a:pPr lvl="0"/>
            <a:endParaRPr lang="en-US" noProof="0"/>
          </a:p>
        </p:txBody>
      </p:sp>
      <p:sp>
        <p:nvSpPr>
          <p:cNvPr id="5" name="Notes Placeholder 4">
            <a:extLst>
              <a:ext uri="{FF2B5EF4-FFF2-40B4-BE49-F238E27FC236}">
                <a16:creationId xmlns:a16="http://schemas.microsoft.com/office/drawing/2014/main" xmlns="" id="{78CB8647-DF1A-4E90-B123-985E7BA9AAA2}"/>
              </a:ext>
            </a:extLst>
          </p:cNvPr>
          <p:cNvSpPr>
            <a:spLocks noGrp="1"/>
          </p:cNvSpPr>
          <p:nvPr>
            <p:ph type="body" sz="quarter" idx="3"/>
          </p:nvPr>
        </p:nvSpPr>
        <p:spPr>
          <a:xfrm>
            <a:off x="709930" y="4861441"/>
            <a:ext cx="5679440" cy="4605576"/>
          </a:xfrm>
          <a:prstGeom prst="rect">
            <a:avLst/>
          </a:prstGeom>
        </p:spPr>
        <p:txBody>
          <a:bodyPr vert="horz" wrap="square" lIns="99048" tIns="49524" rIns="99048" bIns="49524" numCol="1" anchor="t" anchorCtr="0" compatLnSpc="1">
            <a:prstTxWarp prst="textNoShape">
              <a:avLst/>
            </a:prstTxWarp>
          </a:bodyPr>
          <a:lstStyle/>
          <a:p>
            <a:pPr lvl="0"/>
            <a:r>
              <a:rPr lang="en-GB" altLang="en-US"/>
              <a:t>Click to edit Master text styles</a:t>
            </a:r>
          </a:p>
          <a:p>
            <a:pPr lvl="1"/>
            <a:r>
              <a:rPr lang="en-GB" altLang="en-US"/>
              <a:t>Second level</a:t>
            </a:r>
          </a:p>
          <a:p>
            <a:pPr lvl="2"/>
            <a:r>
              <a:rPr lang="en-GB" altLang="en-US"/>
              <a:t>Third level</a:t>
            </a:r>
          </a:p>
          <a:p>
            <a:pPr lvl="3"/>
            <a:r>
              <a:rPr lang="en-GB" altLang="en-US"/>
              <a:t>Fourth level</a:t>
            </a:r>
          </a:p>
          <a:p>
            <a:pPr lvl="4"/>
            <a:r>
              <a:rPr lang="en-GB" altLang="en-US"/>
              <a:t>Fifth level</a:t>
            </a:r>
            <a:endParaRPr lang="en-US" altLang="en-US"/>
          </a:p>
        </p:txBody>
      </p:sp>
      <p:sp>
        <p:nvSpPr>
          <p:cNvPr id="6" name="Footer Placeholder 5">
            <a:extLst>
              <a:ext uri="{FF2B5EF4-FFF2-40B4-BE49-F238E27FC236}">
                <a16:creationId xmlns:a16="http://schemas.microsoft.com/office/drawing/2014/main" xmlns="" id="{E5DD7667-8A19-4160-9EEE-6625797D27FB}"/>
              </a:ext>
            </a:extLst>
          </p:cNvPr>
          <p:cNvSpPr>
            <a:spLocks noGrp="1"/>
          </p:cNvSpPr>
          <p:nvPr>
            <p:ph type="ftr" sz="quarter" idx="4"/>
          </p:nvPr>
        </p:nvSpPr>
        <p:spPr>
          <a:xfrm>
            <a:off x="0" y="9721106"/>
            <a:ext cx="3076363" cy="511731"/>
          </a:xfrm>
          <a:prstGeom prst="rect">
            <a:avLst/>
          </a:prstGeom>
        </p:spPr>
        <p:txBody>
          <a:bodyPr vert="horz" wrap="square" lIns="99048" tIns="49524" rIns="99048" bIns="49524" numCol="1" anchor="b" anchorCtr="0" compatLnSpc="1">
            <a:prstTxWarp prst="textNoShape">
              <a:avLst/>
            </a:prstTxWarp>
          </a:bodyPr>
          <a:lstStyle>
            <a:lvl1pPr eaLnBrk="1" hangingPunct="1">
              <a:defRPr sz="1300">
                <a:latin typeface="Arial" charset="0"/>
                <a:ea typeface="ＭＳ Ｐゴシック" charset="0"/>
                <a:cs typeface="MS PGothic" charset="0"/>
              </a:defRPr>
            </a:lvl1pPr>
          </a:lstStyle>
          <a:p>
            <a:pPr>
              <a:defRPr/>
            </a:pPr>
            <a:endParaRPr lang="en-US"/>
          </a:p>
        </p:txBody>
      </p:sp>
      <p:sp>
        <p:nvSpPr>
          <p:cNvPr id="7" name="Slide Number Placeholder 6">
            <a:extLst>
              <a:ext uri="{FF2B5EF4-FFF2-40B4-BE49-F238E27FC236}">
                <a16:creationId xmlns:a16="http://schemas.microsoft.com/office/drawing/2014/main" xmlns="" id="{E9BE7074-91B0-4792-946D-D4F2528F7B7E}"/>
              </a:ext>
            </a:extLst>
          </p:cNvPr>
          <p:cNvSpPr>
            <a:spLocks noGrp="1"/>
          </p:cNvSpPr>
          <p:nvPr>
            <p:ph type="sldNum" sz="quarter" idx="5"/>
          </p:nvPr>
        </p:nvSpPr>
        <p:spPr>
          <a:xfrm>
            <a:off x="4021294" y="9721106"/>
            <a:ext cx="3076363" cy="511731"/>
          </a:xfrm>
          <a:prstGeom prst="rect">
            <a:avLst/>
          </a:prstGeom>
        </p:spPr>
        <p:txBody>
          <a:bodyPr vert="horz" wrap="square" lIns="99048" tIns="49524" rIns="99048" bIns="49524" numCol="1" anchor="b" anchorCtr="0" compatLnSpc="1">
            <a:prstTxWarp prst="textNoShape">
              <a:avLst/>
            </a:prstTxWarp>
          </a:bodyPr>
          <a:lstStyle>
            <a:lvl1pPr algn="r" eaLnBrk="1" hangingPunct="1">
              <a:defRPr sz="1300">
                <a:latin typeface="Arial" charset="0"/>
                <a:ea typeface="ＭＳ Ｐゴシック" charset="-128"/>
              </a:defRPr>
            </a:lvl1pPr>
          </a:lstStyle>
          <a:p>
            <a:pPr>
              <a:defRPr/>
            </a:pPr>
            <a:fld id="{509B153B-EC03-4448-B098-07EDBA82A70E}" type="slidenum">
              <a:rPr lang="en-US" altLang="en-US"/>
              <a:pPr>
                <a:defRPr/>
              </a:pPr>
              <a:t>‹#›</a:t>
            </a:fld>
            <a:endParaRPr lang="en-US" altLang="en-US"/>
          </a:p>
        </p:txBody>
      </p:sp>
    </p:spTree>
    <p:extLst>
      <p:ext uri="{BB962C8B-B14F-4D97-AF65-F5344CB8AC3E}">
        <p14:creationId xmlns:p14="http://schemas.microsoft.com/office/powerpoint/2010/main" val="1674425267"/>
      </p:ext>
    </p:extLst>
  </p:cSld>
  <p:clrMap bg1="lt1" tx1="dk1" bg2="lt2" tx2="dk2" accent1="accent1" accent2="accent2" accent3="accent3" accent4="accent4" accent5="accent5" accent6="accent6" hlink="hlink" folHlink="folHlink"/>
  <p:hf sldNum="0" hdr="0" ftr="0"/>
  <p:notesStyle>
    <a:lvl1pPr algn="l" defTabSz="457200" rtl="0" eaLnBrk="0" fontAlgn="base" hangingPunct="0">
      <a:spcBef>
        <a:spcPct val="30000"/>
      </a:spcBef>
      <a:spcAft>
        <a:spcPct val="0"/>
      </a:spcAft>
      <a:defRPr sz="1200" kern="1200">
        <a:solidFill>
          <a:schemeClr val="tx1"/>
        </a:solidFill>
        <a:latin typeface="+mn-lt"/>
        <a:ea typeface="ＭＳ Ｐゴシック" panose="020B0600070205080204" pitchFamily="34" charset="-128"/>
        <a:cs typeface="ＭＳ Ｐゴシック" charset="0"/>
      </a:defRPr>
    </a:lvl1pPr>
    <a:lvl2pPr marL="457200" algn="l" defTabSz="457200" rtl="0" eaLnBrk="0" fontAlgn="base" hangingPunct="0">
      <a:spcBef>
        <a:spcPct val="30000"/>
      </a:spcBef>
      <a:spcAft>
        <a:spcPct val="0"/>
      </a:spcAft>
      <a:defRPr sz="1200" kern="1200">
        <a:solidFill>
          <a:schemeClr val="tx1"/>
        </a:solidFill>
        <a:latin typeface="+mn-lt"/>
        <a:ea typeface="ＭＳ Ｐゴシック" panose="020B0600070205080204" pitchFamily="34" charset="-128"/>
        <a:cs typeface="ＭＳ Ｐゴシック" panose="020B0600070205080204" pitchFamily="34" charset="-128"/>
      </a:defRPr>
    </a:lvl2pPr>
    <a:lvl3pPr marL="914400" algn="l" defTabSz="457200" rtl="0" eaLnBrk="0" fontAlgn="base" hangingPunct="0">
      <a:spcBef>
        <a:spcPct val="30000"/>
      </a:spcBef>
      <a:spcAft>
        <a:spcPct val="0"/>
      </a:spcAft>
      <a:defRPr sz="1200" kern="1200">
        <a:solidFill>
          <a:schemeClr val="tx1"/>
        </a:solidFill>
        <a:latin typeface="+mn-lt"/>
        <a:ea typeface="ＭＳ Ｐゴシック" panose="020B0600070205080204" pitchFamily="34" charset="-128"/>
        <a:cs typeface="ＭＳ Ｐゴシック" panose="020B0600070205080204" pitchFamily="34" charset="-128"/>
      </a:defRPr>
    </a:lvl3pPr>
    <a:lvl4pPr marL="1371600" algn="l" defTabSz="457200" rtl="0" eaLnBrk="0" fontAlgn="base" hangingPunct="0">
      <a:spcBef>
        <a:spcPct val="30000"/>
      </a:spcBef>
      <a:spcAft>
        <a:spcPct val="0"/>
      </a:spcAft>
      <a:defRPr sz="1200" kern="1200">
        <a:solidFill>
          <a:schemeClr val="tx1"/>
        </a:solidFill>
        <a:latin typeface="+mn-lt"/>
        <a:ea typeface="ＭＳ Ｐゴシック" panose="020B0600070205080204" pitchFamily="34" charset="-128"/>
        <a:cs typeface="ＭＳ Ｐゴシック" panose="020B0600070205080204" pitchFamily="34" charset="-128"/>
      </a:defRPr>
    </a:lvl4pPr>
    <a:lvl5pPr marL="1828800" algn="l" defTabSz="457200" rtl="0" eaLnBrk="0" fontAlgn="base" hangingPunct="0">
      <a:spcBef>
        <a:spcPct val="30000"/>
      </a:spcBef>
      <a:spcAft>
        <a:spcPct val="0"/>
      </a:spcAft>
      <a:defRPr sz="1200" kern="1200">
        <a:solidFill>
          <a:schemeClr val="tx1"/>
        </a:solidFill>
        <a:latin typeface="+mn-lt"/>
        <a:ea typeface="ＭＳ Ｐゴシック" panose="020B0600070205080204" pitchFamily="34" charset="-128"/>
        <a:cs typeface="ＭＳ Ｐゴシック" panose="020B0600070205080204" pitchFamily="34" charset="-128"/>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Date Placeholder 3"/>
          <p:cNvSpPr>
            <a:spLocks noGrp="1"/>
          </p:cNvSpPr>
          <p:nvPr>
            <p:ph type="dt" idx="10"/>
          </p:nvPr>
        </p:nvSpPr>
        <p:spPr/>
        <p:txBody>
          <a:bodyPr/>
          <a:lstStyle/>
          <a:p>
            <a:pPr>
              <a:defRPr/>
            </a:pPr>
            <a:endParaRPr lang="en-US"/>
          </a:p>
        </p:txBody>
      </p:sp>
    </p:spTree>
    <p:extLst>
      <p:ext uri="{BB962C8B-B14F-4D97-AF65-F5344CB8AC3E}">
        <p14:creationId xmlns:p14="http://schemas.microsoft.com/office/powerpoint/2010/main" val="198317867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194BE1DB-5111-4222-9F42-DA4545EA4EB5}" type="slidenum">
              <a:rPr lang="en-GB" smtClean="0"/>
              <a:t>8</a:t>
            </a:fld>
            <a:endParaRPr lang="en-GB"/>
          </a:p>
        </p:txBody>
      </p:sp>
    </p:spTree>
    <p:extLst>
      <p:ext uri="{BB962C8B-B14F-4D97-AF65-F5344CB8AC3E}">
        <p14:creationId xmlns:p14="http://schemas.microsoft.com/office/powerpoint/2010/main" val="368060183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a:defRPr lang="en-US" dirty="0"/>
            </a:lvl1pPr>
            <a:lvl2pPr>
              <a:defRPr lang="en-US" dirty="0"/>
            </a:lvl2pPr>
            <a:lvl3pPr>
              <a:defRPr lang="en-US" dirty="0"/>
            </a:lvl3pPr>
            <a:lvl4pPr>
              <a:defRPr/>
            </a:lvl4pPr>
          </a:lstStyle>
          <a:p>
            <a:pPr lvl="0"/>
            <a:r>
              <a:rPr lang="en-US"/>
              <a:t>Click to edit Master text styles</a:t>
            </a:r>
          </a:p>
          <a:p>
            <a:pPr lvl="1"/>
            <a:r>
              <a:rPr lang="en-US"/>
              <a:t>Second level</a:t>
            </a:r>
          </a:p>
          <a:p>
            <a:pPr lvl="2"/>
            <a:r>
              <a:rPr lang="en-US"/>
              <a:t>Third level</a:t>
            </a:r>
          </a:p>
          <a:p>
            <a:pPr lvl="3"/>
            <a:r>
              <a:rPr lang="en-US"/>
              <a:t>Fourth level</a:t>
            </a:r>
          </a:p>
        </p:txBody>
      </p:sp>
    </p:spTree>
    <p:extLst>
      <p:ext uri="{BB962C8B-B14F-4D97-AF65-F5344CB8AC3E}">
        <p14:creationId xmlns:p14="http://schemas.microsoft.com/office/powerpoint/2010/main" val="718608559"/>
      </p:ext>
    </p:extLst>
  </p:cSld>
  <p:clrMapOvr>
    <a:masterClrMapping/>
  </p:clrMapOvr>
  <p:transition spd="med">
    <p:fad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Picture alone">
    <p:spTree>
      <p:nvGrpSpPr>
        <p:cNvPr id="1" name=""/>
        <p:cNvGrpSpPr/>
        <p:nvPr/>
      </p:nvGrpSpPr>
      <p:grpSpPr>
        <a:xfrm>
          <a:off x="0" y="0"/>
          <a:ext cx="0" cy="0"/>
          <a:chOff x="0" y="0"/>
          <a:chExt cx="0" cy="0"/>
        </a:xfrm>
      </p:grpSpPr>
      <p:sp>
        <p:nvSpPr>
          <p:cNvPr id="3" name="Picture Placeholder 2"/>
          <p:cNvSpPr>
            <a:spLocks noGrp="1"/>
          </p:cNvSpPr>
          <p:nvPr>
            <p:ph type="pic" idx="1" hasCustomPrompt="1"/>
          </p:nvPr>
        </p:nvSpPr>
        <p:spPr>
          <a:xfrm>
            <a:off x="892834" y="1579417"/>
            <a:ext cx="7358332" cy="4124350"/>
          </a:xfrm>
        </p:spPr>
        <p:txBody>
          <a:bodyPr anchor="ctr" anchorCtr="1"/>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a:t>Drag picture to placeholder or click icon to add</a:t>
            </a:r>
          </a:p>
        </p:txBody>
      </p:sp>
      <p:sp>
        <p:nvSpPr>
          <p:cNvPr id="12" name="Title 1">
            <a:extLst>
              <a:ext uri="{FF2B5EF4-FFF2-40B4-BE49-F238E27FC236}">
                <a16:creationId xmlns:a16="http://schemas.microsoft.com/office/drawing/2014/main" xmlns="" id="{8322A998-9A7F-4C15-8BB2-3381EBEB4AFC}"/>
              </a:ext>
            </a:extLst>
          </p:cNvPr>
          <p:cNvSpPr>
            <a:spLocks noGrp="1"/>
          </p:cNvSpPr>
          <p:nvPr>
            <p:ph type="title"/>
          </p:nvPr>
        </p:nvSpPr>
        <p:spPr>
          <a:xfrm>
            <a:off x="171450" y="106363"/>
            <a:ext cx="8870400" cy="779462"/>
          </a:xfrm>
        </p:spPr>
        <p:txBody>
          <a:bodyPr/>
          <a:lstStyle/>
          <a:p>
            <a:r>
              <a:rPr lang="en-US"/>
              <a:t>Click to edit Master title style</a:t>
            </a:r>
            <a:endParaRPr lang="en-US" dirty="0"/>
          </a:p>
        </p:txBody>
      </p:sp>
    </p:spTree>
    <p:extLst>
      <p:ext uri="{BB962C8B-B14F-4D97-AF65-F5344CB8AC3E}">
        <p14:creationId xmlns:p14="http://schemas.microsoft.com/office/powerpoint/2010/main" val="3335990860"/>
      </p:ext>
    </p:extLst>
  </p:cSld>
  <p:clrMapOvr>
    <a:masterClrMapping/>
  </p:clrMapOvr>
  <p:transition spd="med">
    <p:fad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Picture with Caption">
    <p:spTree>
      <p:nvGrpSpPr>
        <p:cNvPr id="1" name=""/>
        <p:cNvGrpSpPr/>
        <p:nvPr/>
      </p:nvGrpSpPr>
      <p:grpSpPr>
        <a:xfrm>
          <a:off x="0" y="0"/>
          <a:ext cx="0" cy="0"/>
          <a:chOff x="0" y="0"/>
          <a:chExt cx="0" cy="0"/>
        </a:xfrm>
      </p:grpSpPr>
      <p:sp>
        <p:nvSpPr>
          <p:cNvPr id="3" name="Picture Placeholder 2"/>
          <p:cNvSpPr>
            <a:spLocks noGrp="1"/>
          </p:cNvSpPr>
          <p:nvPr>
            <p:ph type="pic" idx="1" hasCustomPrompt="1"/>
          </p:nvPr>
        </p:nvSpPr>
        <p:spPr>
          <a:xfrm>
            <a:off x="892834" y="1579417"/>
            <a:ext cx="7358332" cy="4124350"/>
          </a:xfrm>
        </p:spPr>
        <p:txBody>
          <a:bodyPr anchor="b" anchorCtr="0"/>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dirty="0"/>
              <a:t>Drag picture to placeholder or click icon to add</a:t>
            </a:r>
          </a:p>
        </p:txBody>
      </p:sp>
      <p:sp>
        <p:nvSpPr>
          <p:cNvPr id="4" name="Text Placeholder 3"/>
          <p:cNvSpPr>
            <a:spLocks noGrp="1"/>
          </p:cNvSpPr>
          <p:nvPr>
            <p:ph type="body" sz="half" idx="2" hasCustomPrompt="1"/>
          </p:nvPr>
        </p:nvSpPr>
        <p:spPr>
          <a:xfrm>
            <a:off x="892834" y="5729644"/>
            <a:ext cx="5486400" cy="1007586"/>
          </a:xfrm>
        </p:spPr>
        <p:txBody>
          <a:bodyPr lIns="0" tIns="108000"/>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 styles</a:t>
            </a:r>
          </a:p>
        </p:txBody>
      </p:sp>
      <p:sp>
        <p:nvSpPr>
          <p:cNvPr id="12" name="Title 1">
            <a:extLst>
              <a:ext uri="{FF2B5EF4-FFF2-40B4-BE49-F238E27FC236}">
                <a16:creationId xmlns:a16="http://schemas.microsoft.com/office/drawing/2014/main" xmlns="" id="{8322A998-9A7F-4C15-8BB2-3381EBEB4AFC}"/>
              </a:ext>
            </a:extLst>
          </p:cNvPr>
          <p:cNvSpPr>
            <a:spLocks noGrp="1"/>
          </p:cNvSpPr>
          <p:nvPr>
            <p:ph type="title"/>
          </p:nvPr>
        </p:nvSpPr>
        <p:spPr>
          <a:xfrm>
            <a:off x="171450" y="106363"/>
            <a:ext cx="8870400" cy="779462"/>
          </a:xfrm>
        </p:spPr>
        <p:txBody>
          <a:bodyPr/>
          <a:lstStyle/>
          <a:p>
            <a:r>
              <a:rPr lang="en-US"/>
              <a:t>Click to edit Master title style</a:t>
            </a:r>
          </a:p>
        </p:txBody>
      </p:sp>
    </p:spTree>
    <p:extLst>
      <p:ext uri="{BB962C8B-B14F-4D97-AF65-F5344CB8AC3E}">
        <p14:creationId xmlns:p14="http://schemas.microsoft.com/office/powerpoint/2010/main" val="1698770568"/>
      </p:ext>
    </p:extLst>
  </p:cSld>
  <p:clrMapOvr>
    <a:masterClrMapping/>
  </p:clrMapOvr>
  <p:transition spd="med">
    <p:fade/>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GB"/>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72C59BE0-8CC1-414D-905C-C73EBF56DF70}" type="datetimeFigureOut">
              <a:rPr lang="en-GB" smtClean="0"/>
              <a:t>13/03/2018</a:t>
            </a:fld>
            <a:endParaRPr lang="en-GB"/>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GB"/>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729FB77C-2334-4B07-B80C-054FBC366E50}" type="slidenum">
              <a:rPr lang="en-GB" smtClean="0"/>
              <a:t>‹#›</a:t>
            </a:fld>
            <a:endParaRPr lang="en-GB"/>
          </a:p>
        </p:txBody>
      </p:sp>
    </p:spTree>
    <p:extLst>
      <p:ext uri="{BB962C8B-B14F-4D97-AF65-F5344CB8AC3E}">
        <p14:creationId xmlns:p14="http://schemas.microsoft.com/office/powerpoint/2010/main" val="79438015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085400" y="2347204"/>
            <a:ext cx="6973200" cy="1346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rIns="0" anchor="ctr"/>
          <a:lstStyle>
            <a:lvl1pPr algn="l" rtl="0" eaLnBrk="0" fontAlgn="base" hangingPunct="0">
              <a:lnSpc>
                <a:spcPts val="3800"/>
              </a:lnSpc>
              <a:spcBef>
                <a:spcPct val="0"/>
              </a:spcBef>
              <a:spcAft>
                <a:spcPct val="0"/>
              </a:spcAft>
              <a:defRPr lang="en-US" sz="3000" b="1" kern="1200" dirty="0">
                <a:solidFill>
                  <a:schemeClr val="bg1"/>
                </a:solidFill>
                <a:latin typeface="Arial" panose="020B0604020202020204" pitchFamily="34" charset="0"/>
                <a:ea typeface="ＭＳ Ｐゴシック" panose="020B0600070205080204" pitchFamily="34" charset="-128"/>
                <a:cs typeface="Arial" panose="020B0604020202020204" pitchFamily="34" charset="0"/>
              </a:defRPr>
            </a:lvl1pPr>
          </a:lstStyle>
          <a:p>
            <a:pPr lvl="0" algn="l">
              <a:lnSpc>
                <a:spcPts val="3800"/>
              </a:lnSpc>
            </a:pPr>
            <a:r>
              <a:rPr lang="en-GB" dirty="0"/>
              <a:t>Click to edit Master title style</a:t>
            </a:r>
            <a:endParaRPr lang="en-US" dirty="0"/>
          </a:p>
        </p:txBody>
      </p:sp>
      <p:sp>
        <p:nvSpPr>
          <p:cNvPr id="3" name="Subtitle 2"/>
          <p:cNvSpPr>
            <a:spLocks noGrp="1"/>
          </p:cNvSpPr>
          <p:nvPr>
            <p:ph type="subTitle" idx="1"/>
          </p:nvPr>
        </p:nvSpPr>
        <p:spPr>
          <a:xfrm>
            <a:off x="1085850" y="3692929"/>
            <a:ext cx="6972300" cy="1017094"/>
          </a:xfrm>
          <a:prstGeom prst="rect">
            <a:avLst/>
          </a:prstGeom>
        </p:spPr>
        <p:txBody>
          <a:bodyPr lIns="0" rIns="0"/>
          <a:lstStyle>
            <a:lvl1pPr marL="0" indent="0" algn="l" rtl="0" eaLnBrk="0" fontAlgn="base" hangingPunct="0">
              <a:lnSpc>
                <a:spcPts val="3000"/>
              </a:lnSpc>
              <a:spcBef>
                <a:spcPct val="0"/>
              </a:spcBef>
              <a:spcAft>
                <a:spcPct val="0"/>
              </a:spcAft>
              <a:buClr>
                <a:schemeClr val="accent1"/>
              </a:buClr>
              <a:buFont typeface="Webdings" panose="05030102010509060703" pitchFamily="18" charset="2"/>
              <a:buNone/>
              <a:defRPr lang="en-US" sz="2400" kern="1200" dirty="0">
                <a:solidFill>
                  <a:schemeClr val="bg1"/>
                </a:solidFill>
                <a:latin typeface="Arial" panose="020B0604020202020204" pitchFamily="34" charset="0"/>
                <a:ea typeface="ＭＳ Ｐゴシック" panose="020B0600070205080204" pitchFamily="34" charset="-128"/>
                <a:cs typeface="Arial" panose="020B0604020202020204"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GB" dirty="0"/>
              <a:t>Click to edit Master subtitle style</a:t>
            </a:r>
            <a:endParaRPr lang="en-US" dirty="0"/>
          </a:p>
        </p:txBody>
      </p:sp>
    </p:spTree>
    <p:extLst>
      <p:ext uri="{BB962C8B-B14F-4D97-AF65-F5344CB8AC3E}">
        <p14:creationId xmlns:p14="http://schemas.microsoft.com/office/powerpoint/2010/main" val="173593188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3" name="Rectangle 11">
            <a:extLst>
              <a:ext uri="{FF2B5EF4-FFF2-40B4-BE49-F238E27FC236}">
                <a16:creationId xmlns:a16="http://schemas.microsoft.com/office/drawing/2014/main" xmlns="" id="{A1588417-55AB-40DB-872B-C0D132FE4114}"/>
              </a:ext>
            </a:extLst>
          </p:cNvPr>
          <p:cNvSpPr>
            <a:spLocks/>
          </p:cNvSpPr>
          <p:nvPr userDrawn="1"/>
        </p:nvSpPr>
        <p:spPr bwMode="auto">
          <a:xfrm>
            <a:off x="796925" y="4059480"/>
            <a:ext cx="3983038" cy="8620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rIns="0" anchor="ct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pPr>
              <a:lnSpc>
                <a:spcPts val="2400"/>
              </a:lnSpc>
            </a:pPr>
            <a:r>
              <a:rPr lang="en-US" altLang="en-US" dirty="0">
                <a:solidFill>
                  <a:schemeClr val="bg1"/>
                </a:solidFill>
                <a:latin typeface="Arial" panose="020B0604020202020204" pitchFamily="34" charset="0"/>
                <a:cs typeface="Arial" panose="020B0604020202020204" pitchFamily="34" charset="0"/>
              </a:rPr>
              <a:t>Email info@cambridgeinternational.org</a:t>
            </a:r>
          </a:p>
          <a:p>
            <a:pPr>
              <a:lnSpc>
                <a:spcPts val="2400"/>
              </a:lnSpc>
            </a:pPr>
            <a:r>
              <a:rPr lang="en-US" altLang="en-US" dirty="0">
                <a:solidFill>
                  <a:schemeClr val="bg1"/>
                </a:solidFill>
                <a:latin typeface="Arial" panose="020B0604020202020204" pitchFamily="34" charset="0"/>
                <a:cs typeface="Arial" panose="020B0604020202020204" pitchFamily="34" charset="0"/>
              </a:rPr>
              <a:t>or telephone +44 1223 553554</a:t>
            </a:r>
            <a:endParaRPr lang="en-GB" altLang="en-US" dirty="0">
              <a:solidFill>
                <a:schemeClr val="bg1"/>
              </a:solidFill>
              <a:latin typeface="Arial" panose="020B0604020202020204" pitchFamily="34" charset="0"/>
              <a:cs typeface="Arial" panose="020B0604020202020204" pitchFamily="34" charset="0"/>
            </a:endParaRPr>
          </a:p>
        </p:txBody>
      </p:sp>
      <p:sp>
        <p:nvSpPr>
          <p:cNvPr id="4" name="Rectangle 12">
            <a:extLst>
              <a:ext uri="{FF2B5EF4-FFF2-40B4-BE49-F238E27FC236}">
                <a16:creationId xmlns:a16="http://schemas.microsoft.com/office/drawing/2014/main" xmlns="" id="{CD83F60E-AE78-4AC6-AB46-EC8007A8FE27}"/>
              </a:ext>
            </a:extLst>
          </p:cNvPr>
          <p:cNvSpPr>
            <a:spLocks/>
          </p:cNvSpPr>
          <p:nvPr userDrawn="1"/>
        </p:nvSpPr>
        <p:spPr bwMode="auto">
          <a:xfrm>
            <a:off x="796925" y="2516430"/>
            <a:ext cx="7305675" cy="1346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rIns="0" anchor="ct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r>
              <a:rPr lang="en-GB" altLang="en-US" sz="3000" b="1" dirty="0">
                <a:solidFill>
                  <a:schemeClr val="bg1"/>
                </a:solidFill>
                <a:latin typeface="Arial" panose="020B0604020202020204" pitchFamily="34" charset="0"/>
                <a:cs typeface="Arial" panose="020B0604020202020204" pitchFamily="34" charset="0"/>
              </a:rPr>
              <a:t>Learn more!</a:t>
            </a:r>
          </a:p>
          <a:p>
            <a:r>
              <a:rPr lang="en-GB" altLang="en-US" sz="3000" dirty="0">
                <a:solidFill>
                  <a:schemeClr val="bg1"/>
                </a:solidFill>
                <a:latin typeface="Arial" panose="020B0604020202020204" pitchFamily="34" charset="0"/>
                <a:cs typeface="Arial" panose="020B0604020202020204" pitchFamily="34" charset="0"/>
              </a:rPr>
              <a:t>Getting in touch with Cambridge is easy</a:t>
            </a:r>
          </a:p>
        </p:txBody>
      </p:sp>
    </p:spTree>
    <p:extLst>
      <p:ext uri="{BB962C8B-B14F-4D97-AF65-F5344CB8AC3E}">
        <p14:creationId xmlns:p14="http://schemas.microsoft.com/office/powerpoint/2010/main" val="235709621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6617207D-96F5-450D-A51E-BFD4C695F35A}"/>
              </a:ext>
            </a:extLst>
          </p:cNvPr>
          <p:cNvSpPr>
            <a:spLocks noGrp="1"/>
          </p:cNvSpPr>
          <p:nvPr>
            <p:ph type="ctrTitle"/>
          </p:nvPr>
        </p:nvSpPr>
        <p:spPr>
          <a:xfrm>
            <a:off x="608296" y="2971799"/>
            <a:ext cx="7904388" cy="2402133"/>
          </a:xfrm>
          <a:prstGeom prst="rect">
            <a:avLst/>
          </a:prstGeom>
        </p:spPr>
        <p:txBody>
          <a:bodyPr anchor="t">
            <a:normAutofit/>
          </a:bodyPr>
          <a:lstStyle>
            <a:lvl1pPr algn="l">
              <a:defRPr sz="4500"/>
            </a:lvl1pPr>
          </a:lstStyle>
          <a:p>
            <a:r>
              <a:rPr lang="en-US" dirty="0"/>
              <a:t>Click to edit Master title style</a:t>
            </a:r>
            <a:endParaRPr lang="en-GB" dirty="0"/>
          </a:p>
        </p:txBody>
      </p:sp>
      <p:sp>
        <p:nvSpPr>
          <p:cNvPr id="3" name="Subtitle 2">
            <a:extLst>
              <a:ext uri="{FF2B5EF4-FFF2-40B4-BE49-F238E27FC236}">
                <a16:creationId xmlns:a16="http://schemas.microsoft.com/office/drawing/2014/main" xmlns="" id="{F468D2BD-0F7E-472F-A9EA-7F351E6A6ED0}"/>
              </a:ext>
            </a:extLst>
          </p:cNvPr>
          <p:cNvSpPr>
            <a:spLocks noGrp="1"/>
          </p:cNvSpPr>
          <p:nvPr>
            <p:ph type="subTitle" idx="1"/>
          </p:nvPr>
        </p:nvSpPr>
        <p:spPr>
          <a:xfrm>
            <a:off x="608295" y="1163638"/>
            <a:ext cx="7895597" cy="1655761"/>
          </a:xfrm>
          <a:prstGeom prst="rect">
            <a:avLst/>
          </a:prstGeom>
        </p:spPr>
        <p:txBody>
          <a:bodyPr anchor="b">
            <a:normAutofit/>
          </a:bodyPr>
          <a:lstStyle>
            <a:lvl1pPr marL="0" indent="0" algn="l">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endParaRPr lang="en-GB" dirty="0"/>
          </a:p>
        </p:txBody>
      </p:sp>
    </p:spTree>
    <p:extLst>
      <p:ext uri="{BB962C8B-B14F-4D97-AF65-F5344CB8AC3E}">
        <p14:creationId xmlns:p14="http://schemas.microsoft.com/office/powerpoint/2010/main" val="32067742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2645" y="1466491"/>
            <a:ext cx="4392000" cy="5244860"/>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a:defRPr lang="en-US" sz="2000" dirty="0" smtClean="0"/>
            </a:lvl1pPr>
            <a:lvl2pPr>
              <a:defRPr lang="en-US" sz="1600" dirty="0" smtClean="0"/>
            </a:lvl2pPr>
            <a:lvl3pPr>
              <a:defRPr lang="en-US" sz="2000" dirty="0"/>
            </a:lvl3pPr>
            <a:lvl4pPr>
              <a:defRPr sz="1600"/>
            </a:lvl4pPr>
          </a:lstStyle>
          <a:p>
            <a:pPr lvl="0"/>
            <a:r>
              <a:rPr lang="en-US"/>
              <a:t>Click to edit Master text styles</a:t>
            </a:r>
          </a:p>
          <a:p>
            <a:pPr lvl="1"/>
            <a:r>
              <a:rPr lang="en-US"/>
              <a:t>Second level</a:t>
            </a:r>
          </a:p>
          <a:p>
            <a:pPr lvl="2"/>
            <a:r>
              <a:rPr lang="en-US"/>
              <a:t>Third level</a:t>
            </a:r>
          </a:p>
          <a:p>
            <a:pPr lvl="3"/>
            <a:r>
              <a:rPr lang="en-US"/>
              <a:t>Fourth level</a:t>
            </a:r>
          </a:p>
        </p:txBody>
      </p:sp>
      <p:sp>
        <p:nvSpPr>
          <p:cNvPr id="4" name="Content Placeholder 3"/>
          <p:cNvSpPr>
            <a:spLocks noGrp="1"/>
          </p:cNvSpPr>
          <p:nvPr>
            <p:ph sz="half" idx="2"/>
          </p:nvPr>
        </p:nvSpPr>
        <p:spPr>
          <a:xfrm>
            <a:off x="4563374" y="1466491"/>
            <a:ext cx="4392000" cy="4813539"/>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a:defRPr lang="en-US" sz="2000" dirty="0" smtClean="0"/>
            </a:lvl1pPr>
            <a:lvl2pPr>
              <a:defRPr lang="en-US" sz="1600" dirty="0" smtClean="0"/>
            </a:lvl2pPr>
            <a:lvl3pPr>
              <a:defRPr lang="en-US" sz="2000" dirty="0"/>
            </a:lvl3pPr>
            <a:lvl4pPr>
              <a:defRPr sz="1600"/>
            </a:lvl4pPr>
          </a:lstStyle>
          <a:p>
            <a:pPr lvl="0"/>
            <a:r>
              <a:rPr lang="en-US"/>
              <a:t>Click to edit Master text styles</a:t>
            </a:r>
          </a:p>
          <a:p>
            <a:pPr lvl="1"/>
            <a:r>
              <a:rPr lang="en-US"/>
              <a:t>Second level</a:t>
            </a:r>
          </a:p>
          <a:p>
            <a:pPr lvl="2"/>
            <a:r>
              <a:rPr lang="en-US"/>
              <a:t>Third level</a:t>
            </a:r>
          </a:p>
          <a:p>
            <a:pPr lvl="3"/>
            <a:r>
              <a:rPr lang="en-US"/>
              <a:t>Fourth level</a:t>
            </a:r>
          </a:p>
        </p:txBody>
      </p:sp>
    </p:spTree>
    <p:extLst>
      <p:ext uri="{BB962C8B-B14F-4D97-AF65-F5344CB8AC3E}">
        <p14:creationId xmlns:p14="http://schemas.microsoft.com/office/powerpoint/2010/main" val="1260896412"/>
      </p:ext>
    </p:extLst>
  </p:cSld>
  <p:clrMapOvr>
    <a:masterClrMapping/>
  </p:clrMapOvr>
  <p:transition spd="med">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Two column - wider righ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2645" y="1466491"/>
            <a:ext cx="3488691" cy="5253486"/>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a:defRPr lang="en-US" sz="2000" dirty="0" smtClean="0"/>
            </a:lvl1pPr>
            <a:lvl2pPr>
              <a:defRPr lang="en-US" sz="1600" dirty="0" smtClean="0"/>
            </a:lvl2pPr>
            <a:lvl3pPr>
              <a:defRPr lang="en-US" sz="2000" dirty="0"/>
            </a:lvl3pPr>
            <a:lvl4pPr>
              <a:defRPr sz="1600"/>
            </a:lvl4pPr>
          </a:lstStyle>
          <a:p>
            <a:pPr lvl="0"/>
            <a:r>
              <a:rPr lang="en-US"/>
              <a:t>Click to edit Master text styles</a:t>
            </a:r>
          </a:p>
          <a:p>
            <a:pPr lvl="1"/>
            <a:r>
              <a:rPr lang="en-US"/>
              <a:t>Second level</a:t>
            </a:r>
          </a:p>
          <a:p>
            <a:pPr lvl="2"/>
            <a:r>
              <a:rPr lang="en-US"/>
              <a:t>Third level</a:t>
            </a:r>
          </a:p>
          <a:p>
            <a:pPr lvl="3"/>
            <a:r>
              <a:rPr lang="en-US"/>
              <a:t>Fourth level</a:t>
            </a:r>
          </a:p>
        </p:txBody>
      </p:sp>
      <p:sp>
        <p:nvSpPr>
          <p:cNvPr id="4" name="Content Placeholder 3"/>
          <p:cNvSpPr>
            <a:spLocks noGrp="1"/>
          </p:cNvSpPr>
          <p:nvPr>
            <p:ph sz="half" idx="2"/>
          </p:nvPr>
        </p:nvSpPr>
        <p:spPr>
          <a:xfrm>
            <a:off x="3683479" y="1466491"/>
            <a:ext cx="5343895" cy="4804913"/>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a:defRPr lang="en-US" sz="2000" dirty="0" smtClean="0"/>
            </a:lvl1pPr>
            <a:lvl2pPr>
              <a:defRPr lang="en-US" sz="1600" dirty="0" smtClean="0"/>
            </a:lvl2pPr>
            <a:lvl3pPr>
              <a:defRPr lang="en-US" sz="2000" dirty="0"/>
            </a:lvl3pPr>
            <a:lvl4pPr>
              <a:defRPr sz="1600"/>
            </a:lvl4pPr>
          </a:lstStyle>
          <a:p>
            <a:pPr lvl="0"/>
            <a:r>
              <a:rPr lang="en-US"/>
              <a:t>Click to edit Master text styles</a:t>
            </a:r>
          </a:p>
          <a:p>
            <a:pPr lvl="1"/>
            <a:r>
              <a:rPr lang="en-US"/>
              <a:t>Second level</a:t>
            </a:r>
          </a:p>
          <a:p>
            <a:pPr lvl="2"/>
            <a:r>
              <a:rPr lang="en-US"/>
              <a:t>Third level</a:t>
            </a:r>
          </a:p>
          <a:p>
            <a:pPr lvl="3"/>
            <a:r>
              <a:rPr lang="en-US"/>
              <a:t>Fourth level</a:t>
            </a:r>
          </a:p>
        </p:txBody>
      </p:sp>
    </p:spTree>
    <p:extLst>
      <p:ext uri="{BB962C8B-B14F-4D97-AF65-F5344CB8AC3E}">
        <p14:creationId xmlns:p14="http://schemas.microsoft.com/office/powerpoint/2010/main" val="2881375243"/>
      </p:ext>
    </p:extLst>
  </p:cSld>
  <p:clrMapOvr>
    <a:masterClrMapping/>
  </p:clrMapOvr>
  <p:transition spd="med">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ext with picture below">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DCF3CCAE-26AC-43C2-AB5A-15BC5FEC6CCB}"/>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xmlns="" id="{6A332195-3F61-4E60-9680-1C12B43AF321}"/>
              </a:ext>
            </a:extLst>
          </p:cNvPr>
          <p:cNvSpPr>
            <a:spLocks noGrp="1"/>
          </p:cNvSpPr>
          <p:nvPr>
            <p:ph idx="1"/>
          </p:nvPr>
        </p:nvSpPr>
        <p:spPr>
          <a:xfrm>
            <a:off x="86265" y="1457865"/>
            <a:ext cx="8829136" cy="2777706"/>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a:defRPr lang="en-US" dirty="0" smtClean="0"/>
            </a:lvl1pPr>
            <a:lvl2pPr>
              <a:defRPr lang="en-US" dirty="0" smtClean="0"/>
            </a:lvl2pPr>
            <a:lvl3pPr>
              <a:defRPr lang="en-US" dirty="0"/>
            </a:lvl3pPr>
            <a:lvl4pPr>
              <a:defRPr/>
            </a:lvl4pPr>
          </a:lstStyle>
          <a:p>
            <a:pPr lvl="0"/>
            <a:r>
              <a:rPr lang="en-US"/>
              <a:t>Click to edit Master text styles</a:t>
            </a:r>
          </a:p>
          <a:p>
            <a:pPr lvl="1"/>
            <a:r>
              <a:rPr lang="en-US"/>
              <a:t>Second level</a:t>
            </a:r>
          </a:p>
          <a:p>
            <a:pPr lvl="2"/>
            <a:r>
              <a:rPr lang="en-US"/>
              <a:t>Third level</a:t>
            </a:r>
          </a:p>
          <a:p>
            <a:pPr lvl="3"/>
            <a:r>
              <a:rPr lang="en-US"/>
              <a:t>Fourth level</a:t>
            </a:r>
          </a:p>
        </p:txBody>
      </p:sp>
      <p:sp>
        <p:nvSpPr>
          <p:cNvPr id="5" name="Picture Placeholder 4">
            <a:extLst>
              <a:ext uri="{FF2B5EF4-FFF2-40B4-BE49-F238E27FC236}">
                <a16:creationId xmlns:a16="http://schemas.microsoft.com/office/drawing/2014/main" xmlns="" id="{8EA35731-3651-41BB-A8BB-EE02757DFF72}"/>
              </a:ext>
            </a:extLst>
          </p:cNvPr>
          <p:cNvSpPr>
            <a:spLocks noGrp="1"/>
          </p:cNvSpPr>
          <p:nvPr>
            <p:ph type="pic" sz="quarter" idx="10"/>
          </p:nvPr>
        </p:nvSpPr>
        <p:spPr>
          <a:xfrm>
            <a:off x="266700" y="4425351"/>
            <a:ext cx="8648700" cy="1837337"/>
          </a:xfrm>
        </p:spPr>
        <p:txBody>
          <a:bodyPr/>
          <a:lstStyle/>
          <a:p>
            <a:r>
              <a:rPr lang="en-US"/>
              <a:t>Click icon to add picture</a:t>
            </a:r>
            <a:endParaRPr lang="en-GB"/>
          </a:p>
        </p:txBody>
      </p:sp>
    </p:spTree>
    <p:extLst>
      <p:ext uri="{BB962C8B-B14F-4D97-AF65-F5344CB8AC3E}">
        <p14:creationId xmlns:p14="http://schemas.microsoft.com/office/powerpoint/2010/main" val="2545564577"/>
      </p:ext>
    </p:extLst>
  </p:cSld>
  <p:clrMapOvr>
    <a:masterClrMapping/>
  </p:clrMapOvr>
  <p:transition spd="med">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ext with picture and caption below">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DCF3CCAE-26AC-43C2-AB5A-15BC5FEC6CCB}"/>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xmlns="" id="{6A332195-3F61-4E60-9680-1C12B43AF321}"/>
              </a:ext>
            </a:extLst>
          </p:cNvPr>
          <p:cNvSpPr>
            <a:spLocks noGrp="1"/>
          </p:cNvSpPr>
          <p:nvPr>
            <p:ph idx="1"/>
          </p:nvPr>
        </p:nvSpPr>
        <p:spPr>
          <a:xfrm>
            <a:off x="86265" y="1457865"/>
            <a:ext cx="8829136" cy="2777706"/>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a:defRPr lang="en-US" dirty="0" smtClean="0"/>
            </a:lvl1pPr>
            <a:lvl2pPr>
              <a:defRPr lang="en-US" dirty="0" smtClean="0"/>
            </a:lvl2pPr>
            <a:lvl3pPr>
              <a:defRPr lang="en-US" dirty="0"/>
            </a:lvl3pPr>
            <a:lvl4pPr>
              <a:defRPr/>
            </a:lvl4pPr>
          </a:lstStyle>
          <a:p>
            <a:pPr lvl="0"/>
            <a:r>
              <a:rPr lang="en-US"/>
              <a:t>Click to edit Master text styles</a:t>
            </a:r>
          </a:p>
          <a:p>
            <a:pPr lvl="1"/>
            <a:r>
              <a:rPr lang="en-US"/>
              <a:t>Second level</a:t>
            </a:r>
          </a:p>
          <a:p>
            <a:pPr lvl="2"/>
            <a:r>
              <a:rPr lang="en-US"/>
              <a:t>Third level</a:t>
            </a:r>
          </a:p>
          <a:p>
            <a:pPr lvl="3"/>
            <a:r>
              <a:rPr lang="en-US"/>
              <a:t>Fourth level</a:t>
            </a:r>
          </a:p>
        </p:txBody>
      </p:sp>
      <p:sp>
        <p:nvSpPr>
          <p:cNvPr id="5" name="Picture Placeholder 4">
            <a:extLst>
              <a:ext uri="{FF2B5EF4-FFF2-40B4-BE49-F238E27FC236}">
                <a16:creationId xmlns:a16="http://schemas.microsoft.com/office/drawing/2014/main" xmlns="" id="{8EA35731-3651-41BB-A8BB-EE02757DFF72}"/>
              </a:ext>
            </a:extLst>
          </p:cNvPr>
          <p:cNvSpPr>
            <a:spLocks noGrp="1"/>
          </p:cNvSpPr>
          <p:nvPr>
            <p:ph type="pic" sz="quarter" idx="10"/>
          </p:nvPr>
        </p:nvSpPr>
        <p:spPr>
          <a:xfrm>
            <a:off x="266700" y="4425350"/>
            <a:ext cx="2224800" cy="2225615"/>
          </a:xfrm>
        </p:spPr>
        <p:txBody>
          <a:bodyPr/>
          <a:lstStyle/>
          <a:p>
            <a:r>
              <a:rPr lang="en-US"/>
              <a:t>Click icon to add picture</a:t>
            </a:r>
            <a:endParaRPr lang="en-GB"/>
          </a:p>
        </p:txBody>
      </p:sp>
      <p:sp>
        <p:nvSpPr>
          <p:cNvPr id="6" name="Text Placeholder 5">
            <a:extLst>
              <a:ext uri="{FF2B5EF4-FFF2-40B4-BE49-F238E27FC236}">
                <a16:creationId xmlns:a16="http://schemas.microsoft.com/office/drawing/2014/main" xmlns="" id="{26FA913D-AA74-44A9-9B48-40DC7B3C51BB}"/>
              </a:ext>
            </a:extLst>
          </p:cNvPr>
          <p:cNvSpPr>
            <a:spLocks noGrp="1"/>
          </p:cNvSpPr>
          <p:nvPr>
            <p:ph type="body" sz="quarter" idx="11"/>
          </p:nvPr>
        </p:nvSpPr>
        <p:spPr>
          <a:xfrm>
            <a:off x="2491501" y="4313808"/>
            <a:ext cx="6423900" cy="1957596"/>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a:defRPr lang="en-US" sz="2000" smtClean="0">
                <a:solidFill>
                  <a:srgbClr val="55C2E6"/>
                </a:solidFill>
              </a:defRPr>
            </a:lvl1pPr>
            <a:lvl2pPr>
              <a:defRPr lang="en-US" smtClean="0"/>
            </a:lvl2pPr>
            <a:lvl3pPr>
              <a:defRPr lang="en-US" sz="2000" smtClean="0">
                <a:solidFill>
                  <a:srgbClr val="55C2E6"/>
                </a:solidFill>
              </a:defRPr>
            </a:lvl3pPr>
            <a:lvl4pPr>
              <a:defRPr lang="en-US" smtClean="0"/>
            </a:lvl4pPr>
            <a:lvl5pPr>
              <a:defRPr lang="en-GB"/>
            </a:lvl5pPr>
          </a:lstStyle>
          <a:p>
            <a:pPr lvl="0"/>
            <a:r>
              <a:rPr lang="en-US"/>
              <a:t>Click to edit Master text styles</a:t>
            </a:r>
          </a:p>
        </p:txBody>
      </p:sp>
    </p:spTree>
    <p:extLst>
      <p:ext uri="{BB962C8B-B14F-4D97-AF65-F5344CB8AC3E}">
        <p14:creationId xmlns:p14="http://schemas.microsoft.com/office/powerpoint/2010/main" val="1543513924"/>
      </p:ext>
    </p:extLst>
  </p:cSld>
  <p:clrMapOvr>
    <a:masterClrMapping/>
  </p:clrMapOvr>
  <p:transition spd="med">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Quote">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xmlns="" id="{288D1416-1AC9-4276-BC16-D4B01BA865EA}"/>
              </a:ext>
            </a:extLst>
          </p:cNvPr>
          <p:cNvSpPr>
            <a:spLocks noGrp="1"/>
          </p:cNvSpPr>
          <p:nvPr>
            <p:ph type="title"/>
          </p:nvPr>
        </p:nvSpPr>
        <p:spPr>
          <a:xfrm>
            <a:off x="171449" y="106363"/>
            <a:ext cx="8877659" cy="779462"/>
          </a:xfrm>
        </p:spPr>
        <p:txBody>
          <a:bodyPr/>
          <a:lstStyle/>
          <a:p>
            <a:r>
              <a:rPr lang="en-US"/>
              <a:t>Click to edit Master title style</a:t>
            </a:r>
            <a:endParaRPr lang="en-GB"/>
          </a:p>
        </p:txBody>
      </p:sp>
      <p:sp>
        <p:nvSpPr>
          <p:cNvPr id="7" name="Text Placeholder 6">
            <a:extLst>
              <a:ext uri="{FF2B5EF4-FFF2-40B4-BE49-F238E27FC236}">
                <a16:creationId xmlns:a16="http://schemas.microsoft.com/office/drawing/2014/main" xmlns="" id="{2704DFA2-5B9D-42B9-9EBE-26313319BB1F}"/>
              </a:ext>
            </a:extLst>
          </p:cNvPr>
          <p:cNvSpPr>
            <a:spLocks noGrp="1"/>
          </p:cNvSpPr>
          <p:nvPr>
            <p:ph type="body" sz="quarter" idx="10"/>
          </p:nvPr>
        </p:nvSpPr>
        <p:spPr>
          <a:xfrm>
            <a:off x="838352" y="2425700"/>
            <a:ext cx="7343623" cy="1954213"/>
          </a:xfrm>
        </p:spPr>
        <p:txBody>
          <a:bodyPr/>
          <a:lstStyle/>
          <a:p>
            <a:pPr lvl="0"/>
            <a:r>
              <a:rPr lang="en-US"/>
              <a:t>Click to edit Master text styles</a:t>
            </a:r>
          </a:p>
        </p:txBody>
      </p:sp>
      <p:sp>
        <p:nvSpPr>
          <p:cNvPr id="8" name="Freeform 256">
            <a:extLst>
              <a:ext uri="{FF2B5EF4-FFF2-40B4-BE49-F238E27FC236}">
                <a16:creationId xmlns:a16="http://schemas.microsoft.com/office/drawing/2014/main" xmlns="" id="{CB2A70C2-79BC-4F16-BF25-F3395D9C2DA6}"/>
              </a:ext>
            </a:extLst>
          </p:cNvPr>
          <p:cNvSpPr>
            <a:spLocks noEditPoints="1"/>
          </p:cNvSpPr>
          <p:nvPr userDrawn="1"/>
        </p:nvSpPr>
        <p:spPr bwMode="auto">
          <a:xfrm>
            <a:off x="325438" y="1357313"/>
            <a:ext cx="1181100" cy="1090612"/>
          </a:xfrm>
          <a:custGeom>
            <a:avLst/>
            <a:gdLst>
              <a:gd name="T0" fmla="*/ 2147483646 w 808"/>
              <a:gd name="T1" fmla="*/ 2147483646 h 746"/>
              <a:gd name="T2" fmla="*/ 0 w 808"/>
              <a:gd name="T3" fmla="*/ 2147483646 h 746"/>
              <a:gd name="T4" fmla="*/ 0 w 808"/>
              <a:gd name="T5" fmla="*/ 2147483646 h 746"/>
              <a:gd name="T6" fmla="*/ 2147483646 w 808"/>
              <a:gd name="T7" fmla="*/ 2147483646 h 746"/>
              <a:gd name="T8" fmla="*/ 2147483646 w 808"/>
              <a:gd name="T9" fmla="*/ 2147483646 h 746"/>
              <a:gd name="T10" fmla="*/ 2147483646 w 808"/>
              <a:gd name="T11" fmla="*/ 2147483646 h 746"/>
              <a:gd name="T12" fmla="*/ 2147483646 w 808"/>
              <a:gd name="T13" fmla="*/ 2147483646 h 746"/>
              <a:gd name="T14" fmla="*/ 2147483646 w 808"/>
              <a:gd name="T15" fmla="*/ 2147483646 h 746"/>
              <a:gd name="T16" fmla="*/ 2147483646 w 808"/>
              <a:gd name="T17" fmla="*/ 2147483646 h 746"/>
              <a:gd name="T18" fmla="*/ 2147483646 w 808"/>
              <a:gd name="T19" fmla="*/ 2147483646 h 746"/>
              <a:gd name="T20" fmla="*/ 2147483646 w 808"/>
              <a:gd name="T21" fmla="*/ 0 h 746"/>
              <a:gd name="T22" fmla="*/ 2147483646 w 808"/>
              <a:gd name="T23" fmla="*/ 2147483646 h 746"/>
              <a:gd name="T24" fmla="*/ 2147483646 w 808"/>
              <a:gd name="T25" fmla="*/ 2147483646 h 746"/>
              <a:gd name="T26" fmla="*/ 2147483646 w 808"/>
              <a:gd name="T27" fmla="*/ 2147483646 h 746"/>
              <a:gd name="T28" fmla="*/ 2147483646 w 808"/>
              <a:gd name="T29" fmla="*/ 2147483646 h 746"/>
              <a:gd name="T30" fmla="*/ 2147483646 w 808"/>
              <a:gd name="T31" fmla="*/ 2147483646 h 746"/>
              <a:gd name="T32" fmla="*/ 2147483646 w 808"/>
              <a:gd name="T33" fmla="*/ 2147483646 h 746"/>
              <a:gd name="T34" fmla="*/ 2147483646 w 808"/>
              <a:gd name="T35" fmla="*/ 2147483646 h 746"/>
              <a:gd name="T36" fmla="*/ 2147483646 w 808"/>
              <a:gd name="T37" fmla="*/ 2147483646 h 746"/>
              <a:gd name="T38" fmla="*/ 2147483646 w 808"/>
              <a:gd name="T39" fmla="*/ 2147483646 h 746"/>
              <a:gd name="T40" fmla="*/ 2147483646 w 808"/>
              <a:gd name="T41" fmla="*/ 2147483646 h 746"/>
              <a:gd name="T42" fmla="*/ 2147483646 w 808"/>
              <a:gd name="T43" fmla="*/ 2147483646 h 746"/>
              <a:gd name="T44" fmla="*/ 2147483646 w 808"/>
              <a:gd name="T45" fmla="*/ 2147483646 h 746"/>
              <a:gd name="T46" fmla="*/ 2147483646 w 808"/>
              <a:gd name="T47" fmla="*/ 2147483646 h 746"/>
              <a:gd name="T48" fmla="*/ 2147483646 w 808"/>
              <a:gd name="T49" fmla="*/ 2147483646 h 746"/>
              <a:gd name="T50" fmla="*/ 2147483646 w 808"/>
              <a:gd name="T51" fmla="*/ 2147483646 h 746"/>
              <a:gd name="T52" fmla="*/ 2147483646 w 808"/>
              <a:gd name="T53" fmla="*/ 2147483646 h 746"/>
              <a:gd name="T54" fmla="*/ 2147483646 w 808"/>
              <a:gd name="T55" fmla="*/ 2147483646 h 746"/>
              <a:gd name="T56" fmla="*/ 2147483646 w 808"/>
              <a:gd name="T57" fmla="*/ 2147483646 h 746"/>
              <a:gd name="T58" fmla="*/ 2147483646 w 808"/>
              <a:gd name="T59" fmla="*/ 2147483646 h 746"/>
              <a:gd name="T60" fmla="*/ 2147483646 w 808"/>
              <a:gd name="T61" fmla="*/ 2147483646 h 746"/>
              <a:gd name="T62" fmla="*/ 2147483646 w 808"/>
              <a:gd name="T63" fmla="*/ 0 h 746"/>
              <a:gd name="T64" fmla="*/ 2147483646 w 808"/>
              <a:gd name="T65" fmla="*/ 2147483646 h 746"/>
              <a:gd name="T66" fmla="*/ 2147483646 w 808"/>
              <a:gd name="T67" fmla="*/ 2147483646 h 746"/>
              <a:gd name="T68" fmla="*/ 2147483646 w 808"/>
              <a:gd name="T69" fmla="*/ 2147483646 h 746"/>
              <a:gd name="T70" fmla="*/ 2147483646 w 808"/>
              <a:gd name="T71" fmla="*/ 2147483646 h 746"/>
              <a:gd name="T72" fmla="*/ 2147483646 w 808"/>
              <a:gd name="T73" fmla="*/ 2147483646 h 746"/>
              <a:gd name="T74" fmla="*/ 2147483646 w 808"/>
              <a:gd name="T75" fmla="*/ 2147483646 h 746"/>
              <a:gd name="T76" fmla="*/ 2147483646 w 808"/>
              <a:gd name="T77" fmla="*/ 2147483646 h 746"/>
              <a:gd name="T78" fmla="*/ 2147483646 w 808"/>
              <a:gd name="T79" fmla="*/ 2147483646 h 746"/>
              <a:gd name="T80" fmla="*/ 2147483646 w 808"/>
              <a:gd name="T81" fmla="*/ 2147483646 h 746"/>
              <a:gd name="T82" fmla="*/ 2147483646 w 808"/>
              <a:gd name="T83" fmla="*/ 2147483646 h 74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Lst>
            <a:ahLst/>
            <a:cxnLst>
              <a:cxn ang="T84">
                <a:pos x="T0" y="T1"/>
              </a:cxn>
              <a:cxn ang="T85">
                <a:pos x="T2" y="T3"/>
              </a:cxn>
              <a:cxn ang="T86">
                <a:pos x="T4" y="T5"/>
              </a:cxn>
              <a:cxn ang="T87">
                <a:pos x="T6" y="T7"/>
              </a:cxn>
              <a:cxn ang="T88">
                <a:pos x="T8" y="T9"/>
              </a:cxn>
              <a:cxn ang="T89">
                <a:pos x="T10" y="T11"/>
              </a:cxn>
              <a:cxn ang="T90">
                <a:pos x="T12" y="T13"/>
              </a:cxn>
              <a:cxn ang="T91">
                <a:pos x="T14" y="T15"/>
              </a:cxn>
              <a:cxn ang="T92">
                <a:pos x="T16" y="T17"/>
              </a:cxn>
              <a:cxn ang="T93">
                <a:pos x="T18" y="T19"/>
              </a:cxn>
              <a:cxn ang="T94">
                <a:pos x="T20" y="T21"/>
              </a:cxn>
              <a:cxn ang="T95">
                <a:pos x="T22" y="T23"/>
              </a:cxn>
              <a:cxn ang="T96">
                <a:pos x="T24" y="T25"/>
              </a:cxn>
              <a:cxn ang="T97">
                <a:pos x="T26" y="T27"/>
              </a:cxn>
              <a:cxn ang="T98">
                <a:pos x="T28" y="T29"/>
              </a:cxn>
              <a:cxn ang="T99">
                <a:pos x="T30" y="T31"/>
              </a:cxn>
              <a:cxn ang="T100">
                <a:pos x="T32" y="T33"/>
              </a:cxn>
              <a:cxn ang="T101">
                <a:pos x="T34" y="T35"/>
              </a:cxn>
              <a:cxn ang="T102">
                <a:pos x="T36" y="T37"/>
              </a:cxn>
              <a:cxn ang="T103">
                <a:pos x="T38" y="T39"/>
              </a:cxn>
              <a:cxn ang="T104">
                <a:pos x="T40" y="T41"/>
              </a:cxn>
              <a:cxn ang="T105">
                <a:pos x="T42" y="T43"/>
              </a:cxn>
              <a:cxn ang="T106">
                <a:pos x="T44" y="T45"/>
              </a:cxn>
              <a:cxn ang="T107">
                <a:pos x="T46" y="T47"/>
              </a:cxn>
              <a:cxn ang="T108">
                <a:pos x="T48" y="T49"/>
              </a:cxn>
              <a:cxn ang="T109">
                <a:pos x="T50" y="T51"/>
              </a:cxn>
              <a:cxn ang="T110">
                <a:pos x="T52" y="T53"/>
              </a:cxn>
              <a:cxn ang="T111">
                <a:pos x="T54" y="T55"/>
              </a:cxn>
              <a:cxn ang="T112">
                <a:pos x="T56" y="T57"/>
              </a:cxn>
              <a:cxn ang="T113">
                <a:pos x="T58" y="T59"/>
              </a:cxn>
              <a:cxn ang="T114">
                <a:pos x="T60" y="T61"/>
              </a:cxn>
              <a:cxn ang="T115">
                <a:pos x="T62" y="T63"/>
              </a:cxn>
              <a:cxn ang="T116">
                <a:pos x="T64" y="T65"/>
              </a:cxn>
              <a:cxn ang="T117">
                <a:pos x="T66" y="T67"/>
              </a:cxn>
              <a:cxn ang="T118">
                <a:pos x="T68" y="T69"/>
              </a:cxn>
              <a:cxn ang="T119">
                <a:pos x="T70" y="T71"/>
              </a:cxn>
              <a:cxn ang="T120">
                <a:pos x="T72" y="T73"/>
              </a:cxn>
              <a:cxn ang="T121">
                <a:pos x="T74" y="T75"/>
              </a:cxn>
              <a:cxn ang="T122">
                <a:pos x="T76" y="T77"/>
              </a:cxn>
              <a:cxn ang="T123">
                <a:pos x="T78" y="T79"/>
              </a:cxn>
              <a:cxn ang="T124">
                <a:pos x="T80" y="T81"/>
              </a:cxn>
              <a:cxn ang="T125">
                <a:pos x="T82" y="T83"/>
              </a:cxn>
            </a:cxnLst>
            <a:rect l="0" t="0" r="r" b="b"/>
            <a:pathLst>
              <a:path w="808" h="746">
                <a:moveTo>
                  <a:pt x="300" y="422"/>
                </a:moveTo>
                <a:lnTo>
                  <a:pt x="300" y="746"/>
                </a:lnTo>
                <a:lnTo>
                  <a:pt x="0" y="746"/>
                </a:lnTo>
                <a:lnTo>
                  <a:pt x="0" y="490"/>
                </a:lnTo>
                <a:lnTo>
                  <a:pt x="0" y="440"/>
                </a:lnTo>
                <a:lnTo>
                  <a:pt x="2" y="392"/>
                </a:lnTo>
                <a:lnTo>
                  <a:pt x="6" y="350"/>
                </a:lnTo>
                <a:lnTo>
                  <a:pt x="12" y="310"/>
                </a:lnTo>
                <a:lnTo>
                  <a:pt x="20" y="274"/>
                </a:lnTo>
                <a:lnTo>
                  <a:pt x="28" y="242"/>
                </a:lnTo>
                <a:lnTo>
                  <a:pt x="38" y="212"/>
                </a:lnTo>
                <a:lnTo>
                  <a:pt x="50" y="188"/>
                </a:lnTo>
                <a:lnTo>
                  <a:pt x="66" y="158"/>
                </a:lnTo>
                <a:lnTo>
                  <a:pt x="86" y="130"/>
                </a:lnTo>
                <a:lnTo>
                  <a:pt x="110" y="104"/>
                </a:lnTo>
                <a:lnTo>
                  <a:pt x="134" y="78"/>
                </a:lnTo>
                <a:lnTo>
                  <a:pt x="160" y="56"/>
                </a:lnTo>
                <a:lnTo>
                  <a:pt x="190" y="36"/>
                </a:lnTo>
                <a:lnTo>
                  <a:pt x="222" y="16"/>
                </a:lnTo>
                <a:lnTo>
                  <a:pt x="256" y="0"/>
                </a:lnTo>
                <a:lnTo>
                  <a:pt x="324" y="108"/>
                </a:lnTo>
                <a:lnTo>
                  <a:pt x="304" y="118"/>
                </a:lnTo>
                <a:lnTo>
                  <a:pt x="284" y="128"/>
                </a:lnTo>
                <a:lnTo>
                  <a:pt x="266" y="140"/>
                </a:lnTo>
                <a:lnTo>
                  <a:pt x="250" y="154"/>
                </a:lnTo>
                <a:lnTo>
                  <a:pt x="236" y="166"/>
                </a:lnTo>
                <a:lnTo>
                  <a:pt x="222" y="182"/>
                </a:lnTo>
                <a:lnTo>
                  <a:pt x="210" y="198"/>
                </a:lnTo>
                <a:lnTo>
                  <a:pt x="198" y="216"/>
                </a:lnTo>
                <a:lnTo>
                  <a:pt x="190" y="234"/>
                </a:lnTo>
                <a:lnTo>
                  <a:pt x="180" y="254"/>
                </a:lnTo>
                <a:lnTo>
                  <a:pt x="174" y="278"/>
                </a:lnTo>
                <a:lnTo>
                  <a:pt x="168" y="302"/>
                </a:lnTo>
                <a:lnTo>
                  <a:pt x="162" y="328"/>
                </a:lnTo>
                <a:lnTo>
                  <a:pt x="158" y="358"/>
                </a:lnTo>
                <a:lnTo>
                  <a:pt x="156" y="388"/>
                </a:lnTo>
                <a:lnTo>
                  <a:pt x="154" y="422"/>
                </a:lnTo>
                <a:lnTo>
                  <a:pt x="300" y="422"/>
                </a:lnTo>
                <a:close/>
                <a:moveTo>
                  <a:pt x="782" y="422"/>
                </a:moveTo>
                <a:lnTo>
                  <a:pt x="782" y="746"/>
                </a:lnTo>
                <a:lnTo>
                  <a:pt x="482" y="746"/>
                </a:lnTo>
                <a:lnTo>
                  <a:pt x="482" y="490"/>
                </a:lnTo>
                <a:lnTo>
                  <a:pt x="482" y="440"/>
                </a:lnTo>
                <a:lnTo>
                  <a:pt x="486" y="392"/>
                </a:lnTo>
                <a:lnTo>
                  <a:pt x="488" y="350"/>
                </a:lnTo>
                <a:lnTo>
                  <a:pt x="494" y="310"/>
                </a:lnTo>
                <a:lnTo>
                  <a:pt x="502" y="274"/>
                </a:lnTo>
                <a:lnTo>
                  <a:pt x="510" y="242"/>
                </a:lnTo>
                <a:lnTo>
                  <a:pt x="520" y="212"/>
                </a:lnTo>
                <a:lnTo>
                  <a:pt x="532" y="188"/>
                </a:lnTo>
                <a:lnTo>
                  <a:pt x="550" y="158"/>
                </a:lnTo>
                <a:lnTo>
                  <a:pt x="570" y="130"/>
                </a:lnTo>
                <a:lnTo>
                  <a:pt x="592" y="104"/>
                </a:lnTo>
                <a:lnTo>
                  <a:pt x="616" y="78"/>
                </a:lnTo>
                <a:lnTo>
                  <a:pt x="644" y="56"/>
                </a:lnTo>
                <a:lnTo>
                  <a:pt x="672" y="36"/>
                </a:lnTo>
                <a:lnTo>
                  <a:pt x="704" y="16"/>
                </a:lnTo>
                <a:lnTo>
                  <a:pt x="738" y="0"/>
                </a:lnTo>
                <a:lnTo>
                  <a:pt x="808" y="108"/>
                </a:lnTo>
                <a:lnTo>
                  <a:pt x="786" y="118"/>
                </a:lnTo>
                <a:lnTo>
                  <a:pt x="768" y="128"/>
                </a:lnTo>
                <a:lnTo>
                  <a:pt x="750" y="140"/>
                </a:lnTo>
                <a:lnTo>
                  <a:pt x="732" y="154"/>
                </a:lnTo>
                <a:lnTo>
                  <a:pt x="718" y="166"/>
                </a:lnTo>
                <a:lnTo>
                  <a:pt x="704" y="182"/>
                </a:lnTo>
                <a:lnTo>
                  <a:pt x="692" y="198"/>
                </a:lnTo>
                <a:lnTo>
                  <a:pt x="682" y="216"/>
                </a:lnTo>
                <a:lnTo>
                  <a:pt x="672" y="234"/>
                </a:lnTo>
                <a:lnTo>
                  <a:pt x="664" y="254"/>
                </a:lnTo>
                <a:lnTo>
                  <a:pt x="656" y="278"/>
                </a:lnTo>
                <a:lnTo>
                  <a:pt x="650" y="302"/>
                </a:lnTo>
                <a:lnTo>
                  <a:pt x="644" y="328"/>
                </a:lnTo>
                <a:lnTo>
                  <a:pt x="640" y="358"/>
                </a:lnTo>
                <a:lnTo>
                  <a:pt x="638" y="388"/>
                </a:lnTo>
                <a:lnTo>
                  <a:pt x="636" y="422"/>
                </a:lnTo>
                <a:lnTo>
                  <a:pt x="782" y="422"/>
                </a:lnTo>
                <a:close/>
              </a:path>
            </a:pathLst>
          </a:custGeom>
          <a:solidFill>
            <a:srgbClr val="55C2E6">
              <a:alpha val="16862"/>
            </a:srgbClr>
          </a:solidFill>
          <a:ln>
            <a:noFill/>
          </a:ln>
        </p:spPr>
        <p:txBody>
          <a:bodyPr/>
          <a:lstStyle/>
          <a:p>
            <a:endParaRPr lang="en-GB"/>
          </a:p>
        </p:txBody>
      </p:sp>
      <p:sp>
        <p:nvSpPr>
          <p:cNvPr id="9" name="Freeform 257">
            <a:extLst>
              <a:ext uri="{FF2B5EF4-FFF2-40B4-BE49-F238E27FC236}">
                <a16:creationId xmlns:a16="http://schemas.microsoft.com/office/drawing/2014/main" xmlns="" id="{BE9646E3-8A02-40EE-9C78-AF7BEF19CDF8}"/>
              </a:ext>
            </a:extLst>
          </p:cNvPr>
          <p:cNvSpPr>
            <a:spLocks noEditPoints="1"/>
          </p:cNvSpPr>
          <p:nvPr userDrawn="1"/>
        </p:nvSpPr>
        <p:spPr bwMode="auto">
          <a:xfrm>
            <a:off x="7000875" y="4379913"/>
            <a:ext cx="1181100" cy="1090612"/>
          </a:xfrm>
          <a:custGeom>
            <a:avLst/>
            <a:gdLst>
              <a:gd name="T0" fmla="*/ 2147483646 w 808"/>
              <a:gd name="T1" fmla="*/ 0 h 746"/>
              <a:gd name="T2" fmla="*/ 2147483646 w 808"/>
              <a:gd name="T3" fmla="*/ 2147483646 h 746"/>
              <a:gd name="T4" fmla="*/ 2147483646 w 808"/>
              <a:gd name="T5" fmla="*/ 2147483646 h 746"/>
              <a:gd name="T6" fmla="*/ 2147483646 w 808"/>
              <a:gd name="T7" fmla="*/ 2147483646 h 746"/>
              <a:gd name="T8" fmla="*/ 2147483646 w 808"/>
              <a:gd name="T9" fmla="*/ 2147483646 h 746"/>
              <a:gd name="T10" fmla="*/ 2147483646 w 808"/>
              <a:gd name="T11" fmla="*/ 2147483646 h 746"/>
              <a:gd name="T12" fmla="*/ 2147483646 w 808"/>
              <a:gd name="T13" fmla="*/ 2147483646 h 746"/>
              <a:gd name="T14" fmla="*/ 2147483646 w 808"/>
              <a:gd name="T15" fmla="*/ 2147483646 h 746"/>
              <a:gd name="T16" fmla="*/ 2147483646 w 808"/>
              <a:gd name="T17" fmla="*/ 2147483646 h 746"/>
              <a:gd name="T18" fmla="*/ 2147483646 w 808"/>
              <a:gd name="T19" fmla="*/ 2147483646 h 746"/>
              <a:gd name="T20" fmla="*/ 2147483646 w 808"/>
              <a:gd name="T21" fmla="*/ 2147483646 h 746"/>
              <a:gd name="T22" fmla="*/ 0 w 808"/>
              <a:gd name="T23" fmla="*/ 2147483646 h 746"/>
              <a:gd name="T24" fmla="*/ 2147483646 w 808"/>
              <a:gd name="T25" fmla="*/ 2147483646 h 746"/>
              <a:gd name="T26" fmla="*/ 2147483646 w 808"/>
              <a:gd name="T27" fmla="*/ 2147483646 h 746"/>
              <a:gd name="T28" fmla="*/ 2147483646 w 808"/>
              <a:gd name="T29" fmla="*/ 2147483646 h 746"/>
              <a:gd name="T30" fmla="*/ 2147483646 w 808"/>
              <a:gd name="T31" fmla="*/ 2147483646 h 746"/>
              <a:gd name="T32" fmla="*/ 2147483646 w 808"/>
              <a:gd name="T33" fmla="*/ 2147483646 h 746"/>
              <a:gd name="T34" fmla="*/ 2147483646 w 808"/>
              <a:gd name="T35" fmla="*/ 2147483646 h 746"/>
              <a:gd name="T36" fmla="*/ 2147483646 w 808"/>
              <a:gd name="T37" fmla="*/ 2147483646 h 746"/>
              <a:gd name="T38" fmla="*/ 2147483646 w 808"/>
              <a:gd name="T39" fmla="*/ 2147483646 h 746"/>
              <a:gd name="T40" fmla="*/ 2147483646 w 808"/>
              <a:gd name="T41" fmla="*/ 2147483646 h 746"/>
              <a:gd name="T42" fmla="*/ 2147483646 w 808"/>
              <a:gd name="T43" fmla="*/ 0 h 746"/>
              <a:gd name="T44" fmla="*/ 2147483646 w 808"/>
              <a:gd name="T45" fmla="*/ 2147483646 h 746"/>
              <a:gd name="T46" fmla="*/ 2147483646 w 808"/>
              <a:gd name="T47" fmla="*/ 2147483646 h 746"/>
              <a:gd name="T48" fmla="*/ 2147483646 w 808"/>
              <a:gd name="T49" fmla="*/ 2147483646 h 746"/>
              <a:gd name="T50" fmla="*/ 2147483646 w 808"/>
              <a:gd name="T51" fmla="*/ 2147483646 h 746"/>
              <a:gd name="T52" fmla="*/ 2147483646 w 808"/>
              <a:gd name="T53" fmla="*/ 2147483646 h 746"/>
              <a:gd name="T54" fmla="*/ 2147483646 w 808"/>
              <a:gd name="T55" fmla="*/ 2147483646 h 746"/>
              <a:gd name="T56" fmla="*/ 2147483646 w 808"/>
              <a:gd name="T57" fmla="*/ 2147483646 h 746"/>
              <a:gd name="T58" fmla="*/ 2147483646 w 808"/>
              <a:gd name="T59" fmla="*/ 2147483646 h 746"/>
              <a:gd name="T60" fmla="*/ 2147483646 w 808"/>
              <a:gd name="T61" fmla="*/ 2147483646 h 746"/>
              <a:gd name="T62" fmla="*/ 2147483646 w 808"/>
              <a:gd name="T63" fmla="*/ 2147483646 h 746"/>
              <a:gd name="T64" fmla="*/ 2147483646 w 808"/>
              <a:gd name="T65" fmla="*/ 2147483646 h 746"/>
              <a:gd name="T66" fmla="*/ 2147483646 w 808"/>
              <a:gd name="T67" fmla="*/ 2147483646 h 746"/>
              <a:gd name="T68" fmla="*/ 2147483646 w 808"/>
              <a:gd name="T69" fmla="*/ 2147483646 h 746"/>
              <a:gd name="T70" fmla="*/ 2147483646 w 808"/>
              <a:gd name="T71" fmla="*/ 2147483646 h 746"/>
              <a:gd name="T72" fmla="*/ 2147483646 w 808"/>
              <a:gd name="T73" fmla="*/ 2147483646 h 746"/>
              <a:gd name="T74" fmla="*/ 2147483646 w 808"/>
              <a:gd name="T75" fmla="*/ 2147483646 h 746"/>
              <a:gd name="T76" fmla="*/ 2147483646 w 808"/>
              <a:gd name="T77" fmla="*/ 2147483646 h 746"/>
              <a:gd name="T78" fmla="*/ 2147483646 w 808"/>
              <a:gd name="T79" fmla="*/ 2147483646 h 746"/>
              <a:gd name="T80" fmla="*/ 2147483646 w 808"/>
              <a:gd name="T81" fmla="*/ 2147483646 h 746"/>
              <a:gd name="T82" fmla="*/ 2147483646 w 808"/>
              <a:gd name="T83" fmla="*/ 2147483646 h 74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Lst>
            <a:ahLst/>
            <a:cxnLst>
              <a:cxn ang="T84">
                <a:pos x="T0" y="T1"/>
              </a:cxn>
              <a:cxn ang="T85">
                <a:pos x="T2" y="T3"/>
              </a:cxn>
              <a:cxn ang="T86">
                <a:pos x="T4" y="T5"/>
              </a:cxn>
              <a:cxn ang="T87">
                <a:pos x="T6" y="T7"/>
              </a:cxn>
              <a:cxn ang="T88">
                <a:pos x="T8" y="T9"/>
              </a:cxn>
              <a:cxn ang="T89">
                <a:pos x="T10" y="T11"/>
              </a:cxn>
              <a:cxn ang="T90">
                <a:pos x="T12" y="T13"/>
              </a:cxn>
              <a:cxn ang="T91">
                <a:pos x="T14" y="T15"/>
              </a:cxn>
              <a:cxn ang="T92">
                <a:pos x="T16" y="T17"/>
              </a:cxn>
              <a:cxn ang="T93">
                <a:pos x="T18" y="T19"/>
              </a:cxn>
              <a:cxn ang="T94">
                <a:pos x="T20" y="T21"/>
              </a:cxn>
              <a:cxn ang="T95">
                <a:pos x="T22" y="T23"/>
              </a:cxn>
              <a:cxn ang="T96">
                <a:pos x="T24" y="T25"/>
              </a:cxn>
              <a:cxn ang="T97">
                <a:pos x="T26" y="T27"/>
              </a:cxn>
              <a:cxn ang="T98">
                <a:pos x="T28" y="T29"/>
              </a:cxn>
              <a:cxn ang="T99">
                <a:pos x="T30" y="T31"/>
              </a:cxn>
              <a:cxn ang="T100">
                <a:pos x="T32" y="T33"/>
              </a:cxn>
              <a:cxn ang="T101">
                <a:pos x="T34" y="T35"/>
              </a:cxn>
              <a:cxn ang="T102">
                <a:pos x="T36" y="T37"/>
              </a:cxn>
              <a:cxn ang="T103">
                <a:pos x="T38" y="T39"/>
              </a:cxn>
              <a:cxn ang="T104">
                <a:pos x="T40" y="T41"/>
              </a:cxn>
              <a:cxn ang="T105">
                <a:pos x="T42" y="T43"/>
              </a:cxn>
              <a:cxn ang="T106">
                <a:pos x="T44" y="T45"/>
              </a:cxn>
              <a:cxn ang="T107">
                <a:pos x="T46" y="T47"/>
              </a:cxn>
              <a:cxn ang="T108">
                <a:pos x="T48" y="T49"/>
              </a:cxn>
              <a:cxn ang="T109">
                <a:pos x="T50" y="T51"/>
              </a:cxn>
              <a:cxn ang="T110">
                <a:pos x="T52" y="T53"/>
              </a:cxn>
              <a:cxn ang="T111">
                <a:pos x="T54" y="T55"/>
              </a:cxn>
              <a:cxn ang="T112">
                <a:pos x="T56" y="T57"/>
              </a:cxn>
              <a:cxn ang="T113">
                <a:pos x="T58" y="T59"/>
              </a:cxn>
              <a:cxn ang="T114">
                <a:pos x="T60" y="T61"/>
              </a:cxn>
              <a:cxn ang="T115">
                <a:pos x="T62" y="T63"/>
              </a:cxn>
              <a:cxn ang="T116">
                <a:pos x="T64" y="T65"/>
              </a:cxn>
              <a:cxn ang="T117">
                <a:pos x="T66" y="T67"/>
              </a:cxn>
              <a:cxn ang="T118">
                <a:pos x="T68" y="T69"/>
              </a:cxn>
              <a:cxn ang="T119">
                <a:pos x="T70" y="T71"/>
              </a:cxn>
              <a:cxn ang="T120">
                <a:pos x="T72" y="T73"/>
              </a:cxn>
              <a:cxn ang="T121">
                <a:pos x="T74" y="T75"/>
              </a:cxn>
              <a:cxn ang="T122">
                <a:pos x="T76" y="T77"/>
              </a:cxn>
              <a:cxn ang="T123">
                <a:pos x="T78" y="T79"/>
              </a:cxn>
              <a:cxn ang="T124">
                <a:pos x="T80" y="T81"/>
              </a:cxn>
              <a:cxn ang="T125">
                <a:pos x="T82" y="T83"/>
              </a:cxn>
            </a:cxnLst>
            <a:rect l="0" t="0" r="r" b="b"/>
            <a:pathLst>
              <a:path w="808" h="746">
                <a:moveTo>
                  <a:pt x="24" y="324"/>
                </a:moveTo>
                <a:lnTo>
                  <a:pt x="24" y="0"/>
                </a:lnTo>
                <a:lnTo>
                  <a:pt x="326" y="0"/>
                </a:lnTo>
                <a:lnTo>
                  <a:pt x="326" y="256"/>
                </a:lnTo>
                <a:lnTo>
                  <a:pt x="324" y="306"/>
                </a:lnTo>
                <a:lnTo>
                  <a:pt x="322" y="352"/>
                </a:lnTo>
                <a:lnTo>
                  <a:pt x="318" y="396"/>
                </a:lnTo>
                <a:lnTo>
                  <a:pt x="312" y="436"/>
                </a:lnTo>
                <a:lnTo>
                  <a:pt x="306" y="470"/>
                </a:lnTo>
                <a:lnTo>
                  <a:pt x="298" y="502"/>
                </a:lnTo>
                <a:lnTo>
                  <a:pt x="288" y="532"/>
                </a:lnTo>
                <a:lnTo>
                  <a:pt x="276" y="556"/>
                </a:lnTo>
                <a:lnTo>
                  <a:pt x="258" y="586"/>
                </a:lnTo>
                <a:lnTo>
                  <a:pt x="238" y="616"/>
                </a:lnTo>
                <a:lnTo>
                  <a:pt x="216" y="642"/>
                </a:lnTo>
                <a:lnTo>
                  <a:pt x="192" y="666"/>
                </a:lnTo>
                <a:lnTo>
                  <a:pt x="164" y="690"/>
                </a:lnTo>
                <a:lnTo>
                  <a:pt x="134" y="710"/>
                </a:lnTo>
                <a:lnTo>
                  <a:pt x="102" y="728"/>
                </a:lnTo>
                <a:lnTo>
                  <a:pt x="68" y="746"/>
                </a:lnTo>
                <a:lnTo>
                  <a:pt x="0" y="636"/>
                </a:lnTo>
                <a:lnTo>
                  <a:pt x="20" y="626"/>
                </a:lnTo>
                <a:lnTo>
                  <a:pt x="40" y="616"/>
                </a:lnTo>
                <a:lnTo>
                  <a:pt x="56" y="604"/>
                </a:lnTo>
                <a:lnTo>
                  <a:pt x="74" y="592"/>
                </a:lnTo>
                <a:lnTo>
                  <a:pt x="88" y="578"/>
                </a:lnTo>
                <a:lnTo>
                  <a:pt x="102" y="562"/>
                </a:lnTo>
                <a:lnTo>
                  <a:pt x="114" y="546"/>
                </a:lnTo>
                <a:lnTo>
                  <a:pt x="126" y="528"/>
                </a:lnTo>
                <a:lnTo>
                  <a:pt x="134" y="508"/>
                </a:lnTo>
                <a:lnTo>
                  <a:pt x="144" y="486"/>
                </a:lnTo>
                <a:lnTo>
                  <a:pt x="150" y="464"/>
                </a:lnTo>
                <a:lnTo>
                  <a:pt x="158" y="440"/>
                </a:lnTo>
                <a:lnTo>
                  <a:pt x="162" y="414"/>
                </a:lnTo>
                <a:lnTo>
                  <a:pt x="166" y="386"/>
                </a:lnTo>
                <a:lnTo>
                  <a:pt x="170" y="356"/>
                </a:lnTo>
                <a:lnTo>
                  <a:pt x="172" y="324"/>
                </a:lnTo>
                <a:lnTo>
                  <a:pt x="24" y="324"/>
                </a:lnTo>
                <a:close/>
                <a:moveTo>
                  <a:pt x="508" y="324"/>
                </a:moveTo>
                <a:lnTo>
                  <a:pt x="508" y="0"/>
                </a:lnTo>
                <a:lnTo>
                  <a:pt x="808" y="0"/>
                </a:lnTo>
                <a:lnTo>
                  <a:pt x="808" y="256"/>
                </a:lnTo>
                <a:lnTo>
                  <a:pt x="806" y="306"/>
                </a:lnTo>
                <a:lnTo>
                  <a:pt x="804" y="352"/>
                </a:lnTo>
                <a:lnTo>
                  <a:pt x="800" y="396"/>
                </a:lnTo>
                <a:lnTo>
                  <a:pt x="796" y="436"/>
                </a:lnTo>
                <a:lnTo>
                  <a:pt x="788" y="470"/>
                </a:lnTo>
                <a:lnTo>
                  <a:pt x="780" y="502"/>
                </a:lnTo>
                <a:lnTo>
                  <a:pt x="770" y="532"/>
                </a:lnTo>
                <a:lnTo>
                  <a:pt x="760" y="556"/>
                </a:lnTo>
                <a:lnTo>
                  <a:pt x="742" y="586"/>
                </a:lnTo>
                <a:lnTo>
                  <a:pt x="720" y="616"/>
                </a:lnTo>
                <a:lnTo>
                  <a:pt x="698" y="642"/>
                </a:lnTo>
                <a:lnTo>
                  <a:pt x="674" y="666"/>
                </a:lnTo>
                <a:lnTo>
                  <a:pt x="646" y="690"/>
                </a:lnTo>
                <a:lnTo>
                  <a:pt x="616" y="710"/>
                </a:lnTo>
                <a:lnTo>
                  <a:pt x="584" y="728"/>
                </a:lnTo>
                <a:lnTo>
                  <a:pt x="550" y="746"/>
                </a:lnTo>
                <a:lnTo>
                  <a:pt x="482" y="636"/>
                </a:lnTo>
                <a:lnTo>
                  <a:pt x="502" y="626"/>
                </a:lnTo>
                <a:lnTo>
                  <a:pt x="522" y="616"/>
                </a:lnTo>
                <a:lnTo>
                  <a:pt x="540" y="604"/>
                </a:lnTo>
                <a:lnTo>
                  <a:pt x="556" y="592"/>
                </a:lnTo>
                <a:lnTo>
                  <a:pt x="570" y="578"/>
                </a:lnTo>
                <a:lnTo>
                  <a:pt x="584" y="562"/>
                </a:lnTo>
                <a:lnTo>
                  <a:pt x="596" y="546"/>
                </a:lnTo>
                <a:lnTo>
                  <a:pt x="608" y="528"/>
                </a:lnTo>
                <a:lnTo>
                  <a:pt x="618" y="508"/>
                </a:lnTo>
                <a:lnTo>
                  <a:pt x="626" y="486"/>
                </a:lnTo>
                <a:lnTo>
                  <a:pt x="634" y="464"/>
                </a:lnTo>
                <a:lnTo>
                  <a:pt x="640" y="440"/>
                </a:lnTo>
                <a:lnTo>
                  <a:pt x="644" y="414"/>
                </a:lnTo>
                <a:lnTo>
                  <a:pt x="648" y="386"/>
                </a:lnTo>
                <a:lnTo>
                  <a:pt x="652" y="356"/>
                </a:lnTo>
                <a:lnTo>
                  <a:pt x="654" y="324"/>
                </a:lnTo>
                <a:lnTo>
                  <a:pt x="508" y="324"/>
                </a:lnTo>
                <a:close/>
              </a:path>
            </a:pathLst>
          </a:custGeom>
          <a:solidFill>
            <a:srgbClr val="55C2E6">
              <a:alpha val="16862"/>
            </a:srgbClr>
          </a:solidFill>
          <a:ln>
            <a:noFill/>
          </a:ln>
        </p:spPr>
        <p:txBody>
          <a:bodyPr/>
          <a:lstStyle/>
          <a:p>
            <a:endParaRPr lang="en-GB"/>
          </a:p>
        </p:txBody>
      </p:sp>
      <p:sp>
        <p:nvSpPr>
          <p:cNvPr id="10" name="Text Placeholder 6">
            <a:extLst>
              <a:ext uri="{FF2B5EF4-FFF2-40B4-BE49-F238E27FC236}">
                <a16:creationId xmlns:a16="http://schemas.microsoft.com/office/drawing/2014/main" xmlns="" id="{808EBECF-2DC9-4F0B-8763-8F411FC144E1}"/>
              </a:ext>
            </a:extLst>
          </p:cNvPr>
          <p:cNvSpPr>
            <a:spLocks noGrp="1"/>
          </p:cNvSpPr>
          <p:nvPr>
            <p:ph type="body" sz="quarter" idx="11"/>
          </p:nvPr>
        </p:nvSpPr>
        <p:spPr>
          <a:xfrm>
            <a:off x="838352" y="4379913"/>
            <a:ext cx="5993769" cy="847695"/>
          </a:xfrm>
        </p:spPr>
        <p:txBody>
          <a:bodyPr/>
          <a:lstStyle>
            <a:lvl1pPr>
              <a:defRPr>
                <a:solidFill>
                  <a:srgbClr val="55C2E6"/>
                </a:solidFill>
              </a:defRPr>
            </a:lvl1pPr>
            <a:lvl3pPr>
              <a:defRPr sz="2000">
                <a:solidFill>
                  <a:srgbClr val="55C2E6"/>
                </a:solidFill>
              </a:defRPr>
            </a:lvl3pPr>
          </a:lstStyle>
          <a:p>
            <a:pPr lvl="0"/>
            <a:r>
              <a:rPr lang="en-US"/>
              <a:t>Click to edit Master text styles</a:t>
            </a:r>
          </a:p>
        </p:txBody>
      </p:sp>
    </p:spTree>
    <p:extLst>
      <p:ext uri="{BB962C8B-B14F-4D97-AF65-F5344CB8AC3E}">
        <p14:creationId xmlns:p14="http://schemas.microsoft.com/office/powerpoint/2010/main" val="988282609"/>
      </p:ext>
    </p:extLst>
  </p:cSld>
  <p:clrMapOvr>
    <a:masterClrMapping/>
  </p:clrMapOvr>
  <p:transition spd="med">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1_Blank">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xmlns="" id="{B6495E08-4E9B-4FE1-9E8E-A854B7FFC010}"/>
              </a:ext>
            </a:extLst>
          </p:cNvPr>
          <p:cNvSpPr txBox="1"/>
          <p:nvPr userDrawn="1"/>
        </p:nvSpPr>
        <p:spPr>
          <a:xfrm>
            <a:off x="2673527" y="2174520"/>
            <a:ext cx="6901961" cy="4339087"/>
          </a:xfrm>
          <a:prstGeom prst="rect">
            <a:avLst/>
          </a:prstGeom>
          <a:noFill/>
        </p:spPr>
        <p:txBody>
          <a:bodyPr wrap="square" rtlCol="0" anchor="ctr">
            <a:noAutofit/>
          </a:bodyPr>
          <a:lstStyle/>
          <a:p>
            <a:pPr algn="l"/>
            <a:r>
              <a:rPr lang="en-GB" sz="6000" b="1" dirty="0">
                <a:solidFill>
                  <a:srgbClr val="41B6E6"/>
                </a:solidFill>
              </a:rPr>
              <a:t>Any questions?</a:t>
            </a:r>
          </a:p>
        </p:txBody>
      </p:sp>
      <p:sp>
        <p:nvSpPr>
          <p:cNvPr id="3" name="Rectangle 2">
            <a:extLst>
              <a:ext uri="{FF2B5EF4-FFF2-40B4-BE49-F238E27FC236}">
                <a16:creationId xmlns:a16="http://schemas.microsoft.com/office/drawing/2014/main" xmlns="" id="{05031093-4EF4-4C99-9BF6-855A7F1DAF4B}"/>
              </a:ext>
            </a:extLst>
          </p:cNvPr>
          <p:cNvSpPr/>
          <p:nvPr userDrawn="1"/>
        </p:nvSpPr>
        <p:spPr>
          <a:xfrm>
            <a:off x="142377" y="-1000001"/>
            <a:ext cx="4904408" cy="7017306"/>
          </a:xfrm>
          <a:prstGeom prst="rect">
            <a:avLst/>
          </a:prstGeom>
        </p:spPr>
        <p:txBody>
          <a:bodyPr wrap="square">
            <a:spAutoFit/>
          </a:bodyPr>
          <a:lstStyle/>
          <a:p>
            <a:r>
              <a:rPr lang="en-GB" sz="45000" b="1" dirty="0">
                <a:ln>
                  <a:solidFill>
                    <a:srgbClr val="41B6E6"/>
                  </a:solidFill>
                </a:ln>
                <a:solidFill>
                  <a:schemeClr val="bg1"/>
                </a:solidFill>
              </a:rPr>
              <a:t>?</a:t>
            </a:r>
            <a:endParaRPr lang="en-GB" sz="45000" dirty="0">
              <a:ln>
                <a:solidFill>
                  <a:srgbClr val="41B6E6"/>
                </a:solidFill>
              </a:ln>
              <a:solidFill>
                <a:schemeClr val="bg1"/>
              </a:solidFill>
            </a:endParaRPr>
          </a:p>
        </p:txBody>
      </p:sp>
    </p:spTree>
    <p:extLst>
      <p:ext uri="{BB962C8B-B14F-4D97-AF65-F5344CB8AC3E}">
        <p14:creationId xmlns:p14="http://schemas.microsoft.com/office/powerpoint/2010/main" val="2295969005"/>
      </p:ext>
    </p:extLst>
  </p:cSld>
  <p:clrMapOvr>
    <a:masterClrMapping/>
  </p:clrMapOvr>
  <p:transition spd="med">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340601533"/>
      </p:ext>
    </p:extLst>
  </p:cSld>
  <p:clrMapOvr>
    <a:masterClrMapping/>
  </p:clrMapOvr>
  <p:transition spd="med">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27714233"/>
      </p:ext>
    </p:extLst>
  </p:cSld>
  <p:clrMapOvr>
    <a:masterClrMapping/>
  </p:clrMapOvr>
  <p:transition spd="med">
    <p:fad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_rels/slideMaster2.xml.rels><?xml version="1.0" encoding="UTF-8" standalone="yes"?>
<Relationships xmlns="http://schemas.openxmlformats.org/package/2006/relationships"><Relationship Id="rId3" Type="http://schemas.openxmlformats.org/officeDocument/2006/relationships/theme" Target="../theme/theme2.xml"/><Relationship Id="rId2" Type="http://schemas.openxmlformats.org/officeDocument/2006/relationships/slideLayout" Target="../slideLayouts/slideLayout14.xml"/><Relationship Id="rId1" Type="http://schemas.openxmlformats.org/officeDocument/2006/relationships/slideLayout" Target="../slideLayouts/slideLayout13.xml"/><Relationship Id="rId5" Type="http://schemas.openxmlformats.org/officeDocument/2006/relationships/image" Target="../media/image3.jpeg"/><Relationship Id="rId4" Type="http://schemas.openxmlformats.org/officeDocument/2006/relationships/image" Target="../media/image2.png"/></Relationships>
</file>

<file path=ppt/slideMasters/_rels/slideMaster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theme" Target="../theme/theme3.xml"/><Relationship Id="rId1" Type="http://schemas.openxmlformats.org/officeDocument/2006/relationships/slideLayout" Target="../slideLayouts/slideLayout15.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Text Placeholder 2">
            <a:extLst>
              <a:ext uri="{FF2B5EF4-FFF2-40B4-BE49-F238E27FC236}">
                <a16:creationId xmlns:a16="http://schemas.microsoft.com/office/drawing/2014/main" xmlns="" id="{B6F3835D-562A-41A4-ACA8-1AF28EEBBA48}"/>
              </a:ext>
            </a:extLst>
          </p:cNvPr>
          <p:cNvSpPr>
            <a:spLocks noGrp="1"/>
          </p:cNvSpPr>
          <p:nvPr>
            <p:ph type="body" idx="1"/>
          </p:nvPr>
        </p:nvSpPr>
        <p:spPr bwMode="auto">
          <a:xfrm>
            <a:off x="86265" y="1457864"/>
            <a:ext cx="8829136" cy="46555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dirty="0"/>
              <a:t>Edit Master text styles</a:t>
            </a:r>
          </a:p>
          <a:p>
            <a:pPr lvl="1"/>
            <a:r>
              <a:rPr lang="en-US" dirty="0"/>
              <a:t>Second level</a:t>
            </a:r>
          </a:p>
          <a:p>
            <a:pPr lvl="2"/>
            <a:r>
              <a:rPr lang="en-US" dirty="0"/>
              <a:t>Third level</a:t>
            </a:r>
          </a:p>
          <a:p>
            <a:pPr lvl="3"/>
            <a:r>
              <a:rPr lang="en-US" dirty="0"/>
              <a:t>Fourth level</a:t>
            </a:r>
          </a:p>
        </p:txBody>
      </p:sp>
      <p:sp>
        <p:nvSpPr>
          <p:cNvPr id="9" name="Rectangle 8">
            <a:extLst>
              <a:ext uri="{FF2B5EF4-FFF2-40B4-BE49-F238E27FC236}">
                <a16:creationId xmlns:a16="http://schemas.microsoft.com/office/drawing/2014/main" xmlns="" id="{603015DD-E347-40B9-9FEF-2008B01BA171}"/>
              </a:ext>
            </a:extLst>
          </p:cNvPr>
          <p:cNvSpPr/>
          <p:nvPr/>
        </p:nvSpPr>
        <p:spPr>
          <a:xfrm flipV="1">
            <a:off x="0" y="0"/>
            <a:ext cx="9144000" cy="993775"/>
          </a:xfrm>
          <a:prstGeom prst="rect">
            <a:avLst/>
          </a:prstGeom>
          <a:solidFill>
            <a:srgbClr val="41B6E6"/>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a:solidFill>
                <a:srgbClr val="FFFFFF"/>
              </a:solidFill>
              <a:cs typeface="MS PGothic" charset="0"/>
            </a:endParaRPr>
          </a:p>
        </p:txBody>
      </p:sp>
      <p:sp>
        <p:nvSpPr>
          <p:cNvPr id="1029" name="Title Placeholder 19">
            <a:extLst>
              <a:ext uri="{FF2B5EF4-FFF2-40B4-BE49-F238E27FC236}">
                <a16:creationId xmlns:a16="http://schemas.microsoft.com/office/drawing/2014/main" xmlns="" id="{474F0CE8-5D4C-4488-BE45-2E2043BBA74C}"/>
              </a:ext>
            </a:extLst>
          </p:cNvPr>
          <p:cNvSpPr>
            <a:spLocks noGrp="1"/>
          </p:cNvSpPr>
          <p:nvPr>
            <p:ph type="title"/>
          </p:nvPr>
        </p:nvSpPr>
        <p:spPr bwMode="auto">
          <a:xfrm>
            <a:off x="171449" y="106363"/>
            <a:ext cx="8869033" cy="7794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endParaRPr lang="en-GB" altLang="en-US"/>
          </a:p>
        </p:txBody>
      </p:sp>
      <p:pic>
        <p:nvPicPr>
          <p:cNvPr id="6" name="Picture 3"/>
          <p:cNvPicPr>
            <a:picLocks noChangeAspect="1"/>
          </p:cNvPicPr>
          <p:nvPr/>
        </p:nvPicPr>
        <p:blipFill>
          <a:blip r:embed="rId14" cstate="print">
            <a:extLst>
              <a:ext uri="{28A0092B-C50C-407E-A947-70E740481C1C}">
                <a14:useLocalDpi xmlns:a14="http://schemas.microsoft.com/office/drawing/2010/main" val="0"/>
              </a:ext>
            </a:extLst>
          </a:blip>
          <a:srcRect/>
          <a:stretch>
            <a:fillRect/>
          </a:stretch>
        </p:blipFill>
        <p:spPr bwMode="auto">
          <a:xfrm>
            <a:off x="7439025" y="6413500"/>
            <a:ext cx="1485900" cy="239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5545" r:id="rId1"/>
    <p:sldLayoutId id="2147485547" r:id="rId2"/>
    <p:sldLayoutId id="2147485557" r:id="rId3"/>
    <p:sldLayoutId id="2147485558" r:id="rId4"/>
    <p:sldLayoutId id="2147485559" r:id="rId5"/>
    <p:sldLayoutId id="2147485561" r:id="rId6"/>
    <p:sldLayoutId id="2147485568" r:id="rId7"/>
    <p:sldLayoutId id="2147485549" r:id="rId8"/>
    <p:sldLayoutId id="2147485550" r:id="rId9"/>
    <p:sldLayoutId id="2147485560" r:id="rId10"/>
    <p:sldLayoutId id="2147485552" r:id="rId11"/>
    <p:sldLayoutId id="2147485569" r:id="rId12"/>
  </p:sldLayoutIdLst>
  <p:transition spd="med">
    <p:fade/>
  </p:transition>
  <p:hf sldNum="0" hdr="0" ftr="0" dt="0"/>
  <p:txStyles>
    <p:titleStyle>
      <a:lvl1pPr algn="l" rtl="0" eaLnBrk="1" fontAlgn="base" hangingPunct="1">
        <a:spcBef>
          <a:spcPct val="0"/>
        </a:spcBef>
        <a:spcAft>
          <a:spcPct val="0"/>
        </a:spcAft>
        <a:defRPr sz="3200" b="1">
          <a:solidFill>
            <a:schemeClr val="bg1"/>
          </a:solidFill>
          <a:latin typeface="+mj-lt"/>
          <a:ea typeface="ＭＳ Ｐゴシック" charset="0"/>
          <a:cs typeface="ＭＳ Ｐゴシック" panose="020B0600070205080204" pitchFamily="34" charset="-128"/>
        </a:defRPr>
      </a:lvl1pPr>
      <a:lvl2pPr algn="l" rtl="0" eaLnBrk="1" fontAlgn="base" hangingPunct="1">
        <a:spcBef>
          <a:spcPct val="0"/>
        </a:spcBef>
        <a:spcAft>
          <a:spcPct val="0"/>
        </a:spcAft>
        <a:defRPr sz="3200" b="1">
          <a:solidFill>
            <a:schemeClr val="bg1"/>
          </a:solidFill>
          <a:latin typeface="Arial" charset="0"/>
          <a:ea typeface="ＭＳ Ｐゴシック" charset="0"/>
          <a:cs typeface="ＭＳ Ｐゴシック" panose="020B0600070205080204" pitchFamily="34" charset="-128"/>
        </a:defRPr>
      </a:lvl2pPr>
      <a:lvl3pPr algn="l" rtl="0" eaLnBrk="1" fontAlgn="base" hangingPunct="1">
        <a:spcBef>
          <a:spcPct val="0"/>
        </a:spcBef>
        <a:spcAft>
          <a:spcPct val="0"/>
        </a:spcAft>
        <a:defRPr sz="3200" b="1">
          <a:solidFill>
            <a:schemeClr val="bg1"/>
          </a:solidFill>
          <a:latin typeface="Arial" charset="0"/>
          <a:ea typeface="ＭＳ Ｐゴシック" charset="0"/>
          <a:cs typeface="ＭＳ Ｐゴシック" panose="020B0600070205080204" pitchFamily="34" charset="-128"/>
        </a:defRPr>
      </a:lvl3pPr>
      <a:lvl4pPr algn="l" rtl="0" eaLnBrk="1" fontAlgn="base" hangingPunct="1">
        <a:spcBef>
          <a:spcPct val="0"/>
        </a:spcBef>
        <a:spcAft>
          <a:spcPct val="0"/>
        </a:spcAft>
        <a:defRPr sz="3200" b="1">
          <a:solidFill>
            <a:schemeClr val="bg1"/>
          </a:solidFill>
          <a:latin typeface="Arial" charset="0"/>
          <a:ea typeface="ＭＳ Ｐゴシック" charset="0"/>
          <a:cs typeface="ＭＳ Ｐゴシック" panose="020B0600070205080204" pitchFamily="34" charset="-128"/>
        </a:defRPr>
      </a:lvl4pPr>
      <a:lvl5pPr algn="l" rtl="0" eaLnBrk="1" fontAlgn="base" hangingPunct="1">
        <a:spcBef>
          <a:spcPct val="0"/>
        </a:spcBef>
        <a:spcAft>
          <a:spcPct val="0"/>
        </a:spcAft>
        <a:defRPr sz="3200" b="1">
          <a:solidFill>
            <a:schemeClr val="bg1"/>
          </a:solidFill>
          <a:latin typeface="Arial" charset="0"/>
          <a:ea typeface="ＭＳ Ｐゴシック" charset="0"/>
          <a:cs typeface="ＭＳ Ｐゴシック" panose="020B0600070205080204" pitchFamily="34" charset="-128"/>
        </a:defRPr>
      </a:lvl5pPr>
      <a:lvl6pPr marL="457200" algn="l" rtl="0" eaLnBrk="1" fontAlgn="base" hangingPunct="1">
        <a:spcBef>
          <a:spcPct val="0"/>
        </a:spcBef>
        <a:spcAft>
          <a:spcPct val="0"/>
        </a:spcAft>
        <a:defRPr sz="3200" b="1">
          <a:solidFill>
            <a:srgbClr val="404040"/>
          </a:solidFill>
          <a:latin typeface="Arial" charset="0"/>
          <a:ea typeface="MS PGothic" pitchFamily="34" charset="-128"/>
        </a:defRPr>
      </a:lvl6pPr>
      <a:lvl7pPr marL="914400" algn="l" rtl="0" eaLnBrk="1" fontAlgn="base" hangingPunct="1">
        <a:spcBef>
          <a:spcPct val="0"/>
        </a:spcBef>
        <a:spcAft>
          <a:spcPct val="0"/>
        </a:spcAft>
        <a:defRPr sz="3200" b="1">
          <a:solidFill>
            <a:srgbClr val="404040"/>
          </a:solidFill>
          <a:latin typeface="Arial" charset="0"/>
          <a:ea typeface="MS PGothic" pitchFamily="34" charset="-128"/>
        </a:defRPr>
      </a:lvl7pPr>
      <a:lvl8pPr marL="1371600" algn="l" rtl="0" eaLnBrk="1" fontAlgn="base" hangingPunct="1">
        <a:spcBef>
          <a:spcPct val="0"/>
        </a:spcBef>
        <a:spcAft>
          <a:spcPct val="0"/>
        </a:spcAft>
        <a:defRPr sz="3200" b="1">
          <a:solidFill>
            <a:srgbClr val="404040"/>
          </a:solidFill>
          <a:latin typeface="Arial" charset="0"/>
          <a:ea typeface="MS PGothic" pitchFamily="34" charset="-128"/>
        </a:defRPr>
      </a:lvl8pPr>
      <a:lvl9pPr marL="1828800" algn="l" rtl="0" eaLnBrk="1" fontAlgn="base" hangingPunct="1">
        <a:spcBef>
          <a:spcPct val="0"/>
        </a:spcBef>
        <a:spcAft>
          <a:spcPct val="0"/>
        </a:spcAft>
        <a:defRPr sz="3200" b="1">
          <a:solidFill>
            <a:srgbClr val="404040"/>
          </a:solidFill>
          <a:latin typeface="Arial" charset="0"/>
          <a:ea typeface="MS PGothic" pitchFamily="34" charset="-128"/>
        </a:defRPr>
      </a:lvl9pPr>
    </p:titleStyle>
    <p:bodyStyle>
      <a:lvl1pPr marL="361950" indent="-361950" algn="l" rtl="0" eaLnBrk="1" fontAlgn="base" hangingPunct="1">
        <a:spcBef>
          <a:spcPts val="900"/>
        </a:spcBef>
        <a:spcAft>
          <a:spcPts val="0"/>
        </a:spcAft>
        <a:buClr>
          <a:srgbClr val="55C2E6"/>
        </a:buClr>
        <a:buFont typeface="Webdings" panose="05030102010509060703" pitchFamily="18" charset="2"/>
        <a:buChar char="4"/>
        <a:defRPr lang="en-US" sz="2400" dirty="0" smtClean="0">
          <a:solidFill>
            <a:srgbClr val="404040"/>
          </a:solidFill>
          <a:latin typeface="+mn-lt"/>
          <a:ea typeface="ＭＳ Ｐゴシック" panose="020B0600070205080204" pitchFamily="34" charset="-128"/>
          <a:cs typeface="ＭＳ Ｐゴシック" panose="020B0600070205080204" pitchFamily="34" charset="-128"/>
        </a:defRPr>
      </a:lvl1pPr>
      <a:lvl2pPr marL="638175" indent="-361950" algn="l" rtl="0" eaLnBrk="1" fontAlgn="base" hangingPunct="1">
        <a:spcBef>
          <a:spcPct val="30000"/>
        </a:spcBef>
        <a:spcAft>
          <a:spcPct val="0"/>
        </a:spcAft>
        <a:buClr>
          <a:srgbClr val="55C2E6"/>
        </a:buClr>
        <a:buFont typeface="Webdings" panose="05030102010509060703" pitchFamily="18" charset="2"/>
        <a:buChar char=""/>
        <a:defRPr sz="2000">
          <a:solidFill>
            <a:srgbClr val="404040"/>
          </a:solidFill>
          <a:latin typeface="+mn-lt"/>
          <a:ea typeface="ＭＳ Ｐゴシック" panose="020B0600070205080204" pitchFamily="34" charset="-128"/>
          <a:cs typeface="ＭＳ Ｐゴシック" panose="020B0600070205080204" pitchFamily="34" charset="-128"/>
        </a:defRPr>
      </a:lvl2pPr>
      <a:lvl3pPr marL="103188" indent="0" algn="l" rtl="0" eaLnBrk="1" fontAlgn="base" hangingPunct="1">
        <a:spcBef>
          <a:spcPct val="30000"/>
        </a:spcBef>
        <a:spcAft>
          <a:spcPts val="900"/>
        </a:spcAft>
        <a:buClr>
          <a:srgbClr val="55C2E6"/>
        </a:buClr>
        <a:buFont typeface="Webdings" panose="05030102010509060703" pitchFamily="18" charset="2"/>
        <a:buNone/>
        <a:tabLst/>
        <a:defRPr sz="2400">
          <a:solidFill>
            <a:srgbClr val="404040"/>
          </a:solidFill>
          <a:latin typeface="+mn-lt"/>
          <a:ea typeface="ＭＳ Ｐゴシック" panose="020B0600070205080204" pitchFamily="34" charset="-128"/>
          <a:cs typeface="ＭＳ Ｐゴシック" panose="020B0600070205080204" pitchFamily="34" charset="-128"/>
        </a:defRPr>
      </a:lvl3pPr>
      <a:lvl4pPr marL="103188" indent="0" algn="l" rtl="0" eaLnBrk="1" fontAlgn="base" hangingPunct="1">
        <a:spcBef>
          <a:spcPct val="30000"/>
        </a:spcBef>
        <a:spcAft>
          <a:spcPct val="0"/>
        </a:spcAft>
        <a:buClr>
          <a:srgbClr val="55C2E6"/>
        </a:buClr>
        <a:buFont typeface="Webdings" panose="05030102010509060703" pitchFamily="18" charset="2"/>
        <a:buNone/>
        <a:defRPr sz="2000">
          <a:solidFill>
            <a:schemeClr val="tx1"/>
          </a:solidFill>
          <a:latin typeface="+mn-lt"/>
          <a:ea typeface="ＭＳ Ｐゴシック" panose="020B0600070205080204" pitchFamily="34" charset="-128"/>
          <a:cs typeface="ＭＳ Ｐゴシック" panose="020B0600070205080204" pitchFamily="34" charset="-128"/>
        </a:defRPr>
      </a:lvl4pPr>
      <a:lvl5pPr marL="862013" indent="-228600" algn="l" defTabSz="931863" rtl="0" eaLnBrk="1" fontAlgn="base" hangingPunct="1">
        <a:spcBef>
          <a:spcPct val="30000"/>
        </a:spcBef>
        <a:spcAft>
          <a:spcPct val="0"/>
        </a:spcAft>
        <a:buClr>
          <a:srgbClr val="55C2E6"/>
        </a:buClr>
        <a:buFont typeface="Webdings" panose="05030102010509060703" pitchFamily="18" charset="2"/>
        <a:buChar char=""/>
        <a:tabLst/>
        <a:defRPr sz="2400">
          <a:solidFill>
            <a:schemeClr val="tx1"/>
          </a:solidFill>
          <a:latin typeface="+mn-lt"/>
          <a:ea typeface="ＭＳ Ｐゴシック" panose="020B0600070205080204" pitchFamily="34" charset="-128"/>
          <a:cs typeface="ＭＳ Ｐゴシック" panose="020B0600070205080204" pitchFamily="34" charset="-128"/>
        </a:defRPr>
      </a:lvl5pPr>
      <a:lvl6pPr marL="2514600" indent="-228600" algn="l" rtl="0" eaLnBrk="1" fontAlgn="base" hangingPunct="1">
        <a:spcBef>
          <a:spcPct val="30000"/>
        </a:spcBef>
        <a:spcAft>
          <a:spcPct val="0"/>
        </a:spcAft>
        <a:buClr>
          <a:schemeClr val="accent1"/>
        </a:buClr>
        <a:buFont typeface="Webdings" pitchFamily="18" charset="2"/>
        <a:buChar char=""/>
        <a:defRPr sz="1400">
          <a:solidFill>
            <a:schemeClr val="tx1"/>
          </a:solidFill>
          <a:latin typeface="+mn-lt"/>
          <a:ea typeface="+mn-ea"/>
        </a:defRPr>
      </a:lvl6pPr>
      <a:lvl7pPr marL="2971800" indent="-228600" algn="l" rtl="0" eaLnBrk="1" fontAlgn="base" hangingPunct="1">
        <a:spcBef>
          <a:spcPct val="30000"/>
        </a:spcBef>
        <a:spcAft>
          <a:spcPct val="0"/>
        </a:spcAft>
        <a:buClr>
          <a:schemeClr val="accent1"/>
        </a:buClr>
        <a:buFont typeface="Webdings" pitchFamily="18" charset="2"/>
        <a:buChar char=""/>
        <a:defRPr sz="1400">
          <a:solidFill>
            <a:schemeClr val="tx1"/>
          </a:solidFill>
          <a:latin typeface="+mn-lt"/>
          <a:ea typeface="+mn-ea"/>
        </a:defRPr>
      </a:lvl7pPr>
      <a:lvl8pPr marL="3429000" indent="-228600" algn="l" rtl="0" eaLnBrk="1" fontAlgn="base" hangingPunct="1">
        <a:spcBef>
          <a:spcPct val="30000"/>
        </a:spcBef>
        <a:spcAft>
          <a:spcPct val="0"/>
        </a:spcAft>
        <a:buClr>
          <a:schemeClr val="accent1"/>
        </a:buClr>
        <a:buFont typeface="Webdings" pitchFamily="18" charset="2"/>
        <a:buChar char=""/>
        <a:defRPr sz="1400">
          <a:solidFill>
            <a:schemeClr val="tx1"/>
          </a:solidFill>
          <a:latin typeface="+mn-lt"/>
          <a:ea typeface="+mn-ea"/>
        </a:defRPr>
      </a:lvl8pPr>
      <a:lvl9pPr marL="3886200" indent="-228600" algn="l" rtl="0" eaLnBrk="1" fontAlgn="base" hangingPunct="1">
        <a:spcBef>
          <a:spcPct val="30000"/>
        </a:spcBef>
        <a:spcAft>
          <a:spcPct val="0"/>
        </a:spcAft>
        <a:buClr>
          <a:schemeClr val="accent1"/>
        </a:buClr>
        <a:buFont typeface="Webdings" pitchFamily="18" charset="2"/>
        <a:buChar char=""/>
        <a:defRPr sz="1400">
          <a:solidFill>
            <a:schemeClr val="tx1"/>
          </a:solidFill>
          <a:latin typeface="+mn-lt"/>
          <a:ea typeface="+mn-ea"/>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xmlns="" id="{A4759D21-52DA-475E-B22D-D0860CE1C8B8}"/>
              </a:ext>
            </a:extLst>
          </p:cNvPr>
          <p:cNvSpPr/>
          <p:nvPr/>
        </p:nvSpPr>
        <p:spPr>
          <a:xfrm>
            <a:off x="0" y="1121433"/>
            <a:ext cx="9144000" cy="5745191"/>
          </a:xfrm>
          <a:prstGeom prst="rect">
            <a:avLst/>
          </a:prstGeom>
          <a:solidFill>
            <a:srgbClr val="41B6E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pic>
        <p:nvPicPr>
          <p:cNvPr id="6" name="Picture 2"/>
          <p:cNvPicPr>
            <a:picLocks noChangeAspect="1"/>
          </p:cNvPicPr>
          <p:nvPr/>
        </p:nvPicPr>
        <p:blipFill>
          <a:blip r:embed="rId4" cstate="print">
            <a:extLst>
              <a:ext uri="{28A0092B-C50C-407E-A947-70E740481C1C}">
                <a14:useLocalDpi xmlns:a14="http://schemas.microsoft.com/office/drawing/2010/main" val="0"/>
              </a:ext>
            </a:extLst>
          </a:blip>
          <a:srcRect r="27287"/>
          <a:stretch>
            <a:fillRect/>
          </a:stretch>
        </p:blipFill>
        <p:spPr bwMode="auto">
          <a:xfrm>
            <a:off x="-7710" y="5972175"/>
            <a:ext cx="9151938" cy="9477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3"/>
          <p:cNvPicPr>
            <a:picLocks noChangeAspect="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376238" y="349250"/>
            <a:ext cx="2706687" cy="434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5555" r:id="rId1"/>
    <p:sldLayoutId id="2147485556" r:id="rId2"/>
  </p:sldLayoutIdLst>
  <p:txStyles>
    <p:titleStyle>
      <a:lvl1pPr algn="ctr" defTabSz="457200" rtl="0" eaLnBrk="0" fontAlgn="base" hangingPunct="0">
        <a:spcBef>
          <a:spcPct val="0"/>
        </a:spcBef>
        <a:spcAft>
          <a:spcPct val="0"/>
        </a:spcAft>
        <a:defRPr sz="4400" kern="1200">
          <a:solidFill>
            <a:schemeClr val="tx1"/>
          </a:solidFill>
          <a:latin typeface="+mj-lt"/>
          <a:ea typeface="ＭＳ Ｐゴシック" charset="-128"/>
          <a:cs typeface="+mj-cs"/>
        </a:defRPr>
      </a:lvl1pPr>
      <a:lvl2pPr algn="ctr" defTabSz="457200" rtl="0" eaLnBrk="0" fontAlgn="base" hangingPunct="0">
        <a:spcBef>
          <a:spcPct val="0"/>
        </a:spcBef>
        <a:spcAft>
          <a:spcPct val="0"/>
        </a:spcAft>
        <a:defRPr sz="4400">
          <a:solidFill>
            <a:schemeClr val="tx1"/>
          </a:solidFill>
          <a:latin typeface="Calibri" charset="0"/>
          <a:ea typeface="ＭＳ Ｐゴシック" charset="-128"/>
        </a:defRPr>
      </a:lvl2pPr>
      <a:lvl3pPr algn="ctr" defTabSz="457200" rtl="0" eaLnBrk="0" fontAlgn="base" hangingPunct="0">
        <a:spcBef>
          <a:spcPct val="0"/>
        </a:spcBef>
        <a:spcAft>
          <a:spcPct val="0"/>
        </a:spcAft>
        <a:defRPr sz="4400">
          <a:solidFill>
            <a:schemeClr val="tx1"/>
          </a:solidFill>
          <a:latin typeface="Calibri" charset="0"/>
          <a:ea typeface="ＭＳ Ｐゴシック" charset="-128"/>
        </a:defRPr>
      </a:lvl3pPr>
      <a:lvl4pPr algn="ctr" defTabSz="457200" rtl="0" eaLnBrk="0" fontAlgn="base" hangingPunct="0">
        <a:spcBef>
          <a:spcPct val="0"/>
        </a:spcBef>
        <a:spcAft>
          <a:spcPct val="0"/>
        </a:spcAft>
        <a:defRPr sz="4400">
          <a:solidFill>
            <a:schemeClr val="tx1"/>
          </a:solidFill>
          <a:latin typeface="Calibri" charset="0"/>
          <a:ea typeface="ＭＳ Ｐゴシック" charset="-128"/>
        </a:defRPr>
      </a:lvl4pPr>
      <a:lvl5pPr algn="ctr" defTabSz="457200" rtl="0" eaLnBrk="0" fontAlgn="base" hangingPunct="0">
        <a:spcBef>
          <a:spcPct val="0"/>
        </a:spcBef>
        <a:spcAft>
          <a:spcPct val="0"/>
        </a:spcAft>
        <a:defRPr sz="4400">
          <a:solidFill>
            <a:schemeClr val="tx1"/>
          </a:solidFill>
          <a:latin typeface="Calibri" charset="0"/>
          <a:ea typeface="ＭＳ Ｐゴシック" charset="-128"/>
        </a:defRPr>
      </a:lvl5pPr>
      <a:lvl6pPr marL="457200" algn="ctr" defTabSz="457200" rtl="0" fontAlgn="base">
        <a:spcBef>
          <a:spcPct val="0"/>
        </a:spcBef>
        <a:spcAft>
          <a:spcPct val="0"/>
        </a:spcAft>
        <a:defRPr sz="4400">
          <a:solidFill>
            <a:schemeClr val="tx1"/>
          </a:solidFill>
          <a:latin typeface="Calibri" charset="0"/>
          <a:ea typeface="ＭＳ Ｐゴシック" charset="-128"/>
        </a:defRPr>
      </a:lvl6pPr>
      <a:lvl7pPr marL="914400" algn="ctr" defTabSz="457200" rtl="0" fontAlgn="base">
        <a:spcBef>
          <a:spcPct val="0"/>
        </a:spcBef>
        <a:spcAft>
          <a:spcPct val="0"/>
        </a:spcAft>
        <a:defRPr sz="4400">
          <a:solidFill>
            <a:schemeClr val="tx1"/>
          </a:solidFill>
          <a:latin typeface="Calibri" charset="0"/>
          <a:ea typeface="ＭＳ Ｐゴシック" charset="-128"/>
        </a:defRPr>
      </a:lvl7pPr>
      <a:lvl8pPr marL="1371600" algn="ctr" defTabSz="457200" rtl="0" fontAlgn="base">
        <a:spcBef>
          <a:spcPct val="0"/>
        </a:spcBef>
        <a:spcAft>
          <a:spcPct val="0"/>
        </a:spcAft>
        <a:defRPr sz="4400">
          <a:solidFill>
            <a:schemeClr val="tx1"/>
          </a:solidFill>
          <a:latin typeface="Calibri" charset="0"/>
          <a:ea typeface="ＭＳ Ｐゴシック" charset="-128"/>
        </a:defRPr>
      </a:lvl8pPr>
      <a:lvl9pPr marL="1828800" algn="ctr" defTabSz="457200" rtl="0" fontAlgn="base">
        <a:spcBef>
          <a:spcPct val="0"/>
        </a:spcBef>
        <a:spcAft>
          <a:spcPct val="0"/>
        </a:spcAft>
        <a:defRPr sz="4400">
          <a:solidFill>
            <a:schemeClr val="tx1"/>
          </a:solidFill>
          <a:latin typeface="Calibri" charset="0"/>
          <a:ea typeface="ＭＳ Ｐゴシック" charset="-128"/>
        </a:defRPr>
      </a:lvl9pPr>
    </p:titleStyle>
    <p:bodyStyle>
      <a:lvl1pPr marL="342900" indent="-342900" algn="l" defTabSz="457200"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ＭＳ Ｐゴシック" charset="-128"/>
          <a:cs typeface="+mn-cs"/>
        </a:defRPr>
      </a:lvl1pPr>
      <a:lvl2pPr marL="742950" indent="-285750" algn="l" defTabSz="457200"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ＭＳ Ｐゴシック" charset="-128"/>
          <a:cs typeface="+mn-cs"/>
        </a:defRPr>
      </a:lvl2pPr>
      <a:lvl3pPr marL="1143000" indent="-228600" algn="l" defTabSz="457200"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ＭＳ Ｐゴシック" charset="-128"/>
          <a:cs typeface="+mn-cs"/>
        </a:defRPr>
      </a:lvl3pPr>
      <a:lvl4pPr marL="1600200" indent="-228600" algn="l" defTabSz="457200"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ＭＳ Ｐゴシック" charset="-128"/>
          <a:cs typeface="+mn-cs"/>
        </a:defRPr>
      </a:lvl4pPr>
      <a:lvl5pPr marL="2057400" indent="-228600" algn="l" defTabSz="457200"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ＭＳ Ｐゴシック"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rgbClr val="41B6E6"/>
        </a:solidFill>
        <a:effectLst/>
      </p:bgPr>
    </p:bg>
    <p:spTree>
      <p:nvGrpSpPr>
        <p:cNvPr id="1" name=""/>
        <p:cNvGrpSpPr/>
        <p:nvPr/>
      </p:nvGrpSpPr>
      <p:grpSpPr>
        <a:xfrm>
          <a:off x="0" y="0"/>
          <a:ext cx="0" cy="0"/>
          <a:chOff x="0" y="0"/>
          <a:chExt cx="0" cy="0"/>
        </a:xfrm>
      </p:grpSpPr>
      <p:pic>
        <p:nvPicPr>
          <p:cNvPr id="4" name="Picture 2"/>
          <p:cNvPicPr>
            <a:picLocks noChangeAspect="1"/>
          </p:cNvPicPr>
          <p:nvPr/>
        </p:nvPicPr>
        <p:blipFill>
          <a:blip r:embed="rId3" cstate="print">
            <a:extLst>
              <a:ext uri="{28A0092B-C50C-407E-A947-70E740481C1C}">
                <a14:useLocalDpi xmlns:a14="http://schemas.microsoft.com/office/drawing/2010/main" val="0"/>
              </a:ext>
            </a:extLst>
          </a:blip>
          <a:srcRect r="27287"/>
          <a:stretch>
            <a:fillRect/>
          </a:stretch>
        </p:blipFill>
        <p:spPr bwMode="auto">
          <a:xfrm>
            <a:off x="-7710" y="5972175"/>
            <a:ext cx="9151938" cy="9477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252714435"/>
      </p:ext>
    </p:extLst>
  </p:cSld>
  <p:clrMap bg1="lt1" tx1="dk1" bg2="lt2" tx2="dk2" accent1="accent1" accent2="accent2" accent3="accent3" accent4="accent4" accent5="accent5" accent6="accent6" hlink="hlink" folHlink="folHlink"/>
  <p:sldLayoutIdLst>
    <p:sldLayoutId id="2147485563" r:id="rId1"/>
  </p:sldLayoutIdLst>
  <p:txStyles>
    <p:titleStyle>
      <a:lvl1pPr algn="l" defTabSz="914400" rtl="0" eaLnBrk="1" latinLnBrk="0" hangingPunct="1">
        <a:lnSpc>
          <a:spcPct val="90000"/>
        </a:lnSpc>
        <a:spcBef>
          <a:spcPct val="0"/>
        </a:spcBef>
        <a:buNone/>
        <a:defRPr sz="4500" b="1" kern="1200">
          <a:solidFill>
            <a:schemeClr val="bg1"/>
          </a:solidFill>
          <a:latin typeface="Arial" panose="020B0604020202020204" pitchFamily="34" charset="0"/>
          <a:ea typeface="+mj-ea"/>
          <a:cs typeface="Arial" panose="020B0604020202020204" pitchFamily="34"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000" i="1" kern="1200">
          <a:solidFill>
            <a:schemeClr val="bg1"/>
          </a:solidFill>
          <a:latin typeface="Times New Roman" panose="02020603050405020304" pitchFamily="18" charset="0"/>
          <a:ea typeface="+mn-ea"/>
          <a:cs typeface="Times New Roman" panose="02020603050405020304" pitchFamily="18" charset="0"/>
        </a:defRPr>
      </a:lvl1pPr>
      <a:lvl2pPr marL="685800" indent="-228600" algn="l" defTabSz="914400" rtl="0" eaLnBrk="1" latinLnBrk="0" hangingPunct="1">
        <a:lnSpc>
          <a:spcPct val="90000"/>
        </a:lnSpc>
        <a:spcBef>
          <a:spcPts val="500"/>
        </a:spcBef>
        <a:buFont typeface="Arial" panose="020B0604020202020204" pitchFamily="34" charset="0"/>
        <a:buChar char="•"/>
        <a:defRPr sz="2000" i="1" kern="1200">
          <a:solidFill>
            <a:schemeClr val="bg1"/>
          </a:solidFill>
          <a:latin typeface="Times New Roman" panose="02020603050405020304" pitchFamily="18" charset="0"/>
          <a:ea typeface="+mn-ea"/>
          <a:cs typeface="Times New Roman" panose="02020603050405020304" pitchFamily="18"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i="1" kern="1200">
          <a:solidFill>
            <a:schemeClr val="bg1"/>
          </a:solidFill>
          <a:latin typeface="Times New Roman" panose="02020603050405020304" pitchFamily="18" charset="0"/>
          <a:ea typeface="+mn-ea"/>
          <a:cs typeface="Times New Roman" panose="02020603050405020304" pitchFamily="18" charset="0"/>
        </a:defRPr>
      </a:lvl3pPr>
      <a:lvl4pPr marL="1600200" indent="-228600" algn="l" defTabSz="914400" rtl="0" eaLnBrk="1" latinLnBrk="0" hangingPunct="1">
        <a:lnSpc>
          <a:spcPct val="90000"/>
        </a:lnSpc>
        <a:spcBef>
          <a:spcPts val="500"/>
        </a:spcBef>
        <a:buFont typeface="Arial" panose="020B0604020202020204" pitchFamily="34" charset="0"/>
        <a:buChar char="•"/>
        <a:defRPr sz="2000" i="1" kern="1200">
          <a:solidFill>
            <a:schemeClr val="bg1"/>
          </a:solidFill>
          <a:latin typeface="Times New Roman" panose="02020603050405020304" pitchFamily="18" charset="0"/>
          <a:ea typeface="+mn-ea"/>
          <a:cs typeface="Times New Roman" panose="02020603050405020304" pitchFamily="18" charset="0"/>
        </a:defRPr>
      </a:lvl4pPr>
      <a:lvl5pPr marL="2057400" indent="-228600" algn="l" defTabSz="914400" rtl="0" eaLnBrk="1" latinLnBrk="0" hangingPunct="1">
        <a:lnSpc>
          <a:spcPct val="90000"/>
        </a:lnSpc>
        <a:spcBef>
          <a:spcPts val="500"/>
        </a:spcBef>
        <a:buFont typeface="Arial" panose="020B0604020202020204" pitchFamily="34" charset="0"/>
        <a:buChar char="•"/>
        <a:defRPr sz="2000" i="1" kern="1200">
          <a:solidFill>
            <a:schemeClr val="bg1"/>
          </a:solidFill>
          <a:latin typeface="Times New Roman" panose="02020603050405020304" pitchFamily="18" charset="0"/>
          <a:ea typeface="+mn-ea"/>
          <a:cs typeface="Times New Roman" panose="02020603050405020304" pitchFamily="18"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hyperlink" Target="http://www.poemhunter.com/poem/the-lesson/" TargetMode="Externa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hyperlink" Target="http://www.poemhunter.com/poem/the-lesson/comments" TargetMode="Externa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Title 13">
            <a:extLst>
              <a:ext uri="{FF2B5EF4-FFF2-40B4-BE49-F238E27FC236}">
                <a16:creationId xmlns:a16="http://schemas.microsoft.com/office/drawing/2014/main" xmlns="" id="{6B20DFD6-F0B9-4D38-B233-D50BDCDC48B2}"/>
              </a:ext>
            </a:extLst>
          </p:cNvPr>
          <p:cNvSpPr>
            <a:spLocks noGrp="1"/>
          </p:cNvSpPr>
          <p:nvPr>
            <p:ph type="ctrTitle"/>
          </p:nvPr>
        </p:nvSpPr>
        <p:spPr>
          <a:xfrm>
            <a:off x="1094278" y="2858903"/>
            <a:ext cx="6973200" cy="1517788"/>
          </a:xfrm>
        </p:spPr>
        <p:txBody>
          <a:bodyPr/>
          <a:lstStyle/>
          <a:p>
            <a:r>
              <a:rPr lang="en-GB" altLang="en-US" dirty="0"/>
              <a:t>Unseen Poetry: </a:t>
            </a:r>
            <a:br>
              <a:rPr lang="en-GB" altLang="en-US" dirty="0"/>
            </a:br>
            <a:r>
              <a:rPr lang="en-GB" altLang="en-US" dirty="0"/>
              <a:t>Communicate a considered personal response (directly and by implication)</a:t>
            </a:r>
            <a:endParaRPr lang="en-GB" dirty="0"/>
          </a:p>
        </p:txBody>
      </p:sp>
    </p:spTree>
    <p:extLst>
      <p:ext uri="{BB962C8B-B14F-4D97-AF65-F5344CB8AC3E}">
        <p14:creationId xmlns:p14="http://schemas.microsoft.com/office/powerpoint/2010/main" val="414735605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55576" y="204186"/>
            <a:ext cx="7536168" cy="736847"/>
          </a:xfrm>
        </p:spPr>
        <p:txBody>
          <a:bodyPr>
            <a:normAutofit/>
          </a:bodyPr>
          <a:lstStyle/>
          <a:p>
            <a:pPr algn="l"/>
            <a:r>
              <a:rPr lang="en-GB" sz="2400" b="1" dirty="0">
                <a:latin typeface="Arial" panose="020B0604020202020204" pitchFamily="34" charset="0"/>
                <a:cs typeface="Arial" panose="020B0604020202020204" pitchFamily="34" charset="0"/>
              </a:rPr>
              <a:t>1. ‘The Lesson’ by Roger </a:t>
            </a:r>
            <a:r>
              <a:rPr lang="en-GB" sz="2400" b="1" dirty="0" err="1">
                <a:latin typeface="Arial" panose="020B0604020202020204" pitchFamily="34" charset="0"/>
                <a:cs typeface="Arial" panose="020B0604020202020204" pitchFamily="34" charset="0"/>
              </a:rPr>
              <a:t>McGough</a:t>
            </a:r>
            <a:endParaRPr lang="en-GB" sz="2400" b="1" dirty="0">
              <a:latin typeface="Arial" panose="020B0604020202020204" pitchFamily="34" charset="0"/>
              <a:cs typeface="Arial" panose="020B0604020202020204" pitchFamily="34" charset="0"/>
            </a:endParaRPr>
          </a:p>
        </p:txBody>
      </p:sp>
      <p:pic>
        <p:nvPicPr>
          <p:cNvPr id="6" name="Picture 2" descr="http://t3.gstatic.com/images?q=tbn:ANd9GcQQPR2DmxFZYdRCMit1dywXq1jX8g9i0TfWa3G9jIyX36a4Cjon"/>
          <p:cNvPicPr>
            <a:picLocks noChangeAspect="1" noChangeArrowheads="1"/>
          </p:cNvPicPr>
          <p:nvPr/>
        </p:nvPicPr>
        <p:blipFill>
          <a:blip r:embed="rId2"/>
          <a:srcRect/>
          <a:stretch>
            <a:fillRect/>
          </a:stretch>
        </p:blipFill>
        <p:spPr bwMode="auto">
          <a:xfrm>
            <a:off x="2208948" y="1624613"/>
            <a:ext cx="1243164" cy="3542552"/>
          </a:xfrm>
          <a:prstGeom prst="rect">
            <a:avLst/>
          </a:prstGeom>
          <a:noFill/>
        </p:spPr>
      </p:pic>
      <p:sp>
        <p:nvSpPr>
          <p:cNvPr id="4" name="Rectangle 3"/>
          <p:cNvSpPr/>
          <p:nvPr/>
        </p:nvSpPr>
        <p:spPr>
          <a:xfrm>
            <a:off x="3617651" y="1826228"/>
            <a:ext cx="4572000" cy="3693319"/>
          </a:xfrm>
          <a:prstGeom prst="rect">
            <a:avLst/>
          </a:prstGeom>
        </p:spPr>
        <p:txBody>
          <a:bodyPr>
            <a:spAutoFit/>
          </a:bodyPr>
          <a:lstStyle/>
          <a:p>
            <a:r>
              <a:rPr lang="en-GB" dirty="0"/>
              <a:t>Chaos ruled OK in the classroom</a:t>
            </a:r>
            <a:br>
              <a:rPr lang="en-GB" dirty="0"/>
            </a:br>
            <a:r>
              <a:rPr lang="en-GB" dirty="0"/>
              <a:t>as bravely the teacher walked in</a:t>
            </a:r>
            <a:br>
              <a:rPr lang="en-GB" dirty="0"/>
            </a:br>
            <a:r>
              <a:rPr lang="en-GB" dirty="0"/>
              <a:t>the nooligans ignored him</a:t>
            </a:r>
            <a:br>
              <a:rPr lang="en-GB" dirty="0"/>
            </a:br>
            <a:r>
              <a:rPr lang="en-GB" dirty="0"/>
              <a:t>his voice was lost in the din (1–4)</a:t>
            </a:r>
          </a:p>
          <a:p>
            <a:pPr algn="ctr"/>
            <a:endParaRPr lang="en-GB" dirty="0"/>
          </a:p>
          <a:p>
            <a:r>
              <a:rPr lang="en-GB" dirty="0"/>
              <a:t>    …………………………………</a:t>
            </a:r>
          </a:p>
          <a:p>
            <a:pPr algn="ctr"/>
            <a:endParaRPr lang="en-GB" dirty="0"/>
          </a:p>
          <a:p>
            <a:r>
              <a:rPr lang="en-GB" dirty="0"/>
              <a:t>The teacher surveyed the carnage</a:t>
            </a:r>
            <a:br>
              <a:rPr lang="en-GB" dirty="0"/>
            </a:br>
            <a:r>
              <a:rPr lang="en-GB" dirty="0"/>
              <a:t>the dying and the dead</a:t>
            </a:r>
            <a:br>
              <a:rPr lang="en-GB" dirty="0"/>
            </a:br>
            <a:r>
              <a:rPr lang="en-GB" dirty="0"/>
              <a:t>He waggled a finger severely</a:t>
            </a:r>
            <a:br>
              <a:rPr lang="en-GB" dirty="0"/>
            </a:br>
            <a:r>
              <a:rPr lang="en-GB" dirty="0"/>
              <a:t>'Now let that be a lesson' he said (37–40)</a:t>
            </a:r>
            <a:br>
              <a:rPr lang="en-GB" dirty="0"/>
            </a:br>
            <a:r>
              <a:rPr lang="en-GB" dirty="0"/>
              <a:t/>
            </a:r>
            <a:br>
              <a:rPr lang="en-GB" dirty="0"/>
            </a:br>
            <a:endParaRPr lang="en-GB" dirty="0"/>
          </a:p>
        </p:txBody>
      </p:sp>
    </p:spTree>
    <p:extLst>
      <p:ext uri="{BB962C8B-B14F-4D97-AF65-F5344CB8AC3E}">
        <p14:creationId xmlns:p14="http://schemas.microsoft.com/office/powerpoint/2010/main" val="18214026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marL="0" indent="0"/>
            <a:r>
              <a:rPr lang="en-GB" sz="2400" b="1" dirty="0">
                <a:latin typeface="Arial" panose="020B0604020202020204" pitchFamily="34" charset="0"/>
                <a:cs typeface="Arial" panose="020B0604020202020204" pitchFamily="34" charset="0"/>
              </a:rPr>
              <a:t>2. Opinions about education </a:t>
            </a:r>
          </a:p>
        </p:txBody>
      </p:sp>
      <p:sp>
        <p:nvSpPr>
          <p:cNvPr id="4" name="Rectangle 3"/>
          <p:cNvSpPr/>
          <p:nvPr/>
        </p:nvSpPr>
        <p:spPr>
          <a:xfrm>
            <a:off x="328474" y="1355025"/>
            <a:ext cx="8291744" cy="4801314"/>
          </a:xfrm>
          <a:prstGeom prst="rect">
            <a:avLst/>
          </a:prstGeom>
        </p:spPr>
        <p:txBody>
          <a:bodyPr wrap="square">
            <a:spAutoFit/>
          </a:bodyPr>
          <a:lstStyle/>
          <a:p>
            <a:r>
              <a:rPr lang="en-GB" dirty="0"/>
              <a:t>I've never let my school interfere with my education. </a:t>
            </a:r>
            <a:br>
              <a:rPr lang="en-GB" dirty="0"/>
            </a:br>
            <a:r>
              <a:rPr lang="en-GB" b="1" dirty="0"/>
              <a:t>Mark Twain </a:t>
            </a:r>
          </a:p>
          <a:p>
            <a:endParaRPr lang="en-GB" dirty="0"/>
          </a:p>
          <a:p>
            <a:r>
              <a:rPr lang="en-GB" dirty="0"/>
              <a:t>Education is what remains after one has forgotten what one has learned in school. </a:t>
            </a:r>
            <a:br>
              <a:rPr lang="en-GB" dirty="0"/>
            </a:br>
            <a:r>
              <a:rPr lang="en-GB" b="1" dirty="0"/>
              <a:t>Albert Einstein </a:t>
            </a:r>
            <a:endParaRPr lang="en-GB" dirty="0"/>
          </a:p>
          <a:p>
            <a:endParaRPr lang="en-GB" dirty="0"/>
          </a:p>
          <a:p>
            <a:r>
              <a:rPr lang="en-GB" dirty="0"/>
              <a:t>My mother said I must always be intolerant of ignorance but understanding of illiteracy. That some people, unable to go to school, were more educated and more intelligent than college professors. </a:t>
            </a:r>
            <a:br>
              <a:rPr lang="en-GB" dirty="0"/>
            </a:br>
            <a:r>
              <a:rPr lang="en-GB" b="1" dirty="0"/>
              <a:t>Maya Angelou</a:t>
            </a:r>
          </a:p>
          <a:p>
            <a:endParaRPr lang="en-GB" dirty="0"/>
          </a:p>
          <a:p>
            <a:r>
              <a:rPr lang="en-GB" dirty="0"/>
              <a:t>We are taught you must blame your father, your sisters, your brothers, the school, the teachers – but never blame yourself. It's never your fault. But it's always your fault, because if you wanted to change you're the one who has got to change. </a:t>
            </a:r>
            <a:br>
              <a:rPr lang="en-GB" dirty="0"/>
            </a:br>
            <a:r>
              <a:rPr lang="en-GB" b="1" dirty="0"/>
              <a:t>Katharine Hepburn</a:t>
            </a:r>
            <a:endParaRPr lang="en-GB" dirty="0"/>
          </a:p>
        </p:txBody>
      </p:sp>
    </p:spTree>
    <p:extLst>
      <p:ext uri="{BB962C8B-B14F-4D97-AF65-F5344CB8AC3E}">
        <p14:creationId xmlns:p14="http://schemas.microsoft.com/office/powerpoint/2010/main" val="3787156837"/>
      </p:ext>
    </p:extLst>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2400" b="1" dirty="0">
                <a:latin typeface="Arial" panose="020B0604020202020204" pitchFamily="34" charset="0"/>
                <a:cs typeface="Arial" panose="020B0604020202020204" pitchFamily="34" charset="0"/>
              </a:rPr>
              <a:t>3. Reading the poem – initial responses</a:t>
            </a:r>
          </a:p>
        </p:txBody>
      </p:sp>
      <p:sp>
        <p:nvSpPr>
          <p:cNvPr id="3" name="Content Placeholder 2"/>
          <p:cNvSpPr>
            <a:spLocks noGrp="1"/>
          </p:cNvSpPr>
          <p:nvPr>
            <p:ph idx="1"/>
          </p:nvPr>
        </p:nvSpPr>
        <p:spPr>
          <a:xfrm>
            <a:off x="121776" y="2097057"/>
            <a:ext cx="8829136" cy="3282812"/>
          </a:xfrm>
        </p:spPr>
        <p:txBody>
          <a:bodyPr>
            <a:noAutofit/>
          </a:bodyPr>
          <a:lstStyle/>
          <a:p>
            <a:r>
              <a:rPr lang="en-GB" sz="2000" dirty="0"/>
              <a:t>Where is the poem set?</a:t>
            </a:r>
          </a:p>
          <a:p>
            <a:r>
              <a:rPr lang="en-GB" sz="2000" dirty="0" smtClean="0"/>
              <a:t>What </a:t>
            </a:r>
            <a:r>
              <a:rPr lang="en-GB" sz="2000" dirty="0"/>
              <a:t>are the feelings expressed in the poem?</a:t>
            </a:r>
          </a:p>
          <a:p>
            <a:r>
              <a:rPr lang="en-GB" sz="2000" dirty="0" smtClean="0"/>
              <a:t>How </a:t>
            </a:r>
            <a:r>
              <a:rPr lang="en-GB" sz="2000" dirty="0"/>
              <a:t>does this poem compare to others you have studied?</a:t>
            </a:r>
          </a:p>
          <a:p>
            <a:r>
              <a:rPr lang="en-GB" sz="2000" dirty="0" smtClean="0"/>
              <a:t>Write </a:t>
            </a:r>
            <a:r>
              <a:rPr lang="en-GB" sz="2000" dirty="0"/>
              <a:t>down two questions in relation to this poem</a:t>
            </a:r>
            <a:r>
              <a:rPr lang="en-GB" sz="2000" dirty="0" smtClean="0"/>
              <a:t>.</a:t>
            </a:r>
          </a:p>
          <a:p>
            <a:r>
              <a:rPr lang="en-GB" sz="2000" dirty="0"/>
              <a:t>Pass these on to someone in the room to answer.</a:t>
            </a:r>
          </a:p>
          <a:p>
            <a:r>
              <a:rPr lang="en-GB" sz="2000" dirty="0" smtClean="0"/>
              <a:t>Share the most interesting questions and responses from other learners.</a:t>
            </a:r>
            <a:endParaRPr lang="en-GB" sz="2000" dirty="0"/>
          </a:p>
        </p:txBody>
      </p:sp>
      <p:sp>
        <p:nvSpPr>
          <p:cNvPr id="4" name="Rectangle 3"/>
          <p:cNvSpPr/>
          <p:nvPr/>
        </p:nvSpPr>
        <p:spPr>
          <a:xfrm>
            <a:off x="611560" y="1350060"/>
            <a:ext cx="7344816" cy="369332"/>
          </a:xfrm>
          <a:prstGeom prst="rect">
            <a:avLst/>
          </a:prstGeom>
        </p:spPr>
        <p:txBody>
          <a:bodyPr wrap="square">
            <a:spAutoFit/>
          </a:bodyPr>
          <a:lstStyle/>
          <a:p>
            <a:pPr algn="ctr"/>
            <a:r>
              <a:rPr lang="en-GB" dirty="0">
                <a:hlinkClick r:id="rId2"/>
              </a:rPr>
              <a:t>www.poemhunter.com/poem/the-lesson/</a:t>
            </a:r>
            <a:endParaRPr lang="en-GB" dirty="0"/>
          </a:p>
        </p:txBody>
      </p:sp>
    </p:spTree>
    <p:extLst>
      <p:ext uri="{BB962C8B-B14F-4D97-AF65-F5344CB8AC3E}">
        <p14:creationId xmlns:p14="http://schemas.microsoft.com/office/powerpoint/2010/main" val="606295323"/>
      </p:ext>
    </p:extLst>
  </p:cSld>
  <p:clrMapOvr>
    <a:masterClrMapping/>
  </p:clrMapOvr>
  <p:transition spd="med">
    <p:fad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77180" y="53024"/>
            <a:ext cx="8229600" cy="1143000"/>
          </a:xfrm>
        </p:spPr>
        <p:txBody>
          <a:bodyPr>
            <a:normAutofit/>
          </a:bodyPr>
          <a:lstStyle/>
          <a:p>
            <a:r>
              <a:rPr lang="en-GB" sz="2400" b="1" dirty="0">
                <a:latin typeface="Arial" panose="020B0604020202020204" pitchFamily="34" charset="0"/>
                <a:cs typeface="Arial" panose="020B0604020202020204" pitchFamily="34" charset="0"/>
              </a:rPr>
              <a:t>4. </a:t>
            </a:r>
            <a:r>
              <a:rPr lang="en-GB" sz="2400" b="1" dirty="0" err="1">
                <a:latin typeface="Arial" panose="020B0604020202020204" pitchFamily="34" charset="0"/>
                <a:cs typeface="Arial" panose="020B0604020202020204" pitchFamily="34" charset="0"/>
              </a:rPr>
              <a:t>McGough’s</a:t>
            </a:r>
            <a:r>
              <a:rPr lang="en-GB" sz="2400" b="1" dirty="0">
                <a:latin typeface="Arial" panose="020B0604020202020204" pitchFamily="34" charset="0"/>
                <a:cs typeface="Arial" panose="020B0604020202020204" pitchFamily="34" charset="0"/>
              </a:rPr>
              <a:t> response</a:t>
            </a:r>
          </a:p>
        </p:txBody>
      </p:sp>
      <p:sp>
        <p:nvSpPr>
          <p:cNvPr id="3" name="Content Placeholder 2"/>
          <p:cNvSpPr>
            <a:spLocks noGrp="1"/>
          </p:cNvSpPr>
          <p:nvPr>
            <p:ph idx="1"/>
          </p:nvPr>
        </p:nvSpPr>
        <p:spPr/>
        <p:txBody>
          <a:bodyPr/>
          <a:lstStyle/>
          <a:p>
            <a:r>
              <a:rPr lang="en-GB" sz="2000" dirty="0"/>
              <a:t>‘I felt, with my first poem, that I had entered this brotherhood [the poetry canon]. Which turned out not to be the case.’</a:t>
            </a:r>
          </a:p>
          <a:p>
            <a:r>
              <a:rPr lang="en-GB" sz="2000" dirty="0"/>
              <a:t>‘The implication was that if we were Liverpool poets we couldn't be serious.’</a:t>
            </a:r>
          </a:p>
          <a:p>
            <a:r>
              <a:rPr lang="en-GB" sz="2000" dirty="0"/>
              <a:t>Should ‘The Lesson’ be part of the literary canon? </a:t>
            </a:r>
          </a:p>
        </p:txBody>
      </p:sp>
      <p:pic>
        <p:nvPicPr>
          <p:cNvPr id="7" name="Picture 2" descr="http://t1.gstatic.com/images?q=tbn:ANd9GcRAF_zkz0fMs5RBHTzt6YmF_I8eZupzBNywvaSrfk57Xn5-N8ZJ"/>
          <p:cNvPicPr>
            <a:picLocks noChangeAspect="1" noChangeArrowheads="1"/>
          </p:cNvPicPr>
          <p:nvPr/>
        </p:nvPicPr>
        <p:blipFill>
          <a:blip r:embed="rId2"/>
          <a:srcRect/>
          <a:stretch>
            <a:fillRect/>
          </a:stretch>
        </p:blipFill>
        <p:spPr bwMode="auto">
          <a:xfrm>
            <a:off x="2235197" y="3788952"/>
            <a:ext cx="4474426" cy="1980908"/>
          </a:xfrm>
          <a:prstGeom prst="rect">
            <a:avLst/>
          </a:prstGeom>
          <a:noFill/>
        </p:spPr>
      </p:pic>
    </p:spTree>
    <p:extLst>
      <p:ext uri="{BB962C8B-B14F-4D97-AF65-F5344CB8AC3E}">
        <p14:creationId xmlns:p14="http://schemas.microsoft.com/office/powerpoint/2010/main" val="2866747527"/>
      </p:ext>
    </p:extLst>
  </p:cSld>
  <p:clrMapOvr>
    <a:masterClrMapping/>
  </p:clrMapOvr>
  <p:transition spd="med">
    <p:fad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2400" b="1" dirty="0">
                <a:latin typeface="Arial" panose="020B0604020202020204" pitchFamily="34" charset="0"/>
                <a:cs typeface="Arial" panose="020B0604020202020204" pitchFamily="34" charset="0"/>
              </a:rPr>
              <a:t>5. The public’s response  </a:t>
            </a:r>
          </a:p>
        </p:txBody>
      </p:sp>
      <p:sp>
        <p:nvSpPr>
          <p:cNvPr id="3" name="Content Placeholder 2"/>
          <p:cNvSpPr>
            <a:spLocks noGrp="1"/>
          </p:cNvSpPr>
          <p:nvPr>
            <p:ph idx="1"/>
          </p:nvPr>
        </p:nvSpPr>
        <p:spPr/>
        <p:txBody>
          <a:bodyPr>
            <a:normAutofit/>
          </a:bodyPr>
          <a:lstStyle/>
          <a:p>
            <a:pPr marL="0" indent="0">
              <a:buNone/>
            </a:pPr>
            <a:r>
              <a:rPr lang="en-GB" dirty="0">
                <a:hlinkClick r:id="rId2"/>
              </a:rPr>
              <a:t>www.poemhunter.com/poem/the-lesson/comments</a:t>
            </a:r>
            <a:endParaRPr lang="en-GB" dirty="0"/>
          </a:p>
          <a:p>
            <a:pPr marL="0" indent="0">
              <a:buNone/>
            </a:pPr>
            <a:r>
              <a:rPr lang="en-GB" sz="2000" dirty="0"/>
              <a:t>In ‘The Lesson’, McGough attempts to contrast a teacher’s professional ethics with their actual human feelings, a surprising exposé of a teachers most inner thoughts, when having to teach a rather unpleasant group of hormonally driven/influenced adolescents. He allows his inner feeling to manifest to a fantasy of revenge on academic vagrants. This is shown with the teacher taking authority without rules in the way he would like to use it, and a reversal of roles taking an unexpected and incongruent result. Overall, I think everyone is looking into the violence rather than the reasoning behind it. Genius poem really.</a:t>
            </a:r>
          </a:p>
          <a:p>
            <a:pPr marL="0" indent="0">
              <a:buNone/>
            </a:pPr>
            <a:endParaRPr lang="en-GB" sz="2000" dirty="0"/>
          </a:p>
          <a:p>
            <a:pPr marL="0" indent="0">
              <a:buNone/>
            </a:pPr>
            <a:r>
              <a:rPr lang="en-GB" sz="2000" i="1" dirty="0"/>
              <a:t>To what extent do you agree with this person’s comment on this poem? </a:t>
            </a:r>
          </a:p>
          <a:p>
            <a:pPr marL="0" indent="0">
              <a:buNone/>
            </a:pPr>
            <a:endParaRPr lang="en-GB"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110947057"/>
      </p:ext>
    </p:extLst>
  </p:cSld>
  <p:clrMapOvr>
    <a:masterClrMapping/>
  </p:clrMapOvr>
  <p:transition spd="med">
    <p:fad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2400" dirty="0"/>
              <a:t>6. Model analysis: What’s your reaction to ‘The Lesson’? </a:t>
            </a:r>
            <a:endParaRPr lang="en-GB" sz="2400" b="1"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430567" y="1111928"/>
            <a:ext cx="5730536" cy="4800600"/>
          </a:xfrm>
        </p:spPr>
        <p:txBody>
          <a:bodyPr>
            <a:normAutofit fontScale="70000" lnSpcReduction="20000"/>
          </a:bodyPr>
          <a:lstStyle/>
          <a:p>
            <a:pPr marL="0" indent="0">
              <a:buNone/>
            </a:pPr>
            <a:r>
              <a:rPr lang="en-GB" b="1" dirty="0"/>
              <a:t>Based on your thoughts on </a:t>
            </a:r>
            <a:r>
              <a:rPr lang="en-GB" b="1" i="1" dirty="0"/>
              <a:t>education</a:t>
            </a:r>
            <a:r>
              <a:rPr lang="en-GB" b="1" dirty="0"/>
              <a:t>, the </a:t>
            </a:r>
            <a:r>
              <a:rPr lang="en-GB" b="1" i="1" dirty="0"/>
              <a:t>canon</a:t>
            </a:r>
            <a:r>
              <a:rPr lang="en-GB" b="1" dirty="0"/>
              <a:t> and your consideration of the </a:t>
            </a:r>
            <a:r>
              <a:rPr lang="en-GB" b="1" i="1" dirty="0"/>
              <a:t>content</a:t>
            </a:r>
            <a:r>
              <a:rPr lang="en-GB" b="1" dirty="0"/>
              <a:t> of the poem, what is your reaction to McGough’s ‘The Lesson’? </a:t>
            </a:r>
          </a:p>
          <a:p>
            <a:pPr marL="0" indent="0">
              <a:buNone/>
            </a:pPr>
            <a:r>
              <a:rPr lang="en-GB" sz="2100" dirty="0"/>
              <a:t>A true education should aim to shock and inspire action and reading texts that broaden a reader’s capacity to humanise teachers is an often-used plotline. </a:t>
            </a:r>
          </a:p>
          <a:p>
            <a:pPr marL="0" indent="0">
              <a:buNone/>
            </a:pPr>
            <a:r>
              <a:rPr lang="en-GB" sz="2100" dirty="0"/>
              <a:t>However, McGough’s poem does not cover this topic safely. </a:t>
            </a:r>
            <a:r>
              <a:rPr lang="en-GB" sz="2100" b="1" dirty="0"/>
              <a:t>Indeed,</a:t>
            </a:r>
            <a:r>
              <a:rPr lang="en-GB" sz="2100" dirty="0"/>
              <a:t> it captures a bloody and visceral sense of a teacher’s frustration by describing the dark levels of violence he stoops to; this is bound to be controversial and divisive at a time when political violence is rife. </a:t>
            </a:r>
          </a:p>
          <a:p>
            <a:pPr marL="0" indent="0">
              <a:buNone/>
            </a:pPr>
            <a:r>
              <a:rPr lang="en-GB" sz="2100" dirty="0"/>
              <a:t>By positioning the reader in such a way as to make them feel very unsafe themselves, through his teacher’s unrestrained and bloodthirsty violent actions, McGough is deeply effective in his engaging and accessible style. </a:t>
            </a:r>
          </a:p>
          <a:p>
            <a:pPr marL="0" indent="0">
              <a:buNone/>
            </a:pPr>
            <a:r>
              <a:rPr lang="en-GB" sz="2100" b="1" dirty="0"/>
              <a:t>Notably,</a:t>
            </a:r>
            <a:r>
              <a:rPr lang="en-GB" sz="2100" dirty="0"/>
              <a:t> the clever way in which the alliterative rhythm, with the repetition of the ‘H’ consonant, mirrors the action and sound of his ‘sword’ as the teacher moves between the rhyming ‘rows’ to rhythmically cut off ‘fingers, feet or toes’ to teach the ‘undisciplined students’ a lesson is </a:t>
            </a:r>
            <a:r>
              <a:rPr lang="en-GB" sz="2100" b="1" dirty="0"/>
              <a:t>particularly</a:t>
            </a:r>
            <a:r>
              <a:rPr lang="en-GB" sz="2100" dirty="0"/>
              <a:t> effective.  </a:t>
            </a:r>
          </a:p>
          <a:p>
            <a:pPr marL="0" indent="0">
              <a:buNone/>
            </a:pPr>
            <a:endParaRPr lang="en-GB" sz="1800" dirty="0"/>
          </a:p>
          <a:p>
            <a:pPr marL="0" indent="0">
              <a:buNone/>
            </a:pPr>
            <a:endParaRPr lang="en-GB" dirty="0"/>
          </a:p>
        </p:txBody>
      </p:sp>
      <p:sp>
        <p:nvSpPr>
          <p:cNvPr id="5" name="Rectangle 4"/>
          <p:cNvSpPr/>
          <p:nvPr/>
        </p:nvSpPr>
        <p:spPr>
          <a:xfrm>
            <a:off x="6291626" y="1904006"/>
            <a:ext cx="2664296" cy="64807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My thoughts on education </a:t>
            </a:r>
          </a:p>
        </p:txBody>
      </p:sp>
      <p:sp>
        <p:nvSpPr>
          <p:cNvPr id="6" name="Rectangle 5"/>
          <p:cNvSpPr/>
          <p:nvPr/>
        </p:nvSpPr>
        <p:spPr>
          <a:xfrm>
            <a:off x="6291626" y="2885487"/>
            <a:ext cx="2664296" cy="64807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My initial response to the poem – overview </a:t>
            </a:r>
          </a:p>
        </p:txBody>
      </p:sp>
      <p:sp>
        <p:nvSpPr>
          <p:cNvPr id="7" name="Rectangle 6"/>
          <p:cNvSpPr/>
          <p:nvPr/>
        </p:nvSpPr>
        <p:spPr>
          <a:xfrm>
            <a:off x="6300192" y="3876830"/>
            <a:ext cx="2664296" cy="64807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Why I think this </a:t>
            </a:r>
          </a:p>
        </p:txBody>
      </p:sp>
      <p:sp>
        <p:nvSpPr>
          <p:cNvPr id="8" name="Rectangle 7"/>
          <p:cNvSpPr/>
          <p:nvPr/>
        </p:nvSpPr>
        <p:spPr>
          <a:xfrm>
            <a:off x="6351625" y="4806177"/>
            <a:ext cx="2664296" cy="64807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What techniques make me think this? </a:t>
            </a:r>
          </a:p>
        </p:txBody>
      </p:sp>
    </p:spTree>
    <p:extLst>
      <p:ext uri="{BB962C8B-B14F-4D97-AF65-F5344CB8AC3E}">
        <p14:creationId xmlns:p14="http://schemas.microsoft.com/office/powerpoint/2010/main" val="887088026"/>
      </p:ext>
    </p:extLst>
  </p:cSld>
  <p:clrMapOvr>
    <a:masterClrMapping/>
  </p:clrMapOvr>
  <p:transition spd="med">
    <p:fad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2572" y="257284"/>
            <a:ext cx="8869033" cy="779462"/>
          </a:xfrm>
        </p:spPr>
        <p:txBody>
          <a:bodyPr>
            <a:noAutofit/>
          </a:bodyPr>
          <a:lstStyle/>
          <a:p>
            <a:pPr marL="514350" indent="-514350"/>
            <a:r>
              <a:rPr lang="en-GB" sz="2400" dirty="0"/>
              <a:t>7. What’s your reaction to ‘The Lesson’? </a:t>
            </a:r>
            <a:br>
              <a:rPr lang="en-GB" sz="2400" dirty="0"/>
            </a:br>
            <a:endParaRPr lang="en-GB" sz="2400" dirty="0"/>
          </a:p>
        </p:txBody>
      </p:sp>
      <p:sp>
        <p:nvSpPr>
          <p:cNvPr id="3" name="Content Placeholder 2"/>
          <p:cNvSpPr>
            <a:spLocks noGrp="1"/>
          </p:cNvSpPr>
          <p:nvPr>
            <p:ph idx="1"/>
          </p:nvPr>
        </p:nvSpPr>
        <p:spPr>
          <a:xfrm>
            <a:off x="457200" y="1600201"/>
            <a:ext cx="8229600" cy="4241306"/>
          </a:xfrm>
        </p:spPr>
        <p:txBody>
          <a:bodyPr>
            <a:normAutofit/>
          </a:bodyPr>
          <a:lstStyle/>
          <a:p>
            <a:pPr marL="0" indent="0">
              <a:buNone/>
            </a:pPr>
            <a:r>
              <a:rPr lang="en-GB" sz="2000" dirty="0"/>
              <a:t>Reviewing our work – can you find: </a:t>
            </a:r>
          </a:p>
          <a:p>
            <a:pPr marL="0" indent="0">
              <a:buNone/>
            </a:pPr>
            <a:endParaRPr lang="en-GB" sz="2000" dirty="0"/>
          </a:p>
          <a:p>
            <a:pPr marL="0" indent="0">
              <a:buNone/>
            </a:pPr>
            <a:endParaRPr lang="en-GB" sz="2000" dirty="0"/>
          </a:p>
          <a:p>
            <a:r>
              <a:rPr lang="en-GB" sz="2000"/>
              <a:t>Opinion</a:t>
            </a:r>
            <a:r>
              <a:rPr lang="en-GB" sz="2000" dirty="0"/>
              <a:t>?</a:t>
            </a:r>
          </a:p>
          <a:p>
            <a:r>
              <a:rPr lang="en-GB" sz="2000" dirty="0"/>
              <a:t>Quotation?</a:t>
            </a:r>
          </a:p>
          <a:p>
            <a:r>
              <a:rPr lang="en-GB" sz="2000" dirty="0"/>
              <a:t>Technique? </a:t>
            </a:r>
          </a:p>
          <a:p>
            <a:r>
              <a:rPr lang="en-GB" sz="2000" dirty="0"/>
              <a:t>Effect? </a:t>
            </a:r>
          </a:p>
          <a:p>
            <a:r>
              <a:rPr lang="en-GB" sz="2000" dirty="0"/>
              <a:t>Evaluative words? </a:t>
            </a:r>
          </a:p>
          <a:p>
            <a:pPr marL="0" indent="0">
              <a:buNone/>
            </a:pPr>
            <a:endParaRPr lang="en-GB" sz="2000" i="1" dirty="0">
              <a:latin typeface="Arial" panose="020B0604020202020204" pitchFamily="34" charset="0"/>
              <a:cs typeface="Arial" panose="020B0604020202020204" pitchFamily="34" charset="0"/>
            </a:endParaRPr>
          </a:p>
        </p:txBody>
      </p:sp>
      <p:pic>
        <p:nvPicPr>
          <p:cNvPr id="5"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128117" y="2410037"/>
            <a:ext cx="3952875" cy="2867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127292496"/>
      </p:ext>
    </p:extLst>
  </p:cSld>
  <p:clrMapOvr>
    <a:masterClrMapping/>
  </p:clrMapOvr>
  <p:transition spd="med">
    <p:fade/>
  </p:transition>
</p:sld>
</file>

<file path=ppt/tags/tag1.xml><?xml version="1.0" encoding="utf-8"?>
<p:tagLst xmlns:a="http://schemas.openxmlformats.org/drawingml/2006/main" xmlns:r="http://schemas.openxmlformats.org/officeDocument/2006/relationships" xmlns:p="http://schemas.openxmlformats.org/presentationml/2006/main">
  <p:tag name="ISPRING_RESOURCE_PATHS_HASH" val="503b8985c2188afbbbe7fcbdfa8b223a4512"/>
  <p:tag name="ISPRING_RESOURCE_PATHS_HASH_PRESENTER" val="2ff340dd85e61e892fd7fd75dbc51e1681f9ad8"/>
</p:tagLst>
</file>

<file path=ppt/theme/theme1.xml><?xml version="1.0" encoding="utf-8"?>
<a:theme xmlns:a="http://schemas.openxmlformats.org/drawingml/2006/main" name="Cambridge International 4x3 standard ppt template">
  <a:themeElements>
    <a:clrScheme name="Generic 5-19-1">
      <a:dk1>
        <a:srgbClr val="595959"/>
      </a:dk1>
      <a:lt1>
        <a:srgbClr val="FFFFFF"/>
      </a:lt1>
      <a:dk2>
        <a:srgbClr val="595959"/>
      </a:dk2>
      <a:lt2>
        <a:srgbClr val="F16F91"/>
      </a:lt2>
      <a:accent1>
        <a:srgbClr val="0065BD"/>
      </a:accent1>
      <a:accent2>
        <a:srgbClr val="83CFCA"/>
      </a:accent2>
      <a:accent3>
        <a:srgbClr val="FFFFFF"/>
      </a:accent3>
      <a:accent4>
        <a:srgbClr val="4B4B4B"/>
      </a:accent4>
      <a:accent5>
        <a:srgbClr val="AAB8DB"/>
      </a:accent5>
      <a:accent6>
        <a:srgbClr val="76BBB7"/>
      </a:accent6>
      <a:hlink>
        <a:srgbClr val="0065BD"/>
      </a:hlink>
      <a:folHlink>
        <a:srgbClr val="003C64"/>
      </a:folHlink>
    </a:clrScheme>
    <a:fontScheme name="Generic 5-19">
      <a:majorFont>
        <a:latin typeface="Arial"/>
        <a:ea typeface="MS PGothic"/>
        <a:cs typeface=""/>
      </a:majorFont>
      <a:minorFont>
        <a:latin typeface="Arial"/>
        <a:ea typeface="MS PGothic"/>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Generic 5-19 1">
        <a:dk1>
          <a:srgbClr val="595959"/>
        </a:dk1>
        <a:lt1>
          <a:srgbClr val="FFFFFF"/>
        </a:lt1>
        <a:dk2>
          <a:srgbClr val="595959"/>
        </a:dk2>
        <a:lt2>
          <a:srgbClr val="F16F91"/>
        </a:lt2>
        <a:accent1>
          <a:srgbClr val="0065BD"/>
        </a:accent1>
        <a:accent2>
          <a:srgbClr val="83CFCA"/>
        </a:accent2>
        <a:accent3>
          <a:srgbClr val="FFFFFF"/>
        </a:accent3>
        <a:accent4>
          <a:srgbClr val="4B4B4B"/>
        </a:accent4>
        <a:accent5>
          <a:srgbClr val="AAB8DB"/>
        </a:accent5>
        <a:accent6>
          <a:srgbClr val="76BBB7"/>
        </a:accent6>
        <a:hlink>
          <a:srgbClr val="B4D88B"/>
        </a:hlink>
        <a:folHlink>
          <a:srgbClr val="FDC180"/>
        </a:folHlink>
      </a:clrScheme>
      <a:clrMap bg1="lt1" tx1="dk1" bg2="lt2" tx2="dk2" accent1="accent1" accent2="accent2" accent3="accent3" accent4="accent4" accent5="accent5" accent6="accent6" hlink="hlink" folHlink="folHlink"/>
    </a:extraClrScheme>
    <a:extraClrScheme>
      <a:clrScheme name="Generic 5-19 2">
        <a:dk1>
          <a:srgbClr val="595959"/>
        </a:dk1>
        <a:lt1>
          <a:srgbClr val="FFFFFF"/>
        </a:lt1>
        <a:dk2>
          <a:srgbClr val="595959"/>
        </a:dk2>
        <a:lt2>
          <a:srgbClr val="F16F91"/>
        </a:lt2>
        <a:accent1>
          <a:srgbClr val="00B0BA"/>
        </a:accent1>
        <a:accent2>
          <a:srgbClr val="9BCFFF"/>
        </a:accent2>
        <a:accent3>
          <a:srgbClr val="FFFFFF"/>
        </a:accent3>
        <a:accent4>
          <a:srgbClr val="4B4B4B"/>
        </a:accent4>
        <a:accent5>
          <a:srgbClr val="AAD4D9"/>
        </a:accent5>
        <a:accent6>
          <a:srgbClr val="8CBBE7"/>
        </a:accent6>
        <a:hlink>
          <a:srgbClr val="B4D88B"/>
        </a:hlink>
        <a:folHlink>
          <a:srgbClr val="FDC180"/>
        </a:folHlink>
      </a:clrScheme>
      <a:clrMap bg1="lt1" tx1="dk1" bg2="lt2" tx2="dk2" accent1="accent1" accent2="accent2" accent3="accent3" accent4="accent4" accent5="accent5" accent6="accent6" hlink="hlink" folHlink="folHlink"/>
    </a:extraClrScheme>
    <a:extraClrScheme>
      <a:clrScheme name="Generic 5-19 3">
        <a:dk1>
          <a:srgbClr val="595959"/>
        </a:dk1>
        <a:lt1>
          <a:srgbClr val="FFFFFF"/>
        </a:lt1>
        <a:dk2>
          <a:srgbClr val="595959"/>
        </a:dk2>
        <a:lt2>
          <a:srgbClr val="F16F91"/>
        </a:lt2>
        <a:accent1>
          <a:srgbClr val="58A618"/>
        </a:accent1>
        <a:accent2>
          <a:srgbClr val="9BCFFF"/>
        </a:accent2>
        <a:accent3>
          <a:srgbClr val="FFFFFF"/>
        </a:accent3>
        <a:accent4>
          <a:srgbClr val="4B4B4B"/>
        </a:accent4>
        <a:accent5>
          <a:srgbClr val="B4D0AB"/>
        </a:accent5>
        <a:accent6>
          <a:srgbClr val="8CBBE7"/>
        </a:accent6>
        <a:hlink>
          <a:srgbClr val="83CFCA"/>
        </a:hlink>
        <a:folHlink>
          <a:srgbClr val="FDC180"/>
        </a:folHlink>
      </a:clrScheme>
      <a:clrMap bg1="lt1" tx1="dk1" bg2="lt2" tx2="dk2" accent1="accent1" accent2="accent2" accent3="accent3" accent4="accent4" accent5="accent5" accent6="accent6" hlink="hlink" folHlink="folHlink"/>
    </a:extraClrScheme>
    <a:extraClrScheme>
      <a:clrScheme name="Generic 5-19 4">
        <a:dk1>
          <a:srgbClr val="595959"/>
        </a:dk1>
        <a:lt1>
          <a:srgbClr val="FFFFFF"/>
        </a:lt1>
        <a:dk2>
          <a:srgbClr val="595959"/>
        </a:dk2>
        <a:lt2>
          <a:srgbClr val="F16F91"/>
        </a:lt2>
        <a:accent1>
          <a:srgbClr val="E05206"/>
        </a:accent1>
        <a:accent2>
          <a:srgbClr val="83CFCA"/>
        </a:accent2>
        <a:accent3>
          <a:srgbClr val="FFFFFF"/>
        </a:accent3>
        <a:accent4>
          <a:srgbClr val="4B4B4B"/>
        </a:accent4>
        <a:accent5>
          <a:srgbClr val="EDB3AA"/>
        </a:accent5>
        <a:accent6>
          <a:srgbClr val="76BBB7"/>
        </a:accent6>
        <a:hlink>
          <a:srgbClr val="B4D88B"/>
        </a:hlink>
        <a:folHlink>
          <a:srgbClr val="9BCFFF"/>
        </a:folHlink>
      </a:clrScheme>
      <a:clrMap bg1="lt1" tx1="dk1" bg2="lt2" tx2="dk2" accent1="accent1" accent2="accent2" accent3="accent3" accent4="accent4" accent5="accent5" accent6="accent6" hlink="hlink" folHlink="folHlink"/>
    </a:extraClrScheme>
    <a:extraClrScheme>
      <a:clrScheme name="Generic 5-19 5">
        <a:dk1>
          <a:srgbClr val="595959"/>
        </a:dk1>
        <a:lt1>
          <a:srgbClr val="FFFFFF"/>
        </a:lt1>
        <a:dk2>
          <a:srgbClr val="595959"/>
        </a:dk2>
        <a:lt2>
          <a:srgbClr val="FDC180"/>
        </a:lt2>
        <a:accent1>
          <a:srgbClr val="C30045"/>
        </a:accent1>
        <a:accent2>
          <a:srgbClr val="83CFCA"/>
        </a:accent2>
        <a:accent3>
          <a:srgbClr val="FFFFFF"/>
        </a:accent3>
        <a:accent4>
          <a:srgbClr val="4B4B4B"/>
        </a:accent4>
        <a:accent5>
          <a:srgbClr val="DEAAB0"/>
        </a:accent5>
        <a:accent6>
          <a:srgbClr val="76BBB7"/>
        </a:accent6>
        <a:hlink>
          <a:srgbClr val="B4D88B"/>
        </a:hlink>
        <a:folHlink>
          <a:srgbClr val="9BCFFF"/>
        </a:folHlink>
      </a:clrScheme>
      <a:clrMap bg1="lt1" tx1="dk1" bg2="lt2" tx2="dk2" accent1="accent1" accent2="accent2" accent3="accent3" accent4="accent4" accent5="accent5" accent6="accent6" hlink="hlink" folHlink="folHlink"/>
    </a:extraClrScheme>
    <a:extraClrScheme>
      <a:clrScheme name="Generic 5-19 6">
        <a:dk1>
          <a:srgbClr val="595959"/>
        </a:dk1>
        <a:lt1>
          <a:srgbClr val="FFFFFF"/>
        </a:lt1>
        <a:dk2>
          <a:srgbClr val="595959"/>
        </a:dk2>
        <a:lt2>
          <a:srgbClr val="F16F91"/>
        </a:lt2>
        <a:accent1>
          <a:srgbClr val="6E267B"/>
        </a:accent1>
        <a:accent2>
          <a:srgbClr val="83CFCA"/>
        </a:accent2>
        <a:accent3>
          <a:srgbClr val="FFFFFF"/>
        </a:accent3>
        <a:accent4>
          <a:srgbClr val="4B4B4B"/>
        </a:accent4>
        <a:accent5>
          <a:srgbClr val="BAACBF"/>
        </a:accent5>
        <a:accent6>
          <a:srgbClr val="76BBB7"/>
        </a:accent6>
        <a:hlink>
          <a:srgbClr val="B4D88B"/>
        </a:hlink>
        <a:folHlink>
          <a:srgbClr val="FDC180"/>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xmlns="" name="Cam_Int 4 3 template" id="{123D8CBE-8309-A94F-812C-63DBE1941312}" vid="{7E9952E3-A639-4C4A-880B-1F99C33F1461}"/>
    </a:ext>
  </a:extLst>
</a:theme>
</file>

<file path=ppt/theme/theme2.xml><?xml version="1.0" encoding="utf-8"?>
<a:theme xmlns:a="http://schemas.openxmlformats.org/drawingml/2006/main" name="Opening and closing slides">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xmlns="" name="Cam_Int 4 3 template" id="{123D8CBE-8309-A94F-812C-63DBE1941312}" vid="{CB2D172D-3EF2-BB41-9685-95EA4DAE98CA}"/>
    </a:ext>
  </a:extLst>
</a:theme>
</file>

<file path=ppt/theme/theme3.xml><?xml version="1.0" encoding="utf-8"?>
<a:theme xmlns:a="http://schemas.openxmlformats.org/drawingml/2006/main" name="Section dividers">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Cam_Int 4 3 template" id="{123D8CBE-8309-A94F-812C-63DBE1941312}" vid="{1EDF6963-905A-DD49-A83A-23583531CE58}"/>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mso-contentType ?>
<spe:Receivers xmlns:spe="http://schemas.microsoft.com/sharepoint/events">
  <Receiver>
    <Name>Document ID Generator</Name>
    <Synchronization>Synchronous</Synchronization>
    <Type>10001</Type>
    <SequenceNumber>1000</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10002</Type>
    <SequenceNumber>1001</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10004</Type>
    <SequenceNumber>1002</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10006</Type>
    <SequenceNumber>1003</SequenceNumber>
    <Assembly>Microsoft.Office.DocumentManagement, Version=14.0.0.0, Culture=neutral, PublicKeyToken=71e9bce111e9429c</Assembly>
    <Class>Microsoft.Office.DocumentManagement.Internal.DocIdHandler</Class>
    <Data/>
    <Filter/>
  </Receiver>
</spe:Receivers>
</file>

<file path=customXml/item2.xml><?xml version="1.0" encoding="utf-8"?>
<ct:contentTypeSchema xmlns:ct="http://schemas.microsoft.com/office/2006/metadata/contentType" xmlns:ma="http://schemas.microsoft.com/office/2006/metadata/properties/metaAttributes" ct:_="" ma:_="" ma:contentTypeName="Document" ma:contentTypeID="0x010100D3F2633703E9ED45BC1207561ED9AE73" ma:contentTypeVersion="11" ma:contentTypeDescription="Create a new document." ma:contentTypeScope="" ma:versionID="6321d29c76510e17209a5f6cb2e83272">
  <xsd:schema xmlns:xsd="http://www.w3.org/2001/XMLSchema" xmlns:xs="http://www.w3.org/2001/XMLSchema" xmlns:p="http://schemas.microsoft.com/office/2006/metadata/properties" xmlns:ns3="a0cb3653-b17e-46b7-8422-d6c8e3c85f54" xmlns:ns4="cfb83bbe-f0bb-41b9-9d26-63f04bc85bb2" targetNamespace="http://schemas.microsoft.com/office/2006/metadata/properties" ma:root="true" ma:fieldsID="04f2be0fba1a1b436211484f52e62d37" ns3:_="" ns4:_="">
    <xsd:import namespace="a0cb3653-b17e-46b7-8422-d6c8e3c85f54"/>
    <xsd:import namespace="cfb83bbe-f0bb-41b9-9d26-63f04bc85bb2"/>
    <xsd:element name="properties">
      <xsd:complexType>
        <xsd:sequence>
          <xsd:element name="documentManagement">
            <xsd:complexType>
              <xsd:all>
                <xsd:element ref="ns3:_dlc_DocId" minOccurs="0"/>
                <xsd:element ref="ns3:_dlc_DocIdUrl" minOccurs="0"/>
                <xsd:element ref="ns3:_dlc_DocIdPersistId" minOccurs="0"/>
                <xsd:element ref="ns4:Template" minOccurs="0"/>
                <xsd:element ref="ns4:BU"/>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0cb3653-b17e-46b7-8422-d6c8e3c85f54" elementFormDefault="qualified">
    <xsd:import namespace="http://schemas.microsoft.com/office/2006/documentManagement/types"/>
    <xsd:import namespace="http://schemas.microsoft.com/office/infopath/2007/PartnerControls"/>
    <xsd:element name="_dlc_DocId" ma:index="8" nillable="true" ma:displayName="Document ID Value" ma:description="The value of the document ID assigned to this item." ma:internalName="_dlc_DocId" ma:readOnly="true">
      <xsd:simpleType>
        <xsd:restriction base="dms:Text"/>
      </xsd:simpleType>
    </xsd:element>
    <xsd:element name="_dlc_DocIdUrl" ma:index="9"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0" nillable="true" ma:displayName="Persist ID" ma:description="Keep ID on add." ma:hidden="true" ma:internalName="_dlc_DocIdPersistId" ma:readOnly="true">
      <xsd:simpleType>
        <xsd:restriction base="dms:Boolean"/>
      </xsd:simpleType>
    </xsd:element>
  </xsd:schema>
  <xsd:schema xmlns:xsd="http://www.w3.org/2001/XMLSchema" xmlns:xs="http://www.w3.org/2001/XMLSchema" xmlns:dms="http://schemas.microsoft.com/office/2006/documentManagement/types" xmlns:pc="http://schemas.microsoft.com/office/infopath/2007/PartnerControls" targetNamespace="cfb83bbe-f0bb-41b9-9d26-63f04bc85bb2" elementFormDefault="qualified">
    <xsd:import namespace="http://schemas.microsoft.com/office/2006/documentManagement/types"/>
    <xsd:import namespace="http://schemas.microsoft.com/office/infopath/2007/PartnerControls"/>
    <xsd:element name="Template" ma:index="11" nillable="true" ma:displayName="Template" ma:internalName="Template">
      <xsd:simpleType>
        <xsd:restriction base="dms:Text">
          <xsd:maxLength value="255"/>
        </xsd:restriction>
      </xsd:simpleType>
    </xsd:element>
    <xsd:element name="BU" ma:index="12" ma:displayName="BU" ma:default="Group" ma:format="Dropdown" ma:internalName="BU">
      <xsd:simpleType>
        <xsd:restriction base="dms:Choice">
          <xsd:enumeration value="CAIE"/>
          <xsd:enumeration value="CAE"/>
          <xsd:enumeration value="Group"/>
          <xsd:enumeration value="OCR"/>
          <xsd:enumeration value="CAAT"/>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BU xmlns="cfb83bbe-f0bb-41b9-9d26-63f04bc85bb2">CAIE</BU>
    <Template xmlns="cfb83bbe-f0bb-41b9-9d26-63f04bc85bb2">Cambridge International PPT templates</Template>
    <_dlc_DocId xmlns="a0cb3653-b17e-46b7-8422-d6c8e3c85f54">DECSDN4DT5Y4-280-383</_dlc_DocId>
    <_dlc_DocIdUrl xmlns="a0cb3653-b17e-46b7-8422-d6c8e3c85f54">
      <Url>http://insite.ucles.org.uk/_layouts/DocIdRedir.aspx?ID=DECSDN4DT5Y4-280-383</Url>
      <Description>DECSDN4DT5Y4-280-383</Description>
    </_dlc_DocIdUrl>
  </documentManagement>
</p:properties>
</file>

<file path=customXml/item4.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AB220BED-9842-4C77-BE53-93D2123D015F}">
  <ds:schemaRefs>
    <ds:schemaRef ds:uri="http://schemas.microsoft.com/sharepoint/events"/>
  </ds:schemaRefs>
</ds:datastoreItem>
</file>

<file path=customXml/itemProps2.xml><?xml version="1.0" encoding="utf-8"?>
<ds:datastoreItem xmlns:ds="http://schemas.openxmlformats.org/officeDocument/2006/customXml" ds:itemID="{900A98E4-6DF0-422D-BB47-4740A0ADD4D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a0cb3653-b17e-46b7-8422-d6c8e3c85f54"/>
    <ds:schemaRef ds:uri="cfb83bbe-f0bb-41b9-9d26-63f04bc85bb2"/>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9BFA5BD6-C420-46B8-B211-DE7D3A030AAC}">
  <ds:schemaRefs>
    <ds:schemaRef ds:uri="http://purl.org/dc/elements/1.1/"/>
    <ds:schemaRef ds:uri="cfb83bbe-f0bb-41b9-9d26-63f04bc85bb2"/>
    <ds:schemaRef ds:uri="http://purl.org/dc/terms/"/>
    <ds:schemaRef ds:uri="http://schemas.microsoft.com/office/2006/metadata/properties"/>
    <ds:schemaRef ds:uri="http://purl.org/dc/dcmitype/"/>
    <ds:schemaRef ds:uri="http://schemas.microsoft.com/office/2006/documentManagement/types"/>
    <ds:schemaRef ds:uri="http://schemas.microsoft.com/office/infopath/2007/PartnerControls"/>
    <ds:schemaRef ds:uri="http://www.w3.org/XML/1998/namespace"/>
    <ds:schemaRef ds:uri="http://schemas.openxmlformats.org/package/2006/metadata/core-properties"/>
    <ds:schemaRef ds:uri="a0cb3653-b17e-46b7-8422-d6c8e3c85f54"/>
  </ds:schemaRefs>
</ds:datastoreItem>
</file>

<file path=customXml/itemProps4.xml><?xml version="1.0" encoding="utf-8"?>
<ds:datastoreItem xmlns:ds="http://schemas.openxmlformats.org/officeDocument/2006/customXml" ds:itemID="{9A8E67B8-9397-4809-AC6B-E4B5FB687504}">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Cambridge International 4x3 standard ppt template</Template>
  <TotalTime>196</TotalTime>
  <Words>567</Words>
  <Application>Microsoft Office PowerPoint</Application>
  <PresentationFormat>On-screen Show (4:3)</PresentationFormat>
  <Paragraphs>52</Paragraphs>
  <Slides>8</Slides>
  <Notes>2</Notes>
  <HiddenSlides>0</HiddenSlides>
  <MMClips>0</MMClips>
  <ScaleCrop>false</ScaleCrop>
  <HeadingPairs>
    <vt:vector size="4" baseType="variant">
      <vt:variant>
        <vt:lpstr>Theme</vt:lpstr>
      </vt:variant>
      <vt:variant>
        <vt:i4>3</vt:i4>
      </vt:variant>
      <vt:variant>
        <vt:lpstr>Slide Titles</vt:lpstr>
      </vt:variant>
      <vt:variant>
        <vt:i4>8</vt:i4>
      </vt:variant>
    </vt:vector>
  </HeadingPairs>
  <TitlesOfParts>
    <vt:vector size="11" baseType="lpstr">
      <vt:lpstr>Cambridge International 4x3 standard ppt template</vt:lpstr>
      <vt:lpstr>Opening and closing slides</vt:lpstr>
      <vt:lpstr>Section dividers</vt:lpstr>
      <vt:lpstr>Unseen Poetry:  Communicate a considered personal response (directly and by implication)</vt:lpstr>
      <vt:lpstr>1. ‘The Lesson’ by Roger McGough</vt:lpstr>
      <vt:lpstr>2. Opinions about education </vt:lpstr>
      <vt:lpstr>3. Reading the poem – initial responses</vt:lpstr>
      <vt:lpstr>4. McGough’s response</vt:lpstr>
      <vt:lpstr>5. The public’s response  </vt:lpstr>
      <vt:lpstr>6. Model analysis: What’s your reaction to ‘The Lesson’? </vt:lpstr>
      <vt:lpstr>7. What’s your reaction to ‘The Lesson’?  </vt:lpstr>
    </vt:vector>
  </TitlesOfParts>
  <Company>Cambridge Assessment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Presentation main title can go over three or four lines if required in 30pt</dc:title>
  <dc:creator>Sally Ellis</dc:creator>
  <cp:lastModifiedBy>Sally Ellis</cp:lastModifiedBy>
  <cp:revision>21</cp:revision>
  <cp:lastPrinted>2018-02-05T15:16:44Z</cp:lastPrinted>
  <dcterms:created xsi:type="dcterms:W3CDTF">2018-01-22T16:18:33Z</dcterms:created>
  <dcterms:modified xsi:type="dcterms:W3CDTF">2018-03-13T09:45:34Z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0x010100D3F2633703E9ED45BC1207561ED9AE73</vt:lpwstr>
  </property>
  <property fmtid="{D5CDD505-2E9C-101B-9397-08002B2CF9AE}" pid="3" name="_dlc_DocIdItemGuid">
    <vt:lpwstr>a81b405d-2eb0-439a-b739-c940f58dc163</vt:lpwstr>
  </property>
</Properties>
</file>