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8" r:id="rId2"/>
    <p:sldId id="256" r:id="rId3"/>
  </p:sldIdLst>
  <p:sldSz cx="12192000" cy="6858000"/>
  <p:notesSz cx="6888163" cy="100187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9BC9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9" d="100"/>
          <a:sy n="79" d="100"/>
        </p:scale>
        <p:origin x="120" y="76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02075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F61302-7BD7-4D4F-AAEC-6427FBF7F115}" type="datetimeFigureOut">
              <a:rPr lang="en-GB" smtClean="0"/>
              <a:t>18/07/2019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39738" y="1252538"/>
            <a:ext cx="6008687" cy="3381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975" y="4821238"/>
            <a:ext cx="5510213" cy="39449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517063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02075" y="9517063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59E029-5469-44C7-BDA2-458E1C9E38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33590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57E56F-BCD7-4F35-B39B-92295032441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EB5858C-C0E9-44BE-A16A-04F42C5B679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EE67C9-BD9A-4B95-8746-530BFB572E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40A85-F303-4191-B330-2A7738FF4DCF}" type="datetimeFigureOut">
              <a:rPr lang="en-GB" smtClean="0"/>
              <a:t>18/07/2019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0372E1-0684-4E45-ACE9-093F28D5B2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273BD3-1144-460B-BC81-9618B67CE6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D786A-44E6-45CF-AF39-B21F2A3013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9493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B8E842-E735-40C6-BBFF-1429937E06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0AC1A4E-F197-4FD9-A3FA-836372F9D34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DEB460-8303-4FDE-97C6-223A59BC8F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40A85-F303-4191-B330-2A7738FF4DCF}" type="datetimeFigureOut">
              <a:rPr lang="en-GB" smtClean="0"/>
              <a:t>18/07/2019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80A111-4796-4ABB-AEFF-6015F774A7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BC8771-1D8D-464D-8A13-927AC70774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D786A-44E6-45CF-AF39-B21F2A3013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23544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F4EE0F7-A3B5-4075-BCA4-56084734C1F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AED57F6-6055-40D2-A000-2D6AF953F54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2E87CD-C7FE-480F-8495-91226FC363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40A85-F303-4191-B330-2A7738FF4DCF}" type="datetimeFigureOut">
              <a:rPr lang="en-GB" smtClean="0"/>
              <a:t>18/07/2019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96A2AD-55BA-4CE5-B429-9B1B3521F7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D60E5D-A174-4EA6-B181-FADE943F23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D786A-44E6-45CF-AF39-B21F2A3013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22280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601111-A629-4909-9716-A0B12236E6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465F36-7B94-4EF1-A5FC-B875EC99E9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A1C335-4435-4409-97E1-A230C943BD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40A85-F303-4191-B330-2A7738FF4DCF}" type="datetimeFigureOut">
              <a:rPr lang="en-GB" smtClean="0"/>
              <a:t>18/07/2019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4F7D29-E90E-4CC7-A227-B9BA61729D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B22C0C-4056-45EE-A9C9-E43EF425A0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D786A-44E6-45CF-AF39-B21F2A3013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62407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B7B82F-F40A-4943-9222-C4ECCE78D4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C2D0AA-CDB0-4E28-B90C-3164FFD4C3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6B2FA1-DB88-4D4A-8FD9-D5295F2994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40A85-F303-4191-B330-2A7738FF4DCF}" type="datetimeFigureOut">
              <a:rPr lang="en-GB" smtClean="0"/>
              <a:t>18/07/2019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529A77-54CA-4EEB-8A8B-6858F045DC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B09545-19EF-4C94-84A2-7C935B39BF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D786A-44E6-45CF-AF39-B21F2A3013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9637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3AC6DC-E71C-4EC5-85ED-F6F430FDA0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FEFAAC-930B-461B-AE43-1631B3C4432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8658036-75BA-4E8B-8529-5FD6488B21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4639245-23F2-4690-A1A7-4AEE113AC9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40A85-F303-4191-B330-2A7738FF4DCF}" type="datetimeFigureOut">
              <a:rPr lang="en-GB" smtClean="0"/>
              <a:t>18/07/2019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BB07FD-14CD-467E-9A35-FE7C5EF6D9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DC120F-220B-4CD4-B0B7-BE263E5B7C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D786A-44E6-45CF-AF39-B21F2A3013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5430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BCBED4-7412-4664-AE2C-E14F31ED56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A348BDA-3744-4426-9FDB-73412014BB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F7B898A-76E6-42F0-A8D2-24FB0D8A20E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A49089E-697A-4653-ABC3-EB03C0ECB50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7C0D650-CE78-4193-8B4A-D48EC20517D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F63E603-A126-4D64-90CB-9BE7346BF5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40A85-F303-4191-B330-2A7738FF4DCF}" type="datetimeFigureOut">
              <a:rPr lang="en-GB" smtClean="0"/>
              <a:t>18/07/2019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653ED42-7F0C-4A93-9ABA-B9DBBA3D6D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6F1F34F-C338-435A-A0D1-B520ABB06F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D786A-44E6-45CF-AF39-B21F2A3013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28568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6C07EE-A18C-4C03-9128-BED204F931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E0C9CD4-101E-42E3-B20B-75FAFCA83C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40A85-F303-4191-B330-2A7738FF4DCF}" type="datetimeFigureOut">
              <a:rPr lang="en-GB" smtClean="0"/>
              <a:t>18/07/2019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D56468C-2B85-4E23-8CD7-6230BAFF78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B9B6F7F-272A-452D-8AF8-BA98495467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D786A-44E6-45CF-AF39-B21F2A3013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82309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CCBB2FA-AA82-4F15-B123-112615A718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40A85-F303-4191-B330-2A7738FF4DCF}" type="datetimeFigureOut">
              <a:rPr lang="en-GB" smtClean="0"/>
              <a:t>18/07/2019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C70FCCA-91FE-4515-A55A-555805BE25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CFE11DC-AA8D-4B43-B16E-8E11BC5F5D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D786A-44E6-45CF-AF39-B21F2A3013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9982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1C3206-257D-4762-B461-A249DF0C70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8F68F3-A027-4A07-BCD4-498C1854D6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646CCAC-6329-469B-9EF8-11D768DC6D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3FB1E4C-292B-4771-BE1F-E686345BC9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40A85-F303-4191-B330-2A7738FF4DCF}" type="datetimeFigureOut">
              <a:rPr lang="en-GB" smtClean="0"/>
              <a:t>18/07/2019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BC74EF1-1DA0-44CA-8922-1F6EED3DBA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8D63785-4E7B-4FB7-B713-15AA7DBB0A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D786A-44E6-45CF-AF39-B21F2A3013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88784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4DC9B4-A119-4EF3-A357-E2B5B4870E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9B32B8C-5BF2-45C6-94B5-A43B074B977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E1221A9-026A-4B0B-9162-19EF94EDDFF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C4BE4ED-D3FA-4039-9E87-7B1DCE5B47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40A85-F303-4191-B330-2A7738FF4DCF}" type="datetimeFigureOut">
              <a:rPr lang="en-GB" smtClean="0"/>
              <a:t>18/07/2019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F7C41FD-2855-4EF6-B2F3-6A1F387164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F3C4DB-832D-473E-9D0D-23F0526713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D786A-44E6-45CF-AF39-B21F2A3013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1164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B19BB72-2692-4EA6-9A86-26EB3AEA77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52CCC62-3F5F-4069-B9D2-4524C5EC9D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BAB464-9A22-4D72-A4C8-256D02D2FF1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440A85-F303-4191-B330-2A7738FF4DCF}" type="datetimeFigureOut">
              <a:rPr lang="en-GB" smtClean="0"/>
              <a:t>18/07/2019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E17D82-6EA5-425D-AAA8-BEB400DF1C0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5EC323-3F88-4C58-8F2B-BA578884FD1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DD786A-44E6-45CF-AF39-B21F2A3013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78767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58906" y="1909481"/>
            <a:ext cx="785308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Teaching </a:t>
            </a:r>
            <a:r>
              <a:rPr lang="en-GB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Pack – Straight line graphs</a:t>
            </a:r>
          </a:p>
          <a:p>
            <a:r>
              <a:rPr lang="en-GB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Lesson 1d: What went wrong?</a:t>
            </a: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600" b="1" smtClean="0">
                <a:solidFill>
                  <a:srgbClr val="EA5B0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Cambridge </a:t>
            </a:r>
            <a:r>
              <a:rPr lang="en-GB" sz="2600" b="1">
                <a:solidFill>
                  <a:srgbClr val="EA5B0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IGCSE™</a:t>
            </a:r>
            <a:endParaRPr lang="en-GB" sz="2600" b="1" baseline="30000" dirty="0" smtClean="0">
              <a:solidFill>
                <a:srgbClr val="EA5B0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600" dirty="0" smtClean="0">
                <a:solidFill>
                  <a:srgbClr val="EA5B0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Mathematics 0580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439" y="451912"/>
            <a:ext cx="4046220" cy="65047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58906" y="6239435"/>
            <a:ext cx="412824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Version 1.0</a:t>
            </a: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5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71511" y="6168533"/>
            <a:ext cx="1292225" cy="44958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4474" y="3033287"/>
            <a:ext cx="3659262" cy="2744862"/>
          </a:xfrm>
          <a:prstGeom prst="rect">
            <a:avLst/>
          </a:prstGeom>
        </p:spPr>
      </p:pic>
      <p:sp>
        <p:nvSpPr>
          <p:cNvPr id="8" name="Footer Placeholder 2"/>
          <p:cNvSpPr>
            <a:spLocks noGrp="1"/>
          </p:cNvSpPr>
          <p:nvPr/>
        </p:nvSpPr>
        <p:spPr>
          <a:xfrm>
            <a:off x="4038600" y="621076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Copyright © UCLES 2018</a:t>
            </a:r>
          </a:p>
        </p:txBody>
      </p:sp>
    </p:spTree>
    <p:extLst>
      <p:ext uri="{BB962C8B-B14F-4D97-AF65-F5344CB8AC3E}">
        <p14:creationId xmlns:p14="http://schemas.microsoft.com/office/powerpoint/2010/main" val="1537294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8271224" y="2075755"/>
            <a:ext cx="3743325" cy="4471786"/>
            <a:chOff x="8271224" y="2075755"/>
            <a:chExt cx="3743325" cy="4471786"/>
          </a:xfrm>
        </p:grpSpPr>
        <p:pic>
          <p:nvPicPr>
            <p:cNvPr id="13" name="Picture 12">
              <a:extLst>
                <a:ext uri="{FF2B5EF4-FFF2-40B4-BE49-F238E27FC236}">
                  <a16:creationId xmlns:a16="http://schemas.microsoft.com/office/drawing/2014/main" id="{1006AF18-E4D7-4932-9F03-F08F29CA822F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b="1070"/>
            <a:stretch/>
          </p:blipFill>
          <p:spPr>
            <a:xfrm>
              <a:off x="8271224" y="2146991"/>
              <a:ext cx="3743325" cy="4400550"/>
            </a:xfrm>
            <a:prstGeom prst="rect">
              <a:avLst/>
            </a:prstGeom>
          </p:spPr>
        </p:pic>
        <p:sp>
          <p:nvSpPr>
            <p:cNvPr id="21" name="TextBox 20"/>
            <p:cNvSpPr txBox="1"/>
            <p:nvPr/>
          </p:nvSpPr>
          <p:spPr>
            <a:xfrm>
              <a:off x="8884757" y="2075755"/>
              <a:ext cx="1905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y</a:t>
              </a:r>
              <a:endParaRPr lang="en-GB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11526571" y="4483691"/>
              <a:ext cx="18097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x</a:t>
              </a:r>
              <a:endParaRPr lang="en-GB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27" name="Straight Connector 26"/>
            <p:cNvCxnSpPr/>
            <p:nvPr/>
          </p:nvCxnSpPr>
          <p:spPr>
            <a:xfrm flipH="1" flipV="1">
              <a:off x="11907870" y="4759263"/>
              <a:ext cx="70770" cy="74865"/>
            </a:xfrm>
            <a:prstGeom prst="line">
              <a:avLst/>
            </a:prstGeom>
            <a:ln w="12700">
              <a:solidFill>
                <a:srgbClr val="57575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flipH="1">
              <a:off x="11907871" y="4836643"/>
              <a:ext cx="68436" cy="94069"/>
            </a:xfrm>
            <a:prstGeom prst="line">
              <a:avLst/>
            </a:prstGeom>
            <a:ln w="12700">
              <a:solidFill>
                <a:srgbClr val="57575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" name="Group 4"/>
          <p:cNvGrpSpPr/>
          <p:nvPr/>
        </p:nvGrpSpPr>
        <p:grpSpPr>
          <a:xfrm>
            <a:off x="4227141" y="2078895"/>
            <a:ext cx="3771900" cy="4455392"/>
            <a:chOff x="4227141" y="2078895"/>
            <a:chExt cx="3771900" cy="4455392"/>
          </a:xfrm>
        </p:grpSpPr>
        <p:pic>
          <p:nvPicPr>
            <p:cNvPr id="12" name="Picture 11">
              <a:extLst>
                <a:ext uri="{FF2B5EF4-FFF2-40B4-BE49-F238E27FC236}">
                  <a16:creationId xmlns:a16="http://schemas.microsoft.com/office/drawing/2014/main" id="{E12BA1B5-98CA-471E-9C99-CE14F10CF06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227141" y="2133737"/>
              <a:ext cx="3771900" cy="4400550"/>
            </a:xfrm>
            <a:prstGeom prst="rect">
              <a:avLst/>
            </a:prstGeom>
          </p:spPr>
        </p:pic>
        <p:sp>
          <p:nvSpPr>
            <p:cNvPr id="20" name="TextBox 19"/>
            <p:cNvSpPr txBox="1"/>
            <p:nvPr/>
          </p:nvSpPr>
          <p:spPr>
            <a:xfrm>
              <a:off x="5009737" y="2078895"/>
              <a:ext cx="1905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y</a:t>
              </a:r>
              <a:endParaRPr lang="en-GB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7545883" y="4483691"/>
              <a:ext cx="18097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x</a:t>
              </a:r>
              <a:endParaRPr lang="en-GB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29" name="Straight Connector 28"/>
            <p:cNvCxnSpPr/>
            <p:nvPr/>
          </p:nvCxnSpPr>
          <p:spPr>
            <a:xfrm flipH="1" flipV="1">
              <a:off x="7921086" y="4734879"/>
              <a:ext cx="70770" cy="74865"/>
            </a:xfrm>
            <a:prstGeom prst="line">
              <a:avLst/>
            </a:prstGeom>
            <a:ln w="12700">
              <a:solidFill>
                <a:srgbClr val="57575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flipH="1">
              <a:off x="7921087" y="4812259"/>
              <a:ext cx="68436" cy="94069"/>
            </a:xfrm>
            <a:prstGeom prst="line">
              <a:avLst/>
            </a:prstGeom>
            <a:ln w="12700">
              <a:solidFill>
                <a:srgbClr val="57575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" name="Group 3"/>
          <p:cNvGrpSpPr/>
          <p:nvPr/>
        </p:nvGrpSpPr>
        <p:grpSpPr>
          <a:xfrm>
            <a:off x="192986" y="2101680"/>
            <a:ext cx="3696262" cy="4445860"/>
            <a:chOff x="192986" y="2101680"/>
            <a:chExt cx="3696262" cy="4445860"/>
          </a:xfrm>
        </p:grpSpPr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666DC287-C21A-480B-AE33-99C85FC00EA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/>
            <a:srcRect b="859"/>
            <a:stretch/>
          </p:blipFill>
          <p:spPr>
            <a:xfrm>
              <a:off x="192986" y="2146990"/>
              <a:ext cx="3695700" cy="4400550"/>
            </a:xfrm>
            <a:prstGeom prst="rect">
              <a:avLst/>
            </a:prstGeom>
          </p:spPr>
        </p:pic>
        <p:sp>
          <p:nvSpPr>
            <p:cNvPr id="19" name="TextBox 18"/>
            <p:cNvSpPr txBox="1"/>
            <p:nvPr/>
          </p:nvSpPr>
          <p:spPr>
            <a:xfrm>
              <a:off x="884583" y="2101680"/>
              <a:ext cx="1905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y</a:t>
              </a:r>
              <a:endParaRPr lang="en-GB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3492043" y="4483691"/>
              <a:ext cx="18097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x</a:t>
              </a:r>
              <a:endParaRPr lang="en-GB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25" name="Straight Connector 24"/>
            <p:cNvCxnSpPr/>
            <p:nvPr/>
          </p:nvCxnSpPr>
          <p:spPr>
            <a:xfrm flipH="1" flipV="1">
              <a:off x="3818478" y="4753167"/>
              <a:ext cx="70770" cy="74865"/>
            </a:xfrm>
            <a:prstGeom prst="line">
              <a:avLst/>
            </a:prstGeom>
            <a:ln w="12700">
              <a:solidFill>
                <a:srgbClr val="57575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flipH="1">
              <a:off x="3818479" y="4830547"/>
              <a:ext cx="68436" cy="94069"/>
            </a:xfrm>
            <a:prstGeom prst="line">
              <a:avLst/>
            </a:prstGeom>
            <a:ln w="12700">
              <a:solidFill>
                <a:srgbClr val="57575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TextBox 6">
            <a:extLst>
              <a:ext uri="{FF2B5EF4-FFF2-40B4-BE49-F238E27FC236}">
                <a16:creationId xmlns:a16="http://schemas.microsoft.com/office/drawing/2014/main" id="{898CBD30-69A6-4021-ACB4-4B35C862B237}"/>
              </a:ext>
            </a:extLst>
          </p:cNvPr>
          <p:cNvSpPr txBox="1"/>
          <p:nvPr/>
        </p:nvSpPr>
        <p:spPr>
          <a:xfrm>
            <a:off x="103534" y="1623770"/>
            <a:ext cx="9011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6BF029A-7254-47FE-8F2A-9A719EEEDE23}"/>
              </a:ext>
            </a:extLst>
          </p:cNvPr>
          <p:cNvSpPr txBox="1"/>
          <p:nvPr/>
        </p:nvSpPr>
        <p:spPr>
          <a:xfrm>
            <a:off x="4144205" y="1610517"/>
            <a:ext cx="9011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05179A5-45BF-4B22-8C84-CE1AB270501D}"/>
              </a:ext>
            </a:extLst>
          </p:cNvPr>
          <p:cNvSpPr txBox="1"/>
          <p:nvPr/>
        </p:nvSpPr>
        <p:spPr>
          <a:xfrm>
            <a:off x="8184876" y="1610517"/>
            <a:ext cx="9011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</a:p>
        </p:txBody>
      </p:sp>
      <p:sp>
        <p:nvSpPr>
          <p:cNvPr id="14" name="Rectangle 13"/>
          <p:cNvSpPr/>
          <p:nvPr/>
        </p:nvSpPr>
        <p:spPr>
          <a:xfrm>
            <a:off x="0" y="0"/>
            <a:ext cx="12192000" cy="1210235"/>
          </a:xfrm>
          <a:prstGeom prst="rect">
            <a:avLst/>
          </a:prstGeom>
          <a:solidFill>
            <a:srgbClr val="EA5B0C"/>
          </a:solidFill>
          <a:ln>
            <a:solidFill>
              <a:srgbClr val="EA5B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63538"/>
            <a:r>
              <a:rPr lang="en-GB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What went wrong?</a:t>
            </a:r>
            <a:endParaRPr lang="en-GB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Cloud 14">
            <a:extLst>
              <a:ext uri="{FF2B5EF4-FFF2-40B4-BE49-F238E27FC236}">
                <a16:creationId xmlns:a16="http://schemas.microsoft.com/office/drawing/2014/main" id="{B226AB84-C718-4833-9106-9896B96C4343}"/>
              </a:ext>
            </a:extLst>
          </p:cNvPr>
          <p:cNvSpPr/>
          <p:nvPr/>
        </p:nvSpPr>
        <p:spPr>
          <a:xfrm>
            <a:off x="841272" y="978983"/>
            <a:ext cx="3037224" cy="2041407"/>
          </a:xfrm>
          <a:prstGeom prst="cloud">
            <a:avLst/>
          </a:prstGeom>
          <a:solidFill>
            <a:srgbClr val="F9BC9A"/>
          </a:solidFill>
          <a:ln>
            <a:solidFill>
              <a:srgbClr val="F9BC9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u="sng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rise</a:t>
            </a:r>
          </a:p>
          <a:p>
            <a:pPr algn="ctr"/>
            <a:r>
              <a:rPr lang="en-GB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run</a:t>
            </a:r>
          </a:p>
          <a:p>
            <a:pPr algn="ctr"/>
            <a:r>
              <a:rPr lang="en-GB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 the gradient is </a:t>
            </a:r>
            <a:r>
              <a:rPr lang="en-GB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½.</a:t>
            </a:r>
            <a:endParaRPr lang="en-GB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Cloud 15">
            <a:extLst>
              <a:ext uri="{FF2B5EF4-FFF2-40B4-BE49-F238E27FC236}">
                <a16:creationId xmlns:a16="http://schemas.microsoft.com/office/drawing/2014/main" id="{0410B3D0-37FC-45FA-8244-A809F21CF855}"/>
              </a:ext>
            </a:extLst>
          </p:cNvPr>
          <p:cNvSpPr/>
          <p:nvPr/>
        </p:nvSpPr>
        <p:spPr>
          <a:xfrm>
            <a:off x="4838492" y="1095386"/>
            <a:ext cx="3314908" cy="1857657"/>
          </a:xfrm>
          <a:prstGeom prst="cloud">
            <a:avLst/>
          </a:prstGeom>
          <a:solidFill>
            <a:srgbClr val="F9BC9A"/>
          </a:solidFill>
          <a:ln>
            <a:solidFill>
              <a:srgbClr val="F9BC9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gradient is negative, it should be −</a:t>
            </a:r>
            <a:r>
              <a:rPr lang="en-GB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</a:t>
            </a:r>
            <a:endParaRPr lang="en-GB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Cloud 16">
            <a:extLst>
              <a:ext uri="{FF2B5EF4-FFF2-40B4-BE49-F238E27FC236}">
                <a16:creationId xmlns:a16="http://schemas.microsoft.com/office/drawing/2014/main" id="{D8592BB0-1CE6-4503-86EF-3056CE9F3ADA}"/>
              </a:ext>
            </a:extLst>
          </p:cNvPr>
          <p:cNvSpPr/>
          <p:nvPr/>
        </p:nvSpPr>
        <p:spPr>
          <a:xfrm>
            <a:off x="8968718" y="1010761"/>
            <a:ext cx="2939152" cy="1856101"/>
          </a:xfrm>
          <a:prstGeom prst="cloud">
            <a:avLst/>
          </a:prstGeom>
          <a:solidFill>
            <a:srgbClr val="F9BC9A"/>
          </a:solidFill>
          <a:ln>
            <a:solidFill>
              <a:srgbClr val="F9BC9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Look at the scale. The change in </a:t>
            </a:r>
            <a:r>
              <a:rPr lang="en-GB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GB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is not 3.</a:t>
            </a:r>
          </a:p>
        </p:txBody>
      </p:sp>
    </p:spTree>
    <p:extLst>
      <p:ext uri="{BB962C8B-B14F-4D97-AF65-F5344CB8AC3E}">
        <p14:creationId xmlns:p14="http://schemas.microsoft.com/office/powerpoint/2010/main" val="2524199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17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68</Words>
  <Application>Microsoft Office PowerPoint</Application>
  <PresentationFormat>Widescreen</PresentationFormat>
  <Paragraphs>22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went wrong?</dc:title>
  <dc:creator>Lois Lindemann</dc:creator>
  <cp:lastModifiedBy>Liz Duncombe</cp:lastModifiedBy>
  <cp:revision>15</cp:revision>
  <cp:lastPrinted>2018-01-14T21:28:16Z</cp:lastPrinted>
  <dcterms:created xsi:type="dcterms:W3CDTF">2018-01-14T21:11:47Z</dcterms:created>
  <dcterms:modified xsi:type="dcterms:W3CDTF">2019-07-18T14:03:00Z</dcterms:modified>
</cp:coreProperties>
</file>