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96" r:id="rId6"/>
    <p:sldId id="299" r:id="rId7"/>
    <p:sldId id="300" r:id="rId8"/>
    <p:sldId id="301" r:id="rId9"/>
    <p:sldId id="302" r:id="rId10"/>
    <p:sldId id="303" r:id="rId11"/>
    <p:sldId id="311" r:id="rId12"/>
    <p:sldId id="307" r:id="rId13"/>
    <p:sldId id="309" r:id="rId1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2195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56E425-E6F5-42AA-A24C-C60E52A390C8}" v="630" dt="2023-12-07T09:36:41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94249" autoAdjust="0"/>
  </p:normalViewPr>
  <p:slideViewPr>
    <p:cSldViewPr snapToGrid="0">
      <p:cViewPr varScale="1">
        <p:scale>
          <a:sx n="98" d="100"/>
          <a:sy n="98" d="100"/>
        </p:scale>
        <p:origin x="96" y="29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cklow Darren (Staff)" userId="8e59ca1c-6b4b-435e-9886-d435788b9330" providerId="ADAL" clId="{ED4F2C74-09A8-49FF-8FF4-099982A32C53}"/>
    <pc:docChg chg="modSld">
      <pc:chgData name="Mucklow Darren (Staff)" userId="8e59ca1c-6b4b-435e-9886-d435788b9330" providerId="ADAL" clId="{ED4F2C74-09A8-49FF-8FF4-099982A32C53}" dt="2023-11-28T07:38:40.531" v="18" actId="208"/>
      <pc:docMkLst>
        <pc:docMk/>
      </pc:docMkLst>
      <pc:sldChg chg="modSp">
        <pc:chgData name="Mucklow Darren (Staff)" userId="8e59ca1c-6b4b-435e-9886-d435788b9330" providerId="ADAL" clId="{ED4F2C74-09A8-49FF-8FF4-099982A32C53}" dt="2023-11-28T07:37:42.931" v="15" actId="20577"/>
        <pc:sldMkLst>
          <pc:docMk/>
          <pc:sldMk cId="895964165" sldId="299"/>
        </pc:sldMkLst>
        <pc:spChg chg="mod">
          <ac:chgData name="Mucklow Darren (Staff)" userId="8e59ca1c-6b4b-435e-9886-d435788b9330" providerId="ADAL" clId="{ED4F2C74-09A8-49FF-8FF4-099982A32C53}" dt="2023-11-28T07:37:42.931" v="15" actId="20577"/>
          <ac:spMkLst>
            <pc:docMk/>
            <pc:sldMk cId="895964165" sldId="299"/>
            <ac:spMk id="17" creationId="{49FED9A4-AB94-4C4B-B99C-C430F03F0DCB}"/>
          </ac:spMkLst>
        </pc:spChg>
      </pc:sldChg>
      <pc:sldChg chg="addSp modSp mod">
        <pc:chgData name="Mucklow Darren (Staff)" userId="8e59ca1c-6b4b-435e-9886-d435788b9330" providerId="ADAL" clId="{ED4F2C74-09A8-49FF-8FF4-099982A32C53}" dt="2023-11-28T07:38:40.531" v="18" actId="208"/>
        <pc:sldMkLst>
          <pc:docMk/>
          <pc:sldMk cId="2600406025" sldId="309"/>
        </pc:sldMkLst>
        <pc:spChg chg="add mod">
          <ac:chgData name="Mucklow Darren (Staff)" userId="8e59ca1c-6b4b-435e-9886-d435788b9330" providerId="ADAL" clId="{ED4F2C74-09A8-49FF-8FF4-099982A32C53}" dt="2023-11-28T07:38:40.531" v="18" actId="208"/>
          <ac:spMkLst>
            <pc:docMk/>
            <pc:sldMk cId="2600406025" sldId="309"/>
            <ac:spMk id="3" creationId="{C359471D-995D-4AB4-A835-33D50211D1C0}"/>
          </ac:spMkLst>
        </pc:spChg>
      </pc:sldChg>
    </pc:docChg>
  </pc:docChgLst>
  <pc:docChgLst>
    <pc:chgData name="Mucklow Darren (Staff)" userId="8e59ca1c-6b4b-435e-9886-d435788b9330" providerId="ADAL" clId="{E13C39B7-85D4-4168-A7F2-85DF9FD81ECF}"/>
    <pc:docChg chg="undo custSel addSld delSld modSld">
      <pc:chgData name="Mucklow Darren (Staff)" userId="8e59ca1c-6b4b-435e-9886-d435788b9330" providerId="ADAL" clId="{E13C39B7-85D4-4168-A7F2-85DF9FD81ECF}" dt="2023-11-27T14:16:17.923" v="1336"/>
      <pc:docMkLst>
        <pc:docMk/>
      </pc:docMkLst>
      <pc:sldChg chg="modSp mod">
        <pc:chgData name="Mucklow Darren (Staff)" userId="8e59ca1c-6b4b-435e-9886-d435788b9330" providerId="ADAL" clId="{E13C39B7-85D4-4168-A7F2-85DF9FD81ECF}" dt="2023-11-27T13:04:09.536" v="2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E13C39B7-85D4-4168-A7F2-85DF9FD81ECF}" dt="2023-11-27T13:04:09.536" v="29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addSp delSp modSp mod modAnim">
        <pc:chgData name="Mucklow Darren (Staff)" userId="8e59ca1c-6b4b-435e-9886-d435788b9330" providerId="ADAL" clId="{E13C39B7-85D4-4168-A7F2-85DF9FD81ECF}" dt="2023-11-27T13:59:33.003" v="999"/>
        <pc:sldMkLst>
          <pc:docMk/>
          <pc:sldMk cId="895964165" sldId="299"/>
        </pc:sldMkLst>
        <pc:spChg chg="mod">
          <ac:chgData name="Mucklow Darren (Staff)" userId="8e59ca1c-6b4b-435e-9886-d435788b9330" providerId="ADAL" clId="{E13C39B7-85D4-4168-A7F2-85DF9FD81ECF}" dt="2023-11-27T13:04:23.789" v="50" actId="20577"/>
          <ac:spMkLst>
            <pc:docMk/>
            <pc:sldMk cId="895964165" sldId="299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E13C39B7-85D4-4168-A7F2-85DF9FD81ECF}" dt="2023-11-27T13:04:26.435" v="51" actId="478"/>
          <ac:spMkLst>
            <pc:docMk/>
            <pc:sldMk cId="895964165" sldId="299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E13C39B7-85D4-4168-A7F2-85DF9FD81ECF}" dt="2023-11-27T13:42:45.523" v="778" actId="20577"/>
          <ac:spMkLst>
            <pc:docMk/>
            <pc:sldMk cId="895964165" sldId="299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9" creationId="{B9EA3EE1-2597-49AF-80B8-1305E68493B1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0" creationId="{3DF83993-00CC-4044-BDCB-FF6D0A96D655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1" creationId="{EA81025F-D12D-464D-857E-812687C0C0CB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2" creationId="{E5A5FC9A-5DEC-4189-8DD1-8BEAAF3B985A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3" creationId="{B8C081D2-9643-4F58-9226-E67BFEC6B227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4" creationId="{91F31084-C155-42CA-B469-9AE2283F3EB2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5" creationId="{1E99E3EB-7185-4395-9CA4-EE6D26863573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6" creationId="{206EE881-C204-42D0-A51A-7E679A1BEDDA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7" creationId="{49FED9A4-AB94-4C4B-B99C-C430F03F0DCB}"/>
          </ac:spMkLst>
        </pc:spChg>
        <pc:spChg chg="add del mod">
          <ac:chgData name="Mucklow Darren (Staff)" userId="8e59ca1c-6b4b-435e-9886-d435788b9330" providerId="ADAL" clId="{E13C39B7-85D4-4168-A7F2-85DF9FD81ECF}" dt="2023-11-27T13:43:10.736" v="781" actId="478"/>
          <ac:spMkLst>
            <pc:docMk/>
            <pc:sldMk cId="895964165" sldId="299"/>
            <ac:spMk id="18" creationId="{9831F259-D8FE-42A6-8F6B-8E775770A91D}"/>
          </ac:spMkLst>
        </pc:spChg>
        <pc:spChg chg="add del mod">
          <ac:chgData name="Mucklow Darren (Staff)" userId="8e59ca1c-6b4b-435e-9886-d435788b9330" providerId="ADAL" clId="{E13C39B7-85D4-4168-A7F2-85DF9FD81ECF}" dt="2023-11-27T13:43:10.736" v="781" actId="478"/>
          <ac:spMkLst>
            <pc:docMk/>
            <pc:sldMk cId="895964165" sldId="299"/>
            <ac:spMk id="19" creationId="{3F944965-D147-4A54-A8E8-3E43CA988A88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2" creationId="{B4854FEC-A3B5-4F29-8BC7-AA7CEA770DA3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3" creationId="{11C5F7B7-AE6E-4356-B8A9-C911013D0DF5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4" creationId="{41C67AC5-7EF7-4428-9FE8-2B27779BFC17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5" creationId="{15319816-3C12-424D-B8E0-59E625BFAA95}"/>
          </ac:spMkLst>
        </pc:spChg>
        <pc:spChg chg="add mod">
          <ac:chgData name="Mucklow Darren (Staff)" userId="8e59ca1c-6b4b-435e-9886-d435788b9330" providerId="ADAL" clId="{E13C39B7-85D4-4168-A7F2-85DF9FD81ECF}" dt="2023-11-27T13:44:31.230" v="992" actId="207"/>
          <ac:spMkLst>
            <pc:docMk/>
            <pc:sldMk cId="895964165" sldId="299"/>
            <ac:spMk id="27" creationId="{2D7BB009-0185-4A8D-87E4-870A691848AF}"/>
          </ac:spMkLst>
        </pc:sp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5" creationId="{FB6A8945-802D-4683-8A5E-0995114A539B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6" creationId="{813C86FD-86B6-4E24-9111-A6D6AA9506F1}"/>
          </ac:cxnSpMkLst>
        </pc:cxnChg>
        <pc:cxnChg chg="add mod">
          <ac:chgData name="Mucklow Darren (Staff)" userId="8e59ca1c-6b4b-435e-9886-d435788b9330" providerId="ADAL" clId="{E13C39B7-85D4-4168-A7F2-85DF9FD81ECF}" dt="2023-11-27T13:56:31.904" v="994" actId="1076"/>
          <ac:cxnSpMkLst>
            <pc:docMk/>
            <pc:sldMk cId="895964165" sldId="299"/>
            <ac:cxnSpMk id="7" creationId="{8D6AD63D-CDF0-4537-98D1-1542A1AD249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8" creationId="{8195E640-5F5D-4581-85A0-39F504E202E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20" creationId="{5A7BD59D-9657-47CA-BEB0-7AE35BC2BC6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21" creationId="{5899C6DB-0516-447B-8AF5-2405EC819780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00:41.494" v="1010"/>
        <pc:sldMkLst>
          <pc:docMk/>
          <pc:sldMk cId="3096437226" sldId="300"/>
        </pc:sldMkLst>
        <pc:spChg chg="mod">
          <ac:chgData name="Mucklow Darren (Staff)" userId="8e59ca1c-6b4b-435e-9886-d435788b9330" providerId="ADAL" clId="{E13C39B7-85D4-4168-A7F2-85DF9FD81ECF}" dt="2023-11-27T13:06:21.735" v="95" actId="20577"/>
          <ac:spMkLst>
            <pc:docMk/>
            <pc:sldMk cId="3096437226" sldId="300"/>
            <ac:spMk id="2" creationId="{EE51D985-4135-447B-9705-0DC360183D0F}"/>
          </ac:spMkLst>
        </pc:spChg>
        <pc:spChg chg="del mod">
          <ac:chgData name="Mucklow Darren (Staff)" userId="8e59ca1c-6b4b-435e-9886-d435788b9330" providerId="ADAL" clId="{E13C39B7-85D4-4168-A7F2-85DF9FD81ECF}" dt="2023-11-27T13:06:00.447" v="53" actId="478"/>
          <ac:spMkLst>
            <pc:docMk/>
            <pc:sldMk cId="3096437226" sldId="300"/>
            <ac:spMk id="3" creationId="{9FD4CC70-9A30-4FB1-A7E0-B9B2414EB9EA}"/>
          </ac:spMkLst>
        </pc:spChg>
        <pc:spChg chg="add mod">
          <ac:chgData name="Mucklow Darren (Staff)" userId="8e59ca1c-6b4b-435e-9886-d435788b9330" providerId="ADAL" clId="{E13C39B7-85D4-4168-A7F2-85DF9FD81ECF}" dt="2023-11-27T13:06:01.276" v="54"/>
          <ac:spMkLst>
            <pc:docMk/>
            <pc:sldMk cId="3096437226" sldId="300"/>
            <ac:spMk id="4" creationId="{62D682F0-B182-4DC2-BFD1-99D2C12C85E7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6" creationId="{116B52BB-030C-42B9-8D52-E3C5BB449778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7" creationId="{E4DF2310-1E15-4E3D-82E0-99E34F1BA9C2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8" creationId="{3ADDD2F6-3DD8-4A5F-89E3-3464CA442DBE}"/>
          </ac:spMkLst>
        </pc:spChg>
        <pc:spChg chg="add mod">
          <ac:chgData name="Mucklow Darren (Staff)" userId="8e59ca1c-6b4b-435e-9886-d435788b9330" providerId="ADAL" clId="{E13C39B7-85D4-4168-A7F2-85DF9FD81ECF}" dt="2023-11-27T13:15:26.118" v="213" actId="1076"/>
          <ac:spMkLst>
            <pc:docMk/>
            <pc:sldMk cId="3096437226" sldId="300"/>
            <ac:spMk id="39" creationId="{943BB684-F1F1-4821-839D-86306872F949}"/>
          </ac:spMkLst>
        </pc:spChg>
        <pc:spChg chg="add mod">
          <ac:chgData name="Mucklow Darren (Staff)" userId="8e59ca1c-6b4b-435e-9886-d435788b9330" providerId="ADAL" clId="{E13C39B7-85D4-4168-A7F2-85DF9FD81ECF}" dt="2023-11-27T13:15:29.461" v="215" actId="1076"/>
          <ac:spMkLst>
            <pc:docMk/>
            <pc:sldMk cId="3096437226" sldId="300"/>
            <ac:spMk id="40" creationId="{C016EEA8-EA34-4C6E-9129-3526EE16E763}"/>
          </ac:spMkLst>
        </pc:spChg>
        <pc:spChg chg="add mod">
          <ac:chgData name="Mucklow Darren (Staff)" userId="8e59ca1c-6b4b-435e-9886-d435788b9330" providerId="ADAL" clId="{E13C39B7-85D4-4168-A7F2-85DF9FD81ECF}" dt="2023-11-27T13:15:38.343" v="218" actId="1037"/>
          <ac:spMkLst>
            <pc:docMk/>
            <pc:sldMk cId="3096437226" sldId="300"/>
            <ac:spMk id="41" creationId="{3A623699-53BB-42DE-9290-82F13E829461}"/>
          </ac:spMkLst>
        </pc:spChg>
        <pc:spChg chg="add mod">
          <ac:chgData name="Mucklow Darren (Staff)" userId="8e59ca1c-6b4b-435e-9886-d435788b9330" providerId="ADAL" clId="{E13C39B7-85D4-4168-A7F2-85DF9FD81ECF}" dt="2023-11-27T13:15:46.676" v="220" actId="1076"/>
          <ac:spMkLst>
            <pc:docMk/>
            <pc:sldMk cId="3096437226" sldId="300"/>
            <ac:spMk id="42" creationId="{5416911B-7BE0-47C2-A6D3-C65EA044CCD9}"/>
          </ac:spMkLst>
        </pc:spChg>
        <pc:spChg chg="add mod">
          <ac:chgData name="Mucklow Darren (Staff)" userId="8e59ca1c-6b4b-435e-9886-d435788b9330" providerId="ADAL" clId="{E13C39B7-85D4-4168-A7F2-85DF9FD81ECF}" dt="2023-11-27T13:15:57.681" v="222" actId="1076"/>
          <ac:spMkLst>
            <pc:docMk/>
            <pc:sldMk cId="3096437226" sldId="300"/>
            <ac:spMk id="43" creationId="{F3B57303-ECB9-4735-990A-F1282323A63C}"/>
          </ac:spMkLst>
        </pc:spChg>
        <pc:spChg chg="add mod">
          <ac:chgData name="Mucklow Darren (Staff)" userId="8e59ca1c-6b4b-435e-9886-d435788b9330" providerId="ADAL" clId="{E13C39B7-85D4-4168-A7F2-85DF9FD81ECF}" dt="2023-11-27T13:16:02.465" v="224" actId="1076"/>
          <ac:spMkLst>
            <pc:docMk/>
            <pc:sldMk cId="3096437226" sldId="300"/>
            <ac:spMk id="44" creationId="{11429B49-D595-44C3-AE9D-8D87315EF038}"/>
          </ac:spMkLst>
        </pc:spChg>
        <pc:spChg chg="add mod">
          <ac:chgData name="Mucklow Darren (Staff)" userId="8e59ca1c-6b4b-435e-9886-d435788b9330" providerId="ADAL" clId="{E13C39B7-85D4-4168-A7F2-85DF9FD81ECF}" dt="2023-11-27T13:16:13.275" v="226" actId="1076"/>
          <ac:spMkLst>
            <pc:docMk/>
            <pc:sldMk cId="3096437226" sldId="300"/>
            <ac:spMk id="45" creationId="{C0861F23-50D2-4249-8A84-9A099E2072BE}"/>
          </ac:spMkLst>
        </pc:spChg>
        <pc:spChg chg="add mod">
          <ac:chgData name="Mucklow Darren (Staff)" userId="8e59ca1c-6b4b-435e-9886-d435788b9330" providerId="ADAL" clId="{E13C39B7-85D4-4168-A7F2-85DF9FD81ECF}" dt="2023-11-27T13:16:19.636" v="228" actId="1076"/>
          <ac:spMkLst>
            <pc:docMk/>
            <pc:sldMk cId="3096437226" sldId="300"/>
            <ac:spMk id="46" creationId="{AF2A9518-E48F-4764-B2C1-3C530D88B659}"/>
          </ac:spMkLst>
        </pc:spChg>
        <pc:spChg chg="add mod">
          <ac:chgData name="Mucklow Darren (Staff)" userId="8e59ca1c-6b4b-435e-9886-d435788b9330" providerId="ADAL" clId="{E13C39B7-85D4-4168-A7F2-85DF9FD81ECF}" dt="2023-11-27T13:16:34.859" v="234" actId="1035"/>
          <ac:spMkLst>
            <pc:docMk/>
            <pc:sldMk cId="3096437226" sldId="300"/>
            <ac:spMk id="47" creationId="{8F3A74E7-9E90-493F-AD39-1877C71D7CD1}"/>
          </ac:spMkLst>
        </pc:spChg>
        <pc:spChg chg="add mod">
          <ac:chgData name="Mucklow Darren (Staff)" userId="8e59ca1c-6b4b-435e-9886-d435788b9330" providerId="ADAL" clId="{E13C39B7-85D4-4168-A7F2-85DF9FD81ECF}" dt="2023-11-27T13:19:35.428" v="242" actId="1076"/>
          <ac:spMkLst>
            <pc:docMk/>
            <pc:sldMk cId="3096437226" sldId="300"/>
            <ac:spMk id="48" creationId="{DFCFAAC3-B38A-483E-8E77-981D8B4A3544}"/>
          </ac:spMkLst>
        </pc:spChg>
        <pc:spChg chg="add mod">
          <ac:chgData name="Mucklow Darren (Staff)" userId="8e59ca1c-6b4b-435e-9886-d435788b9330" providerId="ADAL" clId="{E13C39B7-85D4-4168-A7F2-85DF9FD81ECF}" dt="2023-11-27T13:19:40.627" v="245" actId="20577"/>
          <ac:spMkLst>
            <pc:docMk/>
            <pc:sldMk cId="3096437226" sldId="300"/>
            <ac:spMk id="49" creationId="{72E719E1-0D11-4663-BE18-945D8F5D228D}"/>
          </ac:spMkLst>
        </pc:spChg>
        <pc:spChg chg="add mod">
          <ac:chgData name="Mucklow Darren (Staff)" userId="8e59ca1c-6b4b-435e-9886-d435788b9330" providerId="ADAL" clId="{E13C39B7-85D4-4168-A7F2-85DF9FD81ECF}" dt="2023-11-27T13:19:48.399" v="248" actId="20577"/>
          <ac:spMkLst>
            <pc:docMk/>
            <pc:sldMk cId="3096437226" sldId="300"/>
            <ac:spMk id="50" creationId="{8846AD63-DB48-48C5-BE05-091B0F23A5A0}"/>
          </ac:spMkLst>
        </pc:spChg>
        <pc:spChg chg="add del mod">
          <ac:chgData name="Mucklow Darren (Staff)" userId="8e59ca1c-6b4b-435e-9886-d435788b9330" providerId="ADAL" clId="{E13C39B7-85D4-4168-A7F2-85DF9FD81ECF}" dt="2023-11-27T13:19:53.895" v="251" actId="478"/>
          <ac:spMkLst>
            <pc:docMk/>
            <pc:sldMk cId="3096437226" sldId="300"/>
            <ac:spMk id="51" creationId="{6485B52E-022E-4F0E-96EA-2A55636E908E}"/>
          </ac:spMkLst>
        </pc:spChg>
        <pc:spChg chg="add mod">
          <ac:chgData name="Mucklow Darren (Staff)" userId="8e59ca1c-6b4b-435e-9886-d435788b9330" providerId="ADAL" clId="{E13C39B7-85D4-4168-A7F2-85DF9FD81ECF}" dt="2023-11-27T13:20:06.340" v="254" actId="1076"/>
          <ac:spMkLst>
            <pc:docMk/>
            <pc:sldMk cId="3096437226" sldId="300"/>
            <ac:spMk id="52" creationId="{EECBE4A1-5BB3-4BDB-80AF-67967189093F}"/>
          </ac:spMkLst>
        </pc:spChg>
        <pc:spChg chg="add mod">
          <ac:chgData name="Mucklow Darren (Staff)" userId="8e59ca1c-6b4b-435e-9886-d435788b9330" providerId="ADAL" clId="{E13C39B7-85D4-4168-A7F2-85DF9FD81ECF}" dt="2023-11-27T13:20:08.727" v="255" actId="1076"/>
          <ac:spMkLst>
            <pc:docMk/>
            <pc:sldMk cId="3096437226" sldId="300"/>
            <ac:spMk id="53" creationId="{44044BB4-AE52-4564-99BC-B289EE183D51}"/>
          </ac:spMkLst>
        </pc:spChg>
        <pc:spChg chg="add mod">
          <ac:chgData name="Mucklow Darren (Staff)" userId="8e59ca1c-6b4b-435e-9886-d435788b9330" providerId="ADAL" clId="{E13C39B7-85D4-4168-A7F2-85DF9FD81ECF}" dt="2023-11-27T13:20:12.052" v="256" actId="1076"/>
          <ac:spMkLst>
            <pc:docMk/>
            <pc:sldMk cId="3096437226" sldId="300"/>
            <ac:spMk id="54" creationId="{7AE41963-2EF8-43F1-AB36-ED1603820686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5" creationId="{2EDAB860-EC6F-4E83-B809-7CC973433E16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6" creationId="{50DE7861-8FAC-40DF-B389-9A8099A267DE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7" creationId="{7BD90E41-4AB2-4897-9ED4-B6CBC08F4191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58" creationId="{DE3F2874-C5EC-460B-A5CF-97731F136952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59" creationId="{5716A540-96A0-4ACB-96AC-99F1909D733B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60" creationId="{59750E0C-C475-4E33-9D3A-1B8DC4A78A92}"/>
          </ac:spMkLst>
        </pc:spChg>
        <pc:spChg chg="add mod">
          <ac:chgData name="Mucklow Darren (Staff)" userId="8e59ca1c-6b4b-435e-9886-d435788b9330" providerId="ADAL" clId="{E13C39B7-85D4-4168-A7F2-85DF9FD81ECF}" dt="2023-11-27T13:21:17.479" v="288" actId="1035"/>
          <ac:spMkLst>
            <pc:docMk/>
            <pc:sldMk cId="3096437226" sldId="300"/>
            <ac:spMk id="61" creationId="{B6ACCAAE-8544-4A94-8121-ED97A4E873E2}"/>
          </ac:spMkLst>
        </pc:spChg>
        <pc:spChg chg="add mod">
          <ac:chgData name="Mucklow Darren (Staff)" userId="8e59ca1c-6b4b-435e-9886-d435788b9330" providerId="ADAL" clId="{E13C39B7-85D4-4168-A7F2-85DF9FD81ECF}" dt="2023-11-27T13:21:28.454" v="292" actId="20577"/>
          <ac:spMkLst>
            <pc:docMk/>
            <pc:sldMk cId="3096437226" sldId="300"/>
            <ac:spMk id="62" creationId="{4C1F0589-D786-4DB9-B838-DA859FBD753A}"/>
          </ac:spMkLst>
        </pc:spChg>
        <pc:spChg chg="add mod">
          <ac:chgData name="Mucklow Darren (Staff)" userId="8e59ca1c-6b4b-435e-9886-d435788b9330" providerId="ADAL" clId="{E13C39B7-85D4-4168-A7F2-85DF9FD81ECF}" dt="2023-11-27T13:21:44.933" v="298" actId="20577"/>
          <ac:spMkLst>
            <pc:docMk/>
            <pc:sldMk cId="3096437226" sldId="300"/>
            <ac:spMk id="63" creationId="{D20B5121-3C9D-4B50-BAFC-C3ADFD496451}"/>
          </ac:spMkLst>
        </pc:spChg>
        <pc:spChg chg="add mod">
          <ac:chgData name="Mucklow Darren (Staff)" userId="8e59ca1c-6b4b-435e-9886-d435788b9330" providerId="ADAL" clId="{E13C39B7-85D4-4168-A7F2-85DF9FD81ECF}" dt="2023-11-27T13:22:50.378" v="313" actId="1076"/>
          <ac:spMkLst>
            <pc:docMk/>
            <pc:sldMk cId="3096437226" sldId="300"/>
            <ac:spMk id="64" creationId="{9DB94057-CB2B-41A1-8B1A-A22E5D2A035D}"/>
          </ac:spMkLst>
        </pc:spChg>
        <pc:spChg chg="add mod">
          <ac:chgData name="Mucklow Darren (Staff)" userId="8e59ca1c-6b4b-435e-9886-d435788b9330" providerId="ADAL" clId="{E13C39B7-85D4-4168-A7F2-85DF9FD81ECF}" dt="2023-11-27T13:22:37.918" v="312" actId="20577"/>
          <ac:spMkLst>
            <pc:docMk/>
            <pc:sldMk cId="3096437226" sldId="300"/>
            <ac:spMk id="65" creationId="{DD832633-B2B1-4324-AFDA-DEF23822E878}"/>
          </ac:spMkLst>
        </pc:spChg>
        <pc:spChg chg="add mod">
          <ac:chgData name="Mucklow Darren (Staff)" userId="8e59ca1c-6b4b-435e-9886-d435788b9330" providerId="ADAL" clId="{E13C39B7-85D4-4168-A7F2-85DF9FD81ECF}" dt="2023-11-27T13:22:33.104" v="311" actId="20577"/>
          <ac:spMkLst>
            <pc:docMk/>
            <pc:sldMk cId="3096437226" sldId="300"/>
            <ac:spMk id="66" creationId="{A49CA772-04DB-4BA1-99F3-767FC4398141}"/>
          </ac:spMkLst>
        </pc:spChg>
        <pc:spChg chg="add mod">
          <ac:chgData name="Mucklow Darren (Staff)" userId="8e59ca1c-6b4b-435e-9886-d435788b9330" providerId="ADAL" clId="{E13C39B7-85D4-4168-A7F2-85DF9FD81ECF}" dt="2023-11-27T13:24:25.680" v="338" actId="207"/>
          <ac:spMkLst>
            <pc:docMk/>
            <pc:sldMk cId="3096437226" sldId="300"/>
            <ac:spMk id="67" creationId="{903EDAFE-0777-4FC8-AAA9-5AE21CC4E682}"/>
          </ac:spMkLst>
        </pc:sp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6" creationId="{9745B44C-6C93-4F9A-9A88-CF31402EB654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7" creationId="{EF209766-0D6B-4568-8BF5-F64865D9F3E4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8" creationId="{C4E3FBA7-3779-4E0F-A964-F3589D55E167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9" creationId="{0BEDD65A-A99A-48C6-A320-E0C935822349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10" creationId="{0EE23456-62FC-4DAA-8491-8A5161278D79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11" creationId="{8C0AAD19-49E6-4D25-B791-56263A11902C}"/>
          </ac:cxnSpMkLst>
        </pc:cxnChg>
        <pc:cxnChg chg="add del mod">
          <ac:chgData name="Mucklow Darren (Staff)" userId="8e59ca1c-6b4b-435e-9886-d435788b9330" providerId="ADAL" clId="{E13C39B7-85D4-4168-A7F2-85DF9FD81ECF}" dt="2023-11-27T13:13:04.442" v="166" actId="478"/>
          <ac:cxnSpMkLst>
            <pc:docMk/>
            <pc:sldMk cId="3096437226" sldId="300"/>
            <ac:cxnSpMk id="21" creationId="{156D9373-FF60-4912-ADD8-EB931B6AE2BD}"/>
          </ac:cxnSpMkLst>
        </pc:cxnChg>
        <pc:cxnChg chg="add del mod">
          <ac:chgData name="Mucklow Darren (Staff)" userId="8e59ca1c-6b4b-435e-9886-d435788b9330" providerId="ADAL" clId="{E13C39B7-85D4-4168-A7F2-85DF9FD81ECF}" dt="2023-11-27T13:13:04.442" v="166" actId="478"/>
          <ac:cxnSpMkLst>
            <pc:docMk/>
            <pc:sldMk cId="3096437226" sldId="300"/>
            <ac:cxnSpMk id="22" creationId="{DC68DD60-7890-45D2-A607-DB8DCFB88FC0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0" creationId="{69B63C31-AA11-4142-88FF-10FCDD078400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1" creationId="{61B7CB45-3E59-42CC-B9E7-58451CE30167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2" creationId="{15AA3B49-15C4-41C9-B322-5F3B36E7C2F6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3" creationId="{79BE5A5B-543E-4250-86E3-E733642F1188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4" creationId="{0E91EA31-A9DC-4F6F-934C-30403F029FAC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5" creationId="{117B2054-3D37-40F8-BAE8-DA72F30BDA7E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01:06.234" v="1016"/>
        <pc:sldMkLst>
          <pc:docMk/>
          <pc:sldMk cId="1115407254" sldId="301"/>
        </pc:sldMkLst>
        <pc:spChg chg="mod">
          <ac:chgData name="Mucklow Darren (Staff)" userId="8e59ca1c-6b4b-435e-9886-d435788b9330" providerId="ADAL" clId="{E13C39B7-85D4-4168-A7F2-85DF9FD81ECF}" dt="2023-11-27T13:25:06.989" v="339"/>
          <ac:spMkLst>
            <pc:docMk/>
            <pc:sldMk cId="1115407254" sldId="301"/>
            <ac:spMk id="2" creationId="{71D04BC5-DA6D-4DF4-BE25-14FDB0E016EC}"/>
          </ac:spMkLst>
        </pc:spChg>
        <pc:spChg chg="del">
          <ac:chgData name="Mucklow Darren (Staff)" userId="8e59ca1c-6b4b-435e-9886-d435788b9330" providerId="ADAL" clId="{E13C39B7-85D4-4168-A7F2-85DF9FD81ECF}" dt="2023-11-27T13:06:46.577" v="97" actId="478"/>
          <ac:spMkLst>
            <pc:docMk/>
            <pc:sldMk cId="1115407254" sldId="301"/>
            <ac:spMk id="3" creationId="{2FD31D53-0C4D-40A7-864E-FD3C6E27A5E1}"/>
          </ac:spMkLst>
        </pc:spChg>
        <pc:spChg chg="add mod">
          <ac:chgData name="Mucklow Darren (Staff)" userId="8e59ca1c-6b4b-435e-9886-d435788b9330" providerId="ADAL" clId="{E13C39B7-85D4-4168-A7F2-85DF9FD81ECF}" dt="2023-11-27T13:06:43.357" v="96"/>
          <ac:spMkLst>
            <pc:docMk/>
            <pc:sldMk cId="1115407254" sldId="301"/>
            <ac:spMk id="4" creationId="{4E2464B4-F392-4933-B77F-580032903345}"/>
          </ac:spMkLst>
        </pc:spChg>
        <pc:spChg chg="add mod">
          <ac:chgData name="Mucklow Darren (Staff)" userId="8e59ca1c-6b4b-435e-9886-d435788b9330" providerId="ADAL" clId="{E13C39B7-85D4-4168-A7F2-85DF9FD81ECF}" dt="2023-11-27T13:33:46.084" v="418" actId="1076"/>
          <ac:spMkLst>
            <pc:docMk/>
            <pc:sldMk cId="1115407254" sldId="301"/>
            <ac:spMk id="17" creationId="{7FBC3A1B-3BDE-43E4-90BF-6979A4BB8ABE}"/>
          </ac:spMkLst>
        </pc:spChg>
        <pc:spChg chg="add del mod">
          <ac:chgData name="Mucklow Darren (Staff)" userId="8e59ca1c-6b4b-435e-9886-d435788b9330" providerId="ADAL" clId="{E13C39B7-85D4-4168-A7F2-85DF9FD81ECF}" dt="2023-11-27T13:32:18.753" v="401" actId="478"/>
          <ac:spMkLst>
            <pc:docMk/>
            <pc:sldMk cId="1115407254" sldId="301"/>
            <ac:spMk id="18" creationId="{32EDB599-7746-4FD5-A569-847AEEB4E858}"/>
          </ac:spMkLst>
        </pc:spChg>
        <pc:spChg chg="add mod">
          <ac:chgData name="Mucklow Darren (Staff)" userId="8e59ca1c-6b4b-435e-9886-d435788b9330" providerId="ADAL" clId="{E13C39B7-85D4-4168-A7F2-85DF9FD81ECF}" dt="2023-11-27T13:33:41.259" v="417" actId="1076"/>
          <ac:spMkLst>
            <pc:docMk/>
            <pc:sldMk cId="1115407254" sldId="301"/>
            <ac:spMk id="19" creationId="{177DB214-A9E2-41D3-891F-FFC0839E1D35}"/>
          </ac:spMkLst>
        </pc:spChg>
        <pc:spChg chg="add mod">
          <ac:chgData name="Mucklow Darren (Staff)" userId="8e59ca1c-6b4b-435e-9886-d435788b9330" providerId="ADAL" clId="{E13C39B7-85D4-4168-A7F2-85DF9FD81ECF}" dt="2023-11-27T13:34:17.351" v="426" actId="20577"/>
          <ac:spMkLst>
            <pc:docMk/>
            <pc:sldMk cId="1115407254" sldId="301"/>
            <ac:spMk id="20" creationId="{0888063C-FE65-44DC-903A-13F8CA0253FC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1" creationId="{7EFAB230-64E2-49D1-AE37-5F7DDE5D05F5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2" creationId="{AA50AEAD-0235-4DFF-B1CA-884904B64490}"/>
          </ac:spMkLst>
        </pc:spChg>
        <pc:spChg chg="add del mod">
          <ac:chgData name="Mucklow Darren (Staff)" userId="8e59ca1c-6b4b-435e-9886-d435788b9330" providerId="ADAL" clId="{E13C39B7-85D4-4168-A7F2-85DF9FD81ECF}" dt="2023-11-27T13:33:50.915" v="419" actId="478"/>
          <ac:spMkLst>
            <pc:docMk/>
            <pc:sldMk cId="1115407254" sldId="301"/>
            <ac:spMk id="23" creationId="{85E6B81D-E3F1-4DED-A6DD-BDAD7E65D0B3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4" creationId="{857E01A3-1815-4F1A-B574-F749D6ECE42B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5" creationId="{C76A190C-AF5A-44E2-B278-1CAD9E9D2819}"/>
          </ac:spMkLst>
        </pc:spChg>
        <pc:spChg chg="add mod">
          <ac:chgData name="Mucklow Darren (Staff)" userId="8e59ca1c-6b4b-435e-9886-d435788b9330" providerId="ADAL" clId="{E13C39B7-85D4-4168-A7F2-85DF9FD81ECF}" dt="2023-11-27T13:34:15.259" v="425" actId="20577"/>
          <ac:spMkLst>
            <pc:docMk/>
            <pc:sldMk cId="1115407254" sldId="301"/>
            <ac:spMk id="26" creationId="{50B14727-08E9-440D-B371-2828DC1EE651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7" creationId="{71CFC8C2-77D9-4FD9-945A-0CC835F574AF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8" creationId="{B1C60D32-BFC9-4E01-94ED-071A144946B0}"/>
          </ac:spMkLst>
        </pc:spChg>
        <pc:spChg chg="add mod">
          <ac:chgData name="Mucklow Darren (Staff)" userId="8e59ca1c-6b4b-435e-9886-d435788b9330" providerId="ADAL" clId="{E13C39B7-85D4-4168-A7F2-85DF9FD81ECF}" dt="2023-11-27T13:33:00.073" v="416" actId="20577"/>
          <ac:spMkLst>
            <pc:docMk/>
            <pc:sldMk cId="1115407254" sldId="301"/>
            <ac:spMk id="29" creationId="{E04318E0-E484-4211-987A-81A863F25AB1}"/>
          </ac:spMkLst>
        </pc:spChg>
        <pc:spChg chg="add del mod">
          <ac:chgData name="Mucklow Darren (Staff)" userId="8e59ca1c-6b4b-435e-9886-d435788b9330" providerId="ADAL" clId="{E13C39B7-85D4-4168-A7F2-85DF9FD81ECF}" dt="2023-11-27T13:30:58.520" v="376" actId="478"/>
          <ac:spMkLst>
            <pc:docMk/>
            <pc:sldMk cId="1115407254" sldId="301"/>
            <ac:spMk id="30" creationId="{8CBD725E-D351-4917-BC57-AE48237D1718}"/>
          </ac:spMkLst>
        </pc:spChg>
        <pc:spChg chg="add mod">
          <ac:chgData name="Mucklow Darren (Staff)" userId="8e59ca1c-6b4b-435e-9886-d435788b9330" providerId="ADAL" clId="{E13C39B7-85D4-4168-A7F2-85DF9FD81ECF}" dt="2023-11-27T13:32:53.725" v="412" actId="20577"/>
          <ac:spMkLst>
            <pc:docMk/>
            <pc:sldMk cId="1115407254" sldId="301"/>
            <ac:spMk id="31" creationId="{C24E4735-FDB3-4ADD-9ECB-ADDE48339E8E}"/>
          </ac:spMkLst>
        </pc:spChg>
        <pc:spChg chg="add mod">
          <ac:chgData name="Mucklow Darren (Staff)" userId="8e59ca1c-6b4b-435e-9886-d435788b9330" providerId="ADAL" clId="{E13C39B7-85D4-4168-A7F2-85DF9FD81ECF}" dt="2023-11-27T13:35:01.692" v="439" actId="20577"/>
          <ac:spMkLst>
            <pc:docMk/>
            <pc:sldMk cId="1115407254" sldId="301"/>
            <ac:spMk id="32" creationId="{CEDE747D-747E-494E-BDBA-9AB3E80F6538}"/>
          </ac:spMkLst>
        </pc:spChg>
        <pc:spChg chg="add del mod">
          <ac:chgData name="Mucklow Darren (Staff)" userId="8e59ca1c-6b4b-435e-9886-d435788b9330" providerId="ADAL" clId="{E13C39B7-85D4-4168-A7F2-85DF9FD81ECF}" dt="2023-11-27T13:33:50.915" v="419" actId="478"/>
          <ac:spMkLst>
            <pc:docMk/>
            <pc:sldMk cId="1115407254" sldId="301"/>
            <ac:spMk id="33" creationId="{B73B5A92-8015-47FB-AA78-39F8C2ECF422}"/>
          </ac:spMkLst>
        </pc:spChg>
        <pc:spChg chg="add mod">
          <ac:chgData name="Mucklow Darren (Staff)" userId="8e59ca1c-6b4b-435e-9886-d435788b9330" providerId="ADAL" clId="{E13C39B7-85D4-4168-A7F2-85DF9FD81ECF}" dt="2023-11-27T13:35:04.482" v="442" actId="20577"/>
          <ac:spMkLst>
            <pc:docMk/>
            <pc:sldMk cId="1115407254" sldId="301"/>
            <ac:spMk id="34" creationId="{4693AD8C-D577-4379-82FF-901538B34E6A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5" creationId="{1E859875-0C90-43C1-82A8-CEAF35BC9827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6" creationId="{6230E912-BDCC-487C-8024-7567C1810D93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7" creationId="{38810FDA-A740-4AE4-B085-0DEBAC4DA238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8" creationId="{BF747CB1-F1AB-4824-A3FB-9B77986E87EF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9" creationId="{0BFD4A33-CEC9-45BF-9C6F-FDB757A37A1A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40" creationId="{60017674-58DB-4769-B5DA-24D0CC4F2408}"/>
          </ac:spMkLst>
        </pc:spChg>
        <pc:spChg chg="add mod">
          <ac:chgData name="Mucklow Darren (Staff)" userId="8e59ca1c-6b4b-435e-9886-d435788b9330" providerId="ADAL" clId="{E13C39B7-85D4-4168-A7F2-85DF9FD81ECF}" dt="2023-11-27T13:36:26.735" v="497" actId="20577"/>
          <ac:spMkLst>
            <pc:docMk/>
            <pc:sldMk cId="1115407254" sldId="301"/>
            <ac:spMk id="41" creationId="{465F58BB-DCC3-4E33-8CDF-B5254C6AB935}"/>
          </ac:spMkLst>
        </pc:spChg>
        <pc:spChg chg="add mod">
          <ac:chgData name="Mucklow Darren (Staff)" userId="8e59ca1c-6b4b-435e-9886-d435788b9330" providerId="ADAL" clId="{E13C39B7-85D4-4168-A7F2-85DF9FD81ECF}" dt="2023-11-27T13:36:09.042" v="475" actId="20577"/>
          <ac:spMkLst>
            <pc:docMk/>
            <pc:sldMk cId="1115407254" sldId="301"/>
            <ac:spMk id="42" creationId="{A261295C-7679-4237-8A5D-95908A3474CC}"/>
          </ac:spMkLst>
        </pc:spChg>
        <pc:spChg chg="add mod">
          <ac:chgData name="Mucklow Darren (Staff)" userId="8e59ca1c-6b4b-435e-9886-d435788b9330" providerId="ADAL" clId="{E13C39B7-85D4-4168-A7F2-85DF9FD81ECF}" dt="2023-11-27T13:35:51.270" v="458" actId="20577"/>
          <ac:spMkLst>
            <pc:docMk/>
            <pc:sldMk cId="1115407254" sldId="301"/>
            <ac:spMk id="43" creationId="{AC7465AB-88D5-4DA4-9ACE-F5E87BE6710D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4" creationId="{1A59F9C3-17EF-4CAE-B797-B6B6E2C485A3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5" creationId="{4D8BC06C-C344-4ED5-A031-92046540D7F4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6" creationId="{0CE91152-8BAC-4EF4-8971-7F26C3926F1F}"/>
          </ac:spMkLst>
        </pc:spChg>
        <pc:spChg chg="add mod">
          <ac:chgData name="Mucklow Darren (Staff)" userId="8e59ca1c-6b4b-435e-9886-d435788b9330" providerId="ADAL" clId="{E13C39B7-85D4-4168-A7F2-85DF9FD81ECF}" dt="2023-11-27T13:34:19.937" v="427" actId="20577"/>
          <ac:spMkLst>
            <pc:docMk/>
            <pc:sldMk cId="1115407254" sldId="301"/>
            <ac:spMk id="53" creationId="{661F09A2-F79D-44DD-A2B3-992FAE24D13A}"/>
          </ac:spMkLst>
        </pc:spChg>
        <pc:spChg chg="add mod">
          <ac:chgData name="Mucklow Darren (Staff)" userId="8e59ca1c-6b4b-435e-9886-d435788b9330" providerId="ADAL" clId="{E13C39B7-85D4-4168-A7F2-85DF9FD81ECF}" dt="2023-11-27T13:34:31.476" v="430" actId="1076"/>
          <ac:spMkLst>
            <pc:docMk/>
            <pc:sldMk cId="1115407254" sldId="301"/>
            <ac:spMk id="54" creationId="{BD68A9DF-A3FB-4EF7-91F9-D1ADC7C92D2B}"/>
          </ac:spMkLst>
        </pc:spChg>
        <pc:spChg chg="add mod">
          <ac:chgData name="Mucklow Darren (Staff)" userId="8e59ca1c-6b4b-435e-9886-d435788b9330" providerId="ADAL" clId="{E13C39B7-85D4-4168-A7F2-85DF9FD81ECF}" dt="2023-11-27T13:34:54.705" v="433" actId="20577"/>
          <ac:spMkLst>
            <pc:docMk/>
            <pc:sldMk cId="1115407254" sldId="301"/>
            <ac:spMk id="55" creationId="{6D23E1D8-3145-4544-8473-F1C40E7EB499}"/>
          </ac:spMkLst>
        </pc:spChg>
        <pc:spChg chg="add mod">
          <ac:chgData name="Mucklow Darren (Staff)" userId="8e59ca1c-6b4b-435e-9886-d435788b9330" providerId="ADAL" clId="{E13C39B7-85D4-4168-A7F2-85DF9FD81ECF}" dt="2023-11-27T13:35:08.088" v="443" actId="1076"/>
          <ac:spMkLst>
            <pc:docMk/>
            <pc:sldMk cId="1115407254" sldId="301"/>
            <ac:spMk id="56" creationId="{9CDAB148-A9BF-4E44-BD25-66DF268CC545}"/>
          </ac:spMkLst>
        </pc:spChg>
        <pc:spChg chg="add mod">
          <ac:chgData name="Mucklow Darren (Staff)" userId="8e59ca1c-6b4b-435e-9886-d435788b9330" providerId="ADAL" clId="{E13C39B7-85D4-4168-A7F2-85DF9FD81ECF}" dt="2023-11-27T13:37:06.358" v="511" actId="20577"/>
          <ac:spMkLst>
            <pc:docMk/>
            <pc:sldMk cId="1115407254" sldId="301"/>
            <ac:spMk id="59" creationId="{5FEB6B67-AECA-4DF2-B936-919617196438}"/>
          </ac:spMkLst>
        </pc:spChg>
        <pc:spChg chg="add mod">
          <ac:chgData name="Mucklow Darren (Staff)" userId="8e59ca1c-6b4b-435e-9886-d435788b9330" providerId="ADAL" clId="{E13C39B7-85D4-4168-A7F2-85DF9FD81ECF}" dt="2023-11-27T13:37:57.849" v="527" actId="207"/>
          <ac:spMkLst>
            <pc:docMk/>
            <pc:sldMk cId="1115407254" sldId="301"/>
            <ac:spMk id="60" creationId="{67686830-316E-42C2-B1AE-846D857E971F}"/>
          </ac:spMkLst>
        </pc:spChg>
        <pc:spChg chg="add mod">
          <ac:chgData name="Mucklow Darren (Staff)" userId="8e59ca1c-6b4b-435e-9886-d435788b9330" providerId="ADAL" clId="{E13C39B7-85D4-4168-A7F2-85DF9FD81ECF}" dt="2023-11-27T13:38:15.950" v="542" actId="20577"/>
          <ac:spMkLst>
            <pc:docMk/>
            <pc:sldMk cId="1115407254" sldId="301"/>
            <ac:spMk id="61" creationId="{57EB2F02-DCB1-46EF-A6D6-89CD38DA90B4}"/>
          </ac:spMkLst>
        </pc:spChg>
        <pc:cxnChg chg="add mod">
          <ac:chgData name="Mucklow Darren (Staff)" userId="8e59ca1c-6b4b-435e-9886-d435788b9330" providerId="ADAL" clId="{E13C39B7-85D4-4168-A7F2-85DF9FD81ECF}" dt="2023-11-27T13:32:45.126" v="408" actId="14100"/>
          <ac:cxnSpMkLst>
            <pc:docMk/>
            <pc:sldMk cId="1115407254" sldId="301"/>
            <ac:cxnSpMk id="5" creationId="{B6F52B4F-7601-483A-B02C-4FB9AB899997}"/>
          </ac:cxnSpMkLst>
        </pc:cxnChg>
        <pc:cxnChg chg="add del mod">
          <ac:chgData name="Mucklow Darren (Staff)" userId="8e59ca1c-6b4b-435e-9886-d435788b9330" providerId="ADAL" clId="{E13C39B7-85D4-4168-A7F2-85DF9FD81ECF}" dt="2023-11-27T13:30:56.807" v="375" actId="478"/>
          <ac:cxnSpMkLst>
            <pc:docMk/>
            <pc:sldMk cId="1115407254" sldId="301"/>
            <ac:cxnSpMk id="6" creationId="{54EB972E-9AAC-4B28-A12A-ECEA9CA7F1FA}"/>
          </ac:cxnSpMkLst>
        </pc:cxnChg>
        <pc:cxnChg chg="add mod">
          <ac:chgData name="Mucklow Darren (Staff)" userId="8e59ca1c-6b4b-435e-9886-d435788b9330" providerId="ADAL" clId="{E13C39B7-85D4-4168-A7F2-85DF9FD81ECF}" dt="2023-11-27T13:32:38.546" v="406" actId="14100"/>
          <ac:cxnSpMkLst>
            <pc:docMk/>
            <pc:sldMk cId="1115407254" sldId="301"/>
            <ac:cxnSpMk id="7" creationId="{DDF9A9ED-E6CE-48AA-B5B4-FE2CEA8BED29}"/>
          </ac:cxnSpMkLst>
        </pc:cxnChg>
        <pc:cxnChg chg="add mod">
          <ac:chgData name="Mucklow Darren (Staff)" userId="8e59ca1c-6b4b-435e-9886-d435788b9330" providerId="ADAL" clId="{E13C39B7-85D4-4168-A7F2-85DF9FD81ECF}" dt="2023-11-27T13:33:57.871" v="420" actId="1076"/>
          <ac:cxnSpMkLst>
            <pc:docMk/>
            <pc:sldMk cId="1115407254" sldId="301"/>
            <ac:cxnSpMk id="8" creationId="{44C26A94-A92B-4038-8093-182D2D5B7E32}"/>
          </ac:cxnSpMkLst>
        </pc:cxnChg>
        <pc:cxnChg chg="add del mod">
          <ac:chgData name="Mucklow Darren (Staff)" userId="8e59ca1c-6b4b-435e-9886-d435788b9330" providerId="ADAL" clId="{E13C39B7-85D4-4168-A7F2-85DF9FD81ECF}" dt="2023-11-27T13:33:50.915" v="419" actId="478"/>
          <ac:cxnSpMkLst>
            <pc:docMk/>
            <pc:sldMk cId="1115407254" sldId="301"/>
            <ac:cxnSpMk id="9" creationId="{88D80B7E-E60A-46A6-961E-C97723F35A82}"/>
          </ac:cxnSpMkLst>
        </pc:cxnChg>
        <pc:cxnChg chg="add mod">
          <ac:chgData name="Mucklow Darren (Staff)" userId="8e59ca1c-6b4b-435e-9886-d435788b9330" providerId="ADAL" clId="{E13C39B7-85D4-4168-A7F2-85DF9FD81ECF}" dt="2023-11-27T13:34:10.036" v="423" actId="14100"/>
          <ac:cxnSpMkLst>
            <pc:docMk/>
            <pc:sldMk cId="1115407254" sldId="301"/>
            <ac:cxnSpMk id="10" creationId="{BC223B2E-B117-47B7-AF78-B95CEC59EFC2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1" creationId="{6281295C-AC8B-4993-8EE3-131E6B7283A8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2" creationId="{E11116CE-7103-4B55-99F4-714F6A0E430E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3" creationId="{6F79B29A-3937-4278-A077-3C47218D8884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4" creationId="{FAF34C3A-3791-4E54-AD06-FEECF09F6659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5" creationId="{5204F5DB-9A91-49F1-9E52-1CE3E097C86E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6" creationId="{00C48F96-148C-4F19-BA5F-04599E993F10}"/>
          </ac:cxnSpMkLst>
        </pc:cxnChg>
        <pc:cxnChg chg="add mod">
          <ac:chgData name="Mucklow Darren (Staff)" userId="8e59ca1c-6b4b-435e-9886-d435788b9330" providerId="ADAL" clId="{E13C39B7-85D4-4168-A7F2-85DF9FD81ECF}" dt="2023-11-27T13:34:07.528" v="422" actId="1076"/>
          <ac:cxnSpMkLst>
            <pc:docMk/>
            <pc:sldMk cId="1115407254" sldId="301"/>
            <ac:cxnSpMk id="51" creationId="{9438725A-F033-48E7-95A5-B9E8B740D276}"/>
          </ac:cxnSpMkLst>
        </pc:cxnChg>
        <pc:cxnChg chg="add mod">
          <ac:chgData name="Mucklow Darren (Staff)" userId="8e59ca1c-6b4b-435e-9886-d435788b9330" providerId="ADAL" clId="{E13C39B7-85D4-4168-A7F2-85DF9FD81ECF}" dt="2023-11-27T13:34:28.395" v="429" actId="14100"/>
          <ac:cxnSpMkLst>
            <pc:docMk/>
            <pc:sldMk cId="1115407254" sldId="301"/>
            <ac:cxnSpMk id="52" creationId="{418D99FA-8133-4F07-BC8F-A6FE64FF62AE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10:36.712" v="1235"/>
        <pc:sldMkLst>
          <pc:docMk/>
          <pc:sldMk cId="2627727147" sldId="302"/>
        </pc:sldMkLst>
        <pc:spChg chg="mod">
          <ac:chgData name="Mucklow Darren (Staff)" userId="8e59ca1c-6b4b-435e-9886-d435788b9330" providerId="ADAL" clId="{E13C39B7-85D4-4168-A7F2-85DF9FD81ECF}" dt="2023-11-27T13:25:17.706" v="344" actId="20577"/>
          <ac:spMkLst>
            <pc:docMk/>
            <pc:sldMk cId="2627727147" sldId="302"/>
            <ac:spMk id="2" creationId="{554A8E13-4383-46ED-88AD-3C700C9457C9}"/>
          </ac:spMkLst>
        </pc:spChg>
        <pc:spChg chg="del">
          <ac:chgData name="Mucklow Darren (Staff)" userId="8e59ca1c-6b4b-435e-9886-d435788b9330" providerId="ADAL" clId="{E13C39B7-85D4-4168-A7F2-85DF9FD81ECF}" dt="2023-11-27T13:07:15.047" v="100" actId="478"/>
          <ac:spMkLst>
            <pc:docMk/>
            <pc:sldMk cId="2627727147" sldId="302"/>
            <ac:spMk id="3" creationId="{9BF84F9F-8DC9-4450-AC19-73C78694AD7F}"/>
          </ac:spMkLst>
        </pc:spChg>
        <pc:spChg chg="add mod">
          <ac:chgData name="Mucklow Darren (Staff)" userId="8e59ca1c-6b4b-435e-9886-d435788b9330" providerId="ADAL" clId="{E13C39B7-85D4-4168-A7F2-85DF9FD81ECF}" dt="2023-11-27T13:07:13.186" v="99"/>
          <ac:spMkLst>
            <pc:docMk/>
            <pc:sldMk cId="2627727147" sldId="302"/>
            <ac:spMk id="4" creationId="{274B51AD-089A-455E-B3F6-5CE2BAAB82C0}"/>
          </ac:spMkLst>
        </pc:spChg>
        <pc:spChg chg="add mod">
          <ac:chgData name="Mucklow Darren (Staff)" userId="8e59ca1c-6b4b-435e-9886-d435788b9330" providerId="ADAL" clId="{E13C39B7-85D4-4168-A7F2-85DF9FD81ECF}" dt="2023-11-27T14:01:40.949" v="1017" actId="20577"/>
          <ac:spMkLst>
            <pc:docMk/>
            <pc:sldMk cId="2627727147" sldId="302"/>
            <ac:spMk id="17" creationId="{5C9A7AC4-DB2C-4A20-9702-CEA471B3F8DA}"/>
          </ac:spMkLst>
        </pc:spChg>
        <pc:spChg chg="add mod">
          <ac:chgData name="Mucklow Darren (Staff)" userId="8e59ca1c-6b4b-435e-9886-d435788b9330" providerId="ADAL" clId="{E13C39B7-85D4-4168-A7F2-85DF9FD81ECF}" dt="2023-11-27T14:01:44.534" v="1018" actId="20577"/>
          <ac:spMkLst>
            <pc:docMk/>
            <pc:sldMk cId="2627727147" sldId="302"/>
            <ac:spMk id="18" creationId="{6A062494-45D7-4E02-BCF8-78BA664B2A0A}"/>
          </ac:spMkLst>
        </pc:spChg>
        <pc:spChg chg="add mod">
          <ac:chgData name="Mucklow Darren (Staff)" userId="8e59ca1c-6b4b-435e-9886-d435788b9330" providerId="ADAL" clId="{E13C39B7-85D4-4168-A7F2-85DF9FD81ECF}" dt="2023-11-27T14:01:46.954" v="1019" actId="20577"/>
          <ac:spMkLst>
            <pc:docMk/>
            <pc:sldMk cId="2627727147" sldId="302"/>
            <ac:spMk id="19" creationId="{200F4F47-DD6E-4D4A-B739-324AFF1F701C}"/>
          </ac:spMkLst>
        </pc:spChg>
        <pc:spChg chg="add mod">
          <ac:chgData name="Mucklow Darren (Staff)" userId="8e59ca1c-6b4b-435e-9886-d435788b9330" providerId="ADAL" clId="{E13C39B7-85D4-4168-A7F2-85DF9FD81ECF}" dt="2023-11-27T14:01:55.872" v="1020" actId="20577"/>
          <ac:spMkLst>
            <pc:docMk/>
            <pc:sldMk cId="2627727147" sldId="302"/>
            <ac:spMk id="20" creationId="{0C171CC1-F402-454E-B489-778B9A66C833}"/>
          </ac:spMkLst>
        </pc:spChg>
        <pc:spChg chg="add mod">
          <ac:chgData name="Mucklow Darren (Staff)" userId="8e59ca1c-6b4b-435e-9886-d435788b9330" providerId="ADAL" clId="{E13C39B7-85D4-4168-A7F2-85DF9FD81ECF}" dt="2023-11-27T14:02:12.163" v="1023" actId="20577"/>
          <ac:spMkLst>
            <pc:docMk/>
            <pc:sldMk cId="2627727147" sldId="302"/>
            <ac:spMk id="21" creationId="{AAFD64E0-5FF3-4CF8-95ED-3AE754F13274}"/>
          </ac:spMkLst>
        </pc:spChg>
        <pc:spChg chg="add mod">
          <ac:chgData name="Mucklow Darren (Staff)" userId="8e59ca1c-6b4b-435e-9886-d435788b9330" providerId="ADAL" clId="{E13C39B7-85D4-4168-A7F2-85DF9FD81ECF}" dt="2023-11-27T14:02:20.899" v="1026" actId="20577"/>
          <ac:spMkLst>
            <pc:docMk/>
            <pc:sldMk cId="2627727147" sldId="302"/>
            <ac:spMk id="22" creationId="{FE174602-0022-4AEB-9138-C6DE9475F3AB}"/>
          </ac:spMkLst>
        </pc:spChg>
        <pc:spChg chg="add mod">
          <ac:chgData name="Mucklow Darren (Staff)" userId="8e59ca1c-6b4b-435e-9886-d435788b9330" providerId="ADAL" clId="{E13C39B7-85D4-4168-A7F2-85DF9FD81ECF}" dt="2023-11-27T14:02:05.009" v="1021" actId="20577"/>
          <ac:spMkLst>
            <pc:docMk/>
            <pc:sldMk cId="2627727147" sldId="302"/>
            <ac:spMk id="23" creationId="{95F23AD0-579D-4BAA-B344-C66F6690D184}"/>
          </ac:spMkLst>
        </pc:spChg>
        <pc:spChg chg="add mod">
          <ac:chgData name="Mucklow Darren (Staff)" userId="8e59ca1c-6b4b-435e-9886-d435788b9330" providerId="ADAL" clId="{E13C39B7-85D4-4168-A7F2-85DF9FD81ECF}" dt="2023-11-27T14:02:15.842" v="1024" actId="20577"/>
          <ac:spMkLst>
            <pc:docMk/>
            <pc:sldMk cId="2627727147" sldId="302"/>
            <ac:spMk id="24" creationId="{0867F942-F34E-4B38-AD86-44EBB5310070}"/>
          </ac:spMkLst>
        </pc:spChg>
        <pc:spChg chg="add mod">
          <ac:chgData name="Mucklow Darren (Staff)" userId="8e59ca1c-6b4b-435e-9886-d435788b9330" providerId="ADAL" clId="{E13C39B7-85D4-4168-A7F2-85DF9FD81ECF}" dt="2023-11-27T14:02:24.400" v="1027" actId="20577"/>
          <ac:spMkLst>
            <pc:docMk/>
            <pc:sldMk cId="2627727147" sldId="302"/>
            <ac:spMk id="25" creationId="{AAD8F03E-9125-4D5A-91A3-012433E1356D}"/>
          </ac:spMkLst>
        </pc:spChg>
        <pc:spChg chg="add mod">
          <ac:chgData name="Mucklow Darren (Staff)" userId="8e59ca1c-6b4b-435e-9886-d435788b9330" providerId="ADAL" clId="{E13C39B7-85D4-4168-A7F2-85DF9FD81ECF}" dt="2023-11-27T14:02:09.731" v="1022" actId="20577"/>
          <ac:spMkLst>
            <pc:docMk/>
            <pc:sldMk cId="2627727147" sldId="302"/>
            <ac:spMk id="26" creationId="{3A57621A-E4C5-4E4C-BCA0-01928B8283F6}"/>
          </ac:spMkLst>
        </pc:spChg>
        <pc:spChg chg="add mod">
          <ac:chgData name="Mucklow Darren (Staff)" userId="8e59ca1c-6b4b-435e-9886-d435788b9330" providerId="ADAL" clId="{E13C39B7-85D4-4168-A7F2-85DF9FD81ECF}" dt="2023-11-27T14:02:18.626" v="1025" actId="20577"/>
          <ac:spMkLst>
            <pc:docMk/>
            <pc:sldMk cId="2627727147" sldId="302"/>
            <ac:spMk id="27" creationId="{080AAC82-3ABB-4144-9C46-ECDDEB1E26D5}"/>
          </ac:spMkLst>
        </pc:spChg>
        <pc:spChg chg="add mod">
          <ac:chgData name="Mucklow Darren (Staff)" userId="8e59ca1c-6b4b-435e-9886-d435788b9330" providerId="ADAL" clId="{E13C39B7-85D4-4168-A7F2-85DF9FD81ECF}" dt="2023-11-27T14:02:28.709" v="1028" actId="20577"/>
          <ac:spMkLst>
            <pc:docMk/>
            <pc:sldMk cId="2627727147" sldId="302"/>
            <ac:spMk id="28" creationId="{7AFA5FC0-FD6B-4985-AA72-A947B30D8521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29" creationId="{C0D4C364-9938-48CE-8179-55E251534077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30" creationId="{5061088F-788E-48A6-8603-272F247576EB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31" creationId="{559D4791-7669-4583-82E4-EDF9FC3B85E0}"/>
          </ac:spMkLst>
        </pc:spChg>
        <pc:spChg chg="add mod">
          <ac:chgData name="Mucklow Darren (Staff)" userId="8e59ca1c-6b4b-435e-9886-d435788b9330" providerId="ADAL" clId="{E13C39B7-85D4-4168-A7F2-85DF9FD81ECF}" dt="2023-11-27T14:02:53.455" v="1032" actId="20577"/>
          <ac:spMkLst>
            <pc:docMk/>
            <pc:sldMk cId="2627727147" sldId="302"/>
            <ac:spMk id="32" creationId="{980F9F96-29B8-4FB2-B6DC-FC386615E54D}"/>
          </ac:spMkLst>
        </pc:spChg>
        <pc:spChg chg="add mod">
          <ac:chgData name="Mucklow Darren (Staff)" userId="8e59ca1c-6b4b-435e-9886-d435788b9330" providerId="ADAL" clId="{E13C39B7-85D4-4168-A7F2-85DF9FD81ECF}" dt="2023-11-27T14:02:59.499" v="1035" actId="1076"/>
          <ac:spMkLst>
            <pc:docMk/>
            <pc:sldMk cId="2627727147" sldId="302"/>
            <ac:spMk id="33" creationId="{8DA752B7-6A67-45AF-B3CF-6B815B6733A8}"/>
          </ac:spMkLst>
        </pc:spChg>
        <pc:spChg chg="add mod">
          <ac:chgData name="Mucklow Darren (Staff)" userId="8e59ca1c-6b4b-435e-9886-d435788b9330" providerId="ADAL" clId="{E13C39B7-85D4-4168-A7F2-85DF9FD81ECF}" dt="2023-11-27T14:03:03.083" v="1037" actId="6549"/>
          <ac:spMkLst>
            <pc:docMk/>
            <pc:sldMk cId="2627727147" sldId="302"/>
            <ac:spMk id="34" creationId="{0B37E8DC-17BA-419A-8792-9D8683CF8C8F}"/>
          </ac:spMkLst>
        </pc:spChg>
        <pc:spChg chg="add mod">
          <ac:chgData name="Mucklow Darren (Staff)" userId="8e59ca1c-6b4b-435e-9886-d435788b9330" providerId="ADAL" clId="{E13C39B7-85D4-4168-A7F2-85DF9FD81ECF}" dt="2023-11-27T14:03:11.749" v="1038" actId="20577"/>
          <ac:spMkLst>
            <pc:docMk/>
            <pc:sldMk cId="2627727147" sldId="302"/>
            <ac:spMk id="35" creationId="{C9235F61-A4B4-4F9B-AA3E-EFCC1AC6B315}"/>
          </ac:spMkLst>
        </pc:spChg>
        <pc:spChg chg="add mod">
          <ac:chgData name="Mucklow Darren (Staff)" userId="8e59ca1c-6b4b-435e-9886-d435788b9330" providerId="ADAL" clId="{E13C39B7-85D4-4168-A7F2-85DF9FD81ECF}" dt="2023-11-27T14:03:16.471" v="1041" actId="20577"/>
          <ac:spMkLst>
            <pc:docMk/>
            <pc:sldMk cId="2627727147" sldId="302"/>
            <ac:spMk id="36" creationId="{A4AA5087-6B16-4A01-BB7D-01DAAFFE91A3}"/>
          </ac:spMkLst>
        </pc:spChg>
        <pc:spChg chg="add mod">
          <ac:chgData name="Mucklow Darren (Staff)" userId="8e59ca1c-6b4b-435e-9886-d435788b9330" providerId="ADAL" clId="{E13C39B7-85D4-4168-A7F2-85DF9FD81ECF}" dt="2023-11-27T14:03:19.898" v="1043" actId="6549"/>
          <ac:spMkLst>
            <pc:docMk/>
            <pc:sldMk cId="2627727147" sldId="302"/>
            <ac:spMk id="37" creationId="{AE17F5D3-A82B-417A-889F-B48EF6B0E2E5}"/>
          </ac:spMkLst>
        </pc:spChg>
        <pc:spChg chg="add mod">
          <ac:chgData name="Mucklow Darren (Staff)" userId="8e59ca1c-6b4b-435e-9886-d435788b9330" providerId="ADAL" clId="{E13C39B7-85D4-4168-A7F2-85DF9FD81ECF}" dt="2023-11-27T14:03:29.373" v="1049" actId="6549"/>
          <ac:spMkLst>
            <pc:docMk/>
            <pc:sldMk cId="2627727147" sldId="302"/>
            <ac:spMk id="38" creationId="{99B743DC-AB43-4899-A5DD-F00C1ADA3213}"/>
          </ac:spMkLst>
        </pc:spChg>
        <pc:spChg chg="add mod">
          <ac:chgData name="Mucklow Darren (Staff)" userId="8e59ca1c-6b4b-435e-9886-d435788b9330" providerId="ADAL" clId="{E13C39B7-85D4-4168-A7F2-85DF9FD81ECF}" dt="2023-11-27T14:03:38.837" v="1056" actId="1038"/>
          <ac:spMkLst>
            <pc:docMk/>
            <pc:sldMk cId="2627727147" sldId="302"/>
            <ac:spMk id="39" creationId="{9AC6A957-1B3C-47FA-A4F5-92C460B857E6}"/>
          </ac:spMkLst>
        </pc:spChg>
        <pc:spChg chg="add mod">
          <ac:chgData name="Mucklow Darren (Staff)" userId="8e59ca1c-6b4b-435e-9886-d435788b9330" providerId="ADAL" clId="{E13C39B7-85D4-4168-A7F2-85DF9FD81ECF}" dt="2023-11-27T14:03:43.014" v="1063" actId="1038"/>
          <ac:spMkLst>
            <pc:docMk/>
            <pc:sldMk cId="2627727147" sldId="302"/>
            <ac:spMk id="40" creationId="{2D4A0E97-E193-4B83-BA12-4A59C82F5016}"/>
          </ac:spMkLst>
        </pc:spChg>
        <pc:spChg chg="add mod">
          <ac:chgData name="Mucklow Darren (Staff)" userId="8e59ca1c-6b4b-435e-9886-d435788b9330" providerId="ADAL" clId="{E13C39B7-85D4-4168-A7F2-85DF9FD81ECF}" dt="2023-11-27T14:04:21.908" v="1071" actId="6549"/>
          <ac:spMkLst>
            <pc:docMk/>
            <pc:sldMk cId="2627727147" sldId="302"/>
            <ac:spMk id="41" creationId="{A0DEB876-8E75-4D9F-9CF6-3BAB89E95AFA}"/>
          </ac:spMkLst>
        </pc:spChg>
        <pc:spChg chg="add del mod">
          <ac:chgData name="Mucklow Darren (Staff)" userId="8e59ca1c-6b4b-435e-9886-d435788b9330" providerId="ADAL" clId="{E13C39B7-85D4-4168-A7F2-85DF9FD81ECF}" dt="2023-11-27T14:04:47.649" v="1073" actId="478"/>
          <ac:spMkLst>
            <pc:docMk/>
            <pc:sldMk cId="2627727147" sldId="302"/>
            <ac:spMk id="42" creationId="{E2236986-A33E-4BFE-B783-C6C3AA8A9DFA}"/>
          </ac:spMkLst>
        </pc:spChg>
        <pc:spChg chg="add mod">
          <ac:chgData name="Mucklow Darren (Staff)" userId="8e59ca1c-6b4b-435e-9886-d435788b9330" providerId="ADAL" clId="{E13C39B7-85D4-4168-A7F2-85DF9FD81ECF}" dt="2023-11-27T14:05:06.362" v="1078" actId="6549"/>
          <ac:spMkLst>
            <pc:docMk/>
            <pc:sldMk cId="2627727147" sldId="302"/>
            <ac:spMk id="43" creationId="{D5BB2FA5-769A-4A49-9609-201BEAE524B8}"/>
          </ac:spMkLst>
        </pc:spChg>
        <pc:spChg chg="add mod">
          <ac:chgData name="Mucklow Darren (Staff)" userId="8e59ca1c-6b4b-435e-9886-d435788b9330" providerId="ADAL" clId="{E13C39B7-85D4-4168-A7F2-85DF9FD81ECF}" dt="2023-11-27T14:05:41.008" v="1092" actId="20577"/>
          <ac:spMkLst>
            <pc:docMk/>
            <pc:sldMk cId="2627727147" sldId="302"/>
            <ac:spMk id="44" creationId="{D9DFC359-796B-4B4D-B234-1BFE1DDEF189}"/>
          </ac:spMkLst>
        </pc:spChg>
        <pc:spChg chg="add mod">
          <ac:chgData name="Mucklow Darren (Staff)" userId="8e59ca1c-6b4b-435e-9886-d435788b9330" providerId="ADAL" clId="{E13C39B7-85D4-4168-A7F2-85DF9FD81ECF}" dt="2023-11-27T14:05:27.189" v="1087" actId="6549"/>
          <ac:spMkLst>
            <pc:docMk/>
            <pc:sldMk cId="2627727147" sldId="302"/>
            <ac:spMk id="45" creationId="{0B852DD8-C430-4C6C-9382-A90A08D105BF}"/>
          </ac:spMkLst>
        </pc:spChg>
        <pc:spChg chg="add mod">
          <ac:chgData name="Mucklow Darren (Staff)" userId="8e59ca1c-6b4b-435e-9886-d435788b9330" providerId="ADAL" clId="{E13C39B7-85D4-4168-A7F2-85DF9FD81ECF}" dt="2023-11-27T14:05:55.539" v="1098" actId="6549"/>
          <ac:spMkLst>
            <pc:docMk/>
            <pc:sldMk cId="2627727147" sldId="302"/>
            <ac:spMk id="46" creationId="{D6934E83-9993-4A02-8E52-685E3A4F4344}"/>
          </ac:spMkLst>
        </pc:spChg>
        <pc:spChg chg="add mod">
          <ac:chgData name="Mucklow Darren (Staff)" userId="8e59ca1c-6b4b-435e-9886-d435788b9330" providerId="ADAL" clId="{E13C39B7-85D4-4168-A7F2-85DF9FD81ECF}" dt="2023-11-27T14:07:01.393" v="1110" actId="20577"/>
          <ac:spMkLst>
            <pc:docMk/>
            <pc:sldMk cId="2627727147" sldId="302"/>
            <ac:spMk id="47" creationId="{9FA45EF6-6A93-40AE-8163-82FBA70B9C42}"/>
          </ac:spMkLst>
        </pc:spChg>
        <pc:spChg chg="add mod">
          <ac:chgData name="Mucklow Darren (Staff)" userId="8e59ca1c-6b4b-435e-9886-d435788b9330" providerId="ADAL" clId="{E13C39B7-85D4-4168-A7F2-85DF9FD81ECF}" dt="2023-11-27T14:10:12.866" v="1233" actId="207"/>
          <ac:spMkLst>
            <pc:docMk/>
            <pc:sldMk cId="2627727147" sldId="302"/>
            <ac:spMk id="49" creationId="{805BF7A5-7DDC-49E5-9882-4D502BF47766}"/>
          </ac:spMkLst>
        </pc:sp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5" creationId="{BEEDB470-E772-4158-867B-C3102790E38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6" creationId="{6C101824-8E84-4FBA-94F5-D7D92F557570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7" creationId="{FB42BF63-89C4-43EF-908C-01D48CCF4F6C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8" creationId="{8499184E-5E14-4EE7-8875-9EA7F9A16F61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9" creationId="{F64E76CE-7801-439C-AD12-5D849FA797E1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0" creationId="{2AEF4667-B76D-4627-9F13-86D9ADFFDBC9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1" creationId="{C54C52F3-FCB6-4D0A-A546-BA4327F1C66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2" creationId="{9E5AF51F-24CA-46F1-9075-7B6A6B1BA65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3" creationId="{038E1046-0C14-4D54-9E86-A5263469399C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4" creationId="{B89D5F4B-8525-4F30-A21C-37E030B5833E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5" creationId="{BD12FA2F-70CB-44A3-A0EC-B28BF9702FDF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6" creationId="{99F72E76-34EF-435F-A464-4AFA9AFF1E8C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16:17.923" v="1336"/>
        <pc:sldMkLst>
          <pc:docMk/>
          <pc:sldMk cId="1971474341" sldId="303"/>
        </pc:sldMkLst>
        <pc:spChg chg="mod">
          <ac:chgData name="Mucklow Darren (Staff)" userId="8e59ca1c-6b4b-435e-9886-d435788b9330" providerId="ADAL" clId="{E13C39B7-85D4-4168-A7F2-85DF9FD81ECF}" dt="2023-11-27T13:25:27.262" v="349" actId="20577"/>
          <ac:spMkLst>
            <pc:docMk/>
            <pc:sldMk cId="1971474341" sldId="303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07:20.326" v="101" actId="478"/>
          <ac:spMkLst>
            <pc:docMk/>
            <pc:sldMk cId="1971474341" sldId="303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07:34.215" v="102"/>
          <ac:spMkLst>
            <pc:docMk/>
            <pc:sldMk cId="1971474341" sldId="303"/>
            <ac:spMk id="4" creationId="{825BE740-486D-4900-9834-594BAF56DBE9}"/>
          </ac:spMkLst>
        </pc:spChg>
        <pc:spChg chg="add mod">
          <ac:chgData name="Mucklow Darren (Staff)" userId="8e59ca1c-6b4b-435e-9886-d435788b9330" providerId="ADAL" clId="{E13C39B7-85D4-4168-A7F2-85DF9FD81ECF}" dt="2023-11-27T14:11:48.130" v="1250" actId="1076"/>
          <ac:spMkLst>
            <pc:docMk/>
            <pc:sldMk cId="1971474341" sldId="303"/>
            <ac:spMk id="9" creationId="{FA788952-BD15-43FA-AC6E-9A3CB0502541}"/>
          </ac:spMkLst>
        </pc:spChg>
        <pc:spChg chg="add mod">
          <ac:chgData name="Mucklow Darren (Staff)" userId="8e59ca1c-6b4b-435e-9886-d435788b9330" providerId="ADAL" clId="{E13C39B7-85D4-4168-A7F2-85DF9FD81ECF}" dt="2023-11-27T14:11:59.109" v="1257" actId="1076"/>
          <ac:spMkLst>
            <pc:docMk/>
            <pc:sldMk cId="1971474341" sldId="303"/>
            <ac:spMk id="10" creationId="{EB20E2B0-74A1-4976-8E06-F06E4BC975BA}"/>
          </ac:spMkLst>
        </pc:spChg>
        <pc:spChg chg="add mod">
          <ac:chgData name="Mucklow Darren (Staff)" userId="8e59ca1c-6b4b-435e-9886-d435788b9330" providerId="ADAL" clId="{E13C39B7-85D4-4168-A7F2-85DF9FD81ECF}" dt="2023-11-27T14:12:30.315" v="1273" actId="113"/>
          <ac:spMkLst>
            <pc:docMk/>
            <pc:sldMk cId="1971474341" sldId="303"/>
            <ac:spMk id="11" creationId="{F3F45922-98AB-44B3-98FA-100EC7F16299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12" creationId="{90D786BC-3B1E-4BBD-B51F-8B3B4249F8A1}"/>
          </ac:spMkLst>
        </pc:spChg>
        <pc:spChg chg="add mod">
          <ac:chgData name="Mucklow Darren (Staff)" userId="8e59ca1c-6b4b-435e-9886-d435788b9330" providerId="ADAL" clId="{E13C39B7-85D4-4168-A7F2-85DF9FD81ECF}" dt="2023-11-27T14:12:07.244" v="1258" actId="20577"/>
          <ac:spMkLst>
            <pc:docMk/>
            <pc:sldMk cId="1971474341" sldId="303"/>
            <ac:spMk id="13" creationId="{7256406C-C4EF-4B0A-99E5-502F0719CE71}"/>
          </ac:spMkLst>
        </pc:spChg>
        <pc:spChg chg="add mod">
          <ac:chgData name="Mucklow Darren (Staff)" userId="8e59ca1c-6b4b-435e-9886-d435788b9330" providerId="ADAL" clId="{E13C39B7-85D4-4168-A7F2-85DF9FD81ECF}" dt="2023-11-27T14:12:09.769" v="1259" actId="20577"/>
          <ac:spMkLst>
            <pc:docMk/>
            <pc:sldMk cId="1971474341" sldId="303"/>
            <ac:spMk id="14" creationId="{801E2872-F587-4003-B519-948B0CCF5917}"/>
          </ac:spMkLst>
        </pc:spChg>
        <pc:spChg chg="add mod">
          <ac:chgData name="Mucklow Darren (Staff)" userId="8e59ca1c-6b4b-435e-9886-d435788b9330" providerId="ADAL" clId="{E13C39B7-85D4-4168-A7F2-85DF9FD81ECF}" dt="2023-11-27T14:12:39.621" v="1276" actId="20577"/>
          <ac:spMkLst>
            <pc:docMk/>
            <pc:sldMk cId="1971474341" sldId="303"/>
            <ac:spMk id="15" creationId="{83C5291B-49D8-44B5-90D3-DADBD00F15E3}"/>
          </ac:spMkLst>
        </pc:spChg>
        <pc:spChg chg="add mod">
          <ac:chgData name="Mucklow Darren (Staff)" userId="8e59ca1c-6b4b-435e-9886-d435788b9330" providerId="ADAL" clId="{E13C39B7-85D4-4168-A7F2-85DF9FD81ECF}" dt="2023-11-27T14:13:15.967" v="1293" actId="1076"/>
          <ac:spMkLst>
            <pc:docMk/>
            <pc:sldMk cId="1971474341" sldId="303"/>
            <ac:spMk id="16" creationId="{96D61FE0-D73D-487A-B334-D38AF3EB5380}"/>
          </ac:spMkLst>
        </pc:spChg>
        <pc:spChg chg="add mod">
          <ac:chgData name="Mucklow Darren (Staff)" userId="8e59ca1c-6b4b-435e-9886-d435788b9330" providerId="ADAL" clId="{E13C39B7-85D4-4168-A7F2-85DF9FD81ECF}" dt="2023-11-27T14:15:02.512" v="1316" actId="20577"/>
          <ac:spMkLst>
            <pc:docMk/>
            <pc:sldMk cId="1971474341" sldId="303"/>
            <ac:spMk id="17" creationId="{7F6F27D9-167C-49CD-BFC6-E1ED3AD078BB}"/>
          </ac:spMkLst>
        </pc:spChg>
        <pc:spChg chg="add del mod">
          <ac:chgData name="Mucklow Darren (Staff)" userId="8e59ca1c-6b4b-435e-9886-d435788b9330" providerId="ADAL" clId="{E13C39B7-85D4-4168-A7F2-85DF9FD81ECF}" dt="2023-11-27T14:14:52.229" v="1313" actId="478"/>
          <ac:spMkLst>
            <pc:docMk/>
            <pc:sldMk cId="1971474341" sldId="303"/>
            <ac:spMk id="18" creationId="{3BADC866-E060-4223-A282-9B24D462BEDB}"/>
          </ac:spMkLst>
        </pc:spChg>
        <pc:spChg chg="add mod">
          <ac:chgData name="Mucklow Darren (Staff)" userId="8e59ca1c-6b4b-435e-9886-d435788b9330" providerId="ADAL" clId="{E13C39B7-85D4-4168-A7F2-85DF9FD81ECF}" dt="2023-11-27T14:14:46.348" v="1312" actId="6549"/>
          <ac:spMkLst>
            <pc:docMk/>
            <pc:sldMk cId="1971474341" sldId="303"/>
            <ac:spMk id="19" creationId="{D4B90A92-2849-4128-9B0D-28912D6C2063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22" creationId="{3C862ADA-8835-41F2-95C3-FC146D144C3F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23" creationId="{00B697B2-D8D8-4036-8797-C2BF86C2A6E0}"/>
          </ac:spMkLst>
        </pc:spChg>
        <pc:spChg chg="add mod">
          <ac:chgData name="Mucklow Darren (Staff)" userId="8e59ca1c-6b4b-435e-9886-d435788b9330" providerId="ADAL" clId="{E13C39B7-85D4-4168-A7F2-85DF9FD81ECF}" dt="2023-11-27T14:13:54.555" v="1297" actId="20577"/>
          <ac:spMkLst>
            <pc:docMk/>
            <pc:sldMk cId="1971474341" sldId="303"/>
            <ac:spMk id="24" creationId="{BB003920-CEF3-433A-82CC-1CDB49614CE0}"/>
          </ac:spMkLst>
        </pc:spChg>
        <pc:spChg chg="add mod">
          <ac:chgData name="Mucklow Darren (Staff)" userId="8e59ca1c-6b4b-435e-9886-d435788b9330" providerId="ADAL" clId="{E13C39B7-85D4-4168-A7F2-85DF9FD81ECF}" dt="2023-11-27T14:13:59.445" v="1299" actId="6549"/>
          <ac:spMkLst>
            <pc:docMk/>
            <pc:sldMk cId="1971474341" sldId="303"/>
            <ac:spMk id="25" creationId="{C03EEC3B-EF64-45A8-8E05-88CEA44E0DB3}"/>
          </ac:spMkLst>
        </pc:spChg>
        <pc:spChg chg="add mod">
          <ac:chgData name="Mucklow Darren (Staff)" userId="8e59ca1c-6b4b-435e-9886-d435788b9330" providerId="ADAL" clId="{E13C39B7-85D4-4168-A7F2-85DF9FD81ECF}" dt="2023-11-27T14:12:35.340" v="1275" actId="1076"/>
          <ac:spMkLst>
            <pc:docMk/>
            <pc:sldMk cId="1971474341" sldId="303"/>
            <ac:spMk id="26" creationId="{FFBE544F-1C81-40EB-AE50-C82A588F0525}"/>
          </ac:spMkLst>
        </pc:spChg>
        <pc:spChg chg="add mod">
          <ac:chgData name="Mucklow Darren (Staff)" userId="8e59ca1c-6b4b-435e-9886-d435788b9330" providerId="ADAL" clId="{E13C39B7-85D4-4168-A7F2-85DF9FD81ECF}" dt="2023-11-27T14:12:55.271" v="1287" actId="20577"/>
          <ac:spMkLst>
            <pc:docMk/>
            <pc:sldMk cId="1971474341" sldId="303"/>
            <ac:spMk id="27" creationId="{037C9560-B6A2-4673-92BA-76DD76695FF6}"/>
          </ac:spMkLst>
        </pc:spChg>
        <pc:spChg chg="add mod">
          <ac:chgData name="Mucklow Darren (Staff)" userId="8e59ca1c-6b4b-435e-9886-d435788b9330" providerId="ADAL" clId="{E13C39B7-85D4-4168-A7F2-85DF9FD81ECF}" dt="2023-11-27T14:13:01.686" v="1289" actId="1076"/>
          <ac:spMkLst>
            <pc:docMk/>
            <pc:sldMk cId="1971474341" sldId="303"/>
            <ac:spMk id="28" creationId="{C0987D24-CBAE-4B36-9DE3-40D60E611600}"/>
          </ac:spMkLst>
        </pc:spChg>
        <pc:spChg chg="add mod">
          <ac:chgData name="Mucklow Darren (Staff)" userId="8e59ca1c-6b4b-435e-9886-d435788b9330" providerId="ADAL" clId="{E13C39B7-85D4-4168-A7F2-85DF9FD81ECF}" dt="2023-11-27T14:15:40.801" v="1331" actId="20577"/>
          <ac:spMkLst>
            <pc:docMk/>
            <pc:sldMk cId="1971474341" sldId="303"/>
            <ac:spMk id="31" creationId="{3AF4152B-C0BF-40BE-8A19-817732F75397}"/>
          </ac:spMkLst>
        </pc:sp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5" creationId="{5F2DA889-93FA-4EEF-831B-F5AB54A1391D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6" creationId="{30A803DE-EC60-4D46-BA19-1810ECC98CC1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7" creationId="{D73C4D2C-765E-4AC1-AE33-0A3A874088E4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8" creationId="{CD40D958-7503-4BDB-A8AA-A6D57802301D}"/>
          </ac:cxnSpMkLst>
        </pc:cxnChg>
        <pc:cxnChg chg="add mod">
          <ac:chgData name="Mucklow Darren (Staff)" userId="8e59ca1c-6b4b-435e-9886-d435788b9330" providerId="ADAL" clId="{E13C39B7-85D4-4168-A7F2-85DF9FD81ECF}" dt="2023-11-27T14:13:41.356" v="1295" actId="14100"/>
          <ac:cxnSpMkLst>
            <pc:docMk/>
            <pc:sldMk cId="1971474341" sldId="303"/>
            <ac:cxnSpMk id="20" creationId="{49E7E40B-890C-4D5A-94C3-3CAE249AA6AD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21" creationId="{55DC534E-75F0-46AB-AB89-E735B84BB98B}"/>
          </ac:cxnSpMkLst>
        </pc:cxnChg>
      </pc:sldChg>
      <pc:sldChg chg="add del">
        <pc:chgData name="Mucklow Darren (Staff)" userId="8e59ca1c-6b4b-435e-9886-d435788b9330" providerId="ADAL" clId="{E13C39B7-85D4-4168-A7F2-85DF9FD81ECF}" dt="2023-11-27T13:25:29.339" v="350" actId="47"/>
        <pc:sldMkLst>
          <pc:docMk/>
          <pc:sldMk cId="1379630789" sldId="304"/>
        </pc:sldMkLst>
      </pc:sldChg>
      <pc:sldChg chg="add del">
        <pc:chgData name="Mucklow Darren (Staff)" userId="8e59ca1c-6b4b-435e-9886-d435788b9330" providerId="ADAL" clId="{E13C39B7-85D4-4168-A7F2-85DF9FD81ECF}" dt="2023-11-27T13:25:34.512" v="351" actId="47"/>
        <pc:sldMkLst>
          <pc:docMk/>
          <pc:sldMk cId="2953107018" sldId="305"/>
        </pc:sldMkLst>
      </pc:sldChg>
      <pc:sldChg chg="add del">
        <pc:chgData name="Mucklow Darren (Staff)" userId="8e59ca1c-6b4b-435e-9886-d435788b9330" providerId="ADAL" clId="{E13C39B7-85D4-4168-A7F2-85DF9FD81ECF}" dt="2023-11-27T13:27:46.752" v="353" actId="47"/>
        <pc:sldMkLst>
          <pc:docMk/>
          <pc:sldMk cId="2445468825" sldId="306"/>
        </pc:sldMkLst>
      </pc:sldChg>
      <pc:sldChg chg="addSp delSp modSp add mod modAnim">
        <pc:chgData name="Mucklow Darren (Staff)" userId="8e59ca1c-6b4b-435e-9886-d435788b9330" providerId="ADAL" clId="{E13C39B7-85D4-4168-A7F2-85DF9FD81ECF}" dt="2023-11-27T13:10:17.607" v="118" actId="20577"/>
        <pc:sldMkLst>
          <pc:docMk/>
          <pc:sldMk cId="3837721407" sldId="307"/>
        </pc:sldMkLst>
        <pc:spChg chg="mod">
          <ac:chgData name="Mucklow Darren (Staff)" userId="8e59ca1c-6b4b-435e-9886-d435788b9330" providerId="ADAL" clId="{E13C39B7-85D4-4168-A7F2-85DF9FD81ECF}" dt="2023-11-27T13:10:17.607" v="118" actId="20577"/>
          <ac:spMkLst>
            <pc:docMk/>
            <pc:sldMk cId="3837721407" sldId="307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06.602" v="109" actId="478"/>
          <ac:spMkLst>
            <pc:docMk/>
            <pc:sldMk cId="3837721407" sldId="307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4" creationId="{43FF36D1-1CFF-4D55-B9FB-C52EF0869F35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5" creationId="{95164FEC-A0A3-400B-AB20-225C0C25AD7E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6" creationId="{6560F9CF-206A-4DB2-BBCE-A1A2C19A1537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7" creationId="{D28BD298-DA52-4F95-8CEA-830C5D90D904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8" creationId="{3416A2B2-6B66-4E35-A929-66EEBEA10E9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9" creationId="{E4BF0C47-D928-4A09-AAED-B13B0AD9886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0" creationId="{D92E3355-4E9E-4A0F-B8A4-C49EBABB824A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1" creationId="{D6139D65-E24B-4708-BB46-1665578B3181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2" creationId="{D7E0227B-A4F1-493D-99D8-B1521738BCE6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3" creationId="{0DE2B7B1-9A15-47BA-9E14-1766C1799EF8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5" creationId="{23023F3A-430F-4886-B447-2B74F6E32494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6" creationId="{8ED1B9FE-A462-4E99-8A2B-9480F636ED90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7" creationId="{437C1F33-FBAF-4F20-865D-AF7CC986C7CF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8" creationId="{C43B512A-D9C1-48B0-BF6F-540A87B37F61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9" creationId="{3290C274-86A3-46EA-B96B-E93B5BA34657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20" creationId="{69306B09-B03D-4DB2-9696-1C65938E107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21" creationId="{3A39DCBF-ADEB-41C6-9BF2-344155EAD096}"/>
          </ac:spMkLst>
        </pc:spChg>
        <pc:picChg chg="add mod">
          <ac:chgData name="Mucklow Darren (Staff)" userId="8e59ca1c-6b4b-435e-9886-d435788b9330" providerId="ADAL" clId="{E13C39B7-85D4-4168-A7F2-85DF9FD81ECF}" dt="2023-11-27T13:10:03.711" v="108"/>
          <ac:picMkLst>
            <pc:docMk/>
            <pc:sldMk cId="3837721407" sldId="307"/>
            <ac:picMk id="14" creationId="{33AA44D9-37F8-4DEF-B417-CFDF65C74F20}"/>
          </ac:picMkLst>
        </pc:picChg>
        <pc:cxnChg chg="add del mod">
          <ac:chgData name="Mucklow Darren (Staff)" userId="8e59ca1c-6b4b-435e-9886-d435788b9330" providerId="ADAL" clId="{E13C39B7-85D4-4168-A7F2-85DF9FD81ECF}" dt="2023-11-27T13:10:10.237" v="110" actId="478"/>
          <ac:cxnSpMkLst>
            <pc:docMk/>
            <pc:sldMk cId="3837721407" sldId="307"/>
            <ac:cxnSpMk id="22" creationId="{4F717467-A5C3-4F57-84E3-E7207F3C8E9D}"/>
          </ac:cxnSpMkLst>
        </pc:cxnChg>
      </pc:sldChg>
      <pc:sldChg chg="addSp delSp modSp add mod modAnim">
        <pc:chgData name="Mucklow Darren (Staff)" userId="8e59ca1c-6b4b-435e-9886-d435788b9330" providerId="ADAL" clId="{E13C39B7-85D4-4168-A7F2-85DF9FD81ECF}" dt="2023-11-27T13:10:45.456" v="135" actId="478"/>
        <pc:sldMkLst>
          <pc:docMk/>
          <pc:sldMk cId="2654568935" sldId="308"/>
        </pc:sldMkLst>
        <pc:spChg chg="mod">
          <ac:chgData name="Mucklow Darren (Staff)" userId="8e59ca1c-6b4b-435e-9886-d435788b9330" providerId="ADAL" clId="{E13C39B7-85D4-4168-A7F2-85DF9FD81ECF}" dt="2023-11-27T13:10:21.481" v="125" actId="20577"/>
          <ac:spMkLst>
            <pc:docMk/>
            <pc:sldMk cId="2654568935" sldId="308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14.368" v="111" actId="478"/>
          <ac:spMkLst>
            <pc:docMk/>
            <pc:sldMk cId="2654568935" sldId="308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4" creationId="{F697AB37-CFB0-48D0-8B28-84B9FFD12B57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5" creationId="{F883F038-5AA1-4FD8-8816-6C99E50EDA10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6" creationId="{A3A4079E-8624-4B50-B29E-53969EBD8DFF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7" creationId="{36D343DA-0809-4D7F-860E-094B7E32D667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8" creationId="{8BA759D5-DC91-42E1-B072-027BFC0FDBD5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9" creationId="{5F2F2769-264F-4617-81C5-06A7CBC9A63F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0" creationId="{29BDA0CE-770D-452A-B747-8FF8088C301A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1" creationId="{146374EF-10FA-4432-A101-D2DF4634B5E5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2" creationId="{CEE9B502-55B4-433E-A157-1A322BC91A19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3" creationId="{7DE46E75-C05B-4EC3-9B7E-E8DCFFBB8E8A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5" creationId="{AE2972CB-B92C-4E69-8778-DBD573DB5218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6" creationId="{02866A24-6625-4BFA-88A5-61EFBAD16A8C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7" creationId="{FC81B83C-B9F5-4765-A935-2A21709DA229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8" creationId="{61E8F093-6A6C-40C3-8E2C-F467C7126772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9" creationId="{725EBECD-BA77-4980-B04B-C238D544690C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20" creationId="{5A5B06F1-A018-41C0-B4BC-BB50D82EAE49}"/>
          </ac:spMkLst>
        </pc:spChg>
        <pc:picChg chg="add mod">
          <ac:chgData name="Mucklow Darren (Staff)" userId="8e59ca1c-6b4b-435e-9886-d435788b9330" providerId="ADAL" clId="{E13C39B7-85D4-4168-A7F2-85DF9FD81ECF}" dt="2023-11-27T13:10:42.699" v="134"/>
          <ac:picMkLst>
            <pc:docMk/>
            <pc:sldMk cId="2654568935" sldId="308"/>
            <ac:picMk id="14" creationId="{1A4F998A-D541-4045-8977-B3FE98E00C8F}"/>
          </ac:picMkLst>
        </pc:picChg>
        <pc:cxnChg chg="add del mod">
          <ac:chgData name="Mucklow Darren (Staff)" userId="8e59ca1c-6b4b-435e-9886-d435788b9330" providerId="ADAL" clId="{E13C39B7-85D4-4168-A7F2-85DF9FD81ECF}" dt="2023-11-27T13:10:45.456" v="135" actId="478"/>
          <ac:cxnSpMkLst>
            <pc:docMk/>
            <pc:sldMk cId="2654568935" sldId="308"/>
            <ac:cxnSpMk id="21" creationId="{03C097DF-8274-4E3A-96B7-C14E5440AAA1}"/>
          </ac:cxnSpMkLst>
        </pc:cxnChg>
      </pc:sldChg>
      <pc:sldChg chg="addSp delSp modSp add mod modAnim">
        <pc:chgData name="Mucklow Darren (Staff)" userId="8e59ca1c-6b4b-435e-9886-d435788b9330" providerId="ADAL" clId="{E13C39B7-85D4-4168-A7F2-85DF9FD81ECF}" dt="2023-11-27T13:11:06.366" v="137" actId="478"/>
        <pc:sldMkLst>
          <pc:docMk/>
          <pc:sldMk cId="2600406025" sldId="309"/>
        </pc:sldMkLst>
        <pc:spChg chg="mod">
          <ac:chgData name="Mucklow Darren (Staff)" userId="8e59ca1c-6b4b-435e-9886-d435788b9330" providerId="ADAL" clId="{E13C39B7-85D4-4168-A7F2-85DF9FD81ECF}" dt="2023-11-27T13:10:25.466" v="132" actId="20577"/>
          <ac:spMkLst>
            <pc:docMk/>
            <pc:sldMk cId="2600406025" sldId="309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29.889" v="133" actId="478"/>
          <ac:spMkLst>
            <pc:docMk/>
            <pc:sldMk cId="2600406025" sldId="309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4" creationId="{08739FF9-6DF0-4B9C-BD72-A64A446B9CF3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5" creationId="{63BB737B-D3B8-4DDE-AC02-D79B1487191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6" creationId="{DEBD41B6-1637-459F-998E-DBE04B7566B9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7" creationId="{8FD7FDF0-5EE8-4F32-925B-EA5A13225DB2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8" creationId="{00C3DE72-550E-4008-914E-777E113B7474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9" creationId="{8B130C3F-7C04-4492-AE92-386EC67707DB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0" creationId="{54478618-513B-48DE-8E6B-83E35C0A29B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1" creationId="{A56CC6FA-52DD-4542-8639-F07770D058F4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2" creationId="{1A4B9FF5-C6FF-4BB3-BDA0-95354816569C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3" creationId="{163E47A9-FC62-44F9-A183-09F8E9BA0859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4" creationId="{A0231D77-F61E-4F55-88CD-8E08C8B997A6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6" creationId="{2AD8F0A6-3660-4E84-BEC6-8BB577FA43E8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7" creationId="{4840E949-F943-4E46-AAA3-1519CABE2D4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8" creationId="{61DBFB46-AA49-4150-A708-8DEAF762D9D3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9" creationId="{AB7009A4-E219-4983-8816-F253C86D803E}"/>
          </ac:spMkLst>
        </pc:spChg>
        <pc:picChg chg="add mod">
          <ac:chgData name="Mucklow Darren (Staff)" userId="8e59ca1c-6b4b-435e-9886-d435788b9330" providerId="ADAL" clId="{E13C39B7-85D4-4168-A7F2-85DF9FD81ECF}" dt="2023-11-27T13:11:03.488" v="136"/>
          <ac:picMkLst>
            <pc:docMk/>
            <pc:sldMk cId="2600406025" sldId="309"/>
            <ac:picMk id="15" creationId="{68DC8D24-4193-49AA-8F4D-2A2C54564F2E}"/>
          </ac:picMkLst>
        </pc:picChg>
        <pc:cxnChg chg="add del mod">
          <ac:chgData name="Mucklow Darren (Staff)" userId="8e59ca1c-6b4b-435e-9886-d435788b9330" providerId="ADAL" clId="{E13C39B7-85D4-4168-A7F2-85DF9FD81ECF}" dt="2023-11-27T13:11:06.366" v="137" actId="478"/>
          <ac:cxnSpMkLst>
            <pc:docMk/>
            <pc:sldMk cId="2600406025" sldId="309"/>
            <ac:cxnSpMk id="20" creationId="{66E79C87-6B6B-4D79-9AC7-A36F95729879}"/>
          </ac:cxnSpMkLst>
        </pc:cxnChg>
      </pc:sldChg>
      <pc:sldChg chg="modSp add mod">
        <pc:chgData name="Mucklow Darren (Staff)" userId="8e59ca1c-6b4b-435e-9886-d435788b9330" providerId="ADAL" clId="{E13C39B7-85D4-4168-A7F2-85DF9FD81ECF}" dt="2023-11-27T13:27:55.592" v="372" actId="20577"/>
        <pc:sldMkLst>
          <pc:docMk/>
          <pc:sldMk cId="3841098087" sldId="311"/>
        </pc:sldMkLst>
        <pc:spChg chg="mod">
          <ac:chgData name="Mucklow Darren (Staff)" userId="8e59ca1c-6b4b-435e-9886-d435788b9330" providerId="ADAL" clId="{E13C39B7-85D4-4168-A7F2-85DF9FD81ECF}" dt="2023-11-27T13:27:52.345" v="370" actId="20577"/>
          <ac:spMkLst>
            <pc:docMk/>
            <pc:sldMk cId="3841098087" sldId="311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E13C39B7-85D4-4168-A7F2-85DF9FD81ECF}" dt="2023-11-27T13:27:55.592" v="372" actId="20577"/>
          <ac:spMkLst>
            <pc:docMk/>
            <pc:sldMk cId="3841098087" sldId="311"/>
            <ac:spMk id="4" creationId="{AEAD4945-F479-40DD-9BB8-5D9C7DB9EAF0}"/>
          </ac:spMkLst>
        </pc:spChg>
      </pc:sldChg>
    </pc:docChg>
  </pc:docChgLst>
  <pc:docChgLst>
    <pc:chgData name="Sepideh Modgham" userId="4115b3b6-c566-49ec-8cd3-2d7651a9555d" providerId="ADAL" clId="{0856E425-E6F5-42AA-A24C-C60E52A390C8}"/>
    <pc:docChg chg="undo custSel delSld modSld">
      <pc:chgData name="Sepideh Modgham" userId="4115b3b6-c566-49ec-8cd3-2d7651a9555d" providerId="ADAL" clId="{0856E425-E6F5-42AA-A24C-C60E52A390C8}" dt="2023-12-07T09:36:41.164" v="847"/>
      <pc:docMkLst>
        <pc:docMk/>
      </pc:docMkLst>
      <pc:sldChg chg="addSp delSp modSp mod delAnim modAnim">
        <pc:chgData name="Sepideh Modgham" userId="4115b3b6-c566-49ec-8cd3-2d7651a9555d" providerId="ADAL" clId="{0856E425-E6F5-42AA-A24C-C60E52A390C8}" dt="2023-12-06T08:34:35.408" v="235" actId="1037"/>
        <pc:sldMkLst>
          <pc:docMk/>
          <pc:sldMk cId="895964165" sldId="299"/>
        </pc:sldMkLst>
        <pc:spChg chg="add mod">
          <ac:chgData name="Sepideh Modgham" userId="4115b3b6-c566-49ec-8cd3-2d7651a9555d" providerId="ADAL" clId="{0856E425-E6F5-42AA-A24C-C60E52A390C8}" dt="2023-12-06T08:34:06.965" v="210" actId="20577"/>
          <ac:spMkLst>
            <pc:docMk/>
            <pc:sldMk cId="895964165" sldId="299"/>
            <ac:spMk id="3" creationId="{8C787DBB-796C-F8C1-975F-704AB385E0C7}"/>
          </ac:spMkLst>
        </pc:spChg>
        <pc:spChg chg="mod">
          <ac:chgData name="Sepideh Modgham" userId="4115b3b6-c566-49ec-8cd3-2d7651a9555d" providerId="ADAL" clId="{0856E425-E6F5-42AA-A24C-C60E52A390C8}" dt="2023-12-06T08:34:26.342" v="212" actId="1076"/>
          <ac:spMkLst>
            <pc:docMk/>
            <pc:sldMk cId="895964165" sldId="299"/>
            <ac:spMk id="4" creationId="{4D3E307E-244F-42DB-A0C2-0720C245B254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9" creationId="{B9EA3EE1-2597-49AF-80B8-1305E68493B1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0" creationId="{3DF83993-00CC-4044-BDCB-FF6D0A96D655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1" creationId="{EA81025F-D12D-464D-857E-812687C0C0CB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2" creationId="{E5A5FC9A-5DEC-4189-8DD1-8BEAAF3B985A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3" creationId="{B8C081D2-9643-4F58-9226-E67BFEC6B227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4" creationId="{91F31084-C155-42CA-B469-9AE2283F3EB2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5" creationId="{1E99E3EB-7185-4395-9CA4-EE6D26863573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16" creationId="{206EE881-C204-42D0-A51A-7E679A1BEDDA}"/>
          </ac:spMkLst>
        </pc:spChg>
        <pc:spChg chg="mod">
          <ac:chgData name="Sepideh Modgham" userId="4115b3b6-c566-49ec-8cd3-2d7651a9555d" providerId="ADAL" clId="{0856E425-E6F5-42AA-A24C-C60E52A390C8}" dt="2023-12-06T08:30:17.844" v="44" actId="2711"/>
          <ac:spMkLst>
            <pc:docMk/>
            <pc:sldMk cId="895964165" sldId="299"/>
            <ac:spMk id="17" creationId="{49FED9A4-AB94-4C4B-B99C-C430F03F0DCB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22" creationId="{B4854FEC-A3B5-4F29-8BC7-AA7CEA770DA3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23" creationId="{11C5F7B7-AE6E-4356-B8A9-C911013D0DF5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24" creationId="{41C67AC5-7EF7-4428-9FE8-2B27779BFC17}"/>
          </ac:spMkLst>
        </pc:spChg>
        <pc:spChg chg="mod">
          <ac:chgData name="Sepideh Modgham" userId="4115b3b6-c566-49ec-8cd3-2d7651a9555d" providerId="ADAL" clId="{0856E425-E6F5-42AA-A24C-C60E52A390C8}" dt="2023-12-06T08:34:35.408" v="235" actId="1037"/>
          <ac:spMkLst>
            <pc:docMk/>
            <pc:sldMk cId="895964165" sldId="299"/>
            <ac:spMk id="25" creationId="{15319816-3C12-424D-B8E0-59E625BFAA95}"/>
          </ac:spMkLst>
        </pc:spChg>
        <pc:spChg chg="del mod">
          <ac:chgData name="Sepideh Modgham" userId="4115b3b6-c566-49ec-8cd3-2d7651a9555d" providerId="ADAL" clId="{0856E425-E6F5-42AA-A24C-C60E52A390C8}" dt="2023-12-06T08:34:11.708" v="211" actId="478"/>
          <ac:spMkLst>
            <pc:docMk/>
            <pc:sldMk cId="895964165" sldId="299"/>
            <ac:spMk id="27" creationId="{2D7BB009-0185-4A8D-87E4-870A691848AF}"/>
          </ac:spMkLst>
        </pc:sp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5" creationId="{FB6A8945-802D-4683-8A5E-0995114A539B}"/>
          </ac:cxnSpMkLst>
        </pc:cxn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6" creationId="{813C86FD-86B6-4E24-9111-A6D6AA9506F1}"/>
          </ac:cxnSpMkLst>
        </pc:cxn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7" creationId="{8D6AD63D-CDF0-4537-98D1-1542A1AD2496}"/>
          </ac:cxnSpMkLst>
        </pc:cxn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8" creationId="{8195E640-5F5D-4581-85A0-39F504E202E6}"/>
          </ac:cxnSpMkLst>
        </pc:cxn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20" creationId="{5A7BD59D-9657-47CA-BEB0-7AE35BC2BC66}"/>
          </ac:cxnSpMkLst>
        </pc:cxnChg>
        <pc:cxnChg chg="mod">
          <ac:chgData name="Sepideh Modgham" userId="4115b3b6-c566-49ec-8cd3-2d7651a9555d" providerId="ADAL" clId="{0856E425-E6F5-42AA-A24C-C60E52A390C8}" dt="2023-12-06T08:34:35.408" v="235" actId="1037"/>
          <ac:cxnSpMkLst>
            <pc:docMk/>
            <pc:sldMk cId="895964165" sldId="299"/>
            <ac:cxnSpMk id="21" creationId="{5899C6DB-0516-447B-8AF5-2405EC819780}"/>
          </ac:cxnSpMkLst>
        </pc:cxnChg>
      </pc:sldChg>
      <pc:sldChg chg="addSp delSp modSp mod addAnim delAnim modAnim">
        <pc:chgData name="Sepideh Modgham" userId="4115b3b6-c566-49ec-8cd3-2d7651a9555d" providerId="ADAL" clId="{0856E425-E6F5-42AA-A24C-C60E52A390C8}" dt="2023-12-07T09:36:41.164" v="847"/>
        <pc:sldMkLst>
          <pc:docMk/>
          <pc:sldMk cId="3096437226" sldId="300"/>
        </pc:sldMkLst>
        <pc:spChg chg="add mod">
          <ac:chgData name="Sepideh Modgham" userId="4115b3b6-c566-49ec-8cd3-2d7651a9555d" providerId="ADAL" clId="{0856E425-E6F5-42AA-A24C-C60E52A390C8}" dt="2023-12-06T08:53:44.329" v="294" actId="1076"/>
          <ac:spMkLst>
            <pc:docMk/>
            <pc:sldMk cId="3096437226" sldId="300"/>
            <ac:spMk id="3" creationId="{16091DFA-53D3-686F-E9CD-25F0530BD7FC}"/>
          </ac:spMkLst>
        </pc:spChg>
        <pc:spChg chg="mod">
          <ac:chgData name="Sepideh Modgham" userId="4115b3b6-c566-49ec-8cd3-2d7651a9555d" providerId="ADAL" clId="{0856E425-E6F5-42AA-A24C-C60E52A390C8}" dt="2023-12-07T09:13:02.520" v="570" actId="20577"/>
          <ac:spMkLst>
            <pc:docMk/>
            <pc:sldMk cId="3096437226" sldId="300"/>
            <ac:spMk id="4" creationId="{62D682F0-B182-4DC2-BFD1-99D2C12C85E7}"/>
          </ac:spMkLst>
        </pc:spChg>
        <pc:spChg chg="add mod">
          <ac:chgData name="Sepideh Modgham" userId="4115b3b6-c566-49ec-8cd3-2d7651a9555d" providerId="ADAL" clId="{0856E425-E6F5-42AA-A24C-C60E52A390C8}" dt="2023-12-07T08:56:25.296" v="342" actId="404"/>
          <ac:spMkLst>
            <pc:docMk/>
            <pc:sldMk cId="3096437226" sldId="300"/>
            <ac:spMk id="5" creationId="{C94BE501-C019-A17F-2FAE-097D0EBC8525}"/>
          </ac:spMkLst>
        </pc:spChg>
        <pc:spChg chg="add mod">
          <ac:chgData name="Sepideh Modgham" userId="4115b3b6-c566-49ec-8cd3-2d7651a9555d" providerId="ADAL" clId="{0856E425-E6F5-42AA-A24C-C60E52A390C8}" dt="2023-12-07T08:56:28.833" v="343" actId="404"/>
          <ac:spMkLst>
            <pc:docMk/>
            <pc:sldMk cId="3096437226" sldId="300"/>
            <ac:spMk id="12" creationId="{1A3B42C4-3C80-EC85-2391-22E84671F1B1}"/>
          </ac:spMkLst>
        </pc:spChg>
        <pc:spChg chg="add mod">
          <ac:chgData name="Sepideh Modgham" userId="4115b3b6-c566-49ec-8cd3-2d7651a9555d" providerId="ADAL" clId="{0856E425-E6F5-42AA-A24C-C60E52A390C8}" dt="2023-12-07T08:56:05.075" v="338" actId="403"/>
          <ac:spMkLst>
            <pc:docMk/>
            <pc:sldMk cId="3096437226" sldId="300"/>
            <ac:spMk id="13" creationId="{D704CA28-4A1D-88F5-E701-04A5B798944A}"/>
          </ac:spMkLst>
        </pc:spChg>
        <pc:spChg chg="add mod">
          <ac:chgData name="Sepideh Modgham" userId="4115b3b6-c566-49ec-8cd3-2d7651a9555d" providerId="ADAL" clId="{0856E425-E6F5-42AA-A24C-C60E52A390C8}" dt="2023-12-07T08:55:48.071" v="333" actId="1076"/>
          <ac:spMkLst>
            <pc:docMk/>
            <pc:sldMk cId="3096437226" sldId="300"/>
            <ac:spMk id="14" creationId="{12037A57-02D2-08EC-3E9C-510E4EF49B83}"/>
          </ac:spMkLst>
        </pc:spChg>
        <pc:spChg chg="add mod">
          <ac:chgData name="Sepideh Modgham" userId="4115b3b6-c566-49ec-8cd3-2d7651a9555d" providerId="ADAL" clId="{0856E425-E6F5-42AA-A24C-C60E52A390C8}" dt="2023-12-07T08:58:06.358" v="370" actId="1076"/>
          <ac:spMkLst>
            <pc:docMk/>
            <pc:sldMk cId="3096437226" sldId="300"/>
            <ac:spMk id="15" creationId="{82F1BE5C-5F6B-E2FB-1C83-3A92DC9D80A0}"/>
          </ac:spMkLst>
        </pc:spChg>
        <pc:spChg chg="add mod">
          <ac:chgData name="Sepideh Modgham" userId="4115b3b6-c566-49ec-8cd3-2d7651a9555d" providerId="ADAL" clId="{0856E425-E6F5-42AA-A24C-C60E52A390C8}" dt="2023-12-07T08:57:34.821" v="362" actId="1076"/>
          <ac:spMkLst>
            <pc:docMk/>
            <pc:sldMk cId="3096437226" sldId="300"/>
            <ac:spMk id="16" creationId="{FB8B2F65-46ED-973A-7CB3-0E1FA80FB30C}"/>
          </ac:spMkLst>
        </pc:spChg>
        <pc:spChg chg="add mod">
          <ac:chgData name="Sepideh Modgham" userId="4115b3b6-c566-49ec-8cd3-2d7651a9555d" providerId="ADAL" clId="{0856E425-E6F5-42AA-A24C-C60E52A390C8}" dt="2023-12-07T08:57:05.284" v="354" actId="1076"/>
          <ac:spMkLst>
            <pc:docMk/>
            <pc:sldMk cId="3096437226" sldId="300"/>
            <ac:spMk id="17" creationId="{7E1DCF8D-BB22-8E1D-1FD8-17AC63158BCC}"/>
          </ac:spMkLst>
        </pc:spChg>
        <pc:spChg chg="add mod">
          <ac:chgData name="Sepideh Modgham" userId="4115b3b6-c566-49ec-8cd3-2d7651a9555d" providerId="ADAL" clId="{0856E425-E6F5-42AA-A24C-C60E52A390C8}" dt="2023-12-07T08:57:22.148" v="357" actId="1076"/>
          <ac:spMkLst>
            <pc:docMk/>
            <pc:sldMk cId="3096437226" sldId="300"/>
            <ac:spMk id="18" creationId="{CEBA22A8-C104-7325-80FD-901CC613AE0C}"/>
          </ac:spMkLst>
        </pc:spChg>
        <pc:spChg chg="add mod">
          <ac:chgData name="Sepideh Modgham" userId="4115b3b6-c566-49ec-8cd3-2d7651a9555d" providerId="ADAL" clId="{0856E425-E6F5-42AA-A24C-C60E52A390C8}" dt="2023-12-07T08:58:03.320" v="369" actId="1076"/>
          <ac:spMkLst>
            <pc:docMk/>
            <pc:sldMk cId="3096437226" sldId="300"/>
            <ac:spMk id="19" creationId="{85A9E2B9-8CB9-F384-C1AD-4127CBEB316C}"/>
          </ac:spMkLst>
        </pc:spChg>
        <pc:spChg chg="add mod">
          <ac:chgData name="Sepideh Modgham" userId="4115b3b6-c566-49ec-8cd3-2d7651a9555d" providerId="ADAL" clId="{0856E425-E6F5-42AA-A24C-C60E52A390C8}" dt="2023-12-07T08:57:48.990" v="366" actId="1076"/>
          <ac:spMkLst>
            <pc:docMk/>
            <pc:sldMk cId="3096437226" sldId="300"/>
            <ac:spMk id="20" creationId="{915705C0-8A92-5BC3-2A7B-7B40B63DFEFB}"/>
          </ac:spMkLst>
        </pc:spChg>
        <pc:spChg chg="add mod">
          <ac:chgData name="Sepideh Modgham" userId="4115b3b6-c566-49ec-8cd3-2d7651a9555d" providerId="ADAL" clId="{0856E425-E6F5-42AA-A24C-C60E52A390C8}" dt="2023-12-07T08:58:20.401" v="372" actId="1076"/>
          <ac:spMkLst>
            <pc:docMk/>
            <pc:sldMk cId="3096437226" sldId="300"/>
            <ac:spMk id="21" creationId="{F4A5F628-AD96-9B82-7C41-2C949FBCF444}"/>
          </ac:spMkLst>
        </pc:spChg>
        <pc:spChg chg="add mod">
          <ac:chgData name="Sepideh Modgham" userId="4115b3b6-c566-49ec-8cd3-2d7651a9555d" providerId="ADAL" clId="{0856E425-E6F5-42AA-A24C-C60E52A390C8}" dt="2023-12-07T09:00:37.794" v="427" actId="1076"/>
          <ac:spMkLst>
            <pc:docMk/>
            <pc:sldMk cId="3096437226" sldId="300"/>
            <ac:spMk id="22" creationId="{C35BC126-CDC1-92A9-7674-B613558ED4E0}"/>
          </ac:spMkLst>
        </pc:spChg>
        <pc:spChg chg="add mod">
          <ac:chgData name="Sepideh Modgham" userId="4115b3b6-c566-49ec-8cd3-2d7651a9555d" providerId="ADAL" clId="{0856E425-E6F5-42AA-A24C-C60E52A390C8}" dt="2023-12-07T09:01:44.715" v="453" actId="20577"/>
          <ac:spMkLst>
            <pc:docMk/>
            <pc:sldMk cId="3096437226" sldId="300"/>
            <ac:spMk id="23" creationId="{BA594A10-A313-1AB2-B3C9-533854D5D0F2}"/>
          </ac:spMkLst>
        </pc:spChg>
        <pc:spChg chg="add mod">
          <ac:chgData name="Sepideh Modgham" userId="4115b3b6-c566-49ec-8cd3-2d7651a9555d" providerId="ADAL" clId="{0856E425-E6F5-42AA-A24C-C60E52A390C8}" dt="2023-12-07T09:06:31.844" v="466" actId="20577"/>
          <ac:spMkLst>
            <pc:docMk/>
            <pc:sldMk cId="3096437226" sldId="300"/>
            <ac:spMk id="24" creationId="{0A6A9839-45DB-7A2D-F932-8641E7DD69BC}"/>
          </ac:spMkLst>
        </pc:spChg>
        <pc:spChg chg="add mod">
          <ac:chgData name="Sepideh Modgham" userId="4115b3b6-c566-49ec-8cd3-2d7651a9555d" providerId="ADAL" clId="{0856E425-E6F5-42AA-A24C-C60E52A390C8}" dt="2023-12-07T09:07:42.121" v="481" actId="1076"/>
          <ac:spMkLst>
            <pc:docMk/>
            <pc:sldMk cId="3096437226" sldId="300"/>
            <ac:spMk id="25" creationId="{B144DF3C-A34B-5163-0D39-2E9989F97202}"/>
          </ac:spMkLst>
        </pc:spChg>
        <pc:spChg chg="add mod">
          <ac:chgData name="Sepideh Modgham" userId="4115b3b6-c566-49ec-8cd3-2d7651a9555d" providerId="ADAL" clId="{0856E425-E6F5-42AA-A24C-C60E52A390C8}" dt="2023-12-07T09:07:55.681" v="487" actId="20577"/>
          <ac:spMkLst>
            <pc:docMk/>
            <pc:sldMk cId="3096437226" sldId="300"/>
            <ac:spMk id="26" creationId="{823620EB-CF72-34B8-A55A-630CC2EB5831}"/>
          </ac:spMkLst>
        </pc:spChg>
        <pc:spChg chg="mod">
          <ac:chgData name="Sepideh Modgham" userId="4115b3b6-c566-49ec-8cd3-2d7651a9555d" providerId="ADAL" clId="{0856E425-E6F5-42AA-A24C-C60E52A390C8}" dt="2023-12-07T08:56:21.156" v="341" actId="404"/>
          <ac:spMkLst>
            <pc:docMk/>
            <pc:sldMk cId="3096437226" sldId="300"/>
            <ac:spMk id="48" creationId="{DFCFAAC3-B38A-483E-8E77-981D8B4A3544}"/>
          </ac:spMkLst>
        </pc:spChg>
        <pc:spChg chg="del">
          <ac:chgData name="Sepideh Modgham" userId="4115b3b6-c566-49ec-8cd3-2d7651a9555d" providerId="ADAL" clId="{0856E425-E6F5-42AA-A24C-C60E52A390C8}" dt="2023-12-06T08:55:39.248" v="304" actId="478"/>
          <ac:spMkLst>
            <pc:docMk/>
            <pc:sldMk cId="3096437226" sldId="300"/>
            <ac:spMk id="49" creationId="{72E719E1-0D11-4663-BE18-945D8F5D228D}"/>
          </ac:spMkLst>
        </pc:spChg>
        <pc:spChg chg="del">
          <ac:chgData name="Sepideh Modgham" userId="4115b3b6-c566-49ec-8cd3-2d7651a9555d" providerId="ADAL" clId="{0856E425-E6F5-42AA-A24C-C60E52A390C8}" dt="2023-12-06T08:56:14.009" v="313" actId="478"/>
          <ac:spMkLst>
            <pc:docMk/>
            <pc:sldMk cId="3096437226" sldId="300"/>
            <ac:spMk id="50" creationId="{8846AD63-DB48-48C5-BE05-091B0F23A5A0}"/>
          </ac:spMkLst>
        </pc:spChg>
        <pc:spChg chg="del">
          <ac:chgData name="Sepideh Modgham" userId="4115b3b6-c566-49ec-8cd3-2d7651a9555d" providerId="ADAL" clId="{0856E425-E6F5-42AA-A24C-C60E52A390C8}" dt="2023-12-06T08:56:41.834" v="319" actId="478"/>
          <ac:spMkLst>
            <pc:docMk/>
            <pc:sldMk cId="3096437226" sldId="300"/>
            <ac:spMk id="52" creationId="{EECBE4A1-5BB3-4BDB-80AF-67967189093F}"/>
          </ac:spMkLst>
        </pc:spChg>
        <pc:spChg chg="del">
          <ac:chgData name="Sepideh Modgham" userId="4115b3b6-c566-49ec-8cd3-2d7651a9555d" providerId="ADAL" clId="{0856E425-E6F5-42AA-A24C-C60E52A390C8}" dt="2023-12-06T08:56:47.111" v="320" actId="478"/>
          <ac:spMkLst>
            <pc:docMk/>
            <pc:sldMk cId="3096437226" sldId="300"/>
            <ac:spMk id="53" creationId="{44044BB4-AE52-4564-99BC-B289EE183D51}"/>
          </ac:spMkLst>
        </pc:spChg>
        <pc:spChg chg="del">
          <ac:chgData name="Sepideh Modgham" userId="4115b3b6-c566-49ec-8cd3-2d7651a9555d" providerId="ADAL" clId="{0856E425-E6F5-42AA-A24C-C60E52A390C8}" dt="2023-12-07T08:55:07.025" v="323" actId="478"/>
          <ac:spMkLst>
            <pc:docMk/>
            <pc:sldMk cId="3096437226" sldId="300"/>
            <ac:spMk id="54" creationId="{7AE41963-2EF8-43F1-AB36-ED1603820686}"/>
          </ac:spMkLst>
        </pc:spChg>
        <pc:spChg chg="del">
          <ac:chgData name="Sepideh Modgham" userId="4115b3b6-c566-49ec-8cd3-2d7651a9555d" providerId="ADAL" clId="{0856E425-E6F5-42AA-A24C-C60E52A390C8}" dt="2023-12-07T08:56:34.427" v="344" actId="478"/>
          <ac:spMkLst>
            <pc:docMk/>
            <pc:sldMk cId="3096437226" sldId="300"/>
            <ac:spMk id="55" creationId="{2EDAB860-EC6F-4E83-B809-7CC973433E16}"/>
          </ac:spMkLst>
        </pc:spChg>
        <pc:spChg chg="del">
          <ac:chgData name="Sepideh Modgham" userId="4115b3b6-c566-49ec-8cd3-2d7651a9555d" providerId="ADAL" clId="{0856E425-E6F5-42AA-A24C-C60E52A390C8}" dt="2023-12-07T08:56:54.479" v="350" actId="478"/>
          <ac:spMkLst>
            <pc:docMk/>
            <pc:sldMk cId="3096437226" sldId="300"/>
            <ac:spMk id="56" creationId="{50DE7861-8FAC-40DF-B389-9A8099A267DE}"/>
          </ac:spMkLst>
        </pc:spChg>
        <pc:spChg chg="del">
          <ac:chgData name="Sepideh Modgham" userId="4115b3b6-c566-49ec-8cd3-2d7651a9555d" providerId="ADAL" clId="{0856E425-E6F5-42AA-A24C-C60E52A390C8}" dt="2023-12-07T08:57:15.841" v="356" actId="478"/>
          <ac:spMkLst>
            <pc:docMk/>
            <pc:sldMk cId="3096437226" sldId="300"/>
            <ac:spMk id="57" creationId="{7BD90E41-4AB2-4897-9ED4-B6CBC08F4191}"/>
          </ac:spMkLst>
        </pc:spChg>
        <pc:spChg chg="del">
          <ac:chgData name="Sepideh Modgham" userId="4115b3b6-c566-49ec-8cd3-2d7651a9555d" providerId="ADAL" clId="{0856E425-E6F5-42AA-A24C-C60E52A390C8}" dt="2023-12-07T08:57:25.105" v="358" actId="478"/>
          <ac:spMkLst>
            <pc:docMk/>
            <pc:sldMk cId="3096437226" sldId="300"/>
            <ac:spMk id="58" creationId="{DE3F2874-C5EC-460B-A5CF-97731F136952}"/>
          </ac:spMkLst>
        </pc:spChg>
        <pc:spChg chg="del">
          <ac:chgData name="Sepideh Modgham" userId="4115b3b6-c566-49ec-8cd3-2d7651a9555d" providerId="ADAL" clId="{0856E425-E6F5-42AA-A24C-C60E52A390C8}" dt="2023-12-07T08:57:38.250" v="363" actId="478"/>
          <ac:spMkLst>
            <pc:docMk/>
            <pc:sldMk cId="3096437226" sldId="300"/>
            <ac:spMk id="59" creationId="{5716A540-96A0-4ACB-96AC-99F1909D733B}"/>
          </ac:spMkLst>
        </pc:spChg>
        <pc:spChg chg="del">
          <ac:chgData name="Sepideh Modgham" userId="4115b3b6-c566-49ec-8cd3-2d7651a9555d" providerId="ADAL" clId="{0856E425-E6F5-42AA-A24C-C60E52A390C8}" dt="2023-12-07T08:57:51.698" v="367" actId="478"/>
          <ac:spMkLst>
            <pc:docMk/>
            <pc:sldMk cId="3096437226" sldId="300"/>
            <ac:spMk id="60" creationId="{59750E0C-C475-4E33-9D3A-1B8DC4A78A92}"/>
          </ac:spMkLst>
        </pc:spChg>
        <pc:spChg chg="mod">
          <ac:chgData name="Sepideh Modgham" userId="4115b3b6-c566-49ec-8cd3-2d7651a9555d" providerId="ADAL" clId="{0856E425-E6F5-42AA-A24C-C60E52A390C8}" dt="2023-12-07T09:01:22.962" v="445" actId="1076"/>
          <ac:spMkLst>
            <pc:docMk/>
            <pc:sldMk cId="3096437226" sldId="300"/>
            <ac:spMk id="61" creationId="{B6ACCAAE-8544-4A94-8121-ED97A4E873E2}"/>
          </ac:spMkLst>
        </pc:spChg>
        <pc:spChg chg="del mod">
          <ac:chgData name="Sepideh Modgham" userId="4115b3b6-c566-49ec-8cd3-2d7651a9555d" providerId="ADAL" clId="{0856E425-E6F5-42AA-A24C-C60E52A390C8}" dt="2023-12-07T09:00:40.632" v="428" actId="478"/>
          <ac:spMkLst>
            <pc:docMk/>
            <pc:sldMk cId="3096437226" sldId="300"/>
            <ac:spMk id="62" creationId="{4C1F0589-D786-4DB9-B838-DA859FBD753A}"/>
          </ac:spMkLst>
        </pc:spChg>
        <pc:spChg chg="add del mod">
          <ac:chgData name="Sepideh Modgham" userId="4115b3b6-c566-49ec-8cd3-2d7651a9555d" providerId="ADAL" clId="{0856E425-E6F5-42AA-A24C-C60E52A390C8}" dt="2023-12-07T09:05:52.213" v="456" actId="478"/>
          <ac:spMkLst>
            <pc:docMk/>
            <pc:sldMk cId="3096437226" sldId="300"/>
            <ac:spMk id="63" creationId="{D20B5121-3C9D-4B50-BAFC-C3ADFD496451}"/>
          </ac:spMkLst>
        </pc:spChg>
        <pc:spChg chg="add del mod">
          <ac:chgData name="Sepideh Modgham" userId="4115b3b6-c566-49ec-8cd3-2d7651a9555d" providerId="ADAL" clId="{0856E425-E6F5-42AA-A24C-C60E52A390C8}" dt="2023-12-07T09:06:03.174" v="461" actId="478"/>
          <ac:spMkLst>
            <pc:docMk/>
            <pc:sldMk cId="3096437226" sldId="300"/>
            <ac:spMk id="64" creationId="{9DB94057-CB2B-41A1-8B1A-A22E5D2A035D}"/>
          </ac:spMkLst>
        </pc:spChg>
        <pc:spChg chg="del mod">
          <ac:chgData name="Sepideh Modgham" userId="4115b3b6-c566-49ec-8cd3-2d7651a9555d" providerId="ADAL" clId="{0856E425-E6F5-42AA-A24C-C60E52A390C8}" dt="2023-12-07T09:16:14.978" v="572" actId="478"/>
          <ac:spMkLst>
            <pc:docMk/>
            <pc:sldMk cId="3096437226" sldId="300"/>
            <ac:spMk id="65" creationId="{DD832633-B2B1-4324-AFDA-DEF23822E878}"/>
          </ac:spMkLst>
        </pc:spChg>
        <pc:spChg chg="del">
          <ac:chgData name="Sepideh Modgham" userId="4115b3b6-c566-49ec-8cd3-2d7651a9555d" providerId="ADAL" clId="{0856E425-E6F5-42AA-A24C-C60E52A390C8}" dt="2023-12-07T09:06:46.376" v="469" actId="478"/>
          <ac:spMkLst>
            <pc:docMk/>
            <pc:sldMk cId="3096437226" sldId="300"/>
            <ac:spMk id="66" creationId="{A49CA772-04DB-4BA1-99F3-767FC4398141}"/>
          </ac:spMkLst>
        </pc:spChg>
        <pc:spChg chg="del mod">
          <ac:chgData name="Sepideh Modgham" userId="4115b3b6-c566-49ec-8cd3-2d7651a9555d" providerId="ADAL" clId="{0856E425-E6F5-42AA-A24C-C60E52A390C8}" dt="2023-12-06T08:38:20.300" v="277" actId="478"/>
          <ac:spMkLst>
            <pc:docMk/>
            <pc:sldMk cId="3096437226" sldId="300"/>
            <ac:spMk id="67" creationId="{903EDAFE-0777-4FC8-AAA9-5AE21CC4E682}"/>
          </ac:spMkLst>
        </pc:spChg>
        <pc:cxnChg chg="mod">
          <ac:chgData name="Sepideh Modgham" userId="4115b3b6-c566-49ec-8cd3-2d7651a9555d" providerId="ADAL" clId="{0856E425-E6F5-42AA-A24C-C60E52A390C8}" dt="2023-12-07T09:24:06.485" v="686" actId="14100"/>
          <ac:cxnSpMkLst>
            <pc:docMk/>
            <pc:sldMk cId="3096437226" sldId="300"/>
            <ac:cxnSpMk id="9" creationId="{0BEDD65A-A99A-48C6-A320-E0C935822349}"/>
          </ac:cxnSpMkLst>
        </pc:cxnChg>
      </pc:sldChg>
      <pc:sldChg chg="addSp delSp modSp mod delAnim modAnim">
        <pc:chgData name="Sepideh Modgham" userId="4115b3b6-c566-49ec-8cd3-2d7651a9555d" providerId="ADAL" clId="{0856E425-E6F5-42AA-A24C-C60E52A390C8}" dt="2023-12-07T09:12:42.021" v="555" actId="478"/>
        <pc:sldMkLst>
          <pc:docMk/>
          <pc:sldMk cId="1115407254" sldId="301"/>
        </pc:sldMkLst>
        <pc:spChg chg="add mod">
          <ac:chgData name="Sepideh Modgham" userId="4115b3b6-c566-49ec-8cd3-2d7651a9555d" providerId="ADAL" clId="{0856E425-E6F5-42AA-A24C-C60E52A390C8}" dt="2023-12-07T09:10:03.645" v="523" actId="14100"/>
          <ac:spMkLst>
            <pc:docMk/>
            <pc:sldMk cId="1115407254" sldId="301"/>
            <ac:spMk id="3" creationId="{BAFB8F78-85F5-2FCC-575D-7263A4D28148}"/>
          </ac:spMkLst>
        </pc:spChg>
        <pc:spChg chg="mod">
          <ac:chgData name="Sepideh Modgham" userId="4115b3b6-c566-49ec-8cd3-2d7651a9555d" providerId="ADAL" clId="{0856E425-E6F5-42AA-A24C-C60E52A390C8}" dt="2023-12-07T09:12:38.852" v="554" actId="6549"/>
          <ac:spMkLst>
            <pc:docMk/>
            <pc:sldMk cId="1115407254" sldId="301"/>
            <ac:spMk id="4" creationId="{4E2464B4-F392-4933-B77F-580032903345}"/>
          </ac:spMkLst>
        </pc:spChg>
        <pc:spChg chg="mod">
          <ac:chgData name="Sepideh Modgham" userId="4115b3b6-c566-49ec-8cd3-2d7651a9555d" providerId="ADAL" clId="{0856E425-E6F5-42AA-A24C-C60E52A390C8}" dt="2023-12-07T09:10:49.190" v="528" actId="2711"/>
          <ac:spMkLst>
            <pc:docMk/>
            <pc:sldMk cId="1115407254" sldId="301"/>
            <ac:spMk id="41" creationId="{465F58BB-DCC3-4E33-8CDF-B5254C6AB935}"/>
          </ac:spMkLst>
        </pc:spChg>
        <pc:spChg chg="mod">
          <ac:chgData name="Sepideh Modgham" userId="4115b3b6-c566-49ec-8cd3-2d7651a9555d" providerId="ADAL" clId="{0856E425-E6F5-42AA-A24C-C60E52A390C8}" dt="2023-12-07T09:11:03.152" v="531" actId="207"/>
          <ac:spMkLst>
            <pc:docMk/>
            <pc:sldMk cId="1115407254" sldId="301"/>
            <ac:spMk id="42" creationId="{A261295C-7679-4237-8A5D-95908A3474CC}"/>
          </ac:spMkLst>
        </pc:spChg>
        <pc:spChg chg="mod">
          <ac:chgData name="Sepideh Modgham" userId="4115b3b6-c566-49ec-8cd3-2d7651a9555d" providerId="ADAL" clId="{0856E425-E6F5-42AA-A24C-C60E52A390C8}" dt="2023-12-07T09:11:15.385" v="533" actId="207"/>
          <ac:spMkLst>
            <pc:docMk/>
            <pc:sldMk cId="1115407254" sldId="301"/>
            <ac:spMk id="43" creationId="{AC7465AB-88D5-4DA4-9ACE-F5E87BE6710D}"/>
          </ac:spMkLst>
        </pc:spChg>
        <pc:spChg chg="del">
          <ac:chgData name="Sepideh Modgham" userId="4115b3b6-c566-49ec-8cd3-2d7651a9555d" providerId="ADAL" clId="{0856E425-E6F5-42AA-A24C-C60E52A390C8}" dt="2023-12-07T09:12:42.021" v="555" actId="478"/>
          <ac:spMkLst>
            <pc:docMk/>
            <pc:sldMk cId="1115407254" sldId="301"/>
            <ac:spMk id="59" creationId="{5FEB6B67-AECA-4DF2-B936-919617196438}"/>
          </ac:spMkLst>
        </pc:spChg>
      </pc:sldChg>
      <pc:sldChg chg="addSp delSp modSp mod addAnim delAnim modAnim">
        <pc:chgData name="Sepideh Modgham" userId="4115b3b6-c566-49ec-8cd3-2d7651a9555d" providerId="ADAL" clId="{0856E425-E6F5-42AA-A24C-C60E52A390C8}" dt="2023-12-07T09:19:55.593" v="646" actId="478"/>
        <pc:sldMkLst>
          <pc:docMk/>
          <pc:sldMk cId="2627727147" sldId="302"/>
        </pc:sldMkLst>
        <pc:spChg chg="add mod">
          <ac:chgData name="Sepideh Modgham" userId="4115b3b6-c566-49ec-8cd3-2d7651a9555d" providerId="ADAL" clId="{0856E425-E6F5-42AA-A24C-C60E52A390C8}" dt="2023-12-07T09:16:43.318" v="582" actId="1076"/>
          <ac:spMkLst>
            <pc:docMk/>
            <pc:sldMk cId="2627727147" sldId="302"/>
            <ac:spMk id="3" creationId="{06C34C26-BE05-C7C5-DB6D-537785C7CE9E}"/>
          </ac:spMkLst>
        </pc:spChg>
        <pc:spChg chg="mod">
          <ac:chgData name="Sepideh Modgham" userId="4115b3b6-c566-49ec-8cd3-2d7651a9555d" providerId="ADAL" clId="{0856E425-E6F5-42AA-A24C-C60E52A390C8}" dt="2023-12-07T09:12:16.132" v="546" actId="20577"/>
          <ac:spMkLst>
            <pc:docMk/>
            <pc:sldMk cId="2627727147" sldId="302"/>
            <ac:spMk id="4" creationId="{274B51AD-089A-455E-B3F6-5CE2BAAB82C0}"/>
          </ac:spMkLst>
        </pc:spChg>
        <pc:spChg chg="del">
          <ac:chgData name="Sepideh Modgham" userId="4115b3b6-c566-49ec-8cd3-2d7651a9555d" providerId="ADAL" clId="{0856E425-E6F5-42AA-A24C-C60E52A390C8}" dt="2023-12-07T09:16:37.508" v="581" actId="478"/>
          <ac:spMkLst>
            <pc:docMk/>
            <pc:sldMk cId="2627727147" sldId="302"/>
            <ac:spMk id="41" creationId="{A0DEB876-8E75-4D9F-9CF6-3BAB89E95AFA}"/>
          </ac:spMkLst>
        </pc:spChg>
        <pc:spChg chg="add mod">
          <ac:chgData name="Sepideh Modgham" userId="4115b3b6-c566-49ec-8cd3-2d7651a9555d" providerId="ADAL" clId="{0856E425-E6F5-42AA-A24C-C60E52A390C8}" dt="2023-12-07T09:17:13.278" v="590" actId="1076"/>
          <ac:spMkLst>
            <pc:docMk/>
            <pc:sldMk cId="2627727147" sldId="302"/>
            <ac:spMk id="42" creationId="{6F3A07AF-E07E-677A-2033-CD5267D23848}"/>
          </ac:spMkLst>
        </pc:spChg>
        <pc:spChg chg="del">
          <ac:chgData name="Sepideh Modgham" userId="4115b3b6-c566-49ec-8cd3-2d7651a9555d" providerId="ADAL" clId="{0856E425-E6F5-42AA-A24C-C60E52A390C8}" dt="2023-12-07T09:17:04.859" v="589" actId="478"/>
          <ac:spMkLst>
            <pc:docMk/>
            <pc:sldMk cId="2627727147" sldId="302"/>
            <ac:spMk id="43" creationId="{D5BB2FA5-769A-4A49-9609-201BEAE524B8}"/>
          </ac:spMkLst>
        </pc:spChg>
        <pc:spChg chg="add del">
          <ac:chgData name="Sepideh Modgham" userId="4115b3b6-c566-49ec-8cd3-2d7651a9555d" providerId="ADAL" clId="{0856E425-E6F5-42AA-A24C-C60E52A390C8}" dt="2023-12-07T09:18:11.933" v="604" actId="478"/>
          <ac:spMkLst>
            <pc:docMk/>
            <pc:sldMk cId="2627727147" sldId="302"/>
            <ac:spMk id="44" creationId="{D9DFC359-796B-4B4D-B234-1BFE1DDEF189}"/>
          </ac:spMkLst>
        </pc:spChg>
        <pc:spChg chg="del">
          <ac:chgData name="Sepideh Modgham" userId="4115b3b6-c566-49ec-8cd3-2d7651a9555d" providerId="ADAL" clId="{0856E425-E6F5-42AA-A24C-C60E52A390C8}" dt="2023-12-07T09:17:33.404" v="598" actId="478"/>
          <ac:spMkLst>
            <pc:docMk/>
            <pc:sldMk cId="2627727147" sldId="302"/>
            <ac:spMk id="45" creationId="{0B852DD8-C430-4C6C-9382-A90A08D105BF}"/>
          </ac:spMkLst>
        </pc:spChg>
        <pc:spChg chg="del">
          <ac:chgData name="Sepideh Modgham" userId="4115b3b6-c566-49ec-8cd3-2d7651a9555d" providerId="ADAL" clId="{0856E425-E6F5-42AA-A24C-C60E52A390C8}" dt="2023-12-07T09:18:46.690" v="613" actId="478"/>
          <ac:spMkLst>
            <pc:docMk/>
            <pc:sldMk cId="2627727147" sldId="302"/>
            <ac:spMk id="46" creationId="{D6934E83-9993-4A02-8E52-685E3A4F4344}"/>
          </ac:spMkLst>
        </pc:spChg>
        <pc:spChg chg="del">
          <ac:chgData name="Sepideh Modgham" userId="4115b3b6-c566-49ec-8cd3-2d7651a9555d" providerId="ADAL" clId="{0856E425-E6F5-42AA-A24C-C60E52A390C8}" dt="2023-12-07T09:19:55.593" v="646" actId="478"/>
          <ac:spMkLst>
            <pc:docMk/>
            <pc:sldMk cId="2627727147" sldId="302"/>
            <ac:spMk id="47" creationId="{9FA45EF6-6A93-40AE-8163-82FBA70B9C42}"/>
          </ac:spMkLst>
        </pc:spChg>
        <pc:spChg chg="add mod">
          <ac:chgData name="Sepideh Modgham" userId="4115b3b6-c566-49ec-8cd3-2d7651a9555d" providerId="ADAL" clId="{0856E425-E6F5-42AA-A24C-C60E52A390C8}" dt="2023-12-07T09:17:37.685" v="599" actId="1076"/>
          <ac:spMkLst>
            <pc:docMk/>
            <pc:sldMk cId="2627727147" sldId="302"/>
            <ac:spMk id="48" creationId="{7427E1AC-CDFC-2950-4231-F33E810F24A6}"/>
          </ac:spMkLst>
        </pc:spChg>
        <pc:spChg chg="mod">
          <ac:chgData name="Sepideh Modgham" userId="4115b3b6-c566-49ec-8cd3-2d7651a9555d" providerId="ADAL" clId="{0856E425-E6F5-42AA-A24C-C60E52A390C8}" dt="2023-12-07T09:15:58.911" v="571" actId="1076"/>
          <ac:spMkLst>
            <pc:docMk/>
            <pc:sldMk cId="2627727147" sldId="302"/>
            <ac:spMk id="49" creationId="{805BF7A5-7DDC-49E5-9882-4D502BF47766}"/>
          </ac:spMkLst>
        </pc:spChg>
        <pc:spChg chg="add mod">
          <ac:chgData name="Sepideh Modgham" userId="4115b3b6-c566-49ec-8cd3-2d7651a9555d" providerId="ADAL" clId="{0856E425-E6F5-42AA-A24C-C60E52A390C8}" dt="2023-12-07T09:18:27.377" v="606" actId="1076"/>
          <ac:spMkLst>
            <pc:docMk/>
            <pc:sldMk cId="2627727147" sldId="302"/>
            <ac:spMk id="50" creationId="{B93A7169-3A3C-F785-F5B1-CB3D8B8DFBCD}"/>
          </ac:spMkLst>
        </pc:spChg>
        <pc:spChg chg="add mod">
          <ac:chgData name="Sepideh Modgham" userId="4115b3b6-c566-49ec-8cd3-2d7651a9555d" providerId="ADAL" clId="{0856E425-E6F5-42AA-A24C-C60E52A390C8}" dt="2023-12-07T09:18:51.518" v="614" actId="1076"/>
          <ac:spMkLst>
            <pc:docMk/>
            <pc:sldMk cId="2627727147" sldId="302"/>
            <ac:spMk id="51" creationId="{0364E02C-27D9-1B27-2DFF-9081A9C244C9}"/>
          </ac:spMkLst>
        </pc:spChg>
        <pc:spChg chg="add mod">
          <ac:chgData name="Sepideh Modgham" userId="4115b3b6-c566-49ec-8cd3-2d7651a9555d" providerId="ADAL" clId="{0856E425-E6F5-42AA-A24C-C60E52A390C8}" dt="2023-12-07T09:19:43.501" v="645" actId="20577"/>
          <ac:spMkLst>
            <pc:docMk/>
            <pc:sldMk cId="2627727147" sldId="302"/>
            <ac:spMk id="52" creationId="{3424BBE4-B436-EB12-4FA9-34C14B0BB793}"/>
          </ac:spMkLst>
        </pc:spChg>
      </pc:sldChg>
      <pc:sldChg chg="addSp delSp modSp mod delAnim modAnim">
        <pc:chgData name="Sepideh Modgham" userId="4115b3b6-c566-49ec-8cd3-2d7651a9555d" providerId="ADAL" clId="{0856E425-E6F5-42AA-A24C-C60E52A390C8}" dt="2023-12-07T09:23:02.406" v="684" actId="478"/>
        <pc:sldMkLst>
          <pc:docMk/>
          <pc:sldMk cId="1971474341" sldId="303"/>
        </pc:sldMkLst>
        <pc:spChg chg="add mod">
          <ac:chgData name="Sepideh Modgham" userId="4115b3b6-c566-49ec-8cd3-2d7651a9555d" providerId="ADAL" clId="{0856E425-E6F5-42AA-A24C-C60E52A390C8}" dt="2023-12-07T09:22:59.102" v="683" actId="20577"/>
          <ac:spMkLst>
            <pc:docMk/>
            <pc:sldMk cId="1971474341" sldId="303"/>
            <ac:spMk id="3" creationId="{BA35B115-904B-BE28-093D-CD37F174F84A}"/>
          </ac:spMkLst>
        </pc:spChg>
        <pc:spChg chg="mod">
          <ac:chgData name="Sepideh Modgham" userId="4115b3b6-c566-49ec-8cd3-2d7651a9555d" providerId="ADAL" clId="{0856E425-E6F5-42AA-A24C-C60E52A390C8}" dt="2023-12-07T09:20:35.573" v="647" actId="207"/>
          <ac:spMkLst>
            <pc:docMk/>
            <pc:sldMk cId="1971474341" sldId="303"/>
            <ac:spMk id="4" creationId="{825BE740-486D-4900-9834-594BAF56DBE9}"/>
          </ac:spMkLst>
        </pc:spChg>
        <pc:spChg chg="mod">
          <ac:chgData name="Sepideh Modgham" userId="4115b3b6-c566-49ec-8cd3-2d7651a9555d" providerId="ADAL" clId="{0856E425-E6F5-42AA-A24C-C60E52A390C8}" dt="2023-12-07T09:21:24.546" v="656" actId="2711"/>
          <ac:spMkLst>
            <pc:docMk/>
            <pc:sldMk cId="1971474341" sldId="303"/>
            <ac:spMk id="9" creationId="{FA788952-BD15-43FA-AC6E-9A3CB0502541}"/>
          </ac:spMkLst>
        </pc:spChg>
        <pc:spChg chg="mod">
          <ac:chgData name="Sepideh Modgham" userId="4115b3b6-c566-49ec-8cd3-2d7651a9555d" providerId="ADAL" clId="{0856E425-E6F5-42AA-A24C-C60E52A390C8}" dt="2023-12-07T09:21:19.929" v="655" actId="2711"/>
          <ac:spMkLst>
            <pc:docMk/>
            <pc:sldMk cId="1971474341" sldId="303"/>
            <ac:spMk id="10" creationId="{EB20E2B0-74A1-4976-8E06-F06E4BC975BA}"/>
          </ac:spMkLst>
        </pc:spChg>
        <pc:spChg chg="mod">
          <ac:chgData name="Sepideh Modgham" userId="4115b3b6-c566-49ec-8cd3-2d7651a9555d" providerId="ADAL" clId="{0856E425-E6F5-42AA-A24C-C60E52A390C8}" dt="2023-12-07T09:21:32.280" v="658" actId="1076"/>
          <ac:spMkLst>
            <pc:docMk/>
            <pc:sldMk cId="1971474341" sldId="303"/>
            <ac:spMk id="11" creationId="{F3F45922-98AB-44B3-98FA-100EC7F16299}"/>
          </ac:spMkLst>
        </pc:spChg>
        <pc:spChg chg="mod">
          <ac:chgData name="Sepideh Modgham" userId="4115b3b6-c566-49ec-8cd3-2d7651a9555d" providerId="ADAL" clId="{0856E425-E6F5-42AA-A24C-C60E52A390C8}" dt="2023-12-07T09:20:44.353" v="648" actId="2711"/>
          <ac:spMkLst>
            <pc:docMk/>
            <pc:sldMk cId="1971474341" sldId="303"/>
            <ac:spMk id="13" creationId="{7256406C-C4EF-4B0A-99E5-502F0719CE71}"/>
          </ac:spMkLst>
        </pc:spChg>
        <pc:spChg chg="mod">
          <ac:chgData name="Sepideh Modgham" userId="4115b3b6-c566-49ec-8cd3-2d7651a9555d" providerId="ADAL" clId="{0856E425-E6F5-42AA-A24C-C60E52A390C8}" dt="2023-12-07T09:20:50.487" v="649" actId="2711"/>
          <ac:spMkLst>
            <pc:docMk/>
            <pc:sldMk cId="1971474341" sldId="303"/>
            <ac:spMk id="14" creationId="{801E2872-F587-4003-B519-948B0CCF5917}"/>
          </ac:spMkLst>
        </pc:spChg>
        <pc:spChg chg="mod">
          <ac:chgData name="Sepideh Modgham" userId="4115b3b6-c566-49ec-8cd3-2d7651a9555d" providerId="ADAL" clId="{0856E425-E6F5-42AA-A24C-C60E52A390C8}" dt="2023-12-07T09:20:55.391" v="650" actId="2711"/>
          <ac:spMkLst>
            <pc:docMk/>
            <pc:sldMk cId="1971474341" sldId="303"/>
            <ac:spMk id="15" creationId="{83C5291B-49D8-44B5-90D3-DADBD00F15E3}"/>
          </ac:spMkLst>
        </pc:spChg>
        <pc:spChg chg="mod">
          <ac:chgData name="Sepideh Modgham" userId="4115b3b6-c566-49ec-8cd3-2d7651a9555d" providerId="ADAL" clId="{0856E425-E6F5-42AA-A24C-C60E52A390C8}" dt="2023-12-07T09:21:02.651" v="652" actId="14100"/>
          <ac:spMkLst>
            <pc:docMk/>
            <pc:sldMk cId="1971474341" sldId="303"/>
            <ac:spMk id="16" creationId="{96D61FE0-D73D-487A-B334-D38AF3EB5380}"/>
          </ac:spMkLst>
        </pc:spChg>
        <pc:spChg chg="mod">
          <ac:chgData name="Sepideh Modgham" userId="4115b3b6-c566-49ec-8cd3-2d7651a9555d" providerId="ADAL" clId="{0856E425-E6F5-42AA-A24C-C60E52A390C8}" dt="2023-12-07T09:21:59.724" v="665" actId="207"/>
          <ac:spMkLst>
            <pc:docMk/>
            <pc:sldMk cId="1971474341" sldId="303"/>
            <ac:spMk id="17" creationId="{7F6F27D9-167C-49CD-BFC6-E1ED3AD078BB}"/>
          </ac:spMkLst>
        </pc:spChg>
        <pc:spChg chg="mod">
          <ac:chgData name="Sepideh Modgham" userId="4115b3b6-c566-49ec-8cd3-2d7651a9555d" providerId="ADAL" clId="{0856E425-E6F5-42AA-A24C-C60E52A390C8}" dt="2023-12-07T09:22:05.699" v="667" actId="2711"/>
          <ac:spMkLst>
            <pc:docMk/>
            <pc:sldMk cId="1971474341" sldId="303"/>
            <ac:spMk id="19" creationId="{D4B90A92-2849-4128-9B0D-28912D6C2063}"/>
          </ac:spMkLst>
        </pc:spChg>
        <pc:spChg chg="mod">
          <ac:chgData name="Sepideh Modgham" userId="4115b3b6-c566-49ec-8cd3-2d7651a9555d" providerId="ADAL" clId="{0856E425-E6F5-42AA-A24C-C60E52A390C8}" dt="2023-12-07T09:21:11.020" v="653" actId="2711"/>
          <ac:spMkLst>
            <pc:docMk/>
            <pc:sldMk cId="1971474341" sldId="303"/>
            <ac:spMk id="24" creationId="{BB003920-CEF3-433A-82CC-1CDB49614CE0}"/>
          </ac:spMkLst>
        </pc:spChg>
        <pc:spChg chg="mod">
          <ac:chgData name="Sepideh Modgham" userId="4115b3b6-c566-49ec-8cd3-2d7651a9555d" providerId="ADAL" clId="{0856E425-E6F5-42AA-A24C-C60E52A390C8}" dt="2023-12-07T09:21:15.602" v="654" actId="2711"/>
          <ac:spMkLst>
            <pc:docMk/>
            <pc:sldMk cId="1971474341" sldId="303"/>
            <ac:spMk id="25" creationId="{C03EEC3B-EF64-45A8-8E05-88CEA44E0DB3}"/>
          </ac:spMkLst>
        </pc:spChg>
        <pc:spChg chg="mod">
          <ac:chgData name="Sepideh Modgham" userId="4115b3b6-c566-49ec-8cd3-2d7651a9555d" providerId="ADAL" clId="{0856E425-E6F5-42AA-A24C-C60E52A390C8}" dt="2023-12-07T09:21:45.656" v="662" actId="1076"/>
          <ac:spMkLst>
            <pc:docMk/>
            <pc:sldMk cId="1971474341" sldId="303"/>
            <ac:spMk id="26" creationId="{FFBE544F-1C81-40EB-AE50-C82A588F0525}"/>
          </ac:spMkLst>
        </pc:spChg>
        <pc:spChg chg="mod">
          <ac:chgData name="Sepideh Modgham" userId="4115b3b6-c566-49ec-8cd3-2d7651a9555d" providerId="ADAL" clId="{0856E425-E6F5-42AA-A24C-C60E52A390C8}" dt="2023-12-07T09:21:37.925" v="660" actId="2711"/>
          <ac:spMkLst>
            <pc:docMk/>
            <pc:sldMk cId="1971474341" sldId="303"/>
            <ac:spMk id="27" creationId="{037C9560-B6A2-4673-92BA-76DD76695FF6}"/>
          </ac:spMkLst>
        </pc:spChg>
        <pc:spChg chg="mod">
          <ac:chgData name="Sepideh Modgham" userId="4115b3b6-c566-49ec-8cd3-2d7651a9555d" providerId="ADAL" clId="{0856E425-E6F5-42AA-A24C-C60E52A390C8}" dt="2023-12-07T09:21:49.682" v="663" actId="2711"/>
          <ac:spMkLst>
            <pc:docMk/>
            <pc:sldMk cId="1971474341" sldId="303"/>
            <ac:spMk id="28" creationId="{C0987D24-CBAE-4B36-9DE3-40D60E611600}"/>
          </ac:spMkLst>
        </pc:spChg>
        <pc:spChg chg="del">
          <ac:chgData name="Sepideh Modgham" userId="4115b3b6-c566-49ec-8cd3-2d7651a9555d" providerId="ADAL" clId="{0856E425-E6F5-42AA-A24C-C60E52A390C8}" dt="2023-12-07T09:23:02.406" v="684" actId="478"/>
          <ac:spMkLst>
            <pc:docMk/>
            <pc:sldMk cId="1971474341" sldId="303"/>
            <ac:spMk id="31" creationId="{3AF4152B-C0BF-40BE-8A19-817732F75397}"/>
          </ac:spMkLst>
        </pc:spChg>
      </pc:sldChg>
      <pc:sldChg chg="modAnim">
        <pc:chgData name="Sepideh Modgham" userId="4115b3b6-c566-49ec-8cd3-2d7651a9555d" providerId="ADAL" clId="{0856E425-E6F5-42AA-A24C-C60E52A390C8}" dt="2023-12-07T09:26:44.086" v="691"/>
        <pc:sldMkLst>
          <pc:docMk/>
          <pc:sldMk cId="3837721407" sldId="307"/>
        </pc:sldMkLst>
      </pc:sldChg>
      <pc:sldChg chg="del">
        <pc:chgData name="Sepideh Modgham" userId="4115b3b6-c566-49ec-8cd3-2d7651a9555d" providerId="ADAL" clId="{0856E425-E6F5-42AA-A24C-C60E52A390C8}" dt="2023-12-07T09:27:02.472" v="692" actId="2696"/>
        <pc:sldMkLst>
          <pc:docMk/>
          <pc:sldMk cId="2654568935" sldId="308"/>
        </pc:sldMkLst>
      </pc:sldChg>
      <pc:sldChg chg="modSp mod">
        <pc:chgData name="Sepideh Modgham" userId="4115b3b6-c566-49ec-8cd3-2d7651a9555d" providerId="ADAL" clId="{0856E425-E6F5-42AA-A24C-C60E52A390C8}" dt="2023-12-07T09:23:12.363" v="685" actId="20577"/>
        <pc:sldMkLst>
          <pc:docMk/>
          <pc:sldMk cId="3841098087" sldId="311"/>
        </pc:sldMkLst>
        <pc:spChg chg="mod">
          <ac:chgData name="Sepideh Modgham" userId="4115b3b6-c566-49ec-8cd3-2d7651a9555d" providerId="ADAL" clId="{0856E425-E6F5-42AA-A24C-C60E52A390C8}" dt="2023-12-07T09:23:12.363" v="685" actId="20577"/>
          <ac:spMkLst>
            <pc:docMk/>
            <pc:sldMk cId="3841098087" sldId="311"/>
            <ac:spMk id="4" creationId="{AEAD4945-F479-40DD-9BB8-5D9C7DB9EA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5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1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microsoft.com/office/2007/relationships/hdphoto" Target="../media/hdphoto1.wdp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90.png"/><Relationship Id="rId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7" Type="http://schemas.microsoft.com/office/2007/relationships/hdphoto" Target="../media/hdphoto1.wdp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Lesson slides</a:t>
            </a:r>
            <a:br>
              <a:rPr lang="en-GB" sz="2800" b="1" dirty="0"/>
            </a:br>
            <a:r>
              <a:rPr lang="en-GB" sz="2600" dirty="0"/>
              <a:t>Topic: Probability</a:t>
            </a:r>
            <a:br>
              <a:rPr lang="en-GB" sz="2600" dirty="0"/>
            </a:br>
            <a:r>
              <a:rPr lang="en-GB" sz="2600" dirty="0"/>
              <a:t>Lesson 3: Probability Trees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D3E307E-244F-42DB-A0C2-0720C245B254}"/>
              </a:ext>
            </a:extLst>
          </p:cNvPr>
          <p:cNvSpPr txBox="1">
            <a:spLocks/>
          </p:cNvSpPr>
          <p:nvPr/>
        </p:nvSpPr>
        <p:spPr>
          <a:xfrm>
            <a:off x="320433" y="1066299"/>
            <a:ext cx="11524932" cy="56618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A probability tree is a way of organising our probabilities to help us calculate outcomes that have a number of different combinations.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Recap from Cambridge IGCSE: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B6A8945-802D-4683-8A5E-0995114A539B}"/>
              </a:ext>
            </a:extLst>
          </p:cNvPr>
          <p:cNvCxnSpPr>
            <a:cxnSpLocks/>
          </p:cNvCxnSpPr>
          <p:nvPr/>
        </p:nvCxnSpPr>
        <p:spPr>
          <a:xfrm flipV="1">
            <a:off x="337898" y="4121932"/>
            <a:ext cx="2085510" cy="8885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3C86FD-86B6-4E24-9111-A6D6AA9506F1}"/>
              </a:ext>
            </a:extLst>
          </p:cNvPr>
          <p:cNvCxnSpPr>
            <a:cxnSpLocks/>
          </p:cNvCxnSpPr>
          <p:nvPr/>
        </p:nvCxnSpPr>
        <p:spPr>
          <a:xfrm>
            <a:off x="337898" y="5010445"/>
            <a:ext cx="2085510" cy="5258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D6AD63D-CDF0-4537-98D1-1542A1AD2496}"/>
              </a:ext>
            </a:extLst>
          </p:cNvPr>
          <p:cNvCxnSpPr>
            <a:cxnSpLocks/>
          </p:cNvCxnSpPr>
          <p:nvPr/>
        </p:nvCxnSpPr>
        <p:spPr>
          <a:xfrm flipV="1">
            <a:off x="3057395" y="3499825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95E640-5F5D-4581-85A0-39F504E202E6}"/>
              </a:ext>
            </a:extLst>
          </p:cNvPr>
          <p:cNvCxnSpPr>
            <a:cxnSpLocks/>
          </p:cNvCxnSpPr>
          <p:nvPr/>
        </p:nvCxnSpPr>
        <p:spPr>
          <a:xfrm>
            <a:off x="3043540" y="4042491"/>
            <a:ext cx="1321916" cy="4526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9EA3EE1-2597-49AF-80B8-1305E68493B1}"/>
              </a:ext>
            </a:extLst>
          </p:cNvPr>
          <p:cNvSpPr txBox="1"/>
          <p:nvPr/>
        </p:nvSpPr>
        <p:spPr>
          <a:xfrm>
            <a:off x="2481658" y="3797100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F83993-00CC-4044-BDCB-FF6D0A96D655}"/>
              </a:ext>
            </a:extLst>
          </p:cNvPr>
          <p:cNvSpPr txBox="1"/>
          <p:nvPr/>
        </p:nvSpPr>
        <p:spPr>
          <a:xfrm>
            <a:off x="2486606" y="531464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81025F-D12D-464D-857E-812687C0C0CB}"/>
              </a:ext>
            </a:extLst>
          </p:cNvPr>
          <p:cNvSpPr txBox="1"/>
          <p:nvPr/>
        </p:nvSpPr>
        <p:spPr>
          <a:xfrm>
            <a:off x="4398854" y="3177471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A5FC9A-5DEC-4189-8DD1-8BEAAF3B985A}"/>
              </a:ext>
            </a:extLst>
          </p:cNvPr>
          <p:cNvSpPr txBox="1"/>
          <p:nvPr/>
        </p:nvSpPr>
        <p:spPr>
          <a:xfrm>
            <a:off x="4422101" y="4261382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C081D2-9643-4F58-9226-E67BFEC6B227}"/>
              </a:ext>
            </a:extLst>
          </p:cNvPr>
          <p:cNvSpPr txBox="1"/>
          <p:nvPr/>
        </p:nvSpPr>
        <p:spPr>
          <a:xfrm>
            <a:off x="1076173" y="403930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F31084-C155-42CA-B469-9AE2283F3EB2}"/>
              </a:ext>
            </a:extLst>
          </p:cNvPr>
          <p:cNvSpPr txBox="1"/>
          <p:nvPr/>
        </p:nvSpPr>
        <p:spPr>
          <a:xfrm>
            <a:off x="1095410" y="542236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99E3EB-7185-4395-9CA4-EE6D26863573}"/>
              </a:ext>
            </a:extLst>
          </p:cNvPr>
          <p:cNvSpPr txBox="1"/>
          <p:nvPr/>
        </p:nvSpPr>
        <p:spPr>
          <a:xfrm>
            <a:off x="3440505" y="336004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6EE881-C204-42D0-A51A-7E679A1BEDDA}"/>
              </a:ext>
            </a:extLst>
          </p:cNvPr>
          <p:cNvSpPr txBox="1"/>
          <p:nvPr/>
        </p:nvSpPr>
        <p:spPr>
          <a:xfrm>
            <a:off x="3371316" y="435772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9FED9A4-AB94-4C4B-B99C-C430F03F0DCB}"/>
                  </a:ext>
                </a:extLst>
              </p:cNvPr>
              <p:cNvSpPr txBox="1"/>
              <p:nvPr/>
            </p:nvSpPr>
            <p:spPr>
              <a:xfrm>
                <a:off x="6082899" y="2471130"/>
                <a:ext cx="36936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P(P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P) = 0.8 x 0.3 = 0.24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9FED9A4-AB94-4C4B-B99C-C430F03F0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899" y="2471130"/>
                <a:ext cx="3693640" cy="461665"/>
              </a:xfrm>
              <a:prstGeom prst="rect">
                <a:avLst/>
              </a:prstGeom>
              <a:blipFill>
                <a:blip r:embed="rId2"/>
                <a:stretch>
                  <a:fillRect l="-2640" t="-9211" r="-1650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7BD59D-9657-47CA-BEB0-7AE35BC2BC66}"/>
              </a:ext>
            </a:extLst>
          </p:cNvPr>
          <p:cNvCxnSpPr>
            <a:cxnSpLocks/>
          </p:cNvCxnSpPr>
          <p:nvPr/>
        </p:nvCxnSpPr>
        <p:spPr>
          <a:xfrm flipV="1">
            <a:off x="3056891" y="5085422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899C6DB-0516-447B-8AF5-2405EC819780}"/>
              </a:ext>
            </a:extLst>
          </p:cNvPr>
          <p:cNvCxnSpPr>
            <a:cxnSpLocks/>
          </p:cNvCxnSpPr>
          <p:nvPr/>
        </p:nvCxnSpPr>
        <p:spPr>
          <a:xfrm>
            <a:off x="3043036" y="5628088"/>
            <a:ext cx="1322420" cy="4998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4854FEC-A3B5-4F29-8BC7-AA7CEA770DA3}"/>
              </a:ext>
            </a:extLst>
          </p:cNvPr>
          <p:cNvSpPr txBox="1"/>
          <p:nvPr/>
        </p:nvSpPr>
        <p:spPr>
          <a:xfrm>
            <a:off x="4385715" y="4807407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C5F7B7-AE6E-4356-B8A9-C911013D0DF5}"/>
              </a:ext>
            </a:extLst>
          </p:cNvPr>
          <p:cNvSpPr txBox="1"/>
          <p:nvPr/>
        </p:nvSpPr>
        <p:spPr>
          <a:xfrm>
            <a:off x="4401430" y="590663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C67AC5-7EF7-4428-9FE8-2B27779BFC17}"/>
              </a:ext>
            </a:extLst>
          </p:cNvPr>
          <p:cNvSpPr txBox="1"/>
          <p:nvPr/>
        </p:nvSpPr>
        <p:spPr>
          <a:xfrm>
            <a:off x="3440001" y="494563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319816-3C12-424D-B8E0-59E625BFAA95}"/>
              </a:ext>
            </a:extLst>
          </p:cNvPr>
          <p:cNvSpPr txBox="1"/>
          <p:nvPr/>
        </p:nvSpPr>
        <p:spPr>
          <a:xfrm>
            <a:off x="3440001" y="594332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87DBB-796C-F8C1-975F-704AB385E0C7}"/>
              </a:ext>
            </a:extLst>
          </p:cNvPr>
          <p:cNvSpPr txBox="1"/>
          <p:nvPr/>
        </p:nvSpPr>
        <p:spPr>
          <a:xfrm>
            <a:off x="5773222" y="3604324"/>
            <a:ext cx="6266378" cy="21452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Write probabilities ON the branches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Write outcomes at the END of the branches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calculate each outcome: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Multiply the branches leading up to it</a:t>
            </a:r>
          </a:p>
        </p:txBody>
      </p:sp>
    </p:spTree>
    <p:extLst>
      <p:ext uri="{BB962C8B-B14F-4D97-AF65-F5344CB8AC3E}">
        <p14:creationId xmlns:p14="http://schemas.microsoft.com/office/powerpoint/2010/main" val="89596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2" grpId="0"/>
      <p:bldP spid="23" grpId="0"/>
      <p:bldP spid="24" grpId="0"/>
      <p:bldP spid="25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D985-4135-447B-9705-0DC360183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 – Independent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D682F0-B182-4DC2-BFD1-99D2C12C85E7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3566159" cy="56618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 student has a small box of pens.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She has 4 Red (R), 3 Blue (B)and 2 Yellow (Y).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 student picks a pen, puts it back, then picks another.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What is the probability of picking 2 different colour pens?</a:t>
            </a:r>
            <a:endParaRPr lang="en-GB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745B44C-6C93-4F9A-9A88-CF31402EB654}"/>
              </a:ext>
            </a:extLst>
          </p:cNvPr>
          <p:cNvCxnSpPr>
            <a:cxnSpLocks/>
          </p:cNvCxnSpPr>
          <p:nvPr/>
        </p:nvCxnSpPr>
        <p:spPr>
          <a:xfrm flipV="1">
            <a:off x="3840479" y="2078181"/>
            <a:ext cx="1371600" cy="16983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209766-0D6B-4568-8BF5-F64865D9F3E4}"/>
              </a:ext>
            </a:extLst>
          </p:cNvPr>
          <p:cNvCxnSpPr>
            <a:cxnSpLocks/>
          </p:cNvCxnSpPr>
          <p:nvPr/>
        </p:nvCxnSpPr>
        <p:spPr>
          <a:xfrm>
            <a:off x="3840479" y="3776485"/>
            <a:ext cx="137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3FBA7-3779-4E0F-A964-F3589D55E167}"/>
              </a:ext>
            </a:extLst>
          </p:cNvPr>
          <p:cNvCxnSpPr>
            <a:cxnSpLocks/>
          </p:cNvCxnSpPr>
          <p:nvPr/>
        </p:nvCxnSpPr>
        <p:spPr>
          <a:xfrm>
            <a:off x="3840479" y="3776485"/>
            <a:ext cx="1295400" cy="16475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BEDD65A-A99A-48C6-A320-E0C935822349}"/>
              </a:ext>
            </a:extLst>
          </p:cNvPr>
          <p:cNvCxnSpPr>
            <a:cxnSpLocks/>
          </p:cNvCxnSpPr>
          <p:nvPr/>
        </p:nvCxnSpPr>
        <p:spPr>
          <a:xfrm flipV="1">
            <a:off x="6005949" y="1390041"/>
            <a:ext cx="1284312" cy="5426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EE23456-62FC-4DAA-8491-8A5161278D79}"/>
              </a:ext>
            </a:extLst>
          </p:cNvPr>
          <p:cNvCxnSpPr>
            <a:cxnSpLocks/>
          </p:cNvCxnSpPr>
          <p:nvPr/>
        </p:nvCxnSpPr>
        <p:spPr>
          <a:xfrm>
            <a:off x="5978239" y="1932707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C0AAD19-49E6-4D25-B791-56263A11902C}"/>
              </a:ext>
            </a:extLst>
          </p:cNvPr>
          <p:cNvCxnSpPr>
            <a:cxnSpLocks/>
          </p:cNvCxnSpPr>
          <p:nvPr/>
        </p:nvCxnSpPr>
        <p:spPr>
          <a:xfrm>
            <a:off x="5978239" y="1932707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9B63C31-AA11-4142-88FF-10FCDD078400}"/>
              </a:ext>
            </a:extLst>
          </p:cNvPr>
          <p:cNvCxnSpPr>
            <a:cxnSpLocks/>
          </p:cNvCxnSpPr>
          <p:nvPr/>
        </p:nvCxnSpPr>
        <p:spPr>
          <a:xfrm flipV="1">
            <a:off x="6005949" y="3233819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1B7CB45-3E59-42CC-B9E7-58451CE30167}"/>
              </a:ext>
            </a:extLst>
          </p:cNvPr>
          <p:cNvCxnSpPr>
            <a:cxnSpLocks/>
          </p:cNvCxnSpPr>
          <p:nvPr/>
        </p:nvCxnSpPr>
        <p:spPr>
          <a:xfrm>
            <a:off x="5992094" y="3776485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AA3B49-15C4-41C9-B322-5F3B36E7C2F6}"/>
              </a:ext>
            </a:extLst>
          </p:cNvPr>
          <p:cNvCxnSpPr>
            <a:cxnSpLocks/>
          </p:cNvCxnSpPr>
          <p:nvPr/>
        </p:nvCxnSpPr>
        <p:spPr>
          <a:xfrm>
            <a:off x="5992094" y="3776485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9BE5A5B-543E-4250-86E3-E733642F1188}"/>
              </a:ext>
            </a:extLst>
          </p:cNvPr>
          <p:cNvCxnSpPr>
            <a:cxnSpLocks/>
          </p:cNvCxnSpPr>
          <p:nvPr/>
        </p:nvCxnSpPr>
        <p:spPr>
          <a:xfrm flipV="1">
            <a:off x="5992094" y="4881387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E91EA31-A9DC-4F6F-934C-30403F029FAC}"/>
              </a:ext>
            </a:extLst>
          </p:cNvPr>
          <p:cNvCxnSpPr>
            <a:cxnSpLocks/>
          </p:cNvCxnSpPr>
          <p:nvPr/>
        </p:nvCxnSpPr>
        <p:spPr>
          <a:xfrm>
            <a:off x="5978239" y="5424053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17B2054-3D37-40F8-BAE8-DA72F30BDA7E}"/>
              </a:ext>
            </a:extLst>
          </p:cNvPr>
          <p:cNvCxnSpPr>
            <a:cxnSpLocks/>
          </p:cNvCxnSpPr>
          <p:nvPr/>
        </p:nvCxnSpPr>
        <p:spPr>
          <a:xfrm>
            <a:off x="5978239" y="5424053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16B52BB-030C-42B9-8D52-E3C5BB449778}"/>
              </a:ext>
            </a:extLst>
          </p:cNvPr>
          <p:cNvSpPr txBox="1"/>
          <p:nvPr/>
        </p:nvSpPr>
        <p:spPr>
          <a:xfrm>
            <a:off x="5391417" y="1710979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4DF2310-1E15-4E3D-82E0-99E34F1BA9C2}"/>
              </a:ext>
            </a:extLst>
          </p:cNvPr>
          <p:cNvSpPr txBox="1"/>
          <p:nvPr/>
        </p:nvSpPr>
        <p:spPr>
          <a:xfrm>
            <a:off x="5398344" y="350887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ADDD2F6-3DD8-4A5F-89E3-3464CA442DBE}"/>
              </a:ext>
            </a:extLst>
          </p:cNvPr>
          <p:cNvSpPr txBox="1"/>
          <p:nvPr/>
        </p:nvSpPr>
        <p:spPr>
          <a:xfrm>
            <a:off x="5403275" y="5182438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43BB684-F1F1-4821-839D-86306872F949}"/>
              </a:ext>
            </a:extLst>
          </p:cNvPr>
          <p:cNvSpPr txBox="1"/>
          <p:nvPr/>
        </p:nvSpPr>
        <p:spPr>
          <a:xfrm>
            <a:off x="7483454" y="1097653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016EEA8-EA34-4C6E-9129-3526EE16E763}"/>
              </a:ext>
            </a:extLst>
          </p:cNvPr>
          <p:cNvSpPr txBox="1"/>
          <p:nvPr/>
        </p:nvSpPr>
        <p:spPr>
          <a:xfrm>
            <a:off x="7483454" y="2941431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A623699-53BB-42DE-9290-82F13E829461}"/>
              </a:ext>
            </a:extLst>
          </p:cNvPr>
          <p:cNvSpPr txBox="1"/>
          <p:nvPr/>
        </p:nvSpPr>
        <p:spPr>
          <a:xfrm>
            <a:off x="7497307" y="4559033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16911B-7BE0-47C2-A6D3-C65EA044CCD9}"/>
              </a:ext>
            </a:extLst>
          </p:cNvPr>
          <p:cNvSpPr txBox="1"/>
          <p:nvPr/>
        </p:nvSpPr>
        <p:spPr>
          <a:xfrm>
            <a:off x="7506700" y="166689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3B57303-ECB9-4735-990A-F1282323A63C}"/>
              </a:ext>
            </a:extLst>
          </p:cNvPr>
          <p:cNvSpPr txBox="1"/>
          <p:nvPr/>
        </p:nvSpPr>
        <p:spPr>
          <a:xfrm>
            <a:off x="7501773" y="3536905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1429B49-D595-44C3-AE9D-8D87315EF038}"/>
              </a:ext>
            </a:extLst>
          </p:cNvPr>
          <p:cNvSpPr txBox="1"/>
          <p:nvPr/>
        </p:nvSpPr>
        <p:spPr>
          <a:xfrm>
            <a:off x="7504234" y="5110611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0861F23-50D2-4249-8A84-9A099E2072BE}"/>
              </a:ext>
            </a:extLst>
          </p:cNvPr>
          <p:cNvSpPr txBox="1"/>
          <p:nvPr/>
        </p:nvSpPr>
        <p:spPr>
          <a:xfrm>
            <a:off x="7507005" y="2261166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F2A9518-E48F-4764-B2C1-3C530D88B659}"/>
              </a:ext>
            </a:extLst>
          </p:cNvPr>
          <p:cNvSpPr txBox="1"/>
          <p:nvPr/>
        </p:nvSpPr>
        <p:spPr>
          <a:xfrm>
            <a:off x="7497307" y="4042012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F3A74E7-9E90-493F-AD39-1877C71D7CD1}"/>
              </a:ext>
            </a:extLst>
          </p:cNvPr>
          <p:cNvSpPr txBox="1"/>
          <p:nvPr/>
        </p:nvSpPr>
        <p:spPr>
          <a:xfrm>
            <a:off x="7525018" y="5739565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FCFAAC3-B38A-483E-8E77-981D8B4A3544}"/>
                  </a:ext>
                </a:extLst>
              </p:cNvPr>
              <p:cNvSpPr txBox="1"/>
              <p:nvPr/>
            </p:nvSpPr>
            <p:spPr>
              <a:xfrm>
                <a:off x="4097856" y="2521458"/>
                <a:ext cx="365805" cy="554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FCFAAC3-B38A-483E-8E77-981D8B4A3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856" y="2521458"/>
                <a:ext cx="365805" cy="5540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6ACCAAE-8544-4A94-8121-ED97A4E873E2}"/>
                  </a:ext>
                </a:extLst>
              </p:cNvPr>
              <p:cNvSpPr txBox="1"/>
              <p:nvPr/>
            </p:nvSpPr>
            <p:spPr>
              <a:xfrm>
                <a:off x="8188119" y="1574757"/>
                <a:ext cx="137088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6ACCAAE-8544-4A94-8121-ED97A4E87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119" y="1574757"/>
                <a:ext cx="1370888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091DFA-53D3-686F-E9CD-25F0530BD7FC}"/>
                  </a:ext>
                </a:extLst>
              </p:cNvPr>
              <p:cNvSpPr txBox="1"/>
              <p:nvPr/>
            </p:nvSpPr>
            <p:spPr>
              <a:xfrm>
                <a:off x="8012780" y="6023581"/>
                <a:ext cx="3904900" cy="688629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P(2 different colours)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81</m:t>
                        </m:r>
                      </m:den>
                    </m:f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091DFA-53D3-686F-E9CD-25F0530BD7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2780" y="6023581"/>
                <a:ext cx="3904900" cy="688629"/>
              </a:xfrm>
              <a:prstGeom prst="roundRect">
                <a:avLst/>
              </a:prstGeom>
              <a:blipFill>
                <a:blip r:embed="rId4"/>
                <a:stretch>
                  <a:fillRect b="-2609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4BE501-C019-A17F-2FAE-097D0EBC8525}"/>
                  </a:ext>
                </a:extLst>
              </p:cNvPr>
              <p:cNvSpPr txBox="1"/>
              <p:nvPr/>
            </p:nvSpPr>
            <p:spPr>
              <a:xfrm>
                <a:off x="4429104" y="3175483"/>
                <a:ext cx="365805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4BE501-C019-A17F-2FAE-097D0EBC85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104" y="3175483"/>
                <a:ext cx="365805" cy="5549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3B42C4-3C80-EC85-2391-22E84671F1B1}"/>
                  </a:ext>
                </a:extLst>
              </p:cNvPr>
              <p:cNvSpPr txBox="1"/>
              <p:nvPr/>
            </p:nvSpPr>
            <p:spPr>
              <a:xfrm>
                <a:off x="4310970" y="4696000"/>
                <a:ext cx="365805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3B42C4-3C80-EC85-2391-22E84671F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970" y="4696000"/>
                <a:ext cx="365805" cy="5549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704CA28-4A1D-88F5-E701-04A5B798944A}"/>
                  </a:ext>
                </a:extLst>
              </p:cNvPr>
              <p:cNvSpPr txBox="1"/>
              <p:nvPr/>
            </p:nvSpPr>
            <p:spPr>
              <a:xfrm>
                <a:off x="6753622" y="939843"/>
                <a:ext cx="365805" cy="554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704CA28-4A1D-88F5-E701-04A5B7989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622" y="939843"/>
                <a:ext cx="365805" cy="5540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037A57-02D2-08EC-3E9C-510E4EF49B83}"/>
                  </a:ext>
                </a:extLst>
              </p:cNvPr>
              <p:cNvSpPr txBox="1"/>
              <p:nvPr/>
            </p:nvSpPr>
            <p:spPr>
              <a:xfrm>
                <a:off x="7033475" y="1447348"/>
                <a:ext cx="341760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4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037A57-02D2-08EC-3E9C-510E4EF49B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3475" y="1447348"/>
                <a:ext cx="341760" cy="497059"/>
              </a:xfrm>
              <a:prstGeom prst="rect">
                <a:avLst/>
              </a:prstGeom>
              <a:blipFill>
                <a:blip r:embed="rId8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2F1BE5C-5F6B-E2FB-1C83-3A92DC9D80A0}"/>
                  </a:ext>
                </a:extLst>
              </p:cNvPr>
              <p:cNvSpPr txBox="1"/>
              <p:nvPr/>
            </p:nvSpPr>
            <p:spPr>
              <a:xfrm>
                <a:off x="6512292" y="2222561"/>
                <a:ext cx="365805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2F1BE5C-5F6B-E2FB-1C83-3A92DC9D80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2292" y="2222561"/>
                <a:ext cx="365805" cy="55496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B8B2F65-46ED-973A-7CB3-0E1FA80FB30C}"/>
                  </a:ext>
                </a:extLst>
              </p:cNvPr>
              <p:cNvSpPr txBox="1"/>
              <p:nvPr/>
            </p:nvSpPr>
            <p:spPr>
              <a:xfrm>
                <a:off x="6260118" y="4677152"/>
                <a:ext cx="365805" cy="554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B8B2F65-46ED-973A-7CB3-0E1FA80FB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118" y="4677152"/>
                <a:ext cx="365805" cy="5540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1DCF8D-BB22-8E1D-1FD8-17AC63158BCC}"/>
                  </a:ext>
                </a:extLst>
              </p:cNvPr>
              <p:cNvSpPr txBox="1"/>
              <p:nvPr/>
            </p:nvSpPr>
            <p:spPr>
              <a:xfrm>
                <a:off x="7141694" y="3302230"/>
                <a:ext cx="341760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4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1DCF8D-BB22-8E1D-1FD8-17AC63158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694" y="3302230"/>
                <a:ext cx="341760" cy="497059"/>
              </a:xfrm>
              <a:prstGeom prst="rect">
                <a:avLst/>
              </a:prstGeom>
              <a:blipFill>
                <a:blip r:embed="rId11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EBA22A8-C104-7325-80FD-901CC613AE0C}"/>
                  </a:ext>
                </a:extLst>
              </p:cNvPr>
              <p:cNvSpPr txBox="1"/>
              <p:nvPr/>
            </p:nvSpPr>
            <p:spPr>
              <a:xfrm>
                <a:off x="6443021" y="4001341"/>
                <a:ext cx="365805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EBA22A8-C104-7325-80FD-901CC613AE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021" y="4001341"/>
                <a:ext cx="365805" cy="55496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A9E2B9-8CB9-F384-C1AD-4127CBEB316C}"/>
                  </a:ext>
                </a:extLst>
              </p:cNvPr>
              <p:cNvSpPr txBox="1"/>
              <p:nvPr/>
            </p:nvSpPr>
            <p:spPr>
              <a:xfrm>
                <a:off x="6695195" y="2886739"/>
                <a:ext cx="365805" cy="554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A9E2B9-8CB9-F384-C1AD-4127CBEB31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5195" y="2886739"/>
                <a:ext cx="365805" cy="55406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15705C0-8A92-5BC3-2A7B-7B40B63DFEFB}"/>
                  </a:ext>
                </a:extLst>
              </p:cNvPr>
              <p:cNvSpPr txBox="1"/>
              <p:nvPr/>
            </p:nvSpPr>
            <p:spPr>
              <a:xfrm>
                <a:off x="7053195" y="4956566"/>
                <a:ext cx="341760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14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4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15705C0-8A92-5BC3-2A7B-7B40B63DFE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195" y="4956566"/>
                <a:ext cx="341760" cy="497059"/>
              </a:xfrm>
              <a:prstGeom prst="rect">
                <a:avLst/>
              </a:prstGeom>
              <a:blipFill>
                <a:blip r:embed="rId8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4A5F628-AD96-9B82-7C41-2C949FBCF444}"/>
                  </a:ext>
                </a:extLst>
              </p:cNvPr>
              <p:cNvSpPr txBox="1"/>
              <p:nvPr/>
            </p:nvSpPr>
            <p:spPr>
              <a:xfrm>
                <a:off x="6628333" y="5765267"/>
                <a:ext cx="365805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1600" b="1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4A5F628-AD96-9B82-7C41-2C949FBCF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333" y="5765267"/>
                <a:ext cx="365805" cy="55496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35BC126-CDC1-92A9-7674-B613558ED4E0}"/>
                  </a:ext>
                </a:extLst>
              </p:cNvPr>
              <p:cNvSpPr txBox="1"/>
              <p:nvPr/>
            </p:nvSpPr>
            <p:spPr>
              <a:xfrm>
                <a:off x="8214299" y="2236238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35BC126-CDC1-92A9-7674-B613558ED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299" y="2236238"/>
                <a:ext cx="1370888" cy="63658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A594A10-A313-1AB2-B3C9-533854D5D0F2}"/>
                  </a:ext>
                </a:extLst>
              </p:cNvPr>
              <p:cNvSpPr txBox="1"/>
              <p:nvPr/>
            </p:nvSpPr>
            <p:spPr>
              <a:xfrm>
                <a:off x="8207995" y="2927452"/>
                <a:ext cx="137088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A594A10-A313-1AB2-B3C9-533854D5D0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995" y="2927452"/>
                <a:ext cx="1370888" cy="6127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A6A9839-45DB-7A2D-F932-8641E7DD69BC}"/>
                  </a:ext>
                </a:extLst>
              </p:cNvPr>
              <p:cNvSpPr txBox="1"/>
              <p:nvPr/>
            </p:nvSpPr>
            <p:spPr>
              <a:xfrm>
                <a:off x="8207995" y="4005471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A6A9839-45DB-7A2D-F932-8641E7DD6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995" y="4005471"/>
                <a:ext cx="1370888" cy="63658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144DF3C-A34B-5163-0D39-2E9989F97202}"/>
                  </a:ext>
                </a:extLst>
              </p:cNvPr>
              <p:cNvSpPr txBox="1"/>
              <p:nvPr/>
            </p:nvSpPr>
            <p:spPr>
              <a:xfrm>
                <a:off x="8182814" y="5144072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144DF3C-A34B-5163-0D39-2E9989F97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2814" y="5144072"/>
                <a:ext cx="1370888" cy="63658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23620EB-CF72-34B8-A55A-630CC2EB5831}"/>
                  </a:ext>
                </a:extLst>
              </p:cNvPr>
              <p:cNvSpPr txBox="1"/>
              <p:nvPr/>
            </p:nvSpPr>
            <p:spPr>
              <a:xfrm>
                <a:off x="8188119" y="4603416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23620EB-CF72-34B8-A55A-630CC2EB5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119" y="4603416"/>
                <a:ext cx="1370888" cy="63658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643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61" grpId="0"/>
      <p:bldP spid="3" grpId="0" animBg="1"/>
      <p:bldP spid="5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4BC5-DA6D-4DF4-BE25-14FDB0E01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 – Independent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2464B4-F392-4933-B77F-580032903345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3637423" cy="56618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 student takes 2 exams.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The probability she passes Statistics is 0.8.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The probability she passes English is 0.3.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What is the probability that she passes at least one of the 2 exams?</a:t>
            </a:r>
            <a:endParaRPr lang="en-GB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6F52B4F-7601-483A-B02C-4FB9AB899997}"/>
              </a:ext>
            </a:extLst>
          </p:cNvPr>
          <p:cNvCxnSpPr>
            <a:cxnSpLocks/>
          </p:cNvCxnSpPr>
          <p:nvPr/>
        </p:nvCxnSpPr>
        <p:spPr>
          <a:xfrm flipV="1">
            <a:off x="3840479" y="2887972"/>
            <a:ext cx="2085510" cy="8885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F9A9ED-E6CE-48AA-B5B4-FE2CEA8BED29}"/>
              </a:ext>
            </a:extLst>
          </p:cNvPr>
          <p:cNvCxnSpPr>
            <a:cxnSpLocks/>
          </p:cNvCxnSpPr>
          <p:nvPr/>
        </p:nvCxnSpPr>
        <p:spPr>
          <a:xfrm>
            <a:off x="3840479" y="3776485"/>
            <a:ext cx="2085510" cy="5258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C26A94-A92B-4038-8093-182D2D5B7E32}"/>
              </a:ext>
            </a:extLst>
          </p:cNvPr>
          <p:cNvCxnSpPr>
            <a:cxnSpLocks/>
          </p:cNvCxnSpPr>
          <p:nvPr/>
        </p:nvCxnSpPr>
        <p:spPr>
          <a:xfrm flipV="1">
            <a:off x="6559976" y="2265865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223B2E-B117-47B7-AF78-B95CEC59EFC2}"/>
              </a:ext>
            </a:extLst>
          </p:cNvPr>
          <p:cNvCxnSpPr>
            <a:cxnSpLocks/>
          </p:cNvCxnSpPr>
          <p:nvPr/>
        </p:nvCxnSpPr>
        <p:spPr>
          <a:xfrm>
            <a:off x="6546121" y="2808531"/>
            <a:ext cx="1321916" cy="4526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FBC3A1B-3BDE-43E4-90BF-6979A4BB8ABE}"/>
              </a:ext>
            </a:extLst>
          </p:cNvPr>
          <p:cNvSpPr txBox="1"/>
          <p:nvPr/>
        </p:nvSpPr>
        <p:spPr>
          <a:xfrm>
            <a:off x="5984239" y="2563140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7DB214-A9E2-41D3-891F-FFC0839E1D35}"/>
              </a:ext>
            </a:extLst>
          </p:cNvPr>
          <p:cNvSpPr txBox="1"/>
          <p:nvPr/>
        </p:nvSpPr>
        <p:spPr>
          <a:xfrm>
            <a:off x="5989187" y="408068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88063C-FE65-44DC-903A-13F8CA0253FC}"/>
              </a:ext>
            </a:extLst>
          </p:cNvPr>
          <p:cNvSpPr txBox="1"/>
          <p:nvPr/>
        </p:nvSpPr>
        <p:spPr>
          <a:xfrm>
            <a:off x="8051336" y="1973477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0B14727-08E9-440D-B371-2828DC1EE651}"/>
              </a:ext>
            </a:extLst>
          </p:cNvPr>
          <p:cNvSpPr txBox="1"/>
          <p:nvPr/>
        </p:nvSpPr>
        <p:spPr>
          <a:xfrm>
            <a:off x="8074383" y="3039842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04318E0-E484-4211-987A-81A863F25AB1}"/>
              </a:ext>
            </a:extLst>
          </p:cNvPr>
          <p:cNvSpPr txBox="1"/>
          <p:nvPr/>
        </p:nvSpPr>
        <p:spPr>
          <a:xfrm>
            <a:off x="4578754" y="280534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4E4735-FDB3-4ADD-9ECB-ADDE48339E8E}"/>
              </a:ext>
            </a:extLst>
          </p:cNvPr>
          <p:cNvSpPr txBox="1"/>
          <p:nvPr/>
        </p:nvSpPr>
        <p:spPr>
          <a:xfrm>
            <a:off x="4597991" y="418840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DE747D-747E-494E-BDBA-9AB3E80F6538}"/>
              </a:ext>
            </a:extLst>
          </p:cNvPr>
          <p:cNvSpPr txBox="1"/>
          <p:nvPr/>
        </p:nvSpPr>
        <p:spPr>
          <a:xfrm>
            <a:off x="6943086" y="212608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693AD8C-D577-4379-82FF-901538B34E6A}"/>
              </a:ext>
            </a:extLst>
          </p:cNvPr>
          <p:cNvSpPr txBox="1"/>
          <p:nvPr/>
        </p:nvSpPr>
        <p:spPr>
          <a:xfrm>
            <a:off x="6873897" y="31237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5F58BB-DCC3-4E33-8CDF-B5254C6AB935}"/>
              </a:ext>
            </a:extLst>
          </p:cNvPr>
          <p:cNvSpPr txBox="1"/>
          <p:nvPr/>
        </p:nvSpPr>
        <p:spPr>
          <a:xfrm>
            <a:off x="8868302" y="2035031"/>
            <a:ext cx="2313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0.8 x 0.3 = 0.24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261295C-7679-4237-8A5D-95908A3474CC}"/>
              </a:ext>
            </a:extLst>
          </p:cNvPr>
          <p:cNvSpPr txBox="1"/>
          <p:nvPr/>
        </p:nvSpPr>
        <p:spPr>
          <a:xfrm>
            <a:off x="8868301" y="2991731"/>
            <a:ext cx="2313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0.8 x 0.7 = 0.56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C7465AB-88D5-4DA4-9ACE-F5E87BE6710D}"/>
              </a:ext>
            </a:extLst>
          </p:cNvPr>
          <p:cNvSpPr txBox="1"/>
          <p:nvPr/>
        </p:nvSpPr>
        <p:spPr>
          <a:xfrm>
            <a:off x="8868302" y="3665511"/>
            <a:ext cx="2313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0.2 x 0.3 = 0.06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438725A-F033-48E7-95A5-B9E8B740D276}"/>
              </a:ext>
            </a:extLst>
          </p:cNvPr>
          <p:cNvCxnSpPr>
            <a:cxnSpLocks/>
          </p:cNvCxnSpPr>
          <p:nvPr/>
        </p:nvCxnSpPr>
        <p:spPr>
          <a:xfrm flipV="1">
            <a:off x="6559472" y="3851462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18D99FA-8133-4F07-BC8F-A6FE64FF62AE}"/>
              </a:ext>
            </a:extLst>
          </p:cNvPr>
          <p:cNvCxnSpPr>
            <a:cxnSpLocks/>
          </p:cNvCxnSpPr>
          <p:nvPr/>
        </p:nvCxnSpPr>
        <p:spPr>
          <a:xfrm>
            <a:off x="6545617" y="4394128"/>
            <a:ext cx="1322420" cy="4998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61F09A2-F79D-44DD-A2B3-992FAE24D13A}"/>
              </a:ext>
            </a:extLst>
          </p:cNvPr>
          <p:cNvSpPr txBox="1"/>
          <p:nvPr/>
        </p:nvSpPr>
        <p:spPr>
          <a:xfrm>
            <a:off x="8050832" y="3559074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68A9DF-A3FB-4EF7-91F9-D1ADC7C92D2B}"/>
              </a:ext>
            </a:extLst>
          </p:cNvPr>
          <p:cNvSpPr txBox="1"/>
          <p:nvPr/>
        </p:nvSpPr>
        <p:spPr>
          <a:xfrm>
            <a:off x="8074383" y="4639973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D23E1D8-3145-4544-8473-F1C40E7EB499}"/>
              </a:ext>
            </a:extLst>
          </p:cNvPr>
          <p:cNvSpPr txBox="1"/>
          <p:nvPr/>
        </p:nvSpPr>
        <p:spPr>
          <a:xfrm>
            <a:off x="6942582" y="371167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CDAB148-A9BF-4E44-BD25-66DF268CC545}"/>
              </a:ext>
            </a:extLst>
          </p:cNvPr>
          <p:cNvSpPr txBox="1"/>
          <p:nvPr/>
        </p:nvSpPr>
        <p:spPr>
          <a:xfrm>
            <a:off x="6942582" y="470936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0.7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7686830-316E-42C2-B1AE-846D857E971F}"/>
              </a:ext>
            </a:extLst>
          </p:cNvPr>
          <p:cNvSpPr txBox="1"/>
          <p:nvPr/>
        </p:nvSpPr>
        <p:spPr>
          <a:xfrm>
            <a:off x="4321729" y="1642187"/>
            <a:ext cx="10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6"/>
                </a:solidFill>
              </a:rPr>
              <a:t>Statistics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EB2F02-DCB1-46EF-A6D6-89CD38DA90B4}"/>
              </a:ext>
            </a:extLst>
          </p:cNvPr>
          <p:cNvSpPr txBox="1"/>
          <p:nvPr/>
        </p:nvSpPr>
        <p:spPr>
          <a:xfrm>
            <a:off x="6609712" y="1641975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accent6"/>
                </a:solidFill>
              </a:rPr>
              <a:t>English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FB8F78-85F5-2FCC-575D-7263A4D28148}"/>
              </a:ext>
            </a:extLst>
          </p:cNvPr>
          <p:cNvSpPr txBox="1"/>
          <p:nvPr/>
        </p:nvSpPr>
        <p:spPr>
          <a:xfrm>
            <a:off x="7135906" y="5670477"/>
            <a:ext cx="4843377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P(Pass at least one exam) = 0.86</a:t>
            </a:r>
          </a:p>
        </p:txBody>
      </p:sp>
    </p:spTree>
    <p:extLst>
      <p:ext uri="{BB962C8B-B14F-4D97-AF65-F5344CB8AC3E}">
        <p14:creationId xmlns:p14="http://schemas.microsoft.com/office/powerpoint/2010/main" val="111540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6" grpId="0"/>
      <p:bldP spid="29" grpId="0"/>
      <p:bldP spid="31" grpId="0"/>
      <p:bldP spid="32" grpId="0"/>
      <p:bldP spid="34" grpId="0"/>
      <p:bldP spid="41" grpId="0"/>
      <p:bldP spid="42" grpId="0"/>
      <p:bldP spid="43" grpId="0"/>
      <p:bldP spid="53" grpId="0"/>
      <p:bldP spid="54" grpId="0"/>
      <p:bldP spid="55" grpId="0"/>
      <p:bldP spid="56" grpId="0"/>
      <p:bldP spid="60" grpId="0"/>
      <p:bldP spid="61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8E13-4383-46ED-88AD-3C700C94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 – 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4B51AD-089A-455E-B3F6-5CE2BAAB82C0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3566159" cy="517053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 student has a small box of chocolates.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She has 4 Mars Bars (M), 3 </a:t>
            </a:r>
            <a:r>
              <a:rPr lang="en-GB" sz="2400" dirty="0" err="1"/>
              <a:t>Kitkats</a:t>
            </a:r>
            <a:r>
              <a:rPr lang="en-GB" sz="2400" dirty="0"/>
              <a:t> (K) and 2 Lion Bars (L).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 student picks a bar, eats it, then picks another.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What is the probability of picking at least one </a:t>
            </a:r>
            <a:r>
              <a:rPr lang="en-GB" sz="2400" b="1" dirty="0" err="1"/>
              <a:t>Kitkat</a:t>
            </a:r>
            <a:r>
              <a:rPr lang="en-GB" sz="2400" b="1" dirty="0"/>
              <a:t>?</a:t>
            </a:r>
            <a:endParaRPr lang="en-GB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EDB470-E772-4158-867B-C3102790E38A}"/>
              </a:ext>
            </a:extLst>
          </p:cNvPr>
          <p:cNvCxnSpPr>
            <a:cxnSpLocks/>
          </p:cNvCxnSpPr>
          <p:nvPr/>
        </p:nvCxnSpPr>
        <p:spPr>
          <a:xfrm flipV="1">
            <a:off x="3840479" y="2078181"/>
            <a:ext cx="1371600" cy="16983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C101824-8E84-4FBA-94F5-D7D92F557570}"/>
              </a:ext>
            </a:extLst>
          </p:cNvPr>
          <p:cNvCxnSpPr>
            <a:cxnSpLocks/>
          </p:cNvCxnSpPr>
          <p:nvPr/>
        </p:nvCxnSpPr>
        <p:spPr>
          <a:xfrm>
            <a:off x="3840479" y="3776485"/>
            <a:ext cx="137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42BF63-89C4-43EF-908C-01D48CCF4F6C}"/>
              </a:ext>
            </a:extLst>
          </p:cNvPr>
          <p:cNvCxnSpPr>
            <a:cxnSpLocks/>
          </p:cNvCxnSpPr>
          <p:nvPr/>
        </p:nvCxnSpPr>
        <p:spPr>
          <a:xfrm>
            <a:off x="3840479" y="3776485"/>
            <a:ext cx="1295400" cy="16475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499184E-5E14-4EE7-8875-9EA7F9A16F61}"/>
              </a:ext>
            </a:extLst>
          </p:cNvPr>
          <p:cNvCxnSpPr>
            <a:cxnSpLocks/>
          </p:cNvCxnSpPr>
          <p:nvPr/>
        </p:nvCxnSpPr>
        <p:spPr>
          <a:xfrm flipV="1">
            <a:off x="5992094" y="1390041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4E76CE-7801-439C-AD12-5D849FA797E1}"/>
              </a:ext>
            </a:extLst>
          </p:cNvPr>
          <p:cNvCxnSpPr>
            <a:cxnSpLocks/>
          </p:cNvCxnSpPr>
          <p:nvPr/>
        </p:nvCxnSpPr>
        <p:spPr>
          <a:xfrm>
            <a:off x="5978239" y="1932707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AEF4667-B76D-4627-9F13-86D9ADFFDBC9}"/>
              </a:ext>
            </a:extLst>
          </p:cNvPr>
          <p:cNvCxnSpPr>
            <a:cxnSpLocks/>
          </p:cNvCxnSpPr>
          <p:nvPr/>
        </p:nvCxnSpPr>
        <p:spPr>
          <a:xfrm>
            <a:off x="5978239" y="1932707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4C52F3-FCB6-4D0A-A546-BA4327F1C66A}"/>
              </a:ext>
            </a:extLst>
          </p:cNvPr>
          <p:cNvCxnSpPr>
            <a:cxnSpLocks/>
          </p:cNvCxnSpPr>
          <p:nvPr/>
        </p:nvCxnSpPr>
        <p:spPr>
          <a:xfrm flipV="1">
            <a:off x="6005949" y="3233819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5AF51F-24CA-46F1-9075-7B6A6B1BA65A}"/>
              </a:ext>
            </a:extLst>
          </p:cNvPr>
          <p:cNvCxnSpPr>
            <a:cxnSpLocks/>
          </p:cNvCxnSpPr>
          <p:nvPr/>
        </p:nvCxnSpPr>
        <p:spPr>
          <a:xfrm>
            <a:off x="5992094" y="3776485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8E1046-0C14-4D54-9E86-A5263469399C}"/>
              </a:ext>
            </a:extLst>
          </p:cNvPr>
          <p:cNvCxnSpPr>
            <a:cxnSpLocks/>
          </p:cNvCxnSpPr>
          <p:nvPr/>
        </p:nvCxnSpPr>
        <p:spPr>
          <a:xfrm>
            <a:off x="5992094" y="3776485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89D5F4B-8525-4F30-A21C-37E030B5833E}"/>
              </a:ext>
            </a:extLst>
          </p:cNvPr>
          <p:cNvCxnSpPr>
            <a:cxnSpLocks/>
          </p:cNvCxnSpPr>
          <p:nvPr/>
        </p:nvCxnSpPr>
        <p:spPr>
          <a:xfrm flipV="1">
            <a:off x="5992094" y="4881387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12FA2F-70CB-44A3-A0EC-B28BF9702FDF}"/>
              </a:ext>
            </a:extLst>
          </p:cNvPr>
          <p:cNvCxnSpPr>
            <a:cxnSpLocks/>
          </p:cNvCxnSpPr>
          <p:nvPr/>
        </p:nvCxnSpPr>
        <p:spPr>
          <a:xfrm>
            <a:off x="5978239" y="5424053"/>
            <a:ext cx="13120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F72E76-34EF-435F-A464-4AFA9AFF1E8C}"/>
              </a:ext>
            </a:extLst>
          </p:cNvPr>
          <p:cNvCxnSpPr>
            <a:cxnSpLocks/>
          </p:cNvCxnSpPr>
          <p:nvPr/>
        </p:nvCxnSpPr>
        <p:spPr>
          <a:xfrm>
            <a:off x="5978239" y="5424053"/>
            <a:ext cx="1312022" cy="5426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9A7AC4-DB2C-4A20-9702-CEA471B3F8DA}"/>
              </a:ext>
            </a:extLst>
          </p:cNvPr>
          <p:cNvSpPr txBox="1"/>
          <p:nvPr/>
        </p:nvSpPr>
        <p:spPr>
          <a:xfrm>
            <a:off x="5391417" y="1710979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062494-45D7-4E02-BCF8-78BA664B2A0A}"/>
              </a:ext>
            </a:extLst>
          </p:cNvPr>
          <p:cNvSpPr txBox="1"/>
          <p:nvPr/>
        </p:nvSpPr>
        <p:spPr>
          <a:xfrm>
            <a:off x="5398344" y="350887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0F4F47-DD6E-4D4A-B739-324AFF1F701C}"/>
              </a:ext>
            </a:extLst>
          </p:cNvPr>
          <p:cNvSpPr txBox="1"/>
          <p:nvPr/>
        </p:nvSpPr>
        <p:spPr>
          <a:xfrm>
            <a:off x="5403275" y="5182438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171CC1-F402-454E-B489-778B9A66C833}"/>
              </a:ext>
            </a:extLst>
          </p:cNvPr>
          <p:cNvSpPr txBox="1"/>
          <p:nvPr/>
        </p:nvSpPr>
        <p:spPr>
          <a:xfrm>
            <a:off x="7483454" y="1097653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FD64E0-5FF3-4CF8-95ED-3AE754F13274}"/>
              </a:ext>
            </a:extLst>
          </p:cNvPr>
          <p:cNvSpPr txBox="1"/>
          <p:nvPr/>
        </p:nvSpPr>
        <p:spPr>
          <a:xfrm>
            <a:off x="7483454" y="2941431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174602-0022-4AEB-9138-C6DE9475F3AB}"/>
              </a:ext>
            </a:extLst>
          </p:cNvPr>
          <p:cNvSpPr txBox="1"/>
          <p:nvPr/>
        </p:nvSpPr>
        <p:spPr>
          <a:xfrm>
            <a:off x="7497307" y="4559033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F23AD0-579D-4BAA-B344-C66F6690D184}"/>
              </a:ext>
            </a:extLst>
          </p:cNvPr>
          <p:cNvSpPr txBox="1"/>
          <p:nvPr/>
        </p:nvSpPr>
        <p:spPr>
          <a:xfrm>
            <a:off x="7506700" y="1666897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67F942-F34E-4B38-AD86-44EBB5310070}"/>
              </a:ext>
            </a:extLst>
          </p:cNvPr>
          <p:cNvSpPr txBox="1"/>
          <p:nvPr/>
        </p:nvSpPr>
        <p:spPr>
          <a:xfrm>
            <a:off x="7501773" y="3536905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D8F03E-9125-4D5A-91A3-012433E1356D}"/>
              </a:ext>
            </a:extLst>
          </p:cNvPr>
          <p:cNvSpPr txBox="1"/>
          <p:nvPr/>
        </p:nvSpPr>
        <p:spPr>
          <a:xfrm>
            <a:off x="7504234" y="5110611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57621A-E4C5-4E4C-BCA0-01928B8283F6}"/>
              </a:ext>
            </a:extLst>
          </p:cNvPr>
          <p:cNvSpPr txBox="1"/>
          <p:nvPr/>
        </p:nvSpPr>
        <p:spPr>
          <a:xfrm>
            <a:off x="7507005" y="2261166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0AAC82-3ABB-4144-9C46-ECDDEB1E26D5}"/>
              </a:ext>
            </a:extLst>
          </p:cNvPr>
          <p:cNvSpPr txBox="1"/>
          <p:nvPr/>
        </p:nvSpPr>
        <p:spPr>
          <a:xfrm>
            <a:off x="7497307" y="4042012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FA5FC0-FD6B-4985-AA72-A947B30D8521}"/>
              </a:ext>
            </a:extLst>
          </p:cNvPr>
          <p:cNvSpPr txBox="1"/>
          <p:nvPr/>
        </p:nvSpPr>
        <p:spPr>
          <a:xfrm>
            <a:off x="7525018" y="5739565"/>
            <a:ext cx="36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D4C364-9938-48CE-8179-55E251534077}"/>
              </a:ext>
            </a:extLst>
          </p:cNvPr>
          <p:cNvSpPr txBox="1"/>
          <p:nvPr/>
        </p:nvSpPr>
        <p:spPr>
          <a:xfrm>
            <a:off x="4097856" y="252145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4/9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61088F-788E-48A6-8603-272F247576EB}"/>
              </a:ext>
            </a:extLst>
          </p:cNvPr>
          <p:cNvSpPr txBox="1"/>
          <p:nvPr/>
        </p:nvSpPr>
        <p:spPr>
          <a:xfrm>
            <a:off x="4458075" y="334915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3/9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D4791-7669-4583-82E4-EDF9FC3B85E0}"/>
              </a:ext>
            </a:extLst>
          </p:cNvPr>
          <p:cNvSpPr txBox="1"/>
          <p:nvPr/>
        </p:nvSpPr>
        <p:spPr>
          <a:xfrm>
            <a:off x="4437648" y="430237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2/9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0F9F96-29B8-4FB2-B6DC-FC386615E54D}"/>
              </a:ext>
            </a:extLst>
          </p:cNvPr>
          <p:cNvSpPr txBox="1"/>
          <p:nvPr/>
        </p:nvSpPr>
        <p:spPr>
          <a:xfrm>
            <a:off x="6375204" y="1250257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3/8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DA752B7-6A67-45AF-B3CF-6B815B6733A8}"/>
              </a:ext>
            </a:extLst>
          </p:cNvPr>
          <p:cNvSpPr txBox="1"/>
          <p:nvPr/>
        </p:nvSpPr>
        <p:spPr>
          <a:xfrm>
            <a:off x="6663249" y="158995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3/8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37E8DC-17BA-419A-8792-9D8683CF8C8F}"/>
              </a:ext>
            </a:extLst>
          </p:cNvPr>
          <p:cNvSpPr txBox="1"/>
          <p:nvPr/>
        </p:nvSpPr>
        <p:spPr>
          <a:xfrm>
            <a:off x="6306015" y="224794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2/8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235F61-A4B4-4F9B-AA3E-EFCC1AC6B315}"/>
              </a:ext>
            </a:extLst>
          </p:cNvPr>
          <p:cNvSpPr txBox="1"/>
          <p:nvPr/>
        </p:nvSpPr>
        <p:spPr>
          <a:xfrm>
            <a:off x="6419785" y="30959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4/8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4AA5087-6B16-4A01-BB7D-01DAAFFE91A3}"/>
              </a:ext>
            </a:extLst>
          </p:cNvPr>
          <p:cNvSpPr txBox="1"/>
          <p:nvPr/>
        </p:nvSpPr>
        <p:spPr>
          <a:xfrm>
            <a:off x="6707830" y="343566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2/8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17F5D3-A82B-417A-889F-B48EF6B0E2E5}"/>
              </a:ext>
            </a:extLst>
          </p:cNvPr>
          <p:cNvSpPr txBox="1"/>
          <p:nvPr/>
        </p:nvSpPr>
        <p:spPr>
          <a:xfrm>
            <a:off x="6350596" y="409365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2/8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B743DC-AB43-4899-A5DD-F00C1ADA3213}"/>
              </a:ext>
            </a:extLst>
          </p:cNvPr>
          <p:cNvSpPr txBox="1"/>
          <p:nvPr/>
        </p:nvSpPr>
        <p:spPr>
          <a:xfrm>
            <a:off x="6375204" y="4784371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4/8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C6A957-1B3C-47FA-A4F5-92C460B857E6}"/>
              </a:ext>
            </a:extLst>
          </p:cNvPr>
          <p:cNvSpPr txBox="1"/>
          <p:nvPr/>
        </p:nvSpPr>
        <p:spPr>
          <a:xfrm>
            <a:off x="6677997" y="509457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3/8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4A0E97-E193-4B83-BA12-4A59C82F5016}"/>
              </a:ext>
            </a:extLst>
          </p:cNvPr>
          <p:cNvSpPr txBox="1"/>
          <p:nvPr/>
        </p:nvSpPr>
        <p:spPr>
          <a:xfrm>
            <a:off x="6365007" y="573781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</a:rPr>
              <a:t>1/8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5BF7A5-7DDC-49E5-9882-4D502BF47766}"/>
              </a:ext>
            </a:extLst>
          </p:cNvPr>
          <p:cNvSpPr txBox="1"/>
          <p:nvPr/>
        </p:nvSpPr>
        <p:spPr>
          <a:xfrm>
            <a:off x="8112794" y="299988"/>
            <a:ext cx="394240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Adjust the probabilities on the second branches to account for the first pick.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C34C26-BE05-C7C5-DB6D-537785C7CE9E}"/>
                  </a:ext>
                </a:extLst>
              </p:cNvPr>
              <p:cNvSpPr txBox="1"/>
              <p:nvPr/>
            </p:nvSpPr>
            <p:spPr>
              <a:xfrm>
                <a:off x="8421847" y="1591308"/>
                <a:ext cx="137088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C34C26-BE05-C7C5-DB6D-537785C7CE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847" y="1591308"/>
                <a:ext cx="1370888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F3A07AF-E07E-677A-2033-CD5267D23848}"/>
                  </a:ext>
                </a:extLst>
              </p:cNvPr>
              <p:cNvSpPr txBox="1"/>
              <p:nvPr/>
            </p:nvSpPr>
            <p:spPr>
              <a:xfrm>
                <a:off x="8421847" y="2904865"/>
                <a:ext cx="137088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F3A07AF-E07E-677A-2033-CD5267D238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847" y="2904865"/>
                <a:ext cx="1370888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427E1AC-CDFC-2950-4231-F33E810F24A6}"/>
                  </a:ext>
                </a:extLst>
              </p:cNvPr>
              <p:cNvSpPr txBox="1"/>
              <p:nvPr/>
            </p:nvSpPr>
            <p:spPr>
              <a:xfrm>
                <a:off x="8421847" y="3533819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427E1AC-CDFC-2950-4231-F33E810F2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847" y="3533819"/>
                <a:ext cx="1370888" cy="6365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93A7169-3A3C-F785-F5B1-CB3D8B8DFBCD}"/>
                  </a:ext>
                </a:extLst>
              </p:cNvPr>
              <p:cNvSpPr txBox="1"/>
              <p:nvPr/>
            </p:nvSpPr>
            <p:spPr>
              <a:xfrm>
                <a:off x="8417381" y="4141425"/>
                <a:ext cx="1370888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93A7169-3A3C-F785-F5B1-CB3D8B8DFB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381" y="4141425"/>
                <a:ext cx="1370888" cy="6365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364E02C-27D9-1B27-2DFF-9081A9C244C9}"/>
                  </a:ext>
                </a:extLst>
              </p:cNvPr>
              <p:cNvSpPr txBox="1"/>
              <p:nvPr/>
            </p:nvSpPr>
            <p:spPr>
              <a:xfrm>
                <a:off x="8417381" y="5042277"/>
                <a:ext cx="137088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364E02C-27D9-1B27-2DFF-9081A9C24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381" y="5042277"/>
                <a:ext cx="1370888" cy="6127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424BBE4-B436-EB12-4FA9-34C14B0BB793}"/>
                  </a:ext>
                </a:extLst>
              </p:cNvPr>
              <p:cNvSpPr txBox="1"/>
              <p:nvPr/>
            </p:nvSpPr>
            <p:spPr>
              <a:xfrm>
                <a:off x="6332135" y="6184640"/>
                <a:ext cx="5723068" cy="681109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P(at least one KitKat 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72</m:t>
                        </m:r>
                      </m:den>
                    </m:f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424BBE4-B436-EB12-4FA9-34C14B0BB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2135" y="6184640"/>
                <a:ext cx="5723068" cy="681109"/>
              </a:xfrm>
              <a:prstGeom prst="roundRect">
                <a:avLst/>
              </a:prstGeom>
              <a:blipFill>
                <a:blip r:embed="rId7"/>
                <a:stretch>
                  <a:fillRect b="-2655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72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9" grpId="0" animBg="1"/>
      <p:bldP spid="3" grpId="0"/>
      <p:bldP spid="42" grpId="0"/>
      <p:bldP spid="48" grpId="0"/>
      <p:bldP spid="50" grpId="0"/>
      <p:bldP spid="51" grpId="0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8BEE2-C3D0-4A2C-8716-672A304C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 – 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5BE740-486D-4900-9834-594BAF56DBE9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4023360" cy="553629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GB" sz="2400" dirty="0"/>
              <a:t>The probability a student is late for school is 0.1. </a:t>
            </a:r>
          </a:p>
          <a:p>
            <a:pPr marL="0" indent="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GB" sz="2400" dirty="0"/>
              <a:t>If they are late, the probability that she forgets a book is 0.4. </a:t>
            </a:r>
          </a:p>
          <a:p>
            <a:pPr marL="0" indent="0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GB" sz="2400" dirty="0"/>
              <a:t>If she is on time the probability she remembers her books is 0.9.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  <a:p>
            <a:pPr marL="0" indent="0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GB" sz="2400" b="1" dirty="0"/>
              <a:t>What is the probability that the student forgets a book?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2DA889-93FA-4EEF-831B-F5AB54A1391D}"/>
              </a:ext>
            </a:extLst>
          </p:cNvPr>
          <p:cNvCxnSpPr>
            <a:cxnSpLocks/>
          </p:cNvCxnSpPr>
          <p:nvPr/>
        </p:nvCxnSpPr>
        <p:spPr>
          <a:xfrm flipV="1">
            <a:off x="4297680" y="2606618"/>
            <a:ext cx="2085510" cy="8885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0A803DE-EC60-4D46-BA19-1810ECC98CC1}"/>
              </a:ext>
            </a:extLst>
          </p:cNvPr>
          <p:cNvCxnSpPr>
            <a:cxnSpLocks/>
          </p:cNvCxnSpPr>
          <p:nvPr/>
        </p:nvCxnSpPr>
        <p:spPr>
          <a:xfrm>
            <a:off x="4297680" y="3495131"/>
            <a:ext cx="2085510" cy="5258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3C4D2C-765E-4AC1-AE33-0A3A874088E4}"/>
              </a:ext>
            </a:extLst>
          </p:cNvPr>
          <p:cNvCxnSpPr>
            <a:cxnSpLocks/>
          </p:cNvCxnSpPr>
          <p:nvPr/>
        </p:nvCxnSpPr>
        <p:spPr>
          <a:xfrm flipV="1">
            <a:off x="7017177" y="1984511"/>
            <a:ext cx="1298167" cy="5248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D40D958-7503-4BDB-A8AA-A6D57802301D}"/>
              </a:ext>
            </a:extLst>
          </p:cNvPr>
          <p:cNvCxnSpPr>
            <a:cxnSpLocks/>
          </p:cNvCxnSpPr>
          <p:nvPr/>
        </p:nvCxnSpPr>
        <p:spPr>
          <a:xfrm>
            <a:off x="7003322" y="2527177"/>
            <a:ext cx="1321916" cy="4526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A788952-BD15-43FA-AC6E-9A3CB0502541}"/>
              </a:ext>
            </a:extLst>
          </p:cNvPr>
          <p:cNvSpPr txBox="1"/>
          <p:nvPr/>
        </p:nvSpPr>
        <p:spPr>
          <a:xfrm>
            <a:off x="6350988" y="2296943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20E2B0-74A1-4976-8E06-F06E4BC975BA}"/>
              </a:ext>
            </a:extLst>
          </p:cNvPr>
          <p:cNvSpPr txBox="1"/>
          <p:nvPr/>
        </p:nvSpPr>
        <p:spPr>
          <a:xfrm>
            <a:off x="6401044" y="3832529"/>
            <a:ext cx="901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F45922-98AB-44B3-98FA-100EC7F16299}"/>
              </a:ext>
            </a:extLst>
          </p:cNvPr>
          <p:cNvSpPr txBox="1"/>
          <p:nvPr/>
        </p:nvSpPr>
        <p:spPr>
          <a:xfrm>
            <a:off x="8342542" y="1753677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Forget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56406C-C4EF-4B0A-99E5-502F0719CE71}"/>
              </a:ext>
            </a:extLst>
          </p:cNvPr>
          <p:cNvSpPr txBox="1"/>
          <p:nvPr/>
        </p:nvSpPr>
        <p:spPr>
          <a:xfrm>
            <a:off x="5035955" y="252399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1E2872-F587-4003-B519-948B0CCF5917}"/>
              </a:ext>
            </a:extLst>
          </p:cNvPr>
          <p:cNvSpPr txBox="1"/>
          <p:nvPr/>
        </p:nvSpPr>
        <p:spPr>
          <a:xfrm>
            <a:off x="5055192" y="39070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C5291B-49D8-44B5-90D3-DADBD00F15E3}"/>
              </a:ext>
            </a:extLst>
          </p:cNvPr>
          <p:cNvSpPr txBox="1"/>
          <p:nvPr/>
        </p:nvSpPr>
        <p:spPr>
          <a:xfrm>
            <a:off x="7400287" y="184472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D61FE0-D73D-487A-B334-D38AF3EB5380}"/>
              </a:ext>
            </a:extLst>
          </p:cNvPr>
          <p:cNvSpPr txBox="1"/>
          <p:nvPr/>
        </p:nvSpPr>
        <p:spPr>
          <a:xfrm>
            <a:off x="7360674" y="2787547"/>
            <a:ext cx="5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6F27D9-167C-49CD-BFC6-E1ED3AD078BB}"/>
              </a:ext>
            </a:extLst>
          </p:cNvPr>
          <p:cNvSpPr txBox="1"/>
          <p:nvPr/>
        </p:nvSpPr>
        <p:spPr>
          <a:xfrm>
            <a:off x="9325503" y="1753677"/>
            <a:ext cx="2313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0.1 x 0.4 = 0.04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B90A92-2849-4128-9B0D-28912D6C2063}"/>
              </a:ext>
            </a:extLst>
          </p:cNvPr>
          <p:cNvSpPr txBox="1"/>
          <p:nvPr/>
        </p:nvSpPr>
        <p:spPr>
          <a:xfrm>
            <a:off x="9483945" y="3349574"/>
            <a:ext cx="2313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0.9 x 0.1 = 0.09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9E7E40B-890C-4D5A-94C3-3CAE249AA6AD}"/>
              </a:ext>
            </a:extLst>
          </p:cNvPr>
          <p:cNvCxnSpPr>
            <a:cxnSpLocks/>
          </p:cNvCxnSpPr>
          <p:nvPr/>
        </p:nvCxnSpPr>
        <p:spPr>
          <a:xfrm flipV="1">
            <a:off x="7002818" y="3570109"/>
            <a:ext cx="1312022" cy="5426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DC534E-75F0-46AB-AB89-E735B84BB98B}"/>
              </a:ext>
            </a:extLst>
          </p:cNvPr>
          <p:cNvCxnSpPr>
            <a:cxnSpLocks/>
          </p:cNvCxnSpPr>
          <p:nvPr/>
        </p:nvCxnSpPr>
        <p:spPr>
          <a:xfrm>
            <a:off x="7002818" y="4112774"/>
            <a:ext cx="1322420" cy="4998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B003920-CEF3-433A-82CC-1CDB49614CE0}"/>
              </a:ext>
            </a:extLst>
          </p:cNvPr>
          <p:cNvSpPr txBox="1"/>
          <p:nvPr/>
        </p:nvSpPr>
        <p:spPr>
          <a:xfrm>
            <a:off x="7399783" y="343032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3EEC3B-EF64-45A8-8E05-88CEA44E0DB3}"/>
              </a:ext>
            </a:extLst>
          </p:cNvPr>
          <p:cNvSpPr txBox="1"/>
          <p:nvPr/>
        </p:nvSpPr>
        <p:spPr>
          <a:xfrm>
            <a:off x="7399783" y="442800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BE544F-1C81-40EB-AE50-C82A588F0525}"/>
              </a:ext>
            </a:extLst>
          </p:cNvPr>
          <p:cNvSpPr txBox="1"/>
          <p:nvPr/>
        </p:nvSpPr>
        <p:spPr>
          <a:xfrm>
            <a:off x="8425133" y="3380351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Forget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7C9560-B6A2-4673-92BA-76DD76695FF6}"/>
              </a:ext>
            </a:extLst>
          </p:cNvPr>
          <p:cNvSpPr txBox="1"/>
          <p:nvPr/>
        </p:nvSpPr>
        <p:spPr>
          <a:xfrm>
            <a:off x="8373223" y="2816942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987D24-CBAE-4B36-9DE3-40D60E611600}"/>
              </a:ext>
            </a:extLst>
          </p:cNvPr>
          <p:cNvSpPr txBox="1"/>
          <p:nvPr/>
        </p:nvSpPr>
        <p:spPr>
          <a:xfrm>
            <a:off x="8463953" y="4473382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35B115-904B-BE28-093D-CD37F174F84A}"/>
              </a:ext>
            </a:extLst>
          </p:cNvPr>
          <p:cNvSpPr txBox="1"/>
          <p:nvPr/>
        </p:nvSpPr>
        <p:spPr>
          <a:xfrm>
            <a:off x="6743082" y="5652337"/>
            <a:ext cx="4843377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P(forgets a book) = 0.86</a:t>
            </a:r>
          </a:p>
        </p:txBody>
      </p:sp>
    </p:spTree>
    <p:extLst>
      <p:ext uri="{BB962C8B-B14F-4D97-AF65-F5344CB8AC3E}">
        <p14:creationId xmlns:p14="http://schemas.microsoft.com/office/powerpoint/2010/main" val="197147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9" grpId="0"/>
      <p:bldP spid="24" grpId="0"/>
      <p:bldP spid="25" grpId="0"/>
      <p:bldP spid="26" grpId="0"/>
      <p:bldP spid="27" grpId="0"/>
      <p:bldP spid="28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Trees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EAD4945-F479-40DD-9BB8-5D9C7DB9EA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788" y="1270001"/>
            <a:ext cx="11525250" cy="1016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Now work through all questions on Worksheet C.</a:t>
            </a:r>
          </a:p>
        </p:txBody>
      </p:sp>
    </p:spTree>
    <p:extLst>
      <p:ext uri="{BB962C8B-B14F-4D97-AF65-F5344CB8AC3E}">
        <p14:creationId xmlns:p14="http://schemas.microsoft.com/office/powerpoint/2010/main" val="3841098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8BEE2-C3D0-4A2C-8716-672A304C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FF36D1-1CFF-4D55-B9FB-C52EF0869F35}"/>
              </a:ext>
            </a:extLst>
          </p:cNvPr>
          <p:cNvSpPr/>
          <p:nvPr/>
        </p:nvSpPr>
        <p:spPr>
          <a:xfrm>
            <a:off x="7706228" y="4416593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164FEC-A0A3-400B-AB20-225C0C25AD7E}"/>
              </a:ext>
            </a:extLst>
          </p:cNvPr>
          <p:cNvSpPr txBox="1">
            <a:spLocks/>
          </p:cNvSpPr>
          <p:nvPr/>
        </p:nvSpPr>
        <p:spPr>
          <a:xfrm>
            <a:off x="289404" y="956602"/>
            <a:ext cx="8352928" cy="65546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What is the missing probability?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560F9CF-206A-4DB2-BBCE-A1A2C19A1537}"/>
              </a:ext>
            </a:extLst>
          </p:cNvPr>
          <p:cNvSpPr/>
          <p:nvPr/>
        </p:nvSpPr>
        <p:spPr>
          <a:xfrm>
            <a:off x="7994260" y="2328361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28BD298-DA52-4F95-8CEA-830C5D90D904}"/>
              </a:ext>
            </a:extLst>
          </p:cNvPr>
          <p:cNvSpPr/>
          <p:nvPr/>
        </p:nvSpPr>
        <p:spPr>
          <a:xfrm>
            <a:off x="7994260" y="3400790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416A2B2-6B66-4E35-A929-66EEBEA10E9D}"/>
              </a:ext>
            </a:extLst>
          </p:cNvPr>
          <p:cNvSpPr/>
          <p:nvPr/>
        </p:nvSpPr>
        <p:spPr>
          <a:xfrm>
            <a:off x="7994260" y="4523396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4BF0C47-D928-4A09-AAED-B13B0AD9886D}"/>
              </a:ext>
            </a:extLst>
          </p:cNvPr>
          <p:cNvSpPr/>
          <p:nvPr/>
        </p:nvSpPr>
        <p:spPr>
          <a:xfrm>
            <a:off x="7994260" y="5595825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92E3355-4E9E-4A0F-B8A4-C49EBABB824A}"/>
                  </a:ext>
                </a:extLst>
              </p:cNvPr>
              <p:cNvSpPr/>
              <p:nvPr/>
            </p:nvSpPr>
            <p:spPr>
              <a:xfrm>
                <a:off x="9362412" y="2385311"/>
                <a:ext cx="108715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92E3355-4E9E-4A0F-B8A4-C49EBABB82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2" y="2385311"/>
                <a:ext cx="108715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6139D65-E24B-4708-BB46-1665578B3181}"/>
                  </a:ext>
                </a:extLst>
              </p:cNvPr>
              <p:cNvSpPr/>
              <p:nvPr/>
            </p:nvSpPr>
            <p:spPr>
              <a:xfrm>
                <a:off x="9362411" y="3525642"/>
                <a:ext cx="6960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6139D65-E24B-4708-BB46-1665578B31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1" y="3525642"/>
                <a:ext cx="69602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7E0227B-A4F1-493D-99D8-B1521738BCE6}"/>
                  </a:ext>
                </a:extLst>
              </p:cNvPr>
              <p:cNvSpPr/>
              <p:nvPr/>
            </p:nvSpPr>
            <p:spPr>
              <a:xfrm>
                <a:off x="9362411" y="5658251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7E0227B-A4F1-493D-99D8-B1521738BC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1" y="5658251"/>
                <a:ext cx="69602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DE2B7B1-9A15-47BA-9E14-1766C1799EF8}"/>
                  </a:ext>
                </a:extLst>
              </p:cNvPr>
              <p:cNvSpPr/>
              <p:nvPr/>
            </p:nvSpPr>
            <p:spPr>
              <a:xfrm>
                <a:off x="9362410" y="4591946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DE2B7B1-9A15-47BA-9E14-1766C1799E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0" y="4591946"/>
                <a:ext cx="130195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2" descr="Conditional Probability Tree Diagrams">
            <a:extLst>
              <a:ext uri="{FF2B5EF4-FFF2-40B4-BE49-F238E27FC236}">
                <a16:creationId xmlns:a16="http://schemas.microsoft.com/office/drawing/2014/main" id="{33AA44D9-37F8-4DEF-B417-CFDF65C74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966" y="1952687"/>
            <a:ext cx="6635510" cy="4478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3023F3A-430F-4886-B447-2B74F6E32494}"/>
              </a:ext>
            </a:extLst>
          </p:cNvPr>
          <p:cNvSpPr/>
          <p:nvPr/>
        </p:nvSpPr>
        <p:spPr>
          <a:xfrm>
            <a:off x="1842052" y="2813090"/>
            <a:ext cx="384313" cy="56989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D1B9FE-A462-4E99-8A2B-9480F636ED90}"/>
              </a:ext>
            </a:extLst>
          </p:cNvPr>
          <p:cNvSpPr/>
          <p:nvPr/>
        </p:nvSpPr>
        <p:spPr>
          <a:xfrm>
            <a:off x="3564835" y="3382983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7C1F33-FBAF-4F20-865D-AF7CC986C7CF}"/>
              </a:ext>
            </a:extLst>
          </p:cNvPr>
          <p:cNvSpPr/>
          <p:nvPr/>
        </p:nvSpPr>
        <p:spPr>
          <a:xfrm>
            <a:off x="3949148" y="3705590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3B512A-D9C1-48B0-BF6F-540A87B37F61}"/>
              </a:ext>
            </a:extLst>
          </p:cNvPr>
          <p:cNvSpPr/>
          <p:nvPr/>
        </p:nvSpPr>
        <p:spPr>
          <a:xfrm>
            <a:off x="3604591" y="4416089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90C274-86A3-46EA-B96B-E93B5BA34657}"/>
              </a:ext>
            </a:extLst>
          </p:cNvPr>
          <p:cNvSpPr/>
          <p:nvPr/>
        </p:nvSpPr>
        <p:spPr>
          <a:xfrm>
            <a:off x="3564835" y="5877391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306B09-B03D-4DB2-9696-1C65938E107D}"/>
              </a:ext>
            </a:extLst>
          </p:cNvPr>
          <p:cNvSpPr/>
          <p:nvPr/>
        </p:nvSpPr>
        <p:spPr>
          <a:xfrm>
            <a:off x="3564834" y="2004325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39DCBF-ADEB-41C6-9BF2-344155EAD096}"/>
              </a:ext>
            </a:extLst>
          </p:cNvPr>
          <p:cNvSpPr/>
          <p:nvPr/>
        </p:nvSpPr>
        <p:spPr>
          <a:xfrm>
            <a:off x="5454356" y="5897336"/>
            <a:ext cx="2125120" cy="5336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3772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8BEE2-C3D0-4A2C-8716-672A304C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739FF9-6DF0-4B9C-BD72-A64A446B9CF3}"/>
              </a:ext>
            </a:extLst>
          </p:cNvPr>
          <p:cNvSpPr/>
          <p:nvPr/>
        </p:nvSpPr>
        <p:spPr>
          <a:xfrm>
            <a:off x="7818000" y="4379380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BB737B-D3B8-4DDE-AC02-D79B14871911}"/>
              </a:ext>
            </a:extLst>
          </p:cNvPr>
          <p:cNvSpPr txBox="1">
            <a:spLocks/>
          </p:cNvSpPr>
          <p:nvPr/>
        </p:nvSpPr>
        <p:spPr>
          <a:xfrm>
            <a:off x="289404" y="956602"/>
            <a:ext cx="8352928" cy="65546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What calculation is correct for ‘double milk’?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BD41B6-1637-459F-998E-DBE04B7566B9}"/>
              </a:ext>
            </a:extLst>
          </p:cNvPr>
          <p:cNvSpPr/>
          <p:nvPr/>
        </p:nvSpPr>
        <p:spPr>
          <a:xfrm>
            <a:off x="7994260" y="2328361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D7FDF0-5EE8-4F32-925B-EA5A13225DB2}"/>
              </a:ext>
            </a:extLst>
          </p:cNvPr>
          <p:cNvSpPr/>
          <p:nvPr/>
        </p:nvSpPr>
        <p:spPr>
          <a:xfrm>
            <a:off x="7994260" y="3400790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0C3DE72-550E-4008-914E-777E113B7474}"/>
              </a:ext>
            </a:extLst>
          </p:cNvPr>
          <p:cNvSpPr/>
          <p:nvPr/>
        </p:nvSpPr>
        <p:spPr>
          <a:xfrm>
            <a:off x="7994260" y="4523396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130C3F-7C04-4492-AE92-386EC67707DB}"/>
              </a:ext>
            </a:extLst>
          </p:cNvPr>
          <p:cNvSpPr/>
          <p:nvPr/>
        </p:nvSpPr>
        <p:spPr>
          <a:xfrm>
            <a:off x="7994260" y="5595825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4478618-513B-48DE-8E6B-83E35C0A29B1}"/>
                  </a:ext>
                </a:extLst>
              </p:cNvPr>
              <p:cNvSpPr/>
              <p:nvPr/>
            </p:nvSpPr>
            <p:spPr>
              <a:xfrm>
                <a:off x="9362412" y="2385311"/>
                <a:ext cx="1552861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GB" sz="28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  <m:t>𝟏𝟗</m:t>
                          </m:r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4478618-513B-48DE-8E6B-83E35C0A29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2" y="2385311"/>
                <a:ext cx="1552861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56CC6FA-52DD-4542-8639-F07770D058F4}"/>
                  </a:ext>
                </a:extLst>
              </p:cNvPr>
              <p:cNvSpPr/>
              <p:nvPr/>
            </p:nvSpPr>
            <p:spPr>
              <a:xfrm>
                <a:off x="9362411" y="3381119"/>
                <a:ext cx="696023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56CC6FA-52DD-4542-8639-F07770D058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1" y="3381119"/>
                <a:ext cx="696023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A4B9FF5-C6FF-4BB3-BDA0-95354816569C}"/>
                  </a:ext>
                </a:extLst>
              </p:cNvPr>
              <p:cNvSpPr/>
              <p:nvPr/>
            </p:nvSpPr>
            <p:spPr>
              <a:xfrm>
                <a:off x="9362411" y="5529240"/>
                <a:ext cx="1541640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GB" sz="2800" b="1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𝟏𝟗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A4B9FF5-C6FF-4BB3-BDA0-9535481656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1" y="5529240"/>
                <a:ext cx="1541640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63E47A9-FC62-44F9-A183-09F8E9BA0859}"/>
                  </a:ext>
                </a:extLst>
              </p:cNvPr>
              <p:cNvSpPr/>
              <p:nvPr/>
            </p:nvSpPr>
            <p:spPr>
              <a:xfrm>
                <a:off x="9362411" y="4378153"/>
                <a:ext cx="1552861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GB" sz="28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GB" sz="2800" b="1" i="1" dirty="0">
                              <a:latin typeface="Cambria Math" panose="02040503050406030204" pitchFamily="18" charset="0"/>
                            </a:rPr>
                            <m:t>𝟏𝟗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63E47A9-FC62-44F9-A183-09F8E9BA08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411" y="4378153"/>
                <a:ext cx="1552861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A0231D77-F61E-4F55-88CD-8E08C8B997A6}"/>
              </a:ext>
            </a:extLst>
          </p:cNvPr>
          <p:cNvSpPr/>
          <p:nvPr/>
        </p:nvSpPr>
        <p:spPr>
          <a:xfrm>
            <a:off x="5454356" y="5897336"/>
            <a:ext cx="2125120" cy="5336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pic>
        <p:nvPicPr>
          <p:cNvPr id="15" name="Picture 2" descr="Conditional Probability Tree Diagrams">
            <a:extLst>
              <a:ext uri="{FF2B5EF4-FFF2-40B4-BE49-F238E27FC236}">
                <a16:creationId xmlns:a16="http://schemas.microsoft.com/office/drawing/2014/main" id="{68DC8D24-4193-49AA-8F4D-2A2C54564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966" y="1952687"/>
            <a:ext cx="6635510" cy="4478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AD8F0A6-3660-4E84-BEC6-8BB577FA43E8}"/>
              </a:ext>
            </a:extLst>
          </p:cNvPr>
          <p:cNvSpPr/>
          <p:nvPr/>
        </p:nvSpPr>
        <p:spPr>
          <a:xfrm>
            <a:off x="3564835" y="3382983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40E949-F943-4E46-AAA3-1519CABE2D41}"/>
              </a:ext>
            </a:extLst>
          </p:cNvPr>
          <p:cNvSpPr/>
          <p:nvPr/>
        </p:nvSpPr>
        <p:spPr>
          <a:xfrm>
            <a:off x="3949148" y="3705590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DBFB46-AA49-4150-A708-8DEAF762D9D3}"/>
              </a:ext>
            </a:extLst>
          </p:cNvPr>
          <p:cNvSpPr/>
          <p:nvPr/>
        </p:nvSpPr>
        <p:spPr>
          <a:xfrm>
            <a:off x="3604591" y="4416089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B7009A4-E219-4983-8816-F253C86D803E}"/>
              </a:ext>
            </a:extLst>
          </p:cNvPr>
          <p:cNvSpPr/>
          <p:nvPr/>
        </p:nvSpPr>
        <p:spPr>
          <a:xfrm>
            <a:off x="3564835" y="5877391"/>
            <a:ext cx="384313" cy="442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59471D-995D-4AB4-A835-33D50211D1C0}"/>
              </a:ext>
            </a:extLst>
          </p:cNvPr>
          <p:cNvSpPr/>
          <p:nvPr/>
        </p:nvSpPr>
        <p:spPr>
          <a:xfrm>
            <a:off x="5454356" y="5877391"/>
            <a:ext cx="2125120" cy="5536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40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7VPTP7ZE6X33-1933993375-406</_dlc_DocId>
    <_dlc_DocIdUrl xmlns="9ad1216b-cdc1-40e2-a0c2-94597fd44697">
      <Url>https://cambridgeorg.sharepoint.com/sites/cie/education/pd/Curriculum_Support/_layouts/15/DocIdRedir.aspx?ID=7VPTP7ZE6X33-1933993375-406</Url>
      <Description>7VPTP7ZE6X33-1933993375-406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2" ma:contentTypeDescription="Create a new document." ma:contentTypeScope="" ma:versionID="126c79837039b0c4cae5fd96724c61a3">
  <xsd:schema xmlns:xsd="http://www.w3.org/2001/XMLSchema" xmlns:xs="http://www.w3.org/2001/XMLSchema" xmlns:p="http://schemas.microsoft.com/office/2006/metadata/properties" xmlns:ns2="9ad1216b-cdc1-40e2-a0c2-94597fd44697" xmlns:ns3="3fcf4a81-aca0-43b6-bff7-87efdc296efa" targetNamespace="http://schemas.microsoft.com/office/2006/metadata/properties" ma:root="true" ma:fieldsID="2bf71f683afee526755965e9abd0d947" ns2:_="" ns3:_="">
    <xsd:import namespace="9ad1216b-cdc1-40e2-a0c2-94597fd44697"/>
    <xsd:import namespace="3fcf4a81-aca0-43b6-bff7-87efdc296ef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4C2D5-5069-4FFF-BDE5-DC4539BCA610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fcf4a81-aca0-43b6-bff7-87efdc296efa"/>
    <ds:schemaRef ds:uri="http://purl.org/dc/elements/1.1/"/>
    <ds:schemaRef ds:uri="http://schemas.microsoft.com/office/2006/metadata/properties"/>
    <ds:schemaRef ds:uri="9ad1216b-cdc1-40e2-a0c2-94597fd4469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ED50ED2-D1FA-49C9-9623-0B98C39556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769015-FB69-4DB1-A5AE-B9437C770EB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5797CB6-F346-4146-BF3C-F4B07BD0E8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576</Words>
  <Application>Microsoft Office PowerPoint</Application>
  <PresentationFormat>Widescreen</PresentationFormat>
  <Paragraphs>179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Lesson slides Topic: Probability Lesson 3: Probability Trees</vt:lpstr>
      <vt:lpstr>Probability Trees</vt:lpstr>
      <vt:lpstr>Probability Trees – Independent Events</vt:lpstr>
      <vt:lpstr>Probability Trees – Independent Events</vt:lpstr>
      <vt:lpstr>Probability Trees – Dependent Events</vt:lpstr>
      <vt:lpstr>Probability Trees – Dependent Events</vt:lpstr>
      <vt:lpstr>Probability Trees</vt:lpstr>
      <vt:lpstr>Plenary</vt:lpstr>
      <vt:lpstr>Plenary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96</cp:revision>
  <cp:lastPrinted>2018-01-14T21:28:16Z</cp:lastPrinted>
  <dcterms:created xsi:type="dcterms:W3CDTF">2018-01-14T21:11:47Z</dcterms:created>
  <dcterms:modified xsi:type="dcterms:W3CDTF">2023-12-07T09:36:46Z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f920844f-3d5a-4007-a891-f89e1d5c5674</vt:lpwstr>
  </property>
</Properties>
</file>