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13"/>
  </p:notesMasterIdLst>
  <p:handoutMasterIdLst>
    <p:handoutMasterId r:id="rId14"/>
  </p:handoutMasterIdLst>
  <p:sldIdLst>
    <p:sldId id="343" r:id="rId6"/>
    <p:sldId id="298" r:id="rId7"/>
    <p:sldId id="322" r:id="rId8"/>
    <p:sldId id="344" r:id="rId9"/>
    <p:sldId id="333" r:id="rId10"/>
    <p:sldId id="262" r:id="rId11"/>
    <p:sldId id="34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9DCD0B-3B59-E30F-25BE-077FB788FC5F}" name="Rebecca" initials="R" userId="S::beccy.rushton@cambridgeinternational.org::5da41865-7dbb-4b23-af4d-ef034ccc78b8" providerId="AD"/>
  <p188:author id="{5C4A6CEA-96A4-BBC8-4A4E-787900810344}" name="Beccy Rushton" initials="BR" userId="S::beccy.rushton@cambridgeinternational.org::238d138b-7b3e-44e9-851b-f70e09838bc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FDF5"/>
    <a:srgbClr val="FACB2E"/>
    <a:srgbClr val="CC59AA"/>
    <a:srgbClr val="00BDB6"/>
    <a:srgbClr val="5E0A4F"/>
    <a:srgbClr val="CC59B0"/>
    <a:srgbClr val="F9DC4E"/>
    <a:srgbClr val="C9C9C9"/>
    <a:srgbClr val="BABABA"/>
    <a:srgbClr val="ADA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20" y="10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microsoft.com/office/2016/11/relationships/changesInfo" Target="changesInfos/changesInfo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zzie Gauntlett" userId="1dc7c36a1b1a647d" providerId="LiveId" clId="{C1DC5315-D282-429F-B35A-871ABF7A65E8}"/>
    <pc:docChg chg="undo custSel addSld delSld modSld sldOrd">
      <pc:chgData name="Lizzie Gauntlett" userId="1dc7c36a1b1a647d" providerId="LiveId" clId="{C1DC5315-D282-429F-B35A-871ABF7A65E8}" dt="2026-06-23T22:01:30.779" v="3410" actId="20577"/>
      <pc:docMkLst>
        <pc:docMk/>
      </pc:docMkLst>
      <pc:sldChg chg="modSp add mod">
        <pc:chgData name="Lizzie Gauntlett" userId="1dc7c36a1b1a647d" providerId="LiveId" clId="{C1DC5315-D282-429F-B35A-871ABF7A65E8}" dt="2026-06-23T21:55:57.763" v="3139" actId="20577"/>
        <pc:sldMkLst>
          <pc:docMk/>
          <pc:sldMk cId="1537033953" sldId="262"/>
        </pc:sldMkLst>
        <pc:spChg chg="mod">
          <ac:chgData name="Lizzie Gauntlett" userId="1dc7c36a1b1a647d" providerId="LiveId" clId="{C1DC5315-D282-429F-B35A-871ABF7A65E8}" dt="2026-06-23T21:52:42.648" v="3010" actId="20577"/>
          <ac:spMkLst>
            <pc:docMk/>
            <pc:sldMk cId="1537033953" sldId="262"/>
            <ac:spMk id="2" creationId="{340F79B7-7844-A143-9B29-1C3016D34133}"/>
          </ac:spMkLst>
        </pc:spChg>
        <pc:graphicFrameChg chg="modGraphic">
          <ac:chgData name="Lizzie Gauntlett" userId="1dc7c36a1b1a647d" providerId="LiveId" clId="{C1DC5315-D282-429F-B35A-871ABF7A65E8}" dt="2026-06-23T21:55:57.763" v="3139" actId="20577"/>
          <ac:graphicFrameMkLst>
            <pc:docMk/>
            <pc:sldMk cId="1537033953" sldId="262"/>
            <ac:graphicFrameMk id="7" creationId="{FA28F6FF-4C6B-B748-AC6D-6C29F3B95A10}"/>
          </ac:graphicFrameMkLst>
        </pc:graphicFrameChg>
      </pc:sldChg>
      <pc:sldChg chg="modSp mod">
        <pc:chgData name="Lizzie Gauntlett" userId="1dc7c36a1b1a647d" providerId="LiveId" clId="{C1DC5315-D282-429F-B35A-871ABF7A65E8}" dt="2026-06-23T21:46:14.048" v="2525" actId="20577"/>
        <pc:sldMkLst>
          <pc:docMk/>
          <pc:sldMk cId="1677304970" sldId="298"/>
        </pc:sldMkLst>
        <pc:spChg chg="mod">
          <ac:chgData name="Lizzie Gauntlett" userId="1dc7c36a1b1a647d" providerId="LiveId" clId="{C1DC5315-D282-429F-B35A-871ABF7A65E8}" dt="2026-06-23T21:46:14.048" v="2525" actId="20577"/>
          <ac:spMkLst>
            <pc:docMk/>
            <pc:sldMk cId="1677304970" sldId="298"/>
            <ac:spMk id="4" creationId="{8A3FCDC3-543C-8905-8EB4-3AC0E32FFFFF}"/>
          </ac:spMkLst>
        </pc:spChg>
      </pc:sldChg>
      <pc:sldChg chg="addSp delSp modSp mod ord">
        <pc:chgData name="Lizzie Gauntlett" userId="1dc7c36a1b1a647d" providerId="LiveId" clId="{C1DC5315-D282-429F-B35A-871ABF7A65E8}" dt="2026-06-23T21:48:25.184" v="2610" actId="20577"/>
        <pc:sldMkLst>
          <pc:docMk/>
          <pc:sldMk cId="2489020089" sldId="322"/>
        </pc:sldMkLst>
        <pc:spChg chg="mod">
          <ac:chgData name="Lizzie Gauntlett" userId="1dc7c36a1b1a647d" providerId="LiveId" clId="{C1DC5315-D282-429F-B35A-871ABF7A65E8}" dt="2026-06-23T21:48:25.184" v="2610" actId="20577"/>
          <ac:spMkLst>
            <pc:docMk/>
            <pc:sldMk cId="2489020089" sldId="322"/>
            <ac:spMk id="2" creationId="{9DB82052-FB06-EB29-235D-D895AFE80018}"/>
          </ac:spMkLst>
        </pc:spChg>
        <pc:spChg chg="mod">
          <ac:chgData name="Lizzie Gauntlett" userId="1dc7c36a1b1a647d" providerId="LiveId" clId="{C1DC5315-D282-429F-B35A-871ABF7A65E8}" dt="2026-06-23T21:48:20.941" v="2609" actId="14100"/>
          <ac:spMkLst>
            <pc:docMk/>
            <pc:sldMk cId="2489020089" sldId="322"/>
            <ac:spMk id="4" creationId="{E1002C61-6357-87F2-E88C-5E97C35CEB53}"/>
          </ac:spMkLst>
        </pc:spChg>
      </pc:sldChg>
      <pc:sldChg chg="addSp delSp modSp mod ord">
        <pc:chgData name="Lizzie Gauntlett" userId="1dc7c36a1b1a647d" providerId="LiveId" clId="{C1DC5315-D282-429F-B35A-871ABF7A65E8}" dt="2026-06-23T21:51:08.088" v="2893" actId="113"/>
        <pc:sldMkLst>
          <pc:docMk/>
          <pc:sldMk cId="1198625482" sldId="333"/>
        </pc:sldMkLst>
        <pc:spChg chg="mod">
          <ac:chgData name="Lizzie Gauntlett" userId="1dc7c36a1b1a647d" providerId="LiveId" clId="{C1DC5315-D282-429F-B35A-871ABF7A65E8}" dt="2026-06-23T21:49:41.119" v="2638" actId="20577"/>
          <ac:spMkLst>
            <pc:docMk/>
            <pc:sldMk cId="1198625482" sldId="333"/>
            <ac:spMk id="3" creationId="{FD4857A8-FEFB-1CE7-3447-A477657416F6}"/>
          </ac:spMkLst>
        </pc:spChg>
        <pc:spChg chg="add mod">
          <ac:chgData name="Lizzie Gauntlett" userId="1dc7c36a1b1a647d" providerId="LiveId" clId="{C1DC5315-D282-429F-B35A-871ABF7A65E8}" dt="2026-06-23T21:51:08.088" v="2893" actId="113"/>
          <ac:spMkLst>
            <pc:docMk/>
            <pc:sldMk cId="1198625482" sldId="333"/>
            <ac:spMk id="6" creationId="{2F1232DD-1093-32F5-03F1-E33760E3D297}"/>
          </ac:spMkLst>
        </pc:spChg>
      </pc:sldChg>
      <pc:sldChg chg="modSp mod">
        <pc:chgData name="Lizzie Gauntlett" userId="1dc7c36a1b1a647d" providerId="LiveId" clId="{C1DC5315-D282-429F-B35A-871ABF7A65E8}" dt="2026-06-23T22:01:30.779" v="3410" actId="20577"/>
        <pc:sldMkLst>
          <pc:docMk/>
          <pc:sldMk cId="153233455" sldId="341"/>
        </pc:sldMkLst>
        <pc:spChg chg="mod">
          <ac:chgData name="Lizzie Gauntlett" userId="1dc7c36a1b1a647d" providerId="LiveId" clId="{C1DC5315-D282-429F-B35A-871ABF7A65E8}" dt="2026-06-23T22:01:30.779" v="3410" actId="20577"/>
          <ac:spMkLst>
            <pc:docMk/>
            <pc:sldMk cId="153233455" sldId="341"/>
            <ac:spMk id="4" creationId="{CC353874-58DC-AE45-C5DF-CCA75046EC71}"/>
          </ac:spMkLst>
        </pc:spChg>
      </pc:sldChg>
      <pc:sldChg chg="addSp delSp modSp mod">
        <pc:chgData name="Lizzie Gauntlett" userId="1dc7c36a1b1a647d" providerId="LiveId" clId="{C1DC5315-D282-429F-B35A-871ABF7A65E8}" dt="2026-06-23T21:44:12.005" v="2409" actId="20577"/>
        <pc:sldMkLst>
          <pc:docMk/>
          <pc:sldMk cId="1130971648" sldId="343"/>
        </pc:sldMkLst>
        <pc:spChg chg="mod">
          <ac:chgData name="Lizzie Gauntlett" userId="1dc7c36a1b1a647d" providerId="LiveId" clId="{C1DC5315-D282-429F-B35A-871ABF7A65E8}" dt="2026-06-23T21:44:12.005" v="2409" actId="20577"/>
          <ac:spMkLst>
            <pc:docMk/>
            <pc:sldMk cId="1130971648" sldId="343"/>
            <ac:spMk id="4" creationId="{8A3FCDC3-543C-8905-8EB4-3AC0E32FFFFF}"/>
          </ac:spMkLst>
        </pc:spChg>
      </pc:sldChg>
      <pc:sldChg chg="modSp add mod">
        <pc:chgData name="Lizzie Gauntlett" userId="1dc7c36a1b1a647d" providerId="LiveId" clId="{C1DC5315-D282-429F-B35A-871ABF7A65E8}" dt="2026-06-23T21:49:16.087" v="2626" actId="255"/>
        <pc:sldMkLst>
          <pc:docMk/>
          <pc:sldMk cId="3383980788" sldId="344"/>
        </pc:sldMkLst>
        <pc:spChg chg="mod">
          <ac:chgData name="Lizzie Gauntlett" userId="1dc7c36a1b1a647d" providerId="LiveId" clId="{C1DC5315-D282-429F-B35A-871ABF7A65E8}" dt="2026-06-23T21:49:16.087" v="2626" actId="255"/>
          <ac:spMkLst>
            <pc:docMk/>
            <pc:sldMk cId="3383980788" sldId="344"/>
            <ac:spMk id="4" creationId="{9E8A0B5B-3781-53FB-91F9-67310216F872}"/>
          </ac:spMkLst>
        </pc:spChg>
      </pc:sldChg>
    </pc:docChg>
  </pc:docChgLst>
  <pc:docChgLst>
    <pc:chgData name="Karolyn Feliciani" userId="4076af5d-4c02-40b8-bc9d-56f6c404e751" providerId="ADAL" clId="{8B2CCB7D-5049-4A78-86B5-363DE994085C}"/>
    <pc:docChg chg="modSld">
      <pc:chgData name="Karolyn Feliciani" userId="4076af5d-4c02-40b8-bc9d-56f6c404e751" providerId="ADAL" clId="{8B2CCB7D-5049-4A78-86B5-363DE994085C}" dt="2026-07-06T08:24:11.330" v="0" actId="120"/>
      <pc:docMkLst>
        <pc:docMk/>
      </pc:docMkLst>
      <pc:sldChg chg="modSp mod">
        <pc:chgData name="Karolyn Feliciani" userId="4076af5d-4c02-40b8-bc9d-56f6c404e751" providerId="ADAL" clId="{8B2CCB7D-5049-4A78-86B5-363DE994085C}" dt="2026-07-06T08:24:11.330" v="0" actId="120"/>
        <pc:sldMkLst>
          <pc:docMk/>
          <pc:sldMk cId="153233455" sldId="341"/>
        </pc:sldMkLst>
        <pc:spChg chg="mod">
          <ac:chgData name="Karolyn Feliciani" userId="4076af5d-4c02-40b8-bc9d-56f6c404e751" providerId="ADAL" clId="{8B2CCB7D-5049-4A78-86B5-363DE994085C}" dt="2026-07-06T08:24:11.330" v="0" actId="120"/>
          <ac:spMkLst>
            <pc:docMk/>
            <pc:sldMk cId="153233455" sldId="341"/>
            <ac:spMk id="4" creationId="{CC353874-58DC-AE45-C5DF-CCA75046EC71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31943F-366C-BEB2-2C52-8F64B2853E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FBAD5-7266-3D71-B3A2-4040E2DCC4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4087D-43F5-4D42-8A0D-096C4E3404F5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E603EA-DFEE-1FB1-1320-A771EF15F5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FF6D0C-CE98-608C-598F-D4C356146E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D1036-B28D-47C7-9610-4DFDDC3DFE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36802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D41B3-343F-4A6E-BAF9-243AAB662254}" type="datetimeFigureOut">
              <a:rPr lang="en-GB" smtClean="0"/>
              <a:t>06/07/2026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CB86A-011C-4C12-AFCC-82D41CAC3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67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2BC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white pattern&#10;&#10;Description automatically generated">
            <a:extLst>
              <a:ext uri="{FF2B5EF4-FFF2-40B4-BE49-F238E27FC236}">
                <a16:creationId xmlns:a16="http://schemas.microsoft.com/office/drawing/2014/main" id="{018120A3-668C-095D-1426-B512FDA47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0" r="62962" b="12998"/>
          <a:stretch/>
        </p:blipFill>
        <p:spPr>
          <a:xfrm>
            <a:off x="2957910" y="-1"/>
            <a:ext cx="923409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2503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5" name="Table Placeholder 3">
            <a:extLst>
              <a:ext uri="{FF2B5EF4-FFF2-40B4-BE49-F238E27FC236}">
                <a16:creationId xmlns:a16="http://schemas.microsoft.com/office/drawing/2014/main" id="{E0D15282-C7CF-0F4D-66E0-049C7DAAF6B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557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41D65A0-2A11-2921-2AA5-945E262B5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4617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0999" y="4623343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78305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E85FA5-42C8-4F4B-949F-1E8E38681A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69E631E3-1609-DC3E-EDC6-6BAD1CD334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3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Cambrid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93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- Cambridge light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3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94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fact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D7FDF5"/>
          </a:solidFill>
          <a:ln>
            <a:solidFill>
              <a:srgbClr val="D7FD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F79E0-C571-A1BF-FABE-3F40A62A754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CC58B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51FE7B-1898-0A4F-845A-9F2EE3037F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465430-1AA1-8943-A7A5-1DE1399001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bg1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8923985-2DAE-4FC0-9C52-2FA080C857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6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046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614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C500FB-08E3-061D-631E-707B0CE10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3088" b="49993"/>
          <a:stretch/>
        </p:blipFill>
        <p:spPr>
          <a:xfrm>
            <a:off x="3190707" y="-1"/>
            <a:ext cx="9001293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5540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99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8BE5-F058-41EC-94FF-CF1CA3639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2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7EC4C0-55B2-80EC-39E4-E5A921FCC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9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836000"/>
            <a:ext cx="5712000" cy="4668052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59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5711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5999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67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Smart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4" name="SmartArt Placeholder 12">
            <a:extLst>
              <a:ext uri="{FF2B5EF4-FFF2-40B4-BE49-F238E27FC236}">
                <a16:creationId xmlns:a16="http://schemas.microsoft.com/office/drawing/2014/main" id="{71F5A3A2-A67C-EBF7-F716-D37021B15192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175042" y="1836000"/>
            <a:ext cx="11627999" cy="4667988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D6D027C-FD4F-9EE3-01A0-7214FE8DBE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8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F34FFB12-D402-B602-E9BD-516E61127F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9898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6CBCDFD9-67C4-D418-09B8-76739DA7B5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7080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FDBCC27-8D08-802A-F7C5-F857ECB915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7080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D9ECCF5D-66C4-1FD9-CCE7-76C99D1641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2866" y="2897634"/>
            <a:ext cx="3106268" cy="2684030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29C23ADE-D631-F5B5-A8F4-4FDF7BD332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0048" y="370735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8E7A9802-81DD-7913-68AC-8A9D69E152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0048" y="315588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79AC59AB-FCA4-2A2A-1298-D1D0409E1E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25834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99050C6C-1E23-8B5A-0462-E2356C0AF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3016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E85BFF8-C5CE-02C0-880A-2221EE861C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83016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D638C3-E432-2C47-B0DE-7158800A03A1}"/>
              </a:ext>
            </a:extLst>
          </p:cNvPr>
          <p:cNvSpPr/>
          <p:nvPr userDrawn="1"/>
        </p:nvSpPr>
        <p:spPr>
          <a:xfrm>
            <a:off x="4430971" y="4106251"/>
            <a:ext cx="563217" cy="520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0138279-8E58-F965-426B-B4E9AC639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7B789C-5FC4-2A23-27AC-FD6564C881B6}"/>
              </a:ext>
            </a:extLst>
          </p:cNvPr>
          <p:cNvCxnSpPr/>
          <p:nvPr userDrawn="1"/>
        </p:nvCxnSpPr>
        <p:spPr>
          <a:xfrm>
            <a:off x="4051005" y="4222779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72FF038-EA5C-8C82-C240-97BC1F7B51D2}"/>
              </a:ext>
            </a:extLst>
          </p:cNvPr>
          <p:cNvCxnSpPr/>
          <p:nvPr userDrawn="1"/>
        </p:nvCxnSpPr>
        <p:spPr>
          <a:xfrm>
            <a:off x="7744047" y="4245698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806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118AC8ED-6D17-BFAB-3E0F-A74F81EC6A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16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AE83ACA3-6CCB-D2C5-7995-6ABA9AEDF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88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68379EA-653A-1EDB-755D-371D923970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88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8A769013-87D1-F198-BEBB-77661457B0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29494" y="2480946"/>
            <a:ext cx="2592023" cy="3110568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05EB2E67-0F72-28A2-0975-5793296D0C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76223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928F24B8-51E6-2C03-A51D-6CEFB8B8F2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76223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D3324153-7FE1-5268-EAB2-9E306D9462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503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977B8BA4-7CB0-09F1-49D6-D29CC72F81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6175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9" name="Text Placeholder 25">
            <a:extLst>
              <a:ext uri="{FF2B5EF4-FFF2-40B4-BE49-F238E27FC236}">
                <a16:creationId xmlns:a16="http://schemas.microsoft.com/office/drawing/2014/main" id="{7984CCB1-BB8C-00EF-21D5-DFB622937E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6175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2E1F7364-9FC0-ADC9-ABE8-9ED4EC8071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00566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1" name="Text Placeholder 25">
            <a:extLst>
              <a:ext uri="{FF2B5EF4-FFF2-40B4-BE49-F238E27FC236}">
                <a16:creationId xmlns:a16="http://schemas.microsoft.com/office/drawing/2014/main" id="{BA2C0A27-AC57-AD35-255D-76F7B19785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647295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E3CFF061-EC86-9E24-0039-63C10B26059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47295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1742DDF3-9277-8BF9-A517-6FE36E5DA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61F60ED-1297-BBE4-12CA-5366847E5AE0}"/>
              </a:ext>
            </a:extLst>
          </p:cNvPr>
          <p:cNvCxnSpPr/>
          <p:nvPr userDrawn="1"/>
        </p:nvCxnSpPr>
        <p:spPr>
          <a:xfrm>
            <a:off x="2828262" y="4063291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7A0B7B6-C80E-3463-272B-F8BD1C272ECA}"/>
              </a:ext>
            </a:extLst>
          </p:cNvPr>
          <p:cNvCxnSpPr/>
          <p:nvPr userDrawn="1"/>
        </p:nvCxnSpPr>
        <p:spPr>
          <a:xfrm>
            <a:off x="5906017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F619A46-3BBD-9ECD-DA71-B340570F2E51}"/>
              </a:ext>
            </a:extLst>
          </p:cNvPr>
          <p:cNvCxnSpPr/>
          <p:nvPr userDrawn="1"/>
        </p:nvCxnSpPr>
        <p:spPr>
          <a:xfrm>
            <a:off x="8973099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558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518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6352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352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5BB0A32-9C69-4B53-8484-12347BFF8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09992" y="2626116"/>
            <a:ext cx="2086202" cy="2928286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71739" y="342520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71739" y="287373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DED34D83-6B7C-88B4-382A-247608E365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52899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15996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15996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08A6DE17-38EB-6B12-2D77-EC7DB040E6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5806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52112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52112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id="{B14D26D1-8C4E-99C4-A6E0-BB1B23254B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24280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5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79114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79114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3138E8-1D12-4E29-A60E-B926A3849855}"/>
              </a:ext>
            </a:extLst>
          </p:cNvPr>
          <p:cNvCxnSpPr>
            <a:cxnSpLocks/>
          </p:cNvCxnSpPr>
          <p:nvPr userDrawn="1"/>
        </p:nvCxnSpPr>
        <p:spPr>
          <a:xfrm>
            <a:off x="2299619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4ABF04-505B-366A-06D6-21C43B7824C2}"/>
              </a:ext>
            </a:extLst>
          </p:cNvPr>
          <p:cNvCxnSpPr>
            <a:cxnSpLocks/>
          </p:cNvCxnSpPr>
          <p:nvPr userDrawn="1"/>
        </p:nvCxnSpPr>
        <p:spPr>
          <a:xfrm>
            <a:off x="4724784" y="4063057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7885A1-F0CF-9E9E-522A-6DDA7BE962FD}"/>
              </a:ext>
            </a:extLst>
          </p:cNvPr>
          <p:cNvCxnSpPr>
            <a:cxnSpLocks/>
          </p:cNvCxnSpPr>
          <p:nvPr userDrawn="1"/>
        </p:nvCxnSpPr>
        <p:spPr>
          <a:xfrm>
            <a:off x="7167691" y="4081488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AF4756-8FED-D79D-EAF4-59D5927CF1BB}"/>
              </a:ext>
            </a:extLst>
          </p:cNvPr>
          <p:cNvCxnSpPr>
            <a:cxnSpLocks/>
          </p:cNvCxnSpPr>
          <p:nvPr userDrawn="1"/>
        </p:nvCxnSpPr>
        <p:spPr>
          <a:xfrm>
            <a:off x="9596165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519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632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466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466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8850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8850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667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5667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635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2635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01351" y="261374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01351" y="206227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042FF256-04AC-3165-4CF8-8C797F92E5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729070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82C34FC5-9BD4-9039-B9E3-4747580C54B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117508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B6C8C80E-275F-E4EE-2309-7E16F954089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468856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C123207E-2ADE-2ECE-9E60-2A491D32535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838536" y="3159020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124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2894BEC-B17A-5D0E-72EF-2FB9B6B429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89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 - blue +  dar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and green shield&#10;&#10;Description automatically generated">
            <a:extLst>
              <a:ext uri="{FF2B5EF4-FFF2-40B4-BE49-F238E27FC236}">
                <a16:creationId xmlns:a16="http://schemas.microsoft.com/office/drawing/2014/main" id="{B49049B6-F303-7662-D4B2-35A5C2479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8" r="24911"/>
          <a:stretch/>
        </p:blipFill>
        <p:spPr>
          <a:xfrm flipH="1"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FADCE-89D4-D443-9610-1BF12134A58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89" y="1783081"/>
            <a:ext cx="5342311" cy="195664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Insert CTA in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7418F9-39B6-1690-2CBA-FC67B7CA66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915" y="4339078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Phone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D8EA4EE-5B3A-69EE-D554-61BF6C80CC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915" y="4885167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Email here</a:t>
            </a:r>
          </a:p>
        </p:txBody>
      </p:sp>
      <p:pic>
        <p:nvPicPr>
          <p:cNvPr id="20" name="Picture 1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A43B2A4-B284-2E0F-F3C4-8DFDF1F5F0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66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for use when prin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181760-2B31-270A-8FC6-60D571F4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2480" b="49222"/>
          <a:stretch/>
        </p:blipFill>
        <p:spPr>
          <a:xfrm>
            <a:off x="3181350" y="1"/>
            <a:ext cx="9010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90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Any questions?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7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Thank you!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228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- light and dark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green shield&#10;&#10;Description automatically generated">
            <a:extLst>
              <a:ext uri="{FF2B5EF4-FFF2-40B4-BE49-F238E27FC236}">
                <a16:creationId xmlns:a16="http://schemas.microsoft.com/office/drawing/2014/main" id="{12A763C2-8F64-3879-197D-FED7B6FC9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67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C23E1A-460A-4142-8E76-4738CA01CE5F}"/>
              </a:ext>
            </a:extLst>
          </p:cNvPr>
          <p:cNvSpPr txBox="1"/>
          <p:nvPr userDrawn="1"/>
        </p:nvSpPr>
        <p:spPr>
          <a:xfrm>
            <a:off x="8352264" y="633946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/>
                </a:solidFill>
              </a:rPr>
              <a:t>© Cambridge University Press &amp; Assessment 2025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BA4EC-055B-B440-8AF0-B408AC454BCE}"/>
              </a:ext>
            </a:extLst>
          </p:cNvPr>
          <p:cNvSpPr txBox="1"/>
          <p:nvPr userDrawn="1"/>
        </p:nvSpPr>
        <p:spPr>
          <a:xfrm>
            <a:off x="446048" y="6293302"/>
            <a:ext cx="3540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>
                <a:solidFill>
                  <a:schemeClr val="bg1"/>
                </a:solidFill>
              </a:rPr>
              <a:t>cambridge.org/internationaleducation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9D9E60E-B76F-6764-43E9-BF1F25765C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8" y="3149600"/>
            <a:ext cx="3303434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65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65058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0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9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attern&#10;&#10;Description automatically generated">
            <a:extLst>
              <a:ext uri="{FF2B5EF4-FFF2-40B4-BE49-F238E27FC236}">
                <a16:creationId xmlns:a16="http://schemas.microsoft.com/office/drawing/2014/main" id="{6FB74B52-DB87-5F33-33EC-C22262379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5" t="23615" r="23615" b="23615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9485469-31C3-A712-0653-5EBFD2CCF2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5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ink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pattern&#10;&#10;Description automatically generated">
            <a:extLst>
              <a:ext uri="{FF2B5EF4-FFF2-40B4-BE49-F238E27FC236}">
                <a16:creationId xmlns:a16="http://schemas.microsoft.com/office/drawing/2014/main" id="{FA516C7D-35D1-8B47-F37C-0355B951B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5" t="23685" r="23685" b="23685"/>
          <a:stretch/>
        </p:blipFill>
        <p:spPr>
          <a:xfrm>
            <a:off x="162" y="0"/>
            <a:ext cx="121916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DA5EC72-6CC3-6002-92E5-81B34FD01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7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light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pattern&#10;&#10;Description automatically generated">
            <a:extLst>
              <a:ext uri="{FF2B5EF4-FFF2-40B4-BE49-F238E27FC236}">
                <a16:creationId xmlns:a16="http://schemas.microsoft.com/office/drawing/2014/main" id="{DAF966B6-A9FF-8A13-FC9C-AB214487C9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20186" r="20186" b="20186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9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hite blue (please use if printing)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2022AE-3739-72F3-EE5A-402168C7B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621" t="19724" r="19730" b="1961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75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Chart Placeholder 4">
            <a:extLst>
              <a:ext uri="{FF2B5EF4-FFF2-40B4-BE49-F238E27FC236}">
                <a16:creationId xmlns:a16="http://schemas.microsoft.com/office/drawing/2014/main" id="{2C360B31-6EBE-4CC9-395B-9DC5A901DED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75066" y="1836000"/>
            <a:ext cx="11627998" cy="4669575"/>
          </a:xfrm>
        </p:spPr>
        <p:txBody>
          <a:bodyPr/>
          <a:lstStyle/>
          <a:p>
            <a:r>
              <a:rPr lang="en-US"/>
              <a:t>Click icon to add chart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354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64ADD2-3EEA-45D7-9095-C5CEC5BF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F8AEB-5E6A-4DD9-8AAE-DF9C6CB7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F8152-7316-4348-AB6E-33F35D3E8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0B96C-853A-4F26-91B4-F0764DB546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56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8" r:id="rId2"/>
    <p:sldLayoutId id="2147483719" r:id="rId3"/>
    <p:sldLayoutId id="2147483650" r:id="rId4"/>
    <p:sldLayoutId id="2147483686" r:id="rId5"/>
    <p:sldLayoutId id="2147483708" r:id="rId6"/>
    <p:sldLayoutId id="2147483685" r:id="rId7"/>
    <p:sldLayoutId id="2147483720" r:id="rId8"/>
    <p:sldLayoutId id="2147483709" r:id="rId9"/>
    <p:sldLayoutId id="2147483710" r:id="rId10"/>
    <p:sldLayoutId id="2147483711" r:id="rId11"/>
    <p:sldLayoutId id="2147483691" r:id="rId12"/>
    <p:sldLayoutId id="2147483689" r:id="rId13"/>
    <p:sldLayoutId id="2147483716" r:id="rId14"/>
    <p:sldLayoutId id="2147483690" r:id="rId15"/>
    <p:sldLayoutId id="2147483715" r:id="rId16"/>
    <p:sldLayoutId id="2147483692" r:id="rId17"/>
    <p:sldLayoutId id="2147483675" r:id="rId18"/>
    <p:sldLayoutId id="2147483717" r:id="rId19"/>
    <p:sldLayoutId id="2147483652" r:id="rId20"/>
    <p:sldLayoutId id="2147483697" r:id="rId21"/>
    <p:sldLayoutId id="2147483714" r:id="rId22"/>
    <p:sldLayoutId id="2147483695" r:id="rId23"/>
    <p:sldLayoutId id="2147483698" r:id="rId24"/>
    <p:sldLayoutId id="2147483699" r:id="rId25"/>
    <p:sldLayoutId id="2147483700" r:id="rId26"/>
    <p:sldLayoutId id="2147483713" r:id="rId27"/>
    <p:sldLayoutId id="2147483703" r:id="rId28"/>
    <p:sldLayoutId id="2147483701" r:id="rId29"/>
    <p:sldLayoutId id="2147483707" r:id="rId30"/>
    <p:sldLayoutId id="2147483712" r:id="rId31"/>
    <p:sldLayoutId id="2147483684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172" y="3970421"/>
            <a:ext cx="11117656" cy="2801571"/>
          </a:xfrm>
          <a:solidFill>
            <a:srgbClr val="D7FDF5">
              <a:alpha val="89804"/>
            </a:srgbClr>
          </a:solidFill>
          <a:ln>
            <a:solidFill>
              <a:srgbClr val="D7FDF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Lesson Objectives:</a:t>
            </a:r>
          </a:p>
          <a:p>
            <a:pPr marL="0" indent="0">
              <a:buNone/>
            </a:pPr>
            <a:r>
              <a:rPr lang="en-US" dirty="0"/>
              <a:t>• Outline the aim, sample, procedure, results and conclusions of the named study familiarity and perception</a:t>
            </a:r>
          </a:p>
          <a:p>
            <a:pPr marL="0" indent="0">
              <a:buNone/>
            </a:pPr>
            <a:r>
              <a:rPr lang="en-US" dirty="0"/>
              <a:t>• Explain the argument for Gregory's constructivist theory of perception using the named study familiarity and perception</a:t>
            </a:r>
          </a:p>
          <a:p>
            <a:pPr marL="0" indent="0">
              <a:buNone/>
            </a:pPr>
            <a:r>
              <a:rPr lang="en-US" dirty="0"/>
              <a:t>• Explain the argument against Gregory's constructivist theory of perception </a:t>
            </a:r>
          </a:p>
        </p:txBody>
      </p:sp>
    </p:spTree>
    <p:extLst>
      <p:ext uri="{BB962C8B-B14F-4D97-AF65-F5344CB8AC3E}">
        <p14:creationId xmlns:p14="http://schemas.microsoft.com/office/powerpoint/2010/main" val="1130971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02542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Starter activity: For each items, make a judgment about the height. Write down your guesses.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7304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2052-FB06-EB29-235D-D895AFE80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Named study: familiarity and perception (Haber and Levin)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002C61-6357-87F2-E88C-5E97C35CEB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73178"/>
            <a:ext cx="12012000" cy="45308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800" b="1" dirty="0"/>
              <a:t>Aim: </a:t>
            </a:r>
            <a:r>
              <a:rPr lang="en-GB" sz="2800" dirty="0"/>
              <a:t>To investigate the effect of familiarity of objects on the ability to accurately perceive size. </a:t>
            </a:r>
          </a:p>
          <a:p>
            <a:pPr marL="0" indent="0">
              <a:buNone/>
            </a:pPr>
            <a:r>
              <a:rPr lang="en-GB" sz="2800" b="1" dirty="0"/>
              <a:t>Participants: </a:t>
            </a:r>
            <a:r>
              <a:rPr lang="en-GB" sz="2800" dirty="0"/>
              <a:t>9 college students from the USA with normal vision, all male </a:t>
            </a:r>
          </a:p>
          <a:p>
            <a:pPr marL="0" indent="0">
              <a:buNone/>
            </a:pPr>
            <a:r>
              <a:rPr lang="en-GB" sz="2800" b="1" dirty="0"/>
              <a:t>Procedure: </a:t>
            </a:r>
            <a:r>
              <a:rPr lang="en-GB" sz="2800" dirty="0"/>
              <a:t>Participants viewed objects stood up vertically at various distances in a field. The objects included 15 ‘familiar objects which are usually similar in size’ (e.g. a bicycle, a door), 15 ‘familiar objects which can vary in size’ (e.g. a television, a plant) and 15 ‘objects of unknown size’. </a:t>
            </a:r>
          </a:p>
          <a:p>
            <a:pPr marL="0" indent="0">
              <a:buNone/>
            </a:pPr>
            <a:r>
              <a:rPr lang="en-GB" sz="2800" dirty="0"/>
              <a:t>These objects of unknown size were flat shapes (e.g. rectangles, triangles) all painted in different colours. Participants estimated size by writing down the height of each of the 45 objects.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489020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EDDD52-16E0-1989-CE1B-560A0EAF7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FC0BB-9ACC-7E62-17B6-D130B2A17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Named study: familiarity and perception (Haber and Levin)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8A0B5B-3781-53FB-91F9-67310216F8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73178"/>
            <a:ext cx="12012000" cy="45308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b="1" dirty="0"/>
              <a:t>Procedure: </a:t>
            </a:r>
            <a:r>
              <a:rPr lang="en-GB" dirty="0"/>
              <a:t>The participants then left the field and rated their familiarity with each of the 30 familiar objects and estimated the typical height of the object from their past experience. </a:t>
            </a:r>
          </a:p>
          <a:p>
            <a:pPr marL="0" indent="0">
              <a:buNone/>
            </a:pPr>
            <a:r>
              <a:rPr lang="en-GB" b="1" dirty="0"/>
              <a:t>Results</a:t>
            </a:r>
            <a:r>
              <a:rPr lang="en-GB" dirty="0"/>
              <a:t>: </a:t>
            </a:r>
          </a:p>
          <a:p>
            <a:pPr marL="0" indent="0">
              <a:buNone/>
            </a:pPr>
            <a:r>
              <a:rPr lang="en-GB" dirty="0"/>
              <a:t>• Participants’ height estimates for the ‘objects of unknown size’ were much less accurate than their height estimates for the ‘familiar objects which are usually similar in size’.</a:t>
            </a:r>
          </a:p>
          <a:p>
            <a:pPr marL="0" indent="0">
              <a:buNone/>
            </a:pPr>
            <a:r>
              <a:rPr lang="en-GB" dirty="0"/>
              <a:t>• For familiar objects, participants gave equally accurate height estimates from viewing the objects as they did from their past experience of the objects. </a:t>
            </a:r>
          </a:p>
          <a:p>
            <a:pPr marL="0" indent="0">
              <a:buNone/>
            </a:pPr>
            <a:r>
              <a:rPr lang="en-GB" b="1" dirty="0"/>
              <a:t>Conclusion</a:t>
            </a:r>
            <a:r>
              <a:rPr lang="en-GB" dirty="0"/>
              <a:t>: People rely on their familiarity with objects to help them accurately perceive size. Evidence from this study supports the constructivist theory of perception that experience helps develop our perceptual abilities.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383980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EF1095B-EF23-7953-3429-D90DD89EC28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D4857A8-FEFB-1CE7-3447-A47765741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Argument for</a:t>
            </a: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1232DD-1093-32F5-03F1-E33760E3D2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800" dirty="0" err="1"/>
              <a:t>Summarise</a:t>
            </a:r>
            <a:r>
              <a:rPr lang="en-US" sz="2800" dirty="0"/>
              <a:t> </a:t>
            </a:r>
            <a:r>
              <a:rPr lang="en-US" sz="2800" b="1" dirty="0"/>
              <a:t>one</a:t>
            </a:r>
            <a:r>
              <a:rPr lang="en-US" sz="2800" dirty="0"/>
              <a:t> result from the named study.</a:t>
            </a:r>
          </a:p>
          <a:p>
            <a:pPr marL="457200" indent="-457200">
              <a:buFont typeface="+mj-lt"/>
              <a:buAutoNum type="arabicPeriod"/>
            </a:pPr>
            <a:endParaRPr lang="en-US" sz="2800" dirty="0"/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How does this result support the constructivist theory of perception?</a:t>
            </a:r>
          </a:p>
          <a:p>
            <a:pPr marL="457200" indent="-457200">
              <a:buFont typeface="+mj-lt"/>
              <a:buAutoNum type="arabicPeriod"/>
            </a:pPr>
            <a:endParaRPr lang="en-US" sz="2800" dirty="0"/>
          </a:p>
          <a:p>
            <a:pPr marL="457200" indent="-457200">
              <a:buFont typeface="+mj-lt"/>
              <a:buAutoNum type="arabicPeriod"/>
            </a:pPr>
            <a:r>
              <a:rPr lang="en-US" sz="2800" dirty="0"/>
              <a:t>What does the conclusion of the named study tell us about the theory?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198625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F79B7-7844-A143-9B29-1C3016D3413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2F2F2"/>
          </a:solidFill>
        </p:spPr>
        <p:txBody>
          <a:bodyPr>
            <a:normAutofit/>
          </a:bodyPr>
          <a:lstStyle/>
          <a:p>
            <a:pPr algn="ctr"/>
            <a:r>
              <a:rPr lang="en-US" dirty="0"/>
              <a:t>Argument against the constructivist theory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A28F6FF-4C6B-B748-AC6D-6C29F3B95A10}"/>
              </a:ext>
            </a:extLst>
          </p:cNvPr>
          <p:cNvGraphicFramePr>
            <a:graphicFrameLocks noGrp="1"/>
          </p:cNvGraphicFramePr>
          <p:nvPr>
            <p:ph type="tbl" sz="quarter" idx="11"/>
            <p:extLst>
              <p:ext uri="{D42A27DB-BD31-4B8C-83A1-F6EECF244321}">
                <p14:modId xmlns:p14="http://schemas.microsoft.com/office/powerpoint/2010/main" val="182537559"/>
              </p:ext>
            </p:extLst>
          </p:nvPr>
        </p:nvGraphicFramePr>
        <p:xfrm>
          <a:off x="180000" y="2202496"/>
          <a:ext cx="11384471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2199">
                  <a:extLst>
                    <a:ext uri="{9D8B030D-6E8A-4147-A177-3AD203B41FA5}">
                      <a16:colId xmlns:a16="http://schemas.microsoft.com/office/drawing/2014/main" val="3551816449"/>
                    </a:ext>
                  </a:extLst>
                </a:gridCol>
                <a:gridCol w="6242272">
                  <a:extLst>
                    <a:ext uri="{9D8B030D-6E8A-4147-A177-3AD203B41FA5}">
                      <a16:colId xmlns:a16="http://schemas.microsoft.com/office/drawing/2014/main" val="1557153471"/>
                    </a:ext>
                  </a:extLst>
                </a:gridCol>
              </a:tblGrid>
              <a:tr h="89683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400" b="1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dirty="0">
                          <a:solidFill>
                            <a:schemeClr val="accent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Claim against constructivist theory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400" b="1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536791"/>
                  </a:ext>
                </a:extLst>
              </a:tr>
              <a:tr h="7206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400" b="1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1" dirty="0">
                          <a:solidFill>
                            <a:schemeClr val="accent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Example(s)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400" b="1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2046859"/>
                  </a:ext>
                </a:extLst>
              </a:tr>
              <a:tr h="7206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solidFill>
                            <a:schemeClr val="accent1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Why this is a problem for the constructivist theory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48662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70339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171FE-5DB7-C512-FA4A-08DC09E95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FF957276-52AA-5B45-C868-87AEE467B2E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353874-58DC-AE45-C5DF-CCA75046EC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090737"/>
            <a:ext cx="11364052" cy="2433191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GB" sz="2800" dirty="0">
                <a:latin typeface="Arial"/>
                <a:cs typeface="Arial"/>
              </a:rPr>
              <a:t>Plenary: </a:t>
            </a:r>
            <a:r>
              <a:rPr lang="en-US" sz="2800" dirty="0">
                <a:latin typeface="Arial"/>
                <a:cs typeface="Arial"/>
              </a:rPr>
              <a:t>A person has never visited a sports stadium before. How well do you think they could judge the length of the stadium the first time they visit:</a:t>
            </a:r>
          </a:p>
          <a:p>
            <a:pPr marL="0" indent="0" algn="ctr">
              <a:buNone/>
            </a:pPr>
            <a:r>
              <a:rPr lang="en-US" sz="2800" dirty="0">
                <a:latin typeface="Arial"/>
                <a:cs typeface="Arial"/>
              </a:rPr>
              <a:t>Will they judge it accurately?</a:t>
            </a:r>
          </a:p>
          <a:p>
            <a:pPr marL="0" indent="0" algn="ctr">
              <a:buNone/>
            </a:pPr>
            <a:r>
              <a:rPr lang="en-US" sz="2800" dirty="0">
                <a:latin typeface="Arial"/>
                <a:cs typeface="Arial"/>
              </a:rPr>
              <a:t>Find it difficult to judge?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532334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252525"/>
      </a:dk1>
      <a:lt1>
        <a:srgbClr val="FFFFFF"/>
      </a:lt1>
      <a:dk2>
        <a:srgbClr val="133844"/>
      </a:dk2>
      <a:lt2>
        <a:srgbClr val="FFFFFF"/>
      </a:lt2>
      <a:accent1>
        <a:srgbClr val="00BDB6"/>
      </a:accent1>
      <a:accent2>
        <a:srgbClr val="CC59AA"/>
      </a:accent2>
      <a:accent3>
        <a:srgbClr val="FACB2E"/>
      </a:accent3>
      <a:accent4>
        <a:srgbClr val="8EE8D8"/>
      </a:accent4>
      <a:accent5>
        <a:srgbClr val="5E0A4F"/>
      </a:accent5>
      <a:accent6>
        <a:srgbClr val="F9DC4E"/>
      </a:accent6>
      <a:hlink>
        <a:srgbClr val="5E0A4F"/>
      </a:hlink>
      <a:folHlink>
        <a:srgbClr val="5E0A4F"/>
      </a:folHlink>
    </a:clrScheme>
    <a:fontScheme name="Custom 1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s V4" id="{E2A36DA1-4A29-43B8-B8F1-C255D5AABE09}" vid="{2A5C11B6-9CD9-45FF-9CD6-984CCCC0BA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ad1216b-cdc1-40e2-a0c2-94597fd44697">7VPTP7ZE6X33-2020743336-789</_dlc_DocId>
    <_dlc_DocIdUrl xmlns="9ad1216b-cdc1-40e2-a0c2-94597fd44697">
      <Url>https://cambridgeorg.sharepoint.com/sites/cie/education/pd/Curriculum_Support/_layouts/15/DocIdRedir.aspx?ID=7VPTP7ZE6X33-2020743336-789</Url>
      <Description>7VPTP7ZE6X33-2020743336-789</Description>
    </_dlc_DocIdUrl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5BD9047056454F94B4694108F9A1FF" ma:contentTypeVersion="3" ma:contentTypeDescription="Create a new document." ma:contentTypeScope="" ma:versionID="5c0011047895b59a897429f5e4ec5dcc">
  <xsd:schema xmlns:xsd="http://www.w3.org/2001/XMLSchema" xmlns:xs="http://www.w3.org/2001/XMLSchema" xmlns:p="http://schemas.microsoft.com/office/2006/metadata/properties" xmlns:ns2="9ad1216b-cdc1-40e2-a0c2-94597fd44697" xmlns:ns3="f1f25e64-7226-490b-ade3-8cf84afff5d2" targetNamespace="http://schemas.microsoft.com/office/2006/metadata/properties" ma:root="true" ma:fieldsID="5b649ae69bc45de80afe7d6c0f200904" ns2:_="" ns3:_="">
    <xsd:import namespace="9ad1216b-cdc1-40e2-a0c2-94597fd44697"/>
    <xsd:import namespace="f1f25e64-7226-490b-ade3-8cf84afff5d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f25e64-7226-490b-ade3-8cf84afff5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B36F522-99CC-44C6-897D-F8F89591E08F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EE51AF88-C67F-4A38-BADD-B70D8B316A0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630E657-8217-4B2F-96A4-D1EE5A57D447}">
  <ds:schemaRefs>
    <ds:schemaRef ds:uri="http://schemas.microsoft.com/office/2006/documentManagement/types"/>
    <ds:schemaRef ds:uri="http://schemas.openxmlformats.org/package/2006/metadata/core-properties"/>
    <ds:schemaRef ds:uri="f1f25e64-7226-490b-ade3-8cf84afff5d2"/>
    <ds:schemaRef ds:uri="http://purl.org/dc/dcmitype/"/>
    <ds:schemaRef ds:uri="http://www.w3.org/XML/1998/namespace"/>
    <ds:schemaRef ds:uri="http://purl.org/dc/elements/1.1/"/>
    <ds:schemaRef ds:uri="9ad1216b-cdc1-40e2-a0c2-94597fd44697"/>
    <ds:schemaRef ds:uri="http://schemas.microsoft.com/office/infopath/2007/PartnerControls"/>
    <ds:schemaRef ds:uri="http://schemas.microsoft.com/office/2006/metadata/properties"/>
    <ds:schemaRef ds:uri="http://purl.org/dc/terms/"/>
  </ds:schemaRefs>
</ds:datastoreItem>
</file>

<file path=customXml/itemProps4.xml><?xml version="1.0" encoding="utf-8"?>
<ds:datastoreItem xmlns:ds="http://schemas.openxmlformats.org/officeDocument/2006/customXml" ds:itemID="{CFDED7B4-BD36-4DEA-AE90-9EB2883CB1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f1f25e64-7226-490b-ade3-8cf84afff5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Schools v4 POT</Template>
  <TotalTime>404</TotalTime>
  <Words>456</Words>
  <Application>Microsoft Office PowerPoint</Application>
  <PresentationFormat>Widescreen</PresentationFormat>
  <Paragraphs>32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Named study: familiarity and perception (Haber and Levin)</vt:lpstr>
      <vt:lpstr>Named study: familiarity and perception (Haber and Levin)</vt:lpstr>
      <vt:lpstr>Argument for</vt:lpstr>
      <vt:lpstr>Argument against the constructivist theory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Rebecca</dc:creator>
  <cp:lastModifiedBy>Karolyn Feliciani</cp:lastModifiedBy>
  <cp:revision>4</cp:revision>
  <dcterms:created xsi:type="dcterms:W3CDTF">2023-10-09T12:44:25Z</dcterms:created>
  <dcterms:modified xsi:type="dcterms:W3CDTF">2026-07-06T08:24:16Z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0x010100E45BD9047056454F94B4694108F9A1FF</vt:lpwstr>
  </property>
  <property fmtid="{D5CDD505-2E9C-101B-9397-08002B2CF9AE}" pid="3" name="MediaServiceImageTags">
    <vt:lpwstr/>
  </property>
  <property fmtid="{D5CDD505-2E9C-101B-9397-08002B2CF9AE}" pid="4" name="_dlc_DocIdItemGuid">
    <vt:lpwstr>88345ef8-254f-4e2b-8d13-b149f438c2d9</vt:lpwstr>
  </property>
</Properties>
</file>