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5"/>
  </p:notesMasterIdLst>
  <p:sldIdLst>
    <p:sldId id="296" r:id="rId6"/>
    <p:sldId id="348" r:id="rId7"/>
    <p:sldId id="350" r:id="rId8"/>
    <p:sldId id="351" r:id="rId9"/>
    <p:sldId id="352" r:id="rId10"/>
    <p:sldId id="353" r:id="rId11"/>
    <p:sldId id="349" r:id="rId12"/>
    <p:sldId id="354" r:id="rId13"/>
    <p:sldId id="356" r:id="rId14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4120"/>
    <a:srgbClr val="EA5B0C"/>
    <a:srgbClr val="FDC652"/>
    <a:srgbClr val="117CC0"/>
    <a:srgbClr val="6CB52D"/>
    <a:srgbClr val="8C1D82"/>
    <a:srgbClr val="F9BC9A"/>
    <a:srgbClr val="575756"/>
    <a:srgbClr val="E788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5939BF-C00E-41CA-8539-EB2B45311A15}" v="32" dt="2026-04-13T12:52:27.3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4442" autoAdjust="0"/>
  </p:normalViewPr>
  <p:slideViewPr>
    <p:cSldViewPr snapToGrid="0">
      <p:cViewPr varScale="1">
        <p:scale>
          <a:sx n="85" d="100"/>
          <a:sy n="85" d="100"/>
        </p:scale>
        <p:origin x="1122" y="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ham Mansoor" userId="d1ce3c26e3f03c72" providerId="Windows Live" clId="Web-{5DCD796F-EB2E-D243-0DFF-54B2824198D1}"/>
    <pc:docChg chg="addSld delSld modSld">
      <pc:chgData name="Maham Mansoor" userId="d1ce3c26e3f03c72" providerId="Windows Live" clId="Web-{5DCD796F-EB2E-D243-0DFF-54B2824198D1}" dt="2026-03-30T15:52:33.152" v="969" actId="14100"/>
      <pc:docMkLst>
        <pc:docMk/>
      </pc:docMkLst>
      <pc:sldChg chg="modSp">
        <pc:chgData name="Maham Mansoor" userId="d1ce3c26e3f03c72" providerId="Windows Live" clId="Web-{5DCD796F-EB2E-D243-0DFF-54B2824198D1}" dt="2026-03-30T15:52:33.152" v="969" actId="14100"/>
        <pc:sldMkLst>
          <pc:docMk/>
          <pc:sldMk cId="4183809300" sldId="296"/>
        </pc:sldMkLst>
        <pc:spChg chg="mod">
          <ac:chgData name="Maham Mansoor" userId="d1ce3c26e3f03c72" providerId="Windows Live" clId="Web-{5DCD796F-EB2E-D243-0DFF-54B2824198D1}" dt="2026-03-30T15:52:33.152" v="969" actId="14100"/>
          <ac:spMkLst>
            <pc:docMk/>
            <pc:sldMk cId="4183809300" sldId="296"/>
            <ac:spMk id="3" creationId="{00000000-0000-0000-0000-000000000000}"/>
          </ac:spMkLst>
        </pc:spChg>
      </pc:sldChg>
      <pc:sldChg chg="addSp delSp modSp mod setBg">
        <pc:chgData name="Maham Mansoor" userId="d1ce3c26e3f03c72" providerId="Windows Live" clId="Web-{5DCD796F-EB2E-D243-0DFF-54B2824198D1}" dt="2026-03-30T13:32:55.226" v="62" actId="1076"/>
        <pc:sldMkLst>
          <pc:docMk/>
          <pc:sldMk cId="2081808624" sldId="348"/>
        </pc:sldMkLst>
        <pc:spChg chg="add mod">
          <ac:chgData name="Maham Mansoor" userId="d1ce3c26e3f03c72" providerId="Windows Live" clId="Web-{5DCD796F-EB2E-D243-0DFF-54B2824198D1}" dt="2026-03-30T13:32:09.927" v="56" actId="20577"/>
          <ac:spMkLst>
            <pc:docMk/>
            <pc:sldMk cId="2081808624" sldId="348"/>
            <ac:spMk id="36" creationId="{5343DF16-B330-0B24-7DD0-D458FF9C786F}"/>
          </ac:spMkLst>
        </pc:spChg>
        <pc:graphicFrameChg chg="add mod">
          <ac:chgData name="Maham Mansoor" userId="d1ce3c26e3f03c72" providerId="Windows Live" clId="Web-{5DCD796F-EB2E-D243-0DFF-54B2824198D1}" dt="2026-03-30T13:32:55.226" v="62" actId="1076"/>
          <ac:graphicFrameMkLst>
            <pc:docMk/>
            <pc:sldMk cId="2081808624" sldId="348"/>
            <ac:graphicFrameMk id="8" creationId="{67906024-CBE5-D6F1-6B87-EF347B3617F4}"/>
          </ac:graphicFrameMkLst>
        </pc:graphicFrameChg>
      </pc:sldChg>
      <pc:sldChg chg="addSp delSp modSp">
        <pc:chgData name="Maham Mansoor" userId="d1ce3c26e3f03c72" providerId="Windows Live" clId="Web-{5DCD796F-EB2E-D243-0DFF-54B2824198D1}" dt="2026-03-30T14:03:37.175" v="631" actId="20577"/>
        <pc:sldMkLst>
          <pc:docMk/>
          <pc:sldMk cId="3596164695" sldId="349"/>
        </pc:sldMkLst>
        <pc:spChg chg="add mod">
          <ac:chgData name="Maham Mansoor" userId="d1ce3c26e3f03c72" providerId="Windows Live" clId="Web-{5DCD796F-EB2E-D243-0DFF-54B2824198D1}" dt="2026-03-30T14:03:30.815" v="630" actId="20577"/>
          <ac:spMkLst>
            <pc:docMk/>
            <pc:sldMk cId="3596164695" sldId="349"/>
            <ac:spMk id="4" creationId="{005399A3-12D3-AE7A-8FD8-8D43369A475D}"/>
          </ac:spMkLst>
        </pc:spChg>
        <pc:spChg chg="mod">
          <ac:chgData name="Maham Mansoor" userId="d1ce3c26e3f03c72" providerId="Windows Live" clId="Web-{5DCD796F-EB2E-D243-0DFF-54B2824198D1}" dt="2026-03-30T14:03:37.175" v="631" actId="20577"/>
          <ac:spMkLst>
            <pc:docMk/>
            <pc:sldMk cId="3596164695" sldId="349"/>
            <ac:spMk id="6" creationId="{5EDFD0B4-E42B-89E8-EEBC-8269898D6703}"/>
          </ac:spMkLst>
        </pc:spChg>
        <pc:picChg chg="add mod">
          <ac:chgData name="Maham Mansoor" userId="d1ce3c26e3f03c72" providerId="Windows Live" clId="Web-{5DCD796F-EB2E-D243-0DFF-54B2824198D1}" dt="2026-03-30T14:03:25.987" v="625" actId="1076"/>
          <ac:picMkLst>
            <pc:docMk/>
            <pc:sldMk cId="3596164695" sldId="349"/>
            <ac:picMk id="3" creationId="{DE5ED834-ADC8-5756-F7B0-D3B14369F472}"/>
          </ac:picMkLst>
        </pc:picChg>
      </pc:sldChg>
      <pc:sldChg chg="modSp">
        <pc:chgData name="Maham Mansoor" userId="d1ce3c26e3f03c72" providerId="Windows Live" clId="Web-{5DCD796F-EB2E-D243-0DFF-54B2824198D1}" dt="2026-03-30T13:42:33.032" v="283" actId="20577"/>
        <pc:sldMkLst>
          <pc:docMk/>
          <pc:sldMk cId="1127171900" sldId="350"/>
        </pc:sldMkLst>
        <pc:spChg chg="mod">
          <ac:chgData name="Maham Mansoor" userId="d1ce3c26e3f03c72" providerId="Windows Live" clId="Web-{5DCD796F-EB2E-D243-0DFF-54B2824198D1}" dt="2026-03-30T13:35:17.167" v="260" actId="20577"/>
          <ac:spMkLst>
            <pc:docMk/>
            <pc:sldMk cId="1127171900" sldId="350"/>
            <ac:spMk id="2" creationId="{7672EEE8-8AAE-CB01-5490-BCD242C7B120}"/>
          </ac:spMkLst>
        </pc:spChg>
        <pc:spChg chg="mod">
          <ac:chgData name="Maham Mansoor" userId="d1ce3c26e3f03c72" providerId="Windows Live" clId="Web-{5DCD796F-EB2E-D243-0DFF-54B2824198D1}" dt="2026-03-30T13:42:33.032" v="283" actId="20577"/>
          <ac:spMkLst>
            <pc:docMk/>
            <pc:sldMk cId="1127171900" sldId="350"/>
            <ac:spMk id="6" creationId="{A2E6DB3E-3EB7-5E8F-0312-FA79BF4CBD96}"/>
          </ac:spMkLst>
        </pc:spChg>
      </pc:sldChg>
      <pc:sldChg chg="modSp">
        <pc:chgData name="Maham Mansoor" userId="d1ce3c26e3f03c72" providerId="Windows Live" clId="Web-{5DCD796F-EB2E-D243-0DFF-54B2824198D1}" dt="2026-03-30T13:47:09.893" v="409" actId="1076"/>
        <pc:sldMkLst>
          <pc:docMk/>
          <pc:sldMk cId="3135312888" sldId="351"/>
        </pc:sldMkLst>
        <pc:spChg chg="mod">
          <ac:chgData name="Maham Mansoor" userId="d1ce3c26e3f03c72" providerId="Windows Live" clId="Web-{5DCD796F-EB2E-D243-0DFF-54B2824198D1}" dt="2026-03-30T13:47:09.893" v="409" actId="1076"/>
          <ac:spMkLst>
            <pc:docMk/>
            <pc:sldMk cId="3135312888" sldId="351"/>
            <ac:spMk id="2" creationId="{6F8B024C-A3B1-D248-C78B-B37C8521137C}"/>
          </ac:spMkLst>
        </pc:spChg>
        <pc:spChg chg="mod">
          <ac:chgData name="Maham Mansoor" userId="d1ce3c26e3f03c72" providerId="Windows Live" clId="Web-{5DCD796F-EB2E-D243-0DFF-54B2824198D1}" dt="2026-03-30T13:42:25.438" v="282" actId="20577"/>
          <ac:spMkLst>
            <pc:docMk/>
            <pc:sldMk cId="3135312888" sldId="351"/>
            <ac:spMk id="6" creationId="{594E4B46-ED5C-0DCA-81AE-FCACC53E43B2}"/>
          </ac:spMkLst>
        </pc:spChg>
      </pc:sldChg>
      <pc:sldChg chg="addSp modSp">
        <pc:chgData name="Maham Mansoor" userId="d1ce3c26e3f03c72" providerId="Windows Live" clId="Web-{5DCD796F-EB2E-D243-0DFF-54B2824198D1}" dt="2026-03-30T13:58:32.970" v="527" actId="20577"/>
        <pc:sldMkLst>
          <pc:docMk/>
          <pc:sldMk cId="2344472187" sldId="352"/>
        </pc:sldMkLst>
        <pc:spChg chg="mod">
          <ac:chgData name="Maham Mansoor" userId="d1ce3c26e3f03c72" providerId="Windows Live" clId="Web-{5DCD796F-EB2E-D243-0DFF-54B2824198D1}" dt="2026-03-30T13:58:28.938" v="526" actId="1076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Maham Mansoor" userId="d1ce3c26e3f03c72" providerId="Windows Live" clId="Web-{5DCD796F-EB2E-D243-0DFF-54B2824198D1}" dt="2026-03-30T13:58:32.970" v="527" actId="20577"/>
          <ac:spMkLst>
            <pc:docMk/>
            <pc:sldMk cId="2344472187" sldId="352"/>
            <ac:spMk id="6" creationId="{AA9180AE-0DE9-49BD-D341-119D66E5DD37}"/>
          </ac:spMkLst>
        </pc:spChg>
        <pc:picChg chg="add mod">
          <ac:chgData name="Maham Mansoor" userId="d1ce3c26e3f03c72" providerId="Windows Live" clId="Web-{5DCD796F-EB2E-D243-0DFF-54B2824198D1}" dt="2026-03-30T13:54:30.342" v="464" actId="1076"/>
          <ac:picMkLst>
            <pc:docMk/>
            <pc:sldMk cId="2344472187" sldId="352"/>
            <ac:picMk id="3" creationId="{F2546358-D681-3F62-AFAB-B6A01756126A}"/>
          </ac:picMkLst>
        </pc:picChg>
      </pc:sldChg>
      <pc:sldChg chg="addSp delSp modSp mod setBg">
        <pc:chgData name="Maham Mansoor" userId="d1ce3c26e3f03c72" providerId="Windows Live" clId="Web-{5DCD796F-EB2E-D243-0DFF-54B2824198D1}" dt="2026-03-30T14:00:22.970" v="580" actId="20577"/>
        <pc:sldMkLst>
          <pc:docMk/>
          <pc:sldMk cId="2528398347" sldId="353"/>
        </pc:sldMkLst>
        <pc:spChg chg="add">
          <ac:chgData name="Maham Mansoor" userId="d1ce3c26e3f03c72" providerId="Windows Live" clId="Web-{5DCD796F-EB2E-D243-0DFF-54B2824198D1}" dt="2026-03-30T13:59:59.252" v="571"/>
          <ac:spMkLst>
            <pc:docMk/>
            <pc:sldMk cId="2528398347" sldId="353"/>
            <ac:spMk id="12" creationId="{7301F447-EEF7-48F5-AF73-7566EE7F64AD}"/>
          </ac:spMkLst>
        </pc:spChg>
        <pc:spChg chg="add mod">
          <ac:chgData name="Maham Mansoor" userId="d1ce3c26e3f03c72" providerId="Windows Live" clId="Web-{5DCD796F-EB2E-D243-0DFF-54B2824198D1}" dt="2026-03-30T14:00:22.970" v="580" actId="20577"/>
          <ac:spMkLst>
            <pc:docMk/>
            <pc:sldMk cId="2528398347" sldId="353"/>
            <ac:spMk id="19" creationId="{00B551DA-6B10-A5A7-AA8D-7DA408B596C1}"/>
          </ac:spMkLst>
        </pc:spChg>
        <pc:graphicFrameChg chg="add">
          <ac:chgData name="Maham Mansoor" userId="d1ce3c26e3f03c72" providerId="Windows Live" clId="Web-{5DCD796F-EB2E-D243-0DFF-54B2824198D1}" dt="2026-03-30T13:59:59.252" v="571"/>
          <ac:graphicFrameMkLst>
            <pc:docMk/>
            <pc:sldMk cId="2528398347" sldId="353"/>
            <ac:graphicFrameMk id="8" creationId="{D2BCE2D0-F1B8-A41E-95CB-16ECDFFD738B}"/>
          </ac:graphicFrameMkLst>
        </pc:graphicFrameChg>
      </pc:sldChg>
      <pc:sldChg chg="addSp modSp add replId">
        <pc:chgData name="Maham Mansoor" userId="d1ce3c26e3f03c72" providerId="Windows Live" clId="Web-{5DCD796F-EB2E-D243-0DFF-54B2824198D1}" dt="2026-03-30T15:46:06.028" v="691" actId="14100"/>
        <pc:sldMkLst>
          <pc:docMk/>
          <pc:sldMk cId="962729648" sldId="354"/>
        </pc:sldMkLst>
        <pc:spChg chg="add mod">
          <ac:chgData name="Maham Mansoor" userId="d1ce3c26e3f03c72" providerId="Windows Live" clId="Web-{5DCD796F-EB2E-D243-0DFF-54B2824198D1}" dt="2026-03-30T15:42:44.402" v="682" actId="14100"/>
          <ac:spMkLst>
            <pc:docMk/>
            <pc:sldMk cId="962729648" sldId="354"/>
            <ac:spMk id="3" creationId="{D2238B12-469D-7BEF-62AE-F8C9D0C77330}"/>
          </ac:spMkLst>
        </pc:spChg>
        <pc:spChg chg="mod">
          <ac:chgData name="Maham Mansoor" userId="d1ce3c26e3f03c72" providerId="Windows Live" clId="Web-{5DCD796F-EB2E-D243-0DFF-54B2824198D1}" dt="2026-03-30T14:04:43.066" v="659" actId="20577"/>
          <ac:spMkLst>
            <pc:docMk/>
            <pc:sldMk cId="962729648" sldId="354"/>
            <ac:spMk id="6" creationId="{94E406EA-F65D-DE58-F5DD-2EC613AD72CF}"/>
          </ac:spMkLst>
        </pc:spChg>
        <pc:picChg chg="add mod">
          <ac:chgData name="Maham Mansoor" userId="d1ce3c26e3f03c72" providerId="Windows Live" clId="Web-{5DCD796F-EB2E-D243-0DFF-54B2824198D1}" dt="2026-03-30T15:46:05.935" v="690" actId="14100"/>
          <ac:picMkLst>
            <pc:docMk/>
            <pc:sldMk cId="962729648" sldId="354"/>
            <ac:picMk id="2" creationId="{2C4772F1-EFBD-D162-A2F8-A71BB0AE00D8}"/>
          </ac:picMkLst>
        </pc:picChg>
        <pc:picChg chg="add mod">
          <ac:chgData name="Maham Mansoor" userId="d1ce3c26e3f03c72" providerId="Windows Live" clId="Web-{5DCD796F-EB2E-D243-0DFF-54B2824198D1}" dt="2026-03-30T15:46:06.028" v="691" actId="14100"/>
          <ac:picMkLst>
            <pc:docMk/>
            <pc:sldMk cId="962729648" sldId="354"/>
            <ac:picMk id="4" creationId="{2F0CA71D-C3CE-4A73-AC41-AE9AFDC90F8C}"/>
          </ac:picMkLst>
        </pc:picChg>
      </pc:sldChg>
      <pc:sldChg chg="addSp modSp add replId">
        <pc:chgData name="Maham Mansoor" userId="d1ce3c26e3f03c72" providerId="Windows Live" clId="Web-{5DCD796F-EB2E-D243-0DFF-54B2824198D1}" dt="2026-03-30T15:51:37.260" v="952" actId="20577"/>
        <pc:sldMkLst>
          <pc:docMk/>
          <pc:sldMk cId="1983320476" sldId="356"/>
        </pc:sldMkLst>
        <pc:spChg chg="add mod">
          <ac:chgData name="Maham Mansoor" userId="d1ce3c26e3f03c72" providerId="Windows Live" clId="Web-{5DCD796F-EB2E-D243-0DFF-54B2824198D1}" dt="2026-03-30T15:51:37.260" v="952" actId="20577"/>
          <ac:spMkLst>
            <pc:docMk/>
            <pc:sldMk cId="1983320476" sldId="356"/>
            <ac:spMk id="2" creationId="{83978B58-019B-6054-51D0-334D3F5E8CC0}"/>
          </ac:spMkLst>
        </pc:spChg>
        <pc:spChg chg="mod">
          <ac:chgData name="Maham Mansoor" userId="d1ce3c26e3f03c72" providerId="Windows Live" clId="Web-{5DCD796F-EB2E-D243-0DFF-54B2824198D1}" dt="2026-03-30T15:46:47.046" v="717" actId="20577"/>
          <ac:spMkLst>
            <pc:docMk/>
            <pc:sldMk cId="1983320476" sldId="356"/>
            <ac:spMk id="6" creationId="{13AABBAD-173C-1C3C-BFF1-BF66F48075B6}"/>
          </ac:spMkLst>
        </pc:spChg>
      </pc:sldChg>
    </pc:docChg>
  </pc:docChgLst>
  <pc:docChgLst>
    <pc:chgData name="Sepideh Modgham" userId="4115b3b6-c566-49ec-8cd3-2d7651a9555d" providerId="ADAL" clId="{BDF3E597-07AA-4E8C-8292-C9356A5D3CB6}"/>
    <pc:docChg chg="custSel modSld">
      <pc:chgData name="Sepideh Modgham" userId="4115b3b6-c566-49ec-8cd3-2d7651a9555d" providerId="ADAL" clId="{BDF3E597-07AA-4E8C-8292-C9356A5D3CB6}" dt="2026-04-13T12:53:20.351" v="87" actId="20577"/>
      <pc:docMkLst>
        <pc:docMk/>
      </pc:docMkLst>
      <pc:sldChg chg="modSp mod">
        <pc:chgData name="Sepideh Modgham" userId="4115b3b6-c566-49ec-8cd3-2d7651a9555d" providerId="ADAL" clId="{BDF3E597-07AA-4E8C-8292-C9356A5D3CB6}" dt="2026-04-13T12:43:49.957" v="26" actId="20577"/>
        <pc:sldMkLst>
          <pc:docMk/>
          <pc:sldMk cId="4183809300" sldId="296"/>
        </pc:sldMkLst>
        <pc:spChg chg="mod">
          <ac:chgData name="Sepideh Modgham" userId="4115b3b6-c566-49ec-8cd3-2d7651a9555d" providerId="ADAL" clId="{BDF3E597-07AA-4E8C-8292-C9356A5D3CB6}" dt="2026-04-13T12:43:49.957" v="26" actId="20577"/>
          <ac:spMkLst>
            <pc:docMk/>
            <pc:sldMk cId="4183809300" sldId="296"/>
            <ac:spMk id="3" creationId="{00000000-0000-0000-0000-000000000000}"/>
          </ac:spMkLst>
        </pc:spChg>
      </pc:sldChg>
      <pc:sldChg chg="modSp mod">
        <pc:chgData name="Sepideh Modgham" userId="4115b3b6-c566-49ec-8cd3-2d7651a9555d" providerId="ADAL" clId="{BDF3E597-07AA-4E8C-8292-C9356A5D3CB6}" dt="2026-04-13T12:48:06.588" v="50"/>
        <pc:sldMkLst>
          <pc:docMk/>
          <pc:sldMk cId="2081808624" sldId="348"/>
        </pc:sldMkLst>
        <pc:spChg chg="mod">
          <ac:chgData name="Sepideh Modgham" userId="4115b3b6-c566-49ec-8cd3-2d7651a9555d" providerId="ADAL" clId="{BDF3E597-07AA-4E8C-8292-C9356A5D3CB6}" dt="2026-04-13T12:44:01.082" v="28" actId="20577"/>
          <ac:spMkLst>
            <pc:docMk/>
            <pc:sldMk cId="2081808624" sldId="348"/>
            <ac:spMk id="36" creationId="{5343DF16-B330-0B24-7DD0-D458FF9C786F}"/>
          </ac:spMkLst>
        </pc:spChg>
        <pc:graphicFrameChg chg="mod modGraphic">
          <ac:chgData name="Sepideh Modgham" userId="4115b3b6-c566-49ec-8cd3-2d7651a9555d" providerId="ADAL" clId="{BDF3E597-07AA-4E8C-8292-C9356A5D3CB6}" dt="2026-04-13T12:48:06.588" v="50"/>
          <ac:graphicFrameMkLst>
            <pc:docMk/>
            <pc:sldMk cId="2081808624" sldId="348"/>
            <ac:graphicFrameMk id="8" creationId="{67906024-CBE5-D6F1-6B87-EF347B3617F4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2:52:56.956" v="77" actId="2711"/>
        <pc:sldMkLst>
          <pc:docMk/>
          <pc:sldMk cId="3596164695" sldId="349"/>
        </pc:sldMkLst>
        <pc:spChg chg="mod">
          <ac:chgData name="Sepideh Modgham" userId="4115b3b6-c566-49ec-8cd3-2d7651a9555d" providerId="ADAL" clId="{BDF3E597-07AA-4E8C-8292-C9356A5D3CB6}" dt="2026-04-13T12:52:56.956" v="77" actId="2711"/>
          <ac:spMkLst>
            <pc:docMk/>
            <pc:sldMk cId="3596164695" sldId="349"/>
            <ac:spMk id="4" creationId="{005399A3-12D3-AE7A-8FD8-8D43369A475D}"/>
          </ac:spMkLst>
        </pc:spChg>
        <pc:spChg chg="mod">
          <ac:chgData name="Sepideh Modgham" userId="4115b3b6-c566-49ec-8cd3-2d7651a9555d" providerId="ADAL" clId="{BDF3E597-07AA-4E8C-8292-C9356A5D3CB6}" dt="2026-04-13T12:52:45.440" v="76" actId="20577"/>
          <ac:spMkLst>
            <pc:docMk/>
            <pc:sldMk cId="3596164695" sldId="349"/>
            <ac:spMk id="6" creationId="{5EDFD0B4-E42B-89E8-EEBC-8269898D6703}"/>
          </ac:spMkLst>
        </pc:spChg>
      </pc:sldChg>
      <pc:sldChg chg="modSp mod">
        <pc:chgData name="Sepideh Modgham" userId="4115b3b6-c566-49ec-8cd3-2d7651a9555d" providerId="ADAL" clId="{BDF3E597-07AA-4E8C-8292-C9356A5D3CB6}" dt="2026-04-13T12:48:41.800" v="54" actId="20577"/>
        <pc:sldMkLst>
          <pc:docMk/>
          <pc:sldMk cId="3135312888" sldId="351"/>
        </pc:sldMkLst>
        <pc:spChg chg="mod">
          <ac:chgData name="Sepideh Modgham" userId="4115b3b6-c566-49ec-8cd3-2d7651a9555d" providerId="ADAL" clId="{BDF3E597-07AA-4E8C-8292-C9356A5D3CB6}" dt="2026-04-13T12:48:41.800" v="54" actId="20577"/>
          <ac:spMkLst>
            <pc:docMk/>
            <pc:sldMk cId="3135312888" sldId="351"/>
            <ac:spMk id="6" creationId="{594E4B46-ED5C-0DCA-81AE-FCACC53E43B2}"/>
          </ac:spMkLst>
        </pc:spChg>
      </pc:sldChg>
      <pc:sldChg chg="modSp mod">
        <pc:chgData name="Sepideh Modgham" userId="4115b3b6-c566-49ec-8cd3-2d7651a9555d" providerId="ADAL" clId="{BDF3E597-07AA-4E8C-8292-C9356A5D3CB6}" dt="2026-04-13T12:49:27.621" v="63" actId="1076"/>
        <pc:sldMkLst>
          <pc:docMk/>
          <pc:sldMk cId="2344472187" sldId="352"/>
        </pc:sldMkLst>
        <pc:spChg chg="mod">
          <ac:chgData name="Sepideh Modgham" userId="4115b3b6-c566-49ec-8cd3-2d7651a9555d" providerId="ADAL" clId="{BDF3E597-07AA-4E8C-8292-C9356A5D3CB6}" dt="2026-04-13T12:49:24.622" v="62" actId="2711"/>
          <ac:spMkLst>
            <pc:docMk/>
            <pc:sldMk cId="2344472187" sldId="352"/>
            <ac:spMk id="2" creationId="{D26DFAF0-1955-A344-74B2-0AA5710A2B80}"/>
          </ac:spMkLst>
        </pc:spChg>
        <pc:spChg chg="mod">
          <ac:chgData name="Sepideh Modgham" userId="4115b3b6-c566-49ec-8cd3-2d7651a9555d" providerId="ADAL" clId="{BDF3E597-07AA-4E8C-8292-C9356A5D3CB6}" dt="2026-04-13T12:49:01.710" v="58" actId="20577"/>
          <ac:spMkLst>
            <pc:docMk/>
            <pc:sldMk cId="2344472187" sldId="352"/>
            <ac:spMk id="6" creationId="{AA9180AE-0DE9-49BD-D341-119D66E5DD37}"/>
          </ac:spMkLst>
        </pc:spChg>
        <pc:picChg chg="mod">
          <ac:chgData name="Sepideh Modgham" userId="4115b3b6-c566-49ec-8cd3-2d7651a9555d" providerId="ADAL" clId="{BDF3E597-07AA-4E8C-8292-C9356A5D3CB6}" dt="2026-04-13T12:49:27.621" v="63" actId="1076"/>
          <ac:picMkLst>
            <pc:docMk/>
            <pc:sldMk cId="2344472187" sldId="352"/>
            <ac:picMk id="3" creationId="{F2546358-D681-3F62-AFAB-B6A01756126A}"/>
          </ac:picMkLst>
        </pc:picChg>
      </pc:sldChg>
      <pc:sldChg chg="modSp mod">
        <pc:chgData name="Sepideh Modgham" userId="4115b3b6-c566-49ec-8cd3-2d7651a9555d" providerId="ADAL" clId="{BDF3E597-07AA-4E8C-8292-C9356A5D3CB6}" dt="2026-04-13T12:52:30.241" v="74" actId="404"/>
        <pc:sldMkLst>
          <pc:docMk/>
          <pc:sldMk cId="2528398347" sldId="353"/>
        </pc:sldMkLst>
        <pc:graphicFrameChg chg="mod modGraphic">
          <ac:chgData name="Sepideh Modgham" userId="4115b3b6-c566-49ec-8cd3-2d7651a9555d" providerId="ADAL" clId="{BDF3E597-07AA-4E8C-8292-C9356A5D3CB6}" dt="2026-04-13T12:52:30.241" v="74" actId="404"/>
          <ac:graphicFrameMkLst>
            <pc:docMk/>
            <pc:sldMk cId="2528398347" sldId="353"/>
            <ac:graphicFrameMk id="8" creationId="{D2BCE2D0-F1B8-A41E-95CB-16ECDFFD738B}"/>
          </ac:graphicFrameMkLst>
        </pc:graphicFrameChg>
      </pc:sldChg>
      <pc:sldChg chg="modSp mod">
        <pc:chgData name="Sepideh Modgham" userId="4115b3b6-c566-49ec-8cd3-2d7651a9555d" providerId="ADAL" clId="{BDF3E597-07AA-4E8C-8292-C9356A5D3CB6}" dt="2026-04-13T12:53:14.770" v="85" actId="20577"/>
        <pc:sldMkLst>
          <pc:docMk/>
          <pc:sldMk cId="962729648" sldId="354"/>
        </pc:sldMkLst>
        <pc:spChg chg="mod">
          <ac:chgData name="Sepideh Modgham" userId="4115b3b6-c566-49ec-8cd3-2d7651a9555d" providerId="ADAL" clId="{BDF3E597-07AA-4E8C-8292-C9356A5D3CB6}" dt="2026-04-13T12:53:14.770" v="85" actId="20577"/>
          <ac:spMkLst>
            <pc:docMk/>
            <pc:sldMk cId="962729648" sldId="354"/>
            <ac:spMk id="6" creationId="{94E406EA-F65D-DE58-F5DD-2EC613AD72CF}"/>
          </ac:spMkLst>
        </pc:spChg>
      </pc:sldChg>
      <pc:sldChg chg="modSp mod">
        <pc:chgData name="Sepideh Modgham" userId="4115b3b6-c566-49ec-8cd3-2d7651a9555d" providerId="ADAL" clId="{BDF3E597-07AA-4E8C-8292-C9356A5D3CB6}" dt="2026-04-13T12:53:20.351" v="87" actId="20577"/>
        <pc:sldMkLst>
          <pc:docMk/>
          <pc:sldMk cId="1983320476" sldId="356"/>
        </pc:sldMkLst>
        <pc:spChg chg="mod">
          <ac:chgData name="Sepideh Modgham" userId="4115b3b6-c566-49ec-8cd3-2d7651a9555d" providerId="ADAL" clId="{BDF3E597-07AA-4E8C-8292-C9356A5D3CB6}" dt="2026-04-13T12:53:20.351" v="87" actId="20577"/>
          <ac:spMkLst>
            <pc:docMk/>
            <pc:sldMk cId="1983320476" sldId="356"/>
            <ac:spMk id="6" creationId="{13AABBAD-173C-1C3C-BFF1-BF66F48075B6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svg"/><Relationship Id="rId1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svg"/><Relationship Id="rId1" Type="http://schemas.openxmlformats.org/officeDocument/2006/relationships/image" Target="../media/image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B630AF-740A-4D67-9527-9023C1C24F4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B55953E-CD3C-4C3A-BAAD-D7723ED18BED}">
      <dgm:prSet custT="1"/>
      <dgm:spPr/>
      <dgm:t>
        <a:bodyPr/>
        <a:lstStyle/>
        <a:p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Describe international and national responses to climate change.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886831-5BF1-4051-A50D-703C5A29CA0A}" type="parTrans" cxnId="{31CF9305-A9C5-439C-B9EA-B8F74DAA4F71}">
      <dgm:prSet/>
      <dgm:spPr/>
      <dgm:t>
        <a:bodyPr/>
        <a:lstStyle/>
        <a:p>
          <a:endParaRPr lang="en-US"/>
        </a:p>
      </dgm:t>
    </dgm:pt>
    <dgm:pt modelId="{169E51A6-8A94-4999-A111-B570A18F797C}" type="sibTrans" cxnId="{31CF9305-A9C5-439C-B9EA-B8F74DAA4F71}">
      <dgm:prSet/>
      <dgm:spPr/>
      <dgm:t>
        <a:bodyPr/>
        <a:lstStyle/>
        <a:p>
          <a:endParaRPr lang="en-US"/>
        </a:p>
      </dgm:t>
    </dgm:pt>
    <dgm:pt modelId="{71E36C68-62C7-48CE-9472-2F67A5428E77}">
      <dgm:prSet custT="1"/>
      <dgm:spPr/>
      <dgm:t>
        <a:bodyPr/>
        <a:lstStyle/>
        <a:p>
          <a:r>
            <a:rPr lang="en-GB" sz="2400" dirty="0">
              <a:latin typeface="Arial" panose="020B0604020202020204" pitchFamily="34" charset="0"/>
              <a:cs typeface="Arial" panose="020B0604020202020204" pitchFamily="34" charset="0"/>
            </a:rPr>
            <a:t>Explain mitigation strategies used to reduce greenhouse gas emissions.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1D8DC7-ACF6-4DC9-8D45-B233FF6C2D0C}" type="parTrans" cxnId="{7AACF393-75D3-418D-941C-5C0E721DAF86}">
      <dgm:prSet/>
      <dgm:spPr/>
      <dgm:t>
        <a:bodyPr/>
        <a:lstStyle/>
        <a:p>
          <a:endParaRPr lang="en-US"/>
        </a:p>
      </dgm:t>
    </dgm:pt>
    <dgm:pt modelId="{0EB616C7-0410-4D1F-8F15-B6E12BF5C100}" type="sibTrans" cxnId="{7AACF393-75D3-418D-941C-5C0E721DAF86}">
      <dgm:prSet/>
      <dgm:spPr/>
      <dgm:t>
        <a:bodyPr/>
        <a:lstStyle/>
        <a:p>
          <a:endParaRPr lang="en-US"/>
        </a:p>
      </dgm:t>
    </dgm:pt>
    <dgm:pt modelId="{EDCAF9F5-B5B4-46FB-9BD3-7D56160AB936}" type="pres">
      <dgm:prSet presAssocID="{7BB630AF-740A-4D67-9527-9023C1C24F41}" presName="root" presStyleCnt="0">
        <dgm:presLayoutVars>
          <dgm:dir/>
          <dgm:resizeHandles val="exact"/>
        </dgm:presLayoutVars>
      </dgm:prSet>
      <dgm:spPr/>
    </dgm:pt>
    <dgm:pt modelId="{2746E6C9-9EA4-4AE8-8F44-2BFED87E5738}" type="pres">
      <dgm:prSet presAssocID="{9B55953E-CD3C-4C3A-BAAD-D7723ED18BED}" presName="compNode" presStyleCnt="0"/>
      <dgm:spPr/>
    </dgm:pt>
    <dgm:pt modelId="{3211D099-BD35-4471-BBB6-07239B0E125D}" type="pres">
      <dgm:prSet presAssocID="{9B55953E-CD3C-4C3A-BAAD-D7723ED18BED}" presName="bgRect" presStyleLbl="bgShp" presStyleIdx="0" presStyleCnt="2" custScaleY="77530"/>
      <dgm:spPr>
        <a:solidFill>
          <a:schemeClr val="bg1"/>
        </a:solidFill>
        <a:ln>
          <a:solidFill>
            <a:srgbClr val="CC3300"/>
          </a:solidFill>
        </a:ln>
      </dgm:spPr>
    </dgm:pt>
    <dgm:pt modelId="{5C6C63C0-02B1-425B-A613-CCF00EB6048B}" type="pres">
      <dgm:prSet presAssocID="{9B55953E-CD3C-4C3A-BAAD-D7723ED18BED}" presName="iconRect" presStyleLbl="node1" presStyleIdx="0" presStyleCnt="2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23935F74-3784-46DC-9E1F-0BD748A333FB}" type="pres">
      <dgm:prSet presAssocID="{9B55953E-CD3C-4C3A-BAAD-D7723ED18BED}" presName="spaceRect" presStyleCnt="0"/>
      <dgm:spPr/>
    </dgm:pt>
    <dgm:pt modelId="{13FBB849-5BEA-48F4-8442-B9DE38533838}" type="pres">
      <dgm:prSet presAssocID="{9B55953E-CD3C-4C3A-BAAD-D7723ED18BED}" presName="parTx" presStyleLbl="revTx" presStyleIdx="0" presStyleCnt="2">
        <dgm:presLayoutVars>
          <dgm:chMax val="0"/>
          <dgm:chPref val="0"/>
        </dgm:presLayoutVars>
      </dgm:prSet>
      <dgm:spPr/>
    </dgm:pt>
    <dgm:pt modelId="{195A3762-EECB-4DF1-AE93-3D1931688113}" type="pres">
      <dgm:prSet presAssocID="{169E51A6-8A94-4999-A111-B570A18F797C}" presName="sibTrans" presStyleCnt="0"/>
      <dgm:spPr/>
    </dgm:pt>
    <dgm:pt modelId="{B3E3D278-03FD-4348-BF06-5C1B63BB6D8D}" type="pres">
      <dgm:prSet presAssocID="{71E36C68-62C7-48CE-9472-2F67A5428E77}" presName="compNode" presStyleCnt="0"/>
      <dgm:spPr/>
    </dgm:pt>
    <dgm:pt modelId="{57478382-C9B8-441C-8958-BEDE5B02F811}" type="pres">
      <dgm:prSet presAssocID="{71E36C68-62C7-48CE-9472-2F67A5428E77}" presName="bgRect" presStyleLbl="bgShp" presStyleIdx="1" presStyleCnt="2" custScaleY="77530" custLinFactNeighborX="39" custLinFactNeighborY="-22771"/>
      <dgm:spPr>
        <a:solidFill>
          <a:schemeClr val="bg1"/>
        </a:solidFill>
        <a:ln>
          <a:solidFill>
            <a:srgbClr val="CC3300"/>
          </a:solidFill>
        </a:ln>
      </dgm:spPr>
    </dgm:pt>
    <dgm:pt modelId="{6A11219E-540E-4594-B881-87A53B9F1D02}" type="pres">
      <dgm:prSet presAssocID="{71E36C68-62C7-48CE-9472-2F67A5428E77}" presName="iconRect" presStyleLbl="node1" presStyleIdx="1" presStyleCnt="2" custLinFactNeighborX="-10959" custLinFactNeighborY="-4627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D0E9F11A-C920-44E6-B7E3-A25434B8BF29}" type="pres">
      <dgm:prSet presAssocID="{71E36C68-62C7-48CE-9472-2F67A5428E77}" presName="spaceRect" presStyleCnt="0"/>
      <dgm:spPr/>
    </dgm:pt>
    <dgm:pt modelId="{1EE64BE3-0C38-4F10-9236-585C8D5F9393}" type="pres">
      <dgm:prSet presAssocID="{71E36C68-62C7-48CE-9472-2F67A5428E77}" presName="parTx" presStyleLbl="revTx" presStyleIdx="1" presStyleCnt="2" custLinFactNeighborX="152" custLinFactNeighborY="-21432">
        <dgm:presLayoutVars>
          <dgm:chMax val="0"/>
          <dgm:chPref val="0"/>
        </dgm:presLayoutVars>
      </dgm:prSet>
      <dgm:spPr/>
    </dgm:pt>
  </dgm:ptLst>
  <dgm:cxnLst>
    <dgm:cxn modelId="{F6305403-4E44-464F-A50A-252F0147307A}" type="presOf" srcId="{7BB630AF-740A-4D67-9527-9023C1C24F41}" destId="{EDCAF9F5-B5B4-46FB-9BD3-7D56160AB936}" srcOrd="0" destOrd="0" presId="urn:microsoft.com/office/officeart/2018/2/layout/IconVerticalSolidList"/>
    <dgm:cxn modelId="{31CF9305-A9C5-439C-B9EA-B8F74DAA4F71}" srcId="{7BB630AF-740A-4D67-9527-9023C1C24F41}" destId="{9B55953E-CD3C-4C3A-BAAD-D7723ED18BED}" srcOrd="0" destOrd="0" parTransId="{12886831-5BF1-4051-A50D-703C5A29CA0A}" sibTransId="{169E51A6-8A94-4999-A111-B570A18F797C}"/>
    <dgm:cxn modelId="{7AACF393-75D3-418D-941C-5C0E721DAF86}" srcId="{7BB630AF-740A-4D67-9527-9023C1C24F41}" destId="{71E36C68-62C7-48CE-9472-2F67A5428E77}" srcOrd="1" destOrd="0" parTransId="{3D1D8DC7-ACF6-4DC9-8D45-B233FF6C2D0C}" sibTransId="{0EB616C7-0410-4D1F-8F15-B6E12BF5C100}"/>
    <dgm:cxn modelId="{7CF8739D-4237-4418-B8C8-FADA87A8FA20}" type="presOf" srcId="{9B55953E-CD3C-4C3A-BAAD-D7723ED18BED}" destId="{13FBB849-5BEA-48F4-8442-B9DE38533838}" srcOrd="0" destOrd="0" presId="urn:microsoft.com/office/officeart/2018/2/layout/IconVerticalSolidList"/>
    <dgm:cxn modelId="{B5CF51DC-6BCB-4955-8986-07FFD58584D0}" type="presOf" srcId="{71E36C68-62C7-48CE-9472-2F67A5428E77}" destId="{1EE64BE3-0C38-4F10-9236-585C8D5F9393}" srcOrd="0" destOrd="0" presId="urn:microsoft.com/office/officeart/2018/2/layout/IconVerticalSolidList"/>
    <dgm:cxn modelId="{C60A9B7F-DC4D-4BF9-B8F2-A5128218B567}" type="presParOf" srcId="{EDCAF9F5-B5B4-46FB-9BD3-7D56160AB936}" destId="{2746E6C9-9EA4-4AE8-8F44-2BFED87E5738}" srcOrd="0" destOrd="0" presId="urn:microsoft.com/office/officeart/2018/2/layout/IconVerticalSolidList"/>
    <dgm:cxn modelId="{4103D093-D4C8-4023-9E3B-70ECEDD62E9B}" type="presParOf" srcId="{2746E6C9-9EA4-4AE8-8F44-2BFED87E5738}" destId="{3211D099-BD35-4471-BBB6-07239B0E125D}" srcOrd="0" destOrd="0" presId="urn:microsoft.com/office/officeart/2018/2/layout/IconVerticalSolidList"/>
    <dgm:cxn modelId="{D2B96BB1-52AE-45A3-A842-B1FB08FA59C4}" type="presParOf" srcId="{2746E6C9-9EA4-4AE8-8F44-2BFED87E5738}" destId="{5C6C63C0-02B1-425B-A613-CCF00EB6048B}" srcOrd="1" destOrd="0" presId="urn:microsoft.com/office/officeart/2018/2/layout/IconVerticalSolidList"/>
    <dgm:cxn modelId="{E29CB8B2-49FB-4635-AB2C-8A99D3F55549}" type="presParOf" srcId="{2746E6C9-9EA4-4AE8-8F44-2BFED87E5738}" destId="{23935F74-3784-46DC-9E1F-0BD748A333FB}" srcOrd="2" destOrd="0" presId="urn:microsoft.com/office/officeart/2018/2/layout/IconVerticalSolidList"/>
    <dgm:cxn modelId="{2EE646B7-5F99-4A94-AF94-A4FCD6C5F4F7}" type="presParOf" srcId="{2746E6C9-9EA4-4AE8-8F44-2BFED87E5738}" destId="{13FBB849-5BEA-48F4-8442-B9DE38533838}" srcOrd="3" destOrd="0" presId="urn:microsoft.com/office/officeart/2018/2/layout/IconVerticalSolidList"/>
    <dgm:cxn modelId="{264DB56F-F671-45CE-8C33-288B33179E3D}" type="presParOf" srcId="{EDCAF9F5-B5B4-46FB-9BD3-7D56160AB936}" destId="{195A3762-EECB-4DF1-AE93-3D1931688113}" srcOrd="1" destOrd="0" presId="urn:microsoft.com/office/officeart/2018/2/layout/IconVerticalSolidList"/>
    <dgm:cxn modelId="{22FD7639-F7DA-4F1F-95F7-70837434C6E2}" type="presParOf" srcId="{EDCAF9F5-B5B4-46FB-9BD3-7D56160AB936}" destId="{B3E3D278-03FD-4348-BF06-5C1B63BB6D8D}" srcOrd="2" destOrd="0" presId="urn:microsoft.com/office/officeart/2018/2/layout/IconVerticalSolidList"/>
    <dgm:cxn modelId="{5B3DFE74-B6FE-4D03-B67F-F9A10466FCD8}" type="presParOf" srcId="{B3E3D278-03FD-4348-BF06-5C1B63BB6D8D}" destId="{57478382-C9B8-441C-8958-BEDE5B02F811}" srcOrd="0" destOrd="0" presId="urn:microsoft.com/office/officeart/2018/2/layout/IconVerticalSolidList"/>
    <dgm:cxn modelId="{C1847FB3-33D4-4350-AC62-4A6729DBE78A}" type="presParOf" srcId="{B3E3D278-03FD-4348-BF06-5C1B63BB6D8D}" destId="{6A11219E-540E-4594-B881-87A53B9F1D02}" srcOrd="1" destOrd="0" presId="urn:microsoft.com/office/officeart/2018/2/layout/IconVerticalSolidList"/>
    <dgm:cxn modelId="{854A9104-61E1-4384-A98A-6FC9B6F411CA}" type="presParOf" srcId="{B3E3D278-03FD-4348-BF06-5C1B63BB6D8D}" destId="{D0E9F11A-C920-44E6-B7E3-A25434B8BF29}" srcOrd="2" destOrd="0" presId="urn:microsoft.com/office/officeart/2018/2/layout/IconVerticalSolidList"/>
    <dgm:cxn modelId="{E3418D06-6269-4BFC-B866-6C4D0FD7D6D7}" type="presParOf" srcId="{B3E3D278-03FD-4348-BF06-5C1B63BB6D8D}" destId="{1EE64BE3-0C38-4F10-9236-585C8D5F939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6F7018-0091-45BF-9F52-9050E96FA8C2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CD9D6AEE-8C72-436B-9B65-6093E4F04079}">
      <dgm:prSet custT="1"/>
      <dgm:spPr/>
      <dgm:t>
        <a:bodyPr/>
        <a:lstStyle/>
        <a:p>
          <a:pPr>
            <a:defRPr cap="all"/>
          </a:pPr>
          <a:r>
            <a:rPr lang="en-GB" sz="1800" cap="none" baseline="0" dirty="0">
              <a:latin typeface="Arial" panose="020B0604020202020204" pitchFamily="34" charset="0"/>
              <a:cs typeface="Arial" panose="020B0604020202020204" pitchFamily="34" charset="0"/>
            </a:rPr>
            <a:t>Afforestation/reforestation</a:t>
          </a:r>
          <a:endParaRPr lang="en-US" sz="18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C4A806-E9F4-4D9C-990A-C1126AF0BB94}" type="parTrans" cxnId="{DDA331BF-D300-4DB5-9BDA-47E0B7DBAE01}">
      <dgm:prSet/>
      <dgm:spPr/>
      <dgm:t>
        <a:bodyPr/>
        <a:lstStyle/>
        <a:p>
          <a:endParaRPr lang="en-US"/>
        </a:p>
      </dgm:t>
    </dgm:pt>
    <dgm:pt modelId="{B418D806-6084-453C-BA5E-CE55777A34EF}" type="sibTrans" cxnId="{DDA331BF-D300-4DB5-9BDA-47E0B7DBAE01}">
      <dgm:prSet/>
      <dgm:spPr/>
      <dgm:t>
        <a:bodyPr/>
        <a:lstStyle/>
        <a:p>
          <a:endParaRPr lang="en-US"/>
        </a:p>
      </dgm:t>
    </dgm:pt>
    <dgm:pt modelId="{CB4CA2AA-2B7B-4772-BD6E-3408E3B4209C}">
      <dgm:prSet custT="1"/>
      <dgm:spPr/>
      <dgm:t>
        <a:bodyPr/>
        <a:lstStyle/>
        <a:p>
          <a:pPr>
            <a:defRPr cap="all"/>
          </a:pPr>
          <a:r>
            <a:rPr lang="en-GB" sz="1800" cap="none" baseline="0" dirty="0">
              <a:latin typeface="Arial" panose="020B0604020202020204" pitchFamily="34" charset="0"/>
              <a:cs typeface="Arial" panose="020B0604020202020204" pitchFamily="34" charset="0"/>
            </a:rPr>
            <a:t>Increasing renewable energy supply</a:t>
          </a:r>
          <a:endParaRPr lang="en-US" sz="18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B9215-733B-4FF0-91A5-2980FDAA981F}" type="parTrans" cxnId="{E72119E3-6031-4FCE-B2DC-4D4FACAFAC91}">
      <dgm:prSet/>
      <dgm:spPr/>
      <dgm:t>
        <a:bodyPr/>
        <a:lstStyle/>
        <a:p>
          <a:endParaRPr lang="en-US"/>
        </a:p>
      </dgm:t>
    </dgm:pt>
    <dgm:pt modelId="{7B72E0CF-AB88-4916-93A1-2AF76EA7A6C5}" type="sibTrans" cxnId="{E72119E3-6031-4FCE-B2DC-4D4FACAFAC91}">
      <dgm:prSet/>
      <dgm:spPr/>
      <dgm:t>
        <a:bodyPr/>
        <a:lstStyle/>
        <a:p>
          <a:endParaRPr lang="en-US"/>
        </a:p>
      </dgm:t>
    </dgm:pt>
    <dgm:pt modelId="{AF6314FF-6F60-4D68-A199-067B5A772F4A}">
      <dgm:prSet custT="1"/>
      <dgm:spPr/>
      <dgm:t>
        <a:bodyPr/>
        <a:lstStyle/>
        <a:p>
          <a:pPr>
            <a:defRPr cap="all"/>
          </a:pPr>
          <a:r>
            <a:rPr lang="en-GB" sz="1800" cap="none" baseline="0" dirty="0">
              <a:latin typeface="Arial" panose="020B0604020202020204" pitchFamily="34" charset="0"/>
              <a:cs typeface="Arial" panose="020B0604020202020204" pitchFamily="34" charset="0"/>
            </a:rPr>
            <a:t>Reducing greenhouse gas emissions </a:t>
          </a:r>
          <a:endParaRPr lang="en-US" sz="18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829F17-8996-4A67-9777-A97D4A716973}" type="parTrans" cxnId="{1C5825C6-059C-4C0B-82E5-5C61A1329D85}">
      <dgm:prSet/>
      <dgm:spPr/>
      <dgm:t>
        <a:bodyPr/>
        <a:lstStyle/>
        <a:p>
          <a:endParaRPr lang="en-US"/>
        </a:p>
      </dgm:t>
    </dgm:pt>
    <dgm:pt modelId="{96F04A9F-EBBC-49C8-A647-FD8143524CE8}" type="sibTrans" cxnId="{1C5825C6-059C-4C0B-82E5-5C61A1329D85}">
      <dgm:prSet/>
      <dgm:spPr/>
      <dgm:t>
        <a:bodyPr/>
        <a:lstStyle/>
        <a:p>
          <a:endParaRPr lang="en-US"/>
        </a:p>
      </dgm:t>
    </dgm:pt>
    <dgm:pt modelId="{A23B0151-0EE8-4767-84DB-5AA8A8C17F64}" type="pres">
      <dgm:prSet presAssocID="{526F7018-0091-45BF-9F52-9050E96FA8C2}" presName="root" presStyleCnt="0">
        <dgm:presLayoutVars>
          <dgm:dir/>
          <dgm:resizeHandles val="exact"/>
        </dgm:presLayoutVars>
      </dgm:prSet>
      <dgm:spPr/>
    </dgm:pt>
    <dgm:pt modelId="{BADFD0D1-B3E4-4303-88E6-2A9BCB4AE104}" type="pres">
      <dgm:prSet presAssocID="{CD9D6AEE-8C72-436B-9B65-6093E4F04079}" presName="compNode" presStyleCnt="0"/>
      <dgm:spPr/>
    </dgm:pt>
    <dgm:pt modelId="{41D2D01D-8DDE-4EBA-B3B7-995D2662587D}" type="pres">
      <dgm:prSet presAssocID="{CD9D6AEE-8C72-436B-9B65-6093E4F04079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</dgm:spPr>
    </dgm:pt>
    <dgm:pt modelId="{8DEBEAD1-70F7-4199-8286-157CEAF969FD}" type="pres">
      <dgm:prSet presAssocID="{CD9D6AEE-8C72-436B-9B65-6093E4F04079}" presName="iconRect" presStyleLbl="node1" presStyleIdx="0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al"/>
        </a:ext>
      </dgm:extLst>
    </dgm:pt>
    <dgm:pt modelId="{EC36FE4B-A543-497E-8291-CFE895E432CC}" type="pres">
      <dgm:prSet presAssocID="{CD9D6AEE-8C72-436B-9B65-6093E4F04079}" presName="spaceRect" presStyleCnt="0"/>
      <dgm:spPr/>
    </dgm:pt>
    <dgm:pt modelId="{9E7AD66E-12B2-4871-B773-C0FB0D11FDF5}" type="pres">
      <dgm:prSet presAssocID="{CD9D6AEE-8C72-436B-9B65-6093E4F04079}" presName="textRect" presStyleLbl="revTx" presStyleIdx="0" presStyleCnt="3">
        <dgm:presLayoutVars>
          <dgm:chMax val="1"/>
          <dgm:chPref val="1"/>
        </dgm:presLayoutVars>
      </dgm:prSet>
      <dgm:spPr/>
    </dgm:pt>
    <dgm:pt modelId="{5A180B26-BF9A-41F9-9FE7-A37F7FCF1E2F}" type="pres">
      <dgm:prSet presAssocID="{B418D806-6084-453C-BA5E-CE55777A34EF}" presName="sibTrans" presStyleCnt="0"/>
      <dgm:spPr/>
    </dgm:pt>
    <dgm:pt modelId="{D4F53452-0191-4853-9566-682CC8D570A8}" type="pres">
      <dgm:prSet presAssocID="{CB4CA2AA-2B7B-4772-BD6E-3408E3B4209C}" presName="compNode" presStyleCnt="0"/>
      <dgm:spPr/>
    </dgm:pt>
    <dgm:pt modelId="{D4FBFAA6-BEEF-4BF6-A8FA-D7F6A7DEC1AE}" type="pres">
      <dgm:prSet presAssocID="{CB4CA2AA-2B7B-4772-BD6E-3408E3B4209C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solidFill>
            <a:srgbClr val="CC3300"/>
          </a:solidFill>
        </a:ln>
      </dgm:spPr>
    </dgm:pt>
    <dgm:pt modelId="{3AA0EA06-EA2D-4343-8E95-7A393A383C09}" type="pres">
      <dgm:prSet presAssocID="{CB4CA2AA-2B7B-4772-BD6E-3408E3B4209C}" presName="iconRect" presStyleLbl="node1" presStyleIdx="1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un"/>
        </a:ext>
      </dgm:extLst>
    </dgm:pt>
    <dgm:pt modelId="{76B838F5-8B76-4A0B-95F3-BC4F89B2EEE3}" type="pres">
      <dgm:prSet presAssocID="{CB4CA2AA-2B7B-4772-BD6E-3408E3B4209C}" presName="spaceRect" presStyleCnt="0"/>
      <dgm:spPr/>
    </dgm:pt>
    <dgm:pt modelId="{E08301C0-EC6C-4743-B0CB-017E1037E399}" type="pres">
      <dgm:prSet presAssocID="{CB4CA2AA-2B7B-4772-BD6E-3408E3B4209C}" presName="textRect" presStyleLbl="revTx" presStyleIdx="1" presStyleCnt="3">
        <dgm:presLayoutVars>
          <dgm:chMax val="1"/>
          <dgm:chPref val="1"/>
        </dgm:presLayoutVars>
      </dgm:prSet>
      <dgm:spPr/>
    </dgm:pt>
    <dgm:pt modelId="{A2C37167-7C14-4BD5-BA1B-88C553F813B7}" type="pres">
      <dgm:prSet presAssocID="{7B72E0CF-AB88-4916-93A1-2AF76EA7A6C5}" presName="sibTrans" presStyleCnt="0"/>
      <dgm:spPr/>
    </dgm:pt>
    <dgm:pt modelId="{1DAD9871-2D15-464F-A6BB-A81291BD4565}" type="pres">
      <dgm:prSet presAssocID="{AF6314FF-6F60-4D68-A199-067B5A772F4A}" presName="compNode" presStyleCnt="0"/>
      <dgm:spPr/>
    </dgm:pt>
    <dgm:pt modelId="{15572174-FCD0-45F1-B0E3-4700419875D1}" type="pres">
      <dgm:prSet presAssocID="{AF6314FF-6F60-4D68-A199-067B5A772F4A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</dgm:spPr>
    </dgm:pt>
    <dgm:pt modelId="{4035F727-839A-440E-A08F-68C55B92A602}" type="pres">
      <dgm:prSet presAssocID="{AF6314FF-6F60-4D68-A199-067B5A772F4A}" presName="iconRect" presStyleLbl="node1" presStyleIdx="2" presStyleCnt="3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4347C3F9-BE98-4A3D-916C-A701C916FE10}" type="pres">
      <dgm:prSet presAssocID="{AF6314FF-6F60-4D68-A199-067B5A772F4A}" presName="spaceRect" presStyleCnt="0"/>
      <dgm:spPr/>
    </dgm:pt>
    <dgm:pt modelId="{3EED2056-7640-4F06-9E90-6371722A5029}" type="pres">
      <dgm:prSet presAssocID="{AF6314FF-6F60-4D68-A199-067B5A772F4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D30EF15-30AB-4BC4-B0B4-C80DE0EE6CFB}" type="presOf" srcId="{CD9D6AEE-8C72-436B-9B65-6093E4F04079}" destId="{9E7AD66E-12B2-4871-B773-C0FB0D11FDF5}" srcOrd="0" destOrd="0" presId="urn:microsoft.com/office/officeart/2018/5/layout/IconLeafLabelList"/>
    <dgm:cxn modelId="{FAC8F659-59F5-4FCC-A0ED-48C696798AD8}" type="presOf" srcId="{CB4CA2AA-2B7B-4772-BD6E-3408E3B4209C}" destId="{E08301C0-EC6C-4743-B0CB-017E1037E399}" srcOrd="0" destOrd="0" presId="urn:microsoft.com/office/officeart/2018/5/layout/IconLeafLabelList"/>
    <dgm:cxn modelId="{06BCA392-7381-41E7-9158-136270791EA2}" type="presOf" srcId="{AF6314FF-6F60-4D68-A199-067B5A772F4A}" destId="{3EED2056-7640-4F06-9E90-6371722A5029}" srcOrd="0" destOrd="0" presId="urn:microsoft.com/office/officeart/2018/5/layout/IconLeafLabelList"/>
    <dgm:cxn modelId="{DDA331BF-D300-4DB5-9BDA-47E0B7DBAE01}" srcId="{526F7018-0091-45BF-9F52-9050E96FA8C2}" destId="{CD9D6AEE-8C72-436B-9B65-6093E4F04079}" srcOrd="0" destOrd="0" parTransId="{1FC4A806-E9F4-4D9C-990A-C1126AF0BB94}" sibTransId="{B418D806-6084-453C-BA5E-CE55777A34EF}"/>
    <dgm:cxn modelId="{1C5825C6-059C-4C0B-82E5-5C61A1329D85}" srcId="{526F7018-0091-45BF-9F52-9050E96FA8C2}" destId="{AF6314FF-6F60-4D68-A199-067B5A772F4A}" srcOrd="2" destOrd="0" parTransId="{D6829F17-8996-4A67-9777-A97D4A716973}" sibTransId="{96F04A9F-EBBC-49C8-A647-FD8143524CE8}"/>
    <dgm:cxn modelId="{E72119E3-6031-4FCE-B2DC-4D4FACAFAC91}" srcId="{526F7018-0091-45BF-9F52-9050E96FA8C2}" destId="{CB4CA2AA-2B7B-4772-BD6E-3408E3B4209C}" srcOrd="1" destOrd="0" parTransId="{E64B9215-733B-4FF0-91A5-2980FDAA981F}" sibTransId="{7B72E0CF-AB88-4916-93A1-2AF76EA7A6C5}"/>
    <dgm:cxn modelId="{B7927FEC-22A7-4EB7-B245-0EA635207B6E}" type="presOf" srcId="{526F7018-0091-45BF-9F52-9050E96FA8C2}" destId="{A23B0151-0EE8-4767-84DB-5AA8A8C17F64}" srcOrd="0" destOrd="0" presId="urn:microsoft.com/office/officeart/2018/5/layout/IconLeafLabelList"/>
    <dgm:cxn modelId="{6F9430DB-451A-48BD-9067-BB622A71E832}" type="presParOf" srcId="{A23B0151-0EE8-4767-84DB-5AA8A8C17F64}" destId="{BADFD0D1-B3E4-4303-88E6-2A9BCB4AE104}" srcOrd="0" destOrd="0" presId="urn:microsoft.com/office/officeart/2018/5/layout/IconLeafLabelList"/>
    <dgm:cxn modelId="{31F3D0C0-88DB-4678-98A0-76DA36064E6B}" type="presParOf" srcId="{BADFD0D1-B3E4-4303-88E6-2A9BCB4AE104}" destId="{41D2D01D-8DDE-4EBA-B3B7-995D2662587D}" srcOrd="0" destOrd="0" presId="urn:microsoft.com/office/officeart/2018/5/layout/IconLeafLabelList"/>
    <dgm:cxn modelId="{47BC7F92-4C0D-40EB-88D4-1A924B9AF707}" type="presParOf" srcId="{BADFD0D1-B3E4-4303-88E6-2A9BCB4AE104}" destId="{8DEBEAD1-70F7-4199-8286-157CEAF969FD}" srcOrd="1" destOrd="0" presId="urn:microsoft.com/office/officeart/2018/5/layout/IconLeafLabelList"/>
    <dgm:cxn modelId="{CACAB804-3CBC-43CF-881D-7BEF9DD223CF}" type="presParOf" srcId="{BADFD0D1-B3E4-4303-88E6-2A9BCB4AE104}" destId="{EC36FE4B-A543-497E-8291-CFE895E432CC}" srcOrd="2" destOrd="0" presId="urn:microsoft.com/office/officeart/2018/5/layout/IconLeafLabelList"/>
    <dgm:cxn modelId="{C0FF07C3-FD01-4654-A15A-F854F0D8674E}" type="presParOf" srcId="{BADFD0D1-B3E4-4303-88E6-2A9BCB4AE104}" destId="{9E7AD66E-12B2-4871-B773-C0FB0D11FDF5}" srcOrd="3" destOrd="0" presId="urn:microsoft.com/office/officeart/2018/5/layout/IconLeafLabelList"/>
    <dgm:cxn modelId="{099B72B7-788C-44E5-B716-46B368EA6240}" type="presParOf" srcId="{A23B0151-0EE8-4767-84DB-5AA8A8C17F64}" destId="{5A180B26-BF9A-41F9-9FE7-A37F7FCF1E2F}" srcOrd="1" destOrd="0" presId="urn:microsoft.com/office/officeart/2018/5/layout/IconLeafLabelList"/>
    <dgm:cxn modelId="{191A4CFD-2415-4F7E-9B90-F3FB37E1A874}" type="presParOf" srcId="{A23B0151-0EE8-4767-84DB-5AA8A8C17F64}" destId="{D4F53452-0191-4853-9566-682CC8D570A8}" srcOrd="2" destOrd="0" presId="urn:microsoft.com/office/officeart/2018/5/layout/IconLeafLabelList"/>
    <dgm:cxn modelId="{5E23ED92-D660-496D-B26D-10B7559F1164}" type="presParOf" srcId="{D4F53452-0191-4853-9566-682CC8D570A8}" destId="{D4FBFAA6-BEEF-4BF6-A8FA-D7F6A7DEC1AE}" srcOrd="0" destOrd="0" presId="urn:microsoft.com/office/officeart/2018/5/layout/IconLeafLabelList"/>
    <dgm:cxn modelId="{E5D5F814-B841-4415-BF5E-DD2B12521E99}" type="presParOf" srcId="{D4F53452-0191-4853-9566-682CC8D570A8}" destId="{3AA0EA06-EA2D-4343-8E95-7A393A383C09}" srcOrd="1" destOrd="0" presId="urn:microsoft.com/office/officeart/2018/5/layout/IconLeafLabelList"/>
    <dgm:cxn modelId="{98E43662-CDBF-461F-BD55-3B62BDDB24EB}" type="presParOf" srcId="{D4F53452-0191-4853-9566-682CC8D570A8}" destId="{76B838F5-8B76-4A0B-95F3-BC4F89B2EEE3}" srcOrd="2" destOrd="0" presId="urn:microsoft.com/office/officeart/2018/5/layout/IconLeafLabelList"/>
    <dgm:cxn modelId="{4ED4BA36-41F6-4F1A-B9CA-0C27F8F1B465}" type="presParOf" srcId="{D4F53452-0191-4853-9566-682CC8D570A8}" destId="{E08301C0-EC6C-4743-B0CB-017E1037E399}" srcOrd="3" destOrd="0" presId="urn:microsoft.com/office/officeart/2018/5/layout/IconLeafLabelList"/>
    <dgm:cxn modelId="{D48DEB8E-3B51-430C-A878-9E7A9883B9F2}" type="presParOf" srcId="{A23B0151-0EE8-4767-84DB-5AA8A8C17F64}" destId="{A2C37167-7C14-4BD5-BA1B-88C553F813B7}" srcOrd="3" destOrd="0" presId="urn:microsoft.com/office/officeart/2018/5/layout/IconLeafLabelList"/>
    <dgm:cxn modelId="{EB801124-CCAD-4B78-825A-591E84CD9EF2}" type="presParOf" srcId="{A23B0151-0EE8-4767-84DB-5AA8A8C17F64}" destId="{1DAD9871-2D15-464F-A6BB-A81291BD4565}" srcOrd="4" destOrd="0" presId="urn:microsoft.com/office/officeart/2018/5/layout/IconLeafLabelList"/>
    <dgm:cxn modelId="{5ED9DB94-2547-48D9-80A7-ED345B72D30C}" type="presParOf" srcId="{1DAD9871-2D15-464F-A6BB-A81291BD4565}" destId="{15572174-FCD0-45F1-B0E3-4700419875D1}" srcOrd="0" destOrd="0" presId="urn:microsoft.com/office/officeart/2018/5/layout/IconLeafLabelList"/>
    <dgm:cxn modelId="{40E9D312-E339-441E-924E-64093264D414}" type="presParOf" srcId="{1DAD9871-2D15-464F-A6BB-A81291BD4565}" destId="{4035F727-839A-440E-A08F-68C55B92A602}" srcOrd="1" destOrd="0" presId="urn:microsoft.com/office/officeart/2018/5/layout/IconLeafLabelList"/>
    <dgm:cxn modelId="{0C321813-221D-4ECD-9A64-27F42D270ACA}" type="presParOf" srcId="{1DAD9871-2D15-464F-A6BB-A81291BD4565}" destId="{4347C3F9-BE98-4A3D-916C-A701C916FE10}" srcOrd="2" destOrd="0" presId="urn:microsoft.com/office/officeart/2018/5/layout/IconLeafLabelList"/>
    <dgm:cxn modelId="{DC615C6A-51BE-46E7-BC3D-C54AD23F1121}" type="presParOf" srcId="{1DAD9871-2D15-464F-A6BB-A81291BD4565}" destId="{3EED2056-7640-4F06-9E90-6371722A5029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11D099-BD35-4471-BBB6-07239B0E125D}">
      <dsp:nvSpPr>
        <dsp:cNvPr id="0" name=""/>
        <dsp:cNvSpPr/>
      </dsp:nvSpPr>
      <dsp:spPr>
        <a:xfrm>
          <a:off x="0" y="1102377"/>
          <a:ext cx="9396799" cy="1306807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6C63C0-02B1-425B-A613-CCF00EB6048B}">
      <dsp:nvSpPr>
        <dsp:cNvPr id="0" name=""/>
        <dsp:cNvSpPr/>
      </dsp:nvSpPr>
      <dsp:spPr>
        <a:xfrm>
          <a:off x="509878" y="1292255"/>
          <a:ext cx="927052" cy="9270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FBB849-5BEA-48F4-8442-B9DE38533838}">
      <dsp:nvSpPr>
        <dsp:cNvPr id="0" name=""/>
        <dsp:cNvSpPr/>
      </dsp:nvSpPr>
      <dsp:spPr>
        <a:xfrm>
          <a:off x="1946810" y="913006"/>
          <a:ext cx="7449988" cy="168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387" tIns="178387" rIns="178387" bIns="1783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Describe international and national responses to climate change.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6810" y="913006"/>
        <a:ext cx="7449988" cy="1685550"/>
      </dsp:txXfrm>
    </dsp:sp>
    <dsp:sp modelId="{57478382-C9B8-441C-8958-BEDE5B02F811}">
      <dsp:nvSpPr>
        <dsp:cNvPr id="0" name=""/>
        <dsp:cNvSpPr/>
      </dsp:nvSpPr>
      <dsp:spPr>
        <a:xfrm>
          <a:off x="0" y="2825499"/>
          <a:ext cx="9396799" cy="1306807"/>
        </a:xfrm>
        <a:prstGeom prst="roundRect">
          <a:avLst>
            <a:gd name="adj" fmla="val 10000"/>
          </a:avLst>
        </a:prstGeom>
        <a:solidFill>
          <a:schemeClr val="bg1"/>
        </a:solidFill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11219E-540E-4594-B881-87A53B9F1D02}">
      <dsp:nvSpPr>
        <dsp:cNvPr id="0" name=""/>
        <dsp:cNvSpPr/>
      </dsp:nvSpPr>
      <dsp:spPr>
        <a:xfrm>
          <a:off x="408283" y="2970218"/>
          <a:ext cx="927052" cy="92705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64BE3-0C38-4F10-9236-585C8D5F9393}">
      <dsp:nvSpPr>
        <dsp:cNvPr id="0" name=""/>
        <dsp:cNvSpPr/>
      </dsp:nvSpPr>
      <dsp:spPr>
        <a:xfrm>
          <a:off x="1946810" y="2658697"/>
          <a:ext cx="7449988" cy="16855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387" tIns="178387" rIns="178387" bIns="17838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Arial" panose="020B0604020202020204" pitchFamily="34" charset="0"/>
              <a:cs typeface="Arial" panose="020B0604020202020204" pitchFamily="34" charset="0"/>
            </a:rPr>
            <a:t>Explain mitigation strategies used to reduce greenhouse gas emissions.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46810" y="2658697"/>
        <a:ext cx="7449988" cy="16855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D2D01D-8DDE-4EBA-B3B7-995D2662587D}">
      <dsp:nvSpPr>
        <dsp:cNvPr id="0" name=""/>
        <dsp:cNvSpPr/>
      </dsp:nvSpPr>
      <dsp:spPr>
        <a:xfrm>
          <a:off x="674477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BEAD1-70F7-4199-8286-157CEAF969FD}">
      <dsp:nvSpPr>
        <dsp:cNvPr id="0" name=""/>
        <dsp:cNvSpPr/>
      </dsp:nvSpPr>
      <dsp:spPr>
        <a:xfrm>
          <a:off x="1076665" y="1072399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7AD66E-12B2-4871-B773-C0FB0D11FDF5}">
      <dsp:nvSpPr>
        <dsp:cNvPr id="0" name=""/>
        <dsp:cNvSpPr/>
      </dsp:nvSpPr>
      <dsp:spPr>
        <a:xfrm>
          <a:off x="71196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Afforestation/reforestation</a:t>
          </a:r>
          <a:endParaRPr lang="en-US" sz="180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1196" y="3145212"/>
        <a:ext cx="3093750" cy="720000"/>
      </dsp:txXfrm>
    </dsp:sp>
    <dsp:sp modelId="{D4FBFAA6-BEEF-4BF6-A8FA-D7F6A7DEC1AE}">
      <dsp:nvSpPr>
        <dsp:cNvPr id="0" name=""/>
        <dsp:cNvSpPr/>
      </dsp:nvSpPr>
      <dsp:spPr>
        <a:xfrm>
          <a:off x="4309634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solidFill>
            <a:srgbClr val="CC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A0EA06-EA2D-4343-8E95-7A393A383C09}">
      <dsp:nvSpPr>
        <dsp:cNvPr id="0" name=""/>
        <dsp:cNvSpPr/>
      </dsp:nvSpPr>
      <dsp:spPr>
        <a:xfrm>
          <a:off x="4711821" y="1072399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8301C0-EC6C-4743-B0CB-017E1037E399}">
      <dsp:nvSpPr>
        <dsp:cNvPr id="0" name=""/>
        <dsp:cNvSpPr/>
      </dsp:nvSpPr>
      <dsp:spPr>
        <a:xfrm>
          <a:off x="3706353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Increasing renewable energy supply</a:t>
          </a:r>
          <a:endParaRPr lang="en-US" sz="180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6353" y="3145212"/>
        <a:ext cx="3093750" cy="720000"/>
      </dsp:txXfrm>
    </dsp:sp>
    <dsp:sp modelId="{15572174-FCD0-45F1-B0E3-4700419875D1}">
      <dsp:nvSpPr>
        <dsp:cNvPr id="0" name=""/>
        <dsp:cNvSpPr/>
      </dsp:nvSpPr>
      <dsp:spPr>
        <a:xfrm>
          <a:off x="7944790" y="670211"/>
          <a:ext cx="1887187" cy="1887187"/>
        </a:xfrm>
        <a:prstGeom prst="round2DiagRect">
          <a:avLst>
            <a:gd name="adj1" fmla="val 29727"/>
            <a:gd name="adj2" fmla="val 0"/>
          </a:avLst>
        </a:prstGeom>
        <a:solidFill>
          <a:srgbClr val="CC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5F727-839A-440E-A08F-68C55B92A602}">
      <dsp:nvSpPr>
        <dsp:cNvPr id="0" name=""/>
        <dsp:cNvSpPr/>
      </dsp:nvSpPr>
      <dsp:spPr>
        <a:xfrm>
          <a:off x="8346978" y="1072399"/>
          <a:ext cx="1082812" cy="108281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ED2056-7640-4F06-9E90-6371722A5029}">
      <dsp:nvSpPr>
        <dsp:cNvPr id="0" name=""/>
        <dsp:cNvSpPr/>
      </dsp:nvSpPr>
      <dsp:spPr>
        <a:xfrm>
          <a:off x="7341509" y="3145212"/>
          <a:ext cx="3093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1800" kern="1200" cap="none" baseline="0" dirty="0">
              <a:latin typeface="Arial" panose="020B0604020202020204" pitchFamily="34" charset="0"/>
              <a:cs typeface="Arial" panose="020B0604020202020204" pitchFamily="34" charset="0"/>
            </a:rPr>
            <a:t>Reducing greenhouse gas emissions </a:t>
          </a:r>
          <a:endParaRPr lang="en-US" sz="1800" kern="1200" cap="none" baseline="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341509" y="3145212"/>
        <a:ext cx="3093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94CF-E6C7-4AB2-ACF5-EEAB3D2B6EC8}" type="datetimeFigureOut">
              <a:rPr lang="en-IE" smtClean="0"/>
              <a:t>13/04/2026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B6BB2-EF4E-464E-92C1-9DD4A900C5D5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954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8137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7611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00D64-FEDF-5A2A-1B2B-BCF9DCBA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14D735-5008-B574-6E34-70435D894E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B3057C-0379-BAE0-03C3-B9E8F2C316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755A5E-1FAF-8D73-1CB2-8734417EF5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0419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37E57-6AB1-4C3D-8023-ADA48C48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780A42-E312-FFEB-6C72-943D75E42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68C4AA-4A5F-7FEE-FFBC-D9792229D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891BA3-CE99-6028-71AD-9F164ADD4A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78768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627D1-02DF-42E4-4B17-90CF66D2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A16BDE-6230-C357-5DFA-C60716A997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AFF653-58DC-F8CF-3DB3-61B748015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F2B26-03A7-D949-6042-9E8B61D568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4804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AB8BC-54C3-9B25-3538-A8F981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3366C-4B2D-186E-095B-0B2B3BFCF4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20DDB-9111-C3BB-8F46-332F12102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11D7B9-FC16-9FE7-3363-9ED98F7E20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15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68C35A-C40C-EF55-F8EE-2028BAD4C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72CC5D-4AA2-A3F1-0E83-628262BE11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734C0F-60C0-4DE1-FB73-793DCF8E2F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A67394-8086-D1BD-5736-F191D9BA7B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618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D00C5-4730-0AC5-3DB6-3F4203246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9265B-E28F-5DC5-B825-71C710A97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36996-E132-7394-2D00-B36F2C7053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D0FD87-96A4-CC96-A81F-65C5BD9B5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82491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3DB23-8698-1F99-806A-AEAE29EBA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A80665-6417-1FCE-2BC9-9FE4FDA618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EEA9E8-3F79-06E7-B85A-EC23980F2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A31D7-4CD7-430E-1DFE-063C02ACC4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B6BB2-EF4E-464E-92C1-9DD4A900C5D5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7108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E56F-BCD7-4F35-B39B-9229503244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B5858C-C0E9-44BE-A16A-04F42C5B6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E67C9-BD9A-4B95-8746-530BFB572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372E1-0684-4E45-ACE9-093F28D5B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73BD3-1144-460B-BC81-9618B67CE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949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E842-E735-40C6-BBFF-1429937E0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C1A4E-F197-4FD9-A3FA-836372F9D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B460-8303-4FDE-97C6-223A59BC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0A111-4796-4ABB-AEFF-6015F774A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8771-1D8D-464D-8A13-927AC707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2354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EE0F7-A3B5-4075-BCA4-56084734C1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ED57F6-6055-40D2-A000-2D6AF953F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2E87CD-C7FE-480F-8495-91226FC36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6A2AD-55BA-4CE5-B429-9B1B3521F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60E5D-A174-4EA6-B181-FADE943F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228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1111-A629-4909-9716-A0B12236E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65F36-7B94-4EF1-A5FC-B875EC99E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1C335-4435-4409-97E1-A230C943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4F7D29-E90E-4CC7-A227-B9BA61729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2C0C-4056-45EE-A9C9-E43EF425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240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7B82F-F40A-4943-9222-C4ECCE78D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2D0AA-CDB0-4E28-B90C-3164FFD4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B2FA1-DB88-4D4A-8FD9-D5295F299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29A77-54CA-4EEB-8A8B-6858F045D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09545-19EF-4C94-84A2-7C935B39B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9637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AC6DC-E71C-4EC5-85ED-F6F430FD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EFAAC-930B-461B-AE43-1631B3C44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658036-75BA-4E8B-8529-5FD6488B2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639245-23F2-4690-A1A7-4AEE113A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B07FD-14CD-467E-9A35-FE7C5EF6D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C120F-220B-4CD4-B0B7-BE263E5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43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BED4-7412-4664-AE2C-E14F31ED5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48BDA-3744-4426-9FDB-73412014B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7B898A-76E6-42F0-A8D2-24FB0D8A2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49089E-697A-4653-ABC3-EB03C0ECB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0D650-CE78-4193-8B4A-D48EC2051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3E603-A126-4D64-90CB-9BE7346B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53ED42-7F0C-4A93-9ABA-B9DBBA3D6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F1F34F-C338-435A-A0D1-B520ABB06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56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07EE-A18C-4C03-9128-BED204F9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C9CD4-101E-42E3-B20B-75FAFCA83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56468C-2B85-4E23-8CD7-6230BAFF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B6F7F-272A-452D-8AF8-BA9849546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CBB2FA-AA82-4F15-B123-112615A7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0FCCA-91FE-4515-A55A-555805BE2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FE11DC-AA8D-4B43-B16E-8E11BC5F5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68F3-A027-4A07-BCD4-498C1854D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46CCAC-6329-469B-9EF8-11D768DC6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B1E4C-292B-4771-BE1F-E686345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C74EF1-1DA0-44CA-8922-1F6EED3DB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63785-4E7B-4FB7-B713-15AA7DBB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7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C9B4-A119-4EF3-A357-E2B5B4870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32B8C-5BF2-45C6-94B5-A43B074B97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1221A9-026A-4B0B-9162-19EF94EDD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4BE4ED-D3FA-4039-9E87-7B1DCE5B4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C41FD-2855-4EF6-B2F3-6A1F3871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3C4DB-832D-473E-9D0D-23F052671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1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19BB72-2692-4EA6-9A86-26EB3AEA7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2CCC62-3F5F-4069-B9D2-4524C5EC9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AB464-9A22-4D72-A4C8-256D02D2FF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440A85-F303-4191-B330-2A7738FF4DCF}" type="datetimeFigureOut">
              <a:rPr lang="en-GB" smtClean="0"/>
              <a:t>13/04/2026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17D82-6EA5-425D-AAA8-BEB400DF1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EC323-3F88-4C58-8F2B-BA578884FD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DD786A-44E6-45CF-AF39-B21F2A3013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906" y="1909481"/>
            <a:ext cx="8378599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 b="1" dirty="0">
                <a:latin typeface="Arial" panose="020B0604020202020204" pitchFamily="34" charset="0"/>
                <a:cs typeface="Arial" panose="020B0604020202020204" pitchFamily="34" charset="0"/>
              </a:rPr>
              <a:t>The natural environment of Pakistan</a:t>
            </a:r>
          </a:p>
          <a:p>
            <a:r>
              <a:rPr lang="en-GB" sz="2600" dirty="0">
                <a:latin typeface="Arial"/>
                <a:cs typeface="Arial"/>
              </a:rPr>
              <a:t>1.3.3 How is Pakistan responding to climate change?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Cambridge IGCSE</a:t>
            </a:r>
            <a:r>
              <a:rPr lang="en-GB" sz="2600" b="1" baseline="300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</a:t>
            </a:r>
            <a:r>
              <a:rPr lang="en-GB" sz="26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O Level</a:t>
            </a:r>
            <a:endParaRPr lang="en-GB" sz="2600" b="1" baseline="30000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Pakistan Studies 0448 / 2059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8906" y="6239435"/>
            <a:ext cx="41282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Version 1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2" name="drawing">
            <a:extLst>
              <a:ext uri="{FF2B5EF4-FFF2-40B4-BE49-F238E27FC236}">
                <a16:creationId xmlns:a16="http://schemas.microsoft.com/office/drawing/2014/main" id="{77CC29B1-C559-43C7-ED3A-34B334C81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711" y="3429000"/>
            <a:ext cx="2895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67906024-CBE5-D6F1-6B87-EF347B3617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939565"/>
              </p:ext>
            </p:extLst>
          </p:nvPr>
        </p:nvGraphicFramePr>
        <p:xfrm>
          <a:off x="1393945" y="1087428"/>
          <a:ext cx="9396799" cy="5618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6" name="Rectangle 35">
            <a:extLst>
              <a:ext uri="{FF2B5EF4-FFF2-40B4-BE49-F238E27FC236}">
                <a16:creationId xmlns:a16="http://schemas.microsoft.com/office/drawing/2014/main" id="{5343DF16-B330-0B24-7DD0-D458FF9C786F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Learning objectives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80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80020-26A1-F450-68D2-D22C2CEEC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2E6DB3E-3EB7-5E8F-0312-FA79BF4CBD9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Starter activity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2EEE8-8AAE-CB01-5490-BCD242C7B120}"/>
              </a:ext>
            </a:extLst>
          </p:cNvPr>
          <p:cNvSpPr txBox="1"/>
          <p:nvPr/>
        </p:nvSpPr>
        <p:spPr>
          <a:xfrm>
            <a:off x="443753" y="1546412"/>
            <a:ext cx="11524129" cy="34470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Take 2 minutes to think about this statement: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>
              <a:spcAft>
                <a:spcPts val="1200"/>
              </a:spcAft>
              <a:buClr>
                <a:srgbClr val="EA5B0C"/>
              </a:buClr>
            </a:pPr>
            <a:r>
              <a:rPr lang="en-GB" sz="2400" dirty="0">
                <a:latin typeface="Arial"/>
                <a:cs typeface="Arial"/>
              </a:rPr>
              <a:t>      "Climate change is a global issue..."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Do you agree with this statement? Why or why not?</a:t>
            </a: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latin typeface="Arial"/>
                <a:cs typeface="Arial"/>
              </a:rPr>
              <a:t>If you think it is a global issue, should there be international cooperation to work against climate change?</a:t>
            </a:r>
          </a:p>
        </p:txBody>
      </p:sp>
    </p:spTree>
    <p:extLst>
      <p:ext uri="{BB962C8B-B14F-4D97-AF65-F5344CB8AC3E}">
        <p14:creationId xmlns:p14="http://schemas.microsoft.com/office/powerpoint/2010/main" val="112717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4891-C67A-D489-1DE3-FE654E4F9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4E4B46-ED5C-0DCA-81AE-FCACC53E43B2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Climate agreements and plans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8B024C-A3B1-D248-C78B-B37C8521137C}"/>
              </a:ext>
            </a:extLst>
          </p:cNvPr>
          <p:cNvSpPr txBox="1"/>
          <p:nvPr/>
        </p:nvSpPr>
        <p:spPr>
          <a:xfrm>
            <a:off x="332081" y="1717205"/>
            <a:ext cx="11524129" cy="41242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United Nations Framework Convention on Climate Change 1992</a:t>
            </a: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The Paris Agreement 2015</a:t>
            </a:r>
            <a:endParaRPr lang="en-GB"/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/>
              <a:cs typeface="Arial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Pakistan National Climate Change Policy 2021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r>
              <a:rPr lang="en-GB" sz="2400">
                <a:latin typeface="Arial"/>
                <a:cs typeface="Arial"/>
              </a:rPr>
              <a:t>Pakistan National Clean Air Policy 2023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Aft>
                <a:spcPts val="1200"/>
              </a:spcAft>
              <a:buClr>
                <a:srgbClr val="EA5B0C"/>
              </a:buClr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12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6B9A1-71DC-7B2B-A987-CB6C2B32AA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9180AE-0DE9-49BD-D341-119D66E5DD37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Climate change mitigation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6DFAF0-1955-A344-74B2-0AA5710A2B80}"/>
              </a:ext>
            </a:extLst>
          </p:cNvPr>
          <p:cNvSpPr txBox="1"/>
          <p:nvPr/>
        </p:nvSpPr>
        <p:spPr>
          <a:xfrm>
            <a:off x="333935" y="1548439"/>
            <a:ext cx="1152412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  <a:buClr>
                <a:srgbClr val="EA5B0C"/>
              </a:buClr>
            </a:pPr>
            <a:r>
              <a:rPr lang="en-GB" sz="2400" dirty="0">
                <a:highlight>
                  <a:srgbClr val="FFFFFF"/>
                </a:highlight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Actions taken to reduce the causes of climate change</a:t>
            </a:r>
            <a:r>
              <a:rPr lang="en-GB" sz="2400" dirty="0">
                <a:highlight>
                  <a:srgbClr val="FFFFFF"/>
                </a:highlight>
                <a:latin typeface="Calibri"/>
                <a:ea typeface="Calibri"/>
                <a:cs typeface="Calibri"/>
              </a:rPr>
              <a:t>.</a:t>
            </a:r>
            <a:endParaRPr lang="en-US" dirty="0"/>
          </a:p>
        </p:txBody>
      </p:sp>
      <p:pic>
        <p:nvPicPr>
          <p:cNvPr id="3" name="Picture 2" descr="A group of palm trees with the sun setting behind them&#10;&#10;AI-generated content may be incorrect.">
            <a:extLst>
              <a:ext uri="{FF2B5EF4-FFF2-40B4-BE49-F238E27FC236}">
                <a16:creationId xmlns:a16="http://schemas.microsoft.com/office/drawing/2014/main" id="{F2546358-D681-3F62-AFAB-B6A017561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9403" y="2258459"/>
            <a:ext cx="6733191" cy="449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7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2CCF8D-8C70-C009-63BE-3FD1E173C9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extBox 1">
            <a:extLst>
              <a:ext uri="{FF2B5EF4-FFF2-40B4-BE49-F238E27FC236}">
                <a16:creationId xmlns:a16="http://schemas.microsoft.com/office/drawing/2014/main" id="{D2BCE2D0-F1B8-A41E-95CB-16ECDFFD7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717639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00B551DA-6B10-A5A7-AA8D-7DA408B596C1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>
                <a:solidFill>
                  <a:prstClr val="white"/>
                </a:solidFill>
                <a:latin typeface="Arial"/>
                <a:cs typeface="Arial"/>
              </a:rPr>
              <a:t>Mitigation Strategies</a:t>
            </a:r>
            <a:endParaRPr lang="en-US" sz="3600">
              <a:solidFill>
                <a:prstClr val="white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398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E344E-C0B8-F5D5-873C-5C69E9A8F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FD0B4-E42B-89E8-EEBC-8269898D6703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Afforestation / Reforestation 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pic>
        <p:nvPicPr>
          <p:cNvPr id="3" name="Picture 2" descr="Sun shining through the trees&#10;&#10;AI-generated content may be incorrect.">
            <a:extLst>
              <a:ext uri="{FF2B5EF4-FFF2-40B4-BE49-F238E27FC236}">
                <a16:creationId xmlns:a16="http://schemas.microsoft.com/office/drawing/2014/main" id="{DE5ED834-ADC8-5756-F7B0-D3B14369F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800" y="2029810"/>
            <a:ext cx="6609833" cy="4414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5399A3-12D3-AE7A-8FD8-8D43369A475D}"/>
              </a:ext>
            </a:extLst>
          </p:cNvPr>
          <p:cNvSpPr txBox="1"/>
          <p:nvPr/>
        </p:nvSpPr>
        <p:spPr>
          <a:xfrm>
            <a:off x="2772103" y="1484586"/>
            <a:ext cx="60960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latin typeface="Calibri"/>
                <a:ea typeface="Calibri"/>
                <a:cs typeface="Calibri"/>
              </a:rPr>
              <a:t>      </a:t>
            </a:r>
            <a:r>
              <a:rPr lang="en-GB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Planting trees to absorb carbon dioxide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16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A010E-D60D-79F2-6D81-D24BD1579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4E406EA-F65D-DE58-F5DD-2EC613AD72CF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>
              <a:defRPr/>
            </a:pPr>
            <a:r>
              <a:rPr lang="en-GB" sz="3600" b="1" dirty="0">
                <a:solidFill>
                  <a:prstClr val="white"/>
                </a:solidFill>
                <a:latin typeface="Arial"/>
                <a:cs typeface="Arial"/>
              </a:rPr>
              <a:t>Increasing renewable energy supply</a:t>
            </a:r>
            <a:endParaRPr lang="en-US" sz="3600" dirty="0">
              <a:solidFill>
                <a:prstClr val="white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solar panels on a field&#10;&#10;AI-generated content may be incorrect.">
            <a:extLst>
              <a:ext uri="{FF2B5EF4-FFF2-40B4-BE49-F238E27FC236}">
                <a16:creationId xmlns:a16="http://schemas.microsoft.com/office/drawing/2014/main" id="{2C4772F1-EFBD-D162-A2F8-A71BB0AE0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21" y="2824656"/>
            <a:ext cx="5064672" cy="33961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38B12-469D-7BEF-62AE-F8C9D0C77330}"/>
              </a:ext>
            </a:extLst>
          </p:cNvPr>
          <p:cNvSpPr txBox="1"/>
          <p:nvPr/>
        </p:nvSpPr>
        <p:spPr>
          <a:xfrm>
            <a:off x="630621" y="1714500"/>
            <a:ext cx="1091105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Arial"/>
              </a:rPr>
              <a:t>Renewable energy is energy from sources that do not run out, such as solar and wind</a:t>
            </a:r>
            <a:r>
              <a:rPr sz="2400" dirty="0">
                <a:latin typeface="Arial"/>
                <a:ea typeface="Arial"/>
                <a:cs typeface="Arial"/>
              </a:rPr>
              <a:t> </a:t>
            </a:r>
            <a:endParaRPr lang="en-US" sz="2400" dirty="0"/>
          </a:p>
          <a:p>
            <a:pPr algn="ctr"/>
            <a:endParaRPr lang="en-US" dirty="0"/>
          </a:p>
        </p:txBody>
      </p:sp>
      <p:pic>
        <p:nvPicPr>
          <p:cNvPr id="4" name="Picture 3" descr="A group of windmills in a field&#10;&#10;AI-generated content may be incorrect.">
            <a:extLst>
              <a:ext uri="{FF2B5EF4-FFF2-40B4-BE49-F238E27FC236}">
                <a16:creationId xmlns:a16="http://schemas.microsoft.com/office/drawing/2014/main" id="{2F0CA71D-C3CE-4A73-AC41-AE9AFDC90F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6207" y="2824655"/>
            <a:ext cx="5084379" cy="340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29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C8BB3-8989-32DD-F15B-A115EBBEE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3AABBAD-173C-1C3C-BFF1-BF66F48075B6}"/>
              </a:ext>
            </a:extLst>
          </p:cNvPr>
          <p:cNvSpPr/>
          <p:nvPr/>
        </p:nvSpPr>
        <p:spPr>
          <a:xfrm>
            <a:off x="0" y="0"/>
            <a:ext cx="12192000" cy="1210235"/>
          </a:xfrm>
          <a:prstGeom prst="rect">
            <a:avLst/>
          </a:prstGeom>
          <a:solidFill>
            <a:srgbClr val="D74120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36322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Reflection </a:t>
            </a:r>
            <a:r>
              <a:rPr kumimoji="0" lang="en-GB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</a:rPr>
              <a:t>and e</a:t>
            </a:r>
            <a:r>
              <a:rPr lang="en-GB" sz="3600" b="1">
                <a:solidFill>
                  <a:prstClr val="white"/>
                </a:solidFill>
                <a:latin typeface="Arial"/>
                <a:cs typeface="Arial"/>
              </a:rPr>
              <a:t>valuation</a:t>
            </a:r>
            <a:endParaRPr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978B58-019B-6054-51D0-334D3F5E8CC0}"/>
              </a:ext>
            </a:extLst>
          </p:cNvPr>
          <p:cNvSpPr txBox="1"/>
          <p:nvPr/>
        </p:nvSpPr>
        <p:spPr>
          <a:xfrm>
            <a:off x="262758" y="1712311"/>
            <a:ext cx="11351172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aseline="0">
                <a:latin typeface="Arial"/>
                <a:ea typeface="Segoe UI"/>
                <a:cs typeface="Segoe UI"/>
              </a:rPr>
              <a:t>Revisit the </a:t>
            </a:r>
            <a:r>
              <a:rPr lang="en-GB" sz="2400">
                <a:latin typeface="Arial"/>
                <a:ea typeface="Segoe UI"/>
                <a:cs typeface="Segoe UI"/>
              </a:rPr>
              <a:t>climate change mitigation strategies that you have learnt in this lesson.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GB" sz="2400" dirty="0">
              <a:latin typeface="Arial"/>
              <a:ea typeface="Segoe UI"/>
              <a:cs typeface="Segoe UI"/>
            </a:endParaRPr>
          </a:p>
          <a:p>
            <a:r>
              <a:rPr lang="en-GB" sz="2400">
                <a:latin typeface="Arial"/>
                <a:ea typeface="Segoe UI"/>
                <a:cs typeface="Segoe UI"/>
              </a:rPr>
              <a:t>Which strategy do you find the most useful and why?</a:t>
            </a:r>
            <a:endParaRPr lang="en-GB" sz="2400" dirty="0">
              <a:latin typeface="Arial"/>
              <a:ea typeface="Segoe UI"/>
              <a:cs typeface="Segoe UI"/>
            </a:endParaRPr>
          </a:p>
          <a:p>
            <a:pPr rtl="0"/>
            <a:r>
              <a:rPr lang="en-GB" sz="2400">
                <a:latin typeface="Arial"/>
                <a:ea typeface="Segoe UI"/>
                <a:cs typeface="Segoe UI"/>
              </a:rPr>
              <a:t>​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20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7VPTP7ZE6X33-2020743336-669</_dlc_DocId>
    <_dlc_DocIdUrl xmlns="9ad1216b-cdc1-40e2-a0c2-94597fd44697">
      <Url>https://cambridgeorg.sharepoint.com/sites/cie/education/pd/Curriculum_Support/_layouts/15/DocIdRedir.aspx?ID=7VPTP7ZE6X33-2020743336-669</Url>
      <Description>7VPTP7ZE6X33-2020743336-669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BA4019-738D-496C-A1C7-79FF74967822}">
  <ds:schemaRefs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9ad1216b-cdc1-40e2-a0c2-94597fd44697"/>
    <ds:schemaRef ds:uri="f1f25e64-7226-490b-ade3-8cf84afff5d2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2838129-9ABB-4BBD-9E1C-62E38680A99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24D041D0-2239-4A9C-8822-C07BD6C306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ADE808B-ED46-4FF2-A537-F069B556BE9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10876</TotalTime>
  <Words>222</Words>
  <Application>Microsoft Office PowerPoint</Application>
  <PresentationFormat>Widescreen</PresentationFormat>
  <Paragraphs>49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Sepideh Modgham</cp:lastModifiedBy>
  <cp:revision>419</cp:revision>
  <cp:lastPrinted>2018-01-14T21:28:16Z</cp:lastPrinted>
  <dcterms:created xsi:type="dcterms:W3CDTF">2018-01-14T21:11:47Z</dcterms:created>
  <dcterms:modified xsi:type="dcterms:W3CDTF">2026-04-13T12:53:23Z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_dlc_DocIdItemGuid">
    <vt:lpwstr>99c2b2b8-7aef-466b-a79e-00deb4c47e17</vt:lpwstr>
  </property>
  <property fmtid="{D5CDD505-2E9C-101B-9397-08002B2CF9AE}" pid="4" name="MediaServiceImageTags">
    <vt:lpwstr/>
  </property>
</Properties>
</file>