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sldIdLst>
    <p:sldId id="296" r:id="rId6"/>
    <p:sldId id="299" r:id="rId7"/>
    <p:sldId id="301" r:id="rId8"/>
    <p:sldId id="302" r:id="rId9"/>
    <p:sldId id="303" r:id="rId10"/>
    <p:sldId id="304" r:id="rId11"/>
    <p:sldId id="305" r:id="rId12"/>
    <p:sldId id="311" r:id="rId13"/>
    <p:sldId id="306" r:id="rId1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2195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C87ED-9C86-4A11-ACEB-E104448B9B5A}" v="1" dt="2023-12-07T09:39:27.5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94249" autoAdjust="0"/>
  </p:normalViewPr>
  <p:slideViewPr>
    <p:cSldViewPr snapToGrid="0">
      <p:cViewPr varScale="1">
        <p:scale>
          <a:sx n="107" d="100"/>
          <a:sy n="107" d="100"/>
        </p:scale>
        <p:origin x="282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85CC87ED-9C86-4A11-ACEB-E104448B9B5A}"/>
    <pc:docChg chg="modSld">
      <pc:chgData name="Sepideh Modgham" userId="4115b3b6-c566-49ec-8cd3-2d7651a9555d" providerId="ADAL" clId="{85CC87ED-9C86-4A11-ACEB-E104448B9B5A}" dt="2023-12-07T09:39:27.525" v="0" actId="2711"/>
      <pc:docMkLst>
        <pc:docMk/>
      </pc:docMkLst>
      <pc:sldChg chg="modSp">
        <pc:chgData name="Sepideh Modgham" userId="4115b3b6-c566-49ec-8cd3-2d7651a9555d" providerId="ADAL" clId="{85CC87ED-9C86-4A11-ACEB-E104448B9B5A}" dt="2023-12-07T09:39:27.525" v="0" actId="2711"/>
        <pc:sldMkLst>
          <pc:docMk/>
          <pc:sldMk cId="895964165" sldId="299"/>
        </pc:sldMkLst>
        <pc:spChg chg="mod">
          <ac:chgData name="Sepideh Modgham" userId="4115b3b6-c566-49ec-8cd3-2d7651a9555d" providerId="ADAL" clId="{85CC87ED-9C86-4A11-ACEB-E104448B9B5A}" dt="2023-12-07T09:39:27.525" v="0" actId="2711"/>
          <ac:spMkLst>
            <pc:docMk/>
            <pc:sldMk cId="895964165" sldId="299"/>
            <ac:spMk id="26" creationId="{890E1A94-F348-4D25-B6B4-FB0EDCE8E49E}"/>
          </ac:spMkLst>
        </pc:spChg>
      </pc:sldChg>
    </pc:docChg>
  </pc:docChgLst>
  <pc:docChgLst>
    <pc:chgData name="Mucklow Darren (Staff)" userId="8e59ca1c-6b4b-435e-9886-d435788b9330" providerId="ADAL" clId="{E13C39B7-85D4-4168-A7F2-85DF9FD81ECF}"/>
    <pc:docChg chg="undo custSel addSld delSld modSld">
      <pc:chgData name="Mucklow Darren (Staff)" userId="8e59ca1c-6b4b-435e-9886-d435788b9330" providerId="ADAL" clId="{E13C39B7-85D4-4168-A7F2-85DF9FD81ECF}" dt="2023-11-27T14:16:17.923" v="1336"/>
      <pc:docMkLst>
        <pc:docMk/>
      </pc:docMkLst>
      <pc:sldChg chg="modSp mod">
        <pc:chgData name="Mucklow Darren (Staff)" userId="8e59ca1c-6b4b-435e-9886-d435788b9330" providerId="ADAL" clId="{E13C39B7-85D4-4168-A7F2-85DF9FD81ECF}" dt="2023-11-27T13:04:09.536" v="2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E13C39B7-85D4-4168-A7F2-85DF9FD81ECF}" dt="2023-11-27T13:04:09.536" v="29" actId="20577"/>
          <ac:spMkLst>
            <pc:docMk/>
            <pc:sldMk cId="4183809300" sldId="296"/>
            <ac:spMk id="8" creationId="{00000000-0000-0000-0000-000000000000}"/>
          </ac:spMkLst>
        </pc:spChg>
      </pc:sldChg>
      <pc:sldChg chg="addSp delSp modSp mod modAnim">
        <pc:chgData name="Mucklow Darren (Staff)" userId="8e59ca1c-6b4b-435e-9886-d435788b9330" providerId="ADAL" clId="{E13C39B7-85D4-4168-A7F2-85DF9FD81ECF}" dt="2023-11-27T13:59:33.003" v="999"/>
        <pc:sldMkLst>
          <pc:docMk/>
          <pc:sldMk cId="895964165" sldId="299"/>
        </pc:sldMkLst>
        <pc:spChg chg="mod">
          <ac:chgData name="Mucklow Darren (Staff)" userId="8e59ca1c-6b4b-435e-9886-d435788b9330" providerId="ADAL" clId="{E13C39B7-85D4-4168-A7F2-85DF9FD81ECF}" dt="2023-11-27T13:04:23.789" v="50" actId="20577"/>
          <ac:spMkLst>
            <pc:docMk/>
            <pc:sldMk cId="895964165" sldId="299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E13C39B7-85D4-4168-A7F2-85DF9FD81ECF}" dt="2023-11-27T13:04:26.435" v="51" actId="478"/>
          <ac:spMkLst>
            <pc:docMk/>
            <pc:sldMk cId="895964165" sldId="299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E13C39B7-85D4-4168-A7F2-85DF9FD81ECF}" dt="2023-11-27T13:42:45.523" v="778" actId="20577"/>
          <ac:spMkLst>
            <pc:docMk/>
            <pc:sldMk cId="895964165" sldId="299"/>
            <ac:spMk id="4" creationId="{4D3E307E-244F-42DB-A0C2-0720C245B254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9" creationId="{B9EA3EE1-2597-49AF-80B8-1305E68493B1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0" creationId="{3DF83993-00CC-4044-BDCB-FF6D0A96D655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1" creationId="{EA81025F-D12D-464D-857E-812687C0C0CB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2" creationId="{E5A5FC9A-5DEC-4189-8DD1-8BEAAF3B985A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3" creationId="{B8C081D2-9643-4F58-9226-E67BFEC6B227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4" creationId="{91F31084-C155-42CA-B469-9AE2283F3EB2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5" creationId="{1E99E3EB-7185-4395-9CA4-EE6D26863573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6" creationId="{206EE881-C204-42D0-A51A-7E679A1BEDDA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17" creationId="{49FED9A4-AB94-4C4B-B99C-C430F03F0DCB}"/>
          </ac:spMkLst>
        </pc:spChg>
        <pc:spChg chg="add del mod">
          <ac:chgData name="Mucklow Darren (Staff)" userId="8e59ca1c-6b4b-435e-9886-d435788b9330" providerId="ADAL" clId="{E13C39B7-85D4-4168-A7F2-85DF9FD81ECF}" dt="2023-11-27T13:43:10.736" v="781" actId="478"/>
          <ac:spMkLst>
            <pc:docMk/>
            <pc:sldMk cId="895964165" sldId="299"/>
            <ac:spMk id="18" creationId="{9831F259-D8FE-42A6-8F6B-8E775770A91D}"/>
          </ac:spMkLst>
        </pc:spChg>
        <pc:spChg chg="add del mod">
          <ac:chgData name="Mucklow Darren (Staff)" userId="8e59ca1c-6b4b-435e-9886-d435788b9330" providerId="ADAL" clId="{E13C39B7-85D4-4168-A7F2-85DF9FD81ECF}" dt="2023-11-27T13:43:10.736" v="781" actId="478"/>
          <ac:spMkLst>
            <pc:docMk/>
            <pc:sldMk cId="895964165" sldId="299"/>
            <ac:spMk id="19" creationId="{3F944965-D147-4A54-A8E8-3E43CA988A88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2" creationId="{B4854FEC-A3B5-4F29-8BC7-AA7CEA770DA3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3" creationId="{11C5F7B7-AE6E-4356-B8A9-C911013D0DF5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4" creationId="{41C67AC5-7EF7-4428-9FE8-2B27779BFC17}"/>
          </ac:spMkLst>
        </pc:spChg>
        <pc:spChg chg="add mod">
          <ac:chgData name="Mucklow Darren (Staff)" userId="8e59ca1c-6b4b-435e-9886-d435788b9330" providerId="ADAL" clId="{E13C39B7-85D4-4168-A7F2-85DF9FD81ECF}" dt="2023-11-27T13:43:05.605" v="780" actId="1076"/>
          <ac:spMkLst>
            <pc:docMk/>
            <pc:sldMk cId="895964165" sldId="299"/>
            <ac:spMk id="25" creationId="{15319816-3C12-424D-B8E0-59E625BFAA95}"/>
          </ac:spMkLst>
        </pc:spChg>
        <pc:spChg chg="add mod">
          <ac:chgData name="Mucklow Darren (Staff)" userId="8e59ca1c-6b4b-435e-9886-d435788b9330" providerId="ADAL" clId="{E13C39B7-85D4-4168-A7F2-85DF9FD81ECF}" dt="2023-11-27T13:44:31.230" v="992" actId="207"/>
          <ac:spMkLst>
            <pc:docMk/>
            <pc:sldMk cId="895964165" sldId="299"/>
            <ac:spMk id="27" creationId="{2D7BB009-0185-4A8D-87E4-870A691848AF}"/>
          </ac:spMkLst>
        </pc:sp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5" creationId="{FB6A8945-802D-4683-8A5E-0995114A539B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6" creationId="{813C86FD-86B6-4E24-9111-A6D6AA9506F1}"/>
          </ac:cxnSpMkLst>
        </pc:cxnChg>
        <pc:cxnChg chg="add mod">
          <ac:chgData name="Mucklow Darren (Staff)" userId="8e59ca1c-6b4b-435e-9886-d435788b9330" providerId="ADAL" clId="{E13C39B7-85D4-4168-A7F2-85DF9FD81ECF}" dt="2023-11-27T13:56:31.904" v="994" actId="1076"/>
          <ac:cxnSpMkLst>
            <pc:docMk/>
            <pc:sldMk cId="895964165" sldId="299"/>
            <ac:cxnSpMk id="7" creationId="{8D6AD63D-CDF0-4537-98D1-1542A1AD2496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8" creationId="{8195E640-5F5D-4581-85A0-39F504E202E6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20" creationId="{5A7BD59D-9657-47CA-BEB0-7AE35BC2BC66}"/>
          </ac:cxnSpMkLst>
        </pc:cxnChg>
        <pc:cxnChg chg="add mod">
          <ac:chgData name="Mucklow Darren (Staff)" userId="8e59ca1c-6b4b-435e-9886-d435788b9330" providerId="ADAL" clId="{E13C39B7-85D4-4168-A7F2-85DF9FD81ECF}" dt="2023-11-27T13:43:05.605" v="780" actId="1076"/>
          <ac:cxnSpMkLst>
            <pc:docMk/>
            <pc:sldMk cId="895964165" sldId="299"/>
            <ac:cxnSpMk id="21" creationId="{5899C6DB-0516-447B-8AF5-2405EC819780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00:41.494" v="1010"/>
        <pc:sldMkLst>
          <pc:docMk/>
          <pc:sldMk cId="3096437226" sldId="300"/>
        </pc:sldMkLst>
        <pc:spChg chg="mod">
          <ac:chgData name="Mucklow Darren (Staff)" userId="8e59ca1c-6b4b-435e-9886-d435788b9330" providerId="ADAL" clId="{E13C39B7-85D4-4168-A7F2-85DF9FD81ECF}" dt="2023-11-27T13:06:21.735" v="95" actId="20577"/>
          <ac:spMkLst>
            <pc:docMk/>
            <pc:sldMk cId="3096437226" sldId="300"/>
            <ac:spMk id="2" creationId="{EE51D985-4135-447B-9705-0DC360183D0F}"/>
          </ac:spMkLst>
        </pc:spChg>
        <pc:spChg chg="del mod">
          <ac:chgData name="Mucklow Darren (Staff)" userId="8e59ca1c-6b4b-435e-9886-d435788b9330" providerId="ADAL" clId="{E13C39B7-85D4-4168-A7F2-85DF9FD81ECF}" dt="2023-11-27T13:06:00.447" v="53" actId="478"/>
          <ac:spMkLst>
            <pc:docMk/>
            <pc:sldMk cId="3096437226" sldId="300"/>
            <ac:spMk id="3" creationId="{9FD4CC70-9A30-4FB1-A7E0-B9B2414EB9EA}"/>
          </ac:spMkLst>
        </pc:spChg>
        <pc:spChg chg="add mod">
          <ac:chgData name="Mucklow Darren (Staff)" userId="8e59ca1c-6b4b-435e-9886-d435788b9330" providerId="ADAL" clId="{E13C39B7-85D4-4168-A7F2-85DF9FD81ECF}" dt="2023-11-27T13:06:01.276" v="54"/>
          <ac:spMkLst>
            <pc:docMk/>
            <pc:sldMk cId="3096437226" sldId="300"/>
            <ac:spMk id="4" creationId="{62D682F0-B182-4DC2-BFD1-99D2C12C85E7}"/>
          </ac:spMkLst>
        </pc:spChg>
        <pc:spChg chg="add mod">
          <ac:chgData name="Mucklow Darren (Staff)" userId="8e59ca1c-6b4b-435e-9886-d435788b9330" providerId="ADAL" clId="{E13C39B7-85D4-4168-A7F2-85DF9FD81ECF}" dt="2023-11-27T13:15:18.510" v="211" actId="1076"/>
          <ac:spMkLst>
            <pc:docMk/>
            <pc:sldMk cId="3096437226" sldId="300"/>
            <ac:spMk id="36" creationId="{116B52BB-030C-42B9-8D52-E3C5BB449778}"/>
          </ac:spMkLst>
        </pc:spChg>
        <pc:spChg chg="add mod">
          <ac:chgData name="Mucklow Darren (Staff)" userId="8e59ca1c-6b4b-435e-9886-d435788b9330" providerId="ADAL" clId="{E13C39B7-85D4-4168-A7F2-85DF9FD81ECF}" dt="2023-11-27T13:15:18.510" v="211" actId="1076"/>
          <ac:spMkLst>
            <pc:docMk/>
            <pc:sldMk cId="3096437226" sldId="300"/>
            <ac:spMk id="37" creationId="{E4DF2310-1E15-4E3D-82E0-99E34F1BA9C2}"/>
          </ac:spMkLst>
        </pc:spChg>
        <pc:spChg chg="add mod">
          <ac:chgData name="Mucklow Darren (Staff)" userId="8e59ca1c-6b4b-435e-9886-d435788b9330" providerId="ADAL" clId="{E13C39B7-85D4-4168-A7F2-85DF9FD81ECF}" dt="2023-11-27T13:15:18.510" v="211" actId="1076"/>
          <ac:spMkLst>
            <pc:docMk/>
            <pc:sldMk cId="3096437226" sldId="300"/>
            <ac:spMk id="38" creationId="{3ADDD2F6-3DD8-4A5F-89E3-3464CA442DBE}"/>
          </ac:spMkLst>
        </pc:spChg>
        <pc:spChg chg="add mod">
          <ac:chgData name="Mucklow Darren (Staff)" userId="8e59ca1c-6b4b-435e-9886-d435788b9330" providerId="ADAL" clId="{E13C39B7-85D4-4168-A7F2-85DF9FD81ECF}" dt="2023-11-27T13:15:26.118" v="213" actId="1076"/>
          <ac:spMkLst>
            <pc:docMk/>
            <pc:sldMk cId="3096437226" sldId="300"/>
            <ac:spMk id="39" creationId="{943BB684-F1F1-4821-839D-86306872F949}"/>
          </ac:spMkLst>
        </pc:spChg>
        <pc:spChg chg="add mod">
          <ac:chgData name="Mucklow Darren (Staff)" userId="8e59ca1c-6b4b-435e-9886-d435788b9330" providerId="ADAL" clId="{E13C39B7-85D4-4168-A7F2-85DF9FD81ECF}" dt="2023-11-27T13:15:29.461" v="215" actId="1076"/>
          <ac:spMkLst>
            <pc:docMk/>
            <pc:sldMk cId="3096437226" sldId="300"/>
            <ac:spMk id="40" creationId="{C016EEA8-EA34-4C6E-9129-3526EE16E763}"/>
          </ac:spMkLst>
        </pc:spChg>
        <pc:spChg chg="add mod">
          <ac:chgData name="Mucklow Darren (Staff)" userId="8e59ca1c-6b4b-435e-9886-d435788b9330" providerId="ADAL" clId="{E13C39B7-85D4-4168-A7F2-85DF9FD81ECF}" dt="2023-11-27T13:15:38.343" v="218" actId="1037"/>
          <ac:spMkLst>
            <pc:docMk/>
            <pc:sldMk cId="3096437226" sldId="300"/>
            <ac:spMk id="41" creationId="{3A623699-53BB-42DE-9290-82F13E829461}"/>
          </ac:spMkLst>
        </pc:spChg>
        <pc:spChg chg="add mod">
          <ac:chgData name="Mucklow Darren (Staff)" userId="8e59ca1c-6b4b-435e-9886-d435788b9330" providerId="ADAL" clId="{E13C39B7-85D4-4168-A7F2-85DF9FD81ECF}" dt="2023-11-27T13:15:46.676" v="220" actId="1076"/>
          <ac:spMkLst>
            <pc:docMk/>
            <pc:sldMk cId="3096437226" sldId="300"/>
            <ac:spMk id="42" creationId="{5416911B-7BE0-47C2-A6D3-C65EA044CCD9}"/>
          </ac:spMkLst>
        </pc:spChg>
        <pc:spChg chg="add mod">
          <ac:chgData name="Mucklow Darren (Staff)" userId="8e59ca1c-6b4b-435e-9886-d435788b9330" providerId="ADAL" clId="{E13C39B7-85D4-4168-A7F2-85DF9FD81ECF}" dt="2023-11-27T13:15:57.681" v="222" actId="1076"/>
          <ac:spMkLst>
            <pc:docMk/>
            <pc:sldMk cId="3096437226" sldId="300"/>
            <ac:spMk id="43" creationId="{F3B57303-ECB9-4735-990A-F1282323A63C}"/>
          </ac:spMkLst>
        </pc:spChg>
        <pc:spChg chg="add mod">
          <ac:chgData name="Mucklow Darren (Staff)" userId="8e59ca1c-6b4b-435e-9886-d435788b9330" providerId="ADAL" clId="{E13C39B7-85D4-4168-A7F2-85DF9FD81ECF}" dt="2023-11-27T13:16:02.465" v="224" actId="1076"/>
          <ac:spMkLst>
            <pc:docMk/>
            <pc:sldMk cId="3096437226" sldId="300"/>
            <ac:spMk id="44" creationId="{11429B49-D595-44C3-AE9D-8D87315EF038}"/>
          </ac:spMkLst>
        </pc:spChg>
        <pc:spChg chg="add mod">
          <ac:chgData name="Mucklow Darren (Staff)" userId="8e59ca1c-6b4b-435e-9886-d435788b9330" providerId="ADAL" clId="{E13C39B7-85D4-4168-A7F2-85DF9FD81ECF}" dt="2023-11-27T13:16:13.275" v="226" actId="1076"/>
          <ac:spMkLst>
            <pc:docMk/>
            <pc:sldMk cId="3096437226" sldId="300"/>
            <ac:spMk id="45" creationId="{C0861F23-50D2-4249-8A84-9A099E2072BE}"/>
          </ac:spMkLst>
        </pc:spChg>
        <pc:spChg chg="add mod">
          <ac:chgData name="Mucklow Darren (Staff)" userId="8e59ca1c-6b4b-435e-9886-d435788b9330" providerId="ADAL" clId="{E13C39B7-85D4-4168-A7F2-85DF9FD81ECF}" dt="2023-11-27T13:16:19.636" v="228" actId="1076"/>
          <ac:spMkLst>
            <pc:docMk/>
            <pc:sldMk cId="3096437226" sldId="300"/>
            <ac:spMk id="46" creationId="{AF2A9518-E48F-4764-B2C1-3C530D88B659}"/>
          </ac:spMkLst>
        </pc:spChg>
        <pc:spChg chg="add mod">
          <ac:chgData name="Mucklow Darren (Staff)" userId="8e59ca1c-6b4b-435e-9886-d435788b9330" providerId="ADAL" clId="{E13C39B7-85D4-4168-A7F2-85DF9FD81ECF}" dt="2023-11-27T13:16:34.859" v="234" actId="1035"/>
          <ac:spMkLst>
            <pc:docMk/>
            <pc:sldMk cId="3096437226" sldId="300"/>
            <ac:spMk id="47" creationId="{8F3A74E7-9E90-493F-AD39-1877C71D7CD1}"/>
          </ac:spMkLst>
        </pc:spChg>
        <pc:spChg chg="add mod">
          <ac:chgData name="Mucklow Darren (Staff)" userId="8e59ca1c-6b4b-435e-9886-d435788b9330" providerId="ADAL" clId="{E13C39B7-85D4-4168-A7F2-85DF9FD81ECF}" dt="2023-11-27T13:19:35.428" v="242" actId="1076"/>
          <ac:spMkLst>
            <pc:docMk/>
            <pc:sldMk cId="3096437226" sldId="300"/>
            <ac:spMk id="48" creationId="{DFCFAAC3-B38A-483E-8E77-981D8B4A3544}"/>
          </ac:spMkLst>
        </pc:spChg>
        <pc:spChg chg="add mod">
          <ac:chgData name="Mucklow Darren (Staff)" userId="8e59ca1c-6b4b-435e-9886-d435788b9330" providerId="ADAL" clId="{E13C39B7-85D4-4168-A7F2-85DF9FD81ECF}" dt="2023-11-27T13:19:40.627" v="245" actId="20577"/>
          <ac:spMkLst>
            <pc:docMk/>
            <pc:sldMk cId="3096437226" sldId="300"/>
            <ac:spMk id="49" creationId="{72E719E1-0D11-4663-BE18-945D8F5D228D}"/>
          </ac:spMkLst>
        </pc:spChg>
        <pc:spChg chg="add mod">
          <ac:chgData name="Mucklow Darren (Staff)" userId="8e59ca1c-6b4b-435e-9886-d435788b9330" providerId="ADAL" clId="{E13C39B7-85D4-4168-A7F2-85DF9FD81ECF}" dt="2023-11-27T13:19:48.399" v="248" actId="20577"/>
          <ac:spMkLst>
            <pc:docMk/>
            <pc:sldMk cId="3096437226" sldId="300"/>
            <ac:spMk id="50" creationId="{8846AD63-DB48-48C5-BE05-091B0F23A5A0}"/>
          </ac:spMkLst>
        </pc:spChg>
        <pc:spChg chg="add del mod">
          <ac:chgData name="Mucklow Darren (Staff)" userId="8e59ca1c-6b4b-435e-9886-d435788b9330" providerId="ADAL" clId="{E13C39B7-85D4-4168-A7F2-85DF9FD81ECF}" dt="2023-11-27T13:19:53.895" v="251" actId="478"/>
          <ac:spMkLst>
            <pc:docMk/>
            <pc:sldMk cId="3096437226" sldId="300"/>
            <ac:spMk id="51" creationId="{6485B52E-022E-4F0E-96EA-2A55636E908E}"/>
          </ac:spMkLst>
        </pc:spChg>
        <pc:spChg chg="add mod">
          <ac:chgData name="Mucklow Darren (Staff)" userId="8e59ca1c-6b4b-435e-9886-d435788b9330" providerId="ADAL" clId="{E13C39B7-85D4-4168-A7F2-85DF9FD81ECF}" dt="2023-11-27T13:20:06.340" v="254" actId="1076"/>
          <ac:spMkLst>
            <pc:docMk/>
            <pc:sldMk cId="3096437226" sldId="300"/>
            <ac:spMk id="52" creationId="{EECBE4A1-5BB3-4BDB-80AF-67967189093F}"/>
          </ac:spMkLst>
        </pc:spChg>
        <pc:spChg chg="add mod">
          <ac:chgData name="Mucklow Darren (Staff)" userId="8e59ca1c-6b4b-435e-9886-d435788b9330" providerId="ADAL" clId="{E13C39B7-85D4-4168-A7F2-85DF9FD81ECF}" dt="2023-11-27T13:20:08.727" v="255" actId="1076"/>
          <ac:spMkLst>
            <pc:docMk/>
            <pc:sldMk cId="3096437226" sldId="300"/>
            <ac:spMk id="53" creationId="{44044BB4-AE52-4564-99BC-B289EE183D51}"/>
          </ac:spMkLst>
        </pc:spChg>
        <pc:spChg chg="add mod">
          <ac:chgData name="Mucklow Darren (Staff)" userId="8e59ca1c-6b4b-435e-9886-d435788b9330" providerId="ADAL" clId="{E13C39B7-85D4-4168-A7F2-85DF9FD81ECF}" dt="2023-11-27T13:20:12.052" v="256" actId="1076"/>
          <ac:spMkLst>
            <pc:docMk/>
            <pc:sldMk cId="3096437226" sldId="300"/>
            <ac:spMk id="54" creationId="{7AE41963-2EF8-43F1-AB36-ED1603820686}"/>
          </ac:spMkLst>
        </pc:spChg>
        <pc:spChg chg="add mod">
          <ac:chgData name="Mucklow Darren (Staff)" userId="8e59ca1c-6b4b-435e-9886-d435788b9330" providerId="ADAL" clId="{E13C39B7-85D4-4168-A7F2-85DF9FD81ECF}" dt="2023-11-27T13:20:23.443" v="258" actId="1076"/>
          <ac:spMkLst>
            <pc:docMk/>
            <pc:sldMk cId="3096437226" sldId="300"/>
            <ac:spMk id="55" creationId="{2EDAB860-EC6F-4E83-B809-7CC973433E16}"/>
          </ac:spMkLst>
        </pc:spChg>
        <pc:spChg chg="add mod">
          <ac:chgData name="Mucklow Darren (Staff)" userId="8e59ca1c-6b4b-435e-9886-d435788b9330" providerId="ADAL" clId="{E13C39B7-85D4-4168-A7F2-85DF9FD81ECF}" dt="2023-11-27T13:20:23.443" v="258" actId="1076"/>
          <ac:spMkLst>
            <pc:docMk/>
            <pc:sldMk cId="3096437226" sldId="300"/>
            <ac:spMk id="56" creationId="{50DE7861-8FAC-40DF-B389-9A8099A267DE}"/>
          </ac:spMkLst>
        </pc:spChg>
        <pc:spChg chg="add mod">
          <ac:chgData name="Mucklow Darren (Staff)" userId="8e59ca1c-6b4b-435e-9886-d435788b9330" providerId="ADAL" clId="{E13C39B7-85D4-4168-A7F2-85DF9FD81ECF}" dt="2023-11-27T13:20:23.443" v="258" actId="1076"/>
          <ac:spMkLst>
            <pc:docMk/>
            <pc:sldMk cId="3096437226" sldId="300"/>
            <ac:spMk id="57" creationId="{7BD90E41-4AB2-4897-9ED4-B6CBC08F4191}"/>
          </ac:spMkLst>
        </pc:spChg>
        <pc:spChg chg="add mod">
          <ac:chgData name="Mucklow Darren (Staff)" userId="8e59ca1c-6b4b-435e-9886-d435788b9330" providerId="ADAL" clId="{E13C39B7-85D4-4168-A7F2-85DF9FD81ECF}" dt="2023-11-27T13:20:29.615" v="260" actId="1076"/>
          <ac:spMkLst>
            <pc:docMk/>
            <pc:sldMk cId="3096437226" sldId="300"/>
            <ac:spMk id="58" creationId="{DE3F2874-C5EC-460B-A5CF-97731F136952}"/>
          </ac:spMkLst>
        </pc:spChg>
        <pc:spChg chg="add mod">
          <ac:chgData name="Mucklow Darren (Staff)" userId="8e59ca1c-6b4b-435e-9886-d435788b9330" providerId="ADAL" clId="{E13C39B7-85D4-4168-A7F2-85DF9FD81ECF}" dt="2023-11-27T13:20:29.615" v="260" actId="1076"/>
          <ac:spMkLst>
            <pc:docMk/>
            <pc:sldMk cId="3096437226" sldId="300"/>
            <ac:spMk id="59" creationId="{5716A540-96A0-4ACB-96AC-99F1909D733B}"/>
          </ac:spMkLst>
        </pc:spChg>
        <pc:spChg chg="add mod">
          <ac:chgData name="Mucklow Darren (Staff)" userId="8e59ca1c-6b4b-435e-9886-d435788b9330" providerId="ADAL" clId="{E13C39B7-85D4-4168-A7F2-85DF9FD81ECF}" dt="2023-11-27T13:20:29.615" v="260" actId="1076"/>
          <ac:spMkLst>
            <pc:docMk/>
            <pc:sldMk cId="3096437226" sldId="300"/>
            <ac:spMk id="60" creationId="{59750E0C-C475-4E33-9D3A-1B8DC4A78A92}"/>
          </ac:spMkLst>
        </pc:spChg>
        <pc:spChg chg="add mod">
          <ac:chgData name="Mucklow Darren (Staff)" userId="8e59ca1c-6b4b-435e-9886-d435788b9330" providerId="ADAL" clId="{E13C39B7-85D4-4168-A7F2-85DF9FD81ECF}" dt="2023-11-27T13:21:17.479" v="288" actId="1035"/>
          <ac:spMkLst>
            <pc:docMk/>
            <pc:sldMk cId="3096437226" sldId="300"/>
            <ac:spMk id="61" creationId="{B6ACCAAE-8544-4A94-8121-ED97A4E873E2}"/>
          </ac:spMkLst>
        </pc:spChg>
        <pc:spChg chg="add mod">
          <ac:chgData name="Mucklow Darren (Staff)" userId="8e59ca1c-6b4b-435e-9886-d435788b9330" providerId="ADAL" clId="{E13C39B7-85D4-4168-A7F2-85DF9FD81ECF}" dt="2023-11-27T13:21:28.454" v="292" actId="20577"/>
          <ac:spMkLst>
            <pc:docMk/>
            <pc:sldMk cId="3096437226" sldId="300"/>
            <ac:spMk id="62" creationId="{4C1F0589-D786-4DB9-B838-DA859FBD753A}"/>
          </ac:spMkLst>
        </pc:spChg>
        <pc:spChg chg="add mod">
          <ac:chgData name="Mucklow Darren (Staff)" userId="8e59ca1c-6b4b-435e-9886-d435788b9330" providerId="ADAL" clId="{E13C39B7-85D4-4168-A7F2-85DF9FD81ECF}" dt="2023-11-27T13:21:44.933" v="298" actId="20577"/>
          <ac:spMkLst>
            <pc:docMk/>
            <pc:sldMk cId="3096437226" sldId="300"/>
            <ac:spMk id="63" creationId="{D20B5121-3C9D-4B50-BAFC-C3ADFD496451}"/>
          </ac:spMkLst>
        </pc:spChg>
        <pc:spChg chg="add mod">
          <ac:chgData name="Mucklow Darren (Staff)" userId="8e59ca1c-6b4b-435e-9886-d435788b9330" providerId="ADAL" clId="{E13C39B7-85D4-4168-A7F2-85DF9FD81ECF}" dt="2023-11-27T13:22:50.378" v="313" actId="1076"/>
          <ac:spMkLst>
            <pc:docMk/>
            <pc:sldMk cId="3096437226" sldId="300"/>
            <ac:spMk id="64" creationId="{9DB94057-CB2B-41A1-8B1A-A22E5D2A035D}"/>
          </ac:spMkLst>
        </pc:spChg>
        <pc:spChg chg="add mod">
          <ac:chgData name="Mucklow Darren (Staff)" userId="8e59ca1c-6b4b-435e-9886-d435788b9330" providerId="ADAL" clId="{E13C39B7-85D4-4168-A7F2-85DF9FD81ECF}" dt="2023-11-27T13:22:37.918" v="312" actId="20577"/>
          <ac:spMkLst>
            <pc:docMk/>
            <pc:sldMk cId="3096437226" sldId="300"/>
            <ac:spMk id="65" creationId="{DD832633-B2B1-4324-AFDA-DEF23822E878}"/>
          </ac:spMkLst>
        </pc:spChg>
        <pc:spChg chg="add mod">
          <ac:chgData name="Mucklow Darren (Staff)" userId="8e59ca1c-6b4b-435e-9886-d435788b9330" providerId="ADAL" clId="{E13C39B7-85D4-4168-A7F2-85DF9FD81ECF}" dt="2023-11-27T13:22:33.104" v="311" actId="20577"/>
          <ac:spMkLst>
            <pc:docMk/>
            <pc:sldMk cId="3096437226" sldId="300"/>
            <ac:spMk id="66" creationId="{A49CA772-04DB-4BA1-99F3-767FC4398141}"/>
          </ac:spMkLst>
        </pc:spChg>
        <pc:spChg chg="add mod">
          <ac:chgData name="Mucklow Darren (Staff)" userId="8e59ca1c-6b4b-435e-9886-d435788b9330" providerId="ADAL" clId="{E13C39B7-85D4-4168-A7F2-85DF9FD81ECF}" dt="2023-11-27T13:24:25.680" v="338" actId="207"/>
          <ac:spMkLst>
            <pc:docMk/>
            <pc:sldMk cId="3096437226" sldId="300"/>
            <ac:spMk id="67" creationId="{903EDAFE-0777-4FC8-AAA9-5AE21CC4E682}"/>
          </ac:spMkLst>
        </pc:sp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6" creationId="{9745B44C-6C93-4F9A-9A88-CF31402EB654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7" creationId="{EF209766-0D6B-4568-8BF5-F64865D9F3E4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8" creationId="{C4E3FBA7-3779-4E0F-A964-F3589D55E167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9" creationId="{0BEDD65A-A99A-48C6-A320-E0C935822349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10" creationId="{0EE23456-62FC-4DAA-8491-8A5161278D79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11" creationId="{8C0AAD19-49E6-4D25-B791-56263A11902C}"/>
          </ac:cxnSpMkLst>
        </pc:cxnChg>
        <pc:cxnChg chg="add del mod">
          <ac:chgData name="Mucklow Darren (Staff)" userId="8e59ca1c-6b4b-435e-9886-d435788b9330" providerId="ADAL" clId="{E13C39B7-85D4-4168-A7F2-85DF9FD81ECF}" dt="2023-11-27T13:13:04.442" v="166" actId="478"/>
          <ac:cxnSpMkLst>
            <pc:docMk/>
            <pc:sldMk cId="3096437226" sldId="300"/>
            <ac:cxnSpMk id="21" creationId="{156D9373-FF60-4912-ADD8-EB931B6AE2BD}"/>
          </ac:cxnSpMkLst>
        </pc:cxnChg>
        <pc:cxnChg chg="add del mod">
          <ac:chgData name="Mucklow Darren (Staff)" userId="8e59ca1c-6b4b-435e-9886-d435788b9330" providerId="ADAL" clId="{E13C39B7-85D4-4168-A7F2-85DF9FD81ECF}" dt="2023-11-27T13:13:04.442" v="166" actId="478"/>
          <ac:cxnSpMkLst>
            <pc:docMk/>
            <pc:sldMk cId="3096437226" sldId="300"/>
            <ac:cxnSpMk id="22" creationId="{DC68DD60-7890-45D2-A607-DB8DCFB88FC0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0" creationId="{69B63C31-AA11-4142-88FF-10FCDD078400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1" creationId="{61B7CB45-3E59-42CC-B9E7-58451CE30167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2" creationId="{15AA3B49-15C4-41C9-B322-5F3B36E7C2F6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3" creationId="{79BE5A5B-543E-4250-86E3-E733642F1188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4" creationId="{0E91EA31-A9DC-4F6F-934C-30403F029FAC}"/>
          </ac:cxnSpMkLst>
        </pc:cxnChg>
        <pc:cxnChg chg="add mod">
          <ac:chgData name="Mucklow Darren (Staff)" userId="8e59ca1c-6b4b-435e-9886-d435788b9330" providerId="ADAL" clId="{E13C39B7-85D4-4168-A7F2-85DF9FD81ECF}" dt="2023-11-27T13:15:18.510" v="211" actId="1076"/>
          <ac:cxnSpMkLst>
            <pc:docMk/>
            <pc:sldMk cId="3096437226" sldId="300"/>
            <ac:cxnSpMk id="35" creationId="{117B2054-3D37-40F8-BAE8-DA72F30BDA7E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01:06.234" v="1016"/>
        <pc:sldMkLst>
          <pc:docMk/>
          <pc:sldMk cId="1115407254" sldId="301"/>
        </pc:sldMkLst>
        <pc:spChg chg="mod">
          <ac:chgData name="Mucklow Darren (Staff)" userId="8e59ca1c-6b4b-435e-9886-d435788b9330" providerId="ADAL" clId="{E13C39B7-85D4-4168-A7F2-85DF9FD81ECF}" dt="2023-11-27T13:25:06.989" v="339"/>
          <ac:spMkLst>
            <pc:docMk/>
            <pc:sldMk cId="1115407254" sldId="301"/>
            <ac:spMk id="2" creationId="{71D04BC5-DA6D-4DF4-BE25-14FDB0E016EC}"/>
          </ac:spMkLst>
        </pc:spChg>
        <pc:spChg chg="del">
          <ac:chgData name="Mucklow Darren (Staff)" userId="8e59ca1c-6b4b-435e-9886-d435788b9330" providerId="ADAL" clId="{E13C39B7-85D4-4168-A7F2-85DF9FD81ECF}" dt="2023-11-27T13:06:46.577" v="97" actId="478"/>
          <ac:spMkLst>
            <pc:docMk/>
            <pc:sldMk cId="1115407254" sldId="301"/>
            <ac:spMk id="3" creationId="{2FD31D53-0C4D-40A7-864E-FD3C6E27A5E1}"/>
          </ac:spMkLst>
        </pc:spChg>
        <pc:spChg chg="add mod">
          <ac:chgData name="Mucklow Darren (Staff)" userId="8e59ca1c-6b4b-435e-9886-d435788b9330" providerId="ADAL" clId="{E13C39B7-85D4-4168-A7F2-85DF9FD81ECF}" dt="2023-11-27T13:06:43.357" v="96"/>
          <ac:spMkLst>
            <pc:docMk/>
            <pc:sldMk cId="1115407254" sldId="301"/>
            <ac:spMk id="4" creationId="{4E2464B4-F392-4933-B77F-580032903345}"/>
          </ac:spMkLst>
        </pc:spChg>
        <pc:spChg chg="add mod">
          <ac:chgData name="Mucklow Darren (Staff)" userId="8e59ca1c-6b4b-435e-9886-d435788b9330" providerId="ADAL" clId="{E13C39B7-85D4-4168-A7F2-85DF9FD81ECF}" dt="2023-11-27T13:33:46.084" v="418" actId="1076"/>
          <ac:spMkLst>
            <pc:docMk/>
            <pc:sldMk cId="1115407254" sldId="301"/>
            <ac:spMk id="17" creationId="{7FBC3A1B-3BDE-43E4-90BF-6979A4BB8ABE}"/>
          </ac:spMkLst>
        </pc:spChg>
        <pc:spChg chg="add del mod">
          <ac:chgData name="Mucklow Darren (Staff)" userId="8e59ca1c-6b4b-435e-9886-d435788b9330" providerId="ADAL" clId="{E13C39B7-85D4-4168-A7F2-85DF9FD81ECF}" dt="2023-11-27T13:32:18.753" v="401" actId="478"/>
          <ac:spMkLst>
            <pc:docMk/>
            <pc:sldMk cId="1115407254" sldId="301"/>
            <ac:spMk id="18" creationId="{32EDB599-7746-4FD5-A569-847AEEB4E858}"/>
          </ac:spMkLst>
        </pc:spChg>
        <pc:spChg chg="add mod">
          <ac:chgData name="Mucklow Darren (Staff)" userId="8e59ca1c-6b4b-435e-9886-d435788b9330" providerId="ADAL" clId="{E13C39B7-85D4-4168-A7F2-85DF9FD81ECF}" dt="2023-11-27T13:33:41.259" v="417" actId="1076"/>
          <ac:spMkLst>
            <pc:docMk/>
            <pc:sldMk cId="1115407254" sldId="301"/>
            <ac:spMk id="19" creationId="{177DB214-A9E2-41D3-891F-FFC0839E1D35}"/>
          </ac:spMkLst>
        </pc:spChg>
        <pc:spChg chg="add mod">
          <ac:chgData name="Mucklow Darren (Staff)" userId="8e59ca1c-6b4b-435e-9886-d435788b9330" providerId="ADAL" clId="{E13C39B7-85D4-4168-A7F2-85DF9FD81ECF}" dt="2023-11-27T13:34:17.351" v="426" actId="20577"/>
          <ac:spMkLst>
            <pc:docMk/>
            <pc:sldMk cId="1115407254" sldId="301"/>
            <ac:spMk id="20" creationId="{0888063C-FE65-44DC-903A-13F8CA0253FC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1" creationId="{7EFAB230-64E2-49D1-AE37-5F7DDE5D05F5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2" creationId="{AA50AEAD-0235-4DFF-B1CA-884904B64490}"/>
          </ac:spMkLst>
        </pc:spChg>
        <pc:spChg chg="add del mod">
          <ac:chgData name="Mucklow Darren (Staff)" userId="8e59ca1c-6b4b-435e-9886-d435788b9330" providerId="ADAL" clId="{E13C39B7-85D4-4168-A7F2-85DF9FD81ECF}" dt="2023-11-27T13:33:50.915" v="419" actId="478"/>
          <ac:spMkLst>
            <pc:docMk/>
            <pc:sldMk cId="1115407254" sldId="301"/>
            <ac:spMk id="23" creationId="{85E6B81D-E3F1-4DED-A6DD-BDAD7E65D0B3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4" creationId="{857E01A3-1815-4F1A-B574-F749D6ECE42B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5" creationId="{C76A190C-AF5A-44E2-B278-1CAD9E9D2819}"/>
          </ac:spMkLst>
        </pc:spChg>
        <pc:spChg chg="add mod">
          <ac:chgData name="Mucklow Darren (Staff)" userId="8e59ca1c-6b4b-435e-9886-d435788b9330" providerId="ADAL" clId="{E13C39B7-85D4-4168-A7F2-85DF9FD81ECF}" dt="2023-11-27T13:34:15.259" v="425" actId="20577"/>
          <ac:spMkLst>
            <pc:docMk/>
            <pc:sldMk cId="1115407254" sldId="301"/>
            <ac:spMk id="26" creationId="{50B14727-08E9-440D-B371-2828DC1EE651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7" creationId="{71CFC8C2-77D9-4FD9-945A-0CC835F574AF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28" creationId="{B1C60D32-BFC9-4E01-94ED-071A144946B0}"/>
          </ac:spMkLst>
        </pc:spChg>
        <pc:spChg chg="add mod">
          <ac:chgData name="Mucklow Darren (Staff)" userId="8e59ca1c-6b4b-435e-9886-d435788b9330" providerId="ADAL" clId="{E13C39B7-85D4-4168-A7F2-85DF9FD81ECF}" dt="2023-11-27T13:33:00.073" v="416" actId="20577"/>
          <ac:spMkLst>
            <pc:docMk/>
            <pc:sldMk cId="1115407254" sldId="301"/>
            <ac:spMk id="29" creationId="{E04318E0-E484-4211-987A-81A863F25AB1}"/>
          </ac:spMkLst>
        </pc:spChg>
        <pc:spChg chg="add del mod">
          <ac:chgData name="Mucklow Darren (Staff)" userId="8e59ca1c-6b4b-435e-9886-d435788b9330" providerId="ADAL" clId="{E13C39B7-85D4-4168-A7F2-85DF9FD81ECF}" dt="2023-11-27T13:30:58.520" v="376" actId="478"/>
          <ac:spMkLst>
            <pc:docMk/>
            <pc:sldMk cId="1115407254" sldId="301"/>
            <ac:spMk id="30" creationId="{8CBD725E-D351-4917-BC57-AE48237D1718}"/>
          </ac:spMkLst>
        </pc:spChg>
        <pc:spChg chg="add mod">
          <ac:chgData name="Mucklow Darren (Staff)" userId="8e59ca1c-6b4b-435e-9886-d435788b9330" providerId="ADAL" clId="{E13C39B7-85D4-4168-A7F2-85DF9FD81ECF}" dt="2023-11-27T13:32:53.725" v="412" actId="20577"/>
          <ac:spMkLst>
            <pc:docMk/>
            <pc:sldMk cId="1115407254" sldId="301"/>
            <ac:spMk id="31" creationId="{C24E4735-FDB3-4ADD-9ECB-ADDE48339E8E}"/>
          </ac:spMkLst>
        </pc:spChg>
        <pc:spChg chg="add mod">
          <ac:chgData name="Mucklow Darren (Staff)" userId="8e59ca1c-6b4b-435e-9886-d435788b9330" providerId="ADAL" clId="{E13C39B7-85D4-4168-A7F2-85DF9FD81ECF}" dt="2023-11-27T13:35:01.692" v="439" actId="20577"/>
          <ac:spMkLst>
            <pc:docMk/>
            <pc:sldMk cId="1115407254" sldId="301"/>
            <ac:spMk id="32" creationId="{CEDE747D-747E-494E-BDBA-9AB3E80F6538}"/>
          </ac:spMkLst>
        </pc:spChg>
        <pc:spChg chg="add del mod">
          <ac:chgData name="Mucklow Darren (Staff)" userId="8e59ca1c-6b4b-435e-9886-d435788b9330" providerId="ADAL" clId="{E13C39B7-85D4-4168-A7F2-85DF9FD81ECF}" dt="2023-11-27T13:33:50.915" v="419" actId="478"/>
          <ac:spMkLst>
            <pc:docMk/>
            <pc:sldMk cId="1115407254" sldId="301"/>
            <ac:spMk id="33" creationId="{B73B5A92-8015-47FB-AA78-39F8C2ECF422}"/>
          </ac:spMkLst>
        </pc:spChg>
        <pc:spChg chg="add mod">
          <ac:chgData name="Mucklow Darren (Staff)" userId="8e59ca1c-6b4b-435e-9886-d435788b9330" providerId="ADAL" clId="{E13C39B7-85D4-4168-A7F2-85DF9FD81ECF}" dt="2023-11-27T13:35:04.482" v="442" actId="20577"/>
          <ac:spMkLst>
            <pc:docMk/>
            <pc:sldMk cId="1115407254" sldId="301"/>
            <ac:spMk id="34" creationId="{4693AD8C-D577-4379-82FF-901538B34E6A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5" creationId="{1E859875-0C90-43C1-82A8-CEAF35BC9827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6" creationId="{6230E912-BDCC-487C-8024-7567C1810D93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7" creationId="{38810FDA-A740-4AE4-B085-0DEBAC4DA238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8" creationId="{BF747CB1-F1AB-4824-A3FB-9B77986E87EF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39" creationId="{0BFD4A33-CEC9-45BF-9C6F-FDB757A37A1A}"/>
          </ac:spMkLst>
        </pc:spChg>
        <pc:spChg chg="add del mod">
          <ac:chgData name="Mucklow Darren (Staff)" userId="8e59ca1c-6b4b-435e-9886-d435788b9330" providerId="ADAL" clId="{E13C39B7-85D4-4168-A7F2-85DF9FD81ECF}" dt="2023-11-27T13:32:21.607" v="402" actId="478"/>
          <ac:spMkLst>
            <pc:docMk/>
            <pc:sldMk cId="1115407254" sldId="301"/>
            <ac:spMk id="40" creationId="{60017674-58DB-4769-B5DA-24D0CC4F2408}"/>
          </ac:spMkLst>
        </pc:spChg>
        <pc:spChg chg="add mod">
          <ac:chgData name="Mucklow Darren (Staff)" userId="8e59ca1c-6b4b-435e-9886-d435788b9330" providerId="ADAL" clId="{E13C39B7-85D4-4168-A7F2-85DF9FD81ECF}" dt="2023-11-27T13:36:26.735" v="497" actId="20577"/>
          <ac:spMkLst>
            <pc:docMk/>
            <pc:sldMk cId="1115407254" sldId="301"/>
            <ac:spMk id="41" creationId="{465F58BB-DCC3-4E33-8CDF-B5254C6AB935}"/>
          </ac:spMkLst>
        </pc:spChg>
        <pc:spChg chg="add mod">
          <ac:chgData name="Mucklow Darren (Staff)" userId="8e59ca1c-6b4b-435e-9886-d435788b9330" providerId="ADAL" clId="{E13C39B7-85D4-4168-A7F2-85DF9FD81ECF}" dt="2023-11-27T13:36:09.042" v="475" actId="20577"/>
          <ac:spMkLst>
            <pc:docMk/>
            <pc:sldMk cId="1115407254" sldId="301"/>
            <ac:spMk id="42" creationId="{A261295C-7679-4237-8A5D-95908A3474CC}"/>
          </ac:spMkLst>
        </pc:spChg>
        <pc:spChg chg="add mod">
          <ac:chgData name="Mucklow Darren (Staff)" userId="8e59ca1c-6b4b-435e-9886-d435788b9330" providerId="ADAL" clId="{E13C39B7-85D4-4168-A7F2-85DF9FD81ECF}" dt="2023-11-27T13:35:51.270" v="458" actId="20577"/>
          <ac:spMkLst>
            <pc:docMk/>
            <pc:sldMk cId="1115407254" sldId="301"/>
            <ac:spMk id="43" creationId="{AC7465AB-88D5-4DA4-9ACE-F5E87BE6710D}"/>
          </ac:spMkLst>
        </pc:spChg>
        <pc:spChg chg="add del mod">
          <ac:chgData name="Mucklow Darren (Staff)" userId="8e59ca1c-6b4b-435e-9886-d435788b9330" providerId="ADAL" clId="{E13C39B7-85D4-4168-A7F2-85DF9FD81ECF}" dt="2023-11-27T13:32:25.515" v="403" actId="478"/>
          <ac:spMkLst>
            <pc:docMk/>
            <pc:sldMk cId="1115407254" sldId="301"/>
            <ac:spMk id="44" creationId="{1A59F9C3-17EF-4CAE-B797-B6B6E2C485A3}"/>
          </ac:spMkLst>
        </pc:spChg>
        <pc:spChg chg="add del mod">
          <ac:chgData name="Mucklow Darren (Staff)" userId="8e59ca1c-6b4b-435e-9886-d435788b9330" providerId="ADAL" clId="{E13C39B7-85D4-4168-A7F2-85DF9FD81ECF}" dt="2023-11-27T13:32:25.515" v="403" actId="478"/>
          <ac:spMkLst>
            <pc:docMk/>
            <pc:sldMk cId="1115407254" sldId="301"/>
            <ac:spMk id="45" creationId="{4D8BC06C-C344-4ED5-A031-92046540D7F4}"/>
          </ac:spMkLst>
        </pc:spChg>
        <pc:spChg chg="add del mod">
          <ac:chgData name="Mucklow Darren (Staff)" userId="8e59ca1c-6b4b-435e-9886-d435788b9330" providerId="ADAL" clId="{E13C39B7-85D4-4168-A7F2-85DF9FD81ECF}" dt="2023-11-27T13:32:25.515" v="403" actId="478"/>
          <ac:spMkLst>
            <pc:docMk/>
            <pc:sldMk cId="1115407254" sldId="301"/>
            <ac:spMk id="46" creationId="{0CE91152-8BAC-4EF4-8971-7F26C3926F1F}"/>
          </ac:spMkLst>
        </pc:spChg>
        <pc:spChg chg="add mod">
          <ac:chgData name="Mucklow Darren (Staff)" userId="8e59ca1c-6b4b-435e-9886-d435788b9330" providerId="ADAL" clId="{E13C39B7-85D4-4168-A7F2-85DF9FD81ECF}" dt="2023-11-27T13:34:19.937" v="427" actId="20577"/>
          <ac:spMkLst>
            <pc:docMk/>
            <pc:sldMk cId="1115407254" sldId="301"/>
            <ac:spMk id="53" creationId="{661F09A2-F79D-44DD-A2B3-992FAE24D13A}"/>
          </ac:spMkLst>
        </pc:spChg>
        <pc:spChg chg="add mod">
          <ac:chgData name="Mucklow Darren (Staff)" userId="8e59ca1c-6b4b-435e-9886-d435788b9330" providerId="ADAL" clId="{E13C39B7-85D4-4168-A7F2-85DF9FD81ECF}" dt="2023-11-27T13:34:31.476" v="430" actId="1076"/>
          <ac:spMkLst>
            <pc:docMk/>
            <pc:sldMk cId="1115407254" sldId="301"/>
            <ac:spMk id="54" creationId="{BD68A9DF-A3FB-4EF7-91F9-D1ADC7C92D2B}"/>
          </ac:spMkLst>
        </pc:spChg>
        <pc:spChg chg="add mod">
          <ac:chgData name="Mucklow Darren (Staff)" userId="8e59ca1c-6b4b-435e-9886-d435788b9330" providerId="ADAL" clId="{E13C39B7-85D4-4168-A7F2-85DF9FD81ECF}" dt="2023-11-27T13:34:54.705" v="433" actId="20577"/>
          <ac:spMkLst>
            <pc:docMk/>
            <pc:sldMk cId="1115407254" sldId="301"/>
            <ac:spMk id="55" creationId="{6D23E1D8-3145-4544-8473-F1C40E7EB499}"/>
          </ac:spMkLst>
        </pc:spChg>
        <pc:spChg chg="add mod">
          <ac:chgData name="Mucklow Darren (Staff)" userId="8e59ca1c-6b4b-435e-9886-d435788b9330" providerId="ADAL" clId="{E13C39B7-85D4-4168-A7F2-85DF9FD81ECF}" dt="2023-11-27T13:35:08.088" v="443" actId="1076"/>
          <ac:spMkLst>
            <pc:docMk/>
            <pc:sldMk cId="1115407254" sldId="301"/>
            <ac:spMk id="56" creationId="{9CDAB148-A9BF-4E44-BD25-66DF268CC545}"/>
          </ac:spMkLst>
        </pc:spChg>
        <pc:spChg chg="add mod">
          <ac:chgData name="Mucklow Darren (Staff)" userId="8e59ca1c-6b4b-435e-9886-d435788b9330" providerId="ADAL" clId="{E13C39B7-85D4-4168-A7F2-85DF9FD81ECF}" dt="2023-11-27T13:37:06.358" v="511" actId="20577"/>
          <ac:spMkLst>
            <pc:docMk/>
            <pc:sldMk cId="1115407254" sldId="301"/>
            <ac:spMk id="59" creationId="{5FEB6B67-AECA-4DF2-B936-919617196438}"/>
          </ac:spMkLst>
        </pc:spChg>
        <pc:spChg chg="add mod">
          <ac:chgData name="Mucklow Darren (Staff)" userId="8e59ca1c-6b4b-435e-9886-d435788b9330" providerId="ADAL" clId="{E13C39B7-85D4-4168-A7F2-85DF9FD81ECF}" dt="2023-11-27T13:37:57.849" v="527" actId="207"/>
          <ac:spMkLst>
            <pc:docMk/>
            <pc:sldMk cId="1115407254" sldId="301"/>
            <ac:spMk id="60" creationId="{67686830-316E-42C2-B1AE-846D857E971F}"/>
          </ac:spMkLst>
        </pc:spChg>
        <pc:spChg chg="add mod">
          <ac:chgData name="Mucklow Darren (Staff)" userId="8e59ca1c-6b4b-435e-9886-d435788b9330" providerId="ADAL" clId="{E13C39B7-85D4-4168-A7F2-85DF9FD81ECF}" dt="2023-11-27T13:38:15.950" v="542" actId="20577"/>
          <ac:spMkLst>
            <pc:docMk/>
            <pc:sldMk cId="1115407254" sldId="301"/>
            <ac:spMk id="61" creationId="{57EB2F02-DCB1-46EF-A6D6-89CD38DA90B4}"/>
          </ac:spMkLst>
        </pc:spChg>
        <pc:cxnChg chg="add mod">
          <ac:chgData name="Mucklow Darren (Staff)" userId="8e59ca1c-6b4b-435e-9886-d435788b9330" providerId="ADAL" clId="{E13C39B7-85D4-4168-A7F2-85DF9FD81ECF}" dt="2023-11-27T13:32:45.126" v="408" actId="14100"/>
          <ac:cxnSpMkLst>
            <pc:docMk/>
            <pc:sldMk cId="1115407254" sldId="301"/>
            <ac:cxnSpMk id="5" creationId="{B6F52B4F-7601-483A-B02C-4FB9AB899997}"/>
          </ac:cxnSpMkLst>
        </pc:cxnChg>
        <pc:cxnChg chg="add del mod">
          <ac:chgData name="Mucklow Darren (Staff)" userId="8e59ca1c-6b4b-435e-9886-d435788b9330" providerId="ADAL" clId="{E13C39B7-85D4-4168-A7F2-85DF9FD81ECF}" dt="2023-11-27T13:30:56.807" v="375" actId="478"/>
          <ac:cxnSpMkLst>
            <pc:docMk/>
            <pc:sldMk cId="1115407254" sldId="301"/>
            <ac:cxnSpMk id="6" creationId="{54EB972E-9AAC-4B28-A12A-ECEA9CA7F1FA}"/>
          </ac:cxnSpMkLst>
        </pc:cxnChg>
        <pc:cxnChg chg="add mod">
          <ac:chgData name="Mucklow Darren (Staff)" userId="8e59ca1c-6b4b-435e-9886-d435788b9330" providerId="ADAL" clId="{E13C39B7-85D4-4168-A7F2-85DF9FD81ECF}" dt="2023-11-27T13:32:38.546" v="406" actId="14100"/>
          <ac:cxnSpMkLst>
            <pc:docMk/>
            <pc:sldMk cId="1115407254" sldId="301"/>
            <ac:cxnSpMk id="7" creationId="{DDF9A9ED-E6CE-48AA-B5B4-FE2CEA8BED29}"/>
          </ac:cxnSpMkLst>
        </pc:cxnChg>
        <pc:cxnChg chg="add mod">
          <ac:chgData name="Mucklow Darren (Staff)" userId="8e59ca1c-6b4b-435e-9886-d435788b9330" providerId="ADAL" clId="{E13C39B7-85D4-4168-A7F2-85DF9FD81ECF}" dt="2023-11-27T13:33:57.871" v="420" actId="1076"/>
          <ac:cxnSpMkLst>
            <pc:docMk/>
            <pc:sldMk cId="1115407254" sldId="301"/>
            <ac:cxnSpMk id="8" creationId="{44C26A94-A92B-4038-8093-182D2D5B7E32}"/>
          </ac:cxnSpMkLst>
        </pc:cxnChg>
        <pc:cxnChg chg="add del mod">
          <ac:chgData name="Mucklow Darren (Staff)" userId="8e59ca1c-6b4b-435e-9886-d435788b9330" providerId="ADAL" clId="{E13C39B7-85D4-4168-A7F2-85DF9FD81ECF}" dt="2023-11-27T13:33:50.915" v="419" actId="478"/>
          <ac:cxnSpMkLst>
            <pc:docMk/>
            <pc:sldMk cId="1115407254" sldId="301"/>
            <ac:cxnSpMk id="9" creationId="{88D80B7E-E60A-46A6-961E-C97723F35A82}"/>
          </ac:cxnSpMkLst>
        </pc:cxnChg>
        <pc:cxnChg chg="add mod">
          <ac:chgData name="Mucklow Darren (Staff)" userId="8e59ca1c-6b4b-435e-9886-d435788b9330" providerId="ADAL" clId="{E13C39B7-85D4-4168-A7F2-85DF9FD81ECF}" dt="2023-11-27T13:34:10.036" v="423" actId="14100"/>
          <ac:cxnSpMkLst>
            <pc:docMk/>
            <pc:sldMk cId="1115407254" sldId="301"/>
            <ac:cxnSpMk id="10" creationId="{BC223B2E-B117-47B7-AF78-B95CEC59EFC2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1" creationId="{6281295C-AC8B-4993-8EE3-131E6B7283A8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2" creationId="{E11116CE-7103-4B55-99F4-714F6A0E430E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3" creationId="{6F79B29A-3937-4278-A077-3C47218D8884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4" creationId="{FAF34C3A-3791-4E54-AD06-FEECF09F6659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5" creationId="{5204F5DB-9A91-49F1-9E52-1CE3E097C86E}"/>
          </ac:cxnSpMkLst>
        </pc:cxnChg>
        <pc:cxnChg chg="add del mod">
          <ac:chgData name="Mucklow Darren (Staff)" userId="8e59ca1c-6b4b-435e-9886-d435788b9330" providerId="ADAL" clId="{E13C39B7-85D4-4168-A7F2-85DF9FD81ECF}" dt="2023-11-27T13:32:21.607" v="402" actId="478"/>
          <ac:cxnSpMkLst>
            <pc:docMk/>
            <pc:sldMk cId="1115407254" sldId="301"/>
            <ac:cxnSpMk id="16" creationId="{00C48F96-148C-4F19-BA5F-04599E993F10}"/>
          </ac:cxnSpMkLst>
        </pc:cxnChg>
        <pc:cxnChg chg="add mod">
          <ac:chgData name="Mucklow Darren (Staff)" userId="8e59ca1c-6b4b-435e-9886-d435788b9330" providerId="ADAL" clId="{E13C39B7-85D4-4168-A7F2-85DF9FD81ECF}" dt="2023-11-27T13:34:07.528" v="422" actId="1076"/>
          <ac:cxnSpMkLst>
            <pc:docMk/>
            <pc:sldMk cId="1115407254" sldId="301"/>
            <ac:cxnSpMk id="51" creationId="{9438725A-F033-48E7-95A5-B9E8B740D276}"/>
          </ac:cxnSpMkLst>
        </pc:cxnChg>
        <pc:cxnChg chg="add mod">
          <ac:chgData name="Mucklow Darren (Staff)" userId="8e59ca1c-6b4b-435e-9886-d435788b9330" providerId="ADAL" clId="{E13C39B7-85D4-4168-A7F2-85DF9FD81ECF}" dt="2023-11-27T13:34:28.395" v="429" actId="14100"/>
          <ac:cxnSpMkLst>
            <pc:docMk/>
            <pc:sldMk cId="1115407254" sldId="301"/>
            <ac:cxnSpMk id="52" creationId="{418D99FA-8133-4F07-BC8F-A6FE64FF62AE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10:36.712" v="1235"/>
        <pc:sldMkLst>
          <pc:docMk/>
          <pc:sldMk cId="2627727147" sldId="302"/>
        </pc:sldMkLst>
        <pc:spChg chg="mod">
          <ac:chgData name="Mucklow Darren (Staff)" userId="8e59ca1c-6b4b-435e-9886-d435788b9330" providerId="ADAL" clId="{E13C39B7-85D4-4168-A7F2-85DF9FD81ECF}" dt="2023-11-27T13:25:17.706" v="344" actId="20577"/>
          <ac:spMkLst>
            <pc:docMk/>
            <pc:sldMk cId="2627727147" sldId="302"/>
            <ac:spMk id="2" creationId="{554A8E13-4383-46ED-88AD-3C700C9457C9}"/>
          </ac:spMkLst>
        </pc:spChg>
        <pc:spChg chg="del">
          <ac:chgData name="Mucklow Darren (Staff)" userId="8e59ca1c-6b4b-435e-9886-d435788b9330" providerId="ADAL" clId="{E13C39B7-85D4-4168-A7F2-85DF9FD81ECF}" dt="2023-11-27T13:07:15.047" v="100" actId="478"/>
          <ac:spMkLst>
            <pc:docMk/>
            <pc:sldMk cId="2627727147" sldId="302"/>
            <ac:spMk id="3" creationId="{9BF84F9F-8DC9-4450-AC19-73C78694AD7F}"/>
          </ac:spMkLst>
        </pc:spChg>
        <pc:spChg chg="add mod">
          <ac:chgData name="Mucklow Darren (Staff)" userId="8e59ca1c-6b4b-435e-9886-d435788b9330" providerId="ADAL" clId="{E13C39B7-85D4-4168-A7F2-85DF9FD81ECF}" dt="2023-11-27T13:07:13.186" v="99"/>
          <ac:spMkLst>
            <pc:docMk/>
            <pc:sldMk cId="2627727147" sldId="302"/>
            <ac:spMk id="4" creationId="{274B51AD-089A-455E-B3F6-5CE2BAAB82C0}"/>
          </ac:spMkLst>
        </pc:spChg>
        <pc:spChg chg="add mod">
          <ac:chgData name="Mucklow Darren (Staff)" userId="8e59ca1c-6b4b-435e-9886-d435788b9330" providerId="ADAL" clId="{E13C39B7-85D4-4168-A7F2-85DF9FD81ECF}" dt="2023-11-27T14:01:40.949" v="1017" actId="20577"/>
          <ac:spMkLst>
            <pc:docMk/>
            <pc:sldMk cId="2627727147" sldId="302"/>
            <ac:spMk id="17" creationId="{5C9A7AC4-DB2C-4A20-9702-CEA471B3F8DA}"/>
          </ac:spMkLst>
        </pc:spChg>
        <pc:spChg chg="add mod">
          <ac:chgData name="Mucklow Darren (Staff)" userId="8e59ca1c-6b4b-435e-9886-d435788b9330" providerId="ADAL" clId="{E13C39B7-85D4-4168-A7F2-85DF9FD81ECF}" dt="2023-11-27T14:01:44.534" v="1018" actId="20577"/>
          <ac:spMkLst>
            <pc:docMk/>
            <pc:sldMk cId="2627727147" sldId="302"/>
            <ac:spMk id="18" creationId="{6A062494-45D7-4E02-BCF8-78BA664B2A0A}"/>
          </ac:spMkLst>
        </pc:spChg>
        <pc:spChg chg="add mod">
          <ac:chgData name="Mucklow Darren (Staff)" userId="8e59ca1c-6b4b-435e-9886-d435788b9330" providerId="ADAL" clId="{E13C39B7-85D4-4168-A7F2-85DF9FD81ECF}" dt="2023-11-27T14:01:46.954" v="1019" actId="20577"/>
          <ac:spMkLst>
            <pc:docMk/>
            <pc:sldMk cId="2627727147" sldId="302"/>
            <ac:spMk id="19" creationId="{200F4F47-DD6E-4D4A-B739-324AFF1F701C}"/>
          </ac:spMkLst>
        </pc:spChg>
        <pc:spChg chg="add mod">
          <ac:chgData name="Mucklow Darren (Staff)" userId="8e59ca1c-6b4b-435e-9886-d435788b9330" providerId="ADAL" clId="{E13C39B7-85D4-4168-A7F2-85DF9FD81ECF}" dt="2023-11-27T14:01:55.872" v="1020" actId="20577"/>
          <ac:spMkLst>
            <pc:docMk/>
            <pc:sldMk cId="2627727147" sldId="302"/>
            <ac:spMk id="20" creationId="{0C171CC1-F402-454E-B489-778B9A66C833}"/>
          </ac:spMkLst>
        </pc:spChg>
        <pc:spChg chg="add mod">
          <ac:chgData name="Mucklow Darren (Staff)" userId="8e59ca1c-6b4b-435e-9886-d435788b9330" providerId="ADAL" clId="{E13C39B7-85D4-4168-A7F2-85DF9FD81ECF}" dt="2023-11-27T14:02:12.163" v="1023" actId="20577"/>
          <ac:spMkLst>
            <pc:docMk/>
            <pc:sldMk cId="2627727147" sldId="302"/>
            <ac:spMk id="21" creationId="{AAFD64E0-5FF3-4CF8-95ED-3AE754F13274}"/>
          </ac:spMkLst>
        </pc:spChg>
        <pc:spChg chg="add mod">
          <ac:chgData name="Mucklow Darren (Staff)" userId="8e59ca1c-6b4b-435e-9886-d435788b9330" providerId="ADAL" clId="{E13C39B7-85D4-4168-A7F2-85DF9FD81ECF}" dt="2023-11-27T14:02:20.899" v="1026" actId="20577"/>
          <ac:spMkLst>
            <pc:docMk/>
            <pc:sldMk cId="2627727147" sldId="302"/>
            <ac:spMk id="22" creationId="{FE174602-0022-4AEB-9138-C6DE9475F3AB}"/>
          </ac:spMkLst>
        </pc:spChg>
        <pc:spChg chg="add mod">
          <ac:chgData name="Mucklow Darren (Staff)" userId="8e59ca1c-6b4b-435e-9886-d435788b9330" providerId="ADAL" clId="{E13C39B7-85D4-4168-A7F2-85DF9FD81ECF}" dt="2023-11-27T14:02:05.009" v="1021" actId="20577"/>
          <ac:spMkLst>
            <pc:docMk/>
            <pc:sldMk cId="2627727147" sldId="302"/>
            <ac:spMk id="23" creationId="{95F23AD0-579D-4BAA-B344-C66F6690D184}"/>
          </ac:spMkLst>
        </pc:spChg>
        <pc:spChg chg="add mod">
          <ac:chgData name="Mucklow Darren (Staff)" userId="8e59ca1c-6b4b-435e-9886-d435788b9330" providerId="ADAL" clId="{E13C39B7-85D4-4168-A7F2-85DF9FD81ECF}" dt="2023-11-27T14:02:15.842" v="1024" actId="20577"/>
          <ac:spMkLst>
            <pc:docMk/>
            <pc:sldMk cId="2627727147" sldId="302"/>
            <ac:spMk id="24" creationId="{0867F942-F34E-4B38-AD86-44EBB5310070}"/>
          </ac:spMkLst>
        </pc:spChg>
        <pc:spChg chg="add mod">
          <ac:chgData name="Mucklow Darren (Staff)" userId="8e59ca1c-6b4b-435e-9886-d435788b9330" providerId="ADAL" clId="{E13C39B7-85D4-4168-A7F2-85DF9FD81ECF}" dt="2023-11-27T14:02:24.400" v="1027" actId="20577"/>
          <ac:spMkLst>
            <pc:docMk/>
            <pc:sldMk cId="2627727147" sldId="302"/>
            <ac:spMk id="25" creationId="{AAD8F03E-9125-4D5A-91A3-012433E1356D}"/>
          </ac:spMkLst>
        </pc:spChg>
        <pc:spChg chg="add mod">
          <ac:chgData name="Mucklow Darren (Staff)" userId="8e59ca1c-6b4b-435e-9886-d435788b9330" providerId="ADAL" clId="{E13C39B7-85D4-4168-A7F2-85DF9FD81ECF}" dt="2023-11-27T14:02:09.731" v="1022" actId="20577"/>
          <ac:spMkLst>
            <pc:docMk/>
            <pc:sldMk cId="2627727147" sldId="302"/>
            <ac:spMk id="26" creationId="{3A57621A-E4C5-4E4C-BCA0-01928B8283F6}"/>
          </ac:spMkLst>
        </pc:spChg>
        <pc:spChg chg="add mod">
          <ac:chgData name="Mucklow Darren (Staff)" userId="8e59ca1c-6b4b-435e-9886-d435788b9330" providerId="ADAL" clId="{E13C39B7-85D4-4168-A7F2-85DF9FD81ECF}" dt="2023-11-27T14:02:18.626" v="1025" actId="20577"/>
          <ac:spMkLst>
            <pc:docMk/>
            <pc:sldMk cId="2627727147" sldId="302"/>
            <ac:spMk id="27" creationId="{080AAC82-3ABB-4144-9C46-ECDDEB1E26D5}"/>
          </ac:spMkLst>
        </pc:spChg>
        <pc:spChg chg="add mod">
          <ac:chgData name="Mucklow Darren (Staff)" userId="8e59ca1c-6b4b-435e-9886-d435788b9330" providerId="ADAL" clId="{E13C39B7-85D4-4168-A7F2-85DF9FD81ECF}" dt="2023-11-27T14:02:28.709" v="1028" actId="20577"/>
          <ac:spMkLst>
            <pc:docMk/>
            <pc:sldMk cId="2627727147" sldId="302"/>
            <ac:spMk id="28" creationId="{7AFA5FC0-FD6B-4985-AA72-A947B30D8521}"/>
          </ac:spMkLst>
        </pc:spChg>
        <pc:spChg chg="add mod">
          <ac:chgData name="Mucklow Darren (Staff)" userId="8e59ca1c-6b4b-435e-9886-d435788b9330" providerId="ADAL" clId="{E13C39B7-85D4-4168-A7F2-85DF9FD81ECF}" dt="2023-11-27T13:30:47.983" v="373"/>
          <ac:spMkLst>
            <pc:docMk/>
            <pc:sldMk cId="2627727147" sldId="302"/>
            <ac:spMk id="29" creationId="{C0D4C364-9938-48CE-8179-55E251534077}"/>
          </ac:spMkLst>
        </pc:spChg>
        <pc:spChg chg="add mod">
          <ac:chgData name="Mucklow Darren (Staff)" userId="8e59ca1c-6b4b-435e-9886-d435788b9330" providerId="ADAL" clId="{E13C39B7-85D4-4168-A7F2-85DF9FD81ECF}" dt="2023-11-27T13:30:47.983" v="373"/>
          <ac:spMkLst>
            <pc:docMk/>
            <pc:sldMk cId="2627727147" sldId="302"/>
            <ac:spMk id="30" creationId="{5061088F-788E-48A6-8603-272F247576EB}"/>
          </ac:spMkLst>
        </pc:spChg>
        <pc:spChg chg="add mod">
          <ac:chgData name="Mucklow Darren (Staff)" userId="8e59ca1c-6b4b-435e-9886-d435788b9330" providerId="ADAL" clId="{E13C39B7-85D4-4168-A7F2-85DF9FD81ECF}" dt="2023-11-27T13:30:47.983" v="373"/>
          <ac:spMkLst>
            <pc:docMk/>
            <pc:sldMk cId="2627727147" sldId="302"/>
            <ac:spMk id="31" creationId="{559D4791-7669-4583-82E4-EDF9FC3B85E0}"/>
          </ac:spMkLst>
        </pc:spChg>
        <pc:spChg chg="add mod">
          <ac:chgData name="Mucklow Darren (Staff)" userId="8e59ca1c-6b4b-435e-9886-d435788b9330" providerId="ADAL" clId="{E13C39B7-85D4-4168-A7F2-85DF9FD81ECF}" dt="2023-11-27T14:02:53.455" v="1032" actId="20577"/>
          <ac:spMkLst>
            <pc:docMk/>
            <pc:sldMk cId="2627727147" sldId="302"/>
            <ac:spMk id="32" creationId="{980F9F96-29B8-4FB2-B6DC-FC386615E54D}"/>
          </ac:spMkLst>
        </pc:spChg>
        <pc:spChg chg="add mod">
          <ac:chgData name="Mucklow Darren (Staff)" userId="8e59ca1c-6b4b-435e-9886-d435788b9330" providerId="ADAL" clId="{E13C39B7-85D4-4168-A7F2-85DF9FD81ECF}" dt="2023-11-27T14:02:59.499" v="1035" actId="1076"/>
          <ac:spMkLst>
            <pc:docMk/>
            <pc:sldMk cId="2627727147" sldId="302"/>
            <ac:spMk id="33" creationId="{8DA752B7-6A67-45AF-B3CF-6B815B6733A8}"/>
          </ac:spMkLst>
        </pc:spChg>
        <pc:spChg chg="add mod">
          <ac:chgData name="Mucklow Darren (Staff)" userId="8e59ca1c-6b4b-435e-9886-d435788b9330" providerId="ADAL" clId="{E13C39B7-85D4-4168-A7F2-85DF9FD81ECF}" dt="2023-11-27T14:03:03.083" v="1037" actId="6549"/>
          <ac:spMkLst>
            <pc:docMk/>
            <pc:sldMk cId="2627727147" sldId="302"/>
            <ac:spMk id="34" creationId="{0B37E8DC-17BA-419A-8792-9D8683CF8C8F}"/>
          </ac:spMkLst>
        </pc:spChg>
        <pc:spChg chg="add mod">
          <ac:chgData name="Mucklow Darren (Staff)" userId="8e59ca1c-6b4b-435e-9886-d435788b9330" providerId="ADAL" clId="{E13C39B7-85D4-4168-A7F2-85DF9FD81ECF}" dt="2023-11-27T14:03:11.749" v="1038" actId="20577"/>
          <ac:spMkLst>
            <pc:docMk/>
            <pc:sldMk cId="2627727147" sldId="302"/>
            <ac:spMk id="35" creationId="{C9235F61-A4B4-4F9B-AA3E-EFCC1AC6B315}"/>
          </ac:spMkLst>
        </pc:spChg>
        <pc:spChg chg="add mod">
          <ac:chgData name="Mucklow Darren (Staff)" userId="8e59ca1c-6b4b-435e-9886-d435788b9330" providerId="ADAL" clId="{E13C39B7-85D4-4168-A7F2-85DF9FD81ECF}" dt="2023-11-27T14:03:16.471" v="1041" actId="20577"/>
          <ac:spMkLst>
            <pc:docMk/>
            <pc:sldMk cId="2627727147" sldId="302"/>
            <ac:spMk id="36" creationId="{A4AA5087-6B16-4A01-BB7D-01DAAFFE91A3}"/>
          </ac:spMkLst>
        </pc:spChg>
        <pc:spChg chg="add mod">
          <ac:chgData name="Mucklow Darren (Staff)" userId="8e59ca1c-6b4b-435e-9886-d435788b9330" providerId="ADAL" clId="{E13C39B7-85D4-4168-A7F2-85DF9FD81ECF}" dt="2023-11-27T14:03:19.898" v="1043" actId="6549"/>
          <ac:spMkLst>
            <pc:docMk/>
            <pc:sldMk cId="2627727147" sldId="302"/>
            <ac:spMk id="37" creationId="{AE17F5D3-A82B-417A-889F-B48EF6B0E2E5}"/>
          </ac:spMkLst>
        </pc:spChg>
        <pc:spChg chg="add mod">
          <ac:chgData name="Mucklow Darren (Staff)" userId="8e59ca1c-6b4b-435e-9886-d435788b9330" providerId="ADAL" clId="{E13C39B7-85D4-4168-A7F2-85DF9FD81ECF}" dt="2023-11-27T14:03:29.373" v="1049" actId="6549"/>
          <ac:spMkLst>
            <pc:docMk/>
            <pc:sldMk cId="2627727147" sldId="302"/>
            <ac:spMk id="38" creationId="{99B743DC-AB43-4899-A5DD-F00C1ADA3213}"/>
          </ac:spMkLst>
        </pc:spChg>
        <pc:spChg chg="add mod">
          <ac:chgData name="Mucklow Darren (Staff)" userId="8e59ca1c-6b4b-435e-9886-d435788b9330" providerId="ADAL" clId="{E13C39B7-85D4-4168-A7F2-85DF9FD81ECF}" dt="2023-11-27T14:03:38.837" v="1056" actId="1038"/>
          <ac:spMkLst>
            <pc:docMk/>
            <pc:sldMk cId="2627727147" sldId="302"/>
            <ac:spMk id="39" creationId="{9AC6A957-1B3C-47FA-A4F5-92C460B857E6}"/>
          </ac:spMkLst>
        </pc:spChg>
        <pc:spChg chg="add mod">
          <ac:chgData name="Mucklow Darren (Staff)" userId="8e59ca1c-6b4b-435e-9886-d435788b9330" providerId="ADAL" clId="{E13C39B7-85D4-4168-A7F2-85DF9FD81ECF}" dt="2023-11-27T14:03:43.014" v="1063" actId="1038"/>
          <ac:spMkLst>
            <pc:docMk/>
            <pc:sldMk cId="2627727147" sldId="302"/>
            <ac:spMk id="40" creationId="{2D4A0E97-E193-4B83-BA12-4A59C82F5016}"/>
          </ac:spMkLst>
        </pc:spChg>
        <pc:spChg chg="add mod">
          <ac:chgData name="Mucklow Darren (Staff)" userId="8e59ca1c-6b4b-435e-9886-d435788b9330" providerId="ADAL" clId="{E13C39B7-85D4-4168-A7F2-85DF9FD81ECF}" dt="2023-11-27T14:04:21.908" v="1071" actId="6549"/>
          <ac:spMkLst>
            <pc:docMk/>
            <pc:sldMk cId="2627727147" sldId="302"/>
            <ac:spMk id="41" creationId="{A0DEB876-8E75-4D9F-9CF6-3BAB89E95AFA}"/>
          </ac:spMkLst>
        </pc:spChg>
        <pc:spChg chg="add del mod">
          <ac:chgData name="Mucklow Darren (Staff)" userId="8e59ca1c-6b4b-435e-9886-d435788b9330" providerId="ADAL" clId="{E13C39B7-85D4-4168-A7F2-85DF9FD81ECF}" dt="2023-11-27T14:04:47.649" v="1073" actId="478"/>
          <ac:spMkLst>
            <pc:docMk/>
            <pc:sldMk cId="2627727147" sldId="302"/>
            <ac:spMk id="42" creationId="{E2236986-A33E-4BFE-B783-C6C3AA8A9DFA}"/>
          </ac:spMkLst>
        </pc:spChg>
        <pc:spChg chg="add mod">
          <ac:chgData name="Mucklow Darren (Staff)" userId="8e59ca1c-6b4b-435e-9886-d435788b9330" providerId="ADAL" clId="{E13C39B7-85D4-4168-A7F2-85DF9FD81ECF}" dt="2023-11-27T14:05:06.362" v="1078" actId="6549"/>
          <ac:spMkLst>
            <pc:docMk/>
            <pc:sldMk cId="2627727147" sldId="302"/>
            <ac:spMk id="43" creationId="{D5BB2FA5-769A-4A49-9609-201BEAE524B8}"/>
          </ac:spMkLst>
        </pc:spChg>
        <pc:spChg chg="add mod">
          <ac:chgData name="Mucklow Darren (Staff)" userId="8e59ca1c-6b4b-435e-9886-d435788b9330" providerId="ADAL" clId="{E13C39B7-85D4-4168-A7F2-85DF9FD81ECF}" dt="2023-11-27T14:05:41.008" v="1092" actId="20577"/>
          <ac:spMkLst>
            <pc:docMk/>
            <pc:sldMk cId="2627727147" sldId="302"/>
            <ac:spMk id="44" creationId="{D9DFC359-796B-4B4D-B234-1BFE1DDEF189}"/>
          </ac:spMkLst>
        </pc:spChg>
        <pc:spChg chg="add mod">
          <ac:chgData name="Mucklow Darren (Staff)" userId="8e59ca1c-6b4b-435e-9886-d435788b9330" providerId="ADAL" clId="{E13C39B7-85D4-4168-A7F2-85DF9FD81ECF}" dt="2023-11-27T14:05:27.189" v="1087" actId="6549"/>
          <ac:spMkLst>
            <pc:docMk/>
            <pc:sldMk cId="2627727147" sldId="302"/>
            <ac:spMk id="45" creationId="{0B852DD8-C430-4C6C-9382-A90A08D105BF}"/>
          </ac:spMkLst>
        </pc:spChg>
        <pc:spChg chg="add mod">
          <ac:chgData name="Mucklow Darren (Staff)" userId="8e59ca1c-6b4b-435e-9886-d435788b9330" providerId="ADAL" clId="{E13C39B7-85D4-4168-A7F2-85DF9FD81ECF}" dt="2023-11-27T14:05:55.539" v="1098" actId="6549"/>
          <ac:spMkLst>
            <pc:docMk/>
            <pc:sldMk cId="2627727147" sldId="302"/>
            <ac:spMk id="46" creationId="{D6934E83-9993-4A02-8E52-685E3A4F4344}"/>
          </ac:spMkLst>
        </pc:spChg>
        <pc:spChg chg="add mod">
          <ac:chgData name="Mucklow Darren (Staff)" userId="8e59ca1c-6b4b-435e-9886-d435788b9330" providerId="ADAL" clId="{E13C39B7-85D4-4168-A7F2-85DF9FD81ECF}" dt="2023-11-27T14:07:01.393" v="1110" actId="20577"/>
          <ac:spMkLst>
            <pc:docMk/>
            <pc:sldMk cId="2627727147" sldId="302"/>
            <ac:spMk id="47" creationId="{9FA45EF6-6A93-40AE-8163-82FBA70B9C42}"/>
          </ac:spMkLst>
        </pc:spChg>
        <pc:spChg chg="add mod">
          <ac:chgData name="Mucklow Darren (Staff)" userId="8e59ca1c-6b4b-435e-9886-d435788b9330" providerId="ADAL" clId="{E13C39B7-85D4-4168-A7F2-85DF9FD81ECF}" dt="2023-11-27T14:10:12.866" v="1233" actId="207"/>
          <ac:spMkLst>
            <pc:docMk/>
            <pc:sldMk cId="2627727147" sldId="302"/>
            <ac:spMk id="49" creationId="{805BF7A5-7DDC-49E5-9882-4D502BF47766}"/>
          </ac:spMkLst>
        </pc:sp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5" creationId="{BEEDB470-E772-4158-867B-C3102790E38A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6" creationId="{6C101824-8E84-4FBA-94F5-D7D92F557570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7" creationId="{FB42BF63-89C4-43EF-908C-01D48CCF4F6C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8" creationId="{8499184E-5E14-4EE7-8875-9EA7F9A16F61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9" creationId="{F64E76CE-7801-439C-AD12-5D849FA797E1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0" creationId="{2AEF4667-B76D-4627-9F13-86D9ADFFDBC9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1" creationId="{C54C52F3-FCB6-4D0A-A546-BA4327F1C66A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2" creationId="{9E5AF51F-24CA-46F1-9075-7B6A6B1BA65A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3" creationId="{038E1046-0C14-4D54-9E86-A5263469399C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4" creationId="{B89D5F4B-8525-4F30-A21C-37E030B5833E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5" creationId="{BD12FA2F-70CB-44A3-A0EC-B28BF9702FDF}"/>
          </ac:cxnSpMkLst>
        </pc:cxnChg>
        <pc:cxnChg chg="add mod">
          <ac:chgData name="Mucklow Darren (Staff)" userId="8e59ca1c-6b4b-435e-9886-d435788b9330" providerId="ADAL" clId="{E13C39B7-85D4-4168-A7F2-85DF9FD81ECF}" dt="2023-11-27T13:30:47.983" v="373"/>
          <ac:cxnSpMkLst>
            <pc:docMk/>
            <pc:sldMk cId="2627727147" sldId="302"/>
            <ac:cxnSpMk id="16" creationId="{99F72E76-34EF-435F-A464-4AFA9AFF1E8C}"/>
          </ac:cxnSpMkLst>
        </pc:cxnChg>
      </pc:sldChg>
      <pc:sldChg chg="addSp delSp modSp new mod modAnim">
        <pc:chgData name="Mucklow Darren (Staff)" userId="8e59ca1c-6b4b-435e-9886-d435788b9330" providerId="ADAL" clId="{E13C39B7-85D4-4168-A7F2-85DF9FD81ECF}" dt="2023-11-27T14:16:17.923" v="1336"/>
        <pc:sldMkLst>
          <pc:docMk/>
          <pc:sldMk cId="1971474341" sldId="303"/>
        </pc:sldMkLst>
        <pc:spChg chg="mod">
          <ac:chgData name="Mucklow Darren (Staff)" userId="8e59ca1c-6b4b-435e-9886-d435788b9330" providerId="ADAL" clId="{E13C39B7-85D4-4168-A7F2-85DF9FD81ECF}" dt="2023-11-27T13:25:27.262" v="349" actId="20577"/>
          <ac:spMkLst>
            <pc:docMk/>
            <pc:sldMk cId="1971474341" sldId="303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07:20.326" v="101" actId="478"/>
          <ac:spMkLst>
            <pc:docMk/>
            <pc:sldMk cId="1971474341" sldId="303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07:34.215" v="102"/>
          <ac:spMkLst>
            <pc:docMk/>
            <pc:sldMk cId="1971474341" sldId="303"/>
            <ac:spMk id="4" creationId="{825BE740-486D-4900-9834-594BAF56DBE9}"/>
          </ac:spMkLst>
        </pc:spChg>
        <pc:spChg chg="add mod">
          <ac:chgData name="Mucklow Darren (Staff)" userId="8e59ca1c-6b4b-435e-9886-d435788b9330" providerId="ADAL" clId="{E13C39B7-85D4-4168-A7F2-85DF9FD81ECF}" dt="2023-11-27T14:11:48.130" v="1250" actId="1076"/>
          <ac:spMkLst>
            <pc:docMk/>
            <pc:sldMk cId="1971474341" sldId="303"/>
            <ac:spMk id="9" creationId="{FA788952-BD15-43FA-AC6E-9A3CB0502541}"/>
          </ac:spMkLst>
        </pc:spChg>
        <pc:spChg chg="add mod">
          <ac:chgData name="Mucklow Darren (Staff)" userId="8e59ca1c-6b4b-435e-9886-d435788b9330" providerId="ADAL" clId="{E13C39B7-85D4-4168-A7F2-85DF9FD81ECF}" dt="2023-11-27T14:11:59.109" v="1257" actId="1076"/>
          <ac:spMkLst>
            <pc:docMk/>
            <pc:sldMk cId="1971474341" sldId="303"/>
            <ac:spMk id="10" creationId="{EB20E2B0-74A1-4976-8E06-F06E4BC975BA}"/>
          </ac:spMkLst>
        </pc:spChg>
        <pc:spChg chg="add mod">
          <ac:chgData name="Mucklow Darren (Staff)" userId="8e59ca1c-6b4b-435e-9886-d435788b9330" providerId="ADAL" clId="{E13C39B7-85D4-4168-A7F2-85DF9FD81ECF}" dt="2023-11-27T14:12:30.315" v="1273" actId="113"/>
          <ac:spMkLst>
            <pc:docMk/>
            <pc:sldMk cId="1971474341" sldId="303"/>
            <ac:spMk id="11" creationId="{F3F45922-98AB-44B3-98FA-100EC7F16299}"/>
          </ac:spMkLst>
        </pc:spChg>
        <pc:spChg chg="add del mod">
          <ac:chgData name="Mucklow Darren (Staff)" userId="8e59ca1c-6b4b-435e-9886-d435788b9330" providerId="ADAL" clId="{E13C39B7-85D4-4168-A7F2-85DF9FD81ECF}" dt="2023-11-27T14:12:28.262" v="1272" actId="478"/>
          <ac:spMkLst>
            <pc:docMk/>
            <pc:sldMk cId="1971474341" sldId="303"/>
            <ac:spMk id="12" creationId="{90D786BC-3B1E-4BBD-B51F-8B3B4249F8A1}"/>
          </ac:spMkLst>
        </pc:spChg>
        <pc:spChg chg="add mod">
          <ac:chgData name="Mucklow Darren (Staff)" userId="8e59ca1c-6b4b-435e-9886-d435788b9330" providerId="ADAL" clId="{E13C39B7-85D4-4168-A7F2-85DF9FD81ECF}" dt="2023-11-27T14:12:07.244" v="1258" actId="20577"/>
          <ac:spMkLst>
            <pc:docMk/>
            <pc:sldMk cId="1971474341" sldId="303"/>
            <ac:spMk id="13" creationId="{7256406C-C4EF-4B0A-99E5-502F0719CE71}"/>
          </ac:spMkLst>
        </pc:spChg>
        <pc:spChg chg="add mod">
          <ac:chgData name="Mucklow Darren (Staff)" userId="8e59ca1c-6b4b-435e-9886-d435788b9330" providerId="ADAL" clId="{E13C39B7-85D4-4168-A7F2-85DF9FD81ECF}" dt="2023-11-27T14:12:09.769" v="1259" actId="20577"/>
          <ac:spMkLst>
            <pc:docMk/>
            <pc:sldMk cId="1971474341" sldId="303"/>
            <ac:spMk id="14" creationId="{801E2872-F587-4003-B519-948B0CCF5917}"/>
          </ac:spMkLst>
        </pc:spChg>
        <pc:spChg chg="add mod">
          <ac:chgData name="Mucklow Darren (Staff)" userId="8e59ca1c-6b4b-435e-9886-d435788b9330" providerId="ADAL" clId="{E13C39B7-85D4-4168-A7F2-85DF9FD81ECF}" dt="2023-11-27T14:12:39.621" v="1276" actId="20577"/>
          <ac:spMkLst>
            <pc:docMk/>
            <pc:sldMk cId="1971474341" sldId="303"/>
            <ac:spMk id="15" creationId="{83C5291B-49D8-44B5-90D3-DADBD00F15E3}"/>
          </ac:spMkLst>
        </pc:spChg>
        <pc:spChg chg="add mod">
          <ac:chgData name="Mucklow Darren (Staff)" userId="8e59ca1c-6b4b-435e-9886-d435788b9330" providerId="ADAL" clId="{E13C39B7-85D4-4168-A7F2-85DF9FD81ECF}" dt="2023-11-27T14:13:15.967" v="1293" actId="1076"/>
          <ac:spMkLst>
            <pc:docMk/>
            <pc:sldMk cId="1971474341" sldId="303"/>
            <ac:spMk id="16" creationId="{96D61FE0-D73D-487A-B334-D38AF3EB5380}"/>
          </ac:spMkLst>
        </pc:spChg>
        <pc:spChg chg="add mod">
          <ac:chgData name="Mucklow Darren (Staff)" userId="8e59ca1c-6b4b-435e-9886-d435788b9330" providerId="ADAL" clId="{E13C39B7-85D4-4168-A7F2-85DF9FD81ECF}" dt="2023-11-27T14:15:02.512" v="1316" actId="20577"/>
          <ac:spMkLst>
            <pc:docMk/>
            <pc:sldMk cId="1971474341" sldId="303"/>
            <ac:spMk id="17" creationId="{7F6F27D9-167C-49CD-BFC6-E1ED3AD078BB}"/>
          </ac:spMkLst>
        </pc:spChg>
        <pc:spChg chg="add del mod">
          <ac:chgData name="Mucklow Darren (Staff)" userId="8e59ca1c-6b4b-435e-9886-d435788b9330" providerId="ADAL" clId="{E13C39B7-85D4-4168-A7F2-85DF9FD81ECF}" dt="2023-11-27T14:14:52.229" v="1313" actId="478"/>
          <ac:spMkLst>
            <pc:docMk/>
            <pc:sldMk cId="1971474341" sldId="303"/>
            <ac:spMk id="18" creationId="{3BADC866-E060-4223-A282-9B24D462BEDB}"/>
          </ac:spMkLst>
        </pc:spChg>
        <pc:spChg chg="add mod">
          <ac:chgData name="Mucklow Darren (Staff)" userId="8e59ca1c-6b4b-435e-9886-d435788b9330" providerId="ADAL" clId="{E13C39B7-85D4-4168-A7F2-85DF9FD81ECF}" dt="2023-11-27T14:14:46.348" v="1312" actId="6549"/>
          <ac:spMkLst>
            <pc:docMk/>
            <pc:sldMk cId="1971474341" sldId="303"/>
            <ac:spMk id="19" creationId="{D4B90A92-2849-4128-9B0D-28912D6C2063}"/>
          </ac:spMkLst>
        </pc:spChg>
        <pc:spChg chg="add del mod">
          <ac:chgData name="Mucklow Darren (Staff)" userId="8e59ca1c-6b4b-435e-9886-d435788b9330" providerId="ADAL" clId="{E13C39B7-85D4-4168-A7F2-85DF9FD81ECF}" dt="2023-11-27T14:12:28.262" v="1272" actId="478"/>
          <ac:spMkLst>
            <pc:docMk/>
            <pc:sldMk cId="1971474341" sldId="303"/>
            <ac:spMk id="22" creationId="{3C862ADA-8835-41F2-95C3-FC146D144C3F}"/>
          </ac:spMkLst>
        </pc:spChg>
        <pc:spChg chg="add del mod">
          <ac:chgData name="Mucklow Darren (Staff)" userId="8e59ca1c-6b4b-435e-9886-d435788b9330" providerId="ADAL" clId="{E13C39B7-85D4-4168-A7F2-85DF9FD81ECF}" dt="2023-11-27T14:12:28.262" v="1272" actId="478"/>
          <ac:spMkLst>
            <pc:docMk/>
            <pc:sldMk cId="1971474341" sldId="303"/>
            <ac:spMk id="23" creationId="{00B697B2-D8D8-4036-8797-C2BF86C2A6E0}"/>
          </ac:spMkLst>
        </pc:spChg>
        <pc:spChg chg="add mod">
          <ac:chgData name="Mucklow Darren (Staff)" userId="8e59ca1c-6b4b-435e-9886-d435788b9330" providerId="ADAL" clId="{E13C39B7-85D4-4168-A7F2-85DF9FD81ECF}" dt="2023-11-27T14:13:54.555" v="1297" actId="20577"/>
          <ac:spMkLst>
            <pc:docMk/>
            <pc:sldMk cId="1971474341" sldId="303"/>
            <ac:spMk id="24" creationId="{BB003920-CEF3-433A-82CC-1CDB49614CE0}"/>
          </ac:spMkLst>
        </pc:spChg>
        <pc:spChg chg="add mod">
          <ac:chgData name="Mucklow Darren (Staff)" userId="8e59ca1c-6b4b-435e-9886-d435788b9330" providerId="ADAL" clId="{E13C39B7-85D4-4168-A7F2-85DF9FD81ECF}" dt="2023-11-27T14:13:59.445" v="1299" actId="6549"/>
          <ac:spMkLst>
            <pc:docMk/>
            <pc:sldMk cId="1971474341" sldId="303"/>
            <ac:spMk id="25" creationId="{C03EEC3B-EF64-45A8-8E05-88CEA44E0DB3}"/>
          </ac:spMkLst>
        </pc:spChg>
        <pc:spChg chg="add mod">
          <ac:chgData name="Mucklow Darren (Staff)" userId="8e59ca1c-6b4b-435e-9886-d435788b9330" providerId="ADAL" clId="{E13C39B7-85D4-4168-A7F2-85DF9FD81ECF}" dt="2023-11-27T14:12:35.340" v="1275" actId="1076"/>
          <ac:spMkLst>
            <pc:docMk/>
            <pc:sldMk cId="1971474341" sldId="303"/>
            <ac:spMk id="26" creationId="{FFBE544F-1C81-40EB-AE50-C82A588F0525}"/>
          </ac:spMkLst>
        </pc:spChg>
        <pc:spChg chg="add mod">
          <ac:chgData name="Mucklow Darren (Staff)" userId="8e59ca1c-6b4b-435e-9886-d435788b9330" providerId="ADAL" clId="{E13C39B7-85D4-4168-A7F2-85DF9FD81ECF}" dt="2023-11-27T14:12:55.271" v="1287" actId="20577"/>
          <ac:spMkLst>
            <pc:docMk/>
            <pc:sldMk cId="1971474341" sldId="303"/>
            <ac:spMk id="27" creationId="{037C9560-B6A2-4673-92BA-76DD76695FF6}"/>
          </ac:spMkLst>
        </pc:spChg>
        <pc:spChg chg="add mod">
          <ac:chgData name="Mucklow Darren (Staff)" userId="8e59ca1c-6b4b-435e-9886-d435788b9330" providerId="ADAL" clId="{E13C39B7-85D4-4168-A7F2-85DF9FD81ECF}" dt="2023-11-27T14:13:01.686" v="1289" actId="1076"/>
          <ac:spMkLst>
            <pc:docMk/>
            <pc:sldMk cId="1971474341" sldId="303"/>
            <ac:spMk id="28" creationId="{C0987D24-CBAE-4B36-9DE3-40D60E611600}"/>
          </ac:spMkLst>
        </pc:spChg>
        <pc:spChg chg="add mod">
          <ac:chgData name="Mucklow Darren (Staff)" userId="8e59ca1c-6b4b-435e-9886-d435788b9330" providerId="ADAL" clId="{E13C39B7-85D4-4168-A7F2-85DF9FD81ECF}" dt="2023-11-27T14:15:40.801" v="1331" actId="20577"/>
          <ac:spMkLst>
            <pc:docMk/>
            <pc:sldMk cId="1971474341" sldId="303"/>
            <ac:spMk id="31" creationId="{3AF4152B-C0BF-40BE-8A19-817732F75397}"/>
          </ac:spMkLst>
        </pc:sp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5" creationId="{5F2DA889-93FA-4EEF-831B-F5AB54A1391D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6" creationId="{30A803DE-EC60-4D46-BA19-1810ECC98CC1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7" creationId="{D73C4D2C-765E-4AC1-AE33-0A3A874088E4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8" creationId="{CD40D958-7503-4BDB-A8AA-A6D57802301D}"/>
          </ac:cxnSpMkLst>
        </pc:cxnChg>
        <pc:cxnChg chg="add mod">
          <ac:chgData name="Mucklow Darren (Staff)" userId="8e59ca1c-6b4b-435e-9886-d435788b9330" providerId="ADAL" clId="{E13C39B7-85D4-4168-A7F2-85DF9FD81ECF}" dt="2023-11-27T14:13:41.356" v="1295" actId="14100"/>
          <ac:cxnSpMkLst>
            <pc:docMk/>
            <pc:sldMk cId="1971474341" sldId="303"/>
            <ac:cxnSpMk id="20" creationId="{49E7E40B-890C-4D5A-94C3-3CAE249AA6AD}"/>
          </ac:cxnSpMkLst>
        </pc:cxnChg>
        <pc:cxnChg chg="add mod">
          <ac:chgData name="Mucklow Darren (Staff)" userId="8e59ca1c-6b4b-435e-9886-d435788b9330" providerId="ADAL" clId="{E13C39B7-85D4-4168-A7F2-85DF9FD81ECF}" dt="2023-11-27T13:37:33.516" v="513" actId="1076"/>
          <ac:cxnSpMkLst>
            <pc:docMk/>
            <pc:sldMk cId="1971474341" sldId="303"/>
            <ac:cxnSpMk id="21" creationId="{55DC534E-75F0-46AB-AB89-E735B84BB98B}"/>
          </ac:cxnSpMkLst>
        </pc:cxnChg>
      </pc:sldChg>
      <pc:sldChg chg="add del">
        <pc:chgData name="Mucklow Darren (Staff)" userId="8e59ca1c-6b4b-435e-9886-d435788b9330" providerId="ADAL" clId="{E13C39B7-85D4-4168-A7F2-85DF9FD81ECF}" dt="2023-11-27T13:25:29.339" v="350" actId="47"/>
        <pc:sldMkLst>
          <pc:docMk/>
          <pc:sldMk cId="1379630789" sldId="304"/>
        </pc:sldMkLst>
      </pc:sldChg>
      <pc:sldChg chg="add del">
        <pc:chgData name="Mucklow Darren (Staff)" userId="8e59ca1c-6b4b-435e-9886-d435788b9330" providerId="ADAL" clId="{E13C39B7-85D4-4168-A7F2-85DF9FD81ECF}" dt="2023-11-27T13:25:34.512" v="351" actId="47"/>
        <pc:sldMkLst>
          <pc:docMk/>
          <pc:sldMk cId="2953107018" sldId="305"/>
        </pc:sldMkLst>
      </pc:sldChg>
      <pc:sldChg chg="add del">
        <pc:chgData name="Mucklow Darren (Staff)" userId="8e59ca1c-6b4b-435e-9886-d435788b9330" providerId="ADAL" clId="{E13C39B7-85D4-4168-A7F2-85DF9FD81ECF}" dt="2023-11-27T13:27:46.752" v="353" actId="47"/>
        <pc:sldMkLst>
          <pc:docMk/>
          <pc:sldMk cId="2445468825" sldId="306"/>
        </pc:sldMkLst>
      </pc:sldChg>
      <pc:sldChg chg="addSp delSp modSp add mod modAnim">
        <pc:chgData name="Mucklow Darren (Staff)" userId="8e59ca1c-6b4b-435e-9886-d435788b9330" providerId="ADAL" clId="{E13C39B7-85D4-4168-A7F2-85DF9FD81ECF}" dt="2023-11-27T13:10:17.607" v="118" actId="20577"/>
        <pc:sldMkLst>
          <pc:docMk/>
          <pc:sldMk cId="3837721407" sldId="307"/>
        </pc:sldMkLst>
        <pc:spChg chg="mod">
          <ac:chgData name="Mucklow Darren (Staff)" userId="8e59ca1c-6b4b-435e-9886-d435788b9330" providerId="ADAL" clId="{E13C39B7-85D4-4168-A7F2-85DF9FD81ECF}" dt="2023-11-27T13:10:17.607" v="118" actId="20577"/>
          <ac:spMkLst>
            <pc:docMk/>
            <pc:sldMk cId="3837721407" sldId="307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10:06.602" v="109" actId="478"/>
          <ac:spMkLst>
            <pc:docMk/>
            <pc:sldMk cId="3837721407" sldId="307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4" creationId="{43FF36D1-1CFF-4D55-B9FB-C52EF0869F35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5" creationId="{95164FEC-A0A3-400B-AB20-225C0C25AD7E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6" creationId="{6560F9CF-206A-4DB2-BBCE-A1A2C19A1537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7" creationId="{D28BD298-DA52-4F95-8CEA-830C5D90D904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8" creationId="{3416A2B2-6B66-4E35-A929-66EEBEA10E9D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9" creationId="{E4BF0C47-D928-4A09-AAED-B13B0AD9886D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0" creationId="{D92E3355-4E9E-4A0F-B8A4-C49EBABB824A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1" creationId="{D6139D65-E24B-4708-BB46-1665578B3181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2" creationId="{D7E0227B-A4F1-493D-99D8-B1521738BCE6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3" creationId="{0DE2B7B1-9A15-47BA-9E14-1766C1799EF8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5" creationId="{23023F3A-430F-4886-B447-2B74F6E32494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6" creationId="{8ED1B9FE-A462-4E99-8A2B-9480F636ED90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7" creationId="{437C1F33-FBAF-4F20-865D-AF7CC986C7CF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8" creationId="{C43B512A-D9C1-48B0-BF6F-540A87B37F61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19" creationId="{3290C274-86A3-46EA-B96B-E93B5BA34657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20" creationId="{69306B09-B03D-4DB2-9696-1C65938E107D}"/>
          </ac:spMkLst>
        </pc:spChg>
        <pc:spChg chg="add mod">
          <ac:chgData name="Mucklow Darren (Staff)" userId="8e59ca1c-6b4b-435e-9886-d435788b9330" providerId="ADAL" clId="{E13C39B7-85D4-4168-A7F2-85DF9FD81ECF}" dt="2023-11-27T13:10:03.711" v="108"/>
          <ac:spMkLst>
            <pc:docMk/>
            <pc:sldMk cId="3837721407" sldId="307"/>
            <ac:spMk id="21" creationId="{3A39DCBF-ADEB-41C6-9BF2-344155EAD096}"/>
          </ac:spMkLst>
        </pc:spChg>
        <pc:picChg chg="add mod">
          <ac:chgData name="Mucklow Darren (Staff)" userId="8e59ca1c-6b4b-435e-9886-d435788b9330" providerId="ADAL" clId="{E13C39B7-85D4-4168-A7F2-85DF9FD81ECF}" dt="2023-11-27T13:10:03.711" v="108"/>
          <ac:picMkLst>
            <pc:docMk/>
            <pc:sldMk cId="3837721407" sldId="307"/>
            <ac:picMk id="14" creationId="{33AA44D9-37F8-4DEF-B417-CFDF65C74F20}"/>
          </ac:picMkLst>
        </pc:picChg>
        <pc:cxnChg chg="add del mod">
          <ac:chgData name="Mucklow Darren (Staff)" userId="8e59ca1c-6b4b-435e-9886-d435788b9330" providerId="ADAL" clId="{E13C39B7-85D4-4168-A7F2-85DF9FD81ECF}" dt="2023-11-27T13:10:10.237" v="110" actId="478"/>
          <ac:cxnSpMkLst>
            <pc:docMk/>
            <pc:sldMk cId="3837721407" sldId="307"/>
            <ac:cxnSpMk id="22" creationId="{4F717467-A5C3-4F57-84E3-E7207F3C8E9D}"/>
          </ac:cxnSpMkLst>
        </pc:cxnChg>
      </pc:sldChg>
      <pc:sldChg chg="addSp delSp modSp add mod modAnim">
        <pc:chgData name="Mucklow Darren (Staff)" userId="8e59ca1c-6b4b-435e-9886-d435788b9330" providerId="ADAL" clId="{E13C39B7-85D4-4168-A7F2-85DF9FD81ECF}" dt="2023-11-27T13:10:45.456" v="135" actId="478"/>
        <pc:sldMkLst>
          <pc:docMk/>
          <pc:sldMk cId="2654568935" sldId="308"/>
        </pc:sldMkLst>
        <pc:spChg chg="mod">
          <ac:chgData name="Mucklow Darren (Staff)" userId="8e59ca1c-6b4b-435e-9886-d435788b9330" providerId="ADAL" clId="{E13C39B7-85D4-4168-A7F2-85DF9FD81ECF}" dt="2023-11-27T13:10:21.481" v="125" actId="20577"/>
          <ac:spMkLst>
            <pc:docMk/>
            <pc:sldMk cId="2654568935" sldId="308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10:14.368" v="111" actId="478"/>
          <ac:spMkLst>
            <pc:docMk/>
            <pc:sldMk cId="2654568935" sldId="308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4" creationId="{F697AB37-CFB0-48D0-8B28-84B9FFD12B57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5" creationId="{F883F038-5AA1-4FD8-8816-6C99E50EDA10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6" creationId="{A3A4079E-8624-4B50-B29E-53969EBD8DFF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7" creationId="{36D343DA-0809-4D7F-860E-094B7E32D667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8" creationId="{8BA759D5-DC91-42E1-B072-027BFC0FDBD5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9" creationId="{5F2F2769-264F-4617-81C5-06A7CBC9A63F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0" creationId="{29BDA0CE-770D-452A-B747-8FF8088C301A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1" creationId="{146374EF-10FA-4432-A101-D2DF4634B5E5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2" creationId="{CEE9B502-55B4-433E-A157-1A322BC91A19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3" creationId="{7DE46E75-C05B-4EC3-9B7E-E8DCFFBB8E8A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5" creationId="{AE2972CB-B92C-4E69-8778-DBD573DB5218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6" creationId="{02866A24-6625-4BFA-88A5-61EFBAD16A8C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7" creationId="{FC81B83C-B9F5-4765-A935-2A21709DA229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8" creationId="{61E8F093-6A6C-40C3-8E2C-F467C7126772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19" creationId="{725EBECD-BA77-4980-B04B-C238D544690C}"/>
          </ac:spMkLst>
        </pc:spChg>
        <pc:spChg chg="add mod">
          <ac:chgData name="Mucklow Darren (Staff)" userId="8e59ca1c-6b4b-435e-9886-d435788b9330" providerId="ADAL" clId="{E13C39B7-85D4-4168-A7F2-85DF9FD81ECF}" dt="2023-11-27T13:10:42.699" v="134"/>
          <ac:spMkLst>
            <pc:docMk/>
            <pc:sldMk cId="2654568935" sldId="308"/>
            <ac:spMk id="20" creationId="{5A5B06F1-A018-41C0-B4BC-BB50D82EAE49}"/>
          </ac:spMkLst>
        </pc:spChg>
        <pc:picChg chg="add mod">
          <ac:chgData name="Mucklow Darren (Staff)" userId="8e59ca1c-6b4b-435e-9886-d435788b9330" providerId="ADAL" clId="{E13C39B7-85D4-4168-A7F2-85DF9FD81ECF}" dt="2023-11-27T13:10:42.699" v="134"/>
          <ac:picMkLst>
            <pc:docMk/>
            <pc:sldMk cId="2654568935" sldId="308"/>
            <ac:picMk id="14" creationId="{1A4F998A-D541-4045-8977-B3FE98E00C8F}"/>
          </ac:picMkLst>
        </pc:picChg>
        <pc:cxnChg chg="add del mod">
          <ac:chgData name="Mucklow Darren (Staff)" userId="8e59ca1c-6b4b-435e-9886-d435788b9330" providerId="ADAL" clId="{E13C39B7-85D4-4168-A7F2-85DF9FD81ECF}" dt="2023-11-27T13:10:45.456" v="135" actId="478"/>
          <ac:cxnSpMkLst>
            <pc:docMk/>
            <pc:sldMk cId="2654568935" sldId="308"/>
            <ac:cxnSpMk id="21" creationId="{03C097DF-8274-4E3A-96B7-C14E5440AAA1}"/>
          </ac:cxnSpMkLst>
        </pc:cxnChg>
      </pc:sldChg>
      <pc:sldChg chg="addSp delSp modSp add mod modAnim">
        <pc:chgData name="Mucklow Darren (Staff)" userId="8e59ca1c-6b4b-435e-9886-d435788b9330" providerId="ADAL" clId="{E13C39B7-85D4-4168-A7F2-85DF9FD81ECF}" dt="2023-11-27T13:11:06.366" v="137" actId="478"/>
        <pc:sldMkLst>
          <pc:docMk/>
          <pc:sldMk cId="2600406025" sldId="309"/>
        </pc:sldMkLst>
        <pc:spChg chg="mod">
          <ac:chgData name="Mucklow Darren (Staff)" userId="8e59ca1c-6b4b-435e-9886-d435788b9330" providerId="ADAL" clId="{E13C39B7-85D4-4168-A7F2-85DF9FD81ECF}" dt="2023-11-27T13:10:25.466" v="132" actId="20577"/>
          <ac:spMkLst>
            <pc:docMk/>
            <pc:sldMk cId="2600406025" sldId="309"/>
            <ac:spMk id="2" creationId="{B778BEE2-C3D0-4A2C-8716-672A304C27BF}"/>
          </ac:spMkLst>
        </pc:spChg>
        <pc:spChg chg="del">
          <ac:chgData name="Mucklow Darren (Staff)" userId="8e59ca1c-6b4b-435e-9886-d435788b9330" providerId="ADAL" clId="{E13C39B7-85D4-4168-A7F2-85DF9FD81ECF}" dt="2023-11-27T13:10:29.889" v="133" actId="478"/>
          <ac:spMkLst>
            <pc:docMk/>
            <pc:sldMk cId="2600406025" sldId="309"/>
            <ac:spMk id="3" creationId="{D39D057F-4794-4D00-B3BC-AB19BD3815A6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4" creationId="{08739FF9-6DF0-4B9C-BD72-A64A446B9CF3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5" creationId="{63BB737B-D3B8-4DDE-AC02-D79B14871911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6" creationId="{DEBD41B6-1637-459F-998E-DBE04B7566B9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7" creationId="{8FD7FDF0-5EE8-4F32-925B-EA5A13225DB2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8" creationId="{00C3DE72-550E-4008-914E-777E113B7474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9" creationId="{8B130C3F-7C04-4492-AE92-386EC67707DB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0" creationId="{54478618-513B-48DE-8E6B-83E35C0A29B1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1" creationId="{A56CC6FA-52DD-4542-8639-F07770D058F4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2" creationId="{1A4B9FF5-C6FF-4BB3-BDA0-95354816569C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3" creationId="{163E47A9-FC62-44F9-A183-09F8E9BA0859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4" creationId="{A0231D77-F61E-4F55-88CD-8E08C8B997A6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6" creationId="{2AD8F0A6-3660-4E84-BEC6-8BB577FA43E8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7" creationId="{4840E949-F943-4E46-AAA3-1519CABE2D41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8" creationId="{61DBFB46-AA49-4150-A708-8DEAF762D9D3}"/>
          </ac:spMkLst>
        </pc:spChg>
        <pc:spChg chg="add mod">
          <ac:chgData name="Mucklow Darren (Staff)" userId="8e59ca1c-6b4b-435e-9886-d435788b9330" providerId="ADAL" clId="{E13C39B7-85D4-4168-A7F2-85DF9FD81ECF}" dt="2023-11-27T13:11:03.488" v="136"/>
          <ac:spMkLst>
            <pc:docMk/>
            <pc:sldMk cId="2600406025" sldId="309"/>
            <ac:spMk id="19" creationId="{AB7009A4-E219-4983-8816-F253C86D803E}"/>
          </ac:spMkLst>
        </pc:spChg>
        <pc:picChg chg="add mod">
          <ac:chgData name="Mucklow Darren (Staff)" userId="8e59ca1c-6b4b-435e-9886-d435788b9330" providerId="ADAL" clId="{E13C39B7-85D4-4168-A7F2-85DF9FD81ECF}" dt="2023-11-27T13:11:03.488" v="136"/>
          <ac:picMkLst>
            <pc:docMk/>
            <pc:sldMk cId="2600406025" sldId="309"/>
            <ac:picMk id="15" creationId="{68DC8D24-4193-49AA-8F4D-2A2C54564F2E}"/>
          </ac:picMkLst>
        </pc:picChg>
        <pc:cxnChg chg="add del mod">
          <ac:chgData name="Mucklow Darren (Staff)" userId="8e59ca1c-6b4b-435e-9886-d435788b9330" providerId="ADAL" clId="{E13C39B7-85D4-4168-A7F2-85DF9FD81ECF}" dt="2023-11-27T13:11:06.366" v="137" actId="478"/>
          <ac:cxnSpMkLst>
            <pc:docMk/>
            <pc:sldMk cId="2600406025" sldId="309"/>
            <ac:cxnSpMk id="20" creationId="{66E79C87-6B6B-4D79-9AC7-A36F95729879}"/>
          </ac:cxnSpMkLst>
        </pc:cxnChg>
      </pc:sldChg>
      <pc:sldChg chg="modSp add mod">
        <pc:chgData name="Mucklow Darren (Staff)" userId="8e59ca1c-6b4b-435e-9886-d435788b9330" providerId="ADAL" clId="{E13C39B7-85D4-4168-A7F2-85DF9FD81ECF}" dt="2023-11-27T13:27:55.592" v="372" actId="20577"/>
        <pc:sldMkLst>
          <pc:docMk/>
          <pc:sldMk cId="3841098087" sldId="311"/>
        </pc:sldMkLst>
        <pc:spChg chg="mod">
          <ac:chgData name="Mucklow Darren (Staff)" userId="8e59ca1c-6b4b-435e-9886-d435788b9330" providerId="ADAL" clId="{E13C39B7-85D4-4168-A7F2-85DF9FD81ECF}" dt="2023-11-27T13:27:52.345" v="370" actId="20577"/>
          <ac:spMkLst>
            <pc:docMk/>
            <pc:sldMk cId="3841098087" sldId="311"/>
            <ac:spMk id="2" creationId="{18B1A033-6A7D-76FA-B421-A91A0DBBA43D}"/>
          </ac:spMkLst>
        </pc:spChg>
        <pc:spChg chg="mod">
          <ac:chgData name="Mucklow Darren (Staff)" userId="8e59ca1c-6b4b-435e-9886-d435788b9330" providerId="ADAL" clId="{E13C39B7-85D4-4168-A7F2-85DF9FD81ECF}" dt="2023-11-27T13:27:55.592" v="372" actId="20577"/>
          <ac:spMkLst>
            <pc:docMk/>
            <pc:sldMk cId="3841098087" sldId="311"/>
            <ac:spMk id="4" creationId="{AEAD4945-F479-40DD-9BB8-5D9C7DB9EAF0}"/>
          </ac:spMkLst>
        </pc:spChg>
      </pc:sldChg>
    </pc:docChg>
  </pc:docChgLst>
  <pc:docChgLst>
    <pc:chgData name="Mucklow Darren (Staff)" userId="8e59ca1c-6b4b-435e-9886-d435788b9330" providerId="ADAL" clId="{3C99C5FD-07DA-4A49-ACC6-1623B2B11F46}"/>
    <pc:docChg chg="custSel modSld">
      <pc:chgData name="Mucklow Darren (Staff)" userId="8e59ca1c-6b4b-435e-9886-d435788b9330" providerId="ADAL" clId="{3C99C5FD-07DA-4A49-ACC6-1623B2B11F46}" dt="2023-11-28T07:44:51.459" v="109"/>
      <pc:docMkLst>
        <pc:docMk/>
      </pc:docMkLst>
      <pc:sldChg chg="addSp delSp modSp mod">
        <pc:chgData name="Mucklow Darren (Staff)" userId="8e59ca1c-6b4b-435e-9886-d435788b9330" providerId="ADAL" clId="{3C99C5FD-07DA-4A49-ACC6-1623B2B11F46}" dt="2023-11-28T07:44:30.532" v="101" actId="113"/>
        <pc:sldMkLst>
          <pc:docMk/>
          <pc:sldMk cId="3941709309" sldId="302"/>
        </pc:sldMkLst>
        <pc:spChg chg="mod">
          <ac:chgData name="Mucklow Darren (Staff)" userId="8e59ca1c-6b4b-435e-9886-d435788b9330" providerId="ADAL" clId="{3C99C5FD-07DA-4A49-ACC6-1623B2B11F46}" dt="2023-11-28T07:41:15.586" v="12" actId="20577"/>
          <ac:spMkLst>
            <pc:docMk/>
            <pc:sldMk cId="3941709309" sldId="302"/>
            <ac:spMk id="2" creationId="{18B1A033-6A7D-76FA-B421-A91A0DBBA43D}"/>
          </ac:spMkLst>
        </pc:spChg>
        <pc:graphicFrameChg chg="add mod modGraphic">
          <ac:chgData name="Mucklow Darren (Staff)" userId="8e59ca1c-6b4b-435e-9886-d435788b9330" providerId="ADAL" clId="{3C99C5FD-07DA-4A49-ACC6-1623B2B11F46}" dt="2023-11-28T07:44:30.532" v="101" actId="113"/>
          <ac:graphicFrameMkLst>
            <pc:docMk/>
            <pc:sldMk cId="3941709309" sldId="302"/>
            <ac:graphicFrameMk id="17" creationId="{271A0BCB-6D5C-478E-B166-B77C0DE732BA}"/>
          </ac:graphicFrameMkLst>
        </pc:graphicFrameChg>
        <pc:picChg chg="del">
          <ac:chgData name="Mucklow Darren (Staff)" userId="8e59ca1c-6b4b-435e-9886-d435788b9330" providerId="ADAL" clId="{3C99C5FD-07DA-4A49-ACC6-1623B2B11F46}" dt="2023-11-28T07:43:41.357" v="88" actId="478"/>
          <ac:picMkLst>
            <pc:docMk/>
            <pc:sldMk cId="3941709309" sldId="302"/>
            <ac:picMk id="16" creationId="{705C0451-0900-470F-87D7-94E421E34CEE}"/>
          </ac:picMkLst>
        </pc:picChg>
      </pc:sldChg>
      <pc:sldChg chg="addSp delSp modSp mod">
        <pc:chgData name="Mucklow Darren (Staff)" userId="8e59ca1c-6b4b-435e-9886-d435788b9330" providerId="ADAL" clId="{3C99C5FD-07DA-4A49-ACC6-1623B2B11F46}" dt="2023-11-28T07:44:40.507" v="103"/>
        <pc:sldMkLst>
          <pc:docMk/>
          <pc:sldMk cId="1597431362" sldId="303"/>
        </pc:sldMkLst>
        <pc:spChg chg="mod">
          <ac:chgData name="Mucklow Darren (Staff)" userId="8e59ca1c-6b4b-435e-9886-d435788b9330" providerId="ADAL" clId="{3C99C5FD-07DA-4A49-ACC6-1623B2B11F46}" dt="2023-11-28T07:41:23.653" v="14" actId="20577"/>
          <ac:spMkLst>
            <pc:docMk/>
            <pc:sldMk cId="1597431362" sldId="303"/>
            <ac:spMk id="2" creationId="{18B1A033-6A7D-76FA-B421-A91A0DBBA43D}"/>
          </ac:spMkLst>
        </pc:spChg>
        <pc:graphicFrameChg chg="add mod">
          <ac:chgData name="Mucklow Darren (Staff)" userId="8e59ca1c-6b4b-435e-9886-d435788b9330" providerId="ADAL" clId="{3C99C5FD-07DA-4A49-ACC6-1623B2B11F46}" dt="2023-11-28T07:44:40.507" v="103"/>
          <ac:graphicFrameMkLst>
            <pc:docMk/>
            <pc:sldMk cId="1597431362" sldId="303"/>
            <ac:graphicFrameMk id="16" creationId="{B4807109-9B34-4403-B7DF-1C4FD6BF255D}"/>
          </ac:graphicFrameMkLst>
        </pc:graphicFrameChg>
        <pc:picChg chg="del">
          <ac:chgData name="Mucklow Darren (Staff)" userId="8e59ca1c-6b4b-435e-9886-d435788b9330" providerId="ADAL" clId="{3C99C5FD-07DA-4A49-ACC6-1623B2B11F46}" dt="2023-11-28T07:44:40.179" v="102" actId="478"/>
          <ac:picMkLst>
            <pc:docMk/>
            <pc:sldMk cId="1597431362" sldId="303"/>
            <ac:picMk id="15" creationId="{1903BF6B-4B29-4B09-B6EC-F526AD4137E0}"/>
          </ac:picMkLst>
        </pc:picChg>
      </pc:sldChg>
      <pc:sldChg chg="addSp delSp modSp mod">
        <pc:chgData name="Mucklow Darren (Staff)" userId="8e59ca1c-6b4b-435e-9886-d435788b9330" providerId="ADAL" clId="{3C99C5FD-07DA-4A49-ACC6-1623B2B11F46}" dt="2023-11-28T07:44:43.864" v="105"/>
        <pc:sldMkLst>
          <pc:docMk/>
          <pc:sldMk cId="3444467331" sldId="304"/>
        </pc:sldMkLst>
        <pc:spChg chg="mod">
          <ac:chgData name="Mucklow Darren (Staff)" userId="8e59ca1c-6b4b-435e-9886-d435788b9330" providerId="ADAL" clId="{3C99C5FD-07DA-4A49-ACC6-1623B2B11F46}" dt="2023-11-28T07:41:30.232" v="18" actId="20577"/>
          <ac:spMkLst>
            <pc:docMk/>
            <pc:sldMk cId="3444467331" sldId="304"/>
            <ac:spMk id="2" creationId="{18B1A033-6A7D-76FA-B421-A91A0DBBA43D}"/>
          </ac:spMkLst>
        </pc:spChg>
        <pc:graphicFrameChg chg="add mod">
          <ac:chgData name="Mucklow Darren (Staff)" userId="8e59ca1c-6b4b-435e-9886-d435788b9330" providerId="ADAL" clId="{3C99C5FD-07DA-4A49-ACC6-1623B2B11F46}" dt="2023-11-28T07:44:43.864" v="105"/>
          <ac:graphicFrameMkLst>
            <pc:docMk/>
            <pc:sldMk cId="3444467331" sldId="304"/>
            <ac:graphicFrameMk id="16" creationId="{C6A7F5A7-54E0-4280-BD05-424C3F66E4BB}"/>
          </ac:graphicFrameMkLst>
        </pc:graphicFrameChg>
        <pc:picChg chg="del">
          <ac:chgData name="Mucklow Darren (Staff)" userId="8e59ca1c-6b4b-435e-9886-d435788b9330" providerId="ADAL" clId="{3C99C5FD-07DA-4A49-ACC6-1623B2B11F46}" dt="2023-11-28T07:44:43.564" v="104" actId="478"/>
          <ac:picMkLst>
            <pc:docMk/>
            <pc:sldMk cId="3444467331" sldId="304"/>
            <ac:picMk id="15" creationId="{20022552-A26A-4B36-8794-E51AEC470F92}"/>
          </ac:picMkLst>
        </pc:picChg>
      </pc:sldChg>
      <pc:sldChg chg="addSp delSp modSp mod">
        <pc:chgData name="Mucklow Darren (Staff)" userId="8e59ca1c-6b4b-435e-9886-d435788b9330" providerId="ADAL" clId="{3C99C5FD-07DA-4A49-ACC6-1623B2B11F46}" dt="2023-11-28T07:44:48.103" v="107"/>
        <pc:sldMkLst>
          <pc:docMk/>
          <pc:sldMk cId="232758018" sldId="305"/>
        </pc:sldMkLst>
        <pc:spChg chg="mod">
          <ac:chgData name="Mucklow Darren (Staff)" userId="8e59ca1c-6b4b-435e-9886-d435788b9330" providerId="ADAL" clId="{3C99C5FD-07DA-4A49-ACC6-1623B2B11F46}" dt="2023-11-28T07:41:35.147" v="20" actId="20577"/>
          <ac:spMkLst>
            <pc:docMk/>
            <pc:sldMk cId="232758018" sldId="305"/>
            <ac:spMk id="2" creationId="{18B1A033-6A7D-76FA-B421-A91A0DBBA43D}"/>
          </ac:spMkLst>
        </pc:spChg>
        <pc:graphicFrameChg chg="add del mod modGraphic">
          <ac:chgData name="Mucklow Darren (Staff)" userId="8e59ca1c-6b4b-435e-9886-d435788b9330" providerId="ADAL" clId="{3C99C5FD-07DA-4A49-ACC6-1623B2B11F46}" dt="2023-11-28T07:43:37.330" v="87" actId="21"/>
          <ac:graphicFrameMkLst>
            <pc:docMk/>
            <pc:sldMk cId="232758018" sldId="305"/>
            <ac:graphicFrameMk id="3" creationId="{BF6FCF84-F93A-4074-B60C-3392E315826B}"/>
          </ac:graphicFrameMkLst>
        </pc:graphicFrameChg>
        <pc:graphicFrameChg chg="add mod">
          <ac:chgData name="Mucklow Darren (Staff)" userId="8e59ca1c-6b4b-435e-9886-d435788b9330" providerId="ADAL" clId="{3C99C5FD-07DA-4A49-ACC6-1623B2B11F46}" dt="2023-11-28T07:44:48.103" v="107"/>
          <ac:graphicFrameMkLst>
            <pc:docMk/>
            <pc:sldMk cId="232758018" sldId="305"/>
            <ac:graphicFrameMk id="15" creationId="{2972B716-2F61-4B09-88A7-FE35EFB909BD}"/>
          </ac:graphicFrameMkLst>
        </pc:graphicFrameChg>
        <pc:picChg chg="del">
          <ac:chgData name="Mucklow Darren (Staff)" userId="8e59ca1c-6b4b-435e-9886-d435788b9330" providerId="ADAL" clId="{3C99C5FD-07DA-4A49-ACC6-1623B2B11F46}" dt="2023-11-28T07:44:47.775" v="106" actId="478"/>
          <ac:picMkLst>
            <pc:docMk/>
            <pc:sldMk cId="232758018" sldId="305"/>
            <ac:picMk id="26" creationId="{E819EB16-D3C4-4AFB-A6FD-1FCE70382FAA}"/>
          </ac:picMkLst>
        </pc:picChg>
      </pc:sldChg>
      <pc:sldChg chg="addSp delSp modSp mod">
        <pc:chgData name="Mucklow Darren (Staff)" userId="8e59ca1c-6b4b-435e-9886-d435788b9330" providerId="ADAL" clId="{3C99C5FD-07DA-4A49-ACC6-1623B2B11F46}" dt="2023-11-28T07:44:51.459" v="109"/>
        <pc:sldMkLst>
          <pc:docMk/>
          <pc:sldMk cId="1121226052" sldId="306"/>
        </pc:sldMkLst>
        <pc:graphicFrameChg chg="add mod">
          <ac:chgData name="Mucklow Darren (Staff)" userId="8e59ca1c-6b4b-435e-9886-d435788b9330" providerId="ADAL" clId="{3C99C5FD-07DA-4A49-ACC6-1623B2B11F46}" dt="2023-11-28T07:44:51.459" v="109"/>
          <ac:graphicFrameMkLst>
            <pc:docMk/>
            <pc:sldMk cId="1121226052" sldId="306"/>
            <ac:graphicFrameMk id="6" creationId="{E5017D4A-970E-4ED8-94D6-FACF7573ADB6}"/>
          </ac:graphicFrameMkLst>
        </pc:graphicFrameChg>
        <pc:picChg chg="del">
          <ac:chgData name="Mucklow Darren (Staff)" userId="8e59ca1c-6b4b-435e-9886-d435788b9330" providerId="ADAL" clId="{3C99C5FD-07DA-4A49-ACC6-1623B2B11F46}" dt="2023-11-28T07:44:51.194" v="108" actId="478"/>
          <ac:picMkLst>
            <pc:docMk/>
            <pc:sldMk cId="1121226052" sldId="306"/>
            <ac:picMk id="5" creationId="{7043A9BD-EAEB-4A64-9369-32D8BFE03A15}"/>
          </ac:picMkLst>
        </pc:picChg>
      </pc:sldChg>
    </pc:docChg>
  </pc:docChgLst>
  <pc:docChgLst>
    <pc:chgData name="Mucklow Darren (Staff)" userId="8e59ca1c-6b4b-435e-9886-d435788b9330" providerId="ADAL" clId="{E14340C3-699D-4E75-96E0-BAC5ABAED058}"/>
    <pc:docChg chg="undo custSel addSld delSld modSld">
      <pc:chgData name="Mucklow Darren (Staff)" userId="8e59ca1c-6b4b-435e-9886-d435788b9330" providerId="ADAL" clId="{E14340C3-699D-4E75-96E0-BAC5ABAED058}" dt="2023-11-27T15:34:02.068" v="714"/>
      <pc:docMkLst>
        <pc:docMk/>
      </pc:docMkLst>
      <pc:sldChg chg="modSp mod">
        <pc:chgData name="Mucklow Darren (Staff)" userId="8e59ca1c-6b4b-435e-9886-d435788b9330" providerId="ADAL" clId="{E14340C3-699D-4E75-96E0-BAC5ABAED058}" dt="2023-11-27T14:29:36.134" v="12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E14340C3-699D-4E75-96E0-BAC5ABAED058}" dt="2023-11-27T14:29:36.134" v="12" actId="20577"/>
          <ac:spMkLst>
            <pc:docMk/>
            <pc:sldMk cId="4183809300" sldId="296"/>
            <ac:spMk id="8" creationId="{00000000-0000-0000-0000-000000000000}"/>
          </ac:spMkLst>
        </pc:spChg>
      </pc:sldChg>
      <pc:sldChg chg="addSp delSp modSp mod delAnim modAnim">
        <pc:chgData name="Mucklow Darren (Staff)" userId="8e59ca1c-6b4b-435e-9886-d435788b9330" providerId="ADAL" clId="{E14340C3-699D-4E75-96E0-BAC5ABAED058}" dt="2023-11-27T15:24:17.125" v="701" actId="1076"/>
        <pc:sldMkLst>
          <pc:docMk/>
          <pc:sldMk cId="895964165" sldId="299"/>
        </pc:sldMkLst>
        <pc:spChg chg="mod">
          <ac:chgData name="Mucklow Darren (Staff)" userId="8e59ca1c-6b4b-435e-9886-d435788b9330" providerId="ADAL" clId="{E14340C3-699D-4E75-96E0-BAC5ABAED058}" dt="2023-11-27T14:31:00.382" v="37" actId="20577"/>
          <ac:spMkLst>
            <pc:docMk/>
            <pc:sldMk cId="895964165" sldId="299"/>
            <ac:spMk id="2" creationId="{18B1A033-6A7D-76FA-B421-A91A0DBBA43D}"/>
          </ac:spMkLst>
        </pc:spChg>
        <pc:spChg chg="mod">
          <ac:chgData name="Mucklow Darren (Staff)" userId="8e59ca1c-6b4b-435e-9886-d435788b9330" providerId="ADAL" clId="{E14340C3-699D-4E75-96E0-BAC5ABAED058}" dt="2023-11-27T15:24:09.064" v="698" actId="14100"/>
          <ac:spMkLst>
            <pc:docMk/>
            <pc:sldMk cId="895964165" sldId="299"/>
            <ac:spMk id="4" creationId="{4D3E307E-244F-42DB-A0C2-0720C245B254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9" creationId="{B9EA3EE1-2597-49AF-80B8-1305E68493B1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0" creationId="{3DF83993-00CC-4044-BDCB-FF6D0A96D655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1" creationId="{EA81025F-D12D-464D-857E-812687C0C0CB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2" creationId="{E5A5FC9A-5DEC-4189-8DD1-8BEAAF3B985A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3" creationId="{B8C081D2-9643-4F58-9226-E67BFEC6B227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4" creationId="{91F31084-C155-42CA-B469-9AE2283F3EB2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5" creationId="{1E99E3EB-7185-4395-9CA4-EE6D26863573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6" creationId="{206EE881-C204-42D0-A51A-7E679A1BEDDA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17" creationId="{49FED9A4-AB94-4C4B-B99C-C430F03F0DCB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22" creationId="{B4854FEC-A3B5-4F29-8BC7-AA7CEA770DA3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23" creationId="{11C5F7B7-AE6E-4356-B8A9-C911013D0DF5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24" creationId="{41C67AC5-7EF7-4428-9FE8-2B27779BFC17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25" creationId="{15319816-3C12-424D-B8E0-59E625BFAA95}"/>
          </ac:spMkLst>
        </pc:spChg>
        <pc:spChg chg="add mod">
          <ac:chgData name="Mucklow Darren (Staff)" userId="8e59ca1c-6b4b-435e-9886-d435788b9330" providerId="ADAL" clId="{E14340C3-699D-4E75-96E0-BAC5ABAED058}" dt="2023-11-27T15:24:17.125" v="701" actId="1076"/>
          <ac:spMkLst>
            <pc:docMk/>
            <pc:sldMk cId="895964165" sldId="299"/>
            <ac:spMk id="26" creationId="{890E1A94-F348-4D25-B6B4-FB0EDCE8E49E}"/>
          </ac:spMkLst>
        </pc:spChg>
        <pc:spChg chg="del">
          <ac:chgData name="Mucklow Darren (Staff)" userId="8e59ca1c-6b4b-435e-9886-d435788b9330" providerId="ADAL" clId="{E14340C3-699D-4E75-96E0-BAC5ABAED058}" dt="2023-11-27T14:29:50.790" v="21" actId="478"/>
          <ac:spMkLst>
            <pc:docMk/>
            <pc:sldMk cId="895964165" sldId="299"/>
            <ac:spMk id="27" creationId="{2D7BB009-0185-4A8D-87E4-870A691848AF}"/>
          </ac:spMkLst>
        </pc:spChg>
        <pc:cxnChg chg="del">
          <ac:chgData name="Mucklow Darren (Staff)" userId="8e59ca1c-6b4b-435e-9886-d435788b9330" providerId="ADAL" clId="{E14340C3-699D-4E75-96E0-BAC5ABAED058}" dt="2023-11-27T14:29:50.790" v="21" actId="478"/>
          <ac:cxnSpMkLst>
            <pc:docMk/>
            <pc:sldMk cId="895964165" sldId="299"/>
            <ac:cxnSpMk id="5" creationId="{FB6A8945-802D-4683-8A5E-0995114A539B}"/>
          </ac:cxnSpMkLst>
        </pc:cxnChg>
        <pc:cxnChg chg="del">
          <ac:chgData name="Mucklow Darren (Staff)" userId="8e59ca1c-6b4b-435e-9886-d435788b9330" providerId="ADAL" clId="{E14340C3-699D-4E75-96E0-BAC5ABAED058}" dt="2023-11-27T14:29:50.790" v="21" actId="478"/>
          <ac:cxnSpMkLst>
            <pc:docMk/>
            <pc:sldMk cId="895964165" sldId="299"/>
            <ac:cxnSpMk id="6" creationId="{813C86FD-86B6-4E24-9111-A6D6AA9506F1}"/>
          </ac:cxnSpMkLst>
        </pc:cxnChg>
        <pc:cxnChg chg="del">
          <ac:chgData name="Mucklow Darren (Staff)" userId="8e59ca1c-6b4b-435e-9886-d435788b9330" providerId="ADAL" clId="{E14340C3-699D-4E75-96E0-BAC5ABAED058}" dt="2023-11-27T14:29:50.790" v="21" actId="478"/>
          <ac:cxnSpMkLst>
            <pc:docMk/>
            <pc:sldMk cId="895964165" sldId="299"/>
            <ac:cxnSpMk id="7" creationId="{8D6AD63D-CDF0-4537-98D1-1542A1AD2496}"/>
          </ac:cxnSpMkLst>
        </pc:cxnChg>
        <pc:cxnChg chg="del">
          <ac:chgData name="Mucklow Darren (Staff)" userId="8e59ca1c-6b4b-435e-9886-d435788b9330" providerId="ADAL" clId="{E14340C3-699D-4E75-96E0-BAC5ABAED058}" dt="2023-11-27T14:29:50.790" v="21" actId="478"/>
          <ac:cxnSpMkLst>
            <pc:docMk/>
            <pc:sldMk cId="895964165" sldId="299"/>
            <ac:cxnSpMk id="8" creationId="{8195E640-5F5D-4581-85A0-39F504E202E6}"/>
          </ac:cxnSpMkLst>
        </pc:cxnChg>
        <pc:cxnChg chg="del">
          <ac:chgData name="Mucklow Darren (Staff)" userId="8e59ca1c-6b4b-435e-9886-d435788b9330" providerId="ADAL" clId="{E14340C3-699D-4E75-96E0-BAC5ABAED058}" dt="2023-11-27T14:29:50.790" v="21" actId="478"/>
          <ac:cxnSpMkLst>
            <pc:docMk/>
            <pc:sldMk cId="895964165" sldId="299"/>
            <ac:cxnSpMk id="20" creationId="{5A7BD59D-9657-47CA-BEB0-7AE35BC2BC66}"/>
          </ac:cxnSpMkLst>
        </pc:cxnChg>
        <pc:cxnChg chg="del">
          <ac:chgData name="Mucklow Darren (Staff)" userId="8e59ca1c-6b4b-435e-9886-d435788b9330" providerId="ADAL" clId="{E14340C3-699D-4E75-96E0-BAC5ABAED058}" dt="2023-11-27T14:29:50.790" v="21" actId="478"/>
          <ac:cxnSpMkLst>
            <pc:docMk/>
            <pc:sldMk cId="895964165" sldId="299"/>
            <ac:cxnSpMk id="21" creationId="{5899C6DB-0516-447B-8AF5-2405EC819780}"/>
          </ac:cxnSpMkLst>
        </pc:cxnChg>
      </pc:sldChg>
      <pc:sldChg chg="del">
        <pc:chgData name="Mucklow Darren (Staff)" userId="8e59ca1c-6b4b-435e-9886-d435788b9330" providerId="ADAL" clId="{E14340C3-699D-4E75-96E0-BAC5ABAED058}" dt="2023-11-27T14:29:42.869" v="13" actId="47"/>
        <pc:sldMkLst>
          <pc:docMk/>
          <pc:sldMk cId="3096437226" sldId="300"/>
        </pc:sldMkLst>
      </pc:sldChg>
      <pc:sldChg chg="addSp delSp modSp add del mod delAnim modAnim">
        <pc:chgData name="Mucklow Darren (Staff)" userId="8e59ca1c-6b4b-435e-9886-d435788b9330" providerId="ADAL" clId="{E14340C3-699D-4E75-96E0-BAC5ABAED058}" dt="2023-11-27T15:24:19.162" v="702" actId="47"/>
        <pc:sldMkLst>
          <pc:docMk/>
          <pc:sldMk cId="3929972276" sldId="300"/>
        </pc:sldMkLst>
        <pc:spChg chg="del">
          <ac:chgData name="Mucklow Darren (Staff)" userId="8e59ca1c-6b4b-435e-9886-d435788b9330" providerId="ADAL" clId="{E14340C3-699D-4E75-96E0-BAC5ABAED058}" dt="2023-11-27T14:31:27.583" v="47" actId="478"/>
          <ac:spMkLst>
            <pc:docMk/>
            <pc:sldMk cId="3929972276" sldId="300"/>
            <ac:spMk id="4" creationId="{4D3E307E-244F-42DB-A0C2-0720C245B254}"/>
          </ac:spMkLst>
        </pc:spChg>
        <pc:spChg chg="add del mod">
          <ac:chgData name="Mucklow Darren (Staff)" userId="8e59ca1c-6b4b-435e-9886-d435788b9330" providerId="ADAL" clId="{E14340C3-699D-4E75-96E0-BAC5ABAED058}" dt="2023-11-27T15:24:12.184" v="699" actId="21"/>
          <ac:spMkLst>
            <pc:docMk/>
            <pc:sldMk cId="3929972276" sldId="300"/>
            <ac:spMk id="5" creationId="{DF444A3D-0E5D-4D71-8BD1-9666D0964490}"/>
          </ac:spMkLst>
        </pc:spChg>
      </pc:sldChg>
      <pc:sldChg chg="del">
        <pc:chgData name="Mucklow Darren (Staff)" userId="8e59ca1c-6b4b-435e-9886-d435788b9330" providerId="ADAL" clId="{E14340C3-699D-4E75-96E0-BAC5ABAED058}" dt="2023-11-27T14:29:43.344" v="14" actId="47"/>
        <pc:sldMkLst>
          <pc:docMk/>
          <pc:sldMk cId="1115407254" sldId="301"/>
        </pc:sldMkLst>
      </pc:sldChg>
      <pc:sldChg chg="addSp delSp modSp add mod addAnim delAnim modAnim">
        <pc:chgData name="Mucklow Darren (Staff)" userId="8e59ca1c-6b4b-435e-9886-d435788b9330" providerId="ADAL" clId="{E14340C3-699D-4E75-96E0-BAC5ABAED058}" dt="2023-11-27T15:34:02.068" v="714"/>
        <pc:sldMkLst>
          <pc:docMk/>
          <pc:sldMk cId="1406013758" sldId="301"/>
        </pc:sldMkLst>
        <pc:spChg chg="del">
          <ac:chgData name="Mucklow Darren (Staff)" userId="8e59ca1c-6b4b-435e-9886-d435788b9330" providerId="ADAL" clId="{E14340C3-699D-4E75-96E0-BAC5ABAED058}" dt="2023-11-27T14:31:56.161" v="50" actId="478"/>
          <ac:spMkLst>
            <pc:docMk/>
            <pc:sldMk cId="1406013758" sldId="301"/>
            <ac:spMk id="4" creationId="{4D3E307E-244F-42DB-A0C2-0720C245B254}"/>
          </ac:spMkLst>
        </pc:spChg>
        <pc:spChg chg="add mod">
          <ac:chgData name="Mucklow Darren (Staff)" userId="8e59ca1c-6b4b-435e-9886-d435788b9330" providerId="ADAL" clId="{E14340C3-699D-4E75-96E0-BAC5ABAED058}" dt="2023-11-27T14:40:00.273" v="171" actId="20577"/>
          <ac:spMkLst>
            <pc:docMk/>
            <pc:sldMk cId="1406013758" sldId="301"/>
            <ac:spMk id="5" creationId="{D0BE2D11-7BF7-4D15-9BEE-661954942997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6" creationId="{05EA2CA0-EDB3-4A3A-B3BC-F0B6D5F49B9B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7" creationId="{A3B6B188-7AD4-4DDD-B2B7-684D738E0D31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8" creationId="{BD4B318E-813F-48D7-999A-C4D597006AC9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9" creationId="{5865AA91-6AC6-4759-A243-573671F812EC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0" creationId="{0C84DCB5-B269-4808-A175-259285CE7477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1" creationId="{CB42F4EE-D57F-4C95-B1AC-71BF563FA4AF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2" creationId="{B28CC305-ED7D-419C-AB45-ACF941817F1C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3" creationId="{8F332B0E-13FE-4DFC-ACBF-75F5EBB8060D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4" creationId="{8B0CCB90-3367-44C1-BB4F-F9BDC58ED6C5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5" creationId="{D3B303D9-BDD7-4B9B-9694-89056D386B84}"/>
          </ac:spMkLst>
        </pc:spChg>
        <pc:spChg chg="add mod">
          <ac:chgData name="Mucklow Darren (Staff)" userId="8e59ca1c-6b4b-435e-9886-d435788b9330" providerId="ADAL" clId="{E14340C3-699D-4E75-96E0-BAC5ABAED058}" dt="2023-11-27T14:31:52.384" v="49"/>
          <ac:spMkLst>
            <pc:docMk/>
            <pc:sldMk cId="1406013758" sldId="301"/>
            <ac:spMk id="16" creationId="{AB1895CA-82E9-449C-B8EE-2B5074F99DFE}"/>
          </ac:spMkLst>
        </pc:spChg>
        <pc:spChg chg="add mod">
          <ac:chgData name="Mucklow Darren (Staff)" userId="8e59ca1c-6b4b-435e-9886-d435788b9330" providerId="ADAL" clId="{E14340C3-699D-4E75-96E0-BAC5ABAED058}" dt="2023-11-27T14:41:03.456" v="221" actId="207"/>
          <ac:spMkLst>
            <pc:docMk/>
            <pc:sldMk cId="1406013758" sldId="301"/>
            <ac:spMk id="17" creationId="{AB65A99F-CD00-4645-BFB2-AF39213755AB}"/>
          </ac:spMkLst>
        </pc:spChg>
        <pc:spChg chg="add mod">
          <ac:chgData name="Mucklow Darren (Staff)" userId="8e59ca1c-6b4b-435e-9886-d435788b9330" providerId="ADAL" clId="{E14340C3-699D-4E75-96E0-BAC5ABAED058}" dt="2023-11-27T14:41:16.420" v="225" actId="20577"/>
          <ac:spMkLst>
            <pc:docMk/>
            <pc:sldMk cId="1406013758" sldId="301"/>
            <ac:spMk id="18" creationId="{A0B543E7-F94B-4FD2-9F93-6CFA23F339D2}"/>
          </ac:spMkLst>
        </pc:spChg>
        <pc:spChg chg="add mod">
          <ac:chgData name="Mucklow Darren (Staff)" userId="8e59ca1c-6b4b-435e-9886-d435788b9330" providerId="ADAL" clId="{E14340C3-699D-4E75-96E0-BAC5ABAED058}" dt="2023-11-27T14:41:39.119" v="235" actId="20577"/>
          <ac:spMkLst>
            <pc:docMk/>
            <pc:sldMk cId="1406013758" sldId="301"/>
            <ac:spMk id="19" creationId="{AF2E7B70-437A-4F7B-8CC5-675EA7AF562E}"/>
          </ac:spMkLst>
        </pc:spChg>
        <pc:spChg chg="add mod">
          <ac:chgData name="Mucklow Darren (Staff)" userId="8e59ca1c-6b4b-435e-9886-d435788b9330" providerId="ADAL" clId="{E14340C3-699D-4E75-96E0-BAC5ABAED058}" dt="2023-11-27T14:42:54.039" v="245" actId="1037"/>
          <ac:spMkLst>
            <pc:docMk/>
            <pc:sldMk cId="1406013758" sldId="301"/>
            <ac:spMk id="20" creationId="{0FBD7F89-766F-4142-820B-4C68D186D00C}"/>
          </ac:spMkLst>
        </pc:spChg>
        <pc:spChg chg="add mod">
          <ac:chgData name="Mucklow Darren (Staff)" userId="8e59ca1c-6b4b-435e-9886-d435788b9330" providerId="ADAL" clId="{E14340C3-699D-4E75-96E0-BAC5ABAED058}" dt="2023-11-27T15:03:22.386" v="250" actId="1076"/>
          <ac:spMkLst>
            <pc:docMk/>
            <pc:sldMk cId="1406013758" sldId="301"/>
            <ac:spMk id="21" creationId="{5AE725DC-D28B-42C5-9334-9C3D4D63FA30}"/>
          </ac:spMkLst>
        </pc:spChg>
        <pc:spChg chg="add mod">
          <ac:chgData name="Mucklow Darren (Staff)" userId="8e59ca1c-6b4b-435e-9886-d435788b9330" providerId="ADAL" clId="{E14340C3-699D-4E75-96E0-BAC5ABAED058}" dt="2023-11-27T15:03:35.198" v="255" actId="20577"/>
          <ac:spMkLst>
            <pc:docMk/>
            <pc:sldMk cId="1406013758" sldId="301"/>
            <ac:spMk id="22" creationId="{2CCEBAD3-B8C8-46B6-B313-3479E979AD08}"/>
          </ac:spMkLst>
        </pc:spChg>
        <pc:spChg chg="add mod">
          <ac:chgData name="Mucklow Darren (Staff)" userId="8e59ca1c-6b4b-435e-9886-d435788b9330" providerId="ADAL" clId="{E14340C3-699D-4E75-96E0-BAC5ABAED058}" dt="2023-11-27T15:04:10.045" v="261" actId="20577"/>
          <ac:spMkLst>
            <pc:docMk/>
            <pc:sldMk cId="1406013758" sldId="301"/>
            <ac:spMk id="23" creationId="{A3955CC4-31A2-4639-A786-EA522391A34F}"/>
          </ac:spMkLst>
        </pc:spChg>
        <pc:spChg chg="add mod">
          <ac:chgData name="Mucklow Darren (Staff)" userId="8e59ca1c-6b4b-435e-9886-d435788b9330" providerId="ADAL" clId="{E14340C3-699D-4E75-96E0-BAC5ABAED058}" dt="2023-11-27T15:04:38.911" v="267" actId="20577"/>
          <ac:spMkLst>
            <pc:docMk/>
            <pc:sldMk cId="1406013758" sldId="301"/>
            <ac:spMk id="24" creationId="{A9C8E0DB-3225-4916-A1D4-F686B89071F7}"/>
          </ac:spMkLst>
        </pc:spChg>
        <pc:spChg chg="add mod">
          <ac:chgData name="Mucklow Darren (Staff)" userId="8e59ca1c-6b4b-435e-9886-d435788b9330" providerId="ADAL" clId="{E14340C3-699D-4E75-96E0-BAC5ABAED058}" dt="2023-11-27T15:05:29.217" v="284" actId="6549"/>
          <ac:spMkLst>
            <pc:docMk/>
            <pc:sldMk cId="1406013758" sldId="301"/>
            <ac:spMk id="25" creationId="{FD1FEC41-8215-4658-8A78-B86B8F9B2AA9}"/>
          </ac:spMkLst>
        </pc:spChg>
        <pc:spChg chg="add del mod">
          <ac:chgData name="Mucklow Darren (Staff)" userId="8e59ca1c-6b4b-435e-9886-d435788b9330" providerId="ADAL" clId="{E14340C3-699D-4E75-96E0-BAC5ABAED058}" dt="2023-11-27T15:07:11.633" v="297" actId="20577"/>
          <ac:spMkLst>
            <pc:docMk/>
            <pc:sldMk cId="1406013758" sldId="301"/>
            <ac:spMk id="26" creationId="{C0192837-48FC-4BA1-811F-CE3004332342}"/>
          </ac:spMkLst>
        </pc:spChg>
        <pc:spChg chg="add mod">
          <ac:chgData name="Mucklow Darren (Staff)" userId="8e59ca1c-6b4b-435e-9886-d435788b9330" providerId="ADAL" clId="{E14340C3-699D-4E75-96E0-BAC5ABAED058}" dt="2023-11-27T15:07:30.805" v="301" actId="20577"/>
          <ac:spMkLst>
            <pc:docMk/>
            <pc:sldMk cId="1406013758" sldId="301"/>
            <ac:spMk id="27" creationId="{784D4E54-382A-4AE5-AF8D-933FD27D90E1}"/>
          </ac:spMkLst>
        </pc:spChg>
        <pc:spChg chg="add mod">
          <ac:chgData name="Mucklow Darren (Staff)" userId="8e59ca1c-6b4b-435e-9886-d435788b9330" providerId="ADAL" clId="{E14340C3-699D-4E75-96E0-BAC5ABAED058}" dt="2023-11-27T15:08:39.586" v="306" actId="20577"/>
          <ac:spMkLst>
            <pc:docMk/>
            <pc:sldMk cId="1406013758" sldId="301"/>
            <ac:spMk id="28" creationId="{1C3519DA-970B-4475-84AE-D059C8012E3D}"/>
          </ac:spMkLst>
        </pc:spChg>
        <pc:graphicFrameChg chg="add mod modGraphic">
          <ac:chgData name="Mucklow Darren (Staff)" userId="8e59ca1c-6b4b-435e-9886-d435788b9330" providerId="ADAL" clId="{E14340C3-699D-4E75-96E0-BAC5ABAED058}" dt="2023-11-27T14:35:01.895" v="140" actId="20577"/>
          <ac:graphicFrameMkLst>
            <pc:docMk/>
            <pc:sldMk cId="1406013758" sldId="301"/>
            <ac:graphicFrameMk id="3" creationId="{182F339A-984D-4FDF-986D-9FCEDF163C08}"/>
          </ac:graphicFrameMkLst>
        </pc:graphicFrameChg>
      </pc:sldChg>
      <pc:sldChg chg="del">
        <pc:chgData name="Mucklow Darren (Staff)" userId="8e59ca1c-6b4b-435e-9886-d435788b9330" providerId="ADAL" clId="{E14340C3-699D-4E75-96E0-BAC5ABAED058}" dt="2023-11-27T14:29:43.579" v="15" actId="47"/>
        <pc:sldMkLst>
          <pc:docMk/>
          <pc:sldMk cId="2627727147" sldId="302"/>
        </pc:sldMkLst>
      </pc:sldChg>
      <pc:sldChg chg="addSp delSp modSp add mod modAnim">
        <pc:chgData name="Mucklow Darren (Staff)" userId="8e59ca1c-6b4b-435e-9886-d435788b9330" providerId="ADAL" clId="{E14340C3-699D-4E75-96E0-BAC5ABAED058}" dt="2023-11-27T14:35:51.135" v="143" actId="478"/>
        <pc:sldMkLst>
          <pc:docMk/>
          <pc:sldMk cId="3941709309" sldId="302"/>
        </pc:sldMkLst>
        <pc:spChg chg="del">
          <ac:chgData name="Mucklow Darren (Staff)" userId="8e59ca1c-6b4b-435e-9886-d435788b9330" providerId="ADAL" clId="{E14340C3-699D-4E75-96E0-BAC5ABAED058}" dt="2023-11-27T14:35:41.910" v="141" actId="478"/>
          <ac:spMkLst>
            <pc:docMk/>
            <pc:sldMk cId="3941709309" sldId="302"/>
            <ac:spMk id="4" creationId="{4D3E307E-244F-42DB-A0C2-0720C245B254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6" creationId="{8E641000-04EA-47AA-8D6B-0D7CFB0D2DB8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7" creationId="{79BDB6E1-427C-4DFA-96DD-87FCDD7C6051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8" creationId="{3A46A9D5-2A43-4AA1-ADF3-CE9A1523763A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9" creationId="{29C99ECD-0772-490F-9F5E-5883079E2BFA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10" creationId="{F1600648-EEB6-417E-899B-CCBC8AF575E3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11" creationId="{0D0B2452-150C-42F2-AB05-3328E6E067AA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12" creationId="{95DFA277-13EB-4A21-8BFA-8CC0B69776E9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13" creationId="{E3E6BF98-ACD2-463D-8EEA-3E7189DB2FD0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14" creationId="{B5527911-1E49-40BD-AFB7-7472088BFF6A}"/>
          </ac:spMkLst>
        </pc:spChg>
        <pc:spChg chg="add mod">
          <ac:chgData name="Mucklow Darren (Staff)" userId="8e59ca1c-6b4b-435e-9886-d435788b9330" providerId="ADAL" clId="{E14340C3-699D-4E75-96E0-BAC5ABAED058}" dt="2023-11-27T14:35:42.316" v="142"/>
          <ac:spMkLst>
            <pc:docMk/>
            <pc:sldMk cId="3941709309" sldId="302"/>
            <ac:spMk id="15" creationId="{B5BF6424-2184-4AB8-92B5-FEF8D79D2CAA}"/>
          </ac:spMkLst>
        </pc:spChg>
        <pc:picChg chg="add mod">
          <ac:chgData name="Mucklow Darren (Staff)" userId="8e59ca1c-6b4b-435e-9886-d435788b9330" providerId="ADAL" clId="{E14340C3-699D-4E75-96E0-BAC5ABAED058}" dt="2023-11-27T14:35:42.316" v="142"/>
          <ac:picMkLst>
            <pc:docMk/>
            <pc:sldMk cId="3941709309" sldId="302"/>
            <ac:picMk id="16" creationId="{705C0451-0900-470F-87D7-94E421E34CEE}"/>
          </ac:picMkLst>
        </pc:picChg>
        <pc:cxnChg chg="add del mod">
          <ac:chgData name="Mucklow Darren (Staff)" userId="8e59ca1c-6b4b-435e-9886-d435788b9330" providerId="ADAL" clId="{E14340C3-699D-4E75-96E0-BAC5ABAED058}" dt="2023-11-27T14:35:51.135" v="143" actId="478"/>
          <ac:cxnSpMkLst>
            <pc:docMk/>
            <pc:sldMk cId="3941709309" sldId="302"/>
            <ac:cxnSpMk id="5" creationId="{61624E36-E630-41CD-B071-986274CDF0E8}"/>
          </ac:cxnSpMkLst>
        </pc:cxnChg>
      </pc:sldChg>
      <pc:sldChg chg="addSp delSp modSp add mod modAnim">
        <pc:chgData name="Mucklow Darren (Staff)" userId="8e59ca1c-6b4b-435e-9886-d435788b9330" providerId="ADAL" clId="{E14340C3-699D-4E75-96E0-BAC5ABAED058}" dt="2023-11-27T14:36:07.138" v="145"/>
        <pc:sldMkLst>
          <pc:docMk/>
          <pc:sldMk cId="1597431362" sldId="303"/>
        </pc:sldMkLst>
        <pc:spChg chg="del">
          <ac:chgData name="Mucklow Darren (Staff)" userId="8e59ca1c-6b4b-435e-9886-d435788b9330" providerId="ADAL" clId="{E14340C3-699D-4E75-96E0-BAC5ABAED058}" dt="2023-11-27T14:35:55.326" v="144" actId="478"/>
          <ac:spMkLst>
            <pc:docMk/>
            <pc:sldMk cId="1597431362" sldId="303"/>
            <ac:spMk id="4" creationId="{4D3E307E-244F-42DB-A0C2-0720C245B254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5" creationId="{4DE5ADE9-CF1E-4132-827C-F4A4E2CF0B7D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6" creationId="{D1B70524-4647-4B67-878C-5B201FF77143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7" creationId="{2C94C3F1-0510-4654-9C7A-D1434D53C0C1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8" creationId="{1C2E570B-2013-4B28-A079-69045CFE9A31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9" creationId="{3ECBEED4-CDE4-4D37-B16A-D815EA70D15C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10" creationId="{6717027B-9C06-431F-B8CF-0FDCE17F7047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11" creationId="{87930007-4E25-45DB-9197-2539E97995E0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12" creationId="{3B627303-291F-4BF8-99DA-E8804F820720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13" creationId="{C9E1F1B1-B8A1-4748-91B3-FD058C2EBA7E}"/>
          </ac:spMkLst>
        </pc:spChg>
        <pc:spChg chg="add mod">
          <ac:chgData name="Mucklow Darren (Staff)" userId="8e59ca1c-6b4b-435e-9886-d435788b9330" providerId="ADAL" clId="{E14340C3-699D-4E75-96E0-BAC5ABAED058}" dt="2023-11-27T14:36:07.138" v="145"/>
          <ac:spMkLst>
            <pc:docMk/>
            <pc:sldMk cId="1597431362" sldId="303"/>
            <ac:spMk id="14" creationId="{279C300F-BCEA-4DF8-B150-0D7AFAF3B650}"/>
          </ac:spMkLst>
        </pc:spChg>
        <pc:picChg chg="add mod">
          <ac:chgData name="Mucklow Darren (Staff)" userId="8e59ca1c-6b4b-435e-9886-d435788b9330" providerId="ADAL" clId="{E14340C3-699D-4E75-96E0-BAC5ABAED058}" dt="2023-11-27T14:36:07.138" v="145"/>
          <ac:picMkLst>
            <pc:docMk/>
            <pc:sldMk cId="1597431362" sldId="303"/>
            <ac:picMk id="15" creationId="{1903BF6B-4B29-4B09-B6EC-F526AD4137E0}"/>
          </ac:picMkLst>
        </pc:picChg>
      </pc:sldChg>
      <pc:sldChg chg="del">
        <pc:chgData name="Mucklow Darren (Staff)" userId="8e59ca1c-6b4b-435e-9886-d435788b9330" providerId="ADAL" clId="{E14340C3-699D-4E75-96E0-BAC5ABAED058}" dt="2023-11-27T14:29:43.766" v="16" actId="47"/>
        <pc:sldMkLst>
          <pc:docMk/>
          <pc:sldMk cId="1971474341" sldId="303"/>
        </pc:sldMkLst>
      </pc:sldChg>
      <pc:sldChg chg="addSp delSp modSp add mod modAnim">
        <pc:chgData name="Mucklow Darren (Staff)" userId="8e59ca1c-6b4b-435e-9886-d435788b9330" providerId="ADAL" clId="{E14340C3-699D-4E75-96E0-BAC5ABAED058}" dt="2023-11-27T14:36:20.373" v="147"/>
        <pc:sldMkLst>
          <pc:docMk/>
          <pc:sldMk cId="3444467331" sldId="304"/>
        </pc:sldMkLst>
        <pc:spChg chg="del">
          <ac:chgData name="Mucklow Darren (Staff)" userId="8e59ca1c-6b4b-435e-9886-d435788b9330" providerId="ADAL" clId="{E14340C3-699D-4E75-96E0-BAC5ABAED058}" dt="2023-11-27T14:36:19.951" v="146" actId="478"/>
          <ac:spMkLst>
            <pc:docMk/>
            <pc:sldMk cId="3444467331" sldId="304"/>
            <ac:spMk id="4" creationId="{4D3E307E-244F-42DB-A0C2-0720C245B254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5" creationId="{B7760410-CF66-45FA-808F-670E8F434C79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6" creationId="{7F34CA10-C76D-4136-9C33-E0D66B1C603A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7" creationId="{E9B3D47C-CB73-48DF-8502-B6AAEB1E3B52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8" creationId="{815B7D08-D754-498A-949C-1D56210D65AB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9" creationId="{D5327332-37D8-445D-94C2-FF7147ABBA16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10" creationId="{25B86953-91D3-47A6-B469-E652F2505B73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11" creationId="{74281212-BE7A-4A66-AB59-B13A522E7C40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12" creationId="{9C1B9754-5639-4631-8AAC-30EF448CD799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13" creationId="{B41AD430-6C04-40BA-9DB4-E6B918783B94}"/>
          </ac:spMkLst>
        </pc:spChg>
        <pc:spChg chg="add mod">
          <ac:chgData name="Mucklow Darren (Staff)" userId="8e59ca1c-6b4b-435e-9886-d435788b9330" providerId="ADAL" clId="{E14340C3-699D-4E75-96E0-BAC5ABAED058}" dt="2023-11-27T14:36:20.373" v="147"/>
          <ac:spMkLst>
            <pc:docMk/>
            <pc:sldMk cId="3444467331" sldId="304"/>
            <ac:spMk id="14" creationId="{9B7B2709-AD2F-439B-B7C1-7D44B79801C2}"/>
          </ac:spMkLst>
        </pc:spChg>
        <pc:picChg chg="add mod">
          <ac:chgData name="Mucklow Darren (Staff)" userId="8e59ca1c-6b4b-435e-9886-d435788b9330" providerId="ADAL" clId="{E14340C3-699D-4E75-96E0-BAC5ABAED058}" dt="2023-11-27T14:36:20.373" v="147"/>
          <ac:picMkLst>
            <pc:docMk/>
            <pc:sldMk cId="3444467331" sldId="304"/>
            <ac:picMk id="15" creationId="{20022552-A26A-4B36-8794-E51AEC470F92}"/>
          </ac:picMkLst>
        </pc:picChg>
      </pc:sldChg>
      <pc:sldChg chg="addSp delSp modSp add mod delAnim modAnim">
        <pc:chgData name="Mucklow Darren (Staff)" userId="8e59ca1c-6b4b-435e-9886-d435788b9330" providerId="ADAL" clId="{E14340C3-699D-4E75-96E0-BAC5ABAED058}" dt="2023-11-27T14:38:58.711" v="166"/>
        <pc:sldMkLst>
          <pc:docMk/>
          <pc:sldMk cId="232758018" sldId="305"/>
        </pc:sldMkLst>
        <pc:spChg chg="del">
          <ac:chgData name="Mucklow Darren (Staff)" userId="8e59ca1c-6b4b-435e-9886-d435788b9330" providerId="ADAL" clId="{E14340C3-699D-4E75-96E0-BAC5ABAED058}" dt="2023-11-27T14:36:25.137" v="148" actId="478"/>
          <ac:spMkLst>
            <pc:docMk/>
            <pc:sldMk cId="232758018" sldId="305"/>
            <ac:spMk id="4" creationId="{4D3E307E-244F-42DB-A0C2-0720C245B254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5" creationId="{1AC18D66-A1F3-41CD-AF50-1235D15EE6B2}"/>
          </ac:spMkLst>
        </pc:spChg>
        <pc:spChg chg="add del mod">
          <ac:chgData name="Mucklow Darren (Staff)" userId="8e59ca1c-6b4b-435e-9886-d435788b9330" providerId="ADAL" clId="{E14340C3-699D-4E75-96E0-BAC5ABAED058}" dt="2023-11-27T14:38:44.762" v="164" actId="478"/>
          <ac:spMkLst>
            <pc:docMk/>
            <pc:sldMk cId="232758018" sldId="305"/>
            <ac:spMk id="6" creationId="{4DE4411A-B488-4045-8317-20644F3D6BCB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7" creationId="{B498D623-49D1-4C85-9AB5-CE6B97998E3B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8" creationId="{C7939D22-050C-4139-8417-B3743D7634A5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9" creationId="{84F671EA-5B10-453A-B5C2-87945BE59A6F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10" creationId="{CBAA79AB-3A10-46FF-B9EA-50DD63E15879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11" creationId="{541ABD4F-FC7B-4A61-801B-CCE3017D2667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12" creationId="{DBC9AC36-DE27-4B70-927D-8D6B594F27C1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13" creationId="{7778A59C-FCDF-42D3-A806-052409DA9EB3}"/>
          </ac:spMkLst>
        </pc:spChg>
        <pc:spChg chg="add del mod">
          <ac:chgData name="Mucklow Darren (Staff)" userId="8e59ca1c-6b4b-435e-9886-d435788b9330" providerId="ADAL" clId="{E14340C3-699D-4E75-96E0-BAC5ABAED058}" dt="2023-11-27T14:38:47.594" v="165" actId="478"/>
          <ac:spMkLst>
            <pc:docMk/>
            <pc:sldMk cId="232758018" sldId="305"/>
            <ac:spMk id="14" creationId="{806E6B80-B8C8-4C17-82E1-24E21DAA65CD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16" creationId="{BD544298-1B78-4BF5-8A0E-CCB02ABB4858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17" creationId="{089F00BE-F566-4DC1-9AFA-4484F9D0CDBA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18" creationId="{A4ABC205-8824-4C12-94D6-A5905A84F5B3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19" creationId="{3D2D4876-E19F-4E72-A708-7E83B5A4C49B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20" creationId="{BC7018D8-A939-4CD5-86C7-64BF51847DF0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21" creationId="{C264622B-623E-4435-93CA-9DCA7202BF92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22" creationId="{313ED775-D710-4FCC-AB65-4EF75CB80927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23" creationId="{62BFC9EA-255E-4775-82DC-F3B4A72AE9E9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24" creationId="{35143287-93C0-471C-9830-66E0B7DE62C8}"/>
          </ac:spMkLst>
        </pc:spChg>
        <pc:spChg chg="add mod">
          <ac:chgData name="Mucklow Darren (Staff)" userId="8e59ca1c-6b4b-435e-9886-d435788b9330" providerId="ADAL" clId="{E14340C3-699D-4E75-96E0-BAC5ABAED058}" dt="2023-11-27T14:38:58.711" v="166"/>
          <ac:spMkLst>
            <pc:docMk/>
            <pc:sldMk cId="232758018" sldId="305"/>
            <ac:spMk id="25" creationId="{45281F09-59DC-485E-988F-3BEC34973379}"/>
          </ac:spMkLst>
        </pc:spChg>
        <pc:picChg chg="add del mod">
          <ac:chgData name="Mucklow Darren (Staff)" userId="8e59ca1c-6b4b-435e-9886-d435788b9330" providerId="ADAL" clId="{E14340C3-699D-4E75-96E0-BAC5ABAED058}" dt="2023-11-27T14:38:47.594" v="165" actId="478"/>
          <ac:picMkLst>
            <pc:docMk/>
            <pc:sldMk cId="232758018" sldId="305"/>
            <ac:picMk id="15" creationId="{38B5C552-4958-47DB-8C00-99F6DAE7BFCD}"/>
          </ac:picMkLst>
        </pc:picChg>
        <pc:picChg chg="add mod">
          <ac:chgData name="Mucklow Darren (Staff)" userId="8e59ca1c-6b4b-435e-9886-d435788b9330" providerId="ADAL" clId="{E14340C3-699D-4E75-96E0-BAC5ABAED058}" dt="2023-11-27T14:38:58.711" v="166"/>
          <ac:picMkLst>
            <pc:docMk/>
            <pc:sldMk cId="232758018" sldId="305"/>
            <ac:picMk id="26" creationId="{E819EB16-D3C4-4AFB-A6FD-1FCE70382FAA}"/>
          </ac:picMkLst>
        </pc:picChg>
      </pc:sldChg>
      <pc:sldChg chg="addSp modSp add mod">
        <pc:chgData name="Mucklow Darren (Staff)" userId="8e59ca1c-6b4b-435e-9886-d435788b9330" providerId="ADAL" clId="{E14340C3-699D-4E75-96E0-BAC5ABAED058}" dt="2023-11-27T15:10:24.328" v="523" actId="1076"/>
        <pc:sldMkLst>
          <pc:docMk/>
          <pc:sldMk cId="1121226052" sldId="306"/>
        </pc:sldMkLst>
        <pc:spChg chg="mod">
          <ac:chgData name="Mucklow Darren (Staff)" userId="8e59ca1c-6b4b-435e-9886-d435788b9330" providerId="ADAL" clId="{E14340C3-699D-4E75-96E0-BAC5ABAED058}" dt="2023-11-27T15:09:04.611" v="313" actId="20577"/>
          <ac:spMkLst>
            <pc:docMk/>
            <pc:sldMk cId="1121226052" sldId="306"/>
            <ac:spMk id="2" creationId="{18B1A033-6A7D-76FA-B421-A91A0DBBA43D}"/>
          </ac:spMkLst>
        </pc:spChg>
        <pc:spChg chg="mod">
          <ac:chgData name="Mucklow Darren (Staff)" userId="8e59ca1c-6b4b-435e-9886-d435788b9330" providerId="ADAL" clId="{E14340C3-699D-4E75-96E0-BAC5ABAED058}" dt="2023-11-27T15:10:20.507" v="522" actId="14100"/>
          <ac:spMkLst>
            <pc:docMk/>
            <pc:sldMk cId="1121226052" sldId="306"/>
            <ac:spMk id="4" creationId="{4D3E307E-244F-42DB-A0C2-0720C245B254}"/>
          </ac:spMkLst>
        </pc:spChg>
        <pc:picChg chg="add mod">
          <ac:chgData name="Mucklow Darren (Staff)" userId="8e59ca1c-6b4b-435e-9886-d435788b9330" providerId="ADAL" clId="{E14340C3-699D-4E75-96E0-BAC5ABAED058}" dt="2023-11-27T15:10:24.328" v="523" actId="1076"/>
          <ac:picMkLst>
            <pc:docMk/>
            <pc:sldMk cId="1121226052" sldId="306"/>
            <ac:picMk id="5" creationId="{7043A9BD-EAEB-4A64-9369-32D8BFE03A15}"/>
          </ac:picMkLst>
        </pc:picChg>
      </pc:sldChg>
      <pc:sldChg chg="del">
        <pc:chgData name="Mucklow Darren (Staff)" userId="8e59ca1c-6b4b-435e-9886-d435788b9330" providerId="ADAL" clId="{E14340C3-699D-4E75-96E0-BAC5ABAED058}" dt="2023-11-27T14:29:44.221" v="18" actId="47"/>
        <pc:sldMkLst>
          <pc:docMk/>
          <pc:sldMk cId="3837721407" sldId="307"/>
        </pc:sldMkLst>
      </pc:sldChg>
      <pc:sldChg chg="del">
        <pc:chgData name="Mucklow Darren (Staff)" userId="8e59ca1c-6b4b-435e-9886-d435788b9330" providerId="ADAL" clId="{E14340C3-699D-4E75-96E0-BAC5ABAED058}" dt="2023-11-27T14:29:44.424" v="19" actId="47"/>
        <pc:sldMkLst>
          <pc:docMk/>
          <pc:sldMk cId="2654568935" sldId="308"/>
        </pc:sldMkLst>
      </pc:sldChg>
      <pc:sldChg chg="del">
        <pc:chgData name="Mucklow Darren (Staff)" userId="8e59ca1c-6b4b-435e-9886-d435788b9330" providerId="ADAL" clId="{E14340C3-699D-4E75-96E0-BAC5ABAED058}" dt="2023-11-27T14:29:45.506" v="20" actId="47"/>
        <pc:sldMkLst>
          <pc:docMk/>
          <pc:sldMk cId="2600406025" sldId="309"/>
        </pc:sldMkLst>
      </pc:sldChg>
      <pc:sldChg chg="modSp add del mod">
        <pc:chgData name="Mucklow Darren (Staff)" userId="8e59ca1c-6b4b-435e-9886-d435788b9330" providerId="ADAL" clId="{E14340C3-699D-4E75-96E0-BAC5ABAED058}" dt="2023-11-27T14:37:15.411" v="163" actId="20577"/>
        <pc:sldMkLst>
          <pc:docMk/>
          <pc:sldMk cId="3841098087" sldId="311"/>
        </pc:sldMkLst>
        <pc:spChg chg="mod">
          <ac:chgData name="Mucklow Darren (Staff)" userId="8e59ca1c-6b4b-435e-9886-d435788b9330" providerId="ADAL" clId="{E14340C3-699D-4E75-96E0-BAC5ABAED058}" dt="2023-11-27T14:37:12.636" v="162" actId="20577"/>
          <ac:spMkLst>
            <pc:docMk/>
            <pc:sldMk cId="3841098087" sldId="311"/>
            <ac:spMk id="2" creationId="{18B1A033-6A7D-76FA-B421-A91A0DBBA43D}"/>
          </ac:spMkLst>
        </pc:spChg>
        <pc:spChg chg="mod">
          <ac:chgData name="Mucklow Darren (Staff)" userId="8e59ca1c-6b4b-435e-9886-d435788b9330" providerId="ADAL" clId="{E14340C3-699D-4E75-96E0-BAC5ABAED058}" dt="2023-11-27T14:37:15.411" v="163" actId="20577"/>
          <ac:spMkLst>
            <pc:docMk/>
            <pc:sldMk cId="3841098087" sldId="311"/>
            <ac:spMk id="4" creationId="{AEAD4945-F479-40DD-9BB8-5D9C7DB9EA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/>
              <a:t>Lesson slides</a:t>
            </a:r>
            <a:br>
              <a:rPr lang="en-GB" sz="2800" b="1" dirty="0"/>
            </a:br>
            <a:r>
              <a:rPr lang="en-GB" sz="2600" dirty="0"/>
              <a:t>Topic: Probability</a:t>
            </a:r>
            <a:br>
              <a:rPr lang="en-GB" sz="2600" dirty="0"/>
            </a:br>
            <a:r>
              <a:rPr lang="en-GB" sz="2600" dirty="0"/>
              <a:t>Lesson 4: Set Notation</a:t>
            </a:r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1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Notation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D3E307E-244F-42DB-A0C2-0720C245B254}"/>
              </a:ext>
            </a:extLst>
          </p:cNvPr>
          <p:cNvSpPr txBox="1">
            <a:spLocks/>
          </p:cNvSpPr>
          <p:nvPr/>
        </p:nvSpPr>
        <p:spPr>
          <a:xfrm>
            <a:off x="274320" y="1070250"/>
            <a:ext cx="11524932" cy="10961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Set notation is a way of accurately, and concisely, describing which probability you are trying to calculate.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890E1A94-F348-4D25-B6B4-FB0EDCE8E4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1701" y="2302161"/>
                <a:ext cx="8764656" cy="37167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		Probability of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GB" sz="2400" dirty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		Probability of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and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	Probability of NOT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Probability of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given that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has happened.</a:t>
                </a:r>
              </a:p>
              <a:p>
                <a:pPr marL="0" indent="0">
                  <a:buNone/>
                </a:pP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890E1A94-F348-4D25-B6B4-FB0EDCE8E4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701" y="2302161"/>
                <a:ext cx="8764656" cy="3716718"/>
              </a:xfrm>
              <a:prstGeom prst="rect">
                <a:avLst/>
              </a:prstGeom>
              <a:blipFill>
                <a:blip r:embed="rId2"/>
                <a:stretch>
                  <a:fillRect l="-1113" t="-21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96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0BE2D11-7BF7-4D15-9BEE-661954942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6239" y="3717752"/>
                <a:ext cx="1388165" cy="4831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0BE2D11-7BF7-4D15-9BEE-661954942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39" y="3717752"/>
                <a:ext cx="1388165" cy="483188"/>
              </a:xfrm>
              <a:prstGeom prst="rect">
                <a:avLst/>
              </a:prstGeom>
              <a:blipFill>
                <a:blip r:embed="rId2"/>
                <a:stretch>
                  <a:fillRect l="-8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05EA2CA0-EDB3-4A3A-B3BC-F0B6D5F49B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70413" y="3717752"/>
                <a:ext cx="1388165" cy="4831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05EA2CA0-EDB3-4A3A-B3BC-F0B6D5F49B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413" y="3717752"/>
                <a:ext cx="1388165" cy="483188"/>
              </a:xfrm>
              <a:prstGeom prst="rect">
                <a:avLst/>
              </a:prstGeom>
              <a:blipFill>
                <a:blip r:embed="rId3"/>
                <a:stretch>
                  <a:fillRect l="-877" b="-5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3B6B188-7AD4-4DDD-B2B7-684D738E0D3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09422" y="3717752"/>
                <a:ext cx="2155135" cy="708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3B6B188-7AD4-4DDD-B2B7-684D738E0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9422" y="3717752"/>
                <a:ext cx="2155135" cy="708474"/>
              </a:xfrm>
              <a:prstGeom prst="rect">
                <a:avLst/>
              </a:prstGeom>
              <a:blipFill>
                <a:blip r:embed="rId4"/>
                <a:stretch>
                  <a:fillRect l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D4B318E-813F-48D7-999A-C4D597006AC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05630" y="3717751"/>
                <a:ext cx="1717813" cy="7084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D4B318E-813F-48D7-999A-C4D597006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630" y="3717751"/>
                <a:ext cx="1717813" cy="708473"/>
              </a:xfrm>
              <a:prstGeom prst="rect">
                <a:avLst/>
              </a:prstGeom>
              <a:blipFill>
                <a:blip r:embed="rId5"/>
                <a:stretch>
                  <a:fillRect l="-10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5865AA91-6AC6-4759-A243-573671F812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6239" y="4678533"/>
                <a:ext cx="1717813" cy="7084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5865AA91-6AC6-4759-A243-573671F81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39" y="4678533"/>
                <a:ext cx="1717813" cy="708473"/>
              </a:xfrm>
              <a:prstGeom prst="rect">
                <a:avLst/>
              </a:prstGeom>
              <a:blipFill>
                <a:blip r:embed="rId6"/>
                <a:stretch>
                  <a:fillRect l="-7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0C84DCB5-B269-4808-A175-259285CE747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70413" y="4678533"/>
                <a:ext cx="2155135" cy="708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0C84DCB5-B269-4808-A175-259285CE74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413" y="4678533"/>
                <a:ext cx="2155135" cy="708474"/>
              </a:xfrm>
              <a:prstGeom prst="rect">
                <a:avLst/>
              </a:prstGeom>
              <a:blipFill>
                <a:blip r:embed="rId7"/>
                <a:stretch>
                  <a:fillRect l="-5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B42F4EE-D57F-4C95-B1AC-71BF563FA4A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24332" y="4678533"/>
                <a:ext cx="1388165" cy="4831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B42F4EE-D57F-4C95-B1AC-71BF563FA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332" y="4678533"/>
                <a:ext cx="1388165" cy="483188"/>
              </a:xfrm>
              <a:prstGeom prst="rect">
                <a:avLst/>
              </a:prstGeom>
              <a:blipFill>
                <a:blip r:embed="rId8"/>
                <a:stretch>
                  <a:fillRect l="-877" b="-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B28CC305-ED7D-419C-AB45-ACF941817F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05630" y="4678533"/>
                <a:ext cx="1388165" cy="4831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B28CC305-ED7D-419C-AB45-ACF941817F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630" y="4678533"/>
                <a:ext cx="1388165" cy="483188"/>
              </a:xfrm>
              <a:prstGeom prst="rect">
                <a:avLst/>
              </a:prstGeom>
              <a:blipFill>
                <a:blip r:embed="rId9"/>
                <a:stretch>
                  <a:fillRect l="-1322" b="-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8F332B0E-13FE-4DFC-ACBF-75F5EBB806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6239" y="5809232"/>
                <a:ext cx="2155135" cy="708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8F332B0E-13FE-4DFC-ACBF-75F5EBB806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39" y="5809232"/>
                <a:ext cx="2155135" cy="708474"/>
              </a:xfrm>
              <a:prstGeom prst="rect">
                <a:avLst/>
              </a:prstGeom>
              <a:blipFill>
                <a:blip r:embed="rId10"/>
                <a:stretch>
                  <a:fillRect l="-5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8B0CCB90-3367-44C1-BB4F-F9BDC58ED6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70412" y="5809232"/>
                <a:ext cx="2155135" cy="708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8B0CCB90-3367-44C1-BB4F-F9BDC58ED6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412" y="5809232"/>
                <a:ext cx="2155135" cy="708474"/>
              </a:xfrm>
              <a:prstGeom prst="rect">
                <a:avLst/>
              </a:prstGeom>
              <a:blipFill>
                <a:blip r:embed="rId11"/>
                <a:stretch>
                  <a:fillRect l="-5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D3B303D9-BDD7-4B9B-9694-89056D386B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24332" y="5809232"/>
                <a:ext cx="1717813" cy="7084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′∩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D3B303D9-BDD7-4B9B-9694-89056D386B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332" y="5809232"/>
                <a:ext cx="1717813" cy="708473"/>
              </a:xfrm>
              <a:prstGeom prst="rect">
                <a:avLst/>
              </a:prstGeom>
              <a:blipFill>
                <a:blip r:embed="rId12"/>
                <a:stretch>
                  <a:fillRect l="-7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AB1895CA-82E9-449C-B8EE-2B5074F99D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05629" y="5809231"/>
                <a:ext cx="1717813" cy="7084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GB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AB1895CA-82E9-449C-B8EE-2B5074F99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629" y="5809231"/>
                <a:ext cx="1717813" cy="708473"/>
              </a:xfrm>
              <a:prstGeom prst="rect">
                <a:avLst/>
              </a:prstGeom>
              <a:blipFill>
                <a:blip r:embed="rId13"/>
                <a:stretch>
                  <a:fillRect l="-10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16">
            <a:extLst>
              <a:ext uri="{FF2B5EF4-FFF2-40B4-BE49-F238E27FC236}">
                <a16:creationId xmlns:a16="http://schemas.microsoft.com/office/drawing/2014/main" id="{182F339A-984D-4FDF-986D-9FCEDF163C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331308"/>
              </p:ext>
            </p:extLst>
          </p:nvPr>
        </p:nvGraphicFramePr>
        <p:xfrm>
          <a:off x="1580321" y="1252370"/>
          <a:ext cx="8128000" cy="20726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50559376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37609877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37422094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2443977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350975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Football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Hockey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Running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913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575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191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2972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AB65A99F-CD00-4645-BFB2-AF39213755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81589" y="3610025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AB65A99F-CD00-4645-BFB2-AF39213755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1589" y="3610025"/>
                <a:ext cx="1506883" cy="78349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A0B543E7-F94B-4FD2-9F93-6CFA23F339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17449" y="3580775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42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A0B543E7-F94B-4FD2-9F93-6CFA23F33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7449" y="3580775"/>
                <a:ext cx="1506883" cy="78349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AF2E7B70-437A-4F7B-8CC5-675EA7AF562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06531" y="3580907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42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AF2E7B70-437A-4F7B-8CC5-675EA7AF5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531" y="3580907"/>
                <a:ext cx="1506883" cy="78349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0FBD7F89-766F-4142-820B-4C68D186D00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34874" y="3567600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0FBD7F89-766F-4142-820B-4C68D186D0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4874" y="3567600"/>
                <a:ext cx="1506883" cy="78349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ontent Placeholder 2">
                <a:extLst>
                  <a:ext uri="{FF2B5EF4-FFF2-40B4-BE49-F238E27FC236}">
                    <a16:creationId xmlns:a16="http://schemas.microsoft.com/office/drawing/2014/main" id="{5AE725DC-D28B-42C5-9334-9C3D4D63FA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74404" y="4542812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94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1" name="Content Placeholder 2">
                <a:extLst>
                  <a:ext uri="{FF2B5EF4-FFF2-40B4-BE49-F238E27FC236}">
                    <a16:creationId xmlns:a16="http://schemas.microsoft.com/office/drawing/2014/main" id="{5AE725DC-D28B-42C5-9334-9C3D4D63F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4404" y="4542812"/>
                <a:ext cx="1506883" cy="78349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CCEBAD3-B8C8-46B6-B313-3479E979AD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0191" y="4515206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CCEBAD3-B8C8-46B6-B313-3479E979A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191" y="4515206"/>
                <a:ext cx="1506883" cy="78349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A3955CC4-31A2-4639-A786-EA522391A3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86765" y="4566751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A3955CC4-31A2-4639-A786-EA522391A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765" y="4566751"/>
                <a:ext cx="1506883" cy="78349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A9C8E0DB-3225-4916-A1D4-F686B89071F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54865" y="4648200"/>
                <a:ext cx="1506883" cy="6504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98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A9C8E0DB-3225-4916-A1D4-F686B8907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4865" y="4648200"/>
                <a:ext cx="1506883" cy="65049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FD1FEC41-8215-4658-8A78-B86B8F9B2A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24767" y="5748529"/>
                <a:ext cx="1506883" cy="6504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FD1FEC41-8215-4658-8A78-B86B8F9B2A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767" y="5748529"/>
                <a:ext cx="1506883" cy="650498"/>
              </a:xfrm>
              <a:prstGeom prst="rect">
                <a:avLst/>
              </a:prstGeom>
              <a:blipFill>
                <a:blip r:embed="rId22"/>
                <a:stretch>
                  <a:fillRect t="-9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C0192837-48FC-4BA1-811F-CE30043323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5134" y="5776291"/>
                <a:ext cx="1506883" cy="6504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52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C0192837-48FC-4BA1-811F-CE3004332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134" y="5776291"/>
                <a:ext cx="1506883" cy="650498"/>
              </a:xfrm>
              <a:prstGeom prst="rect">
                <a:avLst/>
              </a:prstGeom>
              <a:blipFill>
                <a:blip r:embed="rId23"/>
                <a:stretch>
                  <a:fillRect t="-9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784D4E54-382A-4AE5-AF8D-933FD27D90E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39781" y="5619295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784D4E54-382A-4AE5-AF8D-933FD27D90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781" y="5619295"/>
                <a:ext cx="1506883" cy="78349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1C3519DA-970B-4475-84AE-D059C8012E3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067233" y="5664756"/>
                <a:ext cx="1506883" cy="7834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126</m:t>
                        </m:r>
                      </m:num>
                      <m:den>
                        <m:r>
                          <a:rPr lang="en-GB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140</m:t>
                        </m:r>
                      </m:den>
                    </m:f>
                  </m:oMath>
                </a14:m>
                <a:endParaRPr lang="en-GB" sz="3200" b="0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1C3519DA-970B-4475-84AE-D059C8012E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233" y="5664756"/>
                <a:ext cx="1506883" cy="78349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601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Checkpoint #1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641000-04EA-47AA-8D6B-0D7CFB0D2DB8}"/>
              </a:ext>
            </a:extLst>
          </p:cNvPr>
          <p:cNvSpPr/>
          <p:nvPr/>
        </p:nvSpPr>
        <p:spPr>
          <a:xfrm>
            <a:off x="6823732" y="5575468"/>
            <a:ext cx="3623051" cy="936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9BDB6E1-427C-4DFA-96DD-87FCDD7C6051}"/>
              </a:ext>
            </a:extLst>
          </p:cNvPr>
          <p:cNvSpPr txBox="1">
            <a:spLocks/>
          </p:cNvSpPr>
          <p:nvPr/>
        </p:nvSpPr>
        <p:spPr>
          <a:xfrm>
            <a:off x="3414680" y="1025733"/>
            <a:ext cx="8352928" cy="65546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What is the P</a:t>
            </a:r>
            <a:r>
              <a:rPr lang="en-GB" sz="2800" i="1" dirty="0"/>
              <a:t>(G)?</a:t>
            </a:r>
            <a:r>
              <a:rPr lang="en-GB" sz="2800" dirty="0"/>
              <a:t>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46A9D5-2A43-4AA1-ADF3-CE9A1523763A}"/>
              </a:ext>
            </a:extLst>
          </p:cNvPr>
          <p:cNvSpPr/>
          <p:nvPr/>
        </p:nvSpPr>
        <p:spPr>
          <a:xfrm>
            <a:off x="1606712" y="4640227"/>
            <a:ext cx="648072" cy="648072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C99ECD-0772-490F-9F5E-5883079E2BFA}"/>
              </a:ext>
            </a:extLst>
          </p:cNvPr>
          <p:cNvSpPr/>
          <p:nvPr/>
        </p:nvSpPr>
        <p:spPr>
          <a:xfrm>
            <a:off x="1606712" y="5712656"/>
            <a:ext cx="648072" cy="648072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1600648-EEB6-417E-899B-CCBC8AF575E3}"/>
              </a:ext>
            </a:extLst>
          </p:cNvPr>
          <p:cNvSpPr/>
          <p:nvPr/>
        </p:nvSpPr>
        <p:spPr>
          <a:xfrm>
            <a:off x="7267108" y="4640227"/>
            <a:ext cx="648072" cy="648072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0B2452-150C-42F2-AB05-3328E6E067AA}"/>
              </a:ext>
            </a:extLst>
          </p:cNvPr>
          <p:cNvSpPr/>
          <p:nvPr/>
        </p:nvSpPr>
        <p:spPr>
          <a:xfrm>
            <a:off x="7267108" y="5712656"/>
            <a:ext cx="648072" cy="64807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ysClr val="windowText" lastClr="00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5DFA277-13EB-4A21-8BFA-8CC0B69776E9}"/>
                  </a:ext>
                </a:extLst>
              </p:cNvPr>
              <p:cNvSpPr/>
              <p:nvPr/>
            </p:nvSpPr>
            <p:spPr>
              <a:xfrm>
                <a:off x="2974864" y="4697177"/>
                <a:ext cx="10871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5DFA277-13EB-4A21-8BFA-8CC0B69776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64" y="4697177"/>
                <a:ext cx="108715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E6BF98-ACD2-463D-8EEA-3E7189DB2FD0}"/>
                  </a:ext>
                </a:extLst>
              </p:cNvPr>
              <p:cNvSpPr/>
              <p:nvPr/>
            </p:nvSpPr>
            <p:spPr>
              <a:xfrm>
                <a:off x="2974863" y="5837508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E6BF98-ACD2-463D-8EEA-3E7189DB2F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63" y="5837508"/>
                <a:ext cx="130195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5527911-1E49-40BD-AFB7-7472088BFF6A}"/>
                  </a:ext>
                </a:extLst>
              </p:cNvPr>
              <p:cNvSpPr/>
              <p:nvPr/>
            </p:nvSpPr>
            <p:spPr>
              <a:xfrm>
                <a:off x="8635259" y="5775082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5527911-1E49-40BD-AFB7-7472088BF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259" y="5775082"/>
                <a:ext cx="130195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5BF6424-2184-4AB8-92B5-FEF8D79D2CAA}"/>
                  </a:ext>
                </a:extLst>
              </p:cNvPr>
              <p:cNvSpPr/>
              <p:nvPr/>
            </p:nvSpPr>
            <p:spPr>
              <a:xfrm>
                <a:off x="8635258" y="4708777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5BF6424-2184-4AB8-92B5-FEF8D79D2C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258" y="4708777"/>
                <a:ext cx="69602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3">
            <a:extLst>
              <a:ext uri="{FF2B5EF4-FFF2-40B4-BE49-F238E27FC236}">
                <a16:creationId xmlns:a16="http://schemas.microsoft.com/office/drawing/2014/main" id="{271A0BCB-6D5C-478E-B166-B77C0DE73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154614"/>
              </p:ext>
            </p:extLst>
          </p:nvPr>
        </p:nvGraphicFramePr>
        <p:xfrm>
          <a:off x="1203281" y="2061299"/>
          <a:ext cx="898172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6345">
                  <a:extLst>
                    <a:ext uri="{9D8B030D-6E8A-4147-A177-3AD203B41FA5}">
                      <a16:colId xmlns:a16="http://schemas.microsoft.com/office/drawing/2014/main" val="157805826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9723152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5457006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33942607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47353547"/>
                    </a:ext>
                  </a:extLst>
                </a:gridCol>
              </a:tblGrid>
              <a:tr h="406147"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French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German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Russian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22526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12793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892092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29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21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70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9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70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Checkpoint #2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E5ADE9-CF1E-4132-827C-F4A4E2CF0B7D}"/>
              </a:ext>
            </a:extLst>
          </p:cNvPr>
          <p:cNvSpPr/>
          <p:nvPr/>
        </p:nvSpPr>
        <p:spPr>
          <a:xfrm>
            <a:off x="1403948" y="4523396"/>
            <a:ext cx="3623051" cy="936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B70524-4647-4B67-878C-5B201FF77143}"/>
              </a:ext>
            </a:extLst>
          </p:cNvPr>
          <p:cNvSpPr txBox="1">
            <a:spLocks/>
          </p:cNvSpPr>
          <p:nvPr/>
        </p:nvSpPr>
        <p:spPr>
          <a:xfrm>
            <a:off x="3414680" y="1025733"/>
            <a:ext cx="8352928" cy="65546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What is the P</a:t>
            </a:r>
            <a:r>
              <a:rPr lang="en-GB" sz="2800" i="1" dirty="0"/>
              <a:t>(Fr’)?</a:t>
            </a:r>
            <a:r>
              <a:rPr lang="en-GB" sz="2800" dirty="0"/>
              <a:t>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C94C3F1-0510-4654-9C7A-D1434D53C0C1}"/>
              </a:ext>
            </a:extLst>
          </p:cNvPr>
          <p:cNvSpPr/>
          <p:nvPr/>
        </p:nvSpPr>
        <p:spPr>
          <a:xfrm>
            <a:off x="1606712" y="4640227"/>
            <a:ext cx="648072" cy="648072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C2E570B-2013-4B28-A079-69045CFE9A31}"/>
              </a:ext>
            </a:extLst>
          </p:cNvPr>
          <p:cNvSpPr/>
          <p:nvPr/>
        </p:nvSpPr>
        <p:spPr>
          <a:xfrm>
            <a:off x="1606712" y="5712656"/>
            <a:ext cx="648072" cy="648072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CBEED4-CDE4-4D37-B16A-D815EA70D15C}"/>
              </a:ext>
            </a:extLst>
          </p:cNvPr>
          <p:cNvSpPr/>
          <p:nvPr/>
        </p:nvSpPr>
        <p:spPr>
          <a:xfrm>
            <a:off x="7267108" y="4640227"/>
            <a:ext cx="648072" cy="648072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717027B-9C06-431F-B8CF-0FDCE17F7047}"/>
              </a:ext>
            </a:extLst>
          </p:cNvPr>
          <p:cNvSpPr/>
          <p:nvPr/>
        </p:nvSpPr>
        <p:spPr>
          <a:xfrm>
            <a:off x="7267108" y="5712656"/>
            <a:ext cx="648072" cy="64807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ysClr val="windowText" lastClr="00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7930007-4E25-45DB-9197-2539E97995E0}"/>
                  </a:ext>
                </a:extLst>
              </p:cNvPr>
              <p:cNvSpPr/>
              <p:nvPr/>
            </p:nvSpPr>
            <p:spPr>
              <a:xfrm>
                <a:off x="2974864" y="4697177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𝟒𝟏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7930007-4E25-45DB-9197-2539E97995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64" y="4697177"/>
                <a:ext cx="1301959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B627303-291F-4BF8-99DA-E8804F820720}"/>
                  </a:ext>
                </a:extLst>
              </p:cNvPr>
              <p:cNvSpPr/>
              <p:nvPr/>
            </p:nvSpPr>
            <p:spPr>
              <a:xfrm>
                <a:off x="2974863" y="5837508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𝟐𝟗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𝟒𝟏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B627303-291F-4BF8-99DA-E8804F8207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863" y="5837508"/>
                <a:ext cx="130195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9E1F1B1-B8A1-4748-91B3-FD058C2EBA7E}"/>
                  </a:ext>
                </a:extLst>
              </p:cNvPr>
              <p:cNvSpPr/>
              <p:nvPr/>
            </p:nvSpPr>
            <p:spPr>
              <a:xfrm>
                <a:off x="8635259" y="5775082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𝟒𝟏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9E1F1B1-B8A1-4748-91B3-FD058C2EBA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259" y="5775082"/>
                <a:ext cx="69602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79C300F-BCEA-4DF8-B150-0D7AFAF3B650}"/>
                  </a:ext>
                </a:extLst>
              </p:cNvPr>
              <p:cNvSpPr/>
              <p:nvPr/>
            </p:nvSpPr>
            <p:spPr>
              <a:xfrm>
                <a:off x="8635258" y="4708777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𝟐𝟗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79C300F-BCEA-4DF8-B150-0D7AFAF3B6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258" y="4708777"/>
                <a:ext cx="130195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B4807109-9B34-4403-B7DF-1C4FD6BF2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49674"/>
              </p:ext>
            </p:extLst>
          </p:nvPr>
        </p:nvGraphicFramePr>
        <p:xfrm>
          <a:off x="1203281" y="2061299"/>
          <a:ext cx="898172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6345">
                  <a:extLst>
                    <a:ext uri="{9D8B030D-6E8A-4147-A177-3AD203B41FA5}">
                      <a16:colId xmlns:a16="http://schemas.microsoft.com/office/drawing/2014/main" val="157805826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9723152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5457006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33942607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47353547"/>
                    </a:ext>
                  </a:extLst>
                </a:gridCol>
              </a:tblGrid>
              <a:tr h="406147"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French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German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Russian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22526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12793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892092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29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21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70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9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43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Checkpoint #3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760410-CF66-45FA-808F-670E8F434C79}"/>
              </a:ext>
            </a:extLst>
          </p:cNvPr>
          <p:cNvSpPr/>
          <p:nvPr/>
        </p:nvSpPr>
        <p:spPr>
          <a:xfrm>
            <a:off x="6913704" y="5595644"/>
            <a:ext cx="3623051" cy="936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F34CA10-C76D-4136-9C33-E0D66B1C60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04652" y="1052737"/>
                <a:ext cx="8352928" cy="655465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GB" sz="2800" dirty="0"/>
                  <a:t>What is the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𝐹𝑟</m:t>
                        </m:r>
                      </m:e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GB" sz="2800" dirty="0"/>
              </a:p>
              <a:p>
                <a:pPr marL="0" indent="0">
                  <a:buNone/>
                </a:pPr>
                <a:endParaRPr lang="en-GB" sz="28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F34CA10-C76D-4136-9C33-E0D66B1C60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4652" y="1052737"/>
                <a:ext cx="8352928" cy="655465"/>
              </a:xfrm>
              <a:prstGeom prst="rect">
                <a:avLst/>
              </a:prstGeom>
              <a:blipFill>
                <a:blip r:embed="rId2"/>
                <a:stretch>
                  <a:fillRect l="-1533" t="-9346" b="-65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E9B3D47C-CB73-48DF-8502-B6AAEB1E3B52}"/>
              </a:ext>
            </a:extLst>
          </p:cNvPr>
          <p:cNvSpPr/>
          <p:nvPr/>
        </p:nvSpPr>
        <p:spPr>
          <a:xfrm>
            <a:off x="1696684" y="4667231"/>
            <a:ext cx="648072" cy="648072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5B7D08-D754-498A-949C-1D56210D65AB}"/>
              </a:ext>
            </a:extLst>
          </p:cNvPr>
          <p:cNvSpPr/>
          <p:nvPr/>
        </p:nvSpPr>
        <p:spPr>
          <a:xfrm>
            <a:off x="1696684" y="5739660"/>
            <a:ext cx="648072" cy="648072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27332-37D8-445D-94C2-FF7147ABBA16}"/>
              </a:ext>
            </a:extLst>
          </p:cNvPr>
          <p:cNvSpPr/>
          <p:nvPr/>
        </p:nvSpPr>
        <p:spPr>
          <a:xfrm>
            <a:off x="7357080" y="4667231"/>
            <a:ext cx="648072" cy="648072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B86953-91D3-47A6-B469-E652F2505B73}"/>
              </a:ext>
            </a:extLst>
          </p:cNvPr>
          <p:cNvSpPr/>
          <p:nvPr/>
        </p:nvSpPr>
        <p:spPr>
          <a:xfrm>
            <a:off x="7357080" y="5739660"/>
            <a:ext cx="648072" cy="64807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ysClr val="windowText" lastClr="00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4281212-BE7A-4A66-AB59-B13A522E7C40}"/>
                  </a:ext>
                </a:extLst>
              </p:cNvPr>
              <p:cNvSpPr/>
              <p:nvPr/>
            </p:nvSpPr>
            <p:spPr>
              <a:xfrm>
                <a:off x="3064836" y="4724181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𝟐𝟗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4281212-BE7A-4A66-AB59-B13A522E7C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36" y="4724181"/>
                <a:ext cx="130195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C1B9754-5639-4631-8AAC-30EF448CD799}"/>
                  </a:ext>
                </a:extLst>
              </p:cNvPr>
              <p:cNvSpPr/>
              <p:nvPr/>
            </p:nvSpPr>
            <p:spPr>
              <a:xfrm>
                <a:off x="3064835" y="5864512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𝟒𝟏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C1B9754-5639-4631-8AAC-30EF448CD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35" y="5864512"/>
                <a:ext cx="130195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41AD430-6C04-40BA-9DB4-E6B918783B94}"/>
                  </a:ext>
                </a:extLst>
              </p:cNvPr>
              <p:cNvSpPr/>
              <p:nvPr/>
            </p:nvSpPr>
            <p:spPr>
              <a:xfrm>
                <a:off x="8725231" y="5802086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41AD430-6C04-40BA-9DB4-E6B918783B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231" y="5802086"/>
                <a:ext cx="130195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7B2709-AD2F-439B-B7C1-7D44B79801C2}"/>
                  </a:ext>
                </a:extLst>
              </p:cNvPr>
              <p:cNvSpPr/>
              <p:nvPr/>
            </p:nvSpPr>
            <p:spPr>
              <a:xfrm>
                <a:off x="8725230" y="4735781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7B2709-AD2F-439B-B7C1-7D44B79801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230" y="4735781"/>
                <a:ext cx="130195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C6A7F5A7-54E0-4280-BD05-424C3F66E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49674"/>
              </p:ext>
            </p:extLst>
          </p:nvPr>
        </p:nvGraphicFramePr>
        <p:xfrm>
          <a:off x="1203281" y="2061299"/>
          <a:ext cx="898172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6345">
                  <a:extLst>
                    <a:ext uri="{9D8B030D-6E8A-4147-A177-3AD203B41FA5}">
                      <a16:colId xmlns:a16="http://schemas.microsoft.com/office/drawing/2014/main" val="157805826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9723152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5457006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33942607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47353547"/>
                    </a:ext>
                  </a:extLst>
                </a:gridCol>
              </a:tblGrid>
              <a:tr h="406147"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French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German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Russian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22526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12793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892092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29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21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70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9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4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Checkpoint #4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544298-1B78-4BF5-8A0E-CCB02ABB4858}"/>
              </a:ext>
            </a:extLst>
          </p:cNvPr>
          <p:cNvSpPr/>
          <p:nvPr/>
        </p:nvSpPr>
        <p:spPr>
          <a:xfrm>
            <a:off x="6913704" y="5595644"/>
            <a:ext cx="3623051" cy="936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089F00BE-F566-4DC1-9AFA-4484F9D0CD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04652" y="1052737"/>
                <a:ext cx="8352928" cy="655465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GB" sz="2800" dirty="0"/>
                  <a:t>What is the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𝐹𝑒</m:t>
                    </m:r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dirty="0"/>
              </a:p>
              <a:p>
                <a:pPr marL="0" indent="0">
                  <a:buNone/>
                </a:pPr>
                <a:endParaRPr lang="en-GB" sz="2800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089F00BE-F566-4DC1-9AFA-4484F9D0C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4652" y="1052737"/>
                <a:ext cx="8352928" cy="655465"/>
              </a:xfrm>
              <a:prstGeom prst="rect">
                <a:avLst/>
              </a:prstGeom>
              <a:blipFill>
                <a:blip r:embed="rId2"/>
                <a:stretch>
                  <a:fillRect l="-1533" t="-9346" b="-65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7">
            <a:extLst>
              <a:ext uri="{FF2B5EF4-FFF2-40B4-BE49-F238E27FC236}">
                <a16:creationId xmlns:a16="http://schemas.microsoft.com/office/drawing/2014/main" id="{A4ABC205-8824-4C12-94D6-A5905A84F5B3}"/>
              </a:ext>
            </a:extLst>
          </p:cNvPr>
          <p:cNvSpPr/>
          <p:nvPr/>
        </p:nvSpPr>
        <p:spPr>
          <a:xfrm>
            <a:off x="1696684" y="4667231"/>
            <a:ext cx="648072" cy="648072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D2D4876-E19F-4E72-A708-7E83B5A4C49B}"/>
              </a:ext>
            </a:extLst>
          </p:cNvPr>
          <p:cNvSpPr/>
          <p:nvPr/>
        </p:nvSpPr>
        <p:spPr>
          <a:xfrm>
            <a:off x="1696684" y="5739660"/>
            <a:ext cx="648072" cy="648072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C7018D8-A939-4CD5-86C7-64BF51847DF0}"/>
              </a:ext>
            </a:extLst>
          </p:cNvPr>
          <p:cNvSpPr/>
          <p:nvPr/>
        </p:nvSpPr>
        <p:spPr>
          <a:xfrm>
            <a:off x="7357080" y="4667231"/>
            <a:ext cx="648072" cy="648072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264622B-623E-4435-93CA-9DCA7202BF92}"/>
              </a:ext>
            </a:extLst>
          </p:cNvPr>
          <p:cNvSpPr/>
          <p:nvPr/>
        </p:nvSpPr>
        <p:spPr>
          <a:xfrm>
            <a:off x="7357080" y="5739660"/>
            <a:ext cx="648072" cy="64807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>
                <a:solidFill>
                  <a:sysClr val="windowText" lastClr="00000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13ED775-D710-4FCC-AB65-4EF75CB80927}"/>
                  </a:ext>
                </a:extLst>
              </p:cNvPr>
              <p:cNvSpPr/>
              <p:nvPr/>
            </p:nvSpPr>
            <p:spPr>
              <a:xfrm>
                <a:off x="3064836" y="4724181"/>
                <a:ext cx="13019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13ED775-D710-4FCC-AB65-4EF75CB809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36" y="4724181"/>
                <a:ext cx="130195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2BFC9EA-255E-4775-82DC-F3B4A72AE9E9}"/>
                  </a:ext>
                </a:extLst>
              </p:cNvPr>
              <p:cNvSpPr/>
              <p:nvPr/>
            </p:nvSpPr>
            <p:spPr>
              <a:xfrm>
                <a:off x="3064835" y="5864512"/>
                <a:ext cx="10871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𝟐𝟏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2BFC9EA-255E-4775-82DC-F3B4A72AE9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35" y="5864512"/>
                <a:ext cx="108715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5143287-93C0-471C-9830-66E0B7DE62C8}"/>
                  </a:ext>
                </a:extLst>
              </p:cNvPr>
              <p:cNvSpPr/>
              <p:nvPr/>
            </p:nvSpPr>
            <p:spPr>
              <a:xfrm>
                <a:off x="8725231" y="5802086"/>
                <a:ext cx="10871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5143287-93C0-471C-9830-66E0B7DE62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231" y="5802086"/>
                <a:ext cx="1087157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5281F09-59DC-485E-988F-3BEC34973379}"/>
                  </a:ext>
                </a:extLst>
              </p:cNvPr>
              <p:cNvSpPr/>
              <p:nvPr/>
            </p:nvSpPr>
            <p:spPr>
              <a:xfrm>
                <a:off x="8725230" y="4735781"/>
                <a:ext cx="10871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5281F09-59DC-485E-988F-3BEC349733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5230" y="4735781"/>
                <a:ext cx="108715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3">
            <a:extLst>
              <a:ext uri="{FF2B5EF4-FFF2-40B4-BE49-F238E27FC236}">
                <a16:creationId xmlns:a16="http://schemas.microsoft.com/office/drawing/2014/main" id="{2972B716-2F61-4B09-88A7-FE35EFB90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49674"/>
              </p:ext>
            </p:extLst>
          </p:nvPr>
        </p:nvGraphicFramePr>
        <p:xfrm>
          <a:off x="1203281" y="2061299"/>
          <a:ext cx="898172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6345">
                  <a:extLst>
                    <a:ext uri="{9D8B030D-6E8A-4147-A177-3AD203B41FA5}">
                      <a16:colId xmlns:a16="http://schemas.microsoft.com/office/drawing/2014/main" val="157805826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9723152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5457006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33942607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47353547"/>
                    </a:ext>
                  </a:extLst>
                </a:gridCol>
              </a:tblGrid>
              <a:tr h="406147"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French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German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Russian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22526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12793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892092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29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21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70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9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5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Notation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EAD4945-F479-40DD-9BB8-5D9C7DB9EA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1788" y="1270001"/>
            <a:ext cx="11525250" cy="1016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Now work through all questions on Worksheet D</a:t>
            </a:r>
          </a:p>
        </p:txBody>
      </p:sp>
    </p:spTree>
    <p:extLst>
      <p:ext uri="{BB962C8B-B14F-4D97-AF65-F5344CB8AC3E}">
        <p14:creationId xmlns:p14="http://schemas.microsoft.com/office/powerpoint/2010/main" val="3841098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D3E307E-244F-42DB-A0C2-0720C245B254}"/>
              </a:ext>
            </a:extLst>
          </p:cNvPr>
          <p:cNvSpPr txBox="1">
            <a:spLocks/>
          </p:cNvSpPr>
          <p:nvPr/>
        </p:nvSpPr>
        <p:spPr>
          <a:xfrm>
            <a:off x="274320" y="1070250"/>
            <a:ext cx="11725422" cy="182769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From the following two-way table, make your own probability questions using set notation (along with the answers). When finished, get your partner to complete them.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</p:txBody>
      </p:sp>
      <p:graphicFrame>
        <p:nvGraphicFramePr>
          <p:cNvPr id="6" name="Table 3">
            <a:extLst>
              <a:ext uri="{FF2B5EF4-FFF2-40B4-BE49-F238E27FC236}">
                <a16:creationId xmlns:a16="http://schemas.microsoft.com/office/drawing/2014/main" id="{E5017D4A-970E-4ED8-94D6-FACF7573A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49674"/>
              </p:ext>
            </p:extLst>
          </p:nvPr>
        </p:nvGraphicFramePr>
        <p:xfrm>
          <a:off x="1203281" y="2061299"/>
          <a:ext cx="8981725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6345">
                  <a:extLst>
                    <a:ext uri="{9D8B030D-6E8A-4147-A177-3AD203B41FA5}">
                      <a16:colId xmlns:a16="http://schemas.microsoft.com/office/drawing/2014/main" val="157805826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9723152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1545700660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339426072"/>
                    </a:ext>
                  </a:extLst>
                </a:gridCol>
                <a:gridCol w="1796345">
                  <a:extLst>
                    <a:ext uri="{9D8B030D-6E8A-4147-A177-3AD203B41FA5}">
                      <a16:colId xmlns:a16="http://schemas.microsoft.com/office/drawing/2014/main" val="347353547"/>
                    </a:ext>
                  </a:extLst>
                </a:gridCol>
              </a:tblGrid>
              <a:tr h="406147"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French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German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Russian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22526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12793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892092"/>
                  </a:ext>
                </a:extLst>
              </a:tr>
              <a:tr h="406147">
                <a:tc>
                  <a:txBody>
                    <a:bodyPr/>
                    <a:lstStyle/>
                    <a:p>
                      <a:r>
                        <a:rPr lang="en-GB" sz="2400" b="1" dirty="0"/>
                        <a:t>Total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29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21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70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9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226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2" ma:contentTypeDescription="Create a new document." ma:contentTypeScope="" ma:versionID="126c79837039b0c4cae5fd96724c61a3">
  <xsd:schema xmlns:xsd="http://www.w3.org/2001/XMLSchema" xmlns:xs="http://www.w3.org/2001/XMLSchema" xmlns:p="http://schemas.microsoft.com/office/2006/metadata/properties" xmlns:ns2="9ad1216b-cdc1-40e2-a0c2-94597fd44697" xmlns:ns3="3fcf4a81-aca0-43b6-bff7-87efdc296efa" targetNamespace="http://schemas.microsoft.com/office/2006/metadata/properties" ma:root="true" ma:fieldsID="2bf71f683afee526755965e9abd0d947" ns2:_="" ns3:_="">
    <xsd:import namespace="9ad1216b-cdc1-40e2-a0c2-94597fd44697"/>
    <xsd:import namespace="3fcf4a81-aca0-43b6-bff7-87efdc296ef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7VPTP7ZE6X33-1933993375-407</_dlc_DocId>
    <_dlc_DocIdUrl xmlns="9ad1216b-cdc1-40e2-a0c2-94597fd44697">
      <Url>https://cambridgeorg.sharepoint.com/sites/cie/education/pd/Curriculum_Support/_layouts/15/DocIdRedir.aspx?ID=7VPTP7ZE6X33-1933993375-407</Url>
      <Description>7VPTP7ZE6X33-1933993375-407</Description>
    </_dlc_DocIdUrl>
  </documentManagement>
</p:properties>
</file>

<file path=customXml/itemProps1.xml><?xml version="1.0" encoding="utf-8"?>
<ds:datastoreItem xmlns:ds="http://schemas.openxmlformats.org/officeDocument/2006/customXml" ds:itemID="{D898D2C5-6475-4876-8DA0-02640E7CF9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769015-FB69-4DB1-A5AE-B9437C770EB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ED50ED2-D1FA-49C9-9623-0B98C39556E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174C2D5-5069-4FFF-BDE5-DC4539BCA610}">
  <ds:schemaRefs>
    <ds:schemaRef ds:uri="http://purl.org/dc/terms/"/>
    <ds:schemaRef ds:uri="3fcf4a81-aca0-43b6-bff7-87efdc296efa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ad1216b-cdc1-40e2-a0c2-94597fd4469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418</Words>
  <Application>Microsoft Office PowerPoint</Application>
  <PresentationFormat>Widescreen</PresentationFormat>
  <Paragraphs>195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Lesson slides Topic: Probability Lesson 4: Set Notation</vt:lpstr>
      <vt:lpstr>Set Notation</vt:lpstr>
      <vt:lpstr>Set Notation</vt:lpstr>
      <vt:lpstr>Checkpoint #1</vt:lpstr>
      <vt:lpstr>Checkpoint #2</vt:lpstr>
      <vt:lpstr>Checkpoint #3</vt:lpstr>
      <vt:lpstr>Checkpoint #4</vt:lpstr>
      <vt:lpstr>Set Notation</vt:lpstr>
      <vt:lpstr>Plenary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98</cp:revision>
  <cp:lastPrinted>2018-01-14T21:28:16Z</cp:lastPrinted>
  <dcterms:created xsi:type="dcterms:W3CDTF">2018-01-14T21:11:47Z</dcterms:created>
  <dcterms:modified xsi:type="dcterms:W3CDTF">2023-12-07T09:39:38Z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42feecf5-624d-4de2-b23f-331b06c499da</vt:lpwstr>
  </property>
</Properties>
</file>