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353" r:id="rId6"/>
    <p:sldId id="341" r:id="rId7"/>
    <p:sldId id="342" r:id="rId8"/>
    <p:sldId id="343" r:id="rId9"/>
    <p:sldId id="352" r:id="rId10"/>
    <p:sldId id="322" r:id="rId11"/>
    <p:sldId id="34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48000C-D7B6-47F7-A582-43AC7877A523}" v="1" dt="2026-04-08T11:40:27.7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addSld delSld modSld">
      <pc:chgData name="Karolyn Feliciani" userId="4076af5d-4c02-40b8-bc9d-56f6c404e751" providerId="ADAL" clId="{099CAC30-79AE-4DCE-97A7-3B8E8A0057CB}" dt="2026-04-08T12:28:35.530" v="28" actId="20577"/>
      <pc:docMkLst>
        <pc:docMk/>
      </pc:docMkLst>
      <pc:sldChg chg="modSp del mod">
        <pc:chgData name="Karolyn Feliciani" userId="4076af5d-4c02-40b8-bc9d-56f6c404e751" providerId="ADAL" clId="{099CAC30-79AE-4DCE-97A7-3B8E8A0057CB}" dt="2026-04-08T12:27:47.090" v="18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099CAC30-79AE-4DCE-97A7-3B8E8A0057CB}" dt="2026-04-08T12:28:35.530" v="28" actId="20577"/>
        <pc:sldMkLst>
          <pc:docMk/>
          <pc:sldMk cId="3615489487" sldId="340"/>
        </pc:sldMkLst>
        <pc:spChg chg="mod">
          <ac:chgData name="Karolyn Feliciani" userId="4076af5d-4c02-40b8-bc9d-56f6c404e751" providerId="ADAL" clId="{099CAC30-79AE-4DCE-97A7-3B8E8A0057CB}" dt="2026-04-08T12:28:35.530" v="28" actId="20577"/>
          <ac:spMkLst>
            <pc:docMk/>
            <pc:sldMk cId="3615489487" sldId="340"/>
            <ac:spMk id="2" creationId="{7C2C600A-94C6-8B97-E7E5-2D25E8463CC7}"/>
          </ac:spMkLst>
        </pc:spChg>
      </pc:sldChg>
      <pc:sldChg chg="modSp mod">
        <pc:chgData name="Karolyn Feliciani" userId="4076af5d-4c02-40b8-bc9d-56f6c404e751" providerId="ADAL" clId="{099CAC30-79AE-4DCE-97A7-3B8E8A0057CB}" dt="2026-04-08T12:27:54.710" v="19" actId="120"/>
        <pc:sldMkLst>
          <pc:docMk/>
          <pc:sldMk cId="1646887301" sldId="341"/>
        </pc:sldMkLst>
        <pc:spChg chg="mod">
          <ac:chgData name="Karolyn Feliciani" userId="4076af5d-4c02-40b8-bc9d-56f6c404e751" providerId="ADAL" clId="{099CAC30-79AE-4DCE-97A7-3B8E8A0057CB}" dt="2026-04-08T12:27:54.710" v="19" actId="120"/>
          <ac:spMkLst>
            <pc:docMk/>
            <pc:sldMk cId="1646887301" sldId="341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8T12:28:21.984" v="24" actId="20577"/>
        <pc:sldMkLst>
          <pc:docMk/>
          <pc:sldMk cId="4104949752" sldId="352"/>
        </pc:sldMkLst>
        <pc:spChg chg="mod">
          <ac:chgData name="Karolyn Feliciani" userId="4076af5d-4c02-40b8-bc9d-56f6c404e751" providerId="ADAL" clId="{099CAC30-79AE-4DCE-97A7-3B8E8A0057CB}" dt="2026-04-08T12:28:21.984" v="24" actId="20577"/>
          <ac:spMkLst>
            <pc:docMk/>
            <pc:sldMk cId="4104949752" sldId="352"/>
            <ac:spMk id="4" creationId="{8A3FCDC3-543C-8905-8EB4-3AC0E32FFFFF}"/>
          </ac:spMkLst>
        </pc:spChg>
      </pc:sldChg>
      <pc:sldChg chg="modSp add mod">
        <pc:chgData name="Karolyn Feliciani" userId="4076af5d-4c02-40b8-bc9d-56f6c404e751" providerId="ADAL" clId="{099CAC30-79AE-4DCE-97A7-3B8E8A0057CB}" dt="2026-04-08T11:40:58.940" v="17" actId="20577"/>
        <pc:sldMkLst>
          <pc:docMk/>
          <pc:sldMk cId="1130971648" sldId="353"/>
        </pc:sldMkLst>
        <pc:spChg chg="mod">
          <ac:chgData name="Karolyn Feliciani" userId="4076af5d-4c02-40b8-bc9d-56f6c404e751" providerId="ADAL" clId="{099CAC30-79AE-4DCE-97A7-3B8E8A0057CB}" dt="2026-04-08T11:40:58.940" v="17" actId="20577"/>
          <ac:spMkLst>
            <pc:docMk/>
            <pc:sldMk cId="1130971648" sldId="35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200808"/>
            <a:ext cx="11117656" cy="2571183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Demonstrate knowledge and understanding of dealing with data</a:t>
            </a:r>
          </a:p>
          <a:p>
            <a:r>
              <a:rPr lang="en-GB" dirty="0"/>
              <a:t>Demonstrate knowledge and understanding of how responses are marked</a:t>
            </a:r>
          </a:p>
          <a:p>
            <a:r>
              <a:rPr lang="en-GB" dirty="0"/>
              <a:t>Develop self-assessment skills and exam technique</a:t>
            </a:r>
          </a:p>
          <a:p>
            <a:r>
              <a:rPr lang="en-GB" dirty="0"/>
              <a:t>Identify which areas are well-understood or challenging </a:t>
            </a:r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Starter activity: Prepare for your assessment, checking how much time you have, and thinking about how much you will need to write for each question.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688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End of topic test 25 minutes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0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marking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You will need:</a:t>
            </a:r>
            <a:endParaRPr lang="en-US" dirty="0"/>
          </a:p>
          <a:p>
            <a:r>
              <a:rPr lang="en-US" dirty="0"/>
              <a:t>Your completed test</a:t>
            </a:r>
          </a:p>
          <a:p>
            <a:r>
              <a:rPr lang="en-US" dirty="0"/>
              <a:t>A pen (use a different </a:t>
            </a:r>
            <a:r>
              <a:rPr lang="en-US" dirty="0" err="1"/>
              <a:t>colour</a:t>
            </a:r>
            <a:r>
              <a:rPr lang="en-US" dirty="0"/>
              <a:t> if possible)</a:t>
            </a:r>
          </a:p>
          <a:p>
            <a:r>
              <a:rPr lang="en-US" dirty="0"/>
              <a:t>The </a:t>
            </a:r>
            <a:r>
              <a:rPr lang="en-US" b="1" dirty="0"/>
              <a:t>mark scheme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Instructions:</a:t>
            </a:r>
            <a:endParaRPr lang="en-US" dirty="0"/>
          </a:p>
          <a:p>
            <a:r>
              <a:rPr lang="en-US" dirty="0"/>
              <a:t>Mark your answers one by one</a:t>
            </a:r>
          </a:p>
          <a:p>
            <a:r>
              <a:rPr lang="en-US" dirty="0"/>
              <a:t>Award the number of marks shown in the mark scheme</a:t>
            </a:r>
          </a:p>
          <a:p>
            <a:r>
              <a:rPr lang="en-US" dirty="0"/>
              <a:t>Be honest and fair</a:t>
            </a:r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8818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Mark short answer questions: Q12(a-c) on Experimental Methods from Specimen Paper 1 and Q12(b-d) from Non-experimental Methods from Specimen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94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 assessment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32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3200" dirty="0">
                <a:latin typeface="Arial"/>
                <a:cs typeface="Arial"/>
              </a:rPr>
              <a:t>Use your mark scheme to mark all the short answer questions.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8D66-1425-080F-A390-48FC7194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746CB7-4743-B6C1-2EF8-2FD41E451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CFCD82-0BCB-26A3-5527-102879B5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999072"/>
            <a:ext cx="5580000" cy="720000"/>
          </a:xfrm>
        </p:spPr>
        <p:txBody>
          <a:bodyPr>
            <a:normAutofit/>
          </a:bodyPr>
          <a:lstStyle/>
          <a:p>
            <a:r>
              <a:rPr lang="en-US" dirty="0"/>
              <a:t>Plenary: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2C600A-94C6-8B97-E7E5-2D25E8463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2121888"/>
            <a:ext cx="539784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dirty="0"/>
              <a:t>Go through your assessment and identify </a:t>
            </a:r>
            <a:r>
              <a:rPr lang="en-US" altLang="en-US" b="1" dirty="0"/>
              <a:t>two</a:t>
            </a:r>
            <a:r>
              <a:rPr lang="en-US" altLang="en-US" dirty="0"/>
              <a:t> areas / concepts you would like to review individually, with a peer and / or teacher input.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dirty="0"/>
              <a:t>For example: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dirty="0"/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en-US" altLang="en-US" dirty="0"/>
              <a:t>The method for calculating the range.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lang="en-US" altLang="en-US" dirty="0"/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en-US" altLang="en-US" dirty="0"/>
              <a:t>Practice drawing bar charts.</a:t>
            </a:r>
          </a:p>
        </p:txBody>
      </p:sp>
    </p:spTree>
    <p:extLst>
      <p:ext uri="{BB962C8B-B14F-4D97-AF65-F5344CB8AC3E}">
        <p14:creationId xmlns:p14="http://schemas.microsoft.com/office/powerpoint/2010/main" val="3615489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7VPTP7ZE6X33-2020743336-620</_dlc_DocId>
    <_dlc_DocIdUrl xmlns="9ad1216b-cdc1-40e2-a0c2-94597fd44697">
      <Url>https://cambridgeorg.sharepoint.com/sites/cie/education/pd/Curriculum_Support/_layouts/15/DocIdRedir.aspx?ID=7VPTP7ZE6X33-2020743336-620</Url>
      <Description>7VPTP7ZE6X33-2020743336-620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9ad1216b-cdc1-40e2-a0c2-94597fd44697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E849A64-4DBF-47F4-9283-BA24ACB4AF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454</TotalTime>
  <Words>197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Beginning marking</vt:lpstr>
      <vt:lpstr>PowerPoint Presentation</vt:lpstr>
      <vt:lpstr>Self assessment</vt:lpstr>
      <vt:lpstr>Plenary: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19</cp:revision>
  <dcterms:created xsi:type="dcterms:W3CDTF">2023-10-09T12:44:25Z</dcterms:created>
  <dcterms:modified xsi:type="dcterms:W3CDTF">2026-04-08T12:28:43Z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e1b4aec6-28f3-4eb1-826f-0237655b36ae</vt:lpwstr>
  </property>
</Properties>
</file>