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298" r:id="rId7"/>
    <p:sldId id="333" r:id="rId8"/>
    <p:sldId id="336" r:id="rId9"/>
    <p:sldId id="322" r:id="rId10"/>
    <p:sldId id="344" r:id="rId11"/>
    <p:sldId id="345" r:id="rId12"/>
    <p:sldId id="34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6-23T19:01:30.393" v="3170" actId="20577"/>
      <pc:docMkLst>
        <pc:docMk/>
      </pc:docMkLst>
      <pc:sldChg chg="modSp mod">
        <pc:chgData name="Lizzie Gauntlett" userId="1dc7c36a1b1a647d" providerId="LiveId" clId="{C1DC5315-D282-429F-B35A-871ABF7A65E8}" dt="2026-06-23T18:31:15.770" v="2566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6-23T18:31:15.770" v="2566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addSp modSp mod">
        <pc:chgData name="Lizzie Gauntlett" userId="1dc7c36a1b1a647d" providerId="LiveId" clId="{C1DC5315-D282-429F-B35A-871ABF7A65E8}" dt="2026-06-23T18:52:55.900" v="2608" actId="205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6-23T18:52:55.900" v="2608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6-23T18:52:54.176" v="2607" actId="255"/>
          <ac:spMkLst>
            <pc:docMk/>
            <pc:sldMk cId="2489020089" sldId="322"/>
            <ac:spMk id="4" creationId="{E1002C61-6357-87F2-E88C-5E97C35CEB53}"/>
          </ac:spMkLst>
        </pc:spChg>
      </pc:sldChg>
      <pc:sldChg chg="addSp delSp modSp add del mod ord">
        <pc:chgData name="Lizzie Gauntlett" userId="1dc7c36a1b1a647d" providerId="LiveId" clId="{C1DC5315-D282-429F-B35A-871ABF7A65E8}" dt="2026-06-23T18:58:51.654" v="2981" actId="20577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6-23T18:58:03.057" v="2894" actId="20577"/>
          <ac:spMkLst>
            <pc:docMk/>
            <pc:sldMk cId="1198625482" sldId="333"/>
            <ac:spMk id="3" creationId="{FD4857A8-FEFB-1CE7-3447-A477657416F6}"/>
          </ac:spMkLst>
        </pc:spChg>
        <pc:spChg chg="del mod">
          <ac:chgData name="Lizzie Gauntlett" userId="1dc7c36a1b1a647d" providerId="LiveId" clId="{C1DC5315-D282-429F-B35A-871ABF7A65E8}" dt="2026-06-23T18:58:51.654" v="2981" actId="20577"/>
          <ac:spMkLst>
            <pc:docMk/>
            <pc:sldMk cId="1198625482" sldId="333"/>
            <ac:spMk id="4" creationId="{9F31BEDC-13C9-7154-7D8E-964D57B4F8CA}"/>
          </ac:spMkLst>
        </pc:spChg>
        <pc:spChg chg="mod">
          <ac:chgData name="Lizzie Gauntlett" userId="1dc7c36a1b1a647d" providerId="LiveId" clId="{C1DC5315-D282-429F-B35A-871ABF7A65E8}" dt="2026-06-23T18:58:39.692" v="2953" actId="1038"/>
          <ac:spMkLst>
            <pc:docMk/>
            <pc:sldMk cId="1198625482" sldId="333"/>
            <ac:spMk id="7" creationId="{8C6F47CC-1000-711B-3E33-ECB545EB1718}"/>
          </ac:spMkLst>
        </pc:spChg>
      </pc:sldChg>
      <pc:sldChg chg="modSp mod ord">
        <pc:chgData name="Lizzie Gauntlett" userId="1dc7c36a1b1a647d" providerId="LiveId" clId="{C1DC5315-D282-429F-B35A-871ABF7A65E8}" dt="2026-06-23T18:55:01.663" v="2804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6-23T18:55:01.663" v="2804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6-23T19:01:30.393" v="3170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6-23T19:01:30.393" v="3170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modSp mod">
        <pc:chgData name="Lizzie Gauntlett" userId="1dc7c36a1b1a647d" providerId="LiveId" clId="{C1DC5315-D282-429F-B35A-871ABF7A65E8}" dt="2026-06-23T18:24:40.014" v="2400" actId="20577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6-23T18:24:40.014" v="2400" actId="20577"/>
          <ac:spMkLst>
            <pc:docMk/>
            <pc:sldMk cId="1130971648" sldId="343"/>
            <ac:spMk id="4" creationId="{8A3FCDC3-543C-8905-8EB4-3AC0E32FFFFF}"/>
          </ac:spMkLst>
        </pc:spChg>
      </pc:sldChg>
      <pc:sldChg chg="addSp delSp modSp add mod">
        <pc:chgData name="Lizzie Gauntlett" userId="1dc7c36a1b1a647d" providerId="LiveId" clId="{C1DC5315-D282-429F-B35A-871ABF7A65E8}" dt="2026-06-23T18:53:57.338" v="2650" actId="20577"/>
        <pc:sldMkLst>
          <pc:docMk/>
          <pc:sldMk cId="2913147664" sldId="344"/>
        </pc:sldMkLst>
        <pc:spChg chg="add del mod">
          <ac:chgData name="Lizzie Gauntlett" userId="1dc7c36a1b1a647d" providerId="LiveId" clId="{C1DC5315-D282-429F-B35A-871ABF7A65E8}" dt="2026-06-23T18:53:57.338" v="2650" actId="20577"/>
          <ac:spMkLst>
            <pc:docMk/>
            <pc:sldMk cId="2913147664" sldId="344"/>
            <ac:spMk id="4" creationId="{59AD9D1F-D635-4825-DBEA-6887D938046B}"/>
          </ac:spMkLst>
        </pc:spChg>
      </pc:sldChg>
      <pc:sldChg chg="delSp modSp add mod">
        <pc:chgData name="Lizzie Gauntlett" userId="1dc7c36a1b1a647d" providerId="LiveId" clId="{C1DC5315-D282-429F-B35A-871ABF7A65E8}" dt="2026-06-23T19:01:02.651" v="3061" actId="20577"/>
        <pc:sldMkLst>
          <pc:docMk/>
          <pc:sldMk cId="4087696515" sldId="345"/>
        </pc:sldMkLst>
        <pc:spChg chg="mod">
          <ac:chgData name="Lizzie Gauntlett" userId="1dc7c36a1b1a647d" providerId="LiveId" clId="{C1DC5315-D282-429F-B35A-871ABF7A65E8}" dt="2026-06-23T18:59:59.876" v="3012" actId="20577"/>
          <ac:spMkLst>
            <pc:docMk/>
            <pc:sldMk cId="4087696515" sldId="345"/>
            <ac:spMk id="3" creationId="{614936A0-6DCC-D012-39AE-D785065775A8}"/>
          </ac:spMkLst>
        </pc:spChg>
        <pc:spChg chg="mod">
          <ac:chgData name="Lizzie Gauntlett" userId="1dc7c36a1b1a647d" providerId="LiveId" clId="{C1DC5315-D282-429F-B35A-871ABF7A65E8}" dt="2026-06-23T19:01:02.651" v="3061" actId="20577"/>
          <ac:spMkLst>
            <pc:docMk/>
            <pc:sldMk cId="4087696515" sldId="345"/>
            <ac:spMk id="4" creationId="{C058F51D-CE7C-43A1-793D-1F4467766DEB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7-06T08:20:31.516" v="0" actId="120"/>
      <pc:docMkLst>
        <pc:docMk/>
      </pc:docMkLst>
      <pc:sldChg chg="modSp mod">
        <pc:chgData name="Karolyn Feliciani" userId="4076af5d-4c02-40b8-bc9d-56f6c404e751" providerId="ADAL" clId="{8B2CCB7D-5049-4A78-86B5-363DE994085C}" dt="2026-07-06T08:20:31.516" v="0" actId="120"/>
        <pc:sldMkLst>
          <pc:docMk/>
          <pc:sldMk cId="1677304970" sldId="298"/>
        </pc:sldMkLst>
        <pc:spChg chg="mod">
          <ac:chgData name="Karolyn Feliciani" userId="4076af5d-4c02-40b8-bc9d-56f6c404e751" providerId="ADAL" clId="{8B2CCB7D-5049-4A78-86B5-363DE994085C}" dt="2026-07-06T08:20:31.516" v="0" actId="120"/>
          <ac:spMkLst>
            <pc:docMk/>
            <pc:sldMk cId="1677304970" sldId="298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rpJVoBQU9cbrlbZByTm4KAy4Wqa8L9aGBhikbHvmzws/edit?usp=sharin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lvl="0"/>
            <a:r>
              <a:rPr lang="en-GB" dirty="0"/>
              <a:t>Describe Gregory's constructivist theory </a:t>
            </a:r>
          </a:p>
          <a:p>
            <a:pPr lvl="0"/>
            <a:r>
              <a:rPr lang="en-GB" dirty="0"/>
              <a:t>Explain schemas, inferences, perceptual hypotheses, and perceptual set</a:t>
            </a:r>
          </a:p>
          <a:p>
            <a:r>
              <a:rPr lang="en-GB" dirty="0"/>
              <a:t>Explain the factors affecting perceptual set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True or false?</a:t>
            </a:r>
          </a:p>
          <a:p>
            <a:pPr marL="457200" indent="-457200">
              <a:buAutoNum type="arabicPeriod"/>
            </a:pPr>
            <a:r>
              <a:rPr lang="en-GB" dirty="0"/>
              <a:t>People from all cultures perceive events exactly the same way.</a:t>
            </a:r>
          </a:p>
          <a:p>
            <a:pPr marL="457200" indent="-457200">
              <a:buAutoNum type="arabicPeriod"/>
            </a:pPr>
            <a:r>
              <a:rPr lang="en-GB" dirty="0"/>
              <a:t>We might not notice something if we were not expecting to see it.</a:t>
            </a:r>
          </a:p>
          <a:p>
            <a:pPr marL="457200" indent="-457200">
              <a:buAutoNum type="arabicPeriod"/>
            </a:pPr>
            <a:r>
              <a:rPr lang="en-GB" dirty="0"/>
              <a:t>Perception is based only on the senses.</a:t>
            </a:r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Gregory’s constructivist theory of perception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Perception is: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Developed through nurture</a:t>
            </a:r>
          </a:p>
          <a:p>
            <a:endParaRPr lang="en-US" dirty="0"/>
          </a:p>
          <a:p>
            <a:r>
              <a:rPr lang="en-US" dirty="0"/>
              <a:t>Top-down</a:t>
            </a:r>
          </a:p>
          <a:p>
            <a:endParaRPr lang="en-US" dirty="0"/>
          </a:p>
          <a:p>
            <a:r>
              <a:rPr lang="en-US" dirty="0"/>
              <a:t>Influenced by environment</a:t>
            </a:r>
            <a:endParaRPr lang="en-GB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8C6F47CC-1000-711B-3E33-ECB545EB1718}"/>
              </a:ext>
            </a:extLst>
          </p:cNvPr>
          <p:cNvSpPr/>
          <p:nvPr/>
        </p:nvSpPr>
        <p:spPr>
          <a:xfrm rot="5400000">
            <a:off x="3144387" y="3983301"/>
            <a:ext cx="3593014" cy="48042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Use the </a:t>
            </a:r>
            <a:r>
              <a:rPr lang="en-GB" dirty="0">
                <a:latin typeface="Arial"/>
                <a:cs typeface="Arial"/>
                <a:hlinkClick r:id="rId3"/>
              </a:rPr>
              <a:t>resource</a:t>
            </a:r>
            <a:r>
              <a:rPr lang="en-GB" dirty="0">
                <a:latin typeface="Arial"/>
                <a:cs typeface="Arial"/>
              </a:rPr>
              <a:t> to explore Gregory’s constructivist theory of perception.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b="1" dirty="0"/>
          </a:p>
          <a:p>
            <a:pPr marL="0" indent="0" algn="ctr">
              <a:buNone/>
            </a:pPr>
            <a:r>
              <a:rPr lang="en-US" sz="2800" b="1" dirty="0"/>
              <a:t>Schemas </a:t>
            </a:r>
            <a:r>
              <a:rPr lang="en-US" sz="2800" dirty="0"/>
              <a:t>are: </a:t>
            </a:r>
          </a:p>
          <a:p>
            <a:pPr marL="0" indent="0" algn="ctr">
              <a:buNone/>
            </a:pPr>
            <a:r>
              <a:rPr lang="en-US" sz="2800" dirty="0"/>
              <a:t>‘mental structures people use to </a:t>
            </a:r>
            <a:r>
              <a:rPr lang="en-US" sz="2800" dirty="0" err="1"/>
              <a:t>organise</a:t>
            </a:r>
            <a:r>
              <a:rPr lang="en-US" sz="2800" dirty="0"/>
              <a:t> and store information about their environment’ 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b="1" dirty="0"/>
              <a:t>Inferences </a:t>
            </a:r>
            <a:r>
              <a:rPr lang="en-US" sz="2800" dirty="0"/>
              <a:t>are: </a:t>
            </a:r>
          </a:p>
          <a:p>
            <a:pPr marL="0" indent="0" algn="ctr">
              <a:buNone/>
            </a:pPr>
            <a:r>
              <a:rPr lang="en-US" sz="2800" dirty="0"/>
              <a:t>‘conclusion or prediction based on prior knowledge’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79296-7C3E-E8CA-45A2-672AB9DA6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5641E-6B47-DFBA-BF9D-6DC93F08C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45D81AD-3C8D-DDDE-626C-6D8A7F41F2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AD9D1F-D635-4825-DBEA-6887D9380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2800" b="1" dirty="0"/>
          </a:p>
          <a:p>
            <a:pPr marL="0" indent="0" algn="ctr">
              <a:buNone/>
            </a:pPr>
            <a:r>
              <a:rPr lang="en-US" sz="2800" b="1" dirty="0"/>
              <a:t>Perceptual hypotheses </a:t>
            </a:r>
            <a:r>
              <a:rPr lang="en-US" sz="2800" dirty="0"/>
              <a:t>are: ‘educated guesses people make when interpreting sensory information’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b="1" dirty="0"/>
              <a:t>Perceptual set </a:t>
            </a:r>
            <a:r>
              <a:rPr lang="en-US" sz="2800" dirty="0"/>
              <a:t>means: ‘noticing some aspects of sensory information and not others, based on schemas’</a:t>
            </a:r>
          </a:p>
          <a:p>
            <a:pPr marL="0" indent="0" algn="ctr">
              <a:buNone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13147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892AE-F8DB-51A7-710A-89C668E0F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417972C-DB4C-BEAC-347B-C4885AEE823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14936A0-6DCC-D012-39AE-D7850657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Group activity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58F51D-CE7C-43A1-793D-1F4467766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Groups of four, each person investigates </a:t>
            </a:r>
            <a:r>
              <a:rPr lang="en-GB" b="1" dirty="0"/>
              <a:t>one</a:t>
            </a:r>
            <a:r>
              <a:rPr lang="en-GB" dirty="0"/>
              <a:t> factor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Create a short scenario demonstrating one factor (culture, motivation, emotion, expectation)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Explain to your group how this factor creates a perceptual set.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Create a shared poster: four quadrants, one factor per section.</a:t>
            </a:r>
          </a:p>
        </p:txBody>
      </p:sp>
    </p:spTree>
    <p:extLst>
      <p:ext uri="{BB962C8B-B14F-4D97-AF65-F5344CB8AC3E}">
        <p14:creationId xmlns:p14="http://schemas.microsoft.com/office/powerpoint/2010/main" val="4087696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Plenary: </a:t>
            </a:r>
            <a:r>
              <a:rPr lang="en-US" dirty="0">
                <a:latin typeface="Arial"/>
                <a:cs typeface="Arial"/>
              </a:rPr>
              <a:t>Share your group’s poster with the rest of the class. Try to ask and answer at least </a:t>
            </a:r>
            <a:r>
              <a:rPr lang="en-US">
                <a:latin typeface="Arial"/>
                <a:cs typeface="Arial"/>
              </a:rPr>
              <a:t>one question.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7VPTP7ZE6X33-2020743336-790</_dlc_DocId>
    <_dlc_DocIdUrl xmlns="9ad1216b-cdc1-40e2-a0c2-94597fd44697">
      <Url>https://cambridgeorg.sharepoint.com/sites/cie/education/pd/Curriculum_Support/_layouts/15/DocIdRedir.aspx?ID=7VPTP7ZE6X33-2020743336-790</Url>
      <Description>7VPTP7ZE6X33-2020743336-790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f1f25e64-7226-490b-ade3-8cf84afff5d2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9ad1216b-cdc1-40e2-a0c2-94597fd44697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5BD9AB1A-621B-41B9-8830-5DB8416F50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414</TotalTime>
  <Words>233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Gregory’s constructivist theory of perception</vt:lpstr>
      <vt:lpstr>PowerPoint Presentation</vt:lpstr>
      <vt:lpstr>Key terms</vt:lpstr>
      <vt:lpstr>Key terms</vt:lpstr>
      <vt:lpstr>Group activity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2026-07-06T08:20:32Z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0aaf431f-7068-46f1-8d65-e77bfd1d271d</vt:lpwstr>
  </property>
</Properties>
</file>