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5"/>
  </p:sldMasterIdLst>
  <p:notesMasterIdLst>
    <p:notesMasterId r:id="rId15"/>
  </p:notesMasterIdLst>
  <p:handoutMasterIdLst>
    <p:handoutMasterId r:id="rId16"/>
  </p:handoutMasterIdLst>
  <p:sldIdLst>
    <p:sldId id="343" r:id="rId6"/>
    <p:sldId id="298" r:id="rId7"/>
    <p:sldId id="322" r:id="rId8"/>
    <p:sldId id="342" r:id="rId9"/>
    <p:sldId id="336" r:id="rId10"/>
    <p:sldId id="344" r:id="rId11"/>
    <p:sldId id="333" r:id="rId12"/>
    <p:sldId id="341" r:id="rId13"/>
    <p:sldId id="30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59DCD0B-3B59-E30F-25BE-077FB788FC5F}" name="Rebecca" initials="R" userId="S::beccy.rushton@cambridgeinternational.org::5da41865-7dbb-4b23-af4d-ef034ccc78b8" providerId="AD"/>
  <p188:author id="{5C4A6CEA-96A4-BBC8-4A4E-787900810344}" name="Beccy Rushton" initials="BR" userId="S::beccy.rushton@cambridgeinternational.org::238d138b-7b3e-44e9-851b-f70e09838bc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FDF5"/>
    <a:srgbClr val="FACB2E"/>
    <a:srgbClr val="CC59AA"/>
    <a:srgbClr val="00BDB6"/>
    <a:srgbClr val="5E0A4F"/>
    <a:srgbClr val="CC59B0"/>
    <a:srgbClr val="F9DC4E"/>
    <a:srgbClr val="C9C9C9"/>
    <a:srgbClr val="BABABA"/>
    <a:srgbClr val="ADAD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4620" y="10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zzie Gauntlett" userId="1dc7c36a1b1a647d" providerId="LiveId" clId="{C1DC5315-D282-429F-B35A-871ABF7A65E8}"/>
    <pc:docChg chg="undo custSel addSld delSld modSld sldOrd">
      <pc:chgData name="Lizzie Gauntlett" userId="1dc7c36a1b1a647d" providerId="LiveId" clId="{C1DC5315-D282-429F-B35A-871ABF7A65E8}" dt="2026-06-23T13:43:44.657" v="3282" actId="27636"/>
      <pc:docMkLst>
        <pc:docMk/>
      </pc:docMkLst>
      <pc:sldChg chg="modSp mod">
        <pc:chgData name="Lizzie Gauntlett" userId="1dc7c36a1b1a647d" providerId="LiveId" clId="{C1DC5315-D282-429F-B35A-871ABF7A65E8}" dt="2026-06-23T13:35:33.250" v="2483" actId="20577"/>
        <pc:sldMkLst>
          <pc:docMk/>
          <pc:sldMk cId="1677304970" sldId="298"/>
        </pc:sldMkLst>
        <pc:spChg chg="mod">
          <ac:chgData name="Lizzie Gauntlett" userId="1dc7c36a1b1a647d" providerId="LiveId" clId="{C1DC5315-D282-429F-B35A-871ABF7A65E8}" dt="2026-06-23T13:35:33.250" v="2483" actId="20577"/>
          <ac:spMkLst>
            <pc:docMk/>
            <pc:sldMk cId="1677304970" sldId="298"/>
            <ac:spMk id="4" creationId="{8A3FCDC3-543C-8905-8EB4-3AC0E32FFFFF}"/>
          </ac:spMkLst>
        </pc:spChg>
      </pc:sldChg>
      <pc:sldChg chg="modSp add mod">
        <pc:chgData name="Lizzie Gauntlett" userId="1dc7c36a1b1a647d" providerId="LiveId" clId="{C1DC5315-D282-429F-B35A-871ABF7A65E8}" dt="2026-06-23T13:43:44.657" v="3282" actId="27636"/>
        <pc:sldMkLst>
          <pc:docMk/>
          <pc:sldMk cId="2771976208" sldId="307"/>
        </pc:sldMkLst>
        <pc:spChg chg="mod">
          <ac:chgData name="Lizzie Gauntlett" userId="1dc7c36a1b1a647d" providerId="LiveId" clId="{C1DC5315-D282-429F-B35A-871ABF7A65E8}" dt="2026-06-23T13:43:44.657" v="3282" actId="27636"/>
          <ac:spMkLst>
            <pc:docMk/>
            <pc:sldMk cId="2771976208" sldId="307"/>
            <ac:spMk id="2" creationId="{5E12151D-E29A-FDF0-294D-5091731AA87F}"/>
          </ac:spMkLst>
        </pc:spChg>
      </pc:sldChg>
      <pc:sldChg chg="modSp mod ord">
        <pc:chgData name="Lizzie Gauntlett" userId="1dc7c36a1b1a647d" providerId="LiveId" clId="{C1DC5315-D282-429F-B35A-871ABF7A65E8}" dt="2026-06-23T13:39:23.218" v="2777"/>
        <pc:sldMkLst>
          <pc:docMk/>
          <pc:sldMk cId="2489020089" sldId="322"/>
        </pc:sldMkLst>
        <pc:spChg chg="mod">
          <ac:chgData name="Lizzie Gauntlett" userId="1dc7c36a1b1a647d" providerId="LiveId" clId="{C1DC5315-D282-429F-B35A-871ABF7A65E8}" dt="2026-06-23T13:35:51.797" v="2501" actId="313"/>
          <ac:spMkLst>
            <pc:docMk/>
            <pc:sldMk cId="2489020089" sldId="322"/>
            <ac:spMk id="2" creationId="{9DB82052-FB06-EB29-235D-D895AFE80018}"/>
          </ac:spMkLst>
        </pc:spChg>
        <pc:spChg chg="mod">
          <ac:chgData name="Lizzie Gauntlett" userId="1dc7c36a1b1a647d" providerId="LiveId" clId="{C1DC5315-D282-429F-B35A-871ABF7A65E8}" dt="2026-06-23T13:36:27.804" v="2564" actId="2710"/>
          <ac:spMkLst>
            <pc:docMk/>
            <pc:sldMk cId="2489020089" sldId="322"/>
            <ac:spMk id="4" creationId="{E1002C61-6357-87F2-E88C-5E97C35CEB53}"/>
          </ac:spMkLst>
        </pc:spChg>
      </pc:sldChg>
      <pc:sldChg chg="modSp mod ord">
        <pc:chgData name="Lizzie Gauntlett" userId="1dc7c36a1b1a647d" providerId="LiveId" clId="{C1DC5315-D282-429F-B35A-871ABF7A65E8}" dt="2026-06-23T13:42:52.341" v="3223" actId="255"/>
        <pc:sldMkLst>
          <pc:docMk/>
          <pc:sldMk cId="1198625482" sldId="333"/>
        </pc:sldMkLst>
        <pc:spChg chg="mod">
          <ac:chgData name="Lizzie Gauntlett" userId="1dc7c36a1b1a647d" providerId="LiveId" clId="{C1DC5315-D282-429F-B35A-871ABF7A65E8}" dt="2026-06-23T13:41:59.808" v="3044" actId="20577"/>
          <ac:spMkLst>
            <pc:docMk/>
            <pc:sldMk cId="1198625482" sldId="333"/>
            <ac:spMk id="3" creationId="{FD4857A8-FEFB-1CE7-3447-A477657416F6}"/>
          </ac:spMkLst>
        </pc:spChg>
        <pc:spChg chg="mod">
          <ac:chgData name="Lizzie Gauntlett" userId="1dc7c36a1b1a647d" providerId="LiveId" clId="{C1DC5315-D282-429F-B35A-871ABF7A65E8}" dt="2026-06-23T13:42:52.341" v="3223" actId="255"/>
          <ac:spMkLst>
            <pc:docMk/>
            <pc:sldMk cId="1198625482" sldId="333"/>
            <ac:spMk id="4" creationId="{9F31BEDC-13C9-7154-7D8E-964D57B4F8CA}"/>
          </ac:spMkLst>
        </pc:spChg>
      </pc:sldChg>
      <pc:sldChg chg="modSp mod ord">
        <pc:chgData name="Lizzie Gauntlett" userId="1dc7c36a1b1a647d" providerId="LiveId" clId="{C1DC5315-D282-429F-B35A-871ABF7A65E8}" dt="2026-06-23T13:38:42.364" v="2768" actId="20577"/>
        <pc:sldMkLst>
          <pc:docMk/>
          <pc:sldMk cId="3061927069" sldId="336"/>
        </pc:sldMkLst>
        <pc:spChg chg="mod">
          <ac:chgData name="Lizzie Gauntlett" userId="1dc7c36a1b1a647d" providerId="LiveId" clId="{C1DC5315-D282-429F-B35A-871ABF7A65E8}" dt="2026-06-23T13:38:42.364" v="2768" actId="20577"/>
          <ac:spMkLst>
            <pc:docMk/>
            <pc:sldMk cId="3061927069" sldId="336"/>
            <ac:spMk id="4" creationId="{8A3FCDC3-543C-8905-8EB4-3AC0E32FFFFF}"/>
          </ac:spMkLst>
        </pc:spChg>
      </pc:sldChg>
      <pc:sldChg chg="modSp mod ord">
        <pc:chgData name="Lizzie Gauntlett" userId="1dc7c36a1b1a647d" providerId="LiveId" clId="{C1DC5315-D282-429F-B35A-871ABF7A65E8}" dt="2026-06-23T13:41:13.748" v="2999" actId="20577"/>
        <pc:sldMkLst>
          <pc:docMk/>
          <pc:sldMk cId="153233455" sldId="341"/>
        </pc:sldMkLst>
        <pc:spChg chg="mod">
          <ac:chgData name="Lizzie Gauntlett" userId="1dc7c36a1b1a647d" providerId="LiveId" clId="{C1DC5315-D282-429F-B35A-871ABF7A65E8}" dt="2026-06-23T13:41:13.748" v="2999" actId="20577"/>
          <ac:spMkLst>
            <pc:docMk/>
            <pc:sldMk cId="153233455" sldId="341"/>
            <ac:spMk id="4" creationId="{CC353874-58DC-AE45-C5DF-CCA75046EC71}"/>
          </ac:spMkLst>
        </pc:spChg>
      </pc:sldChg>
      <pc:sldChg chg="modSp mod ord">
        <pc:chgData name="Lizzie Gauntlett" userId="1dc7c36a1b1a647d" providerId="LiveId" clId="{C1DC5315-D282-429F-B35A-871ABF7A65E8}" dt="2026-06-23T13:38:57.465" v="2772"/>
        <pc:sldMkLst>
          <pc:docMk/>
          <pc:sldMk cId="258161367" sldId="342"/>
        </pc:sldMkLst>
        <pc:spChg chg="mod">
          <ac:chgData name="Lizzie Gauntlett" userId="1dc7c36a1b1a647d" providerId="LiveId" clId="{C1DC5315-D282-429F-B35A-871ABF7A65E8}" dt="2026-06-23T13:37:26.353" v="2616" actId="114"/>
          <ac:spMkLst>
            <pc:docMk/>
            <pc:sldMk cId="258161367" sldId="342"/>
            <ac:spMk id="4" creationId="{089EF9E1-4C16-292A-D85B-36C74D7F0D46}"/>
          </ac:spMkLst>
        </pc:spChg>
      </pc:sldChg>
      <pc:sldChg chg="addSp delSp modSp mod">
        <pc:chgData name="Lizzie Gauntlett" userId="1dc7c36a1b1a647d" providerId="LiveId" clId="{C1DC5315-D282-429F-B35A-871ABF7A65E8}" dt="2026-06-23T13:41:22.157" v="3002" actId="478"/>
        <pc:sldMkLst>
          <pc:docMk/>
          <pc:sldMk cId="1130971648" sldId="343"/>
        </pc:sldMkLst>
        <pc:spChg chg="mod">
          <ac:chgData name="Lizzie Gauntlett" userId="1dc7c36a1b1a647d" providerId="LiveId" clId="{C1DC5315-D282-429F-B35A-871ABF7A65E8}" dt="2026-06-23T13:35:06.644" v="2403" actId="20577"/>
          <ac:spMkLst>
            <pc:docMk/>
            <pc:sldMk cId="1130971648" sldId="343"/>
            <ac:spMk id="4" creationId="{8A3FCDC3-543C-8905-8EB4-3AC0E32FFFFF}"/>
          </ac:spMkLst>
        </pc:spChg>
      </pc:sldChg>
      <pc:sldChg chg="modSp add mod ord">
        <pc:chgData name="Lizzie Gauntlett" userId="1dc7c36a1b1a647d" providerId="LiveId" clId="{C1DC5315-D282-429F-B35A-871ABF7A65E8}" dt="2026-06-23T13:41:32.852" v="3004"/>
        <pc:sldMkLst>
          <pc:docMk/>
          <pc:sldMk cId="3061998672" sldId="344"/>
        </pc:sldMkLst>
        <pc:spChg chg="mod">
          <ac:chgData name="Lizzie Gauntlett" userId="1dc7c36a1b1a647d" providerId="LiveId" clId="{C1DC5315-D282-429F-B35A-871ABF7A65E8}" dt="2026-06-23T13:39:47.063" v="2787" actId="20577"/>
          <ac:spMkLst>
            <pc:docMk/>
            <pc:sldMk cId="3061998672" sldId="344"/>
            <ac:spMk id="2" creationId="{8B460EBF-CEF2-3263-DE6A-410F9B54D0DD}"/>
          </ac:spMkLst>
        </pc:spChg>
        <pc:spChg chg="mod">
          <ac:chgData name="Lizzie Gauntlett" userId="1dc7c36a1b1a647d" providerId="LiveId" clId="{C1DC5315-D282-429F-B35A-871ABF7A65E8}" dt="2026-06-23T13:40:11.862" v="2892" actId="6549"/>
          <ac:spMkLst>
            <pc:docMk/>
            <pc:sldMk cId="3061998672" sldId="344"/>
            <ac:spMk id="4" creationId="{5482CD77-3417-C30C-DEA5-9A9F6D36DC9F}"/>
          </ac:spMkLst>
        </pc:spChg>
      </pc:sldChg>
    </pc:docChg>
  </pc:docChgLst>
  <pc:docChgLst>
    <pc:chgData name="Karolyn Feliciani" userId="4076af5d-4c02-40b8-bc9d-56f6c404e751" providerId="ADAL" clId="{8B2CCB7D-5049-4A78-86B5-363DE994085C}"/>
    <pc:docChg chg="modSld">
      <pc:chgData name="Karolyn Feliciani" userId="4076af5d-4c02-40b8-bc9d-56f6c404e751" providerId="ADAL" clId="{8B2CCB7D-5049-4A78-86B5-363DE994085C}" dt="2026-07-06T08:11:45.925" v="3" actId="120"/>
      <pc:docMkLst>
        <pc:docMk/>
      </pc:docMkLst>
      <pc:sldChg chg="modSp mod">
        <pc:chgData name="Karolyn Feliciani" userId="4076af5d-4c02-40b8-bc9d-56f6c404e751" providerId="ADAL" clId="{8B2CCB7D-5049-4A78-86B5-363DE994085C}" dt="2026-07-06T08:11:45.925" v="3" actId="120"/>
        <pc:sldMkLst>
          <pc:docMk/>
          <pc:sldMk cId="2771976208" sldId="307"/>
        </pc:sldMkLst>
        <pc:spChg chg="mod">
          <ac:chgData name="Karolyn Feliciani" userId="4076af5d-4c02-40b8-bc9d-56f6c404e751" providerId="ADAL" clId="{8B2CCB7D-5049-4A78-86B5-363DE994085C}" dt="2026-07-06T08:11:45.925" v="3" actId="120"/>
          <ac:spMkLst>
            <pc:docMk/>
            <pc:sldMk cId="2771976208" sldId="307"/>
            <ac:spMk id="2" creationId="{5E12151D-E29A-FDF0-294D-5091731AA87F}"/>
          </ac:spMkLst>
        </pc:spChg>
      </pc:sldChg>
      <pc:sldChg chg="modSp mod">
        <pc:chgData name="Karolyn Feliciani" userId="4076af5d-4c02-40b8-bc9d-56f6c404e751" providerId="ADAL" clId="{8B2CCB7D-5049-4A78-86B5-363DE994085C}" dt="2026-07-06T08:11:34.783" v="1" actId="20577"/>
        <pc:sldMkLst>
          <pc:docMk/>
          <pc:sldMk cId="153233455" sldId="341"/>
        </pc:sldMkLst>
        <pc:spChg chg="mod">
          <ac:chgData name="Karolyn Feliciani" userId="4076af5d-4c02-40b8-bc9d-56f6c404e751" providerId="ADAL" clId="{8B2CCB7D-5049-4A78-86B5-363DE994085C}" dt="2026-07-06T08:11:34.783" v="1" actId="20577"/>
          <ac:spMkLst>
            <pc:docMk/>
            <pc:sldMk cId="153233455" sldId="341"/>
            <ac:spMk id="4" creationId="{CC353874-58DC-AE45-C5DF-CCA75046EC71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431943F-366C-BEB2-2C52-8F64B2853E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FBAD5-7266-3D71-B3A2-4040E2DCC48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4087D-43F5-4D42-8A0D-096C4E3404F5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E603EA-DFEE-1FB1-1320-A771EF15F5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FF6D0C-CE98-608C-598F-D4C356146E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D1036-B28D-47C7-9610-4DFDDC3DFE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36802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8D41B3-343F-4A6E-BAF9-243AAB662254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CB86A-011C-4C12-AFCC-82D41CAC3C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677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rgbClr val="2BC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white pattern&#10;&#10;Description automatically generated">
            <a:extLst>
              <a:ext uri="{FF2B5EF4-FFF2-40B4-BE49-F238E27FC236}">
                <a16:creationId xmlns:a16="http://schemas.microsoft.com/office/drawing/2014/main" id="{018120A3-668C-095D-1426-B512FDA471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00" r="62962" b="12998"/>
          <a:stretch/>
        </p:blipFill>
        <p:spPr>
          <a:xfrm>
            <a:off x="2957910" y="-1"/>
            <a:ext cx="923409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25032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5" name="Table Placeholder 3">
            <a:extLst>
              <a:ext uri="{FF2B5EF4-FFF2-40B4-BE49-F238E27FC236}">
                <a16:creationId xmlns:a16="http://schemas.microsoft.com/office/drawing/2014/main" id="{E0D15282-C7CF-0F4D-66E0-049C7DAAF6B1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r>
              <a:rPr lang="en-US"/>
              <a:t>Click icon to add table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55573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41D65A0-2A11-2921-2AA5-945E262B5C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46178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0999" y="4623343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78305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0E85FA5-42C8-4F4B-949F-1E8E38681A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69E631E3-1609-DC3E-EDC6-6BAD1CD334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53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Cambridg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7936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- Cambridge light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3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594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fact -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D7FDF5"/>
          </a:solidFill>
          <a:ln>
            <a:solidFill>
              <a:srgbClr val="D7FD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069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5F79E0-C571-A1BF-FABE-3F40A62A754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CC58B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B51FE7B-1898-0A4F-845A-9F2EE3037F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A8465430-1AA1-8943-A7A5-1DE1399001B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bg1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8923985-2DAE-4FC0-9C52-2FA080C857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6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046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 -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7614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C500FB-08E3-061D-631E-707B0CE107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3088" b="49993"/>
          <a:stretch/>
        </p:blipFill>
        <p:spPr>
          <a:xfrm>
            <a:off x="3190707" y="-1"/>
            <a:ext cx="9001293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55402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99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78BE5-F058-41EC-94FF-CF1CA36394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77281A7-AB29-7246-B88E-7FA31840EC6A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12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C7EC4C0-55B2-80EC-39E4-E5A921FCC3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198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1" y="1836000"/>
            <a:ext cx="5712000" cy="4668052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859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5711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5999" cy="6858000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67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% Smart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4" name="SmartArt Placeholder 12">
            <a:extLst>
              <a:ext uri="{FF2B5EF4-FFF2-40B4-BE49-F238E27FC236}">
                <a16:creationId xmlns:a16="http://schemas.microsoft.com/office/drawing/2014/main" id="{71F5A3A2-A67C-EBF7-F716-D37021B15192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175042" y="1836000"/>
            <a:ext cx="11627999" cy="4667988"/>
          </a:xfrm>
        </p:spPr>
        <p:txBody>
          <a:bodyPr/>
          <a:lstStyle/>
          <a:p>
            <a:r>
              <a:rPr lang="en-US"/>
              <a:t>Click icon to add SmartArt graphic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D6D027C-FD4F-9EE3-01A0-7214FE8DBE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80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Text Placeholder 25">
            <a:extLst>
              <a:ext uri="{FF2B5EF4-FFF2-40B4-BE49-F238E27FC236}">
                <a16:creationId xmlns:a16="http://schemas.microsoft.com/office/drawing/2014/main" id="{F34FFB12-D402-B602-E9BD-516E61127F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9898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6CBCDFD9-67C4-D418-09B8-76739DA7B5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7080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3FDBCC27-8D08-802A-F7C5-F857ECB915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17080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D9ECCF5D-66C4-1FD9-CCE7-76C99D1641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2866" y="2897634"/>
            <a:ext cx="3106268" cy="2684030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8" name="Text Placeholder 25">
            <a:extLst>
              <a:ext uri="{FF2B5EF4-FFF2-40B4-BE49-F238E27FC236}">
                <a16:creationId xmlns:a16="http://schemas.microsoft.com/office/drawing/2014/main" id="{29C23ADE-D631-F5B5-A8F4-4FDF7BD3325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00048" y="370735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9" name="Text Placeholder 25">
            <a:extLst>
              <a:ext uri="{FF2B5EF4-FFF2-40B4-BE49-F238E27FC236}">
                <a16:creationId xmlns:a16="http://schemas.microsoft.com/office/drawing/2014/main" id="{8E7A9802-81DD-7913-68AC-8A9D69E1521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00048" y="315588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79AC59AB-FCA4-2A2A-1298-D1D0409E1EC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25834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13" name="Text Placeholder 25">
            <a:extLst>
              <a:ext uri="{FF2B5EF4-FFF2-40B4-BE49-F238E27FC236}">
                <a16:creationId xmlns:a16="http://schemas.microsoft.com/office/drawing/2014/main" id="{99050C6C-1E23-8B5A-0462-E2356C0AF8D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83016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7E85BFF8-C5CE-02C0-880A-2221EE861C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83016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D638C3-E432-2C47-B0DE-7158800A03A1}"/>
              </a:ext>
            </a:extLst>
          </p:cNvPr>
          <p:cNvSpPr/>
          <p:nvPr userDrawn="1"/>
        </p:nvSpPr>
        <p:spPr>
          <a:xfrm>
            <a:off x="4430971" y="4106251"/>
            <a:ext cx="563217" cy="520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" name="Picture 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A0138279-8E58-F965-426B-B4E9AC6394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F7B789C-5FC4-2A23-27AC-FD6564C881B6}"/>
              </a:ext>
            </a:extLst>
          </p:cNvPr>
          <p:cNvCxnSpPr/>
          <p:nvPr userDrawn="1"/>
        </p:nvCxnSpPr>
        <p:spPr>
          <a:xfrm>
            <a:off x="4051005" y="4222779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72FF038-EA5C-8C82-C240-97BC1F7B51D2}"/>
              </a:ext>
            </a:extLst>
          </p:cNvPr>
          <p:cNvCxnSpPr/>
          <p:nvPr userDrawn="1"/>
        </p:nvCxnSpPr>
        <p:spPr>
          <a:xfrm>
            <a:off x="7744047" y="4245698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806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118AC8ED-6D17-BFAB-3E0F-A74F81EC6A2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216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AE83ACA3-6CCB-D2C5-7995-6ABA9AEDFD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888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668379EA-653A-1EDB-755D-371D923970C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888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8A769013-87D1-F198-BEBB-77661457B0B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229494" y="2480946"/>
            <a:ext cx="2592023" cy="3110568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05EB2E67-0F72-28A2-0975-5793296D0CB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76223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6" name="Text Placeholder 25">
            <a:extLst>
              <a:ext uri="{FF2B5EF4-FFF2-40B4-BE49-F238E27FC236}">
                <a16:creationId xmlns:a16="http://schemas.microsoft.com/office/drawing/2014/main" id="{928F24B8-51E6-2C03-A51D-6CEFB8B8F2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76223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7" name="Text Placeholder 25">
            <a:extLst>
              <a:ext uri="{FF2B5EF4-FFF2-40B4-BE49-F238E27FC236}">
                <a16:creationId xmlns:a16="http://schemas.microsoft.com/office/drawing/2014/main" id="{D3324153-7FE1-5268-EAB2-9E306D9462B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1503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977B8BA4-7CB0-09F1-49D6-D29CC72F818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56175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9" name="Text Placeholder 25">
            <a:extLst>
              <a:ext uri="{FF2B5EF4-FFF2-40B4-BE49-F238E27FC236}">
                <a16:creationId xmlns:a16="http://schemas.microsoft.com/office/drawing/2014/main" id="{7984CCB1-BB8C-00EF-21D5-DFB622937E1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56175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2E1F7364-9FC0-ADC9-ABE8-9ED4EC8071A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00566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1" name="Text Placeholder 25">
            <a:extLst>
              <a:ext uri="{FF2B5EF4-FFF2-40B4-BE49-F238E27FC236}">
                <a16:creationId xmlns:a16="http://schemas.microsoft.com/office/drawing/2014/main" id="{BA2C0A27-AC57-AD35-255D-76F7B19785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647295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E3CFF061-EC86-9E24-0039-63C10B26059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647295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1742DDF3-9277-8BF9-A517-6FE36E5DA0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61F60ED-1297-BBE4-12CA-5366847E5AE0}"/>
              </a:ext>
            </a:extLst>
          </p:cNvPr>
          <p:cNvCxnSpPr/>
          <p:nvPr userDrawn="1"/>
        </p:nvCxnSpPr>
        <p:spPr>
          <a:xfrm>
            <a:off x="2828262" y="4063291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7A0B7B6-C80E-3463-272B-F8BD1C272ECA}"/>
              </a:ext>
            </a:extLst>
          </p:cNvPr>
          <p:cNvCxnSpPr/>
          <p:nvPr userDrawn="1"/>
        </p:nvCxnSpPr>
        <p:spPr>
          <a:xfrm>
            <a:off x="5906017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F619A46-3BBD-9ECD-DA71-B340570F2E51}"/>
              </a:ext>
            </a:extLst>
          </p:cNvPr>
          <p:cNvCxnSpPr/>
          <p:nvPr userDrawn="1"/>
        </p:nvCxnSpPr>
        <p:spPr>
          <a:xfrm>
            <a:off x="8973099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1558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518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6352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352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35BB0A32-9C69-4B53-8484-12347BFF85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09992" y="2626116"/>
            <a:ext cx="2086202" cy="2928286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71739" y="342520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71739" y="287373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DED34D83-6B7C-88B4-382A-247608E365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52899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15996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15996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7" name="Text Placeholder 25">
            <a:extLst>
              <a:ext uri="{FF2B5EF4-FFF2-40B4-BE49-F238E27FC236}">
                <a16:creationId xmlns:a16="http://schemas.microsoft.com/office/drawing/2014/main" id="{08A6DE17-38EB-6B12-2D77-EC7DB040E66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95806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52112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52112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0" name="Text Placeholder 25">
            <a:extLst>
              <a:ext uri="{FF2B5EF4-FFF2-40B4-BE49-F238E27FC236}">
                <a16:creationId xmlns:a16="http://schemas.microsoft.com/office/drawing/2014/main" id="{B14D26D1-8C4E-99C4-A6E0-BB1B23254B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924280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5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79114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79114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13138E8-1D12-4E29-A60E-B926A3849855}"/>
              </a:ext>
            </a:extLst>
          </p:cNvPr>
          <p:cNvCxnSpPr>
            <a:cxnSpLocks/>
          </p:cNvCxnSpPr>
          <p:nvPr userDrawn="1"/>
        </p:nvCxnSpPr>
        <p:spPr>
          <a:xfrm>
            <a:off x="2299619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D4ABF04-505B-366A-06D6-21C43B7824C2}"/>
              </a:ext>
            </a:extLst>
          </p:cNvPr>
          <p:cNvCxnSpPr>
            <a:cxnSpLocks/>
          </p:cNvCxnSpPr>
          <p:nvPr userDrawn="1"/>
        </p:nvCxnSpPr>
        <p:spPr>
          <a:xfrm>
            <a:off x="4724784" y="4063057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7885A1-F0CF-9E9E-522A-6DDA7BE962FD}"/>
              </a:ext>
            </a:extLst>
          </p:cNvPr>
          <p:cNvCxnSpPr>
            <a:cxnSpLocks/>
          </p:cNvCxnSpPr>
          <p:nvPr userDrawn="1"/>
        </p:nvCxnSpPr>
        <p:spPr>
          <a:xfrm>
            <a:off x="7167691" y="4081488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AAF4756-8FED-D79D-EAF4-59D5927CF1BB}"/>
              </a:ext>
            </a:extLst>
          </p:cNvPr>
          <p:cNvCxnSpPr>
            <a:cxnSpLocks/>
          </p:cNvCxnSpPr>
          <p:nvPr userDrawn="1"/>
        </p:nvCxnSpPr>
        <p:spPr>
          <a:xfrm>
            <a:off x="9596165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4519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632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5466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5466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78850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8850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5667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5667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635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2635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01351" y="261374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01351" y="206227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042FF256-04AC-3165-4CF8-8C797F92E53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2729070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82C34FC5-9BD4-9039-B9E3-4747580C54B0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5117508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B6C8C80E-275F-E4EE-2309-7E16F9540896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7468856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C123207E-2ADE-2ECE-9E60-2A491D325352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9838536" y="3159020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124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2894BEC-B17A-5D0E-72EF-2FB9B6B429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89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t in touch - blue +  dark blu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ue and green shield&#10;&#10;Description automatically generated">
            <a:extLst>
              <a:ext uri="{FF2B5EF4-FFF2-40B4-BE49-F238E27FC236}">
                <a16:creationId xmlns:a16="http://schemas.microsoft.com/office/drawing/2014/main" id="{B49049B6-F303-7662-D4B2-35A5C2479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8" r="24911"/>
          <a:stretch/>
        </p:blipFill>
        <p:spPr>
          <a:xfrm flipH="1">
            <a:off x="6096000" y="0"/>
            <a:ext cx="6096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EFADCE-89D4-D443-9610-1BF12134A58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889" y="1783081"/>
            <a:ext cx="5342311" cy="1956644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Insert CTA in here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7418F9-39B6-1690-2CBA-FC67B7CA66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8915" y="4339078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Phone here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D8EA4EE-5B3A-69EE-D554-61BF6C80CC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8915" y="4885167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Email here</a:t>
            </a:r>
          </a:p>
        </p:txBody>
      </p:sp>
      <p:pic>
        <p:nvPicPr>
          <p:cNvPr id="20" name="Picture 1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A43B2A4-B284-2E0F-F3C4-8DFDF1F5F0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966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for use when prin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A181760-2B31-270A-8FC6-60D571F4E0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2480" b="49222"/>
          <a:stretch/>
        </p:blipFill>
        <p:spPr>
          <a:xfrm>
            <a:off x="3181350" y="1"/>
            <a:ext cx="9010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0903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Any questions?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777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Thank you!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2285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- light and dark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green shield&#10;&#10;Description automatically generated">
            <a:extLst>
              <a:ext uri="{FF2B5EF4-FFF2-40B4-BE49-F238E27FC236}">
                <a16:creationId xmlns:a16="http://schemas.microsoft.com/office/drawing/2014/main" id="{12A763C2-8F64-3879-197D-FED7B6FC9B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1675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C23E1A-460A-4142-8E76-4738CA01CE5F}"/>
              </a:ext>
            </a:extLst>
          </p:cNvPr>
          <p:cNvSpPr txBox="1"/>
          <p:nvPr userDrawn="1"/>
        </p:nvSpPr>
        <p:spPr>
          <a:xfrm>
            <a:off x="8352264" y="633946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tx1"/>
                </a:solidFill>
              </a:rPr>
              <a:t>© Cambridge University Press &amp; Assessment 2025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7BA4EC-055B-B440-8AF0-B408AC454BCE}"/>
              </a:ext>
            </a:extLst>
          </p:cNvPr>
          <p:cNvSpPr txBox="1"/>
          <p:nvPr userDrawn="1"/>
        </p:nvSpPr>
        <p:spPr>
          <a:xfrm>
            <a:off x="446048" y="6293302"/>
            <a:ext cx="3540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>
                <a:solidFill>
                  <a:schemeClr val="bg1"/>
                </a:solidFill>
              </a:rPr>
              <a:t>cambridge.org/internationaleducation</a:t>
            </a:r>
          </a:p>
        </p:txBody>
      </p:sp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59D9E60E-B76F-6764-43E9-BF1F25765C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38" y="3149600"/>
            <a:ext cx="3303434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865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36000"/>
            <a:ext cx="11623040" cy="4650589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sz="20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sz="18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739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blue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pattern&#10;&#10;Description automatically generated">
            <a:extLst>
              <a:ext uri="{FF2B5EF4-FFF2-40B4-BE49-F238E27FC236}">
                <a16:creationId xmlns:a16="http://schemas.microsoft.com/office/drawing/2014/main" id="{6FB74B52-DB87-5F33-33EC-C222623793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5" t="23615" r="23615" b="23615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9485469-31C3-A712-0653-5EBFD2CCF2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455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pink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pattern&#10;&#10;Description automatically generated">
            <a:extLst>
              <a:ext uri="{FF2B5EF4-FFF2-40B4-BE49-F238E27FC236}">
                <a16:creationId xmlns:a16="http://schemas.microsoft.com/office/drawing/2014/main" id="{FA516C7D-35D1-8B47-F37C-0355B951B4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5" t="23685" r="23685" b="23685"/>
          <a:stretch/>
        </p:blipFill>
        <p:spPr>
          <a:xfrm>
            <a:off x="162" y="0"/>
            <a:ext cx="1219167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DA5EC72-6CC3-6002-92E5-81B34FD013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727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light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pattern&#10;&#10;Description automatically generated">
            <a:extLst>
              <a:ext uri="{FF2B5EF4-FFF2-40B4-BE49-F238E27FC236}">
                <a16:creationId xmlns:a16="http://schemas.microsoft.com/office/drawing/2014/main" id="{DAF966B6-A9FF-8A13-FC9C-AB214487C9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6" t="20186" r="20186" b="20186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99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white blue (please use if printing)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12022AE-3739-72F3-EE5A-402168C7BF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9621" t="19724" r="19730" b="1961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375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Chart Placeholder 4">
            <a:extLst>
              <a:ext uri="{FF2B5EF4-FFF2-40B4-BE49-F238E27FC236}">
                <a16:creationId xmlns:a16="http://schemas.microsoft.com/office/drawing/2014/main" id="{2C360B31-6EBE-4CC9-395B-9DC5A901DED8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75066" y="1836000"/>
            <a:ext cx="11627998" cy="4669575"/>
          </a:xfrm>
        </p:spPr>
        <p:txBody>
          <a:bodyPr/>
          <a:lstStyle/>
          <a:p>
            <a:r>
              <a:rPr lang="en-US"/>
              <a:t>Click icon to add chart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1354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64ADD2-3EEA-45D7-9095-C5CEC5BF5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3F8AEB-5E6A-4DD9-8AAE-DF9C6CB7C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BF8152-7316-4348-AB6E-33F35D3E8A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0B96C-853A-4F26-91B4-F0764DB546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564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8" r:id="rId2"/>
    <p:sldLayoutId id="2147483719" r:id="rId3"/>
    <p:sldLayoutId id="2147483650" r:id="rId4"/>
    <p:sldLayoutId id="2147483686" r:id="rId5"/>
    <p:sldLayoutId id="2147483708" r:id="rId6"/>
    <p:sldLayoutId id="2147483685" r:id="rId7"/>
    <p:sldLayoutId id="2147483720" r:id="rId8"/>
    <p:sldLayoutId id="2147483709" r:id="rId9"/>
    <p:sldLayoutId id="2147483710" r:id="rId10"/>
    <p:sldLayoutId id="2147483711" r:id="rId11"/>
    <p:sldLayoutId id="2147483691" r:id="rId12"/>
    <p:sldLayoutId id="2147483689" r:id="rId13"/>
    <p:sldLayoutId id="2147483716" r:id="rId14"/>
    <p:sldLayoutId id="2147483690" r:id="rId15"/>
    <p:sldLayoutId id="2147483715" r:id="rId16"/>
    <p:sldLayoutId id="2147483692" r:id="rId17"/>
    <p:sldLayoutId id="2147483675" r:id="rId18"/>
    <p:sldLayoutId id="2147483717" r:id="rId19"/>
    <p:sldLayoutId id="2147483652" r:id="rId20"/>
    <p:sldLayoutId id="2147483697" r:id="rId21"/>
    <p:sldLayoutId id="2147483714" r:id="rId22"/>
    <p:sldLayoutId id="2147483695" r:id="rId23"/>
    <p:sldLayoutId id="2147483698" r:id="rId24"/>
    <p:sldLayoutId id="2147483699" r:id="rId25"/>
    <p:sldLayoutId id="2147483700" r:id="rId26"/>
    <p:sldLayoutId id="2147483713" r:id="rId27"/>
    <p:sldLayoutId id="2147483703" r:id="rId28"/>
    <p:sldLayoutId id="2147483701" r:id="rId29"/>
    <p:sldLayoutId id="2147483707" r:id="rId30"/>
    <p:sldLayoutId id="2147483712" r:id="rId31"/>
    <p:sldLayoutId id="2147483684" r:id="rId3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presentation/d/14LedGP0xBnR6JRxKd_oOG7NLxNUXBdtFtKze4efxA8Q/edit?slide=id.g321582721ff_0_40#slide=id.g321582721ff_0_40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172" y="4562947"/>
            <a:ext cx="11117656" cy="2209045"/>
          </a:xfrm>
          <a:solidFill>
            <a:srgbClr val="D7FDF5">
              <a:alpha val="89804"/>
            </a:srgbClr>
          </a:solidFill>
          <a:ln>
            <a:solidFill>
              <a:srgbClr val="D7FDF5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dirty="0"/>
              <a:t>Lesson Objectives:</a:t>
            </a:r>
          </a:p>
          <a:p>
            <a:pPr marL="0" indent="0">
              <a:buNone/>
            </a:pPr>
            <a:r>
              <a:rPr lang="en-US" dirty="0"/>
              <a:t>• Identify the role of the occipital lobe in visual perception</a:t>
            </a:r>
          </a:p>
          <a:p>
            <a:pPr marL="0" indent="0">
              <a:buNone/>
            </a:pPr>
            <a:r>
              <a:rPr lang="en-US" dirty="0"/>
              <a:t>• Explain the three visual constancies</a:t>
            </a:r>
          </a:p>
          <a:p>
            <a:pPr marL="0" indent="0">
              <a:buNone/>
            </a:pPr>
            <a:r>
              <a:rPr lang="en-US" dirty="0"/>
              <a:t>• Identify the five depth cues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0971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74" y="4702542"/>
            <a:ext cx="11364052" cy="1753147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Starter activity: Look at the open door. Is it a rectangle or a trapezoid? Discuss with a partner.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7304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82052-FB06-EB29-235D-D895AFE80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Visual constancies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947D61F-F551-5C9B-C9A2-7E06F86EFCD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46" r="4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002C61-6357-87F2-E88C-5E97C35CEB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250000"/>
              </a:lnSpc>
              <a:buNone/>
            </a:pPr>
            <a:r>
              <a:rPr lang="en-US" sz="3600" b="1" dirty="0"/>
              <a:t>Shape</a:t>
            </a:r>
          </a:p>
          <a:p>
            <a:pPr marL="0" indent="0">
              <a:lnSpc>
                <a:spcPct val="250000"/>
              </a:lnSpc>
              <a:buNone/>
            </a:pPr>
            <a:r>
              <a:rPr lang="en-US" sz="3600" b="1" dirty="0"/>
              <a:t>Size</a:t>
            </a:r>
          </a:p>
          <a:p>
            <a:pPr marL="0" indent="0">
              <a:lnSpc>
                <a:spcPct val="250000"/>
              </a:lnSpc>
              <a:buNone/>
            </a:pPr>
            <a:r>
              <a:rPr lang="en-US" sz="3600" b="1" dirty="0" err="1"/>
              <a:t>Colour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4890200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524EA8-02EE-3DDA-0908-9309AADBF3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C4201-C636-4B50-C5C2-B1505C0B8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term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4AE4322-7FD8-593A-54AD-7D320A4D912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46" r="4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9EF9E1-4C16-292A-D85B-36C74D7F0D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3600" b="1" dirty="0"/>
          </a:p>
          <a:p>
            <a:pPr marL="0" indent="0">
              <a:buNone/>
            </a:pPr>
            <a:r>
              <a:rPr lang="en-US" sz="2800" dirty="0"/>
              <a:t>The</a:t>
            </a:r>
            <a:r>
              <a:rPr lang="en-US" sz="2800" b="1" dirty="0"/>
              <a:t> occipital lobe </a:t>
            </a:r>
            <a:r>
              <a:rPr lang="en-US" sz="2800" dirty="0"/>
              <a:t>is: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b="1" i="1" dirty="0"/>
              <a:t>‘</a:t>
            </a:r>
            <a:r>
              <a:rPr lang="en-GB" sz="2800" i="1" dirty="0"/>
              <a:t>part of the cerebral cortex involved in processing visual stimuli’</a:t>
            </a:r>
            <a:endParaRPr lang="en-US" sz="2800" b="1" i="1" dirty="0"/>
          </a:p>
          <a:p>
            <a:pPr marL="0" indent="0">
              <a:buNone/>
            </a:pPr>
            <a:endParaRPr lang="en-US" sz="3600" dirty="0"/>
          </a:p>
          <a:p>
            <a:pPr marL="0" indent="0" algn="ctr">
              <a:buNone/>
            </a:pP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258161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278" y="4731026"/>
            <a:ext cx="11463443" cy="1792903"/>
          </a:xfrm>
          <a:solidFill>
            <a:srgbClr val="CC59AA">
              <a:alpha val="89804"/>
            </a:srgbClr>
          </a:solidFill>
          <a:ln>
            <a:solidFill>
              <a:schemeClr val="accent2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Activity: In pairs, locate and label the cerebral cortex and occipital lobe on your brain diagram. What would happen if the occipital lobe was damaged?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19270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C065CD-B6A3-5812-F5EF-3417950F18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460EBF-CEF2-3263-DE6A-410F9B54D0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Depth cues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D08952E8-03AA-1B30-B7AD-E6094609AFE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46" r="4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82CD77-3417-C30C-DEA5-9A9F6D36DC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lnSpc>
                <a:spcPct val="250000"/>
              </a:lnSpc>
              <a:buNone/>
            </a:pPr>
            <a:r>
              <a:rPr lang="en-US" sz="3600" b="1" dirty="0"/>
              <a:t>Relative brightness</a:t>
            </a:r>
          </a:p>
          <a:p>
            <a:pPr marL="0" indent="0">
              <a:lnSpc>
                <a:spcPct val="250000"/>
              </a:lnSpc>
              <a:buNone/>
            </a:pPr>
            <a:r>
              <a:rPr lang="en-US" sz="3600" b="1" dirty="0"/>
              <a:t>Texture gradient</a:t>
            </a:r>
          </a:p>
          <a:p>
            <a:pPr marL="0" indent="0">
              <a:lnSpc>
                <a:spcPct val="250000"/>
              </a:lnSpc>
              <a:buNone/>
            </a:pPr>
            <a:r>
              <a:rPr lang="en-US" sz="3600" b="1" dirty="0"/>
              <a:t>Relative size</a:t>
            </a:r>
          </a:p>
          <a:p>
            <a:pPr marL="0" indent="0">
              <a:lnSpc>
                <a:spcPct val="250000"/>
              </a:lnSpc>
              <a:buNone/>
            </a:pPr>
            <a:r>
              <a:rPr lang="en-US" sz="3600" b="1" dirty="0"/>
              <a:t>Superimposition</a:t>
            </a:r>
          </a:p>
          <a:p>
            <a:pPr marL="0" indent="0">
              <a:lnSpc>
                <a:spcPct val="250000"/>
              </a:lnSpc>
              <a:buNone/>
            </a:pPr>
            <a:r>
              <a:rPr lang="en-US" sz="3600" b="1" dirty="0"/>
              <a:t>Height in plane</a:t>
            </a:r>
          </a:p>
        </p:txBody>
      </p:sp>
    </p:spTree>
    <p:extLst>
      <p:ext uri="{BB962C8B-B14F-4D97-AF65-F5344CB8AC3E}">
        <p14:creationId xmlns:p14="http://schemas.microsoft.com/office/powerpoint/2010/main" val="30619986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EF1095B-EF23-7953-3429-D90DD89EC28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5720" r="2694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D4857A8-FEFB-1CE7-3447-A47765741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Visual constancies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31BEDC-13C9-7154-7D8E-964D57B4F8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For each visual constancy, look at the examples and make notes to explain what it does.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Can you think of your own example for each constancy?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1986254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0171FE-5DB7-C512-FA4A-08DC09E95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FF957276-52AA-5B45-C868-87AEE467B2E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353874-58DC-AE45-C5DF-CCA75046EC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74" y="4770781"/>
            <a:ext cx="11364052" cy="1753147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US" dirty="0">
                <a:latin typeface="Arial"/>
                <a:cs typeface="Arial"/>
              </a:rPr>
              <a:t>Activity: Using the </a:t>
            </a:r>
            <a:r>
              <a:rPr lang="en-US" dirty="0">
                <a:latin typeface="Arial"/>
                <a:cs typeface="Arial"/>
                <a:hlinkClick r:id="rId3"/>
              </a:rPr>
              <a:t>image on Slide 5</a:t>
            </a:r>
            <a:r>
              <a:rPr lang="en-US" dirty="0">
                <a:latin typeface="Arial"/>
                <a:cs typeface="Arial"/>
              </a:rPr>
              <a:t>, identify each of the five depth cues.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2334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E12151D-E29A-FDF0-294D-5091731AA8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2248" y="1135117"/>
            <a:ext cx="11366937" cy="4991363"/>
          </a:xfrm>
        </p:spPr>
        <p:txBody>
          <a:bodyPr>
            <a:normAutofit lnSpcReduction="10000"/>
          </a:bodyPr>
          <a:lstStyle/>
          <a:p>
            <a:r>
              <a:rPr lang="en-GB" dirty="0"/>
              <a:t>Check your understanding:</a:t>
            </a:r>
          </a:p>
          <a:p>
            <a:endParaRPr lang="en-GB" dirty="0"/>
          </a:p>
          <a:p>
            <a:pPr algn="l"/>
            <a:r>
              <a:rPr lang="en-GB" dirty="0"/>
              <a:t>On a sticky note, write:</a:t>
            </a:r>
          </a:p>
          <a:p>
            <a:endParaRPr lang="en-GB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dirty="0"/>
              <a:t>one visual constancy + definition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dirty="0"/>
              <a:t>one depth cue + definition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dirty="0"/>
              <a:t>one thing that is still unclear to you</a:t>
            </a:r>
          </a:p>
        </p:txBody>
      </p:sp>
    </p:spTree>
    <p:extLst>
      <p:ext uri="{BB962C8B-B14F-4D97-AF65-F5344CB8AC3E}">
        <p14:creationId xmlns:p14="http://schemas.microsoft.com/office/powerpoint/2010/main" val="27719762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8">
      <a:dk1>
        <a:srgbClr val="252525"/>
      </a:dk1>
      <a:lt1>
        <a:srgbClr val="FFFFFF"/>
      </a:lt1>
      <a:dk2>
        <a:srgbClr val="133844"/>
      </a:dk2>
      <a:lt2>
        <a:srgbClr val="FFFFFF"/>
      </a:lt2>
      <a:accent1>
        <a:srgbClr val="00BDB6"/>
      </a:accent1>
      <a:accent2>
        <a:srgbClr val="CC59AA"/>
      </a:accent2>
      <a:accent3>
        <a:srgbClr val="FACB2E"/>
      </a:accent3>
      <a:accent4>
        <a:srgbClr val="8EE8D8"/>
      </a:accent4>
      <a:accent5>
        <a:srgbClr val="5E0A4F"/>
      </a:accent5>
      <a:accent6>
        <a:srgbClr val="F9DC4E"/>
      </a:accent6>
      <a:hlink>
        <a:srgbClr val="5E0A4F"/>
      </a:hlink>
      <a:folHlink>
        <a:srgbClr val="5E0A4F"/>
      </a:folHlink>
    </a:clrScheme>
    <a:fontScheme name="Custom 1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hools V4" id="{E2A36DA1-4A29-43B8-B8F1-C255D5AABE09}" vid="{2A5C11B6-9CD9-45FF-9CD6-984CCCC0BA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ad1216b-cdc1-40e2-a0c2-94597fd44697">7VPTP7ZE6X33-2020743336-793</_dlc_DocId>
    <_dlc_DocIdUrl xmlns="9ad1216b-cdc1-40e2-a0c2-94597fd44697">
      <Url>https://cambridgeorg.sharepoint.com/sites/cie/education/pd/Curriculum_Support/_layouts/15/DocIdRedir.aspx?ID=7VPTP7ZE6X33-2020743336-793</Url>
      <Description>7VPTP7ZE6X33-2020743336-793</Description>
    </_dlc_DocIdUrl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5BD9047056454F94B4694108F9A1FF" ma:contentTypeVersion="3" ma:contentTypeDescription="Create a new document." ma:contentTypeScope="" ma:versionID="5c0011047895b59a897429f5e4ec5dcc">
  <xsd:schema xmlns:xsd="http://www.w3.org/2001/XMLSchema" xmlns:xs="http://www.w3.org/2001/XMLSchema" xmlns:p="http://schemas.microsoft.com/office/2006/metadata/properties" xmlns:ns2="9ad1216b-cdc1-40e2-a0c2-94597fd44697" xmlns:ns3="f1f25e64-7226-490b-ade3-8cf84afff5d2" targetNamespace="http://schemas.microsoft.com/office/2006/metadata/properties" ma:root="true" ma:fieldsID="5b649ae69bc45de80afe7d6c0f200904" ns2:_="" ns3:_="">
    <xsd:import namespace="9ad1216b-cdc1-40e2-a0c2-94597fd44697"/>
    <xsd:import namespace="f1f25e64-7226-490b-ade3-8cf84afff5d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f25e64-7226-490b-ade3-8cf84afff5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630E657-8217-4B2F-96A4-D1EE5A57D447}">
  <ds:schemaRefs>
    <ds:schemaRef ds:uri="http://schemas.microsoft.com/office/2006/metadata/properties"/>
    <ds:schemaRef ds:uri="http://schemas.openxmlformats.org/package/2006/metadata/core-properties"/>
    <ds:schemaRef ds:uri="http://purl.org/dc/dcmitype/"/>
    <ds:schemaRef ds:uri="f1f25e64-7226-490b-ade3-8cf84afff5d2"/>
    <ds:schemaRef ds:uri="http://purl.org/dc/terms/"/>
    <ds:schemaRef ds:uri="http://schemas.microsoft.com/office/2006/documentManagement/types"/>
    <ds:schemaRef ds:uri="http://www.w3.org/XML/1998/namespace"/>
    <ds:schemaRef ds:uri="http://purl.org/dc/elements/1.1/"/>
    <ds:schemaRef ds:uri="http://schemas.microsoft.com/office/infopath/2007/PartnerControls"/>
    <ds:schemaRef ds:uri="9ad1216b-cdc1-40e2-a0c2-94597fd44697"/>
  </ds:schemaRefs>
</ds:datastoreItem>
</file>

<file path=customXml/itemProps2.xml><?xml version="1.0" encoding="utf-8"?>
<ds:datastoreItem xmlns:ds="http://schemas.openxmlformats.org/officeDocument/2006/customXml" ds:itemID="{14859634-EE8B-42DD-92D2-CB28F29CA8E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d1216b-cdc1-40e2-a0c2-94597fd44697"/>
    <ds:schemaRef ds:uri="f1f25e64-7226-490b-ade3-8cf84afff5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B36F522-99CC-44C6-897D-F8F89591E08F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EE51AF88-C67F-4A38-BADD-B70D8B316A09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75d6cc78-71b9-42e6-aa2a-b9889a0f080f}" enabled="0" method="" siteId="{75d6cc78-71b9-42e6-aa2a-b9889a0f080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Schools v4 POT</Template>
  <TotalTime>395</TotalTime>
  <Words>190</Words>
  <Application>Microsoft Office PowerPoint</Application>
  <PresentationFormat>Widescreen</PresentationFormat>
  <Paragraphs>33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Visual constancies</vt:lpstr>
      <vt:lpstr>Key term</vt:lpstr>
      <vt:lpstr>PowerPoint Presentation</vt:lpstr>
      <vt:lpstr>Depth cues</vt:lpstr>
      <vt:lpstr>Visual constancies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Rebecca</dc:creator>
  <cp:lastModifiedBy>Karolyn Feliciani</cp:lastModifiedBy>
  <cp:revision>4</cp:revision>
  <dcterms:created xsi:type="dcterms:W3CDTF">2023-10-09T12:44:25Z</dcterms:created>
  <dcterms:modified xsi:type="dcterms:W3CDTF">2026-07-06T08:11:51Z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0x010100E45BD9047056454F94B4694108F9A1FF</vt:lpwstr>
  </property>
  <property fmtid="{D5CDD505-2E9C-101B-9397-08002B2CF9AE}" pid="3" name="MediaServiceImageTags">
    <vt:lpwstr/>
  </property>
  <property fmtid="{D5CDD505-2E9C-101B-9397-08002B2CF9AE}" pid="4" name="_dlc_DocIdItemGuid">
    <vt:lpwstr>2238e8a8-c41f-4817-a4df-0a48ad393541</vt:lpwstr>
  </property>
</Properties>
</file>