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96" r:id="rId2"/>
    <p:sldId id="353" r:id="rId3"/>
    <p:sldId id="354" r:id="rId4"/>
    <p:sldId id="350" r:id="rId5"/>
    <p:sldId id="351" r:id="rId6"/>
    <p:sldId id="352" r:id="rId7"/>
    <p:sldId id="341" r:id="rId8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5B0C"/>
    <a:srgbClr val="FDC652"/>
    <a:srgbClr val="117CC0"/>
    <a:srgbClr val="6CB52D"/>
    <a:srgbClr val="8C1D82"/>
    <a:srgbClr val="F9BC9A"/>
    <a:srgbClr val="575756"/>
    <a:srgbClr val="E78839"/>
    <a:srgbClr val="FF8D3E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62" autoAdjust="0"/>
    <p:restoredTop sz="80597" autoAdjust="0"/>
  </p:normalViewPr>
  <p:slideViewPr>
    <p:cSldViewPr snapToGrid="0">
      <p:cViewPr varScale="1">
        <p:scale>
          <a:sx n="71" d="100"/>
          <a:sy n="71" d="100"/>
        </p:scale>
        <p:origin x="84" y="33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EE94CF-E6C7-4AB2-ACF5-EEAB3D2B6EC8}" type="datetimeFigureOut">
              <a:rPr lang="en-IE" smtClean="0"/>
              <a:t>01/11/2018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4B6BB2-EF4E-464E-92C1-9DD4A900C5D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59541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38288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55351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76307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30638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14646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52809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7E56F-BCD7-4F35-B39B-922950324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B5858C-C0E9-44BE-A16A-04F42C5B6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EE67C9-BD9A-4B95-8746-530BFB57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01/11/2018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372E1-0684-4E45-ACE9-093F28D5B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73BD3-1144-460B-BC81-9618B67C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49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8E842-E735-40C6-BBFF-1429937E0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C1A4E-F197-4FD9-A3FA-836372F9D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DEB460-8303-4FDE-97C6-223A59BC8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01/11/2018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0A111-4796-4ABB-AEFF-6015F774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C8771-1D8D-464D-8A13-927AC707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354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4EE0F7-A3B5-4075-BCA4-56084734C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ED57F6-6055-40D2-A000-2D6AF953F5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2E87CD-C7FE-480F-8495-91226FC36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01/11/2018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6A2AD-55BA-4CE5-B429-9B1B3521F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60E5D-A174-4EA6-B181-FADE943F2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228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01111-A629-4909-9716-A0B12236E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65F36-7B94-4EF1-A5FC-B875EC99E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1C335-4435-4409-97E1-A230C943B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01/11/2018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4F7D29-E90E-4CC7-A227-B9BA61729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22C0C-4056-45EE-A9C9-E43EF425A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4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7B82F-F40A-4943-9222-C4ECCE78D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2D0AA-CDB0-4E28-B90C-3164FFD4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B2FA1-DB88-4D4A-8FD9-D5295F299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01/11/2018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529A77-54CA-4EEB-8A8B-6858F045D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09545-19EF-4C94-84A2-7C935B39B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637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AC6DC-E71C-4EC5-85ED-F6F430FD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EFAAC-930B-461B-AE43-1631B3C44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58036-75BA-4E8B-8529-5FD6488B2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639245-23F2-4690-A1A7-4AEE113AC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01/11/2018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B07FD-14CD-467E-9A35-FE7C5EF6D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DC120F-220B-4CD4-B0B7-BE263E5B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43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CBED4-7412-4664-AE2C-E14F31ED5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348BDA-3744-4426-9FDB-73412014B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B898A-76E6-42F0-A8D2-24FB0D8A2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49089E-697A-4653-ABC3-EB03C0ECB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C0D650-CE78-4193-8B4A-D48EC20517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63E603-A126-4D64-90CB-9BE7346B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01/11/2018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53ED42-7F0C-4A93-9ABA-B9DBBA3D6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F1F34F-C338-435A-A0D1-B520ABB06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856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C07EE-A18C-4C03-9128-BED204F9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0C9CD4-101E-42E3-B20B-75FAFCA83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01/11/2018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56468C-2B85-4E23-8CD7-6230BAFF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9B6F7F-272A-452D-8AF8-BA9849546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230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CBB2FA-AA82-4F15-B123-112615A71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01/11/2018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70FCCA-91FE-4515-A55A-555805BE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FE11DC-AA8D-4B43-B16E-8E11BC5F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9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F68F3-A027-4A07-BCD4-498C1854D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46CCAC-6329-469B-9EF8-11D768DC6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FB1E4C-292B-4771-BE1F-E686345BC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01/11/2018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C74EF1-1DA0-44CA-8922-1F6EED3DB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D63785-4E7B-4FB7-B713-15AA7DBB0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87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DC9B4-A119-4EF3-A357-E2B5B4870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B32B8C-5BF2-45C6-94B5-A43B074B9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1221A9-026A-4B0B-9162-19EF94EDD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4BE4ED-D3FA-4039-9E87-7B1DCE5B4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01/11/2018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7C41FD-2855-4EF6-B2F3-6A1F38716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3C4DB-832D-473E-9D0D-23F052671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1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19BB72-2692-4EA6-9A86-26EB3AEA7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CCC62-3F5F-4069-B9D2-4524C5EC9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AB464-9A22-4D72-A4C8-256D02D2F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40A85-F303-4191-B330-2A7738FF4DCF}" type="datetimeFigureOut">
              <a:rPr lang="en-GB" smtClean="0"/>
              <a:t>01/11/2018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17D82-6EA5-425D-AAA8-BEB400DF1C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EC323-3F88-4C58-8F2B-BA578884F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8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906" y="1909481"/>
            <a:ext cx="785308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Scenario lesson</a:t>
            </a:r>
          </a:p>
          <a:p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People in business</a:t>
            </a:r>
            <a:endParaRPr lang="en-IE" sz="2600" dirty="0"/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</a:t>
            </a:r>
            <a:r>
              <a:rPr lang="en-GB" sz="2600" b="1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IGCSE</a:t>
            </a:r>
            <a:r>
              <a:rPr lang="en-GB" sz="2600" b="1" baseline="30000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TM</a:t>
            </a:r>
            <a:endParaRPr lang="en-GB" sz="2600" b="1" baseline="30000" dirty="0">
              <a:solidFill>
                <a:srgbClr val="EA5B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0450</a:t>
            </a:r>
            <a:endParaRPr lang="en-GB" sz="2600" dirty="0">
              <a:solidFill>
                <a:srgbClr val="EA5B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</a:rPr>
              <a:t>Version </a:t>
            </a:r>
            <a:r>
              <a:rPr lang="en-GB" sz="140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8324" y="3033287"/>
            <a:ext cx="3431563" cy="27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80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Starter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3753" y="1546412"/>
            <a:ext cx="1152412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Remind yourself of why motivated staff are important to businesses by completing the mind map on Worksheet A.</a:t>
            </a:r>
            <a:endParaRPr lang="en-GB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41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Starter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91671" y="1263911"/>
            <a:ext cx="11108228" cy="5527675"/>
            <a:chOff x="-877223" y="13335"/>
            <a:chExt cx="10974915" cy="5527675"/>
          </a:xfrm>
        </p:grpSpPr>
        <p:sp>
          <p:nvSpPr>
            <p:cNvPr id="5" name="Rectangle 4"/>
            <p:cNvSpPr/>
            <p:nvPr/>
          </p:nvSpPr>
          <p:spPr>
            <a:xfrm>
              <a:off x="-877223" y="904875"/>
              <a:ext cx="3556795" cy="179959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High employee </a:t>
              </a:r>
              <a:r>
                <a:rPr lang="en-GB" sz="1400" b="1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performance:</a:t>
              </a: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Workers will be more efficient when they approach the work positively.</a:t>
              </a: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Workers engage with work differently when they have a hope of a reward.</a:t>
              </a:r>
              <a:endPara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endPara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endPara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endPara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6532961" y="904875"/>
              <a:ext cx="3556795" cy="180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ot="0" spcFirstLastPara="0" vert="horz" wrap="square" lIns="36000" tIns="36000" rIns="36000" bIns="36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High retention and low turnover of workers:</a:t>
              </a:r>
              <a:endParaRPr lang="en-GB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r>
                <a:rPr lang="en-GB" sz="14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Workers will be happy to stay working for their current employer when they feel valued. </a:t>
              </a:r>
              <a:r>
                <a:rPr lang="en-GB" sz="14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Fewer workers will move to another business when they are rewarded.</a:t>
              </a:r>
              <a:endPara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endPara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endPara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833291" y="13335"/>
              <a:ext cx="3556795" cy="179959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ot="0" spcFirstLastPara="0" vert="horz" wrap="square" lIns="36000" tIns="36000" rIns="36000" bIns="36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Ability to recruit new workers</a:t>
              </a:r>
              <a:r>
                <a:rPr lang="en-GB" sz="1400" b="1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 firm can gain a reputation for treating its staff well and rewarding them,</a:t>
              </a: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This makes it easier to gain new employees if there are more high quality applicants.</a:t>
              </a:r>
              <a:endParaRPr lang="en-GB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-877223" y="2901315"/>
              <a:ext cx="3556795" cy="179959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ot="0" spcFirstLastPara="0" vert="horz" wrap="square" lIns="36000" tIns="36000" rIns="36000" bIns="36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Workers need less supervision:</a:t>
              </a:r>
              <a:endParaRPr lang="en-GB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r>
                <a:rPr lang="en-GB" sz="14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Workers take responsibility for their own outpu</a:t>
              </a:r>
              <a:r>
                <a:rPr lang="en-GB" sz="14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 and work when they feel valued.</a:t>
              </a: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This is a benefit because the workers can be more independent.</a:t>
              </a:r>
              <a:endPara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endPara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endPara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833291" y="3741420"/>
              <a:ext cx="3556795" cy="179959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ot="0" spcFirstLastPara="0" vert="horz" wrap="square" lIns="36000" tIns="36000" rIns="36000" bIns="36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Low absenteeism:</a:t>
              </a:r>
              <a:endParaRPr lang="en-GB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r>
                <a:rPr lang="en-GB" sz="14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Workers tend to miss fewer days through illness when they feel valued at work and have less stress in the workplace.</a:t>
              </a: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They will enjoy being at work and want to earn their rewards.</a:t>
              </a:r>
              <a:endPara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endPara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endPara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540897" y="2901315"/>
              <a:ext cx="3556795" cy="179959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ot="0" spcFirstLastPara="0" vert="horz" wrap="square" lIns="36000" tIns="36000" rIns="36000" bIns="36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Reduced waste of raw materials:</a:t>
              </a:r>
              <a:endParaRPr lang="en-GB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r>
                <a:rPr lang="en-GB" sz="14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Staff who are motivated will care about the quality of their work so there will be less waste.</a:t>
              </a:r>
              <a:endPara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endPara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endPara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V="1">
              <a:off x="4629150" y="1828800"/>
              <a:ext cx="0" cy="61200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V="1">
              <a:off x="4629150" y="3190875"/>
              <a:ext cx="0" cy="53975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H="1" flipV="1">
              <a:off x="2725339" y="2076133"/>
              <a:ext cx="1760937" cy="64865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flipH="1">
              <a:off x="2699942" y="2790825"/>
              <a:ext cx="1891110" cy="77978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flipH="1" flipV="1">
              <a:off x="4762501" y="2895600"/>
              <a:ext cx="1761568" cy="675005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flipH="1">
              <a:off x="4638676" y="1983740"/>
              <a:ext cx="1884165" cy="788035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/>
            <p:cNvSpPr/>
            <p:nvPr/>
          </p:nvSpPr>
          <p:spPr>
            <a:xfrm>
              <a:off x="3952875" y="2266950"/>
              <a:ext cx="1318260" cy="102044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en-GB" sz="1200" b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Importance of motivation</a:t>
              </a:r>
              <a:endParaRPr lang="en-GB" sz="1100">
                <a:effectLst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435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Thinking behind the activity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3753" y="1546412"/>
            <a:ext cx="11524129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This activity is based on the principles of De Bono’s Six Thinking Hats.  </a:t>
            </a:r>
          </a:p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Thinking hats act as a tool for group discussion and individual.</a:t>
            </a:r>
          </a:p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idea is that this tool helps people think together more effectively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and consider all points of view in the decision making process.</a:t>
            </a:r>
          </a:p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technique is designed to help businesses organise and focus their ideas from different perspectives to help them solve problems and make decisions</a:t>
            </a:r>
          </a:p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Each </a:t>
            </a: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hat represents a different style of </a:t>
            </a: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thinking to help think about a problem and make decisions.</a:t>
            </a:r>
            <a:endParaRPr lang="en-GB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13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it works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3753" y="1546412"/>
            <a:ext cx="11524129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You will be asked or placed into groups of 3 or 6</a:t>
            </a:r>
          </a:p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You will each be given a thinking role, based on the De Bono’s six thinking hats.</a:t>
            </a:r>
          </a:p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If you are a group of three you will need to assume two thinking roles</a:t>
            </a:r>
          </a:p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How each role thinks is shown on Worksheet B.</a:t>
            </a:r>
          </a:p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interactive video will provide you with three business situations.</a:t>
            </a:r>
          </a:p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Using your thinking roles, you will come to a justified solution to each scenario.</a:t>
            </a:r>
          </a:p>
        </p:txBody>
      </p:sp>
    </p:spTree>
    <p:extLst>
      <p:ext uri="{BB962C8B-B14F-4D97-AF65-F5344CB8AC3E}">
        <p14:creationId xmlns:p14="http://schemas.microsoft.com/office/powerpoint/2010/main" val="314992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Scenario – an outline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3753" y="1546412"/>
            <a:ext cx="1152412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You are going to see how a business changes over time.</a:t>
            </a:r>
          </a:p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business we are going to look as is called TFP.</a:t>
            </a:r>
          </a:p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They make cardboard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packaging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for businesses to ship their deliveries in.</a:t>
            </a:r>
          </a:p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They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also make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protective packaging like packing chips and pillow packaging to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stop delicate items breaking in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transit.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964" y="4283246"/>
            <a:ext cx="3197598" cy="21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776" y="4283246"/>
            <a:ext cx="3186001" cy="21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9282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Plenary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3753" y="1546412"/>
            <a:ext cx="1152412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It is now your chance to see what other teams thought.</a:t>
            </a:r>
          </a:p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We are going to vote on the best solution for each scenario.</a:t>
            </a:r>
          </a:p>
          <a:p>
            <a:pPr>
              <a:spcAft>
                <a:spcPts val="1200"/>
              </a:spcAft>
              <a:buClr>
                <a:srgbClr val="EA5B0C"/>
              </a:buClr>
            </a:pP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  <a:buClr>
                <a:srgbClr val="EA5B0C"/>
              </a:buClr>
            </a:pPr>
            <a:r>
              <a:rPr lang="en-GB" sz="2400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ready to justify your decisions</a:t>
            </a:r>
            <a:endParaRPr lang="en-GB" sz="2400" dirty="0">
              <a:solidFill>
                <a:srgbClr val="EA5B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24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10083</TotalTime>
  <Words>402</Words>
  <Application>Microsoft Office PowerPoint</Application>
  <PresentationFormat>Widescreen</PresentationFormat>
  <Paragraphs>66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went wrong?</dc:title>
  <dc:creator>Lois Lindemann</dc:creator>
  <cp:lastModifiedBy>Liz Duncombe</cp:lastModifiedBy>
  <cp:revision>124</cp:revision>
  <cp:lastPrinted>2018-01-14T21:28:16Z</cp:lastPrinted>
  <dcterms:created xsi:type="dcterms:W3CDTF">2018-01-14T21:11:47Z</dcterms:created>
  <dcterms:modified xsi:type="dcterms:W3CDTF">2018-11-01T12:37:17Z</dcterms:modified>
</cp:coreProperties>
</file>