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353" r:id="rId3"/>
    <p:sldId id="354" r:id="rId4"/>
    <p:sldId id="350" r:id="rId5"/>
    <p:sldId id="351" r:id="rId6"/>
    <p:sldId id="352" r:id="rId7"/>
    <p:sldId id="341" r:id="rId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FDC652"/>
    <a:srgbClr val="117CC0"/>
    <a:srgbClr val="6CB52D"/>
    <a:srgbClr val="8C1D82"/>
    <a:srgbClr val="F9BC9A"/>
    <a:srgbClr val="575756"/>
    <a:srgbClr val="E78839"/>
    <a:srgbClr val="FF8D3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80597" autoAdjust="0"/>
  </p:normalViewPr>
  <p:slideViewPr>
    <p:cSldViewPr snapToGrid="0">
      <p:cViewPr varScale="1">
        <p:scale>
          <a:sx n="71" d="100"/>
          <a:sy n="71" d="100"/>
        </p:scale>
        <p:origin x="84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E94CF-E6C7-4AB2-ACF5-EEAB3D2B6EC8}" type="datetimeFigureOut">
              <a:rPr lang="en-IE" smtClean="0"/>
              <a:t>01/11/2018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6BB2-EF4E-464E-92C1-9DD4A900C5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954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828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535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630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06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464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80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E56F-BCD7-4F35-B39B-922950324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5858C-C0E9-44BE-A16A-04F42C5B6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E67C9-BD9A-4B95-8746-530BFB57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372E1-0684-4E45-ACE9-093F28D5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3BD3-1144-460B-BC81-9618B67C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E842-E735-40C6-BBFF-1429937E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C1A4E-F197-4FD9-A3FA-836372F9D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B460-8303-4FDE-97C6-223A59BC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0A111-4796-4ABB-AEFF-6015F774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8771-1D8D-464D-8A13-927AC707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EE0F7-A3B5-4075-BCA4-56084734C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D57F6-6055-40D2-A000-2D6AF953F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E87CD-C7FE-480F-8495-91226FC3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6A2AD-55BA-4CE5-B429-9B1B3521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0E5D-A174-4EA6-B181-FADE943F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2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1111-A629-4909-9716-A0B12236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5F36-7B94-4EF1-A5FC-B875EC99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C335-4435-4409-97E1-A230C943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F7D29-E90E-4CC7-A227-B9BA6172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2C0C-4056-45EE-A9C9-E43EF425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4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B82F-F40A-4943-9222-C4ECCE78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2D0AA-CDB0-4E28-B90C-3164FFD4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2FA1-DB88-4D4A-8FD9-D5295F29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9A77-54CA-4EEB-8A8B-6858F045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09545-19EF-4C94-84A2-7C935B39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3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C6DC-E71C-4EC5-85ED-F6F430FD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FAAC-930B-461B-AE43-1631B3C44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58036-75BA-4E8B-8529-5FD6488B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9245-23F2-4690-A1A7-4AEE113A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B07FD-14CD-467E-9A35-FE7C5EF6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C120F-220B-4CD4-B0B7-BE263E5B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BED4-7412-4664-AE2C-E14F31E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8BDA-3744-4426-9FDB-73412014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B898A-76E6-42F0-A8D2-24FB0D8A2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9089E-697A-4653-ABC3-EB03C0ECB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0D650-CE78-4193-8B4A-D48EC2051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3E603-A126-4D64-90CB-9BE7346B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3ED42-7F0C-4A93-9ABA-B9DBBA3D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1F34F-C338-435A-A0D1-B520ABB0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07EE-A18C-4C03-9128-BED204F9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C9CD4-101E-42E3-B20B-75FAFCA8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6468C-2B85-4E23-8CD7-6230BAFF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B6F7F-272A-452D-8AF8-BA984954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BB2FA-AA82-4F15-B123-112615A7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0FCCA-91FE-4515-A55A-555805BE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E11DC-AA8D-4B43-B16E-8E11BC5F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68F3-A027-4A07-BCD4-498C1854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6CCAC-6329-469B-9EF8-11D768DC6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1E4C-292B-4771-BE1F-E686345B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74EF1-1DA0-44CA-8922-1F6EED3D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63785-4E7B-4FB7-B713-15AA7DBB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7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C9B4-A119-4EF3-A357-E2B5B487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32B8C-5BF2-45C6-94B5-A43B074B9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221A9-026A-4B0B-9162-19EF94ED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E4ED-D3FA-4039-9E87-7B1DCE5B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C41FD-2855-4EF6-B2F3-6A1F3871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3C4DB-832D-473E-9D0D-23F05267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9BB72-2692-4EA6-9A86-26EB3AEA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CCC62-3F5F-4069-B9D2-4524C5EC9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AB464-9A22-4D72-A4C8-256D02D2F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0A85-F303-4191-B330-2A7738FF4DC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7D82-6EA5-425D-AAA8-BEB400DF1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EC323-3F88-4C58-8F2B-BA578884F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1909481"/>
            <a:ext cx="78530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lesson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in business</a:t>
            </a:r>
            <a:endParaRPr lang="en-IE" sz="2600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GB" sz="2600" b="1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IGCSE</a:t>
            </a:r>
            <a:r>
              <a:rPr lang="en-GB" sz="2600" b="1" baseline="300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endParaRPr lang="en-GB" sz="2600" b="1" baseline="30000" dirty="0">
              <a:solidFill>
                <a:srgbClr val="EA5B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0450</a:t>
            </a:r>
            <a:endParaRPr lang="en-GB" sz="2600" dirty="0">
              <a:solidFill>
                <a:srgbClr val="EA5B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906" y="6239435"/>
            <a:ext cx="412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24" y="3033287"/>
            <a:ext cx="3431563" cy="27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53" y="1546412"/>
            <a:ext cx="115241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Remind yourself of why motivated staff are important to businesses by completing the mind map on Worksheet A.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1671" y="1263911"/>
            <a:ext cx="11108228" cy="5527675"/>
            <a:chOff x="-877223" y="13335"/>
            <a:chExt cx="10974915" cy="5527675"/>
          </a:xfrm>
        </p:grpSpPr>
        <p:sp>
          <p:nvSpPr>
            <p:cNvPr id="5" name="Rectangle 4"/>
            <p:cNvSpPr/>
            <p:nvPr/>
          </p:nvSpPr>
          <p:spPr>
            <a:xfrm>
              <a:off x="-877223" y="904875"/>
              <a:ext cx="3556795" cy="1799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High employee 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performance: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Workers will be more efficient when they approach the work positively.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Workers engage with work differently when they have a hope of a reward.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32961" y="904875"/>
              <a:ext cx="3556795" cy="18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High retention and low turnover of workers:</a:t>
              </a:r>
              <a:endParaRPr lang="en-GB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GB" sz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Workers will be happy to stay working for their current employer when they feel valued. </a:t>
              </a:r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Fewer workers will move to another business when they are rewarded.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33291" y="13335"/>
              <a:ext cx="3556795" cy="1799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Ability to recruit new workers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firm can gain a reputation for treating its staff well and rewarding them,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This makes it easier to gain new employees if there are more high quality applicants.</a:t>
              </a:r>
              <a:endPara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877223" y="2901315"/>
              <a:ext cx="3556795" cy="1799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Workers need less supervision:</a:t>
              </a:r>
              <a:endParaRPr lang="en-GB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GB" sz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Workers take responsibility for their own outpu</a:t>
              </a:r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 and work when they feel valued.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This is a benefit because the workers can be more independent.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33291" y="3741420"/>
              <a:ext cx="3556795" cy="1799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Low absenteeism:</a:t>
              </a:r>
              <a:endParaRPr lang="en-GB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GB" sz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Workers tend to miss fewer days through illness when they feel valued at work and have less stress in the workplace.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They will enjoy being at work and want to earn their rewards.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40897" y="2901315"/>
              <a:ext cx="3556795" cy="1799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Reduced waste of raw materials:</a:t>
              </a:r>
              <a:endParaRPr lang="en-GB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GB" sz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Staff who are motivated will care about the quality of their work so there will be less waste.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629150" y="1828800"/>
              <a:ext cx="0" cy="61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29150" y="3190875"/>
              <a:ext cx="0" cy="5397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725339" y="2076133"/>
              <a:ext cx="1760937" cy="648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699942" y="2790825"/>
              <a:ext cx="1891110" cy="779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4762501" y="2895600"/>
              <a:ext cx="1761568" cy="67500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638676" y="1983740"/>
              <a:ext cx="1884165" cy="78803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952875" y="2266950"/>
              <a:ext cx="1318260" cy="10204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Importance of motivation</a:t>
              </a:r>
              <a:endParaRPr lang="en-GB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3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behind the activity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53" y="1546412"/>
            <a:ext cx="115241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activity is based on the principles of De Bono’s Six Thinking Hats.  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hats act as a tool for group discussion and individual.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idea is that this tool helps people think together more effectively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consider all points of view in the decision making process.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technique is designed to help businesses organise and focus their ideas from different perspectives to help them solve problems and make decisions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hat represents a different style of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to help think about a problem and make decisions.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53" y="1546412"/>
            <a:ext cx="115241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asked or placed into groups of 3 or 6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each be given a thinking role, based on the De Bono’s six thinking hats.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a group of three you will need to assume two thinking roles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each role thinks is shown on Worksheet B.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interactive video will provide you with three business situations.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your thinking roles, you will come to a justified solution to each scenario.</a:t>
            </a:r>
          </a:p>
        </p:txBody>
      </p:sp>
    </p:spTree>
    <p:extLst>
      <p:ext uri="{BB962C8B-B14F-4D97-AF65-F5344CB8AC3E}">
        <p14:creationId xmlns:p14="http://schemas.microsoft.com/office/powerpoint/2010/main" val="31499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Scenario – an outline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53" y="1546412"/>
            <a:ext cx="115241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see how a business changes over time.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business we are going to look as is called TFP.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make cardboard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packaging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businesses to ship their deliveries in.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make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protective packaging like packing chips and pillow packaging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stop delicate items breaking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64" y="4283246"/>
            <a:ext cx="3197598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76" y="4283246"/>
            <a:ext cx="3186001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8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53" y="1546412"/>
            <a:ext cx="11524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now your chance to see what other teams thought.</a:t>
            </a:r>
          </a:p>
          <a:p>
            <a:pPr marL="457200" indent="-457200">
              <a:spcAft>
                <a:spcPts val="1200"/>
              </a:spcAft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going to vote on the best solution for each scenario.</a:t>
            </a:r>
          </a:p>
          <a:p>
            <a:pPr>
              <a:spcAft>
                <a:spcPts val="1200"/>
              </a:spcAft>
              <a:buClr>
                <a:srgbClr val="EA5B0C"/>
              </a:buClr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buClr>
                <a:srgbClr val="EA5B0C"/>
              </a:buClr>
            </a:pPr>
            <a:r>
              <a:rPr lang="en-GB" sz="24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ready to justify your decisions</a:t>
            </a:r>
            <a:endParaRPr lang="en-GB" sz="2400" dirty="0">
              <a:solidFill>
                <a:srgbClr val="EA5B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10083</TotalTime>
  <Words>402</Words>
  <Application>Microsoft Office PowerPoint</Application>
  <PresentationFormat>Widescreen</PresentationFormat>
  <Paragraphs>66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Liz Duncombe</cp:lastModifiedBy>
  <cp:revision>124</cp:revision>
  <cp:lastPrinted>2018-01-14T21:28:16Z</cp:lastPrinted>
  <dcterms:created xsi:type="dcterms:W3CDTF">2018-01-14T21:11:47Z</dcterms:created>
  <dcterms:modified xsi:type="dcterms:W3CDTF">2018-11-01T12:37:17Z</dcterms:modified>
</cp:coreProperties>
</file>