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7"/>
  </p:notesMasterIdLst>
  <p:sldIdLst>
    <p:sldId id="296" r:id="rId6"/>
    <p:sldId id="299" r:id="rId7"/>
    <p:sldId id="307" r:id="rId8"/>
    <p:sldId id="300" r:id="rId9"/>
    <p:sldId id="308" r:id="rId10"/>
    <p:sldId id="301" r:id="rId11"/>
    <p:sldId id="302" r:id="rId12"/>
    <p:sldId id="303" r:id="rId13"/>
    <p:sldId id="304" r:id="rId14"/>
    <p:sldId id="305" r:id="rId15"/>
    <p:sldId id="309" r:id="rId16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951"/>
    <a:srgbClr val="0033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6C79C4-3D6C-491F-8715-7134AD11E470}" v="92" dt="2025-02-12T11:39:49.7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2" autoAdjust="0"/>
    <p:restoredTop sz="87822" autoAdjust="0"/>
  </p:normalViewPr>
  <p:slideViewPr>
    <p:cSldViewPr snapToGrid="0">
      <p:cViewPr varScale="1">
        <p:scale>
          <a:sx n="85" d="100"/>
          <a:sy n="85" d="100"/>
        </p:scale>
        <p:origin x="102" y="10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Tong" userId="e5d862bf7c87a063" providerId="LiveId" clId="{456C79C4-3D6C-491F-8715-7134AD11E470}"/>
    <pc:docChg chg="undo custSel addSld delSld modSld">
      <pc:chgData name="Mike Tong" userId="e5d862bf7c87a063" providerId="LiveId" clId="{456C79C4-3D6C-491F-8715-7134AD11E470}" dt="2025-03-07T13:29:47.916" v="4886" actId="20577"/>
      <pc:docMkLst>
        <pc:docMk/>
      </pc:docMkLst>
      <pc:sldChg chg="modSp mod">
        <pc:chgData name="Mike Tong" userId="e5d862bf7c87a063" providerId="LiveId" clId="{456C79C4-3D6C-491F-8715-7134AD11E470}" dt="2025-02-15T17:20:20.080" v="3803" actId="20577"/>
        <pc:sldMkLst>
          <pc:docMk/>
          <pc:sldMk cId="4183809300" sldId="296"/>
        </pc:sldMkLst>
        <pc:spChg chg="mod">
          <ac:chgData name="Mike Tong" userId="e5d862bf7c87a063" providerId="LiveId" clId="{456C79C4-3D6C-491F-8715-7134AD11E470}" dt="2025-02-15T17:20:20.080" v="3803" actId="20577"/>
          <ac:spMkLst>
            <pc:docMk/>
            <pc:sldMk cId="4183809300" sldId="296"/>
            <ac:spMk id="8" creationId="{00000000-0000-0000-0000-000000000000}"/>
          </ac:spMkLst>
        </pc:spChg>
      </pc:sldChg>
      <pc:sldChg chg="addSp delSp modSp mod">
        <pc:chgData name="Mike Tong" userId="e5d862bf7c87a063" providerId="LiveId" clId="{456C79C4-3D6C-491F-8715-7134AD11E470}" dt="2025-02-12T17:17:06.083" v="1274" actId="14100"/>
        <pc:sldMkLst>
          <pc:docMk/>
          <pc:sldMk cId="895964165" sldId="299"/>
        </pc:sldMkLst>
        <pc:spChg chg="mod">
          <ac:chgData name="Mike Tong" userId="e5d862bf7c87a063" providerId="LiveId" clId="{456C79C4-3D6C-491F-8715-7134AD11E470}" dt="2025-02-12T10:40:49.938" v="179" actId="20577"/>
          <ac:spMkLst>
            <pc:docMk/>
            <pc:sldMk cId="895964165" sldId="299"/>
            <ac:spMk id="2" creationId="{18B1A033-6A7D-76FA-B421-A91A0DBBA43D}"/>
          </ac:spMkLst>
        </pc:spChg>
        <pc:spChg chg="mod">
          <ac:chgData name="Mike Tong" userId="e5d862bf7c87a063" providerId="LiveId" clId="{456C79C4-3D6C-491F-8715-7134AD11E470}" dt="2025-02-12T11:24:54.966" v="280" actId="21"/>
          <ac:spMkLst>
            <pc:docMk/>
            <pc:sldMk cId="895964165" sldId="299"/>
            <ac:spMk id="3" creationId="{E195AECD-C740-15C7-B2B3-621433714DE7}"/>
          </ac:spMkLst>
        </pc:spChg>
        <pc:picChg chg="add mod">
          <ac:chgData name="Mike Tong" userId="e5d862bf7c87a063" providerId="LiveId" clId="{456C79C4-3D6C-491F-8715-7134AD11E470}" dt="2025-02-12T17:17:03.189" v="1273" actId="14100"/>
          <ac:picMkLst>
            <pc:docMk/>
            <pc:sldMk cId="895964165" sldId="299"/>
            <ac:picMk id="5" creationId="{A00BB160-A07C-0562-578E-8C13BED60621}"/>
          </ac:picMkLst>
        </pc:picChg>
        <pc:picChg chg="add mod">
          <ac:chgData name="Mike Tong" userId="e5d862bf7c87a063" providerId="LiveId" clId="{456C79C4-3D6C-491F-8715-7134AD11E470}" dt="2025-02-12T17:17:06.083" v="1274" actId="14100"/>
          <ac:picMkLst>
            <pc:docMk/>
            <pc:sldMk cId="895964165" sldId="299"/>
            <ac:picMk id="7" creationId="{DD7FD199-3B3D-591E-3163-4666E16E1FD9}"/>
          </ac:picMkLst>
        </pc:picChg>
      </pc:sldChg>
      <pc:sldChg chg="addSp delSp modSp add mod modAnim">
        <pc:chgData name="Mike Tong" userId="e5d862bf7c87a063" providerId="LiveId" clId="{456C79C4-3D6C-491F-8715-7134AD11E470}" dt="2025-02-12T12:57:14.940" v="962" actId="14100"/>
        <pc:sldMkLst>
          <pc:docMk/>
          <pc:sldMk cId="3269915474" sldId="300"/>
        </pc:sldMkLst>
        <pc:spChg chg="mod">
          <ac:chgData name="Mike Tong" userId="e5d862bf7c87a063" providerId="LiveId" clId="{456C79C4-3D6C-491F-8715-7134AD11E470}" dt="2025-02-12T11:58:36.101" v="729" actId="20577"/>
          <ac:spMkLst>
            <pc:docMk/>
            <pc:sldMk cId="3269915474" sldId="300"/>
            <ac:spMk id="2" creationId="{3B5DF7FE-4FB5-F35B-DE2E-502ED87E2E84}"/>
          </ac:spMkLst>
        </pc:spChg>
        <pc:spChg chg="mod">
          <ac:chgData name="Mike Tong" userId="e5d862bf7c87a063" providerId="LiveId" clId="{456C79C4-3D6C-491F-8715-7134AD11E470}" dt="2025-02-12T12:57:14.940" v="962" actId="14100"/>
          <ac:spMkLst>
            <pc:docMk/>
            <pc:sldMk cId="3269915474" sldId="300"/>
            <ac:spMk id="3" creationId="{9B2D17DB-C0D7-A97C-45BA-9C1222DC0347}"/>
          </ac:spMkLst>
        </pc:spChg>
        <pc:picChg chg="add mod">
          <ac:chgData name="Mike Tong" userId="e5d862bf7c87a063" providerId="LiveId" clId="{456C79C4-3D6C-491F-8715-7134AD11E470}" dt="2025-02-12T12:25:34.358" v="822" actId="1076"/>
          <ac:picMkLst>
            <pc:docMk/>
            <pc:sldMk cId="3269915474" sldId="300"/>
            <ac:picMk id="10" creationId="{6B2B04B1-5563-50EE-199B-76612902C45F}"/>
          </ac:picMkLst>
        </pc:picChg>
      </pc:sldChg>
      <pc:sldChg chg="addSp delSp modSp add mod delAnim modAnim">
        <pc:chgData name="Mike Tong" userId="e5d862bf7c87a063" providerId="LiveId" clId="{456C79C4-3D6C-491F-8715-7134AD11E470}" dt="2025-02-25T14:18:38.737" v="4824" actId="1076"/>
        <pc:sldMkLst>
          <pc:docMk/>
          <pc:sldMk cId="3158403219" sldId="301"/>
        </pc:sldMkLst>
        <pc:spChg chg="mod">
          <ac:chgData name="Mike Tong" userId="e5d862bf7c87a063" providerId="LiveId" clId="{456C79C4-3D6C-491F-8715-7134AD11E470}" dt="2025-02-12T13:43:46.880" v="963" actId="20577"/>
          <ac:spMkLst>
            <pc:docMk/>
            <pc:sldMk cId="3158403219" sldId="301"/>
            <ac:spMk id="2" creationId="{7A60F8E9-9C87-7398-776F-745DA72CCE51}"/>
          </ac:spMkLst>
        </pc:spChg>
        <pc:spChg chg="mod">
          <ac:chgData name="Mike Tong" userId="e5d862bf7c87a063" providerId="LiveId" clId="{456C79C4-3D6C-491F-8715-7134AD11E470}" dt="2025-02-15T17:33:57.269" v="4089" actId="20577"/>
          <ac:spMkLst>
            <pc:docMk/>
            <pc:sldMk cId="3158403219" sldId="301"/>
            <ac:spMk id="3" creationId="{EF3794AF-6116-1275-765F-95340A75C306}"/>
          </ac:spMkLst>
        </pc:spChg>
        <pc:spChg chg="add mod">
          <ac:chgData name="Mike Tong" userId="e5d862bf7c87a063" providerId="LiveId" clId="{456C79C4-3D6C-491F-8715-7134AD11E470}" dt="2025-02-24T16:37:33.189" v="4181" actId="14100"/>
          <ac:spMkLst>
            <pc:docMk/>
            <pc:sldMk cId="3158403219" sldId="301"/>
            <ac:spMk id="4" creationId="{DB1FC76D-FBE9-6EE2-0E4D-73F7FF6040A3}"/>
          </ac:spMkLst>
        </pc:spChg>
        <pc:picChg chg="add mod">
          <ac:chgData name="Mike Tong" userId="e5d862bf7c87a063" providerId="LiveId" clId="{456C79C4-3D6C-491F-8715-7134AD11E470}" dt="2025-02-25T14:18:02.894" v="4817" actId="14100"/>
          <ac:picMkLst>
            <pc:docMk/>
            <pc:sldMk cId="3158403219" sldId="301"/>
            <ac:picMk id="6" creationId="{59A4F887-87F7-324E-F989-A5571E3CB5BD}"/>
          </ac:picMkLst>
        </pc:picChg>
        <pc:picChg chg="add mod">
          <ac:chgData name="Mike Tong" userId="e5d862bf7c87a063" providerId="LiveId" clId="{456C79C4-3D6C-491F-8715-7134AD11E470}" dt="2025-02-24T16:36:48.311" v="4178" actId="1076"/>
          <ac:picMkLst>
            <pc:docMk/>
            <pc:sldMk cId="3158403219" sldId="301"/>
            <ac:picMk id="9" creationId="{A90B7C20-4D67-8B3B-C8F4-B981F866D3C4}"/>
          </ac:picMkLst>
        </pc:picChg>
        <pc:picChg chg="add mod">
          <ac:chgData name="Mike Tong" userId="e5d862bf7c87a063" providerId="LiveId" clId="{456C79C4-3D6C-491F-8715-7134AD11E470}" dt="2025-02-25T14:18:05.752" v="4819" actId="14100"/>
          <ac:picMkLst>
            <pc:docMk/>
            <pc:sldMk cId="3158403219" sldId="301"/>
            <ac:picMk id="11" creationId="{B9CE3CEB-0921-5266-F0DA-F92E755D85A6}"/>
          </ac:picMkLst>
        </pc:picChg>
        <pc:picChg chg="add mod">
          <ac:chgData name="Mike Tong" userId="e5d862bf7c87a063" providerId="LiveId" clId="{456C79C4-3D6C-491F-8715-7134AD11E470}" dt="2025-02-25T14:18:38.737" v="4824" actId="1076"/>
          <ac:picMkLst>
            <pc:docMk/>
            <pc:sldMk cId="3158403219" sldId="301"/>
            <ac:picMk id="13" creationId="{C4E4A5AA-0F80-6573-7BD9-AB964B67C515}"/>
          </ac:picMkLst>
        </pc:picChg>
      </pc:sldChg>
      <pc:sldChg chg="addSp delSp modSp add mod modAnim">
        <pc:chgData name="Mike Tong" userId="e5d862bf7c87a063" providerId="LiveId" clId="{456C79C4-3D6C-491F-8715-7134AD11E470}" dt="2025-03-07T13:29:41.563" v="4884" actId="20577"/>
        <pc:sldMkLst>
          <pc:docMk/>
          <pc:sldMk cId="3128312630" sldId="302"/>
        </pc:sldMkLst>
        <pc:spChg chg="mod">
          <ac:chgData name="Mike Tong" userId="e5d862bf7c87a063" providerId="LiveId" clId="{456C79C4-3D6C-491F-8715-7134AD11E470}" dt="2025-02-13T12:32:38.855" v="1963" actId="20577"/>
          <ac:spMkLst>
            <pc:docMk/>
            <pc:sldMk cId="3128312630" sldId="302"/>
            <ac:spMk id="2" creationId="{40D5D438-E984-328A-249E-BE8A7E03869E}"/>
          </ac:spMkLst>
        </pc:spChg>
        <pc:spChg chg="mod">
          <ac:chgData name="Mike Tong" userId="e5d862bf7c87a063" providerId="LiveId" clId="{456C79C4-3D6C-491F-8715-7134AD11E470}" dt="2025-02-25T19:42:09.126" v="4871" actId="1076"/>
          <ac:spMkLst>
            <pc:docMk/>
            <pc:sldMk cId="3128312630" sldId="302"/>
            <ac:spMk id="3" creationId="{85FABC99-89E7-2E0A-9FAE-9FFA8105FE8A}"/>
          </ac:spMkLst>
        </pc:spChg>
        <pc:spChg chg="add mod">
          <ac:chgData name="Mike Tong" userId="e5d862bf7c87a063" providerId="LiveId" clId="{456C79C4-3D6C-491F-8715-7134AD11E470}" dt="2025-03-07T13:29:41.563" v="4884" actId="20577"/>
          <ac:spMkLst>
            <pc:docMk/>
            <pc:sldMk cId="3128312630" sldId="302"/>
            <ac:spMk id="4" creationId="{766F5D6A-BC5E-BD5E-7A64-C2E94A77B507}"/>
          </ac:spMkLst>
        </pc:spChg>
        <pc:spChg chg="add mod">
          <ac:chgData name="Mike Tong" userId="e5d862bf7c87a063" providerId="LiveId" clId="{456C79C4-3D6C-491F-8715-7134AD11E470}" dt="2025-02-12T20:44:26.821" v="1886" actId="1076"/>
          <ac:spMkLst>
            <pc:docMk/>
            <pc:sldMk cId="3128312630" sldId="302"/>
            <ac:spMk id="10" creationId="{97BE75B4-9AD5-888D-8ADA-331631DA71EB}"/>
          </ac:spMkLst>
        </pc:spChg>
        <pc:picChg chg="add mod">
          <ac:chgData name="Mike Tong" userId="e5d862bf7c87a063" providerId="LiveId" clId="{456C79C4-3D6C-491F-8715-7134AD11E470}" dt="2025-02-12T20:38:34.842" v="1881" actId="1076"/>
          <ac:picMkLst>
            <pc:docMk/>
            <pc:sldMk cId="3128312630" sldId="302"/>
            <ac:picMk id="9" creationId="{AD6CC11D-7E67-AECD-E2E9-BA20F4C6564E}"/>
          </ac:picMkLst>
        </pc:picChg>
      </pc:sldChg>
      <pc:sldChg chg="addSp delSp modSp add mod">
        <pc:chgData name="Mike Tong" userId="e5d862bf7c87a063" providerId="LiveId" clId="{456C79C4-3D6C-491F-8715-7134AD11E470}" dt="2025-02-15T16:44:23.489" v="3722" actId="207"/>
        <pc:sldMkLst>
          <pc:docMk/>
          <pc:sldMk cId="3793528571" sldId="303"/>
        </pc:sldMkLst>
        <pc:spChg chg="mod">
          <ac:chgData name="Mike Tong" userId="e5d862bf7c87a063" providerId="LiveId" clId="{456C79C4-3D6C-491F-8715-7134AD11E470}" dt="2025-02-13T17:56:58.486" v="3251" actId="20577"/>
          <ac:spMkLst>
            <pc:docMk/>
            <pc:sldMk cId="3793528571" sldId="303"/>
            <ac:spMk id="2" creationId="{BB059555-A5B3-6E1D-6C87-284E52987532}"/>
          </ac:spMkLst>
        </pc:spChg>
        <pc:spChg chg="mod">
          <ac:chgData name="Mike Tong" userId="e5d862bf7c87a063" providerId="LiveId" clId="{456C79C4-3D6C-491F-8715-7134AD11E470}" dt="2025-02-15T16:44:23.489" v="3722" actId="207"/>
          <ac:spMkLst>
            <pc:docMk/>
            <pc:sldMk cId="3793528571" sldId="303"/>
            <ac:spMk id="3" creationId="{4B0E8685-3D3C-1A7A-6565-378D18ED396D}"/>
          </ac:spMkLst>
        </pc:spChg>
        <pc:picChg chg="add mod">
          <ac:chgData name="Mike Tong" userId="e5d862bf7c87a063" providerId="LiveId" clId="{456C79C4-3D6C-491F-8715-7134AD11E470}" dt="2025-02-13T17:49:40.994" v="3117" actId="14100"/>
          <ac:picMkLst>
            <pc:docMk/>
            <pc:sldMk cId="3793528571" sldId="303"/>
            <ac:picMk id="11" creationId="{2FD551FC-0A3E-C256-391D-3AA9505AF0F5}"/>
          </ac:picMkLst>
        </pc:picChg>
        <pc:cxnChg chg="add mod">
          <ac:chgData name="Mike Tong" userId="e5d862bf7c87a063" providerId="LiveId" clId="{456C79C4-3D6C-491F-8715-7134AD11E470}" dt="2025-02-13T17:49:48.281" v="3118" actId="14100"/>
          <ac:cxnSpMkLst>
            <pc:docMk/>
            <pc:sldMk cId="3793528571" sldId="303"/>
            <ac:cxnSpMk id="13" creationId="{96792F92-217E-6CB4-FEE3-DFE95C75C516}"/>
          </ac:cxnSpMkLst>
        </pc:cxnChg>
      </pc:sldChg>
      <pc:sldChg chg="addSp delSp modSp add mod modAnim">
        <pc:chgData name="Mike Tong" userId="e5d862bf7c87a063" providerId="LiveId" clId="{456C79C4-3D6C-491F-8715-7134AD11E470}" dt="2025-02-25T14:19:50.121" v="4830" actId="1076"/>
        <pc:sldMkLst>
          <pc:docMk/>
          <pc:sldMk cId="207689398" sldId="304"/>
        </pc:sldMkLst>
        <pc:spChg chg="mod">
          <ac:chgData name="Mike Tong" userId="e5d862bf7c87a063" providerId="LiveId" clId="{456C79C4-3D6C-491F-8715-7134AD11E470}" dt="2025-02-13T16:54:26.596" v="2045" actId="20577"/>
          <ac:spMkLst>
            <pc:docMk/>
            <pc:sldMk cId="207689398" sldId="304"/>
            <ac:spMk id="2" creationId="{4CB19B8F-9F95-98E1-E4C0-C1C1B739E8DC}"/>
          </ac:spMkLst>
        </pc:spChg>
        <pc:spChg chg="mod">
          <ac:chgData name="Mike Tong" userId="e5d862bf7c87a063" providerId="LiveId" clId="{456C79C4-3D6C-491F-8715-7134AD11E470}" dt="2025-02-15T17:37:21.155" v="4128" actId="1076"/>
          <ac:spMkLst>
            <pc:docMk/>
            <pc:sldMk cId="207689398" sldId="304"/>
            <ac:spMk id="3" creationId="{27E59F1B-9EB6-DDC3-FA03-D5C2E6FF41A7}"/>
          </ac:spMkLst>
        </pc:spChg>
        <pc:spChg chg="add mod">
          <ac:chgData name="Mike Tong" userId="e5d862bf7c87a063" providerId="LiveId" clId="{456C79C4-3D6C-491F-8715-7134AD11E470}" dt="2025-02-15T17:37:39.765" v="4133" actId="14100"/>
          <ac:spMkLst>
            <pc:docMk/>
            <pc:sldMk cId="207689398" sldId="304"/>
            <ac:spMk id="4" creationId="{1490246A-073E-95D6-5F13-C88B5FF354BF}"/>
          </ac:spMkLst>
        </pc:spChg>
        <pc:spChg chg="add mod">
          <ac:chgData name="Mike Tong" userId="e5d862bf7c87a063" providerId="LiveId" clId="{456C79C4-3D6C-491F-8715-7134AD11E470}" dt="2025-02-25T14:19:50.121" v="4830" actId="1076"/>
          <ac:spMkLst>
            <pc:docMk/>
            <pc:sldMk cId="207689398" sldId="304"/>
            <ac:spMk id="9" creationId="{043C5235-1EF6-4129-1CF5-A2E3999A40A0}"/>
          </ac:spMkLst>
        </pc:spChg>
        <pc:picChg chg="add mod">
          <ac:chgData name="Mike Tong" userId="e5d862bf7c87a063" providerId="LiveId" clId="{456C79C4-3D6C-491F-8715-7134AD11E470}" dt="2025-02-13T18:21:08.379" v="3638" actId="14100"/>
          <ac:picMkLst>
            <pc:docMk/>
            <pc:sldMk cId="207689398" sldId="304"/>
            <ac:picMk id="8" creationId="{F00AA47F-9532-1AB5-7176-52AD80300B22}"/>
          </ac:picMkLst>
        </pc:picChg>
      </pc:sldChg>
      <pc:sldChg chg="modSp add mod">
        <pc:chgData name="Mike Tong" userId="e5d862bf7c87a063" providerId="LiveId" clId="{456C79C4-3D6C-491F-8715-7134AD11E470}" dt="2025-03-07T13:29:47.916" v="4886" actId="20577"/>
        <pc:sldMkLst>
          <pc:docMk/>
          <pc:sldMk cId="3934009037" sldId="305"/>
        </pc:sldMkLst>
        <pc:spChg chg="mod">
          <ac:chgData name="Mike Tong" userId="e5d862bf7c87a063" providerId="LiveId" clId="{456C79C4-3D6C-491F-8715-7134AD11E470}" dt="2025-02-15T17:18:28.756" v="3747" actId="20577"/>
          <ac:spMkLst>
            <pc:docMk/>
            <pc:sldMk cId="3934009037" sldId="305"/>
            <ac:spMk id="2" creationId="{2970C369-80C5-63E9-8257-23048C9EA54C}"/>
          </ac:spMkLst>
        </pc:spChg>
        <pc:spChg chg="mod">
          <ac:chgData name="Mike Tong" userId="e5d862bf7c87a063" providerId="LiveId" clId="{456C79C4-3D6C-491F-8715-7134AD11E470}" dt="2025-03-07T13:29:47.916" v="4886" actId="20577"/>
          <ac:spMkLst>
            <pc:docMk/>
            <pc:sldMk cId="3934009037" sldId="305"/>
            <ac:spMk id="3" creationId="{9B0B41D2-42F4-1CC8-1170-94F794236C9E}"/>
          </ac:spMkLst>
        </pc:spChg>
      </pc:sldChg>
      <pc:sldChg chg="add del">
        <pc:chgData name="Mike Tong" userId="e5d862bf7c87a063" providerId="LiveId" clId="{456C79C4-3D6C-491F-8715-7134AD11E470}" dt="2025-02-15T17:19:09.852" v="3784" actId="47"/>
        <pc:sldMkLst>
          <pc:docMk/>
          <pc:sldMk cId="3633898303" sldId="306"/>
        </pc:sldMkLst>
      </pc:sldChg>
      <pc:sldChg chg="modSp add mod">
        <pc:chgData name="Mike Tong" userId="e5d862bf7c87a063" providerId="LiveId" clId="{456C79C4-3D6C-491F-8715-7134AD11E470}" dt="2025-02-15T17:22:13.321" v="3819" actId="14100"/>
        <pc:sldMkLst>
          <pc:docMk/>
          <pc:sldMk cId="1677017184" sldId="307"/>
        </pc:sldMkLst>
        <pc:spChg chg="mod">
          <ac:chgData name="Mike Tong" userId="e5d862bf7c87a063" providerId="LiveId" clId="{456C79C4-3D6C-491F-8715-7134AD11E470}" dt="2025-02-15T17:22:13.321" v="3819" actId="14100"/>
          <ac:spMkLst>
            <pc:docMk/>
            <pc:sldMk cId="1677017184" sldId="307"/>
            <ac:spMk id="3" creationId="{00810C14-0496-35D9-82E5-228B06F88126}"/>
          </ac:spMkLst>
        </pc:spChg>
        <pc:spChg chg="mod">
          <ac:chgData name="Mike Tong" userId="e5d862bf7c87a063" providerId="LiveId" clId="{456C79C4-3D6C-491F-8715-7134AD11E470}" dt="2025-02-12T21:04:07.921" v="1923" actId="207"/>
          <ac:spMkLst>
            <pc:docMk/>
            <pc:sldMk cId="1677017184" sldId="307"/>
            <ac:spMk id="11" creationId="{6B3DDEF4-F919-ACE8-85FB-3DB73E071456}"/>
          </ac:spMkLst>
        </pc:spChg>
        <pc:picChg chg="mod">
          <ac:chgData name="Mike Tong" userId="e5d862bf7c87a063" providerId="LiveId" clId="{456C79C4-3D6C-491F-8715-7134AD11E470}" dt="2025-02-12T11:42:00.122" v="725" actId="14100"/>
          <ac:picMkLst>
            <pc:docMk/>
            <pc:sldMk cId="1677017184" sldId="307"/>
            <ac:picMk id="5" creationId="{244455EE-A785-5CE8-E6CC-3E800F2BE8D7}"/>
          </ac:picMkLst>
        </pc:picChg>
        <pc:picChg chg="mod">
          <ac:chgData name="Mike Tong" userId="e5d862bf7c87a063" providerId="LiveId" clId="{456C79C4-3D6C-491F-8715-7134AD11E470}" dt="2025-02-12T11:42:02.709" v="726" actId="14100"/>
          <ac:picMkLst>
            <pc:docMk/>
            <pc:sldMk cId="1677017184" sldId="307"/>
            <ac:picMk id="7" creationId="{A585011E-FC98-3DC4-9834-46A6664054CC}"/>
          </ac:picMkLst>
        </pc:picChg>
      </pc:sldChg>
      <pc:sldChg chg="addSp delSp modSp add mod delAnim modAnim">
        <pc:chgData name="Mike Tong" userId="e5d862bf7c87a063" providerId="LiveId" clId="{456C79C4-3D6C-491F-8715-7134AD11E470}" dt="2025-02-12T13:44:05.362" v="970" actId="20577"/>
        <pc:sldMkLst>
          <pc:docMk/>
          <pc:sldMk cId="1854330736" sldId="308"/>
        </pc:sldMkLst>
        <pc:spChg chg="mod">
          <ac:chgData name="Mike Tong" userId="e5d862bf7c87a063" providerId="LiveId" clId="{456C79C4-3D6C-491F-8715-7134AD11E470}" dt="2025-02-12T13:44:05.362" v="970" actId="20577"/>
          <ac:spMkLst>
            <pc:docMk/>
            <pc:sldMk cId="1854330736" sldId="308"/>
            <ac:spMk id="3" creationId="{71C9249F-4BCE-FC6F-1753-4DBDD44CB4FF}"/>
          </ac:spMkLst>
        </pc:spChg>
        <pc:picChg chg="add mod">
          <ac:chgData name="Mike Tong" userId="e5d862bf7c87a063" providerId="LiveId" clId="{456C79C4-3D6C-491F-8715-7134AD11E470}" dt="2025-02-12T12:45:04.085" v="942" actId="1076"/>
          <ac:picMkLst>
            <pc:docMk/>
            <pc:sldMk cId="1854330736" sldId="308"/>
            <ac:picMk id="4" creationId="{79F99FB3-EF1E-78C4-B3D6-AEB526E07C32}"/>
          </ac:picMkLst>
        </pc:picChg>
      </pc:sldChg>
      <pc:sldChg chg="addSp delSp modSp add mod">
        <pc:chgData name="Mike Tong" userId="e5d862bf7c87a063" providerId="LiveId" clId="{456C79C4-3D6C-491F-8715-7134AD11E470}" dt="2025-02-25T14:21:32.056" v="4835" actId="478"/>
        <pc:sldMkLst>
          <pc:docMk/>
          <pc:sldMk cId="2615507665" sldId="309"/>
        </pc:sldMkLst>
        <pc:spChg chg="mod">
          <ac:chgData name="Mike Tong" userId="e5d862bf7c87a063" providerId="LiveId" clId="{456C79C4-3D6C-491F-8715-7134AD11E470}" dt="2025-02-15T17:51:20.444" v="4160" actId="20577"/>
          <ac:spMkLst>
            <pc:docMk/>
            <pc:sldMk cId="2615507665" sldId="309"/>
            <ac:spMk id="2" creationId="{54AAEA1B-15D4-870C-C596-D0F9EE4A0722}"/>
          </ac:spMkLst>
        </pc:spChg>
        <pc:spChg chg="mod">
          <ac:chgData name="Mike Tong" userId="e5d862bf7c87a063" providerId="LiveId" clId="{456C79C4-3D6C-491F-8715-7134AD11E470}" dt="2025-02-25T13:08:08.715" v="4495" actId="20577"/>
          <ac:spMkLst>
            <pc:docMk/>
            <pc:sldMk cId="2615507665" sldId="309"/>
            <ac:spMk id="3" creationId="{ECE7D295-2C38-10D7-023A-FADE6690A0EF}"/>
          </ac:spMkLst>
        </pc:spChg>
        <pc:spChg chg="add mod">
          <ac:chgData name="Mike Tong" userId="e5d862bf7c87a063" providerId="LiveId" clId="{456C79C4-3D6C-491F-8715-7134AD11E470}" dt="2025-02-25T13:15:14.040" v="4764" actId="1076"/>
          <ac:spMkLst>
            <pc:docMk/>
            <pc:sldMk cId="2615507665" sldId="309"/>
            <ac:spMk id="10" creationId="{AF9578EC-A7E8-07B2-FF61-C4C7159D9E70}"/>
          </ac:spMkLst>
        </pc:spChg>
        <pc:spChg chg="add mod">
          <ac:chgData name="Mike Tong" userId="e5d862bf7c87a063" providerId="LiveId" clId="{456C79C4-3D6C-491F-8715-7134AD11E470}" dt="2025-02-25T13:13:47.301" v="4736" actId="14100"/>
          <ac:spMkLst>
            <pc:docMk/>
            <pc:sldMk cId="2615507665" sldId="309"/>
            <ac:spMk id="13" creationId="{A6F077A7-A68E-B820-BCA8-7F8E5D095098}"/>
          </ac:spMkLst>
        </pc:spChg>
        <pc:spChg chg="add mod">
          <ac:chgData name="Mike Tong" userId="e5d862bf7c87a063" providerId="LiveId" clId="{456C79C4-3D6C-491F-8715-7134AD11E470}" dt="2025-02-25T13:16:23.915" v="4787" actId="1076"/>
          <ac:spMkLst>
            <pc:docMk/>
            <pc:sldMk cId="2615507665" sldId="309"/>
            <ac:spMk id="14" creationId="{EE16A788-6D1E-959B-7737-B71191DC971F}"/>
          </ac:spMkLst>
        </pc:spChg>
        <pc:spChg chg="add mod">
          <ac:chgData name="Mike Tong" userId="e5d862bf7c87a063" providerId="LiveId" clId="{456C79C4-3D6C-491F-8715-7134AD11E470}" dt="2025-02-25T13:15:52.708" v="4786" actId="20577"/>
          <ac:spMkLst>
            <pc:docMk/>
            <pc:sldMk cId="2615507665" sldId="309"/>
            <ac:spMk id="15" creationId="{C408D022-79D6-64E1-E12F-C824C0754207}"/>
          </ac:spMkLst>
        </pc:spChg>
        <pc:spChg chg="add mod">
          <ac:chgData name="Mike Tong" userId="e5d862bf7c87a063" providerId="LiveId" clId="{456C79C4-3D6C-491F-8715-7134AD11E470}" dt="2025-02-25T13:12:27.350" v="4713" actId="14100"/>
          <ac:spMkLst>
            <pc:docMk/>
            <pc:sldMk cId="2615507665" sldId="309"/>
            <ac:spMk id="16" creationId="{CB849F24-272B-D6E5-B12F-45422858C335}"/>
          </ac:spMkLst>
        </pc:spChg>
        <pc:spChg chg="add mod">
          <ac:chgData name="Mike Tong" userId="e5d862bf7c87a063" providerId="LiveId" clId="{456C79C4-3D6C-491F-8715-7134AD11E470}" dt="2025-02-25T13:13:30.685" v="4730" actId="14100"/>
          <ac:spMkLst>
            <pc:docMk/>
            <pc:sldMk cId="2615507665" sldId="309"/>
            <ac:spMk id="17" creationId="{F3E336FD-638A-3B08-83E6-9DD80244842F}"/>
          </ac:spMkLst>
        </pc:spChg>
      </pc:sldChg>
      <pc:sldChg chg="modSp add del mod">
        <pc:chgData name="Mike Tong" userId="e5d862bf7c87a063" providerId="LiveId" clId="{456C79C4-3D6C-491F-8715-7134AD11E470}" dt="2025-02-25T19:45:39.034" v="4882" actId="47"/>
        <pc:sldMkLst>
          <pc:docMk/>
          <pc:sldMk cId="2750538546" sldId="310"/>
        </pc:sldMkLst>
      </pc:sldChg>
      <pc:sldChg chg="add del">
        <pc:chgData name="Mike Tong" userId="e5d862bf7c87a063" providerId="LiveId" clId="{456C79C4-3D6C-491F-8715-7134AD11E470}" dt="2025-02-25T19:37:47.683" v="4838" actId="47"/>
        <pc:sldMkLst>
          <pc:docMk/>
          <pc:sldMk cId="2951586155" sldId="3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6DA5C-4951-490A-806D-C6E233A1CCC4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91581-0ADF-470F-AAC7-05EDE80DB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633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91581-0ADF-470F-AAC7-05EDE80DB34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27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9" y="451912"/>
            <a:ext cx="4046220" cy="650471"/>
          </a:xfrm>
          <a:prstGeom prst="rect">
            <a:avLst/>
          </a:prstGeom>
        </p:spPr>
      </p:pic>
      <p:pic>
        <p:nvPicPr>
          <p:cNvPr id="13" name="Picture 12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11" y="6168533"/>
            <a:ext cx="1292225" cy="449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36964" y="3117570"/>
            <a:ext cx="3913001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3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rgbClr val="E21951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/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1C3206-257D-4762-B461-A249DF0C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173140"/>
            <a:ext cx="11524932" cy="5537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1788" y="1270000"/>
            <a:ext cx="11525250" cy="5324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9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87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esmos.com/calculator/thowjcb0yo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hyperlink" Target="https://www.desmos.com/calculator/cwkzcehfr2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www.desmos.com/calculator/4ve3cxamb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ww.desmos.com/calculator/m4gzlcmsna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1053296" y="1713825"/>
            <a:ext cx="10803424" cy="195861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en-GB" sz="2800" b="1" dirty="0"/>
              <a:t>Lesson slides</a:t>
            </a:r>
            <a:br>
              <a:rPr lang="en-GB" sz="2800" b="1" dirty="0"/>
            </a:br>
            <a:r>
              <a:rPr lang="en-GB" sz="2600" dirty="0"/>
              <a:t>Topic: Differentiation</a:t>
            </a:r>
            <a:br>
              <a:rPr lang="en-GB" sz="2600" dirty="0"/>
            </a:br>
            <a:r>
              <a:rPr lang="en-GB" sz="2600" dirty="0"/>
              <a:t>Lesson 1: </a:t>
            </a:r>
            <a:r>
              <a:rPr lang="en-GB" sz="2400" dirty="0"/>
              <a:t>Gradient of Curve from a Sequence of Chords</a:t>
            </a:r>
            <a:endParaRPr lang="en-GB" sz="2600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1053296" y="6261336"/>
            <a:ext cx="1005068" cy="2667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400" b="1" dirty="0"/>
              <a:t>Version 1</a:t>
            </a:r>
          </a:p>
        </p:txBody>
      </p:sp>
    </p:spTree>
    <p:extLst>
      <p:ext uri="{BB962C8B-B14F-4D97-AF65-F5344CB8AC3E}">
        <p14:creationId xmlns:p14="http://schemas.microsoft.com/office/powerpoint/2010/main" val="418380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60A4C-A1E3-1C2F-0B72-D8D53070D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0C369-80C5-63E9-8257-23048C9EA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of Tangent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B41D2-42F4-1CC8-1170-94F794236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Now attempt worksheet B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009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EAE82-A98A-A630-DCE1-5B9B8E5A7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AEA1B-15D4-870C-C596-D0F9EE4A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7D295-2C38-10D7-023A-FADE6690A0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True or False?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9578EC-A7E8-07B2-FF61-C4C7159D9E70}"/>
                  </a:ext>
                </a:extLst>
              </p:cNvPr>
              <p:cNvSpPr txBox="1"/>
              <p:nvPr/>
            </p:nvSpPr>
            <p:spPr>
              <a:xfrm>
                <a:off x="5012574" y="1337182"/>
                <a:ext cx="5816831" cy="40011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 slope of the graph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GB" sz="2000" dirty="0"/>
                  <a:t>is always positive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9578EC-A7E8-07B2-FF61-C4C7159D9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574" y="1337182"/>
                <a:ext cx="5816831" cy="400110"/>
              </a:xfrm>
              <a:prstGeom prst="rect">
                <a:avLst/>
              </a:prstGeom>
              <a:blipFill>
                <a:blip r:embed="rId2"/>
                <a:stretch>
                  <a:fillRect l="-1048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F077A7-A68E-B820-BCA8-7F8E5D095098}"/>
                  </a:ext>
                </a:extLst>
              </p:cNvPr>
              <p:cNvSpPr txBox="1"/>
              <p:nvPr/>
            </p:nvSpPr>
            <p:spPr>
              <a:xfrm>
                <a:off x="907473" y="3861187"/>
                <a:ext cx="2680853" cy="101566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 slope of the graph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/>
                  <a:t> depends upon the value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F077A7-A68E-B820-BCA8-7F8E5D09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73" y="3861187"/>
                <a:ext cx="2680853" cy="1015663"/>
              </a:xfrm>
              <a:prstGeom prst="rect">
                <a:avLst/>
              </a:prstGeom>
              <a:blipFill>
                <a:blip r:embed="rId4"/>
                <a:stretch>
                  <a:fillRect l="-2500" t="-2994" b="-9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E16A788-6D1E-959B-7737-B71191DC971F}"/>
              </a:ext>
            </a:extLst>
          </p:cNvPr>
          <p:cNvSpPr txBox="1"/>
          <p:nvPr/>
        </p:nvSpPr>
        <p:spPr>
          <a:xfrm>
            <a:off x="4553296" y="2970314"/>
            <a:ext cx="2593970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The tangent to a curve at a point can touch the curve only once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08D022-79D6-64E1-E12F-C824C0754207}"/>
                  </a:ext>
                </a:extLst>
              </p:cNvPr>
              <p:cNvSpPr txBox="1"/>
              <p:nvPr/>
            </p:nvSpPr>
            <p:spPr>
              <a:xfrm>
                <a:off x="3915990" y="5866868"/>
                <a:ext cx="5816831" cy="5285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 slope of the graph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sz="2000" dirty="0"/>
                  <a:t>  is always positive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08D022-79D6-64E1-E12F-C824C0754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990" y="5866868"/>
                <a:ext cx="5816831" cy="528543"/>
              </a:xfrm>
              <a:prstGeom prst="rect">
                <a:avLst/>
              </a:prstGeom>
              <a:blipFill>
                <a:blip r:embed="rId5"/>
                <a:stretch>
                  <a:fillRect l="-1047" b="-80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849F24-272B-D6E5-B12F-45422858C335}"/>
                  </a:ext>
                </a:extLst>
              </p:cNvPr>
              <p:cNvSpPr txBox="1"/>
              <p:nvPr/>
            </p:nvSpPr>
            <p:spPr>
              <a:xfrm>
                <a:off x="331787" y="2083623"/>
                <a:ext cx="3963121" cy="70788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 slope of the graph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is different at every point on the graph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849F24-272B-D6E5-B12F-45422858C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87" y="2083623"/>
                <a:ext cx="3963121" cy="707886"/>
              </a:xfrm>
              <a:prstGeom prst="rect">
                <a:avLst/>
              </a:prstGeom>
              <a:blipFill>
                <a:blip r:embed="rId6"/>
                <a:stretch>
                  <a:fillRect l="-1536" t="-5172" r="-1229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E336FD-638A-3B08-83E6-9DD80244842F}"/>
                  </a:ext>
                </a:extLst>
              </p:cNvPr>
              <p:cNvSpPr txBox="1"/>
              <p:nvPr/>
            </p:nvSpPr>
            <p:spPr>
              <a:xfrm>
                <a:off x="7719777" y="3707299"/>
                <a:ext cx="3564750" cy="101566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 slope of the graph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000" b="0" dirty="0"/>
              </a:p>
              <a:p>
                <a:r>
                  <a:rPr lang="en-GB" sz="2000" dirty="0"/>
                  <a:t>is different at every point on the graph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E336FD-638A-3B08-83E6-9DD802448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777" y="3707299"/>
                <a:ext cx="3564750" cy="1015663"/>
              </a:xfrm>
              <a:prstGeom prst="rect">
                <a:avLst/>
              </a:prstGeom>
              <a:blipFill>
                <a:blip r:embed="rId7"/>
                <a:stretch>
                  <a:fillRect l="-1709" t="-2994" r="-1880" b="-9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507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1A033-6A7D-76FA-B421-A91A0DBB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Straight 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5AECD-C740-15C7-B2B3-621433714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787" y="1270001"/>
            <a:ext cx="8918230" cy="2158999"/>
          </a:xfrm>
        </p:spPr>
        <p:txBody>
          <a:bodyPr/>
          <a:lstStyle/>
          <a:p>
            <a:r>
              <a:rPr lang="en-GB" dirty="0"/>
              <a:t>Calculate the gradient of each line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BB160-A07C-0562-578E-8C13BED60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04" y="2509224"/>
            <a:ext cx="4972754" cy="3420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FD199-3B3D-591E-3163-4666E16E1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708" y="2509224"/>
            <a:ext cx="4795387" cy="34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64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C1327-95A5-D65C-2FE1-069E792B6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819AD-9D64-DEBA-EDAF-81A87259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Straight Lines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0810C14-0496-35D9-82E5-228B06F8812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31788" y="1296509"/>
                <a:ext cx="9103157" cy="3746545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GB" dirty="0"/>
                  <a:t>Gradient = 0.5                                Gradient = -0.75</a:t>
                </a:r>
              </a:p>
              <a:p>
                <a:pPr>
                  <a:spcAft>
                    <a:spcPts val="600"/>
                  </a:spcAft>
                </a:pPr>
                <a:endParaRPr lang="en-GB" dirty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GB" dirty="0"/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dirty="0"/>
                  <a:t>Did you identify positive (+) and negative (-) gradients?</a:t>
                </a:r>
              </a:p>
              <a:p>
                <a:pPr>
                  <a:spcAft>
                    <a:spcPts val="600"/>
                  </a:spcAft>
                </a:pPr>
                <a:endParaRPr lang="en-GB" dirty="0"/>
              </a:p>
              <a:p>
                <a:pPr>
                  <a:spcAft>
                    <a:spcPts val="600"/>
                  </a:spcAft>
                </a:pPr>
                <a:r>
                  <a:rPr lang="en-GB" dirty="0"/>
                  <a:t>Did you use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gradient</m:t>
                    </m:r>
                    <m:r>
                      <a:rPr lang="en-GB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𝑟𝑖𝑠𝑒</m:t>
                        </m:r>
                      </m:num>
                      <m:den>
                        <m:r>
                          <a:rPr lang="en-GB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𝑟𝑢𝑛</m:t>
                        </m:r>
                      </m:den>
                    </m:f>
                  </m:oMath>
                </a14:m>
                <a:r>
                  <a:rPr lang="en-GB" b="0" dirty="0">
                    <a:solidFill>
                      <a:srgbClr val="0070C0"/>
                    </a:solidFill>
                  </a:rPr>
                  <a:t>    </a:t>
                </a:r>
                <a:r>
                  <a:rPr lang="en-GB" b="0" dirty="0"/>
                  <a:t>or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GB" b="0" dirty="0">
                    <a:solidFill>
                      <a:srgbClr val="0070C0"/>
                    </a:solidFill>
                  </a:rPr>
                  <a:t>  </a:t>
                </a:r>
                <a:r>
                  <a:rPr lang="en-GB" b="0" dirty="0"/>
                  <a:t>or</a:t>
                </a:r>
                <a:r>
                  <a:rPr lang="en-GB" b="0" dirty="0">
                    <a:solidFill>
                      <a:srgbClr val="0070C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>
                    <a:solidFill>
                      <a:srgbClr val="0070C0"/>
                    </a:solidFill>
                  </a:rPr>
                  <a:t> </a:t>
                </a:r>
                <a:r>
                  <a:rPr lang="en-GB" dirty="0"/>
                  <a:t>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0810C14-0496-35D9-82E5-228B06F881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31788" y="1296509"/>
                <a:ext cx="9103157" cy="3746545"/>
              </a:xfrm>
              <a:blipFill>
                <a:blip r:embed="rId2"/>
                <a:stretch>
                  <a:fillRect l="-1205" t="-2932" r="-6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44455EE-A785-5CE8-E6CC-3E800F2BE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564" y="1296510"/>
            <a:ext cx="1895061" cy="1303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5011E-FC98-3DC4-9834-46A666405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286" y="1296510"/>
            <a:ext cx="2065613" cy="1486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DDEF4-F919-ACE8-85FB-3DB73E071456}"/>
              </a:ext>
            </a:extLst>
          </p:cNvPr>
          <p:cNvSpPr txBox="1"/>
          <p:nvPr/>
        </p:nvSpPr>
        <p:spPr>
          <a:xfrm>
            <a:off x="9070510" y="5996227"/>
            <a:ext cx="26296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hlinkClick r:id="rId5"/>
              </a:rPr>
              <a:t>Biking on a Hill</a:t>
            </a:r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01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11CEB-A370-8F06-6F55-3A1878D19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F7FE-4FB5-F35B-DE2E-502ED87E2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of a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D17DB-C0D7-A97C-45BA-9C1222DC0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788" y="1270000"/>
            <a:ext cx="4611273" cy="2159000"/>
          </a:xfrm>
        </p:spPr>
        <p:txBody>
          <a:bodyPr/>
          <a:lstStyle/>
          <a:p>
            <a:r>
              <a:rPr lang="en-GB" dirty="0"/>
              <a:t>What can we say about the gradient of this curve?</a:t>
            </a:r>
          </a:p>
          <a:p>
            <a:endParaRPr lang="en-GB" dirty="0"/>
          </a:p>
        </p:txBody>
      </p:sp>
      <p:pic>
        <p:nvPicPr>
          <p:cNvPr id="10" name="1.7L1_R1">
            <a:hlinkClick r:id="" action="ppaction://media"/>
            <a:extLst>
              <a:ext uri="{FF2B5EF4-FFF2-40B4-BE49-F238E27FC236}">
                <a16:creationId xmlns:a16="http://schemas.microsoft.com/office/drawing/2014/main" id="{6B2B04B1-5563-50EE-199B-76612902C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4254" y="1696278"/>
            <a:ext cx="5503763" cy="408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1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0DEEF-F6B5-5C9A-C040-4DCC48331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8C682-B454-E2F9-F8DE-8B1540949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of a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9249F-4BCE-FC6F-1753-4DBDD44CB4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787" y="1269999"/>
            <a:ext cx="6122022" cy="26526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Key ideas:</a:t>
            </a:r>
          </a:p>
          <a:p>
            <a:r>
              <a:rPr lang="en-GB" dirty="0"/>
              <a:t>Gradient is changing at every point</a:t>
            </a:r>
          </a:p>
          <a:p>
            <a:r>
              <a:rPr lang="en-GB" dirty="0"/>
              <a:t>Gradient can be +  –  0</a:t>
            </a:r>
          </a:p>
          <a:p>
            <a:r>
              <a:rPr lang="en-GB" dirty="0"/>
              <a:t>Gradient of tangent at a point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1.7L1_R2">
            <a:hlinkClick r:id="" action="ppaction://media"/>
            <a:extLst>
              <a:ext uri="{FF2B5EF4-FFF2-40B4-BE49-F238E27FC236}">
                <a16:creationId xmlns:a16="http://schemas.microsoft.com/office/drawing/2014/main" id="{79F99FB3-EF1E-78C4-B3D6-AEB526E07C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2838" y="1736035"/>
            <a:ext cx="4702602" cy="362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3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B33E9-7451-C622-A388-CA5DB27BE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0F8E9-9C87-7398-776F-745DA72C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Sequence of Chords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F3794AF-6116-1275-765F-95340A75C30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36833" y="4804236"/>
                <a:ext cx="11319886" cy="1599658"/>
              </a:xfrm>
            </p:spPr>
            <p:txBody>
              <a:bodyPr/>
              <a:lstStyle/>
              <a:p>
                <a:r>
                  <a:rPr lang="en-GB" dirty="0"/>
                  <a:t>Consider a chord AP</a:t>
                </a:r>
              </a:p>
              <a:p>
                <a:r>
                  <a:rPr lang="en-GB" dirty="0"/>
                  <a:t>As point P gets closer to A</a:t>
                </a:r>
              </a:p>
              <a:p>
                <a:r>
                  <a:rPr lang="en-GB" dirty="0"/>
                  <a:t>Gradient of chord AP approaches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gradient of tangent at point A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F3794AF-6116-1275-765F-95340A75C3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36833" y="4804236"/>
                <a:ext cx="11319886" cy="1599658"/>
              </a:xfrm>
              <a:blipFill>
                <a:blip r:embed="rId4"/>
                <a:stretch>
                  <a:fillRect l="-969" t="-6464" b="-38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B1FC76D-FBE9-6EE2-0E4D-73F7FF6040A3}"/>
              </a:ext>
            </a:extLst>
          </p:cNvPr>
          <p:cNvSpPr txBox="1"/>
          <p:nvPr/>
        </p:nvSpPr>
        <p:spPr>
          <a:xfrm>
            <a:off x="9491916" y="6511552"/>
            <a:ext cx="1889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5"/>
              </a:rPr>
              <a:t>Explore chords | Desmos</a:t>
            </a:r>
            <a:endParaRPr lang="en-GB" sz="1200" dirty="0"/>
          </a:p>
        </p:txBody>
      </p:sp>
      <p:pic>
        <p:nvPicPr>
          <p:cNvPr id="9" name="1.7L1_R3">
            <a:hlinkClick r:id="" action="ppaction://media"/>
            <a:extLst>
              <a:ext uri="{FF2B5EF4-FFF2-40B4-BE49-F238E27FC236}">
                <a16:creationId xmlns:a16="http://schemas.microsoft.com/office/drawing/2014/main" id="{A90B7C20-4D67-8B3B-C8F4-B981F866D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557" y="995775"/>
            <a:ext cx="5765443" cy="3657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A4F887-87F7-324E-F989-A5571E3CB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5756" y="1100787"/>
            <a:ext cx="1817589" cy="1835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CE3CEB-0921-5266-F0DA-F92E755D85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471" y="2574731"/>
            <a:ext cx="1817589" cy="1889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E4A5AA-0F80-6573-7BD9-AB964B67C5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1186" y="3978147"/>
            <a:ext cx="1881857" cy="182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6E59C-58DD-FE5B-748B-59D410647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5D438-E984-328A-249E-BE8A7E03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of Tangent to Curve from a Sequence of Chords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FABC99-89E7-2E0A-9FAE-9FFA8105FE8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31788" y="1126619"/>
                <a:ext cx="6041304" cy="2701445"/>
              </a:xfrm>
            </p:spPr>
            <p:txBody>
              <a:bodyPr/>
              <a:lstStyle/>
              <a:p>
                <a:r>
                  <a:rPr lang="en-GB" dirty="0"/>
                  <a:t>The curve shown has equation</a:t>
                </a:r>
              </a:p>
              <a:p>
                <a:pPr marL="0" indent="0">
                  <a:buNone/>
                </a:pP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                          </m:t>
                    </m:r>
                    <m:r>
                      <a:rPr lang="en-GB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GB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sSup>
                      <m:sSupPr>
                        <m:ctrlPr>
                          <a:rPr lang="en-GB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GB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GB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GB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endParaRPr lang="en-GB" b="1" dirty="0">
                  <a:solidFill>
                    <a:srgbClr val="00B0F0"/>
                  </a:solidFill>
                </a:endParaRPr>
              </a:p>
              <a:p>
                <a:pPr marL="0" indent="0">
                  <a:buNone/>
                </a:pPr>
                <a:endParaRPr lang="en-GB" b="0" dirty="0"/>
              </a:p>
              <a:p>
                <a:r>
                  <a:rPr lang="en-GB" b="0" dirty="0"/>
                  <a:t>Consider the sequence of chords</a:t>
                </a:r>
              </a:p>
              <a:p>
                <a:pPr marL="0" indent="0">
                  <a:buNone/>
                </a:pPr>
                <a:r>
                  <a:rPr lang="en-GB" b="0" dirty="0"/>
                  <a:t>  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GB" b="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endParaRPr lang="en-GB" b="0" dirty="0"/>
              </a:p>
              <a:p>
                <a:endParaRPr lang="en-GB" b="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FABC99-89E7-2E0A-9FAE-9FFA8105FE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31788" y="1126619"/>
                <a:ext cx="6041304" cy="2701445"/>
              </a:xfrm>
              <a:blipFill>
                <a:blip r:embed="rId2"/>
                <a:stretch>
                  <a:fillRect l="-1816" t="-40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D6CC11D-7E67-AECD-E2E9-BA20F4C65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673" y="1079644"/>
            <a:ext cx="5053238" cy="5565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BE75B4-9AD5-888D-8ADA-331631DA71EB}"/>
              </a:ext>
            </a:extLst>
          </p:cNvPr>
          <p:cNvSpPr txBox="1"/>
          <p:nvPr/>
        </p:nvSpPr>
        <p:spPr>
          <a:xfrm>
            <a:off x="9888475" y="6096000"/>
            <a:ext cx="186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Curve | Desmos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766F5D6A-BC5E-BD5E-7A64-C2E94A77B5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514" y="4227823"/>
                <a:ext cx="6346104" cy="2237509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Attempt worksheet A to find the gradients of chords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GB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dirty="0"/>
              </a:p>
              <a:p>
                <a:r>
                  <a:rPr lang="en-GB" dirty="0"/>
                  <a:t>What can you deduce about the gradient of the tangent at A?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766F5D6A-BC5E-BD5E-7A64-C2E94A77B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514" y="4227823"/>
                <a:ext cx="6346104" cy="2237509"/>
              </a:xfrm>
              <a:prstGeom prst="rect">
                <a:avLst/>
              </a:prstGeom>
              <a:blipFill>
                <a:blip r:embed="rId5"/>
                <a:stretch>
                  <a:fillRect l="-1729" t="-4905" b="-87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831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F5B4E-26BB-D3E1-CAD3-CC455BE77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59555-A5B3-6E1D-6C87-284E52987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Small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B0E8685-3D3C-1A7A-6565-378D18ED396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31786" y="1270001"/>
                <a:ext cx="6797677" cy="5253321"/>
              </a:xfrm>
              <a:ln>
                <a:noFill/>
              </a:ln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A has coordinates (5, 10)</a:t>
                </a:r>
              </a:p>
              <a:p>
                <a:pPr marL="0" indent="0">
                  <a:buNone/>
                </a:pPr>
                <a:r>
                  <a:rPr lang="en-GB" dirty="0"/>
                  <a:t>P is a small horizontal distance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from A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5+</m:t>
                              </m:r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−3(5+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GB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GB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GB" dirty="0"/>
                  <a:t>C</a:t>
                </a:r>
                <a:r>
                  <a:rPr lang="en-GB" dirty="0">
                    <a:solidFill>
                      <a:schemeClr val="tx1"/>
                    </a:solidFill>
                  </a:rPr>
                  <a:t>hord AP gradient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GB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tx1"/>
                    </a:solidFill>
                  </a:rPr>
                  <a:t>                                    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5+</m:t>
                                </m:r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  <m:sup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5+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−10</m:t>
                        </m:r>
                        <m:r>
                          <m:rPr>
                            <m:nor/>
                          </m:rPr>
                          <a:rPr lang="en-GB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</m:num>
                      <m:den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B0E8685-3D3C-1A7A-6565-378D18ED39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31786" y="1270001"/>
                <a:ext cx="6797677" cy="5253321"/>
              </a:xfrm>
              <a:blipFill>
                <a:blip r:embed="rId2"/>
                <a:stretch>
                  <a:fillRect l="-1792" t="-19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FD551FC-0A3E-C256-391D-3AA9505AF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956" y="1270001"/>
            <a:ext cx="4674406" cy="518794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792F92-217E-6CB4-FEE3-DFE95C75C516}"/>
              </a:ext>
            </a:extLst>
          </p:cNvPr>
          <p:cNvCxnSpPr>
            <a:cxnSpLocks/>
          </p:cNvCxnSpPr>
          <p:nvPr/>
        </p:nvCxnSpPr>
        <p:spPr>
          <a:xfrm>
            <a:off x="7311055" y="1270001"/>
            <a:ext cx="0" cy="52533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528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0F9D5-A21C-8100-391B-98B8BD8FD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19B8F-9F95-98E1-E4C0-C1C1B739E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Approaching a limit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7E59F1B-9EB6-DDC3-FA03-D5C2E6FF41A7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50970" y="1055903"/>
                <a:ext cx="7094248" cy="553950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Expanding and simplifying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25+10</m:t>
                              </m:r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5−3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−10</m:t>
                          </m:r>
                          <m:r>
                            <m:rPr>
                              <m:nor/>
                            </m:rPr>
                            <a:rPr lang="en-GB" dirty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GB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7+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sz="3200" dirty="0"/>
                  <a:t> </a:t>
                </a:r>
              </a:p>
              <a:p>
                <a:pPr marL="0" indent="0">
                  <a:buNone/>
                </a:pPr>
                <a:endParaRPr lang="en-GB" sz="1100" dirty="0"/>
              </a:p>
              <a:p>
                <a:pPr marL="0" indent="0">
                  <a:buNone/>
                </a:pPr>
                <a:r>
                  <a:rPr lang="en-GB" dirty="0"/>
                  <a:t>As P gets closer to A,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approaches zero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sz="3200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m:rPr>
                                  <m:sty m:val="p"/>
                                </m:rPr>
                                <a:rPr lang="en-GB" sz="3200" i="0" smtClean="0">
                                  <a:latin typeface="Cambria Math" panose="02040503050406030204" pitchFamily="18" charset="0"/>
                                </a:rPr>
                                <m:t>im</m:t>
                              </m:r>
                            </m:e>
                            <m:lim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(7+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    =7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7E59F1B-9EB6-DDC3-FA03-D5C2E6FF41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50970" y="1055903"/>
                <a:ext cx="7094248" cy="5539509"/>
              </a:xfrm>
              <a:blipFill>
                <a:blip r:embed="rId4"/>
                <a:stretch>
                  <a:fillRect l="-1718" t="-1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490246A-073E-95D6-5F13-C88B5FF354BF}"/>
              </a:ext>
            </a:extLst>
          </p:cNvPr>
          <p:cNvSpPr txBox="1">
            <a:spLocks/>
          </p:cNvSpPr>
          <p:nvPr/>
        </p:nvSpPr>
        <p:spPr>
          <a:xfrm>
            <a:off x="7613073" y="5123799"/>
            <a:ext cx="4195156" cy="14716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u="sng" dirty="0"/>
              <a:t>Conclusion:</a:t>
            </a:r>
          </a:p>
          <a:p>
            <a:pPr marL="0" indent="0">
              <a:buNone/>
            </a:pPr>
            <a:r>
              <a:rPr lang="en-GB" b="1" dirty="0"/>
              <a:t>Gradient of the tangent to the curve at A is 7</a:t>
            </a:r>
          </a:p>
        </p:txBody>
      </p:sp>
      <p:pic>
        <p:nvPicPr>
          <p:cNvPr id="8" name="1.7L1_R4">
            <a:hlinkClick r:id="" action="ppaction://media"/>
            <a:extLst>
              <a:ext uri="{FF2B5EF4-FFF2-40B4-BE49-F238E27FC236}">
                <a16:creationId xmlns:a16="http://schemas.microsoft.com/office/drawing/2014/main" id="{F00AA47F-9532-1AB5-7176-52AD80300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3907" y="1185863"/>
            <a:ext cx="3346902" cy="3547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3C5235-1EF6-4129-1CF5-A2E3999A40A0}"/>
              </a:ext>
            </a:extLst>
          </p:cNvPr>
          <p:cNvSpPr txBox="1"/>
          <p:nvPr/>
        </p:nvSpPr>
        <p:spPr>
          <a:xfrm>
            <a:off x="5514111" y="6114729"/>
            <a:ext cx="1717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6"/>
              </a:rPr>
              <a:t>Explore | Desmos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768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7VPTP7ZE6X33-783906844-5289</_dlc_DocId>
    <_dlc_DocIdUrl xmlns="9ad1216b-cdc1-40e2-a0c2-94597fd44697">
      <Url>https://cambridgeorg.sharepoint.com/sites/cie/education/pd/Curriculum_Support/_layouts/15/DocIdRedir.aspx?ID=7VPTP7ZE6X33-783906844-5289</Url>
      <Description>7VPTP7ZE6X33-783906844-5289</Description>
    </_dlc_DocIdUrl>
    <lcf76f155ced4ddcb4097134ff3c332f xmlns="3fcf4a81-aca0-43b6-bff7-87efdc296efa">
      <Terms xmlns="http://schemas.microsoft.com/office/infopath/2007/PartnerControls"/>
    </lcf76f155ced4ddcb4097134ff3c332f>
    <TaxCatchAll xmlns="7424b78e-8606-4fd1-9a19-b6b90bbc0a1b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0FC16EDE49814FBBE83568B9FA2901" ma:contentTypeVersion="17" ma:contentTypeDescription="Create a new document." ma:contentTypeScope="" ma:versionID="022f5e1d981b14d7005f3600e8ff7e4f">
  <xsd:schema xmlns:xsd="http://www.w3.org/2001/XMLSchema" xmlns:xs="http://www.w3.org/2001/XMLSchema" xmlns:p="http://schemas.microsoft.com/office/2006/metadata/properties" xmlns:ns2="9ad1216b-cdc1-40e2-a0c2-94597fd44697" xmlns:ns3="3fcf4a81-aca0-43b6-bff7-87efdc296efa" xmlns:ns4="7424b78e-8606-4fd1-9a19-b6b90bbc0a1b" targetNamespace="http://schemas.microsoft.com/office/2006/metadata/properties" ma:root="true" ma:fieldsID="f273b407d20b6eb33550fabe3d54ad2e" ns2:_="" ns3:_="" ns4:_="">
    <xsd:import namespace="9ad1216b-cdc1-40e2-a0c2-94597fd44697"/>
    <xsd:import namespace="3fcf4a81-aca0-43b6-bff7-87efdc296efa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2:SharedWithUsers" minOccurs="0"/>
                <xsd:element ref="ns2:SharedWithDetails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lcf76f155ced4ddcb4097134ff3c332f" minOccurs="0"/>
                <xsd:element ref="ns4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cf4a81-aca0-43b6-bff7-87efdc296e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769015-FB69-4DB1-A5AE-B9437C770EB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ED50ED2-D1FA-49C9-9623-0B98C39556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74C2D5-5069-4FFF-BDE5-DC4539BCA610}">
  <ds:schemaRefs>
    <ds:schemaRef ds:uri="http://schemas.microsoft.com/office/2006/metadata/properties"/>
    <ds:schemaRef ds:uri="http://schemas.microsoft.com/office/infopath/2007/PartnerControls"/>
    <ds:schemaRef ds:uri="9ad1216b-cdc1-40e2-a0c2-94597fd44697"/>
    <ds:schemaRef ds:uri="3fcf4a81-aca0-43b6-bff7-87efdc296efa"/>
    <ds:schemaRef ds:uri="7424b78e-8606-4fd1-9a19-b6b90bbc0a1b"/>
  </ds:schemaRefs>
</ds:datastoreItem>
</file>

<file path=customXml/itemProps4.xml><?xml version="1.0" encoding="utf-8"?>
<ds:datastoreItem xmlns:ds="http://schemas.openxmlformats.org/officeDocument/2006/customXml" ds:itemID="{2BCACCBC-538C-428B-AA85-94A3895E66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3fcf4a81-aca0-43b6-bff7-87efdc296efa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</TotalTime>
  <Words>384</Words>
  <Application>Microsoft Office PowerPoint</Application>
  <PresentationFormat>Widescreen</PresentationFormat>
  <Paragraphs>77</Paragraphs>
  <Slides>11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 Math</vt:lpstr>
      <vt:lpstr>Office Theme</vt:lpstr>
      <vt:lpstr>Lesson slides Topic: Differentiation Lesson 1: Gradient of Curve from a Sequence of Chords</vt:lpstr>
      <vt:lpstr>Straight Lines</vt:lpstr>
      <vt:lpstr>Straight Lines</vt:lpstr>
      <vt:lpstr>Gradient of a Curve</vt:lpstr>
      <vt:lpstr>Gradient of a Curve</vt:lpstr>
      <vt:lpstr>Sequence of Chords</vt:lpstr>
      <vt:lpstr>Gradient of Tangent to Curve from a Sequence of Chords</vt:lpstr>
      <vt:lpstr>Small changes</vt:lpstr>
      <vt:lpstr>Approaching a limit</vt:lpstr>
      <vt:lpstr>Gradient of Tangent</vt:lpstr>
      <vt:lpstr>Plenary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went wrong?</dc:title>
  <dc:creator>Lois Lindemann</dc:creator>
  <cp:lastModifiedBy>Mike Tong</cp:lastModifiedBy>
  <cp:revision>96</cp:revision>
  <cp:lastPrinted>2018-01-14T21:28:16Z</cp:lastPrinted>
  <dcterms:created xsi:type="dcterms:W3CDTF">2018-01-14T21:11:47Z</dcterms:created>
  <dcterms:modified xsi:type="dcterms:W3CDTF">2025-03-07T13:29:53Z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0x010100370FC16EDE49814FBBE83568B9FA2901</vt:lpwstr>
  </property>
  <property fmtid="{D5CDD505-2E9C-101B-9397-08002B2CF9AE}" pid="3" name="_dlc_DocIdItemGuid">
    <vt:lpwstr>1a06762e-ba66-4e20-99a5-544799121370</vt:lpwstr>
  </property>
  <property fmtid="{D5CDD505-2E9C-101B-9397-08002B2CF9AE}" pid="4" name="MediaServiceImageTags">
    <vt:lpwstr/>
  </property>
</Properties>
</file>