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96" r:id="rId6"/>
    <p:sldId id="299" r:id="rId7"/>
    <p:sldId id="301" r:id="rId8"/>
    <p:sldId id="319" r:id="rId9"/>
    <p:sldId id="320" r:id="rId10"/>
    <p:sldId id="307" r:id="rId11"/>
    <p:sldId id="311" r:id="rId12"/>
    <p:sldId id="321" r:id="rId13"/>
    <p:sldId id="312" r:id="rId14"/>
    <p:sldId id="302" r:id="rId15"/>
    <p:sldId id="308" r:id="rId16"/>
    <p:sldId id="322" r:id="rId17"/>
    <p:sldId id="323" r:id="rId18"/>
    <p:sldId id="309" r:id="rId19"/>
    <p:sldId id="304" r:id="rId20"/>
    <p:sldId id="324" r:id="rId21"/>
    <p:sldId id="325" r:id="rId22"/>
    <p:sldId id="326" r:id="rId23"/>
    <p:sldId id="327" r:id="rId24"/>
    <p:sldId id="328" r:id="rId25"/>
    <p:sldId id="317" r:id="rId26"/>
    <p:sldId id="318" r:id="rId2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26425-8D41-4D35-AC9F-E44A5BACF7C0}" v="357" dt="2023-11-09T15:35:32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79083" autoAdjust="0"/>
  </p:normalViewPr>
  <p:slideViewPr>
    <p:cSldViewPr snapToGrid="0">
      <p:cViewPr varScale="1">
        <p:scale>
          <a:sx n="90" d="100"/>
          <a:sy n="90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cklow Darren (Staff)" userId="8e59ca1c-6b4b-435e-9886-d435788b9330" providerId="ADAL" clId="{D7CAB71E-D93E-4A13-B422-21CE32E9B168}"/>
    <pc:docChg chg="undo custSel addSld delSld modSld">
      <pc:chgData name="Mucklow Darren (Staff)" userId="8e59ca1c-6b4b-435e-9886-d435788b9330" providerId="ADAL" clId="{D7CAB71E-D93E-4A13-B422-21CE32E9B168}" dt="2023-10-31T13:51:10.209" v="3382" actId="6549"/>
      <pc:docMkLst>
        <pc:docMk/>
      </pc:docMkLst>
      <pc:sldChg chg="modSp mod">
        <pc:chgData name="Mucklow Darren (Staff)" userId="8e59ca1c-6b4b-435e-9886-d435788b9330" providerId="ADAL" clId="{D7CAB71E-D93E-4A13-B422-21CE32E9B168}" dt="2023-10-25T08:43:25.173" v="28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D7CAB71E-D93E-4A13-B422-21CE32E9B168}" dt="2023-10-25T08:43:25.173" v="28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addSp delSp modSp mod modAnim">
        <pc:chgData name="Mucklow Darren (Staff)" userId="8e59ca1c-6b4b-435e-9886-d435788b9330" providerId="ADAL" clId="{D7CAB71E-D93E-4A13-B422-21CE32E9B168}" dt="2023-10-31T13:49:54.036" v="3371" actId="22"/>
        <pc:sldMkLst>
          <pc:docMk/>
          <pc:sldMk cId="895964165" sldId="299"/>
        </pc:sldMkLst>
        <pc:spChg chg="mod">
          <ac:chgData name="Mucklow Darren (Staff)" userId="8e59ca1c-6b4b-435e-9886-d435788b9330" providerId="ADAL" clId="{D7CAB71E-D93E-4A13-B422-21CE32E9B168}" dt="2023-10-31T13:41:27.633" v="3145" actId="20577"/>
          <ac:spMkLst>
            <pc:docMk/>
            <pc:sldMk cId="895964165" sldId="299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31T13:48:28.491" v="3369" actId="5793"/>
          <ac:spMkLst>
            <pc:docMk/>
            <pc:sldMk cId="895964165" sldId="299"/>
            <ac:spMk id="3" creationId="{E195AECD-C740-15C7-B2B3-621433714DE7}"/>
          </ac:spMkLst>
        </pc:spChg>
        <pc:spChg chg="add del">
          <ac:chgData name="Mucklow Darren (Staff)" userId="8e59ca1c-6b4b-435e-9886-d435788b9330" providerId="ADAL" clId="{D7CAB71E-D93E-4A13-B422-21CE32E9B168}" dt="2023-10-31T13:49:54.036" v="3371" actId="22"/>
          <ac:spMkLst>
            <pc:docMk/>
            <pc:sldMk cId="895964165" sldId="299"/>
            <ac:spMk id="5" creationId="{FE1E3E58-B4AE-4CFD-AB9B-F07CEAD6E2D6}"/>
          </ac:spMkLst>
        </pc:spChg>
      </pc:sldChg>
      <pc:sldChg chg="addSp delSp modSp mod delAnim modAnim">
        <pc:chgData name="Mucklow Darren (Staff)" userId="8e59ca1c-6b4b-435e-9886-d435788b9330" providerId="ADAL" clId="{D7CAB71E-D93E-4A13-B422-21CE32E9B168}" dt="2023-10-25T13:11:56.042" v="1248"/>
        <pc:sldMkLst>
          <pc:docMk/>
          <pc:sldMk cId="1258375147" sldId="301"/>
        </pc:sldMkLst>
        <pc:spChg chg="mod">
          <ac:chgData name="Mucklow Darren (Staff)" userId="8e59ca1c-6b4b-435e-9886-d435788b9330" providerId="ADAL" clId="{D7CAB71E-D93E-4A13-B422-21CE32E9B168}" dt="2023-10-25T12:56:39" v="1186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09:06:56.724" v="138" actId="1076"/>
          <ac:spMkLst>
            <pc:docMk/>
            <pc:sldMk cId="1258375147" sldId="301"/>
            <ac:spMk id="3" creationId="{E195AECD-C740-15C7-B2B3-621433714DE7}"/>
          </ac:spMkLst>
        </pc:spChg>
        <pc:spChg chg="mod">
          <ac:chgData name="Mucklow Darren (Staff)" userId="8e59ca1c-6b4b-435e-9886-d435788b9330" providerId="ADAL" clId="{D7CAB71E-D93E-4A13-B422-21CE32E9B168}" dt="2023-10-25T09:06:59.989" v="139" actId="1076"/>
          <ac:spMkLst>
            <pc:docMk/>
            <pc:sldMk cId="1258375147" sldId="301"/>
            <ac:spMk id="14" creationId="{33C06344-F2C9-4160-AE5C-28B50643C099}"/>
          </ac:spMkLst>
        </pc:spChg>
        <pc:spChg chg="del">
          <ac:chgData name="Mucklow Darren (Staff)" userId="8e59ca1c-6b4b-435e-9886-d435788b9330" providerId="ADAL" clId="{D7CAB71E-D93E-4A13-B422-21CE32E9B168}" dt="2023-10-25T09:04:03.284" v="59" actId="478"/>
          <ac:spMkLst>
            <pc:docMk/>
            <pc:sldMk cId="1258375147" sldId="301"/>
            <ac:spMk id="15" creationId="{010FE380-FAAB-4C1C-A3D1-CD24E37EF10A}"/>
          </ac:spMkLst>
        </pc:spChg>
        <pc:spChg chg="add mod">
          <ac:chgData name="Mucklow Darren (Staff)" userId="8e59ca1c-6b4b-435e-9886-d435788b9330" providerId="ADAL" clId="{D7CAB71E-D93E-4A13-B422-21CE32E9B168}" dt="2023-10-25T09:12:37.154" v="639" actId="1076"/>
          <ac:spMkLst>
            <pc:docMk/>
            <pc:sldMk cId="1258375147" sldId="301"/>
            <ac:spMk id="16" creationId="{C7FAF3E3-6738-4CF3-AC9A-9E0F001409E0}"/>
          </ac:spMkLst>
        </pc:spChg>
        <pc:spChg chg="mod">
          <ac:chgData name="Mucklow Darren (Staff)" userId="8e59ca1c-6b4b-435e-9886-d435788b9330" providerId="ADAL" clId="{D7CAB71E-D93E-4A13-B422-21CE32E9B168}" dt="2023-10-25T09:11:38.115" v="611" actId="1076"/>
          <ac:spMkLst>
            <pc:docMk/>
            <pc:sldMk cId="1258375147" sldId="301"/>
            <ac:spMk id="20" creationId="{4D1C9E45-82D9-47D4-B9DC-62C95907387D}"/>
          </ac:spMkLst>
        </pc:spChg>
        <pc:spChg chg="del mod">
          <ac:chgData name="Mucklow Darren (Staff)" userId="8e59ca1c-6b4b-435e-9886-d435788b9330" providerId="ADAL" clId="{D7CAB71E-D93E-4A13-B422-21CE32E9B168}" dt="2023-10-25T09:11:29.026" v="609" actId="478"/>
          <ac:spMkLst>
            <pc:docMk/>
            <pc:sldMk cId="1258375147" sldId="301"/>
            <ac:spMk id="21" creationId="{F9CBA147-BE3C-4055-A87C-97EAD2ABEC55}"/>
          </ac:spMkLst>
        </pc:spChg>
        <pc:picChg chg="add mod">
          <ac:chgData name="Mucklow Darren (Staff)" userId="8e59ca1c-6b4b-435e-9886-d435788b9330" providerId="ADAL" clId="{D7CAB71E-D93E-4A13-B422-21CE32E9B168}" dt="2023-10-25T09:05:20.795" v="117" actId="1076"/>
          <ac:picMkLst>
            <pc:docMk/>
            <pc:sldMk cId="1258375147" sldId="301"/>
            <ac:picMk id="5" creationId="{FBF51E5A-4B3C-4620-85E3-CCB4C8785447}"/>
          </ac:picMkLst>
        </pc:picChg>
        <pc:picChg chg="add mod">
          <ac:chgData name="Mucklow Darren (Staff)" userId="8e59ca1c-6b4b-435e-9886-d435788b9330" providerId="ADAL" clId="{D7CAB71E-D93E-4A13-B422-21CE32E9B168}" dt="2023-10-25T09:07:20.178" v="141" actId="1076"/>
          <ac:picMkLst>
            <pc:docMk/>
            <pc:sldMk cId="1258375147" sldId="301"/>
            <ac:picMk id="7" creationId="{A5E8DCD1-8B6D-42AC-903B-B3114D931B69}"/>
          </ac:picMkLst>
        </pc:picChg>
        <pc:picChg chg="del">
          <ac:chgData name="Mucklow Darren (Staff)" userId="8e59ca1c-6b4b-435e-9886-d435788b9330" providerId="ADAL" clId="{D7CAB71E-D93E-4A13-B422-21CE32E9B168}" dt="2023-10-25T09:03:59.371" v="58" actId="478"/>
          <ac:picMkLst>
            <pc:docMk/>
            <pc:sldMk cId="1258375147" sldId="301"/>
            <ac:picMk id="17" creationId="{AAB38B36-0974-45EB-A3CE-6FB777C0E7A1}"/>
          </ac:picMkLst>
        </pc:picChg>
        <pc:picChg chg="del">
          <ac:chgData name="Mucklow Darren (Staff)" userId="8e59ca1c-6b4b-435e-9886-d435788b9330" providerId="ADAL" clId="{D7CAB71E-D93E-4A13-B422-21CE32E9B168}" dt="2023-10-25T09:03:59.371" v="58" actId="478"/>
          <ac:picMkLst>
            <pc:docMk/>
            <pc:sldMk cId="1258375147" sldId="301"/>
            <ac:picMk id="19" creationId="{3175A874-1A4F-4A7E-9EF7-792CA64105D3}"/>
          </ac:picMkLst>
        </pc:picChg>
      </pc:sldChg>
      <pc:sldChg chg="modSp mod">
        <pc:chgData name="Mucklow Darren (Staff)" userId="8e59ca1c-6b4b-435e-9886-d435788b9330" providerId="ADAL" clId="{D7CAB71E-D93E-4A13-B422-21CE32E9B168}" dt="2023-10-25T14:43:43.877" v="3123" actId="20577"/>
        <pc:sldMkLst>
          <pc:docMk/>
          <pc:sldMk cId="4070975815" sldId="302"/>
        </pc:sldMkLst>
        <pc:spChg chg="mod">
          <ac:chgData name="Mucklow Darren (Staff)" userId="8e59ca1c-6b4b-435e-9886-d435788b9330" providerId="ADAL" clId="{D7CAB71E-D93E-4A13-B422-21CE32E9B168}" dt="2023-10-25T14:43:43.877" v="3123" actId="20577"/>
          <ac:spMkLst>
            <pc:docMk/>
            <pc:sldMk cId="4070975815" sldId="302"/>
            <ac:spMk id="3" creationId="{E195AECD-C740-15C7-B2B3-621433714DE7}"/>
          </ac:spMkLst>
        </pc:spChg>
      </pc:sldChg>
      <pc:sldChg chg="del">
        <pc:chgData name="Mucklow Darren (Staff)" userId="8e59ca1c-6b4b-435e-9886-d435788b9330" providerId="ADAL" clId="{D7CAB71E-D93E-4A13-B422-21CE32E9B168}" dt="2023-10-25T09:23:27.409" v="767" actId="47"/>
        <pc:sldMkLst>
          <pc:docMk/>
          <pc:sldMk cId="2981766121" sldId="303"/>
        </pc:sldMkLst>
      </pc:sldChg>
      <pc:sldChg chg="addSp delSp modSp mod delAnim modAnim">
        <pc:chgData name="Mucklow Darren (Staff)" userId="8e59ca1c-6b4b-435e-9886-d435788b9330" providerId="ADAL" clId="{D7CAB71E-D93E-4A13-B422-21CE32E9B168}" dt="2023-10-25T13:54:53.460" v="2256" actId="1038"/>
        <pc:sldMkLst>
          <pc:docMk/>
          <pc:sldMk cId="1872408748" sldId="304"/>
        </pc:sldMkLst>
        <pc:spChg chg="mod">
          <ac:chgData name="Mucklow Darren (Staff)" userId="8e59ca1c-6b4b-435e-9886-d435788b9330" providerId="ADAL" clId="{D7CAB71E-D93E-4A13-B422-21CE32E9B168}" dt="2023-10-25T13:47:59.748" v="1883" actId="20577"/>
          <ac:spMkLst>
            <pc:docMk/>
            <pc:sldMk cId="1872408748" sldId="304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3:53:20.105" v="2221" actId="20577"/>
          <ac:spMkLst>
            <pc:docMk/>
            <pc:sldMk cId="1872408748" sldId="304"/>
            <ac:spMk id="8" creationId="{479D147C-799C-4AB0-9C8A-8C15C369B801}"/>
          </ac:spMkLst>
        </pc:spChg>
        <pc:spChg chg="del">
          <ac:chgData name="Mucklow Darren (Staff)" userId="8e59ca1c-6b4b-435e-9886-d435788b9330" providerId="ADAL" clId="{D7CAB71E-D93E-4A13-B422-21CE32E9B168}" dt="2023-10-25T13:48:55.162" v="1993" actId="478"/>
          <ac:spMkLst>
            <pc:docMk/>
            <pc:sldMk cId="1872408748" sldId="304"/>
            <ac:spMk id="9" creationId="{D8DD95D5-542D-4D17-BCDB-AB5EC4972606}"/>
          </ac:spMkLst>
        </pc:spChg>
        <pc:spChg chg="del mod">
          <ac:chgData name="Mucklow Darren (Staff)" userId="8e59ca1c-6b4b-435e-9886-d435788b9330" providerId="ADAL" clId="{D7CAB71E-D93E-4A13-B422-21CE32E9B168}" dt="2023-10-25T13:48:55.162" v="1993" actId="478"/>
          <ac:spMkLst>
            <pc:docMk/>
            <pc:sldMk cId="1872408748" sldId="304"/>
            <ac:spMk id="10" creationId="{17FB7970-AAAD-40F9-A81F-BF50BBE86406}"/>
          </ac:spMkLst>
        </pc:spChg>
        <pc:spChg chg="del">
          <ac:chgData name="Mucklow Darren (Staff)" userId="8e59ca1c-6b4b-435e-9886-d435788b9330" providerId="ADAL" clId="{D7CAB71E-D93E-4A13-B422-21CE32E9B168}" dt="2023-10-25T13:48:55.162" v="1993" actId="478"/>
          <ac:spMkLst>
            <pc:docMk/>
            <pc:sldMk cId="1872408748" sldId="304"/>
            <ac:spMk id="11" creationId="{D89E896B-3DFC-4EE6-918C-CA99C291FB0C}"/>
          </ac:spMkLst>
        </pc:spChg>
        <pc:spChg chg="add mod">
          <ac:chgData name="Mucklow Darren (Staff)" userId="8e59ca1c-6b4b-435e-9886-d435788b9330" providerId="ADAL" clId="{D7CAB71E-D93E-4A13-B422-21CE32E9B168}" dt="2023-10-25T13:53:54.126" v="2239" actId="14100"/>
          <ac:spMkLst>
            <pc:docMk/>
            <pc:sldMk cId="1872408748" sldId="304"/>
            <ac:spMk id="13" creationId="{80F130AA-6697-43DE-B996-F51748F037F1}"/>
          </ac:spMkLst>
        </pc:spChg>
        <pc:spChg chg="add mod">
          <ac:chgData name="Mucklow Darren (Staff)" userId="8e59ca1c-6b4b-435e-9886-d435788b9330" providerId="ADAL" clId="{D7CAB71E-D93E-4A13-B422-21CE32E9B168}" dt="2023-10-25T13:54:53.460" v="2256" actId="1038"/>
          <ac:spMkLst>
            <pc:docMk/>
            <pc:sldMk cId="1872408748" sldId="304"/>
            <ac:spMk id="14" creationId="{A9E9DF39-A19A-4A4D-BEA1-3D7153256645}"/>
          </ac:spMkLst>
        </pc:spChg>
        <pc:picChg chg="add mod">
          <ac:chgData name="Mucklow Darren (Staff)" userId="8e59ca1c-6b4b-435e-9886-d435788b9330" providerId="ADAL" clId="{D7CAB71E-D93E-4A13-B422-21CE32E9B168}" dt="2023-10-25T13:51:47.174" v="2129" actId="1076"/>
          <ac:picMkLst>
            <pc:docMk/>
            <pc:sldMk cId="1872408748" sldId="304"/>
            <ac:picMk id="4" creationId="{495343DD-ACFC-41AB-A6EB-969AD5446C1B}"/>
          </ac:picMkLst>
        </pc:picChg>
        <pc:picChg chg="del">
          <ac:chgData name="Mucklow Darren (Staff)" userId="8e59ca1c-6b4b-435e-9886-d435788b9330" providerId="ADAL" clId="{D7CAB71E-D93E-4A13-B422-21CE32E9B168}" dt="2023-10-25T13:48:55.162" v="1993" actId="478"/>
          <ac:picMkLst>
            <pc:docMk/>
            <pc:sldMk cId="1872408748" sldId="304"/>
            <ac:picMk id="5" creationId="{ED2C3830-2BAC-434B-9069-C157EDC20E24}"/>
          </ac:picMkLst>
        </pc:picChg>
        <pc:picChg chg="del">
          <ac:chgData name="Mucklow Darren (Staff)" userId="8e59ca1c-6b4b-435e-9886-d435788b9330" providerId="ADAL" clId="{D7CAB71E-D93E-4A13-B422-21CE32E9B168}" dt="2023-10-25T13:48:55.162" v="1993" actId="478"/>
          <ac:picMkLst>
            <pc:docMk/>
            <pc:sldMk cId="1872408748" sldId="304"/>
            <ac:picMk id="7" creationId="{492F27D2-82FD-4487-8AFB-E0994AE6B977}"/>
          </ac:picMkLst>
        </pc:picChg>
        <pc:picChg chg="add mod">
          <ac:chgData name="Mucklow Darren (Staff)" userId="8e59ca1c-6b4b-435e-9886-d435788b9330" providerId="ADAL" clId="{D7CAB71E-D93E-4A13-B422-21CE32E9B168}" dt="2023-10-25T13:52:42.402" v="2136" actId="1076"/>
          <ac:picMkLst>
            <pc:docMk/>
            <pc:sldMk cId="1872408748" sldId="304"/>
            <ac:picMk id="12" creationId="{86FE0970-E65B-4D01-B72B-E88CE095F954}"/>
          </ac:picMkLst>
        </pc:picChg>
      </pc:sldChg>
      <pc:sldChg chg="del">
        <pc:chgData name="Mucklow Darren (Staff)" userId="8e59ca1c-6b4b-435e-9886-d435788b9330" providerId="ADAL" clId="{D7CAB71E-D93E-4A13-B422-21CE32E9B168}" dt="2023-10-25T13:24:15.664" v="1417" actId="47"/>
        <pc:sldMkLst>
          <pc:docMk/>
          <pc:sldMk cId="1286809658" sldId="305"/>
        </pc:sldMkLst>
      </pc:sldChg>
      <pc:sldChg chg="addSp delSp modSp mod delAnim modAnim">
        <pc:chgData name="Mucklow Darren (Staff)" userId="8e59ca1c-6b4b-435e-9886-d435788b9330" providerId="ADAL" clId="{D7CAB71E-D93E-4A13-B422-21CE32E9B168}" dt="2023-10-25T12:56:54.534" v="1189"/>
        <pc:sldMkLst>
          <pc:docMk/>
          <pc:sldMk cId="2186028522" sldId="307"/>
        </pc:sldMkLst>
        <pc:spChg chg="mod">
          <ac:chgData name="Mucklow Darren (Staff)" userId="8e59ca1c-6b4b-435e-9886-d435788b9330" providerId="ADAL" clId="{D7CAB71E-D93E-4A13-B422-21CE32E9B168}" dt="2023-10-25T12:56:54.534" v="1189"/>
          <ac:spMkLst>
            <pc:docMk/>
            <pc:sldMk cId="2186028522" sldId="307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09:20:47.827" v="742" actId="20577"/>
          <ac:spMkLst>
            <pc:docMk/>
            <pc:sldMk cId="2186028522" sldId="307"/>
            <ac:spMk id="15" creationId="{010FE380-FAAB-4C1C-A3D1-CD24E37EF10A}"/>
          </ac:spMkLst>
        </pc:spChg>
        <pc:spChg chg="mod">
          <ac:chgData name="Mucklow Darren (Staff)" userId="8e59ca1c-6b4b-435e-9886-d435788b9330" providerId="ADAL" clId="{D7CAB71E-D93E-4A13-B422-21CE32E9B168}" dt="2023-10-25T09:21:44.731" v="756" actId="1076"/>
          <ac:spMkLst>
            <pc:docMk/>
            <pc:sldMk cId="2186028522" sldId="307"/>
            <ac:spMk id="21" creationId="{F9CBA147-BE3C-4055-A87C-97EAD2ABEC55}"/>
          </ac:spMkLst>
        </pc:spChg>
        <pc:picChg chg="add mod">
          <ac:chgData name="Mucklow Darren (Staff)" userId="8e59ca1c-6b4b-435e-9886-d435788b9330" providerId="ADAL" clId="{D7CAB71E-D93E-4A13-B422-21CE32E9B168}" dt="2023-10-25T09:22:46.662" v="765" actId="1440"/>
          <ac:picMkLst>
            <pc:docMk/>
            <pc:sldMk cId="2186028522" sldId="307"/>
            <ac:picMk id="4" creationId="{5AD23D3E-613E-441F-969B-6641583FF876}"/>
          </ac:picMkLst>
        </pc:picChg>
        <pc:picChg chg="del">
          <ac:chgData name="Mucklow Darren (Staff)" userId="8e59ca1c-6b4b-435e-9886-d435788b9330" providerId="ADAL" clId="{D7CAB71E-D93E-4A13-B422-21CE32E9B168}" dt="2023-10-25T09:20:57.808" v="745" actId="478"/>
          <ac:picMkLst>
            <pc:docMk/>
            <pc:sldMk cId="2186028522" sldId="307"/>
            <ac:picMk id="7" creationId="{6D216EE7-1AF0-437A-A8F6-82B841783B40}"/>
          </ac:picMkLst>
        </pc:picChg>
        <pc:picChg chg="add mod">
          <ac:chgData name="Mucklow Darren (Staff)" userId="8e59ca1c-6b4b-435e-9886-d435788b9330" providerId="ADAL" clId="{D7CAB71E-D93E-4A13-B422-21CE32E9B168}" dt="2023-10-25T09:21:30.644" v="749" actId="1076"/>
          <ac:picMkLst>
            <pc:docMk/>
            <pc:sldMk cId="2186028522" sldId="307"/>
            <ac:picMk id="8" creationId="{957845F1-5902-4B58-9322-D10238541BD0}"/>
          </ac:picMkLst>
        </pc:picChg>
        <pc:picChg chg="del mod">
          <ac:chgData name="Mucklow Darren (Staff)" userId="8e59ca1c-6b4b-435e-9886-d435788b9330" providerId="ADAL" clId="{D7CAB71E-D93E-4A13-B422-21CE32E9B168}" dt="2023-10-25T09:20:56.180" v="744" actId="478"/>
          <ac:picMkLst>
            <pc:docMk/>
            <pc:sldMk cId="2186028522" sldId="307"/>
            <ac:picMk id="17" creationId="{AAB38B36-0974-45EB-A3CE-6FB777C0E7A1}"/>
          </ac:picMkLst>
        </pc:picChg>
      </pc:sldChg>
      <pc:sldChg chg="addSp delSp modSp mod delAnim modAnim">
        <pc:chgData name="Mucklow Darren (Staff)" userId="8e59ca1c-6b4b-435e-9886-d435788b9330" providerId="ADAL" clId="{D7CAB71E-D93E-4A13-B422-21CE32E9B168}" dt="2023-10-25T13:37:26.240" v="1800"/>
        <pc:sldMkLst>
          <pc:docMk/>
          <pc:sldMk cId="1962465699" sldId="308"/>
        </pc:sldMkLst>
        <pc:spChg chg="mod">
          <ac:chgData name="Mucklow Darren (Staff)" userId="8e59ca1c-6b4b-435e-9886-d435788b9330" providerId="ADAL" clId="{D7CAB71E-D93E-4A13-B422-21CE32E9B168}" dt="2023-10-25T12:57:14.189" v="1200" actId="20577"/>
          <ac:spMkLst>
            <pc:docMk/>
            <pc:sldMk cId="1962465699" sldId="30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3:17:22.186" v="1262" actId="1035"/>
          <ac:spMkLst>
            <pc:docMk/>
            <pc:sldMk cId="1962465699" sldId="308"/>
            <ac:spMk id="3" creationId="{E195AECD-C740-15C7-B2B3-621433714DE7}"/>
          </ac:spMkLst>
        </pc:spChg>
        <pc:spChg chg="mod">
          <ac:chgData name="Mucklow Darren (Staff)" userId="8e59ca1c-6b4b-435e-9886-d435788b9330" providerId="ADAL" clId="{D7CAB71E-D93E-4A13-B422-21CE32E9B168}" dt="2023-10-25T13:17:34.943" v="1268" actId="20577"/>
          <ac:spMkLst>
            <pc:docMk/>
            <pc:sldMk cId="1962465699" sldId="308"/>
            <ac:spMk id="8" creationId="{6D548184-1A08-4510-9AF1-4BD4330E7B32}"/>
          </ac:spMkLst>
        </pc:spChg>
        <pc:spChg chg="mod">
          <ac:chgData name="Mucklow Darren (Staff)" userId="8e59ca1c-6b4b-435e-9886-d435788b9330" providerId="ADAL" clId="{D7CAB71E-D93E-4A13-B422-21CE32E9B168}" dt="2023-10-25T13:19:23.669" v="1292" actId="14100"/>
          <ac:spMkLst>
            <pc:docMk/>
            <pc:sldMk cId="1962465699" sldId="308"/>
            <ac:spMk id="9" creationId="{73A72B10-5391-48D2-8F65-EA9DB563532A}"/>
          </ac:spMkLst>
        </pc:spChg>
        <pc:spChg chg="mod ord">
          <ac:chgData name="Mucklow Darren (Staff)" userId="8e59ca1c-6b4b-435e-9886-d435788b9330" providerId="ADAL" clId="{D7CAB71E-D93E-4A13-B422-21CE32E9B168}" dt="2023-10-25T13:20:08.966" v="1342" actId="207"/>
          <ac:spMkLst>
            <pc:docMk/>
            <pc:sldMk cId="1962465699" sldId="308"/>
            <ac:spMk id="12" creationId="{80FDF025-2C0B-4E7A-AD51-7651762CA270}"/>
          </ac:spMkLst>
        </pc:spChg>
        <pc:picChg chg="add mod">
          <ac:chgData name="Mucklow Darren (Staff)" userId="8e59ca1c-6b4b-435e-9886-d435788b9330" providerId="ADAL" clId="{D7CAB71E-D93E-4A13-B422-21CE32E9B168}" dt="2023-10-25T13:18:07.476" v="1271" actId="1440"/>
          <ac:picMkLst>
            <pc:docMk/>
            <pc:sldMk cId="1962465699" sldId="308"/>
            <ac:picMk id="5" creationId="{92972048-F460-4E55-8345-3B65EC77A5BA}"/>
          </ac:picMkLst>
        </pc:picChg>
        <pc:picChg chg="del">
          <ac:chgData name="Mucklow Darren (Staff)" userId="8e59ca1c-6b4b-435e-9886-d435788b9330" providerId="ADAL" clId="{D7CAB71E-D93E-4A13-B422-21CE32E9B168}" dt="2023-10-25T13:17:12.308" v="1250" actId="478"/>
          <ac:picMkLst>
            <pc:docMk/>
            <pc:sldMk cId="1962465699" sldId="308"/>
            <ac:picMk id="7" creationId="{9F27C35A-B326-44B1-9567-A66C2F258116}"/>
          </ac:picMkLst>
        </pc:picChg>
        <pc:picChg chg="add del mod">
          <ac:chgData name="Mucklow Darren (Staff)" userId="8e59ca1c-6b4b-435e-9886-d435788b9330" providerId="ADAL" clId="{D7CAB71E-D93E-4A13-B422-21CE32E9B168}" dt="2023-10-25T13:18:17.555" v="1275" actId="478"/>
          <ac:picMkLst>
            <pc:docMk/>
            <pc:sldMk cId="1962465699" sldId="308"/>
            <ac:picMk id="10" creationId="{F44F8B83-6AD3-43F1-BC69-01BF03805832}"/>
          </ac:picMkLst>
        </pc:picChg>
        <pc:picChg chg="del">
          <ac:chgData name="Mucklow Darren (Staff)" userId="8e59ca1c-6b4b-435e-9886-d435788b9330" providerId="ADAL" clId="{D7CAB71E-D93E-4A13-B422-21CE32E9B168}" dt="2023-10-25T13:17:13.464" v="1251" actId="478"/>
          <ac:picMkLst>
            <pc:docMk/>
            <pc:sldMk cId="1962465699" sldId="308"/>
            <ac:picMk id="11" creationId="{AEE5B852-FCC5-4444-B384-24673B96B02C}"/>
          </ac:picMkLst>
        </pc:picChg>
        <pc:picChg chg="add mod">
          <ac:chgData name="Mucklow Darren (Staff)" userId="8e59ca1c-6b4b-435e-9886-d435788b9330" providerId="ADAL" clId="{D7CAB71E-D93E-4A13-B422-21CE32E9B168}" dt="2023-10-25T13:18:44.213" v="1281" actId="1076"/>
          <ac:picMkLst>
            <pc:docMk/>
            <pc:sldMk cId="1962465699" sldId="308"/>
            <ac:picMk id="14" creationId="{F4B43D74-6718-4197-897F-EAECB4FC0F53}"/>
          </ac:picMkLst>
        </pc:picChg>
      </pc:sldChg>
      <pc:sldChg chg="delSp modSp mod">
        <pc:chgData name="Mucklow Darren (Staff)" userId="8e59ca1c-6b4b-435e-9886-d435788b9330" providerId="ADAL" clId="{D7CAB71E-D93E-4A13-B422-21CE32E9B168}" dt="2023-10-25T13:45:55.253" v="1852"/>
        <pc:sldMkLst>
          <pc:docMk/>
          <pc:sldMk cId="1016911471" sldId="309"/>
        </pc:sldMkLst>
        <pc:spChg chg="mod">
          <ac:chgData name="Mucklow Darren (Staff)" userId="8e59ca1c-6b4b-435e-9886-d435788b9330" providerId="ADAL" clId="{D7CAB71E-D93E-4A13-B422-21CE32E9B168}" dt="2023-10-25T13:45:55.253" v="1852"/>
          <ac:spMkLst>
            <pc:docMk/>
            <pc:sldMk cId="1016911471" sldId="309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3:24:23.024" v="1421" actId="20577"/>
          <ac:spMkLst>
            <pc:docMk/>
            <pc:sldMk cId="1016911471" sldId="309"/>
            <ac:spMk id="4" creationId="{6B9ADD50-9272-4131-88F3-6F02C6CEA11F}"/>
          </ac:spMkLst>
        </pc:spChg>
        <pc:spChg chg="mod">
          <ac:chgData name="Mucklow Darren (Staff)" userId="8e59ca1c-6b4b-435e-9886-d435788b9330" providerId="ADAL" clId="{D7CAB71E-D93E-4A13-B422-21CE32E9B168}" dt="2023-10-25T13:24:43.401" v="1431" actId="1076"/>
          <ac:spMkLst>
            <pc:docMk/>
            <pc:sldMk cId="1016911471" sldId="309"/>
            <ac:spMk id="6" creationId="{560ECC65-A0D9-40B6-A1D5-7D0FF8C1B153}"/>
          </ac:spMkLst>
        </pc:spChg>
        <pc:spChg chg="del">
          <ac:chgData name="Mucklow Darren (Staff)" userId="8e59ca1c-6b4b-435e-9886-d435788b9330" providerId="ADAL" clId="{D7CAB71E-D93E-4A13-B422-21CE32E9B168}" dt="2023-10-25T13:24:27.285" v="1422" actId="478"/>
          <ac:spMkLst>
            <pc:docMk/>
            <pc:sldMk cId="1016911471" sldId="309"/>
            <ac:spMk id="7" creationId="{1CFEE5F2-7926-4334-A584-017168508AA1}"/>
          </ac:spMkLst>
        </pc:spChg>
        <pc:spChg chg="mod">
          <ac:chgData name="Mucklow Darren (Staff)" userId="8e59ca1c-6b4b-435e-9886-d435788b9330" providerId="ADAL" clId="{D7CAB71E-D93E-4A13-B422-21CE32E9B168}" dt="2023-10-25T13:26:18.610" v="1503" actId="20577"/>
          <ac:spMkLst>
            <pc:docMk/>
            <pc:sldMk cId="1016911471" sldId="309"/>
            <ac:spMk id="8" creationId="{2A8F776E-03A1-4CEF-A524-B2FF8A55399E}"/>
          </ac:spMkLst>
        </pc:spChg>
      </pc:sldChg>
      <pc:sldChg chg="del">
        <pc:chgData name="Mucklow Darren (Staff)" userId="8e59ca1c-6b4b-435e-9886-d435788b9330" providerId="ADAL" clId="{D7CAB71E-D93E-4A13-B422-21CE32E9B168}" dt="2023-10-25T13:55:14.179" v="2258" actId="47"/>
        <pc:sldMkLst>
          <pc:docMk/>
          <pc:sldMk cId="2489028568" sldId="310"/>
        </pc:sldMkLst>
      </pc:sldChg>
      <pc:sldChg chg="addSp delSp modSp mod delAnim modAnim">
        <pc:chgData name="Mucklow Darren (Staff)" userId="8e59ca1c-6b4b-435e-9886-d435788b9330" providerId="ADAL" clId="{D7CAB71E-D93E-4A13-B422-21CE32E9B168}" dt="2023-10-25T13:12:59.803" v="1249"/>
        <pc:sldMkLst>
          <pc:docMk/>
          <pc:sldMk cId="2068139129" sldId="311"/>
        </pc:sldMkLst>
        <pc:spChg chg="mod">
          <ac:chgData name="Mucklow Darren (Staff)" userId="8e59ca1c-6b4b-435e-9886-d435788b9330" providerId="ADAL" clId="{D7CAB71E-D93E-4A13-B422-21CE32E9B168}" dt="2023-10-25T09:24:45.203" v="769" actId="20577"/>
          <ac:spMkLst>
            <pc:docMk/>
            <pc:sldMk cId="2068139129" sldId="31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09:37:48.453" v="877" actId="20577"/>
          <ac:spMkLst>
            <pc:docMk/>
            <pc:sldMk cId="2068139129" sldId="311"/>
            <ac:spMk id="4" creationId="{B2CBC8C8-75F1-4A38-A82C-C3A44C060A10}"/>
          </ac:spMkLst>
        </pc:spChg>
        <pc:spChg chg="mod">
          <ac:chgData name="Mucklow Darren (Staff)" userId="8e59ca1c-6b4b-435e-9886-d435788b9330" providerId="ADAL" clId="{D7CAB71E-D93E-4A13-B422-21CE32E9B168}" dt="2023-10-25T09:40:06.041" v="955" actId="1076"/>
          <ac:spMkLst>
            <pc:docMk/>
            <pc:sldMk cId="2068139129" sldId="311"/>
            <ac:spMk id="11" creationId="{EECE51F7-4692-40E7-90E0-197FFE0CCECF}"/>
          </ac:spMkLst>
        </pc:spChg>
        <pc:spChg chg="mod">
          <ac:chgData name="Mucklow Darren (Staff)" userId="8e59ca1c-6b4b-435e-9886-d435788b9330" providerId="ADAL" clId="{D7CAB71E-D93E-4A13-B422-21CE32E9B168}" dt="2023-10-25T09:40:25.156" v="959" actId="1076"/>
          <ac:spMkLst>
            <pc:docMk/>
            <pc:sldMk cId="2068139129" sldId="311"/>
            <ac:spMk id="14" creationId="{7DBC9A1A-35F1-4149-8DE6-6F91D43CC9B3}"/>
          </ac:spMkLst>
        </pc:spChg>
        <pc:picChg chg="del">
          <ac:chgData name="Mucklow Darren (Staff)" userId="8e59ca1c-6b4b-435e-9886-d435788b9330" providerId="ADAL" clId="{D7CAB71E-D93E-4A13-B422-21CE32E9B168}" dt="2023-10-25T09:24:59.057" v="770" actId="478"/>
          <ac:picMkLst>
            <pc:docMk/>
            <pc:sldMk cId="2068139129" sldId="311"/>
            <ac:picMk id="5" creationId="{64A4E5EC-E8A6-4670-BEC6-2CA037764FD5}"/>
          </ac:picMkLst>
        </pc:picChg>
        <pc:picChg chg="add mod">
          <ac:chgData name="Mucklow Darren (Staff)" userId="8e59ca1c-6b4b-435e-9886-d435788b9330" providerId="ADAL" clId="{D7CAB71E-D93E-4A13-B422-21CE32E9B168}" dt="2023-10-25T09:36:57.376" v="869" actId="1076"/>
          <ac:picMkLst>
            <pc:docMk/>
            <pc:sldMk cId="2068139129" sldId="311"/>
            <ac:picMk id="6" creationId="{0A7120EF-2795-4DED-87DC-6C03CE94B3FC}"/>
          </ac:picMkLst>
        </pc:picChg>
        <pc:picChg chg="add mod">
          <ac:chgData name="Mucklow Darren (Staff)" userId="8e59ca1c-6b4b-435e-9886-d435788b9330" providerId="ADAL" clId="{D7CAB71E-D93E-4A13-B422-21CE32E9B168}" dt="2023-10-25T09:40:12.468" v="956" actId="1440"/>
          <ac:picMkLst>
            <pc:docMk/>
            <pc:sldMk cId="2068139129" sldId="311"/>
            <ac:picMk id="8" creationId="{2EA75F32-7A2F-49F2-89F0-AD355FBCC746}"/>
          </ac:picMkLst>
        </pc:picChg>
        <pc:picChg chg="del">
          <ac:chgData name="Mucklow Darren (Staff)" userId="8e59ca1c-6b4b-435e-9886-d435788b9330" providerId="ADAL" clId="{D7CAB71E-D93E-4A13-B422-21CE32E9B168}" dt="2023-10-25T09:25:00.370" v="771" actId="478"/>
          <ac:picMkLst>
            <pc:docMk/>
            <pc:sldMk cId="2068139129" sldId="311"/>
            <ac:picMk id="10" creationId="{1155F6B9-223A-4831-B00E-DF5F8A5EBE97}"/>
          </ac:picMkLst>
        </pc:picChg>
      </pc:sldChg>
      <pc:sldChg chg="addSp delSp modSp mod">
        <pc:chgData name="Mucklow Darren (Staff)" userId="8e59ca1c-6b4b-435e-9886-d435788b9330" providerId="ADAL" clId="{D7CAB71E-D93E-4A13-B422-21CE32E9B168}" dt="2023-10-31T13:51:10.209" v="3382" actId="6549"/>
        <pc:sldMkLst>
          <pc:docMk/>
          <pc:sldMk cId="4181343514" sldId="312"/>
        </pc:sldMkLst>
        <pc:spChg chg="mod">
          <ac:chgData name="Mucklow Darren (Staff)" userId="8e59ca1c-6b4b-435e-9886-d435788b9330" providerId="ADAL" clId="{D7CAB71E-D93E-4A13-B422-21CE32E9B168}" dt="2023-10-31T13:51:10.209" v="3382" actId="6549"/>
          <ac:spMkLst>
            <pc:docMk/>
            <pc:sldMk cId="4181343514" sldId="312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09:25:14.007" v="776" actId="20577"/>
          <ac:spMkLst>
            <pc:docMk/>
            <pc:sldMk cId="4181343514" sldId="312"/>
            <ac:spMk id="4" creationId="{B2CBC8C8-75F1-4A38-A82C-C3A44C060A10}"/>
          </ac:spMkLst>
        </pc:spChg>
        <pc:spChg chg="add mod">
          <ac:chgData name="Mucklow Darren (Staff)" userId="8e59ca1c-6b4b-435e-9886-d435788b9330" providerId="ADAL" clId="{D7CAB71E-D93E-4A13-B422-21CE32E9B168}" dt="2023-10-25T09:27:56.399" v="862" actId="1076"/>
          <ac:spMkLst>
            <pc:docMk/>
            <pc:sldMk cId="4181343514" sldId="312"/>
            <ac:spMk id="9" creationId="{4CDDFBBD-83CD-42C8-8B43-29CB7DBC8D04}"/>
          </ac:spMkLst>
        </pc:spChg>
        <pc:spChg chg="del">
          <ac:chgData name="Mucklow Darren (Staff)" userId="8e59ca1c-6b4b-435e-9886-d435788b9330" providerId="ADAL" clId="{D7CAB71E-D93E-4A13-B422-21CE32E9B168}" dt="2023-10-25T09:25:21.682" v="777" actId="478"/>
          <ac:spMkLst>
            <pc:docMk/>
            <pc:sldMk cId="4181343514" sldId="312"/>
            <ac:spMk id="12" creationId="{D60666D6-A75F-4792-943F-B019583739D2}"/>
          </ac:spMkLst>
        </pc:spChg>
        <pc:spChg chg="del">
          <ac:chgData name="Mucklow Darren (Staff)" userId="8e59ca1c-6b4b-435e-9886-d435788b9330" providerId="ADAL" clId="{D7CAB71E-D93E-4A13-B422-21CE32E9B168}" dt="2023-10-25T09:25:23.410" v="778" actId="478"/>
          <ac:spMkLst>
            <pc:docMk/>
            <pc:sldMk cId="4181343514" sldId="312"/>
            <ac:spMk id="13" creationId="{E000BD61-7553-4B5D-ADBE-92622128B348}"/>
          </ac:spMkLst>
        </pc:spChg>
        <pc:spChg chg="mod">
          <ac:chgData name="Mucklow Darren (Staff)" userId="8e59ca1c-6b4b-435e-9886-d435788b9330" providerId="ADAL" clId="{D7CAB71E-D93E-4A13-B422-21CE32E9B168}" dt="2023-10-25T09:27:24.071" v="855" actId="20577"/>
          <ac:spMkLst>
            <pc:docMk/>
            <pc:sldMk cId="4181343514" sldId="312"/>
            <ac:spMk id="15" creationId="{4DA6FBF4-AE27-40E7-B806-3E341CE4FBBF}"/>
          </ac:spMkLst>
        </pc:spChg>
      </pc:sldChg>
      <pc:sldChg chg="del">
        <pc:chgData name="Mucklow Darren (Staff)" userId="8e59ca1c-6b4b-435e-9886-d435788b9330" providerId="ADAL" clId="{D7CAB71E-D93E-4A13-B422-21CE32E9B168}" dt="2023-10-25T13:24:16.335" v="1418" actId="47"/>
        <pc:sldMkLst>
          <pc:docMk/>
          <pc:sldMk cId="1689194271" sldId="313"/>
        </pc:sldMkLst>
      </pc:sldChg>
      <pc:sldChg chg="del">
        <pc:chgData name="Mucklow Darren (Staff)" userId="8e59ca1c-6b4b-435e-9886-d435788b9330" providerId="ADAL" clId="{D7CAB71E-D93E-4A13-B422-21CE32E9B168}" dt="2023-10-25T13:24:17.486" v="1419" actId="47"/>
        <pc:sldMkLst>
          <pc:docMk/>
          <pc:sldMk cId="1159414983" sldId="314"/>
        </pc:sldMkLst>
      </pc:sldChg>
      <pc:sldChg chg="addSp delSp modSp mod delAnim modAnim">
        <pc:chgData name="Mucklow Darren (Staff)" userId="8e59ca1c-6b4b-435e-9886-d435788b9330" providerId="ADAL" clId="{D7CAB71E-D93E-4A13-B422-21CE32E9B168}" dt="2023-10-25T14:40:29.039" v="3008"/>
        <pc:sldMkLst>
          <pc:docMk/>
          <pc:sldMk cId="4122137615" sldId="317"/>
        </pc:sldMkLst>
        <pc:spChg chg="mod">
          <ac:chgData name="Mucklow Darren (Staff)" userId="8e59ca1c-6b4b-435e-9886-d435788b9330" providerId="ADAL" clId="{D7CAB71E-D93E-4A13-B422-21CE32E9B168}" dt="2023-10-25T14:34:40.691" v="2775" actId="404"/>
          <ac:spMkLst>
            <pc:docMk/>
            <pc:sldMk cId="4122137615" sldId="317"/>
            <ac:spMk id="3" creationId="{E195AECD-C740-15C7-B2B3-621433714DE7}"/>
          </ac:spMkLst>
        </pc:spChg>
        <pc:spChg chg="del">
          <ac:chgData name="Mucklow Darren (Staff)" userId="8e59ca1c-6b4b-435e-9886-d435788b9330" providerId="ADAL" clId="{D7CAB71E-D93E-4A13-B422-21CE32E9B168}" dt="2023-10-25T14:02:28.803" v="2360" actId="478"/>
          <ac:spMkLst>
            <pc:docMk/>
            <pc:sldMk cId="4122137615" sldId="317"/>
            <ac:spMk id="4" creationId="{C64CA942-E83C-4F3D-B74F-79E0C4724264}"/>
          </ac:spMkLst>
        </pc:spChg>
        <pc:spChg chg="del">
          <ac:chgData name="Mucklow Darren (Staff)" userId="8e59ca1c-6b4b-435e-9886-d435788b9330" providerId="ADAL" clId="{D7CAB71E-D93E-4A13-B422-21CE32E9B168}" dt="2023-10-25T14:02:24.357" v="2359" actId="478"/>
          <ac:spMkLst>
            <pc:docMk/>
            <pc:sldMk cId="4122137615" sldId="317"/>
            <ac:spMk id="5" creationId="{A70FCC31-71A2-4494-B719-1BEE35FF2C14}"/>
          </ac:spMkLst>
        </pc:spChg>
        <pc:spChg chg="del">
          <ac:chgData name="Mucklow Darren (Staff)" userId="8e59ca1c-6b4b-435e-9886-d435788b9330" providerId="ADAL" clId="{D7CAB71E-D93E-4A13-B422-21CE32E9B168}" dt="2023-10-25T14:02:28.803" v="2360" actId="478"/>
          <ac:spMkLst>
            <pc:docMk/>
            <pc:sldMk cId="4122137615" sldId="317"/>
            <ac:spMk id="10" creationId="{E016A883-3049-44B0-959E-DB8B084EED7A}"/>
          </ac:spMkLst>
        </pc:spChg>
        <pc:spChg chg="del">
          <ac:chgData name="Mucklow Darren (Staff)" userId="8e59ca1c-6b4b-435e-9886-d435788b9330" providerId="ADAL" clId="{D7CAB71E-D93E-4A13-B422-21CE32E9B168}" dt="2023-10-25T14:02:28.803" v="2360" actId="478"/>
          <ac:spMkLst>
            <pc:docMk/>
            <pc:sldMk cId="4122137615" sldId="317"/>
            <ac:spMk id="12" creationId="{66FA35AF-0178-4249-97D2-724111CA31CA}"/>
          </ac:spMkLst>
        </pc:spChg>
        <pc:spChg chg="del">
          <ac:chgData name="Mucklow Darren (Staff)" userId="8e59ca1c-6b4b-435e-9886-d435788b9330" providerId="ADAL" clId="{D7CAB71E-D93E-4A13-B422-21CE32E9B168}" dt="2023-10-25T14:02:24.357" v="2359" actId="478"/>
          <ac:spMkLst>
            <pc:docMk/>
            <pc:sldMk cId="4122137615" sldId="317"/>
            <ac:spMk id="13" creationId="{12CF5112-5EC7-40EE-967E-A8BBC922705C}"/>
          </ac:spMkLst>
        </pc:spChg>
        <pc:spChg chg="add mod">
          <ac:chgData name="Mucklow Darren (Staff)" userId="8e59ca1c-6b4b-435e-9886-d435788b9330" providerId="ADAL" clId="{D7CAB71E-D93E-4A13-B422-21CE32E9B168}" dt="2023-10-25T14:32:00.660" v="2758" actId="1076"/>
          <ac:spMkLst>
            <pc:docMk/>
            <pc:sldMk cId="4122137615" sldId="317"/>
            <ac:spMk id="14" creationId="{EB2B80A3-5CFC-4FC0-8AEE-6BEB9E21AF1E}"/>
          </ac:spMkLst>
        </pc:spChg>
        <pc:spChg chg="add mod">
          <ac:chgData name="Mucklow Darren (Staff)" userId="8e59ca1c-6b4b-435e-9886-d435788b9330" providerId="ADAL" clId="{D7CAB71E-D93E-4A13-B422-21CE32E9B168}" dt="2023-10-25T14:34:33.039" v="2773" actId="1076"/>
          <ac:spMkLst>
            <pc:docMk/>
            <pc:sldMk cId="4122137615" sldId="317"/>
            <ac:spMk id="16" creationId="{9112A817-4B9A-4F85-BC7F-5CEEA9EAB70E}"/>
          </ac:spMkLst>
        </pc:spChg>
        <pc:spChg chg="add mod">
          <ac:chgData name="Mucklow Darren (Staff)" userId="8e59ca1c-6b4b-435e-9886-d435788b9330" providerId="ADAL" clId="{D7CAB71E-D93E-4A13-B422-21CE32E9B168}" dt="2023-10-25T14:36:54.874" v="2958" actId="20577"/>
          <ac:spMkLst>
            <pc:docMk/>
            <pc:sldMk cId="4122137615" sldId="317"/>
            <ac:spMk id="17" creationId="{E4B9C9DC-D504-493F-8CB2-9AE1FB687F87}"/>
          </ac:spMkLst>
        </pc:spChg>
        <pc:picChg chg="del">
          <ac:chgData name="Mucklow Darren (Staff)" userId="8e59ca1c-6b4b-435e-9886-d435788b9330" providerId="ADAL" clId="{D7CAB71E-D93E-4A13-B422-21CE32E9B168}" dt="2023-10-25T14:02:28.803" v="2360" actId="478"/>
          <ac:picMkLst>
            <pc:docMk/>
            <pc:sldMk cId="4122137615" sldId="317"/>
            <ac:picMk id="6" creationId="{3BAB559B-0448-4F56-B64C-AB526FA64DCB}"/>
          </ac:picMkLst>
        </pc:picChg>
        <pc:picChg chg="add mod">
          <ac:chgData name="Mucklow Darren (Staff)" userId="8e59ca1c-6b4b-435e-9886-d435788b9330" providerId="ADAL" clId="{D7CAB71E-D93E-4A13-B422-21CE32E9B168}" dt="2023-10-25T14:32:07.697" v="2760" actId="1076"/>
          <ac:picMkLst>
            <pc:docMk/>
            <pc:sldMk cId="4122137615" sldId="317"/>
            <ac:picMk id="8" creationId="{04279661-B8F3-4338-84F8-110F5403914C}"/>
          </ac:picMkLst>
        </pc:picChg>
        <pc:picChg chg="del">
          <ac:chgData name="Mucklow Darren (Staff)" userId="8e59ca1c-6b4b-435e-9886-d435788b9330" providerId="ADAL" clId="{D7CAB71E-D93E-4A13-B422-21CE32E9B168}" dt="2023-10-25T14:02:24.357" v="2359" actId="478"/>
          <ac:picMkLst>
            <pc:docMk/>
            <pc:sldMk cId="4122137615" sldId="317"/>
            <ac:picMk id="9" creationId="{CB189E12-124E-41D5-87C4-E6B62AF991C9}"/>
          </ac:picMkLst>
        </pc:picChg>
        <pc:picChg chg="add mod">
          <ac:chgData name="Mucklow Darren (Staff)" userId="8e59ca1c-6b4b-435e-9886-d435788b9330" providerId="ADAL" clId="{D7CAB71E-D93E-4A13-B422-21CE32E9B168}" dt="2023-10-25T14:34:04.757" v="2766" actId="1440"/>
          <ac:picMkLst>
            <pc:docMk/>
            <pc:sldMk cId="4122137615" sldId="317"/>
            <ac:picMk id="15" creationId="{8A2B1479-62BC-4BB8-A65D-D7A29DDDD2A3}"/>
          </ac:picMkLst>
        </pc:picChg>
      </pc:sldChg>
      <pc:sldChg chg="modSp mod">
        <pc:chgData name="Mucklow Darren (Staff)" userId="8e59ca1c-6b4b-435e-9886-d435788b9330" providerId="ADAL" clId="{D7CAB71E-D93E-4A13-B422-21CE32E9B168}" dt="2023-10-25T14:37:55.084" v="3006" actId="20577"/>
        <pc:sldMkLst>
          <pc:docMk/>
          <pc:sldMk cId="2294538335" sldId="318"/>
        </pc:sldMkLst>
        <pc:spChg chg="mod">
          <ac:chgData name="Mucklow Darren (Staff)" userId="8e59ca1c-6b4b-435e-9886-d435788b9330" providerId="ADAL" clId="{D7CAB71E-D93E-4A13-B422-21CE32E9B168}" dt="2023-10-25T14:37:55.084" v="3006" actId="20577"/>
          <ac:spMkLst>
            <pc:docMk/>
            <pc:sldMk cId="2294538335" sldId="31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4:37:25.040" v="2963" actId="20577"/>
          <ac:spMkLst>
            <pc:docMk/>
            <pc:sldMk cId="2294538335" sldId="318"/>
            <ac:spMk id="3" creationId="{E195AECD-C740-15C7-B2B3-621433714DE7}"/>
          </ac:spMkLst>
        </pc:spChg>
      </pc:sldChg>
      <pc:sldChg chg="delSp modSp add mod delAnim modAnim">
        <pc:chgData name="Mucklow Darren (Staff)" userId="8e59ca1c-6b4b-435e-9886-d435788b9330" providerId="ADAL" clId="{D7CAB71E-D93E-4A13-B422-21CE32E9B168}" dt="2023-10-25T12:56:45.471" v="1187"/>
        <pc:sldMkLst>
          <pc:docMk/>
          <pc:sldMk cId="3673959309" sldId="319"/>
        </pc:sldMkLst>
        <pc:spChg chg="mod">
          <ac:chgData name="Mucklow Darren (Staff)" userId="8e59ca1c-6b4b-435e-9886-d435788b9330" providerId="ADAL" clId="{D7CAB71E-D93E-4A13-B422-21CE32E9B168}" dt="2023-10-25T12:56:45.471" v="1187"/>
          <ac:spMkLst>
            <pc:docMk/>
            <pc:sldMk cId="3673959309" sldId="319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09:08:06.209" v="168" actId="1036"/>
          <ac:spMkLst>
            <pc:docMk/>
            <pc:sldMk cId="3673959309" sldId="319"/>
            <ac:spMk id="3" creationId="{E195AECD-C740-15C7-B2B3-621433714DE7}"/>
          </ac:spMkLst>
        </pc:spChg>
        <pc:spChg chg="del mod">
          <ac:chgData name="Mucklow Darren (Staff)" userId="8e59ca1c-6b4b-435e-9886-d435788b9330" providerId="ADAL" clId="{D7CAB71E-D93E-4A13-B422-21CE32E9B168}" dt="2023-10-25T09:08:02.614" v="165" actId="478"/>
          <ac:spMkLst>
            <pc:docMk/>
            <pc:sldMk cId="3673959309" sldId="319"/>
            <ac:spMk id="14" creationId="{33C06344-F2C9-4160-AE5C-28B50643C099}"/>
          </ac:spMkLst>
        </pc:spChg>
        <pc:spChg chg="mod">
          <ac:chgData name="Mucklow Darren (Staff)" userId="8e59ca1c-6b4b-435e-9886-d435788b9330" providerId="ADAL" clId="{D7CAB71E-D93E-4A13-B422-21CE32E9B168}" dt="2023-10-25T09:09:19.685" v="333" actId="1076"/>
          <ac:spMkLst>
            <pc:docMk/>
            <pc:sldMk cId="3673959309" sldId="319"/>
            <ac:spMk id="20" creationId="{4D1C9E45-82D9-47D4-B9DC-62C95907387D}"/>
          </ac:spMkLst>
        </pc:spChg>
        <pc:spChg chg="mod">
          <ac:chgData name="Mucklow Darren (Staff)" userId="8e59ca1c-6b4b-435e-9886-d435788b9330" providerId="ADAL" clId="{D7CAB71E-D93E-4A13-B422-21CE32E9B168}" dt="2023-10-25T09:10:52.203" v="606" actId="20577"/>
          <ac:spMkLst>
            <pc:docMk/>
            <pc:sldMk cId="3673959309" sldId="319"/>
            <ac:spMk id="21" creationId="{F9CBA147-BE3C-4055-A87C-97EAD2ABEC55}"/>
          </ac:spMkLst>
        </pc:spChg>
        <pc:picChg chg="mod">
          <ac:chgData name="Mucklow Darren (Staff)" userId="8e59ca1c-6b4b-435e-9886-d435788b9330" providerId="ADAL" clId="{D7CAB71E-D93E-4A13-B422-21CE32E9B168}" dt="2023-10-25T09:08:12.147" v="183" actId="1036"/>
          <ac:picMkLst>
            <pc:docMk/>
            <pc:sldMk cId="3673959309" sldId="319"/>
            <ac:picMk id="5" creationId="{FBF51E5A-4B3C-4620-85E3-CCB4C8785447}"/>
          </ac:picMkLst>
        </pc:picChg>
        <pc:picChg chg="mod">
          <ac:chgData name="Mucklow Darren (Staff)" userId="8e59ca1c-6b4b-435e-9886-d435788b9330" providerId="ADAL" clId="{D7CAB71E-D93E-4A13-B422-21CE32E9B168}" dt="2023-10-25T09:08:12.147" v="183" actId="1036"/>
          <ac:picMkLst>
            <pc:docMk/>
            <pc:sldMk cId="3673959309" sldId="319"/>
            <ac:picMk id="7" creationId="{A5E8DCD1-8B6D-42AC-903B-B3114D931B69}"/>
          </ac:picMkLst>
        </pc:picChg>
      </pc:sldChg>
      <pc:sldChg chg="addSp delSp modSp add mod delAnim modAnim">
        <pc:chgData name="Mucklow Darren (Staff)" userId="8e59ca1c-6b4b-435e-9886-d435788b9330" providerId="ADAL" clId="{D7CAB71E-D93E-4A13-B422-21CE32E9B168}" dt="2023-10-25T12:56:50.475" v="1188"/>
        <pc:sldMkLst>
          <pc:docMk/>
          <pc:sldMk cId="797270381" sldId="320"/>
        </pc:sldMkLst>
        <pc:spChg chg="mod">
          <ac:chgData name="Mucklow Darren (Staff)" userId="8e59ca1c-6b4b-435e-9886-d435788b9330" providerId="ADAL" clId="{D7CAB71E-D93E-4A13-B422-21CE32E9B168}" dt="2023-10-25T12:56:50.475" v="1188"/>
          <ac:spMkLst>
            <pc:docMk/>
            <pc:sldMk cId="797270381" sldId="320"/>
            <ac:spMk id="2" creationId="{18B1A033-6A7D-76FA-B421-A91A0DBBA43D}"/>
          </ac:spMkLst>
        </pc:spChg>
        <pc:spChg chg="del mod">
          <ac:chgData name="Mucklow Darren (Staff)" userId="8e59ca1c-6b4b-435e-9886-d435788b9330" providerId="ADAL" clId="{D7CAB71E-D93E-4A13-B422-21CE32E9B168}" dt="2023-10-25T09:14:20.704" v="652" actId="478"/>
          <ac:spMkLst>
            <pc:docMk/>
            <pc:sldMk cId="797270381" sldId="320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D7CAB71E-D93E-4A13-B422-21CE32E9B168}" dt="2023-10-25T09:14:23.874" v="654" actId="478"/>
          <ac:spMkLst>
            <pc:docMk/>
            <pc:sldMk cId="797270381" sldId="320"/>
            <ac:spMk id="6" creationId="{6345465D-597E-4534-B898-581DB5345C9D}"/>
          </ac:spMkLst>
        </pc:spChg>
        <pc:spChg chg="add mod">
          <ac:chgData name="Mucklow Darren (Staff)" userId="8e59ca1c-6b4b-435e-9886-d435788b9330" providerId="ADAL" clId="{D7CAB71E-D93E-4A13-B422-21CE32E9B168}" dt="2023-10-25T09:15:41.552" v="672" actId="1076"/>
          <ac:spMkLst>
            <pc:docMk/>
            <pc:sldMk cId="797270381" sldId="320"/>
            <ac:spMk id="10" creationId="{AB99A920-4690-420D-BAE6-C42CD8650DA9}"/>
          </ac:spMkLst>
        </pc:spChg>
        <pc:spChg chg="del">
          <ac:chgData name="Mucklow Darren (Staff)" userId="8e59ca1c-6b4b-435e-9886-d435788b9330" providerId="ADAL" clId="{D7CAB71E-D93E-4A13-B422-21CE32E9B168}" dt="2023-10-25T09:15:15.639" v="663" actId="478"/>
          <ac:spMkLst>
            <pc:docMk/>
            <pc:sldMk cId="797270381" sldId="320"/>
            <ac:spMk id="20" creationId="{4D1C9E45-82D9-47D4-B9DC-62C95907387D}"/>
          </ac:spMkLst>
        </pc:spChg>
        <pc:spChg chg="del">
          <ac:chgData name="Mucklow Darren (Staff)" userId="8e59ca1c-6b4b-435e-9886-d435788b9330" providerId="ADAL" clId="{D7CAB71E-D93E-4A13-B422-21CE32E9B168}" dt="2023-10-25T09:15:18.742" v="664" actId="478"/>
          <ac:spMkLst>
            <pc:docMk/>
            <pc:sldMk cId="797270381" sldId="320"/>
            <ac:spMk id="21" creationId="{F9CBA147-BE3C-4055-A87C-97EAD2ABEC55}"/>
          </ac:spMkLst>
        </pc:spChg>
        <pc:picChg chg="mod">
          <ac:chgData name="Mucklow Darren (Staff)" userId="8e59ca1c-6b4b-435e-9886-d435788b9330" providerId="ADAL" clId="{D7CAB71E-D93E-4A13-B422-21CE32E9B168}" dt="2023-10-25T09:15:36.660" v="671" actId="1076"/>
          <ac:picMkLst>
            <pc:docMk/>
            <pc:sldMk cId="797270381" sldId="320"/>
            <ac:picMk id="5" creationId="{FBF51E5A-4B3C-4620-85E3-CCB4C8785447}"/>
          </ac:picMkLst>
        </pc:picChg>
        <pc:picChg chg="del">
          <ac:chgData name="Mucklow Darren (Staff)" userId="8e59ca1c-6b4b-435e-9886-d435788b9330" providerId="ADAL" clId="{D7CAB71E-D93E-4A13-B422-21CE32E9B168}" dt="2023-10-25T09:14:54.020" v="657" actId="478"/>
          <ac:picMkLst>
            <pc:docMk/>
            <pc:sldMk cId="797270381" sldId="320"/>
            <ac:picMk id="7" creationId="{A5E8DCD1-8B6D-42AC-903B-B3114D931B69}"/>
          </ac:picMkLst>
        </pc:picChg>
        <pc:picChg chg="add mod">
          <ac:chgData name="Mucklow Darren (Staff)" userId="8e59ca1c-6b4b-435e-9886-d435788b9330" providerId="ADAL" clId="{D7CAB71E-D93E-4A13-B422-21CE32E9B168}" dt="2023-10-25T09:15:44.564" v="673" actId="1076"/>
          <ac:picMkLst>
            <pc:docMk/>
            <pc:sldMk cId="797270381" sldId="320"/>
            <ac:picMk id="9" creationId="{9D590BF8-C8FE-4F80-B97D-A1377037A87F}"/>
          </ac:picMkLst>
        </pc:picChg>
      </pc:sldChg>
      <pc:sldChg chg="add del">
        <pc:chgData name="Mucklow Darren (Staff)" userId="8e59ca1c-6b4b-435e-9886-d435788b9330" providerId="ADAL" clId="{D7CAB71E-D93E-4A13-B422-21CE32E9B168}" dt="2023-10-25T09:14:07.066" v="650"/>
        <pc:sldMkLst>
          <pc:docMk/>
          <pc:sldMk cId="2338463615" sldId="321"/>
        </pc:sldMkLst>
      </pc:sldChg>
      <pc:sldChg chg="addSp delSp modSp add mod modAnim">
        <pc:chgData name="Mucklow Darren (Staff)" userId="8e59ca1c-6b4b-435e-9886-d435788b9330" providerId="ADAL" clId="{D7CAB71E-D93E-4A13-B422-21CE32E9B168}" dt="2023-10-25T13:39:52.825" v="1818" actId="20577"/>
        <pc:sldMkLst>
          <pc:docMk/>
          <pc:sldMk cId="2675449359" sldId="321"/>
        </pc:sldMkLst>
        <pc:spChg chg="mod">
          <ac:chgData name="Mucklow Darren (Staff)" userId="8e59ca1c-6b4b-435e-9886-d435788b9330" providerId="ADAL" clId="{D7CAB71E-D93E-4A13-B422-21CE32E9B168}" dt="2023-10-25T12:56:59.328" v="1190"/>
          <ac:spMkLst>
            <pc:docMk/>
            <pc:sldMk cId="2675449359" sldId="32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09:43:48.398" v="1015" actId="313"/>
          <ac:spMkLst>
            <pc:docMk/>
            <pc:sldMk cId="2675449359" sldId="321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D7CAB71E-D93E-4A13-B422-21CE32E9B168}" dt="2023-10-25T12:55:57.717" v="1175" actId="14100"/>
          <ac:spMkLst>
            <pc:docMk/>
            <pc:sldMk cId="2675449359" sldId="321"/>
            <ac:spMk id="11" creationId="{D0BAEC15-4FB7-488B-ADE6-3A19F9C33053}"/>
          </ac:spMkLst>
        </pc:spChg>
        <pc:spChg chg="mod">
          <ac:chgData name="Mucklow Darren (Staff)" userId="8e59ca1c-6b4b-435e-9886-d435788b9330" providerId="ADAL" clId="{D7CAB71E-D93E-4A13-B422-21CE32E9B168}" dt="2023-10-25T12:54:02.384" v="1081" actId="1076"/>
          <ac:spMkLst>
            <pc:docMk/>
            <pc:sldMk cId="2675449359" sldId="321"/>
            <ac:spMk id="16" creationId="{C7FAF3E3-6738-4CF3-AC9A-9E0F001409E0}"/>
          </ac:spMkLst>
        </pc:spChg>
        <pc:spChg chg="mod">
          <ac:chgData name="Mucklow Darren (Staff)" userId="8e59ca1c-6b4b-435e-9886-d435788b9330" providerId="ADAL" clId="{D7CAB71E-D93E-4A13-B422-21CE32E9B168}" dt="2023-10-25T13:39:52.825" v="1818" actId="20577"/>
          <ac:spMkLst>
            <pc:docMk/>
            <pc:sldMk cId="2675449359" sldId="321"/>
            <ac:spMk id="20" creationId="{4D1C9E45-82D9-47D4-B9DC-62C95907387D}"/>
          </ac:spMkLst>
        </pc:spChg>
        <pc:picChg chg="add mod">
          <ac:chgData name="Mucklow Darren (Staff)" userId="8e59ca1c-6b4b-435e-9886-d435788b9330" providerId="ADAL" clId="{D7CAB71E-D93E-4A13-B422-21CE32E9B168}" dt="2023-10-25T12:55:00.478" v="1089" actId="1076"/>
          <ac:picMkLst>
            <pc:docMk/>
            <pc:sldMk cId="2675449359" sldId="321"/>
            <ac:picMk id="6" creationId="{8FB46BFB-8217-4300-8BF7-00D6D231D3C4}"/>
          </ac:picMkLst>
        </pc:picChg>
        <pc:picChg chg="del">
          <ac:chgData name="Mucklow Darren (Staff)" userId="8e59ca1c-6b4b-435e-9886-d435788b9330" providerId="ADAL" clId="{D7CAB71E-D93E-4A13-B422-21CE32E9B168}" dt="2023-10-25T12:54:34.146" v="1082" actId="478"/>
          <ac:picMkLst>
            <pc:docMk/>
            <pc:sldMk cId="2675449359" sldId="321"/>
            <ac:picMk id="7" creationId="{A5E8DCD1-8B6D-42AC-903B-B3114D931B69}"/>
          </ac:picMkLst>
        </pc:picChg>
      </pc:sldChg>
      <pc:sldChg chg="addSp delSp modSp add mod delAnim modAnim">
        <pc:chgData name="Mucklow Darren (Staff)" userId="8e59ca1c-6b4b-435e-9886-d435788b9330" providerId="ADAL" clId="{D7CAB71E-D93E-4A13-B422-21CE32E9B168}" dt="2023-10-25T13:38:07.214" v="1805"/>
        <pc:sldMkLst>
          <pc:docMk/>
          <pc:sldMk cId="899098893" sldId="322"/>
        </pc:sldMkLst>
        <pc:spChg chg="del mod">
          <ac:chgData name="Mucklow Darren (Staff)" userId="8e59ca1c-6b4b-435e-9886-d435788b9330" providerId="ADAL" clId="{D7CAB71E-D93E-4A13-B422-21CE32E9B168}" dt="2023-10-25T13:21:17.069" v="1360" actId="478"/>
          <ac:spMkLst>
            <pc:docMk/>
            <pc:sldMk cId="899098893" sldId="322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D7CAB71E-D93E-4A13-B422-21CE32E9B168}" dt="2023-10-25T13:21:18.980" v="1361" actId="478"/>
          <ac:spMkLst>
            <pc:docMk/>
            <pc:sldMk cId="899098893" sldId="322"/>
            <ac:spMk id="6" creationId="{128ABF75-EC5B-4D41-BF31-95A0AA508A5B}"/>
          </ac:spMkLst>
        </pc:spChg>
        <pc:spChg chg="mod">
          <ac:chgData name="Mucklow Darren (Staff)" userId="8e59ca1c-6b4b-435e-9886-d435788b9330" providerId="ADAL" clId="{D7CAB71E-D93E-4A13-B422-21CE32E9B168}" dt="2023-10-25T13:21:58.179" v="1394" actId="1076"/>
          <ac:spMkLst>
            <pc:docMk/>
            <pc:sldMk cId="899098893" sldId="322"/>
            <ac:spMk id="8" creationId="{6D548184-1A08-4510-9AF1-4BD4330E7B32}"/>
          </ac:spMkLst>
        </pc:spChg>
        <pc:spChg chg="mod">
          <ac:chgData name="Mucklow Darren (Staff)" userId="8e59ca1c-6b4b-435e-9886-d435788b9330" providerId="ADAL" clId="{D7CAB71E-D93E-4A13-B422-21CE32E9B168}" dt="2023-10-25T13:21:45.581" v="1390" actId="20577"/>
          <ac:spMkLst>
            <pc:docMk/>
            <pc:sldMk cId="899098893" sldId="322"/>
            <ac:spMk id="9" creationId="{73A72B10-5391-48D2-8F65-EA9DB563532A}"/>
          </ac:spMkLst>
        </pc:spChg>
        <pc:spChg chg="mod">
          <ac:chgData name="Mucklow Darren (Staff)" userId="8e59ca1c-6b4b-435e-9886-d435788b9330" providerId="ADAL" clId="{D7CAB71E-D93E-4A13-B422-21CE32E9B168}" dt="2023-10-25T13:22:30.365" v="1409" actId="1076"/>
          <ac:spMkLst>
            <pc:docMk/>
            <pc:sldMk cId="899098893" sldId="322"/>
            <ac:spMk id="12" creationId="{80FDF025-2C0B-4E7A-AD51-7651762CA270}"/>
          </ac:spMkLst>
        </pc:spChg>
        <pc:spChg chg="add mod">
          <ac:chgData name="Mucklow Darren (Staff)" userId="8e59ca1c-6b4b-435e-9886-d435788b9330" providerId="ADAL" clId="{D7CAB71E-D93E-4A13-B422-21CE32E9B168}" dt="2023-10-25T13:27:27.042" v="1613" actId="14100"/>
          <ac:spMkLst>
            <pc:docMk/>
            <pc:sldMk cId="899098893" sldId="322"/>
            <ac:spMk id="13" creationId="{E21F8F9D-7FF4-468D-B5F7-B08A23F2E1B7}"/>
          </ac:spMkLst>
        </pc:spChg>
        <pc:picChg chg="mod">
          <ac:chgData name="Mucklow Darren (Staff)" userId="8e59ca1c-6b4b-435e-9886-d435788b9330" providerId="ADAL" clId="{D7CAB71E-D93E-4A13-B422-21CE32E9B168}" dt="2023-10-25T13:21:59.994" v="1395" actId="1076"/>
          <ac:picMkLst>
            <pc:docMk/>
            <pc:sldMk cId="899098893" sldId="322"/>
            <ac:picMk id="5" creationId="{92972048-F460-4E55-8345-3B65EC77A5BA}"/>
          </ac:picMkLst>
        </pc:picChg>
        <pc:picChg chg="add mod">
          <ac:chgData name="Mucklow Darren (Staff)" userId="8e59ca1c-6b4b-435e-9886-d435788b9330" providerId="ADAL" clId="{D7CAB71E-D93E-4A13-B422-21CE32E9B168}" dt="2023-10-25T13:23:12.537" v="1415" actId="1076"/>
          <ac:picMkLst>
            <pc:docMk/>
            <pc:sldMk cId="899098893" sldId="322"/>
            <ac:picMk id="10" creationId="{E09C65A2-2284-4552-B954-7EA2B0282785}"/>
          </ac:picMkLst>
        </pc:picChg>
        <pc:picChg chg="del mod">
          <ac:chgData name="Mucklow Darren (Staff)" userId="8e59ca1c-6b4b-435e-9886-d435788b9330" providerId="ADAL" clId="{D7CAB71E-D93E-4A13-B422-21CE32E9B168}" dt="2023-10-25T13:22:36.433" v="1410" actId="478"/>
          <ac:picMkLst>
            <pc:docMk/>
            <pc:sldMk cId="899098893" sldId="322"/>
            <ac:picMk id="14" creationId="{F4B43D74-6718-4197-897F-EAECB4FC0F53}"/>
          </ac:picMkLst>
        </pc:picChg>
      </pc:sldChg>
      <pc:sldChg chg="addSp delSp modSp add mod delAnim modAnim">
        <pc:chgData name="Mucklow Darren (Staff)" userId="8e59ca1c-6b4b-435e-9886-d435788b9330" providerId="ADAL" clId="{D7CAB71E-D93E-4A13-B422-21CE32E9B168}" dt="2023-10-25T13:45:41.973" v="1851"/>
        <pc:sldMkLst>
          <pc:docMk/>
          <pc:sldMk cId="973830422" sldId="323"/>
        </pc:sldMkLst>
        <pc:spChg chg="mod">
          <ac:chgData name="Mucklow Darren (Staff)" userId="8e59ca1c-6b4b-435e-9886-d435788b9330" providerId="ADAL" clId="{D7CAB71E-D93E-4A13-B422-21CE32E9B168}" dt="2023-10-25T13:28:32.101" v="1725" actId="1076"/>
          <ac:spMkLst>
            <pc:docMk/>
            <pc:sldMk cId="973830422" sldId="323"/>
            <ac:spMk id="8" creationId="{6D548184-1A08-4510-9AF1-4BD4330E7B32}"/>
          </ac:spMkLst>
        </pc:spChg>
        <pc:spChg chg="mod">
          <ac:chgData name="Mucklow Darren (Staff)" userId="8e59ca1c-6b4b-435e-9886-d435788b9330" providerId="ADAL" clId="{D7CAB71E-D93E-4A13-B422-21CE32E9B168}" dt="2023-10-25T13:42:51.342" v="1844" actId="20577"/>
          <ac:spMkLst>
            <pc:docMk/>
            <pc:sldMk cId="973830422" sldId="323"/>
            <ac:spMk id="9" creationId="{73A72B10-5391-48D2-8F65-EA9DB563532A}"/>
          </ac:spMkLst>
        </pc:spChg>
        <pc:spChg chg="add mod">
          <ac:chgData name="Mucklow Darren (Staff)" userId="8e59ca1c-6b4b-435e-9886-d435788b9330" providerId="ADAL" clId="{D7CAB71E-D93E-4A13-B422-21CE32E9B168}" dt="2023-10-25T13:45:11.599" v="1850" actId="14100"/>
          <ac:spMkLst>
            <pc:docMk/>
            <pc:sldMk cId="973830422" sldId="323"/>
            <ac:spMk id="11" creationId="{3CCAB1AF-188D-4DC0-95E5-05C97EEEF279}"/>
          </ac:spMkLst>
        </pc:spChg>
        <pc:spChg chg="mod">
          <ac:chgData name="Mucklow Darren (Staff)" userId="8e59ca1c-6b4b-435e-9886-d435788b9330" providerId="ADAL" clId="{D7CAB71E-D93E-4A13-B422-21CE32E9B168}" dt="2023-10-25T13:44:59.492" v="1848" actId="1076"/>
          <ac:spMkLst>
            <pc:docMk/>
            <pc:sldMk cId="973830422" sldId="323"/>
            <ac:spMk id="12" creationId="{80FDF025-2C0B-4E7A-AD51-7651762CA270}"/>
          </ac:spMkLst>
        </pc:spChg>
        <pc:spChg chg="del">
          <ac:chgData name="Mucklow Darren (Staff)" userId="8e59ca1c-6b4b-435e-9886-d435788b9330" providerId="ADAL" clId="{D7CAB71E-D93E-4A13-B422-21CE32E9B168}" dt="2023-10-25T13:41:35.596" v="1819" actId="478"/>
          <ac:spMkLst>
            <pc:docMk/>
            <pc:sldMk cId="973830422" sldId="323"/>
            <ac:spMk id="13" creationId="{E21F8F9D-7FF4-468D-B5F7-B08A23F2E1B7}"/>
          </ac:spMkLst>
        </pc:spChg>
        <pc:picChg chg="add mod">
          <ac:chgData name="Mucklow Darren (Staff)" userId="8e59ca1c-6b4b-435e-9886-d435788b9330" providerId="ADAL" clId="{D7CAB71E-D93E-4A13-B422-21CE32E9B168}" dt="2023-10-25T13:29:04.909" v="1734" actId="1076"/>
          <ac:picMkLst>
            <pc:docMk/>
            <pc:sldMk cId="973830422" sldId="323"/>
            <ac:picMk id="4" creationId="{B665B7D0-FB22-4943-B219-38377F39A45C}"/>
          </ac:picMkLst>
        </pc:picChg>
        <pc:picChg chg="del">
          <ac:chgData name="Mucklow Darren (Staff)" userId="8e59ca1c-6b4b-435e-9886-d435788b9330" providerId="ADAL" clId="{D7CAB71E-D93E-4A13-B422-21CE32E9B168}" dt="2023-10-25T13:28:28.170" v="1723" actId="478"/>
          <ac:picMkLst>
            <pc:docMk/>
            <pc:sldMk cId="973830422" sldId="323"/>
            <ac:picMk id="5" creationId="{92972048-F460-4E55-8345-3B65EC77A5BA}"/>
          </ac:picMkLst>
        </pc:picChg>
        <pc:picChg chg="add mod">
          <ac:chgData name="Mucklow Darren (Staff)" userId="8e59ca1c-6b4b-435e-9886-d435788b9330" providerId="ADAL" clId="{D7CAB71E-D93E-4A13-B422-21CE32E9B168}" dt="2023-10-25T13:42:33.876" v="1828" actId="1440"/>
          <ac:picMkLst>
            <pc:docMk/>
            <pc:sldMk cId="973830422" sldId="323"/>
            <ac:picMk id="7" creationId="{8C7B838E-55AB-4081-B7A7-C2B8E7E554E5}"/>
          </ac:picMkLst>
        </pc:picChg>
        <pc:picChg chg="del">
          <ac:chgData name="Mucklow Darren (Staff)" userId="8e59ca1c-6b4b-435e-9886-d435788b9330" providerId="ADAL" clId="{D7CAB71E-D93E-4A13-B422-21CE32E9B168}" dt="2023-10-25T13:28:29.460" v="1724" actId="478"/>
          <ac:picMkLst>
            <pc:docMk/>
            <pc:sldMk cId="973830422" sldId="323"/>
            <ac:picMk id="10" creationId="{E09C65A2-2284-4552-B954-7EA2B0282785}"/>
          </ac:picMkLst>
        </pc:picChg>
      </pc:sldChg>
      <pc:sldChg chg="addSp delSp modSp add mod delAnim modAnim">
        <pc:chgData name="Mucklow Darren (Staff)" userId="8e59ca1c-6b4b-435e-9886-d435788b9330" providerId="ADAL" clId="{D7CAB71E-D93E-4A13-B422-21CE32E9B168}" dt="2023-10-25T13:59:31.095" v="2318"/>
        <pc:sldMkLst>
          <pc:docMk/>
          <pc:sldMk cId="2796720263" sldId="324"/>
        </pc:sldMkLst>
        <pc:spChg chg="mod">
          <ac:chgData name="Mucklow Darren (Staff)" userId="8e59ca1c-6b4b-435e-9886-d435788b9330" providerId="ADAL" clId="{D7CAB71E-D93E-4A13-B422-21CE32E9B168}" dt="2023-10-25T13:57:54.158" v="2291" actId="20577"/>
          <ac:spMkLst>
            <pc:docMk/>
            <pc:sldMk cId="2796720263" sldId="324"/>
            <ac:spMk id="8" creationId="{479D147C-799C-4AB0-9C8A-8C15C369B801}"/>
          </ac:spMkLst>
        </pc:spChg>
        <pc:spChg chg="mod ord">
          <ac:chgData name="Mucklow Darren (Staff)" userId="8e59ca1c-6b4b-435e-9886-d435788b9330" providerId="ADAL" clId="{D7CAB71E-D93E-4A13-B422-21CE32E9B168}" dt="2023-10-25T13:58:19.503" v="2301" actId="1076"/>
          <ac:spMkLst>
            <pc:docMk/>
            <pc:sldMk cId="2796720263" sldId="324"/>
            <ac:spMk id="13" creationId="{80F130AA-6697-43DE-B996-F51748F037F1}"/>
          </ac:spMkLst>
        </pc:spChg>
        <pc:spChg chg="mod ord">
          <ac:chgData name="Mucklow Darren (Staff)" userId="8e59ca1c-6b4b-435e-9886-d435788b9330" providerId="ADAL" clId="{D7CAB71E-D93E-4A13-B422-21CE32E9B168}" dt="2023-10-25T13:59:13.065" v="2317" actId="20577"/>
          <ac:spMkLst>
            <pc:docMk/>
            <pc:sldMk cId="2796720263" sldId="324"/>
            <ac:spMk id="14" creationId="{A9E9DF39-A19A-4A4D-BEA1-3D7153256645}"/>
          </ac:spMkLst>
        </pc:spChg>
        <pc:picChg chg="del">
          <ac:chgData name="Mucklow Darren (Staff)" userId="8e59ca1c-6b4b-435e-9886-d435788b9330" providerId="ADAL" clId="{D7CAB71E-D93E-4A13-B422-21CE32E9B168}" dt="2023-10-25T13:57:43.202" v="2287" actId="478"/>
          <ac:picMkLst>
            <pc:docMk/>
            <pc:sldMk cId="2796720263" sldId="324"/>
            <ac:picMk id="4" creationId="{495343DD-ACFC-41AB-A6EB-969AD5446C1B}"/>
          </ac:picMkLst>
        </pc:picChg>
        <pc:picChg chg="add mod">
          <ac:chgData name="Mucklow Darren (Staff)" userId="8e59ca1c-6b4b-435e-9886-d435788b9330" providerId="ADAL" clId="{D7CAB71E-D93E-4A13-B422-21CE32E9B168}" dt="2023-10-25T13:58:01.604" v="2293" actId="1440"/>
          <ac:picMkLst>
            <pc:docMk/>
            <pc:sldMk cId="2796720263" sldId="324"/>
            <ac:picMk id="5" creationId="{E802A485-31A2-4774-B6E1-3EC1A87BD8E7}"/>
          </ac:picMkLst>
        </pc:picChg>
        <pc:picChg chg="add mod">
          <ac:chgData name="Mucklow Darren (Staff)" userId="8e59ca1c-6b4b-435e-9886-d435788b9330" providerId="ADAL" clId="{D7CAB71E-D93E-4A13-B422-21CE32E9B168}" dt="2023-10-25T13:58:56.867" v="2307" actId="1076"/>
          <ac:picMkLst>
            <pc:docMk/>
            <pc:sldMk cId="2796720263" sldId="324"/>
            <ac:picMk id="7" creationId="{22A44436-6500-4088-8430-730A3D0690F6}"/>
          </ac:picMkLst>
        </pc:picChg>
        <pc:picChg chg="del">
          <ac:chgData name="Mucklow Darren (Staff)" userId="8e59ca1c-6b4b-435e-9886-d435788b9330" providerId="ADAL" clId="{D7CAB71E-D93E-4A13-B422-21CE32E9B168}" dt="2023-10-25T13:57:44.676" v="2288" actId="478"/>
          <ac:picMkLst>
            <pc:docMk/>
            <pc:sldMk cId="2796720263" sldId="324"/>
            <ac:picMk id="12" creationId="{86FE0970-E65B-4D01-B72B-E88CE095F954}"/>
          </ac:picMkLst>
        </pc:picChg>
      </pc:sldChg>
      <pc:sldChg chg="addSp delSp modSp add mod delAnim">
        <pc:chgData name="Mucklow Darren (Staff)" userId="8e59ca1c-6b4b-435e-9886-d435788b9330" providerId="ADAL" clId="{D7CAB71E-D93E-4A13-B422-21CE32E9B168}" dt="2023-10-25T14:01:36.282" v="2357" actId="1036"/>
        <pc:sldMkLst>
          <pc:docMk/>
          <pc:sldMk cId="3223871012" sldId="325"/>
        </pc:sldMkLst>
        <pc:spChg chg="add mod">
          <ac:chgData name="Mucklow Darren (Staff)" userId="8e59ca1c-6b4b-435e-9886-d435788b9330" providerId="ADAL" clId="{D7CAB71E-D93E-4A13-B422-21CE32E9B168}" dt="2023-10-25T14:01:36.282" v="2357" actId="1036"/>
          <ac:spMkLst>
            <pc:docMk/>
            <pc:sldMk cId="3223871012" sldId="325"/>
            <ac:spMk id="3" creationId="{74D9CD56-27DC-4215-9AAA-5D9D58D6A64C}"/>
          </ac:spMkLst>
        </pc:spChg>
        <pc:spChg chg="del">
          <ac:chgData name="Mucklow Darren (Staff)" userId="8e59ca1c-6b4b-435e-9886-d435788b9330" providerId="ADAL" clId="{D7CAB71E-D93E-4A13-B422-21CE32E9B168}" dt="2023-10-25T13:59:49.492" v="2320" actId="478"/>
          <ac:spMkLst>
            <pc:docMk/>
            <pc:sldMk cId="3223871012" sldId="325"/>
            <ac:spMk id="8" creationId="{479D147C-799C-4AB0-9C8A-8C15C369B801}"/>
          </ac:spMkLst>
        </pc:spChg>
        <pc:spChg chg="add mod">
          <ac:chgData name="Mucklow Darren (Staff)" userId="8e59ca1c-6b4b-435e-9886-d435788b9330" providerId="ADAL" clId="{D7CAB71E-D93E-4A13-B422-21CE32E9B168}" dt="2023-10-25T14:00:09.906" v="2323" actId="20577"/>
          <ac:spMkLst>
            <pc:docMk/>
            <pc:sldMk cId="3223871012" sldId="325"/>
            <ac:spMk id="9" creationId="{0DB83133-3EAC-44E2-A283-ED08EADDDF6F}"/>
          </ac:spMkLst>
        </pc:spChg>
        <pc:spChg chg="add del mod">
          <ac:chgData name="Mucklow Darren (Staff)" userId="8e59ca1c-6b4b-435e-9886-d435788b9330" providerId="ADAL" clId="{D7CAB71E-D93E-4A13-B422-21CE32E9B168}" dt="2023-10-25T14:00:14.847" v="2324" actId="478"/>
          <ac:spMkLst>
            <pc:docMk/>
            <pc:sldMk cId="3223871012" sldId="325"/>
            <ac:spMk id="11" creationId="{84826F6A-05AF-4C21-90B0-BD74305D1D82}"/>
          </ac:spMkLst>
        </pc:spChg>
        <pc:spChg chg="add mod">
          <ac:chgData name="Mucklow Darren (Staff)" userId="8e59ca1c-6b4b-435e-9886-d435788b9330" providerId="ADAL" clId="{D7CAB71E-D93E-4A13-B422-21CE32E9B168}" dt="2023-10-25T14:00:25.072" v="2349" actId="20577"/>
          <ac:spMkLst>
            <pc:docMk/>
            <pc:sldMk cId="3223871012" sldId="325"/>
            <ac:spMk id="12" creationId="{68BED267-F940-4686-BC6D-425ACB1AE487}"/>
          </ac:spMkLst>
        </pc:spChg>
        <pc:spChg chg="del">
          <ac:chgData name="Mucklow Darren (Staff)" userId="8e59ca1c-6b4b-435e-9886-d435788b9330" providerId="ADAL" clId="{D7CAB71E-D93E-4A13-B422-21CE32E9B168}" dt="2023-10-25T13:59:49.492" v="2320" actId="478"/>
          <ac:spMkLst>
            <pc:docMk/>
            <pc:sldMk cId="3223871012" sldId="325"/>
            <ac:spMk id="13" creationId="{80F130AA-6697-43DE-B996-F51748F037F1}"/>
          </ac:spMkLst>
        </pc:spChg>
        <pc:spChg chg="del">
          <ac:chgData name="Mucklow Darren (Staff)" userId="8e59ca1c-6b4b-435e-9886-d435788b9330" providerId="ADAL" clId="{D7CAB71E-D93E-4A13-B422-21CE32E9B168}" dt="2023-10-25T13:59:49.492" v="2320" actId="478"/>
          <ac:spMkLst>
            <pc:docMk/>
            <pc:sldMk cId="3223871012" sldId="325"/>
            <ac:spMk id="14" creationId="{A9E9DF39-A19A-4A4D-BEA1-3D7153256645}"/>
          </ac:spMkLst>
        </pc:spChg>
        <pc:picChg chg="del">
          <ac:chgData name="Mucklow Darren (Staff)" userId="8e59ca1c-6b4b-435e-9886-d435788b9330" providerId="ADAL" clId="{D7CAB71E-D93E-4A13-B422-21CE32E9B168}" dt="2023-10-25T13:59:49.492" v="2320" actId="478"/>
          <ac:picMkLst>
            <pc:docMk/>
            <pc:sldMk cId="3223871012" sldId="325"/>
            <ac:picMk id="5" creationId="{E802A485-31A2-4774-B6E1-3EC1A87BD8E7}"/>
          </ac:picMkLst>
        </pc:picChg>
        <pc:picChg chg="del">
          <ac:chgData name="Mucklow Darren (Staff)" userId="8e59ca1c-6b4b-435e-9886-d435788b9330" providerId="ADAL" clId="{D7CAB71E-D93E-4A13-B422-21CE32E9B168}" dt="2023-10-25T13:59:49.492" v="2320" actId="478"/>
          <ac:picMkLst>
            <pc:docMk/>
            <pc:sldMk cId="3223871012" sldId="325"/>
            <ac:picMk id="7" creationId="{22A44436-6500-4088-8430-730A3D0690F6}"/>
          </ac:picMkLst>
        </pc:picChg>
        <pc:cxnChg chg="add mod">
          <ac:chgData name="Mucklow Darren (Staff)" userId="8e59ca1c-6b4b-435e-9886-d435788b9330" providerId="ADAL" clId="{D7CAB71E-D93E-4A13-B422-21CE32E9B168}" dt="2023-10-25T14:01:32.892" v="2356" actId="13822"/>
          <ac:cxnSpMkLst>
            <pc:docMk/>
            <pc:sldMk cId="3223871012" sldId="325"/>
            <ac:cxnSpMk id="6" creationId="{13A942D0-83EA-4EC5-8192-2CEBE82DF1E2}"/>
          </ac:cxnSpMkLst>
        </pc:cxnChg>
        <pc:cxnChg chg="add del mod">
          <ac:chgData name="Mucklow Darren (Staff)" userId="8e59ca1c-6b4b-435e-9886-d435788b9330" providerId="ADAL" clId="{D7CAB71E-D93E-4A13-B422-21CE32E9B168}" dt="2023-10-25T14:00:58.751" v="2351" actId="478"/>
          <ac:cxnSpMkLst>
            <pc:docMk/>
            <pc:sldMk cId="3223871012" sldId="325"/>
            <ac:cxnSpMk id="10" creationId="{21B71802-0241-4E70-ACAA-AB57CED58ABE}"/>
          </ac:cxnSpMkLst>
        </pc:cxnChg>
      </pc:sldChg>
      <pc:sldChg chg="addSp delSp modSp add mod delAnim modAnim">
        <pc:chgData name="Mucklow Darren (Staff)" userId="8e59ca1c-6b4b-435e-9886-d435788b9330" providerId="ADAL" clId="{D7CAB71E-D93E-4A13-B422-21CE32E9B168}" dt="2023-10-25T14:10:04.342" v="2567"/>
        <pc:sldMkLst>
          <pc:docMk/>
          <pc:sldMk cId="3954159391" sldId="326"/>
        </pc:sldMkLst>
        <pc:spChg chg="mod">
          <ac:chgData name="Mucklow Darren (Staff)" userId="8e59ca1c-6b4b-435e-9886-d435788b9330" providerId="ADAL" clId="{D7CAB71E-D93E-4A13-B422-21CE32E9B168}" dt="2023-10-25T14:05:27.317" v="2422" actId="20577"/>
          <ac:spMkLst>
            <pc:docMk/>
            <pc:sldMk cId="3954159391" sldId="326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4:08:54.908" v="2547" actId="14100"/>
          <ac:spMkLst>
            <pc:docMk/>
            <pc:sldMk cId="3954159391" sldId="326"/>
            <ac:spMk id="8" creationId="{479D147C-799C-4AB0-9C8A-8C15C369B801}"/>
          </ac:spMkLst>
        </pc:spChg>
        <pc:spChg chg="mod">
          <ac:chgData name="Mucklow Darren (Staff)" userId="8e59ca1c-6b4b-435e-9886-d435788b9330" providerId="ADAL" clId="{D7CAB71E-D93E-4A13-B422-21CE32E9B168}" dt="2023-10-25T14:08:59.869" v="2548" actId="1076"/>
          <ac:spMkLst>
            <pc:docMk/>
            <pc:sldMk cId="3954159391" sldId="326"/>
            <ac:spMk id="13" creationId="{80F130AA-6697-43DE-B996-F51748F037F1}"/>
          </ac:spMkLst>
        </pc:spChg>
        <pc:spChg chg="mod">
          <ac:chgData name="Mucklow Darren (Staff)" userId="8e59ca1c-6b4b-435e-9886-d435788b9330" providerId="ADAL" clId="{D7CAB71E-D93E-4A13-B422-21CE32E9B168}" dt="2023-10-25T14:09:49.347" v="2564" actId="1036"/>
          <ac:spMkLst>
            <pc:docMk/>
            <pc:sldMk cId="3954159391" sldId="326"/>
            <ac:spMk id="14" creationId="{A9E9DF39-A19A-4A4D-BEA1-3D7153256645}"/>
          </ac:spMkLst>
        </pc:spChg>
        <pc:picChg chg="del">
          <ac:chgData name="Mucklow Darren (Staff)" userId="8e59ca1c-6b4b-435e-9886-d435788b9330" providerId="ADAL" clId="{D7CAB71E-D93E-4A13-B422-21CE32E9B168}" dt="2023-10-25T14:07:19.989" v="2543" actId="478"/>
          <ac:picMkLst>
            <pc:docMk/>
            <pc:sldMk cId="3954159391" sldId="326"/>
            <ac:picMk id="4" creationId="{495343DD-ACFC-41AB-A6EB-969AD5446C1B}"/>
          </ac:picMkLst>
        </pc:picChg>
        <pc:picChg chg="add mod">
          <ac:chgData name="Mucklow Darren (Staff)" userId="8e59ca1c-6b4b-435e-9886-d435788b9330" providerId="ADAL" clId="{D7CAB71E-D93E-4A13-B422-21CE32E9B168}" dt="2023-10-25T14:09:03.846" v="2549" actId="1440"/>
          <ac:picMkLst>
            <pc:docMk/>
            <pc:sldMk cId="3954159391" sldId="326"/>
            <ac:picMk id="5" creationId="{947CC774-B583-4BF4-9B3C-A34F73EBFEEA}"/>
          </ac:picMkLst>
        </pc:picChg>
        <pc:picChg chg="add mod">
          <ac:chgData name="Mucklow Darren (Staff)" userId="8e59ca1c-6b4b-435e-9886-d435788b9330" providerId="ADAL" clId="{D7CAB71E-D93E-4A13-B422-21CE32E9B168}" dt="2023-10-25T14:09:33.501" v="2554" actId="1076"/>
          <ac:picMkLst>
            <pc:docMk/>
            <pc:sldMk cId="3954159391" sldId="326"/>
            <ac:picMk id="7" creationId="{4D096837-7EE3-47E6-B4FB-547D214B1EE0}"/>
          </ac:picMkLst>
        </pc:picChg>
        <pc:picChg chg="del">
          <ac:chgData name="Mucklow Darren (Staff)" userId="8e59ca1c-6b4b-435e-9886-d435788b9330" providerId="ADAL" clId="{D7CAB71E-D93E-4A13-B422-21CE32E9B168}" dt="2023-10-25T14:07:17.463" v="2542" actId="478"/>
          <ac:picMkLst>
            <pc:docMk/>
            <pc:sldMk cId="3954159391" sldId="326"/>
            <ac:picMk id="12" creationId="{86FE0970-E65B-4D01-B72B-E88CE095F954}"/>
          </ac:picMkLst>
        </pc:picChg>
      </pc:sldChg>
      <pc:sldChg chg="addSp delSp modSp add mod delAnim modAnim">
        <pc:chgData name="Mucklow Darren (Staff)" userId="8e59ca1c-6b4b-435e-9886-d435788b9330" providerId="ADAL" clId="{D7CAB71E-D93E-4A13-B422-21CE32E9B168}" dt="2023-10-25T14:39:57.214" v="3007"/>
        <pc:sldMkLst>
          <pc:docMk/>
          <pc:sldMk cId="3622368953" sldId="327"/>
        </pc:sldMkLst>
        <pc:spChg chg="mod">
          <ac:chgData name="Mucklow Darren (Staff)" userId="8e59ca1c-6b4b-435e-9886-d435788b9330" providerId="ADAL" clId="{D7CAB71E-D93E-4A13-B422-21CE32E9B168}" dt="2023-10-25T14:05:38.605" v="2438" actId="20577"/>
          <ac:spMkLst>
            <pc:docMk/>
            <pc:sldMk cId="3622368953" sldId="327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4:21:34.524" v="2576" actId="1076"/>
          <ac:spMkLst>
            <pc:docMk/>
            <pc:sldMk cId="3622368953" sldId="327"/>
            <ac:spMk id="13" creationId="{80F130AA-6697-43DE-B996-F51748F037F1}"/>
          </ac:spMkLst>
        </pc:spChg>
        <pc:spChg chg="mod">
          <ac:chgData name="Mucklow Darren (Staff)" userId="8e59ca1c-6b4b-435e-9886-d435788b9330" providerId="ADAL" clId="{D7CAB71E-D93E-4A13-B422-21CE32E9B168}" dt="2023-10-25T14:25:05.540" v="2594" actId="20577"/>
          <ac:spMkLst>
            <pc:docMk/>
            <pc:sldMk cId="3622368953" sldId="327"/>
            <ac:spMk id="14" creationId="{A9E9DF39-A19A-4A4D-BEA1-3D7153256645}"/>
          </ac:spMkLst>
        </pc:spChg>
        <pc:picChg chg="add mod">
          <ac:chgData name="Mucklow Darren (Staff)" userId="8e59ca1c-6b4b-435e-9886-d435788b9330" providerId="ADAL" clId="{D7CAB71E-D93E-4A13-B422-21CE32E9B168}" dt="2023-10-25T14:24:55.682" v="2591" actId="1076"/>
          <ac:picMkLst>
            <pc:docMk/>
            <pc:sldMk cId="3622368953" sldId="327"/>
            <ac:picMk id="4" creationId="{E99CC79B-31EE-4C94-9307-7C00454735B1}"/>
          </ac:picMkLst>
        </pc:picChg>
        <pc:picChg chg="del">
          <ac:chgData name="Mucklow Darren (Staff)" userId="8e59ca1c-6b4b-435e-9886-d435788b9330" providerId="ADAL" clId="{D7CAB71E-D93E-4A13-B422-21CE32E9B168}" dt="2023-10-25T14:10:13.602" v="2568" actId="478"/>
          <ac:picMkLst>
            <pc:docMk/>
            <pc:sldMk cId="3622368953" sldId="327"/>
            <ac:picMk id="5" creationId="{E802A485-31A2-4774-B6E1-3EC1A87BD8E7}"/>
          </ac:picMkLst>
        </pc:picChg>
        <pc:picChg chg="del">
          <ac:chgData name="Mucklow Darren (Staff)" userId="8e59ca1c-6b4b-435e-9886-d435788b9330" providerId="ADAL" clId="{D7CAB71E-D93E-4A13-B422-21CE32E9B168}" dt="2023-10-25T14:10:15.101" v="2569" actId="478"/>
          <ac:picMkLst>
            <pc:docMk/>
            <pc:sldMk cId="3622368953" sldId="327"/>
            <ac:picMk id="7" creationId="{22A44436-6500-4088-8430-730A3D0690F6}"/>
          </ac:picMkLst>
        </pc:picChg>
        <pc:picChg chg="add del mod">
          <ac:chgData name="Mucklow Darren (Staff)" userId="8e59ca1c-6b4b-435e-9886-d435788b9330" providerId="ADAL" clId="{D7CAB71E-D93E-4A13-B422-21CE32E9B168}" dt="2023-10-25T14:24:19.824" v="2585" actId="478"/>
          <ac:picMkLst>
            <pc:docMk/>
            <pc:sldMk cId="3622368953" sldId="327"/>
            <ac:picMk id="9" creationId="{9987DDDF-3F1E-4ED1-A600-EB07AD877AD9}"/>
          </ac:picMkLst>
        </pc:picChg>
        <pc:picChg chg="add mod">
          <ac:chgData name="Mucklow Darren (Staff)" userId="8e59ca1c-6b4b-435e-9886-d435788b9330" providerId="ADAL" clId="{D7CAB71E-D93E-4A13-B422-21CE32E9B168}" dt="2023-10-25T14:24:51.059" v="2590" actId="1076"/>
          <ac:picMkLst>
            <pc:docMk/>
            <pc:sldMk cId="3622368953" sldId="327"/>
            <ac:picMk id="11" creationId="{3CFFB793-2B20-4903-85C7-FC4CDEF9210A}"/>
          </ac:picMkLst>
        </pc:picChg>
      </pc:sldChg>
      <pc:sldChg chg="modSp add mod">
        <pc:chgData name="Mucklow Darren (Staff)" userId="8e59ca1c-6b4b-435e-9886-d435788b9330" providerId="ADAL" clId="{D7CAB71E-D93E-4A13-B422-21CE32E9B168}" dt="2023-10-25T14:05:01.991" v="2404" actId="20577"/>
        <pc:sldMkLst>
          <pc:docMk/>
          <pc:sldMk cId="301815495" sldId="328"/>
        </pc:sldMkLst>
        <pc:spChg chg="mod">
          <ac:chgData name="Mucklow Darren (Staff)" userId="8e59ca1c-6b4b-435e-9886-d435788b9330" providerId="ADAL" clId="{D7CAB71E-D93E-4A13-B422-21CE32E9B168}" dt="2023-10-25T14:04:06.672" v="2387" actId="20577"/>
          <ac:spMkLst>
            <pc:docMk/>
            <pc:sldMk cId="301815495" sldId="32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D7CAB71E-D93E-4A13-B422-21CE32E9B168}" dt="2023-10-25T14:04:57.855" v="2403" actId="1037"/>
          <ac:spMkLst>
            <pc:docMk/>
            <pc:sldMk cId="301815495" sldId="328"/>
            <ac:spMk id="3" creationId="{74D9CD56-27DC-4215-9AAA-5D9D58D6A64C}"/>
          </ac:spMkLst>
        </pc:spChg>
        <pc:spChg chg="mod">
          <ac:chgData name="Mucklow Darren (Staff)" userId="8e59ca1c-6b4b-435e-9886-d435788b9330" providerId="ADAL" clId="{D7CAB71E-D93E-4A13-B422-21CE32E9B168}" dt="2023-10-25T14:04:48.570" v="2398" actId="20577"/>
          <ac:spMkLst>
            <pc:docMk/>
            <pc:sldMk cId="301815495" sldId="328"/>
            <ac:spMk id="9" creationId="{0DB83133-3EAC-44E2-A283-ED08EADDDF6F}"/>
          </ac:spMkLst>
        </pc:spChg>
        <pc:spChg chg="mod">
          <ac:chgData name="Mucklow Darren (Staff)" userId="8e59ca1c-6b4b-435e-9886-d435788b9330" providerId="ADAL" clId="{D7CAB71E-D93E-4A13-B422-21CE32E9B168}" dt="2023-10-25T14:05:01.991" v="2404" actId="20577"/>
          <ac:spMkLst>
            <pc:docMk/>
            <pc:sldMk cId="301815495" sldId="328"/>
            <ac:spMk id="12" creationId="{68BED267-F940-4686-BC6D-425ACB1AE487}"/>
          </ac:spMkLst>
        </pc:spChg>
        <pc:cxnChg chg="mod">
          <ac:chgData name="Mucklow Darren (Staff)" userId="8e59ca1c-6b4b-435e-9886-d435788b9330" providerId="ADAL" clId="{D7CAB71E-D93E-4A13-B422-21CE32E9B168}" dt="2023-10-25T14:04:39.707" v="2395" actId="1076"/>
          <ac:cxnSpMkLst>
            <pc:docMk/>
            <pc:sldMk cId="301815495" sldId="328"/>
            <ac:cxnSpMk id="6" creationId="{13A942D0-83EA-4EC5-8192-2CEBE82DF1E2}"/>
          </ac:cxnSpMkLst>
        </pc:cxnChg>
      </pc:sldChg>
      <pc:sldChg chg="add">
        <pc:chgData name="Mucklow Darren (Staff)" userId="8e59ca1c-6b4b-435e-9886-d435788b9330" providerId="ADAL" clId="{D7CAB71E-D93E-4A13-B422-21CE32E9B168}" dt="2023-10-31T13:49:56.818" v="3372"/>
        <pc:sldMkLst>
          <pc:docMk/>
          <pc:sldMk cId="3101568213" sldId="329"/>
        </pc:sldMkLst>
      </pc:sldChg>
    </pc:docChg>
  </pc:docChgLst>
  <pc:docChgLst>
    <pc:chgData name="Sepideh Modgham" userId="4115b3b6-c566-49ec-8cd3-2d7651a9555d" providerId="ADAL" clId="{EFE26425-8D41-4D35-AC9F-E44A5BACF7C0}"/>
    <pc:docChg chg="undo redo custSel delSld modSld">
      <pc:chgData name="Sepideh Modgham" userId="4115b3b6-c566-49ec-8cd3-2d7651a9555d" providerId="ADAL" clId="{EFE26425-8D41-4D35-AC9F-E44A5BACF7C0}" dt="2023-11-09T15:43:31.451" v="952" actId="20577"/>
      <pc:docMkLst>
        <pc:docMk/>
      </pc:docMkLst>
      <pc:sldChg chg="modSp mod">
        <pc:chgData name="Sepideh Modgham" userId="4115b3b6-c566-49ec-8cd3-2d7651a9555d" providerId="ADAL" clId="{EFE26425-8D41-4D35-AC9F-E44A5BACF7C0}" dt="2023-11-09T13:28:05.105" v="73" actId="20577"/>
        <pc:sldMkLst>
          <pc:docMk/>
          <pc:sldMk cId="4183809300" sldId="296"/>
        </pc:sldMkLst>
        <pc:spChg chg="mod">
          <ac:chgData name="Sepideh Modgham" userId="4115b3b6-c566-49ec-8cd3-2d7651a9555d" providerId="ADAL" clId="{EFE26425-8D41-4D35-AC9F-E44A5BACF7C0}" dt="2023-11-09T13:28:05.105" v="73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modSp mod">
        <pc:chgData name="Sepideh Modgham" userId="4115b3b6-c566-49ec-8cd3-2d7651a9555d" providerId="ADAL" clId="{EFE26425-8D41-4D35-AC9F-E44A5BACF7C0}" dt="2023-11-09T15:42:15.484" v="899" actId="20577"/>
        <pc:sldMkLst>
          <pc:docMk/>
          <pc:sldMk cId="895964165" sldId="299"/>
        </pc:sldMkLst>
        <pc:spChg chg="mod">
          <ac:chgData name="Sepideh Modgham" userId="4115b3b6-c566-49ec-8cd3-2d7651a9555d" providerId="ADAL" clId="{EFE26425-8D41-4D35-AC9F-E44A5BACF7C0}" dt="2023-11-09T15:42:15.484" v="899" actId="20577"/>
          <ac:spMkLst>
            <pc:docMk/>
            <pc:sldMk cId="895964165" sldId="299"/>
            <ac:spMk id="2" creationId="{18B1A033-6A7D-76FA-B421-A91A0DBBA43D}"/>
          </ac:spMkLst>
        </pc:spChg>
      </pc:sldChg>
      <pc:sldChg chg="modSp mod modNotesTx">
        <pc:chgData name="Sepideh Modgham" userId="4115b3b6-c566-49ec-8cd3-2d7651a9555d" providerId="ADAL" clId="{EFE26425-8D41-4D35-AC9F-E44A5BACF7C0}" dt="2023-11-09T14:52:30.761" v="499" actId="20577"/>
        <pc:sldMkLst>
          <pc:docMk/>
          <pc:sldMk cId="1258375147" sldId="301"/>
        </pc:sldMkLst>
        <pc:spChg chg="mod">
          <ac:chgData name="Sepideh Modgham" userId="4115b3b6-c566-49ec-8cd3-2d7651a9555d" providerId="ADAL" clId="{EFE26425-8D41-4D35-AC9F-E44A5BACF7C0}" dt="2023-11-09T14:52:30.761" v="499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3:36:38.931" v="77" actId="1076"/>
          <ac:spMkLst>
            <pc:docMk/>
            <pc:sldMk cId="1258375147" sldId="301"/>
            <ac:spMk id="3" creationId="{E195AECD-C740-15C7-B2B3-621433714DE7}"/>
          </ac:spMkLst>
        </pc:spChg>
        <pc:spChg chg="mod">
          <ac:chgData name="Sepideh Modgham" userId="4115b3b6-c566-49ec-8cd3-2d7651a9555d" providerId="ADAL" clId="{EFE26425-8D41-4D35-AC9F-E44A5BACF7C0}" dt="2023-11-09T13:38:47.824" v="102" actId="404"/>
          <ac:spMkLst>
            <pc:docMk/>
            <pc:sldMk cId="1258375147" sldId="301"/>
            <ac:spMk id="14" creationId="{33C06344-F2C9-4160-AE5C-28B50643C099}"/>
          </ac:spMkLst>
        </pc:spChg>
        <pc:spChg chg="mod">
          <ac:chgData name="Sepideh Modgham" userId="4115b3b6-c566-49ec-8cd3-2d7651a9555d" providerId="ADAL" clId="{EFE26425-8D41-4D35-AC9F-E44A5BACF7C0}" dt="2023-11-09T13:38:53.395" v="104" actId="404"/>
          <ac:spMkLst>
            <pc:docMk/>
            <pc:sldMk cId="1258375147" sldId="301"/>
            <ac:spMk id="16" creationId="{C7FAF3E3-6738-4CF3-AC9A-9E0F001409E0}"/>
          </ac:spMkLst>
        </pc:spChg>
        <pc:spChg chg="mod">
          <ac:chgData name="Sepideh Modgham" userId="4115b3b6-c566-49ec-8cd3-2d7651a9555d" providerId="ADAL" clId="{EFE26425-8D41-4D35-AC9F-E44A5BACF7C0}" dt="2023-11-09T13:38:24.131" v="98" actId="404"/>
          <ac:spMkLst>
            <pc:docMk/>
            <pc:sldMk cId="1258375147" sldId="301"/>
            <ac:spMk id="20" creationId="{4D1C9E45-82D9-47D4-B9DC-62C95907387D}"/>
          </ac:spMkLst>
        </pc:spChg>
        <pc:picChg chg="mod">
          <ac:chgData name="Sepideh Modgham" userId="4115b3b6-c566-49ec-8cd3-2d7651a9555d" providerId="ADAL" clId="{EFE26425-8D41-4D35-AC9F-E44A5BACF7C0}" dt="2023-11-09T13:37:53.917" v="93" actId="1076"/>
          <ac:picMkLst>
            <pc:docMk/>
            <pc:sldMk cId="1258375147" sldId="301"/>
            <ac:picMk id="5" creationId="{FBF51E5A-4B3C-4620-85E3-CCB4C8785447}"/>
          </ac:picMkLst>
        </pc:picChg>
        <pc:picChg chg="mod">
          <ac:chgData name="Sepideh Modgham" userId="4115b3b6-c566-49ec-8cd3-2d7651a9555d" providerId="ADAL" clId="{EFE26425-8D41-4D35-AC9F-E44A5BACF7C0}" dt="2023-11-09T13:37:51.868" v="92" actId="1076"/>
          <ac:picMkLst>
            <pc:docMk/>
            <pc:sldMk cId="1258375147" sldId="301"/>
            <ac:picMk id="7" creationId="{A5E8DCD1-8B6D-42AC-903B-B3114D931B69}"/>
          </ac:picMkLst>
        </pc:picChg>
      </pc:sldChg>
      <pc:sldChg chg="addSp delSp modSp mod delAnim modAnim">
        <pc:chgData name="Sepideh Modgham" userId="4115b3b6-c566-49ec-8cd3-2d7651a9555d" providerId="ADAL" clId="{EFE26425-8D41-4D35-AC9F-E44A5BACF7C0}" dt="2023-11-09T15:42:37.163" v="912" actId="6549"/>
        <pc:sldMkLst>
          <pc:docMk/>
          <pc:sldMk cId="1872408748" sldId="304"/>
        </pc:sldMkLst>
        <pc:spChg chg="mod">
          <ac:chgData name="Sepideh Modgham" userId="4115b3b6-c566-49ec-8cd3-2d7651a9555d" providerId="ADAL" clId="{EFE26425-8D41-4D35-AC9F-E44A5BACF7C0}" dt="2023-11-09T15:42:37.163" v="912" actId="6549"/>
          <ac:spMkLst>
            <pc:docMk/>
            <pc:sldMk cId="1872408748" sldId="304"/>
            <ac:spMk id="2" creationId="{18B1A033-6A7D-76FA-B421-A91A0DBBA43D}"/>
          </ac:spMkLst>
        </pc:spChg>
        <pc:spChg chg="add mod">
          <ac:chgData name="Sepideh Modgham" userId="4115b3b6-c566-49ec-8cd3-2d7651a9555d" providerId="ADAL" clId="{EFE26425-8D41-4D35-AC9F-E44A5BACF7C0}" dt="2023-11-09T15:11:51.219" v="675" actId="1076"/>
          <ac:spMkLst>
            <pc:docMk/>
            <pc:sldMk cId="1872408748" sldId="304"/>
            <ac:spMk id="3" creationId="{4327D5F9-F4CB-7E5A-4C14-7D83131CC752}"/>
          </ac:spMkLst>
        </pc:spChg>
        <pc:spChg chg="add mod">
          <ac:chgData name="Sepideh Modgham" userId="4115b3b6-c566-49ec-8cd3-2d7651a9555d" providerId="ADAL" clId="{EFE26425-8D41-4D35-AC9F-E44A5BACF7C0}" dt="2023-11-09T15:12:28.612" v="685" actId="1076"/>
          <ac:spMkLst>
            <pc:docMk/>
            <pc:sldMk cId="1872408748" sldId="304"/>
            <ac:spMk id="5" creationId="{91EB4103-B21D-BAD8-D9B1-20C9977A8088}"/>
          </ac:spMkLst>
        </pc:spChg>
        <pc:spChg chg="del mod">
          <ac:chgData name="Sepideh Modgham" userId="4115b3b6-c566-49ec-8cd3-2d7651a9555d" providerId="ADAL" clId="{EFE26425-8D41-4D35-AC9F-E44A5BACF7C0}" dt="2023-11-09T15:11:53.660" v="676" actId="478"/>
          <ac:spMkLst>
            <pc:docMk/>
            <pc:sldMk cId="1872408748" sldId="304"/>
            <ac:spMk id="13" creationId="{80F130AA-6697-43DE-B996-F51748F037F1}"/>
          </ac:spMkLst>
        </pc:spChg>
        <pc:spChg chg="del mod">
          <ac:chgData name="Sepideh Modgham" userId="4115b3b6-c566-49ec-8cd3-2d7651a9555d" providerId="ADAL" clId="{EFE26425-8D41-4D35-AC9F-E44A5BACF7C0}" dt="2023-11-09T15:12:25.234" v="684" actId="478"/>
          <ac:spMkLst>
            <pc:docMk/>
            <pc:sldMk cId="1872408748" sldId="304"/>
            <ac:spMk id="14" creationId="{A9E9DF39-A19A-4A4D-BEA1-3D7153256645}"/>
          </ac:spMkLst>
        </pc:spChg>
      </pc:sldChg>
      <pc:sldChg chg="modSp mod modAnim modNotesTx">
        <pc:chgData name="Sepideh Modgham" userId="4115b3b6-c566-49ec-8cd3-2d7651a9555d" providerId="ADAL" clId="{EFE26425-8D41-4D35-AC9F-E44A5BACF7C0}" dt="2023-11-09T14:52:53.749" v="511" actId="20577"/>
        <pc:sldMkLst>
          <pc:docMk/>
          <pc:sldMk cId="2186028522" sldId="307"/>
        </pc:sldMkLst>
        <pc:spChg chg="mod">
          <ac:chgData name="Sepideh Modgham" userId="4115b3b6-c566-49ec-8cd3-2d7651a9555d" providerId="ADAL" clId="{EFE26425-8D41-4D35-AC9F-E44A5BACF7C0}" dt="2023-11-09T14:52:53.749" v="511" actId="20577"/>
          <ac:spMkLst>
            <pc:docMk/>
            <pc:sldMk cId="2186028522" sldId="307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3:47:39.350" v="143" actId="255"/>
          <ac:spMkLst>
            <pc:docMk/>
            <pc:sldMk cId="2186028522" sldId="307"/>
            <ac:spMk id="15" creationId="{010FE380-FAAB-4C1C-A3D1-CD24E37EF10A}"/>
          </ac:spMkLst>
        </pc:spChg>
        <pc:spChg chg="mod">
          <ac:chgData name="Sepideh Modgham" userId="4115b3b6-c566-49ec-8cd3-2d7651a9555d" providerId="ADAL" clId="{EFE26425-8D41-4D35-AC9F-E44A5BACF7C0}" dt="2023-11-09T13:48:05.598" v="149" actId="1076"/>
          <ac:spMkLst>
            <pc:docMk/>
            <pc:sldMk cId="2186028522" sldId="307"/>
            <ac:spMk id="21" creationId="{F9CBA147-BE3C-4055-A87C-97EAD2ABEC55}"/>
          </ac:spMkLst>
        </pc:spChg>
        <pc:picChg chg="mod">
          <ac:chgData name="Sepideh Modgham" userId="4115b3b6-c566-49ec-8cd3-2d7651a9555d" providerId="ADAL" clId="{EFE26425-8D41-4D35-AC9F-E44A5BACF7C0}" dt="2023-11-09T13:47:41.842" v="144" actId="1076"/>
          <ac:picMkLst>
            <pc:docMk/>
            <pc:sldMk cId="2186028522" sldId="307"/>
            <ac:picMk id="4" creationId="{5AD23D3E-613E-441F-969B-6641583FF876}"/>
          </ac:picMkLst>
        </pc:picChg>
        <pc:picChg chg="mod">
          <ac:chgData name="Sepideh Modgham" userId="4115b3b6-c566-49ec-8cd3-2d7651a9555d" providerId="ADAL" clId="{EFE26425-8D41-4D35-AC9F-E44A5BACF7C0}" dt="2023-11-09T13:47:27.432" v="142" actId="1076"/>
          <ac:picMkLst>
            <pc:docMk/>
            <pc:sldMk cId="2186028522" sldId="307"/>
            <ac:picMk id="8" creationId="{957845F1-5902-4B58-9322-D10238541BD0}"/>
          </ac:picMkLst>
        </pc:picChg>
      </pc:sldChg>
      <pc:sldChg chg="addSp delSp modSp mod addAnim delAnim modAnim">
        <pc:chgData name="Sepideh Modgham" userId="4115b3b6-c566-49ec-8cd3-2d7651a9555d" providerId="ADAL" clId="{EFE26425-8D41-4D35-AC9F-E44A5BACF7C0}" dt="2023-11-09T15:02:01.022" v="580"/>
        <pc:sldMkLst>
          <pc:docMk/>
          <pc:sldMk cId="1962465699" sldId="308"/>
        </pc:sldMkLst>
        <pc:spChg chg="mod">
          <ac:chgData name="Sepideh Modgham" userId="4115b3b6-c566-49ec-8cd3-2d7651a9555d" providerId="ADAL" clId="{EFE26425-8D41-4D35-AC9F-E44A5BACF7C0}" dt="2023-11-09T14:54:30.736" v="523" actId="20577"/>
          <ac:spMkLst>
            <pc:docMk/>
            <pc:sldMk cId="1962465699" sldId="308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4:28:59.505" v="331" actId="404"/>
          <ac:spMkLst>
            <pc:docMk/>
            <pc:sldMk cId="1962465699" sldId="308"/>
            <ac:spMk id="3" creationId="{E195AECD-C740-15C7-B2B3-621433714DE7}"/>
          </ac:spMkLst>
        </pc:spChg>
        <pc:spChg chg="add mod">
          <ac:chgData name="Sepideh Modgham" userId="4115b3b6-c566-49ec-8cd3-2d7651a9555d" providerId="ADAL" clId="{EFE26425-8D41-4D35-AC9F-E44A5BACF7C0}" dt="2023-11-09T15:01:52.141" v="578" actId="1076"/>
          <ac:spMkLst>
            <pc:docMk/>
            <pc:sldMk cId="1962465699" sldId="308"/>
            <ac:spMk id="4" creationId="{995CED5B-BDE5-CF3F-493C-E45E2AF38C3F}"/>
          </ac:spMkLst>
        </pc:spChg>
        <pc:spChg chg="add del mod">
          <ac:chgData name="Sepideh Modgham" userId="4115b3b6-c566-49ec-8cd3-2d7651a9555d" providerId="ADAL" clId="{EFE26425-8D41-4D35-AC9F-E44A5BACF7C0}" dt="2023-11-09T15:01:13.774" v="568"/>
          <ac:spMkLst>
            <pc:docMk/>
            <pc:sldMk cId="1962465699" sldId="308"/>
            <ac:spMk id="6" creationId="{223A3AF8-D314-A17C-26DC-D48C57811953}"/>
          </ac:spMkLst>
        </pc:spChg>
        <pc:spChg chg="add del mod">
          <ac:chgData name="Sepideh Modgham" userId="4115b3b6-c566-49ec-8cd3-2d7651a9555d" providerId="ADAL" clId="{EFE26425-8D41-4D35-AC9F-E44A5BACF7C0}" dt="2023-11-09T15:01:12.387" v="566"/>
          <ac:spMkLst>
            <pc:docMk/>
            <pc:sldMk cId="1962465699" sldId="308"/>
            <ac:spMk id="7" creationId="{3DF0AAB6-C76C-61B1-FAE8-D8C633821D46}"/>
          </ac:spMkLst>
        </pc:spChg>
        <pc:spChg chg="mod">
          <ac:chgData name="Sepideh Modgham" userId="4115b3b6-c566-49ec-8cd3-2d7651a9555d" providerId="ADAL" clId="{EFE26425-8D41-4D35-AC9F-E44A5BACF7C0}" dt="2023-11-09T14:29:45.195" v="339" actId="20577"/>
          <ac:spMkLst>
            <pc:docMk/>
            <pc:sldMk cId="1962465699" sldId="308"/>
            <ac:spMk id="8" creationId="{6D548184-1A08-4510-9AF1-4BD4330E7B32}"/>
          </ac:spMkLst>
        </pc:spChg>
        <pc:spChg chg="mod">
          <ac:chgData name="Sepideh Modgham" userId="4115b3b6-c566-49ec-8cd3-2d7651a9555d" providerId="ADAL" clId="{EFE26425-8D41-4D35-AC9F-E44A5BACF7C0}" dt="2023-11-09T14:29:50.976" v="341" actId="404"/>
          <ac:spMkLst>
            <pc:docMk/>
            <pc:sldMk cId="1962465699" sldId="308"/>
            <ac:spMk id="9" creationId="{73A72B10-5391-48D2-8F65-EA9DB563532A}"/>
          </ac:spMkLst>
        </pc:spChg>
        <pc:spChg chg="add mod">
          <ac:chgData name="Sepideh Modgham" userId="4115b3b6-c566-49ec-8cd3-2d7651a9555d" providerId="ADAL" clId="{EFE26425-8D41-4D35-AC9F-E44A5BACF7C0}" dt="2023-11-09T15:01:41.352" v="575" actId="14100"/>
          <ac:spMkLst>
            <pc:docMk/>
            <pc:sldMk cId="1962465699" sldId="308"/>
            <ac:spMk id="10" creationId="{316BBC33-1298-1B6E-CD36-00AFBB75B05F}"/>
          </ac:spMkLst>
        </pc:spChg>
        <pc:spChg chg="add del mod">
          <ac:chgData name="Sepideh Modgham" userId="4115b3b6-c566-49ec-8cd3-2d7651a9555d" providerId="ADAL" clId="{EFE26425-8D41-4D35-AC9F-E44A5BACF7C0}" dt="2023-11-09T14:58:38.988" v="541" actId="478"/>
          <ac:spMkLst>
            <pc:docMk/>
            <pc:sldMk cId="1962465699" sldId="308"/>
            <ac:spMk id="12" creationId="{80FDF025-2C0B-4E7A-AD51-7651762CA270}"/>
          </ac:spMkLst>
        </pc:spChg>
        <pc:picChg chg="mod">
          <ac:chgData name="Sepideh Modgham" userId="4115b3b6-c566-49ec-8cd3-2d7651a9555d" providerId="ADAL" clId="{EFE26425-8D41-4D35-AC9F-E44A5BACF7C0}" dt="2023-11-09T14:29:16.441" v="336" actId="1076"/>
          <ac:picMkLst>
            <pc:docMk/>
            <pc:sldMk cId="1962465699" sldId="308"/>
            <ac:picMk id="5" creationId="{92972048-F460-4E55-8345-3B65EC77A5BA}"/>
          </ac:picMkLst>
        </pc:picChg>
        <pc:picChg chg="mod">
          <ac:chgData name="Sepideh Modgham" userId="4115b3b6-c566-49ec-8cd3-2d7651a9555d" providerId="ADAL" clId="{EFE26425-8D41-4D35-AC9F-E44A5BACF7C0}" dt="2023-11-09T14:30:03.088" v="344" actId="1076"/>
          <ac:picMkLst>
            <pc:docMk/>
            <pc:sldMk cId="1962465699" sldId="308"/>
            <ac:picMk id="14" creationId="{F4B43D74-6718-4197-897F-EAECB4FC0F53}"/>
          </ac:picMkLst>
        </pc:picChg>
      </pc:sldChg>
      <pc:sldChg chg="modSp mod">
        <pc:chgData name="Sepideh Modgham" userId="4115b3b6-c566-49ec-8cd3-2d7651a9555d" providerId="ADAL" clId="{EFE26425-8D41-4D35-AC9F-E44A5BACF7C0}" dt="2023-11-09T14:54:50.024" v="531" actId="20577"/>
        <pc:sldMkLst>
          <pc:docMk/>
          <pc:sldMk cId="1016911471" sldId="309"/>
        </pc:sldMkLst>
        <pc:spChg chg="mod">
          <ac:chgData name="Sepideh Modgham" userId="4115b3b6-c566-49ec-8cd3-2d7651a9555d" providerId="ADAL" clId="{EFE26425-8D41-4D35-AC9F-E44A5BACF7C0}" dt="2023-11-09T14:54:50.024" v="531" actId="20577"/>
          <ac:spMkLst>
            <pc:docMk/>
            <pc:sldMk cId="1016911471" sldId="309"/>
            <ac:spMk id="2" creationId="{18B1A033-6A7D-76FA-B421-A91A0DBBA43D}"/>
          </ac:spMkLst>
        </pc:spChg>
        <pc:cxnChg chg="mod">
          <ac:chgData name="Sepideh Modgham" userId="4115b3b6-c566-49ec-8cd3-2d7651a9555d" providerId="ADAL" clId="{EFE26425-8D41-4D35-AC9F-E44A5BACF7C0}" dt="2023-11-09T14:51:21.134" v="487" actId="208"/>
          <ac:cxnSpMkLst>
            <pc:docMk/>
            <pc:sldMk cId="1016911471" sldId="309"/>
            <ac:cxnSpMk id="5" creationId="{5C4AD031-1B10-4673-B519-8A8B398562E5}"/>
          </ac:cxnSpMkLst>
        </pc:cxnChg>
      </pc:sldChg>
      <pc:sldChg chg="modSp mod modAnim">
        <pc:chgData name="Sepideh Modgham" userId="4115b3b6-c566-49ec-8cd3-2d7651a9555d" providerId="ADAL" clId="{EFE26425-8D41-4D35-AC9F-E44A5BACF7C0}" dt="2023-11-09T14:11:20.867" v="275" actId="1036"/>
        <pc:sldMkLst>
          <pc:docMk/>
          <pc:sldMk cId="2068139129" sldId="311"/>
        </pc:sldMkLst>
        <pc:spChg chg="mod">
          <ac:chgData name="Sepideh Modgham" userId="4115b3b6-c566-49ec-8cd3-2d7651a9555d" providerId="ADAL" clId="{EFE26425-8D41-4D35-AC9F-E44A5BACF7C0}" dt="2023-11-09T14:10:47.477" v="251" actId="1076"/>
          <ac:spMkLst>
            <pc:docMk/>
            <pc:sldMk cId="2068139129" sldId="311"/>
            <ac:spMk id="4" creationId="{B2CBC8C8-75F1-4A38-A82C-C3A44C060A10}"/>
          </ac:spMkLst>
        </pc:spChg>
        <pc:spChg chg="mod">
          <ac:chgData name="Sepideh Modgham" userId="4115b3b6-c566-49ec-8cd3-2d7651a9555d" providerId="ADAL" clId="{EFE26425-8D41-4D35-AC9F-E44A5BACF7C0}" dt="2023-11-09T14:11:06.303" v="260" actId="20577"/>
          <ac:spMkLst>
            <pc:docMk/>
            <pc:sldMk cId="2068139129" sldId="311"/>
            <ac:spMk id="11" creationId="{EECE51F7-4692-40E7-90E0-197FFE0CCECF}"/>
          </ac:spMkLst>
        </pc:spChg>
        <pc:spChg chg="mod">
          <ac:chgData name="Sepideh Modgham" userId="4115b3b6-c566-49ec-8cd3-2d7651a9555d" providerId="ADAL" clId="{EFE26425-8D41-4D35-AC9F-E44A5BACF7C0}" dt="2023-11-09T14:11:20.867" v="275" actId="1036"/>
          <ac:spMkLst>
            <pc:docMk/>
            <pc:sldMk cId="2068139129" sldId="311"/>
            <ac:spMk id="14" creationId="{7DBC9A1A-35F1-4149-8DE6-6F91D43CC9B3}"/>
          </ac:spMkLst>
        </pc:spChg>
        <pc:picChg chg="mod">
          <ac:chgData name="Sepideh Modgham" userId="4115b3b6-c566-49ec-8cd3-2d7651a9555d" providerId="ADAL" clId="{EFE26425-8D41-4D35-AC9F-E44A5BACF7C0}" dt="2023-11-09T14:10:57.931" v="254" actId="1076"/>
          <ac:picMkLst>
            <pc:docMk/>
            <pc:sldMk cId="2068139129" sldId="311"/>
            <ac:picMk id="6" creationId="{0A7120EF-2795-4DED-87DC-6C03CE94B3FC}"/>
          </ac:picMkLst>
        </pc:picChg>
        <pc:picChg chg="mod">
          <ac:chgData name="Sepideh Modgham" userId="4115b3b6-c566-49ec-8cd3-2d7651a9555d" providerId="ADAL" clId="{EFE26425-8D41-4D35-AC9F-E44A5BACF7C0}" dt="2023-11-09T14:10:55.453" v="253" actId="1076"/>
          <ac:picMkLst>
            <pc:docMk/>
            <pc:sldMk cId="2068139129" sldId="311"/>
            <ac:picMk id="8" creationId="{2EA75F32-7A2F-49F2-89F0-AD355FBCC746}"/>
          </ac:picMkLst>
        </pc:picChg>
      </pc:sldChg>
      <pc:sldChg chg="modSp mod">
        <pc:chgData name="Sepideh Modgham" userId="4115b3b6-c566-49ec-8cd3-2d7651a9555d" providerId="ADAL" clId="{EFE26425-8D41-4D35-AC9F-E44A5BACF7C0}" dt="2023-11-09T14:53:09.448" v="519" actId="20577"/>
        <pc:sldMkLst>
          <pc:docMk/>
          <pc:sldMk cId="4181343514" sldId="312"/>
        </pc:sldMkLst>
        <pc:spChg chg="mod">
          <ac:chgData name="Sepideh Modgham" userId="4115b3b6-c566-49ec-8cd3-2d7651a9555d" providerId="ADAL" clId="{EFE26425-8D41-4D35-AC9F-E44A5BACF7C0}" dt="2023-11-09T14:53:09.448" v="519" actId="20577"/>
          <ac:spMkLst>
            <pc:docMk/>
            <pc:sldMk cId="4181343514" sldId="312"/>
            <ac:spMk id="2" creationId="{18B1A033-6A7D-76FA-B421-A91A0DBBA43D}"/>
          </ac:spMkLst>
        </pc:spChg>
        <pc:cxnChg chg="mod">
          <ac:chgData name="Sepideh Modgham" userId="4115b3b6-c566-49ec-8cd3-2d7651a9555d" providerId="ADAL" clId="{EFE26425-8D41-4D35-AC9F-E44A5BACF7C0}" dt="2023-11-09T14:24:27.676" v="327" actId="208"/>
          <ac:cxnSpMkLst>
            <pc:docMk/>
            <pc:sldMk cId="4181343514" sldId="312"/>
            <ac:cxnSpMk id="6" creationId="{7C78BA7F-F349-45D4-88C7-ADC9754B34E7}"/>
          </ac:cxnSpMkLst>
        </pc:cxnChg>
      </pc:sldChg>
      <pc:sldChg chg="addSp delSp modSp mod delAnim modAnim">
        <pc:chgData name="Sepideh Modgham" userId="4115b3b6-c566-49ec-8cd3-2d7651a9555d" providerId="ADAL" clId="{EFE26425-8D41-4D35-AC9F-E44A5BACF7C0}" dt="2023-11-09T15:43:24.239" v="951" actId="20577"/>
        <pc:sldMkLst>
          <pc:docMk/>
          <pc:sldMk cId="4122137615" sldId="317"/>
        </pc:sldMkLst>
        <pc:spChg chg="mod">
          <ac:chgData name="Sepideh Modgham" userId="4115b3b6-c566-49ec-8cd3-2d7651a9555d" providerId="ADAL" clId="{EFE26425-8D41-4D35-AC9F-E44A5BACF7C0}" dt="2023-11-09T15:43:24.239" v="951" actId="20577"/>
          <ac:spMkLst>
            <pc:docMk/>
            <pc:sldMk cId="4122137615" sldId="317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5:33:00.959" v="858" actId="20577"/>
          <ac:spMkLst>
            <pc:docMk/>
            <pc:sldMk cId="4122137615" sldId="317"/>
            <ac:spMk id="3" creationId="{E195AECD-C740-15C7-B2B3-621433714DE7}"/>
          </ac:spMkLst>
        </pc:spChg>
        <pc:spChg chg="add mod">
          <ac:chgData name="Sepideh Modgham" userId="4115b3b6-c566-49ec-8cd3-2d7651a9555d" providerId="ADAL" clId="{EFE26425-8D41-4D35-AC9F-E44A5BACF7C0}" dt="2023-11-09T15:34:16.805" v="875" actId="1076"/>
          <ac:spMkLst>
            <pc:docMk/>
            <pc:sldMk cId="4122137615" sldId="317"/>
            <ac:spMk id="4" creationId="{269C4BE7-5E1B-825A-27B5-8CE6820CB5D3}"/>
          </ac:spMkLst>
        </pc:spChg>
        <pc:spChg chg="add mod">
          <ac:chgData name="Sepideh Modgham" userId="4115b3b6-c566-49ec-8cd3-2d7651a9555d" providerId="ADAL" clId="{EFE26425-8D41-4D35-AC9F-E44A5BACF7C0}" dt="2023-11-09T15:35:08.287" v="884" actId="1076"/>
          <ac:spMkLst>
            <pc:docMk/>
            <pc:sldMk cId="4122137615" sldId="317"/>
            <ac:spMk id="5" creationId="{07C2B199-4B36-6581-6196-D3E220CD829E}"/>
          </ac:spMkLst>
        </pc:spChg>
        <pc:spChg chg="del mod">
          <ac:chgData name="Sepideh Modgham" userId="4115b3b6-c566-49ec-8cd3-2d7651a9555d" providerId="ADAL" clId="{EFE26425-8D41-4D35-AC9F-E44A5BACF7C0}" dt="2023-11-09T15:28:14.598" v="781" actId="478"/>
          <ac:spMkLst>
            <pc:docMk/>
            <pc:sldMk cId="4122137615" sldId="317"/>
            <ac:spMk id="14" creationId="{EB2B80A3-5CFC-4FC0-8AEE-6BEB9E21AF1E}"/>
          </ac:spMkLst>
        </pc:spChg>
        <pc:spChg chg="del">
          <ac:chgData name="Sepideh Modgham" userId="4115b3b6-c566-49ec-8cd3-2d7651a9555d" providerId="ADAL" clId="{EFE26425-8D41-4D35-AC9F-E44A5BACF7C0}" dt="2023-11-09T15:29:24.051" v="799" actId="478"/>
          <ac:spMkLst>
            <pc:docMk/>
            <pc:sldMk cId="4122137615" sldId="317"/>
            <ac:spMk id="16" creationId="{9112A817-4B9A-4F85-BC7F-5CEEA9EAB70E}"/>
          </ac:spMkLst>
        </pc:spChg>
        <pc:spChg chg="mod">
          <ac:chgData name="Sepideh Modgham" userId="4115b3b6-c566-49ec-8cd3-2d7651a9555d" providerId="ADAL" clId="{EFE26425-8D41-4D35-AC9F-E44A5BACF7C0}" dt="2023-11-09T15:35:39.375" v="889" actId="1076"/>
          <ac:spMkLst>
            <pc:docMk/>
            <pc:sldMk cId="4122137615" sldId="317"/>
            <ac:spMk id="17" creationId="{E4B9C9DC-D504-493F-8CB2-9AE1FB687F87}"/>
          </ac:spMkLst>
        </pc:spChg>
        <pc:picChg chg="mod">
          <ac:chgData name="Sepideh Modgham" userId="4115b3b6-c566-49ec-8cd3-2d7651a9555d" providerId="ADAL" clId="{EFE26425-8D41-4D35-AC9F-E44A5BACF7C0}" dt="2023-11-09T15:28:28.170" v="785" actId="1076"/>
          <ac:picMkLst>
            <pc:docMk/>
            <pc:sldMk cId="4122137615" sldId="317"/>
            <ac:picMk id="8" creationId="{04279661-B8F3-4338-84F8-110F5403914C}"/>
          </ac:picMkLst>
        </pc:picChg>
        <pc:picChg chg="mod">
          <ac:chgData name="Sepideh Modgham" userId="4115b3b6-c566-49ec-8cd3-2d7651a9555d" providerId="ADAL" clId="{EFE26425-8D41-4D35-AC9F-E44A5BACF7C0}" dt="2023-11-09T15:29:53.942" v="802" actId="1076"/>
          <ac:picMkLst>
            <pc:docMk/>
            <pc:sldMk cId="4122137615" sldId="317"/>
            <ac:picMk id="15" creationId="{8A2B1479-62BC-4BB8-A65D-D7A29DDDD2A3}"/>
          </ac:picMkLst>
        </pc:picChg>
      </pc:sldChg>
      <pc:sldChg chg="modSp mod">
        <pc:chgData name="Sepideh Modgham" userId="4115b3b6-c566-49ec-8cd3-2d7651a9555d" providerId="ADAL" clId="{EFE26425-8D41-4D35-AC9F-E44A5BACF7C0}" dt="2023-11-09T15:43:31.451" v="952" actId="20577"/>
        <pc:sldMkLst>
          <pc:docMk/>
          <pc:sldMk cId="2294538335" sldId="318"/>
        </pc:sldMkLst>
        <pc:spChg chg="mod">
          <ac:chgData name="Sepideh Modgham" userId="4115b3b6-c566-49ec-8cd3-2d7651a9555d" providerId="ADAL" clId="{EFE26425-8D41-4D35-AC9F-E44A5BACF7C0}" dt="2023-11-09T15:35:58.238" v="897" actId="6549"/>
          <ac:spMkLst>
            <pc:docMk/>
            <pc:sldMk cId="2294538335" sldId="318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5:43:31.451" v="952" actId="20577"/>
          <ac:spMkLst>
            <pc:docMk/>
            <pc:sldMk cId="2294538335" sldId="318"/>
            <ac:spMk id="3" creationId="{E195AECD-C740-15C7-B2B3-621433714DE7}"/>
          </ac:spMkLst>
        </pc:spChg>
      </pc:sldChg>
      <pc:sldChg chg="modSp mod modAnim modNotesTx">
        <pc:chgData name="Sepideh Modgham" userId="4115b3b6-c566-49ec-8cd3-2d7651a9555d" providerId="ADAL" clId="{EFE26425-8D41-4D35-AC9F-E44A5BACF7C0}" dt="2023-11-09T14:52:37.856" v="503" actId="20577"/>
        <pc:sldMkLst>
          <pc:docMk/>
          <pc:sldMk cId="3673959309" sldId="319"/>
        </pc:sldMkLst>
        <pc:spChg chg="mod">
          <ac:chgData name="Sepideh Modgham" userId="4115b3b6-c566-49ec-8cd3-2d7651a9555d" providerId="ADAL" clId="{EFE26425-8D41-4D35-AC9F-E44A5BACF7C0}" dt="2023-11-09T14:52:37.856" v="503" actId="20577"/>
          <ac:spMkLst>
            <pc:docMk/>
            <pc:sldMk cId="3673959309" sldId="319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3:40:16.547" v="107" actId="404"/>
          <ac:spMkLst>
            <pc:docMk/>
            <pc:sldMk cId="3673959309" sldId="319"/>
            <ac:spMk id="3" creationId="{E195AECD-C740-15C7-B2B3-621433714DE7}"/>
          </ac:spMkLst>
        </pc:spChg>
      </pc:sldChg>
      <pc:sldChg chg="modSp mod modNotesTx">
        <pc:chgData name="Sepideh Modgham" userId="4115b3b6-c566-49ec-8cd3-2d7651a9555d" providerId="ADAL" clId="{EFE26425-8D41-4D35-AC9F-E44A5BACF7C0}" dt="2023-11-09T14:52:46.632" v="507" actId="20577"/>
        <pc:sldMkLst>
          <pc:docMk/>
          <pc:sldMk cId="797270381" sldId="320"/>
        </pc:sldMkLst>
        <pc:spChg chg="mod">
          <ac:chgData name="Sepideh Modgham" userId="4115b3b6-c566-49ec-8cd3-2d7651a9555d" providerId="ADAL" clId="{EFE26425-8D41-4D35-AC9F-E44A5BACF7C0}" dt="2023-11-09T14:52:46.632" v="507" actId="20577"/>
          <ac:spMkLst>
            <pc:docMk/>
            <pc:sldMk cId="797270381" sldId="320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3:46:12.586" v="125" actId="14100"/>
          <ac:spMkLst>
            <pc:docMk/>
            <pc:sldMk cId="797270381" sldId="320"/>
            <ac:spMk id="10" creationId="{AB99A920-4690-420D-BAE6-C42CD8650DA9}"/>
          </ac:spMkLst>
        </pc:spChg>
      </pc:sldChg>
      <pc:sldChg chg="modSp mod modAnim modNotesTx">
        <pc:chgData name="Sepideh Modgham" userId="4115b3b6-c566-49ec-8cd3-2d7651a9555d" providerId="ADAL" clId="{EFE26425-8D41-4D35-AC9F-E44A5BACF7C0}" dt="2023-11-09T14:53:01.048" v="515" actId="20577"/>
        <pc:sldMkLst>
          <pc:docMk/>
          <pc:sldMk cId="2675449359" sldId="321"/>
        </pc:sldMkLst>
        <pc:spChg chg="mod">
          <ac:chgData name="Sepideh Modgham" userId="4115b3b6-c566-49ec-8cd3-2d7651a9555d" providerId="ADAL" clId="{EFE26425-8D41-4D35-AC9F-E44A5BACF7C0}" dt="2023-11-09T14:53:01.048" v="515" actId="20577"/>
          <ac:spMkLst>
            <pc:docMk/>
            <pc:sldMk cId="2675449359" sldId="321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4:17:51.156" v="294" actId="14100"/>
          <ac:spMkLst>
            <pc:docMk/>
            <pc:sldMk cId="2675449359" sldId="321"/>
            <ac:spMk id="3" creationId="{E195AECD-C740-15C7-B2B3-621433714DE7}"/>
          </ac:spMkLst>
        </pc:spChg>
        <pc:spChg chg="mod">
          <ac:chgData name="Sepideh Modgham" userId="4115b3b6-c566-49ec-8cd3-2d7651a9555d" providerId="ADAL" clId="{EFE26425-8D41-4D35-AC9F-E44A5BACF7C0}" dt="2023-11-09T14:24:10.025" v="325" actId="404"/>
          <ac:spMkLst>
            <pc:docMk/>
            <pc:sldMk cId="2675449359" sldId="321"/>
            <ac:spMk id="11" creationId="{D0BAEC15-4FB7-488B-ADE6-3A19F9C33053}"/>
          </ac:spMkLst>
        </pc:spChg>
        <pc:spChg chg="mod">
          <ac:chgData name="Sepideh Modgham" userId="4115b3b6-c566-49ec-8cd3-2d7651a9555d" providerId="ADAL" clId="{EFE26425-8D41-4D35-AC9F-E44A5BACF7C0}" dt="2023-11-09T14:18:16.429" v="299" actId="14100"/>
          <ac:spMkLst>
            <pc:docMk/>
            <pc:sldMk cId="2675449359" sldId="321"/>
            <ac:spMk id="14" creationId="{33C06344-F2C9-4160-AE5C-28B50643C099}"/>
          </ac:spMkLst>
        </pc:spChg>
        <pc:spChg chg="mod">
          <ac:chgData name="Sepideh Modgham" userId="4115b3b6-c566-49ec-8cd3-2d7651a9555d" providerId="ADAL" clId="{EFE26425-8D41-4D35-AC9F-E44A5BACF7C0}" dt="2023-11-09T14:20:53.441" v="301" actId="404"/>
          <ac:spMkLst>
            <pc:docMk/>
            <pc:sldMk cId="2675449359" sldId="321"/>
            <ac:spMk id="16" creationId="{C7FAF3E3-6738-4CF3-AC9A-9E0F001409E0}"/>
          </ac:spMkLst>
        </pc:spChg>
        <pc:spChg chg="mod">
          <ac:chgData name="Sepideh Modgham" userId="4115b3b6-c566-49ec-8cd3-2d7651a9555d" providerId="ADAL" clId="{EFE26425-8D41-4D35-AC9F-E44A5BACF7C0}" dt="2023-11-09T14:23:24.533" v="318" actId="404"/>
          <ac:spMkLst>
            <pc:docMk/>
            <pc:sldMk cId="2675449359" sldId="321"/>
            <ac:spMk id="20" creationId="{4D1C9E45-82D9-47D4-B9DC-62C95907387D}"/>
          </ac:spMkLst>
        </pc:spChg>
        <pc:picChg chg="mod">
          <ac:chgData name="Sepideh Modgham" userId="4115b3b6-c566-49ec-8cd3-2d7651a9555d" providerId="ADAL" clId="{EFE26425-8D41-4D35-AC9F-E44A5BACF7C0}" dt="2023-11-09T14:23:10.055" v="314" actId="14100"/>
          <ac:picMkLst>
            <pc:docMk/>
            <pc:sldMk cId="2675449359" sldId="321"/>
            <ac:picMk id="5" creationId="{FBF51E5A-4B3C-4620-85E3-CCB4C8785447}"/>
          </ac:picMkLst>
        </pc:picChg>
        <pc:picChg chg="mod">
          <ac:chgData name="Sepideh Modgham" userId="4115b3b6-c566-49ec-8cd3-2d7651a9555d" providerId="ADAL" clId="{EFE26425-8D41-4D35-AC9F-E44A5BACF7C0}" dt="2023-11-09T14:22:55.108" v="311" actId="14100"/>
          <ac:picMkLst>
            <pc:docMk/>
            <pc:sldMk cId="2675449359" sldId="321"/>
            <ac:picMk id="6" creationId="{8FB46BFB-8217-4300-8BF7-00D6D231D3C4}"/>
          </ac:picMkLst>
        </pc:picChg>
      </pc:sldChg>
      <pc:sldChg chg="addSp delSp modSp mod delAnim modAnim">
        <pc:chgData name="Sepideh Modgham" userId="4115b3b6-c566-49ec-8cd3-2d7651a9555d" providerId="ADAL" clId="{EFE26425-8D41-4D35-AC9F-E44A5BACF7C0}" dt="2023-11-09T15:05:48.982" v="642" actId="1076"/>
        <pc:sldMkLst>
          <pc:docMk/>
          <pc:sldMk cId="899098893" sldId="322"/>
        </pc:sldMkLst>
        <pc:spChg chg="mod">
          <ac:chgData name="Sepideh Modgham" userId="4115b3b6-c566-49ec-8cd3-2d7651a9555d" providerId="ADAL" clId="{EFE26425-8D41-4D35-AC9F-E44A5BACF7C0}" dt="2023-11-09T14:54:38.392" v="527" actId="20577"/>
          <ac:spMkLst>
            <pc:docMk/>
            <pc:sldMk cId="899098893" sldId="322"/>
            <ac:spMk id="2" creationId="{18B1A033-6A7D-76FA-B421-A91A0DBBA43D}"/>
          </ac:spMkLst>
        </pc:spChg>
        <pc:spChg chg="add mod">
          <ac:chgData name="Sepideh Modgham" userId="4115b3b6-c566-49ec-8cd3-2d7651a9555d" providerId="ADAL" clId="{EFE26425-8D41-4D35-AC9F-E44A5BACF7C0}" dt="2023-11-09T15:04:22.954" v="625" actId="1076"/>
          <ac:spMkLst>
            <pc:docMk/>
            <pc:sldMk cId="899098893" sldId="322"/>
            <ac:spMk id="3" creationId="{1314C179-027B-CDDB-85E3-66F0F253E6A9}"/>
          </ac:spMkLst>
        </pc:spChg>
        <pc:spChg chg="add del mod">
          <ac:chgData name="Sepideh Modgham" userId="4115b3b6-c566-49ec-8cd3-2d7651a9555d" providerId="ADAL" clId="{EFE26425-8D41-4D35-AC9F-E44A5BACF7C0}" dt="2023-11-09T15:03:43.664" v="603" actId="478"/>
          <ac:spMkLst>
            <pc:docMk/>
            <pc:sldMk cId="899098893" sldId="322"/>
            <ac:spMk id="4" creationId="{045D7849-61A0-197C-1FD8-19E81B6F889E}"/>
          </ac:spMkLst>
        </pc:spChg>
        <pc:spChg chg="add mod">
          <ac:chgData name="Sepideh Modgham" userId="4115b3b6-c566-49ec-8cd3-2d7651a9555d" providerId="ADAL" clId="{EFE26425-8D41-4D35-AC9F-E44A5BACF7C0}" dt="2023-11-09T15:04:50.773" v="631" actId="14100"/>
          <ac:spMkLst>
            <pc:docMk/>
            <pc:sldMk cId="899098893" sldId="322"/>
            <ac:spMk id="6" creationId="{6F00B6EF-CA18-05BC-CFA6-638CEA55B498}"/>
          </ac:spMkLst>
        </pc:spChg>
        <pc:spChg chg="mod">
          <ac:chgData name="Sepideh Modgham" userId="4115b3b6-c566-49ec-8cd3-2d7651a9555d" providerId="ADAL" clId="{EFE26425-8D41-4D35-AC9F-E44A5BACF7C0}" dt="2023-11-09T15:05:48.133" v="640" actId="1076"/>
          <ac:spMkLst>
            <pc:docMk/>
            <pc:sldMk cId="899098893" sldId="322"/>
            <ac:spMk id="8" creationId="{6D548184-1A08-4510-9AF1-4BD4330E7B32}"/>
          </ac:spMkLst>
        </pc:spChg>
        <pc:spChg chg="mod">
          <ac:chgData name="Sepideh Modgham" userId="4115b3b6-c566-49ec-8cd3-2d7651a9555d" providerId="ADAL" clId="{EFE26425-8D41-4D35-AC9F-E44A5BACF7C0}" dt="2023-11-09T15:05:48.982" v="642" actId="1076"/>
          <ac:spMkLst>
            <pc:docMk/>
            <pc:sldMk cId="899098893" sldId="322"/>
            <ac:spMk id="9" creationId="{73A72B10-5391-48D2-8F65-EA9DB563532A}"/>
          </ac:spMkLst>
        </pc:spChg>
        <pc:spChg chg="del mod ord">
          <ac:chgData name="Sepideh Modgham" userId="4115b3b6-c566-49ec-8cd3-2d7651a9555d" providerId="ADAL" clId="{EFE26425-8D41-4D35-AC9F-E44A5BACF7C0}" dt="2023-11-09T15:04:02.996" v="619" actId="478"/>
          <ac:spMkLst>
            <pc:docMk/>
            <pc:sldMk cId="899098893" sldId="322"/>
            <ac:spMk id="12" creationId="{80FDF025-2C0B-4E7A-AD51-7651762CA270}"/>
          </ac:spMkLst>
        </pc:spChg>
        <pc:spChg chg="del mod">
          <ac:chgData name="Sepideh Modgham" userId="4115b3b6-c566-49ec-8cd3-2d7651a9555d" providerId="ADAL" clId="{EFE26425-8D41-4D35-AC9F-E44A5BACF7C0}" dt="2023-11-09T15:04:58.052" v="633" actId="478"/>
          <ac:spMkLst>
            <pc:docMk/>
            <pc:sldMk cId="899098893" sldId="322"/>
            <ac:spMk id="13" creationId="{E21F8F9D-7FF4-468D-B5F7-B08A23F2E1B7}"/>
          </ac:spMkLst>
        </pc:spChg>
        <pc:picChg chg="mod">
          <ac:chgData name="Sepideh Modgham" userId="4115b3b6-c566-49ec-8cd3-2d7651a9555d" providerId="ADAL" clId="{EFE26425-8D41-4D35-AC9F-E44A5BACF7C0}" dt="2023-11-09T15:05:48.466" v="641" actId="1076"/>
          <ac:picMkLst>
            <pc:docMk/>
            <pc:sldMk cId="899098893" sldId="322"/>
            <ac:picMk id="5" creationId="{92972048-F460-4E55-8345-3B65EC77A5BA}"/>
          </ac:picMkLst>
        </pc:picChg>
        <pc:picChg chg="mod">
          <ac:chgData name="Sepideh Modgham" userId="4115b3b6-c566-49ec-8cd3-2d7651a9555d" providerId="ADAL" clId="{EFE26425-8D41-4D35-AC9F-E44A5BACF7C0}" dt="2023-11-09T15:04:18.835" v="624" actId="1076"/>
          <ac:picMkLst>
            <pc:docMk/>
            <pc:sldMk cId="899098893" sldId="322"/>
            <ac:picMk id="10" creationId="{E09C65A2-2284-4552-B954-7EA2B0282785}"/>
          </ac:picMkLst>
        </pc:picChg>
      </pc:sldChg>
      <pc:sldChg chg="addSp delSp modSp mod addAnim delAnim modAnim">
        <pc:chgData name="Sepideh Modgham" userId="4115b3b6-c566-49ec-8cd3-2d7651a9555d" providerId="ADAL" clId="{EFE26425-8D41-4D35-AC9F-E44A5BACF7C0}" dt="2023-11-09T15:10:30.162" v="667" actId="1076"/>
        <pc:sldMkLst>
          <pc:docMk/>
          <pc:sldMk cId="973830422" sldId="323"/>
        </pc:sldMkLst>
        <pc:spChg chg="mod">
          <ac:chgData name="Sepideh Modgham" userId="4115b3b6-c566-49ec-8cd3-2d7651a9555d" providerId="ADAL" clId="{EFE26425-8D41-4D35-AC9F-E44A5BACF7C0}" dt="2023-11-09T14:52:09.046" v="493" actId="20577"/>
          <ac:spMkLst>
            <pc:docMk/>
            <pc:sldMk cId="973830422" sldId="323"/>
            <ac:spMk id="2" creationId="{18B1A033-6A7D-76FA-B421-A91A0DBBA43D}"/>
          </ac:spMkLst>
        </pc:spChg>
        <pc:spChg chg="add mod">
          <ac:chgData name="Sepideh Modgham" userId="4115b3b6-c566-49ec-8cd3-2d7651a9555d" providerId="ADAL" clId="{EFE26425-8D41-4D35-AC9F-E44A5BACF7C0}" dt="2023-11-09T15:10:30.162" v="667" actId="1076"/>
          <ac:spMkLst>
            <pc:docMk/>
            <pc:sldMk cId="973830422" sldId="323"/>
            <ac:spMk id="3" creationId="{12F8E624-F466-B3BC-60E5-C66FDCB27C95}"/>
          </ac:spMkLst>
        </pc:spChg>
        <pc:spChg chg="mod">
          <ac:chgData name="Sepideh Modgham" userId="4115b3b6-c566-49ec-8cd3-2d7651a9555d" providerId="ADAL" clId="{EFE26425-8D41-4D35-AC9F-E44A5BACF7C0}" dt="2023-11-09T14:49:10.606" v="458" actId="1076"/>
          <ac:spMkLst>
            <pc:docMk/>
            <pc:sldMk cId="973830422" sldId="323"/>
            <ac:spMk id="8" creationId="{6D548184-1A08-4510-9AF1-4BD4330E7B32}"/>
          </ac:spMkLst>
        </pc:spChg>
        <pc:spChg chg="mod">
          <ac:chgData name="Sepideh Modgham" userId="4115b3b6-c566-49ec-8cd3-2d7651a9555d" providerId="ADAL" clId="{EFE26425-8D41-4D35-AC9F-E44A5BACF7C0}" dt="2023-11-09T14:48:53.369" v="453" actId="404"/>
          <ac:spMkLst>
            <pc:docMk/>
            <pc:sldMk cId="973830422" sldId="323"/>
            <ac:spMk id="9" creationId="{73A72B10-5391-48D2-8F65-EA9DB563532A}"/>
          </ac:spMkLst>
        </pc:spChg>
        <pc:spChg chg="mod">
          <ac:chgData name="Sepideh Modgham" userId="4115b3b6-c566-49ec-8cd3-2d7651a9555d" providerId="ADAL" clId="{EFE26425-8D41-4D35-AC9F-E44A5BACF7C0}" dt="2023-11-09T14:50:25.073" v="479" actId="1076"/>
          <ac:spMkLst>
            <pc:docMk/>
            <pc:sldMk cId="973830422" sldId="323"/>
            <ac:spMk id="11" creationId="{3CCAB1AF-188D-4DC0-95E5-05C97EEEF279}"/>
          </ac:spMkLst>
        </pc:spChg>
        <pc:spChg chg="add del mod ord">
          <ac:chgData name="Sepideh Modgham" userId="4115b3b6-c566-49ec-8cd3-2d7651a9555d" providerId="ADAL" clId="{EFE26425-8D41-4D35-AC9F-E44A5BACF7C0}" dt="2023-11-09T15:10:14.459" v="648" actId="478"/>
          <ac:spMkLst>
            <pc:docMk/>
            <pc:sldMk cId="973830422" sldId="323"/>
            <ac:spMk id="12" creationId="{80FDF025-2C0B-4E7A-AD51-7651762CA270}"/>
          </ac:spMkLst>
        </pc:spChg>
        <pc:picChg chg="mod">
          <ac:chgData name="Sepideh Modgham" userId="4115b3b6-c566-49ec-8cd3-2d7651a9555d" providerId="ADAL" clId="{EFE26425-8D41-4D35-AC9F-E44A5BACF7C0}" dt="2023-11-09T15:06:02.288" v="643" actId="1076"/>
          <ac:picMkLst>
            <pc:docMk/>
            <pc:sldMk cId="973830422" sldId="323"/>
            <ac:picMk id="4" creationId="{B665B7D0-FB22-4943-B219-38377F39A45C}"/>
          </ac:picMkLst>
        </pc:picChg>
        <pc:picChg chg="mod">
          <ac:chgData name="Sepideh Modgham" userId="4115b3b6-c566-49ec-8cd3-2d7651a9555d" providerId="ADAL" clId="{EFE26425-8D41-4D35-AC9F-E44A5BACF7C0}" dt="2023-11-09T15:06:06.927" v="644" actId="1076"/>
          <ac:picMkLst>
            <pc:docMk/>
            <pc:sldMk cId="973830422" sldId="323"/>
            <ac:picMk id="7" creationId="{8C7B838E-55AB-4081-B7A7-C2B8E7E554E5}"/>
          </ac:picMkLst>
        </pc:picChg>
      </pc:sldChg>
      <pc:sldChg chg="addSp delSp modSp mod delAnim modAnim">
        <pc:chgData name="Sepideh Modgham" userId="4115b3b6-c566-49ec-8cd3-2d7651a9555d" providerId="ADAL" clId="{EFE26425-8D41-4D35-AC9F-E44A5BACF7C0}" dt="2023-11-09T15:17:02.175" v="721"/>
        <pc:sldMkLst>
          <pc:docMk/>
          <pc:sldMk cId="2796720263" sldId="324"/>
        </pc:sldMkLst>
        <pc:spChg chg="add mod">
          <ac:chgData name="Sepideh Modgham" userId="4115b3b6-c566-49ec-8cd3-2d7651a9555d" providerId="ADAL" clId="{EFE26425-8D41-4D35-AC9F-E44A5BACF7C0}" dt="2023-11-09T15:15:26.499" v="702" actId="1076"/>
          <ac:spMkLst>
            <pc:docMk/>
            <pc:sldMk cId="2796720263" sldId="324"/>
            <ac:spMk id="3" creationId="{FDAE55D6-D652-42D9-08DE-8F35568F33F7}"/>
          </ac:spMkLst>
        </pc:spChg>
        <pc:spChg chg="add mod">
          <ac:chgData name="Sepideh Modgham" userId="4115b3b6-c566-49ec-8cd3-2d7651a9555d" providerId="ADAL" clId="{EFE26425-8D41-4D35-AC9F-E44A5BACF7C0}" dt="2023-11-09T15:15:42.286" v="707" actId="1076"/>
          <ac:spMkLst>
            <pc:docMk/>
            <pc:sldMk cId="2796720263" sldId="324"/>
            <ac:spMk id="4" creationId="{077E0DB9-0E2F-4A64-7A4C-84D535368D18}"/>
          </ac:spMkLst>
        </pc:spChg>
        <pc:spChg chg="del">
          <ac:chgData name="Sepideh Modgham" userId="4115b3b6-c566-49ec-8cd3-2d7651a9555d" providerId="ADAL" clId="{EFE26425-8D41-4D35-AC9F-E44A5BACF7C0}" dt="2023-11-09T15:15:23.260" v="701" actId="478"/>
          <ac:spMkLst>
            <pc:docMk/>
            <pc:sldMk cId="2796720263" sldId="324"/>
            <ac:spMk id="13" creationId="{80F130AA-6697-43DE-B996-F51748F037F1}"/>
          </ac:spMkLst>
        </pc:spChg>
        <pc:spChg chg="del">
          <ac:chgData name="Sepideh Modgham" userId="4115b3b6-c566-49ec-8cd3-2d7651a9555d" providerId="ADAL" clId="{EFE26425-8D41-4D35-AC9F-E44A5BACF7C0}" dt="2023-11-09T15:15:39.457" v="706" actId="478"/>
          <ac:spMkLst>
            <pc:docMk/>
            <pc:sldMk cId="2796720263" sldId="324"/>
            <ac:spMk id="14" creationId="{A9E9DF39-A19A-4A4D-BEA1-3D7153256645}"/>
          </ac:spMkLst>
        </pc:spChg>
      </pc:sldChg>
      <pc:sldChg chg="modSp mod">
        <pc:chgData name="Sepideh Modgham" userId="4115b3b6-c566-49ec-8cd3-2d7651a9555d" providerId="ADAL" clId="{EFE26425-8D41-4D35-AC9F-E44A5BACF7C0}" dt="2023-11-09T15:42:51.187" v="925" actId="20577"/>
        <pc:sldMkLst>
          <pc:docMk/>
          <pc:sldMk cId="3223871012" sldId="325"/>
        </pc:sldMkLst>
        <pc:spChg chg="mod">
          <ac:chgData name="Sepideh Modgham" userId="4115b3b6-c566-49ec-8cd3-2d7651a9555d" providerId="ADAL" clId="{EFE26425-8D41-4D35-AC9F-E44A5BACF7C0}" dt="2023-11-09T15:42:51.187" v="925" actId="20577"/>
          <ac:spMkLst>
            <pc:docMk/>
            <pc:sldMk cId="3223871012" sldId="325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5:17:22.998" v="724" actId="207"/>
          <ac:spMkLst>
            <pc:docMk/>
            <pc:sldMk cId="3223871012" sldId="325"/>
            <ac:spMk id="3" creationId="{74D9CD56-27DC-4215-9AAA-5D9D58D6A64C}"/>
          </ac:spMkLst>
        </pc:spChg>
      </pc:sldChg>
      <pc:sldChg chg="addSp delSp modSp mod delAnim modAnim">
        <pc:chgData name="Sepideh Modgham" userId="4115b3b6-c566-49ec-8cd3-2d7651a9555d" providerId="ADAL" clId="{EFE26425-8D41-4D35-AC9F-E44A5BACF7C0}" dt="2023-11-09T15:43:01.196" v="936" actId="20577"/>
        <pc:sldMkLst>
          <pc:docMk/>
          <pc:sldMk cId="3954159391" sldId="326"/>
        </pc:sldMkLst>
        <pc:spChg chg="mod">
          <ac:chgData name="Sepideh Modgham" userId="4115b3b6-c566-49ec-8cd3-2d7651a9555d" providerId="ADAL" clId="{EFE26425-8D41-4D35-AC9F-E44A5BACF7C0}" dt="2023-11-09T15:43:01.196" v="936" actId="20577"/>
          <ac:spMkLst>
            <pc:docMk/>
            <pc:sldMk cId="3954159391" sldId="326"/>
            <ac:spMk id="2" creationId="{18B1A033-6A7D-76FA-B421-A91A0DBBA43D}"/>
          </ac:spMkLst>
        </pc:spChg>
        <pc:spChg chg="add mod">
          <ac:chgData name="Sepideh Modgham" userId="4115b3b6-c566-49ec-8cd3-2d7651a9555d" providerId="ADAL" clId="{EFE26425-8D41-4D35-AC9F-E44A5BACF7C0}" dt="2023-11-09T15:22:11.136" v="733" actId="1076"/>
          <ac:spMkLst>
            <pc:docMk/>
            <pc:sldMk cId="3954159391" sldId="326"/>
            <ac:spMk id="3" creationId="{9E371F71-12E0-EE11-E273-689FA65D3EF8}"/>
          </ac:spMkLst>
        </pc:spChg>
        <pc:spChg chg="add mod">
          <ac:chgData name="Sepideh Modgham" userId="4115b3b6-c566-49ec-8cd3-2d7651a9555d" providerId="ADAL" clId="{EFE26425-8D41-4D35-AC9F-E44A5BACF7C0}" dt="2023-11-09T15:23:11.864" v="747" actId="1076"/>
          <ac:spMkLst>
            <pc:docMk/>
            <pc:sldMk cId="3954159391" sldId="326"/>
            <ac:spMk id="4" creationId="{8DBC3991-7A8B-BCBA-D012-36E01D3591EA}"/>
          </ac:spMkLst>
        </pc:spChg>
        <pc:spChg chg="del">
          <ac:chgData name="Sepideh Modgham" userId="4115b3b6-c566-49ec-8cd3-2d7651a9555d" providerId="ADAL" clId="{EFE26425-8D41-4D35-AC9F-E44A5BACF7C0}" dt="2023-11-09T15:22:05.899" v="732" actId="478"/>
          <ac:spMkLst>
            <pc:docMk/>
            <pc:sldMk cId="3954159391" sldId="326"/>
            <ac:spMk id="13" creationId="{80F130AA-6697-43DE-B996-F51748F037F1}"/>
          </ac:spMkLst>
        </pc:spChg>
        <pc:spChg chg="del mod">
          <ac:chgData name="Sepideh Modgham" userId="4115b3b6-c566-49ec-8cd3-2d7651a9555d" providerId="ADAL" clId="{EFE26425-8D41-4D35-AC9F-E44A5BACF7C0}" dt="2023-11-09T15:23:07.155" v="746" actId="478"/>
          <ac:spMkLst>
            <pc:docMk/>
            <pc:sldMk cId="3954159391" sldId="326"/>
            <ac:spMk id="14" creationId="{A9E9DF39-A19A-4A4D-BEA1-3D7153256645}"/>
          </ac:spMkLst>
        </pc:spChg>
      </pc:sldChg>
      <pc:sldChg chg="addSp delSp modSp mod delAnim modAnim">
        <pc:chgData name="Sepideh Modgham" userId="4115b3b6-c566-49ec-8cd3-2d7651a9555d" providerId="ADAL" clId="{EFE26425-8D41-4D35-AC9F-E44A5BACF7C0}" dt="2023-11-09T15:43:13.044" v="947" actId="20577"/>
        <pc:sldMkLst>
          <pc:docMk/>
          <pc:sldMk cId="3622368953" sldId="327"/>
        </pc:sldMkLst>
        <pc:spChg chg="mod">
          <ac:chgData name="Sepideh Modgham" userId="4115b3b6-c566-49ec-8cd3-2d7651a9555d" providerId="ADAL" clId="{EFE26425-8D41-4D35-AC9F-E44A5BACF7C0}" dt="2023-11-09T15:43:13.044" v="947" actId="20577"/>
          <ac:spMkLst>
            <pc:docMk/>
            <pc:sldMk cId="3622368953" sldId="327"/>
            <ac:spMk id="2" creationId="{18B1A033-6A7D-76FA-B421-A91A0DBBA43D}"/>
          </ac:spMkLst>
        </pc:spChg>
        <pc:spChg chg="add mod">
          <ac:chgData name="Sepideh Modgham" userId="4115b3b6-c566-49ec-8cd3-2d7651a9555d" providerId="ADAL" clId="{EFE26425-8D41-4D35-AC9F-E44A5BACF7C0}" dt="2023-11-09T15:23:43.031" v="754" actId="20577"/>
          <ac:spMkLst>
            <pc:docMk/>
            <pc:sldMk cId="3622368953" sldId="327"/>
            <ac:spMk id="3" creationId="{2C5F435B-6EE5-FACA-4851-FA526B078E9D}"/>
          </ac:spMkLst>
        </pc:spChg>
        <pc:spChg chg="add mod">
          <ac:chgData name="Sepideh Modgham" userId="4115b3b6-c566-49ec-8cd3-2d7651a9555d" providerId="ADAL" clId="{EFE26425-8D41-4D35-AC9F-E44A5BACF7C0}" dt="2023-11-09T15:24:15.754" v="759" actId="20577"/>
          <ac:spMkLst>
            <pc:docMk/>
            <pc:sldMk cId="3622368953" sldId="327"/>
            <ac:spMk id="5" creationId="{BF047934-E803-7AF7-0541-0188D85FC83A}"/>
          </ac:spMkLst>
        </pc:spChg>
        <pc:spChg chg="del">
          <ac:chgData name="Sepideh Modgham" userId="4115b3b6-c566-49ec-8cd3-2d7651a9555d" providerId="ADAL" clId="{EFE26425-8D41-4D35-AC9F-E44A5BACF7C0}" dt="2023-11-09T15:23:31.932" v="749" actId="478"/>
          <ac:spMkLst>
            <pc:docMk/>
            <pc:sldMk cId="3622368953" sldId="327"/>
            <ac:spMk id="13" creationId="{80F130AA-6697-43DE-B996-F51748F037F1}"/>
          </ac:spMkLst>
        </pc:spChg>
        <pc:spChg chg="del">
          <ac:chgData name="Sepideh Modgham" userId="4115b3b6-c566-49ec-8cd3-2d7651a9555d" providerId="ADAL" clId="{EFE26425-8D41-4D35-AC9F-E44A5BACF7C0}" dt="2023-11-09T15:24:18.975" v="760" actId="478"/>
          <ac:spMkLst>
            <pc:docMk/>
            <pc:sldMk cId="3622368953" sldId="327"/>
            <ac:spMk id="14" creationId="{A9E9DF39-A19A-4A4D-BEA1-3D7153256645}"/>
          </ac:spMkLst>
        </pc:spChg>
      </pc:sldChg>
      <pc:sldChg chg="modSp mod">
        <pc:chgData name="Sepideh Modgham" userId="4115b3b6-c566-49ec-8cd3-2d7651a9555d" providerId="ADAL" clId="{EFE26425-8D41-4D35-AC9F-E44A5BACF7C0}" dt="2023-11-09T15:43:19.014" v="949" actId="20577"/>
        <pc:sldMkLst>
          <pc:docMk/>
          <pc:sldMk cId="301815495" sldId="328"/>
        </pc:sldMkLst>
        <pc:spChg chg="mod">
          <ac:chgData name="Sepideh Modgham" userId="4115b3b6-c566-49ec-8cd3-2d7651a9555d" providerId="ADAL" clId="{EFE26425-8D41-4D35-AC9F-E44A5BACF7C0}" dt="2023-11-09T15:43:19.014" v="949" actId="20577"/>
          <ac:spMkLst>
            <pc:docMk/>
            <pc:sldMk cId="301815495" sldId="328"/>
            <ac:spMk id="2" creationId="{18B1A033-6A7D-76FA-B421-A91A0DBBA43D}"/>
          </ac:spMkLst>
        </pc:spChg>
        <pc:spChg chg="mod">
          <ac:chgData name="Sepideh Modgham" userId="4115b3b6-c566-49ec-8cd3-2d7651a9555d" providerId="ADAL" clId="{EFE26425-8D41-4D35-AC9F-E44A5BACF7C0}" dt="2023-11-09T15:25:04.148" v="776" actId="207"/>
          <ac:spMkLst>
            <pc:docMk/>
            <pc:sldMk cId="301815495" sldId="328"/>
            <ac:spMk id="3" creationId="{74D9CD56-27DC-4215-9AAA-5D9D58D6A64C}"/>
          </ac:spMkLst>
        </pc:spChg>
      </pc:sldChg>
      <pc:sldChg chg="del">
        <pc:chgData name="Sepideh Modgham" userId="4115b3b6-c566-49ec-8cd3-2d7651a9555d" providerId="ADAL" clId="{EFE26425-8D41-4D35-AC9F-E44A5BACF7C0}" dt="2023-11-09T13:30:40.915" v="74" actId="47"/>
        <pc:sldMkLst>
          <pc:docMk/>
          <pc:sldMk cId="3101568213" sldId="329"/>
        </pc:sldMkLst>
      </pc:sldChg>
    </pc:docChg>
  </pc:docChgLst>
  <pc:docChgLst>
    <pc:chgData name="Mucklow Darren (Staff)" userId="8e59ca1c-6b4b-435e-9886-d435788b9330" providerId="ADAL" clId="{F1A9B075-CE16-4EA2-81BA-81E22DEEB9E9}"/>
    <pc:docChg chg="undo custSel addSld delSld modSld sldOrd">
      <pc:chgData name="Mucklow Darren (Staff)" userId="8e59ca1c-6b4b-435e-9886-d435788b9330" providerId="ADAL" clId="{F1A9B075-CE16-4EA2-81BA-81E22DEEB9E9}" dt="2023-10-25T08:17:34.837" v="3755" actId="47"/>
      <pc:docMkLst>
        <pc:docMk/>
      </pc:docMkLst>
      <pc:sldChg chg="modSp mod">
        <pc:chgData name="Mucklow Darren (Staff)" userId="8e59ca1c-6b4b-435e-9886-d435788b9330" providerId="ADAL" clId="{F1A9B075-CE16-4EA2-81BA-81E22DEEB9E9}" dt="2023-10-25T04:56:15.028" v="50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F1A9B075-CE16-4EA2-81BA-81E22DEEB9E9}" dt="2023-10-25T04:56:15.028" v="50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modSp mod modAnim">
        <pc:chgData name="Mucklow Darren (Staff)" userId="8e59ca1c-6b4b-435e-9886-d435788b9330" providerId="ADAL" clId="{F1A9B075-CE16-4EA2-81BA-81E22DEEB9E9}" dt="2023-10-25T05:34:26.212" v="1615"/>
        <pc:sldMkLst>
          <pc:docMk/>
          <pc:sldMk cId="895964165" sldId="299"/>
        </pc:sldMkLst>
        <pc:spChg chg="mod">
          <ac:chgData name="Mucklow Darren (Staff)" userId="8e59ca1c-6b4b-435e-9886-d435788b9330" providerId="ADAL" clId="{F1A9B075-CE16-4EA2-81BA-81E22DEEB9E9}" dt="2023-10-25T05:33:21.890" v="1558" actId="20577"/>
          <ac:spMkLst>
            <pc:docMk/>
            <pc:sldMk cId="895964165" sldId="299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33:38.317" v="1610" actId="20577"/>
          <ac:spMkLst>
            <pc:docMk/>
            <pc:sldMk cId="895964165" sldId="299"/>
            <ac:spMk id="3" creationId="{E195AECD-C740-15C7-B2B3-621433714DE7}"/>
          </ac:spMkLst>
        </pc:spChg>
      </pc:sldChg>
      <pc:sldChg chg="add del">
        <pc:chgData name="Mucklow Darren (Staff)" userId="8e59ca1c-6b4b-435e-9886-d435788b9330" providerId="ADAL" clId="{F1A9B075-CE16-4EA2-81BA-81E22DEEB9E9}" dt="2023-10-25T05:33:46.219" v="1611" actId="47"/>
        <pc:sldMkLst>
          <pc:docMk/>
          <pc:sldMk cId="3586669408" sldId="300"/>
        </pc:sldMkLst>
      </pc:sldChg>
      <pc:sldChg chg="addSp delSp modSp add mod modAnim modNotesTx">
        <pc:chgData name="Mucklow Darren (Staff)" userId="8e59ca1c-6b4b-435e-9886-d435788b9330" providerId="ADAL" clId="{F1A9B075-CE16-4EA2-81BA-81E22DEEB9E9}" dt="2023-10-25T05:35:08.112" v="1625"/>
        <pc:sldMkLst>
          <pc:docMk/>
          <pc:sldMk cId="1258375147" sldId="301"/>
        </pc:sldMkLst>
        <pc:spChg chg="mod">
          <ac:chgData name="Mucklow Darren (Staff)" userId="8e59ca1c-6b4b-435e-9886-d435788b9330" providerId="ADAL" clId="{F1A9B075-CE16-4EA2-81BA-81E22DEEB9E9}" dt="2023-10-25T05:17:39.066" v="1055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00:10.951" v="134" actId="14100"/>
          <ac:spMkLst>
            <pc:docMk/>
            <pc:sldMk cId="1258375147" sldId="301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4:57:52.478" v="62" actId="478"/>
          <ac:spMkLst>
            <pc:docMk/>
            <pc:sldMk cId="1258375147" sldId="301"/>
            <ac:spMk id="6" creationId="{EE09465D-BE24-4138-85B5-75B2D24E2D46}"/>
          </ac:spMkLst>
        </pc:spChg>
        <pc:spChg chg="add del mod">
          <ac:chgData name="Mucklow Darren (Staff)" userId="8e59ca1c-6b4b-435e-9886-d435788b9330" providerId="ADAL" clId="{F1A9B075-CE16-4EA2-81BA-81E22DEEB9E9}" dt="2023-10-25T04:58:07.533" v="64" actId="478"/>
          <ac:spMkLst>
            <pc:docMk/>
            <pc:sldMk cId="1258375147" sldId="301"/>
            <ac:spMk id="7" creationId="{4E794F3C-E285-4910-8141-1BC8E8A674EC}"/>
          </ac:spMkLst>
        </pc:spChg>
        <pc:spChg chg="add del mod">
          <ac:chgData name="Mucklow Darren (Staff)" userId="8e59ca1c-6b4b-435e-9886-d435788b9330" providerId="ADAL" clId="{F1A9B075-CE16-4EA2-81BA-81E22DEEB9E9}" dt="2023-10-25T05:05:16.742" v="199" actId="21"/>
          <ac:spMkLst>
            <pc:docMk/>
            <pc:sldMk cId="1258375147" sldId="301"/>
            <ac:spMk id="8" creationId="{1AA43908-9EEE-4893-859A-A7D579671AC8}"/>
          </ac:spMkLst>
        </pc:spChg>
        <pc:spChg chg="add mod">
          <ac:chgData name="Mucklow Darren (Staff)" userId="8e59ca1c-6b4b-435e-9886-d435788b9330" providerId="ADAL" clId="{F1A9B075-CE16-4EA2-81BA-81E22DEEB9E9}" dt="2023-10-25T05:01:33.404" v="176" actId="1076"/>
          <ac:spMkLst>
            <pc:docMk/>
            <pc:sldMk cId="1258375147" sldId="301"/>
            <ac:spMk id="14" creationId="{33C06344-F2C9-4160-AE5C-28B50643C099}"/>
          </ac:spMkLst>
        </pc:spChg>
        <pc:spChg chg="add mod">
          <ac:chgData name="Mucklow Darren (Staff)" userId="8e59ca1c-6b4b-435e-9886-d435788b9330" providerId="ADAL" clId="{F1A9B075-CE16-4EA2-81BA-81E22DEEB9E9}" dt="2023-10-25T05:07:19.022" v="283" actId="1076"/>
          <ac:spMkLst>
            <pc:docMk/>
            <pc:sldMk cId="1258375147" sldId="301"/>
            <ac:spMk id="15" creationId="{010FE380-FAAB-4C1C-A3D1-CD24E37EF10A}"/>
          </ac:spMkLst>
        </pc:spChg>
        <pc:spChg chg="add mod">
          <ac:chgData name="Mucklow Darren (Staff)" userId="8e59ca1c-6b4b-435e-9886-d435788b9330" providerId="ADAL" clId="{F1A9B075-CE16-4EA2-81BA-81E22DEEB9E9}" dt="2023-10-25T05:09:11.323" v="488" actId="1076"/>
          <ac:spMkLst>
            <pc:docMk/>
            <pc:sldMk cId="1258375147" sldId="301"/>
            <ac:spMk id="20" creationId="{4D1C9E45-82D9-47D4-B9DC-62C95907387D}"/>
          </ac:spMkLst>
        </pc:spChg>
        <pc:spChg chg="add mod">
          <ac:chgData name="Mucklow Darren (Staff)" userId="8e59ca1c-6b4b-435e-9886-d435788b9330" providerId="ADAL" clId="{F1A9B075-CE16-4EA2-81BA-81E22DEEB9E9}" dt="2023-10-25T05:14:03.496" v="813" actId="20577"/>
          <ac:spMkLst>
            <pc:docMk/>
            <pc:sldMk cId="1258375147" sldId="301"/>
            <ac:spMk id="21" creationId="{F9CBA147-BE3C-4055-A87C-97EAD2ABEC55}"/>
          </ac:spMkLst>
        </pc:spChg>
        <pc:picChg chg="add mod modCrop">
          <ac:chgData name="Mucklow Darren (Staff)" userId="8e59ca1c-6b4b-435e-9886-d435788b9330" providerId="ADAL" clId="{F1A9B075-CE16-4EA2-81BA-81E22DEEB9E9}" dt="2023-10-25T05:07:07.414" v="281" actId="1076"/>
          <ac:picMkLst>
            <pc:docMk/>
            <pc:sldMk cId="1258375147" sldId="301"/>
            <ac:picMk id="17" creationId="{AAB38B36-0974-45EB-A3CE-6FB777C0E7A1}"/>
          </ac:picMkLst>
        </pc:picChg>
        <pc:picChg chg="add mod">
          <ac:chgData name="Mucklow Darren (Staff)" userId="8e59ca1c-6b4b-435e-9886-d435788b9330" providerId="ADAL" clId="{F1A9B075-CE16-4EA2-81BA-81E22DEEB9E9}" dt="2023-10-25T05:07:10.114" v="282" actId="1076"/>
          <ac:picMkLst>
            <pc:docMk/>
            <pc:sldMk cId="1258375147" sldId="301"/>
            <ac:picMk id="19" creationId="{3175A874-1A4F-4A7E-9EF7-792CA64105D3}"/>
          </ac:picMkLst>
        </pc:picChg>
        <pc:cxnChg chg="add del mod">
          <ac:chgData name="Mucklow Darren (Staff)" userId="8e59ca1c-6b4b-435e-9886-d435788b9330" providerId="ADAL" clId="{F1A9B075-CE16-4EA2-81BA-81E22DEEB9E9}" dt="2023-10-25T05:05:16.742" v="199" actId="21"/>
          <ac:cxnSpMkLst>
            <pc:docMk/>
            <pc:sldMk cId="1258375147" sldId="301"/>
            <ac:cxnSpMk id="4" creationId="{FFB62A37-C27A-4FAE-9A4E-6759E08C0673}"/>
          </ac:cxnSpMkLst>
        </pc:cxnChg>
        <pc:cxnChg chg="add del mod">
          <ac:chgData name="Mucklow Darren (Staff)" userId="8e59ca1c-6b4b-435e-9886-d435788b9330" providerId="ADAL" clId="{F1A9B075-CE16-4EA2-81BA-81E22DEEB9E9}" dt="2023-10-25T05:05:16.742" v="199" actId="21"/>
          <ac:cxnSpMkLst>
            <pc:docMk/>
            <pc:sldMk cId="1258375147" sldId="301"/>
            <ac:cxnSpMk id="5" creationId="{642EAD02-8E20-44EC-A371-168E0D65046F}"/>
          </ac:cxnSpMkLst>
        </pc:cxnChg>
      </pc:sldChg>
      <pc:sldChg chg="addSp delSp modSp add mod ord">
        <pc:chgData name="Mucklow Darren (Staff)" userId="8e59ca1c-6b4b-435e-9886-d435788b9330" providerId="ADAL" clId="{F1A9B075-CE16-4EA2-81BA-81E22DEEB9E9}" dt="2023-10-25T05:39:45.299" v="1981" actId="14100"/>
        <pc:sldMkLst>
          <pc:docMk/>
          <pc:sldMk cId="4070975815" sldId="302"/>
        </pc:sldMkLst>
        <pc:spChg chg="mod">
          <ac:chgData name="Mucklow Darren (Staff)" userId="8e59ca1c-6b4b-435e-9886-d435788b9330" providerId="ADAL" clId="{F1A9B075-CE16-4EA2-81BA-81E22DEEB9E9}" dt="2023-10-25T05:39:19.770" v="1914" actId="20577"/>
          <ac:spMkLst>
            <pc:docMk/>
            <pc:sldMk cId="4070975815" sldId="302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39:45.299" v="1981" actId="14100"/>
          <ac:spMkLst>
            <pc:docMk/>
            <pc:sldMk cId="4070975815" sldId="302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5:37:57.052" v="1647" actId="478"/>
          <ac:spMkLst>
            <pc:docMk/>
            <pc:sldMk cId="4070975815" sldId="302"/>
            <ac:spMk id="6" creationId="{6DCA4425-FE46-49D1-8E3B-ADEDAA5D1D77}"/>
          </ac:spMkLst>
        </pc:spChg>
        <pc:cxnChg chg="add del mod">
          <ac:chgData name="Mucklow Darren (Staff)" userId="8e59ca1c-6b4b-435e-9886-d435788b9330" providerId="ADAL" clId="{F1A9B075-CE16-4EA2-81BA-81E22DEEB9E9}" dt="2023-10-25T05:37:57.052" v="1647" actId="478"/>
          <ac:cxnSpMkLst>
            <pc:docMk/>
            <pc:sldMk cId="4070975815" sldId="302"/>
            <ac:cxnSpMk id="4" creationId="{7DA872F0-0C75-46CE-AC2D-03B0E690367E}"/>
          </ac:cxnSpMkLst>
        </pc:cxnChg>
        <pc:cxnChg chg="add del mod">
          <ac:chgData name="Mucklow Darren (Staff)" userId="8e59ca1c-6b4b-435e-9886-d435788b9330" providerId="ADAL" clId="{F1A9B075-CE16-4EA2-81BA-81E22DEEB9E9}" dt="2023-10-25T05:37:57.052" v="1647" actId="478"/>
          <ac:cxnSpMkLst>
            <pc:docMk/>
            <pc:sldMk cId="4070975815" sldId="302"/>
            <ac:cxnSpMk id="5" creationId="{5FEC2071-F7A3-4B77-B93F-EC2E17C3FFDF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5:36:00.767" v="1635"/>
        <pc:sldMkLst>
          <pc:docMk/>
          <pc:sldMk cId="2981766121" sldId="303"/>
        </pc:sldMkLst>
        <pc:spChg chg="mod">
          <ac:chgData name="Mucklow Darren (Staff)" userId="8e59ca1c-6b4b-435e-9886-d435788b9330" providerId="ADAL" clId="{F1A9B075-CE16-4EA2-81BA-81E22DEEB9E9}" dt="2023-10-25T05:17:50.159" v="1057"/>
          <ac:spMkLst>
            <pc:docMk/>
            <pc:sldMk cId="2981766121" sldId="303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5:13:08.352" v="701" actId="478"/>
          <ac:spMkLst>
            <pc:docMk/>
            <pc:sldMk cId="2981766121" sldId="30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5:15:41.252" v="873" actId="14100"/>
          <ac:spMkLst>
            <pc:docMk/>
            <pc:sldMk cId="2981766121" sldId="303"/>
            <ac:spMk id="4" creationId="{B2CBC8C8-75F1-4A38-A82C-C3A44C060A10}"/>
          </ac:spMkLst>
        </pc:spChg>
        <pc:spChg chg="add mod">
          <ac:chgData name="Mucklow Darren (Staff)" userId="8e59ca1c-6b4b-435e-9886-d435788b9330" providerId="ADAL" clId="{F1A9B075-CE16-4EA2-81BA-81E22DEEB9E9}" dt="2023-10-25T05:16:40.872" v="985" actId="1076"/>
          <ac:spMkLst>
            <pc:docMk/>
            <pc:sldMk cId="2981766121" sldId="303"/>
            <ac:spMk id="8" creationId="{FA0BB707-5C1D-40C3-A754-5537E857AA29}"/>
          </ac:spMkLst>
        </pc:spChg>
        <pc:spChg chg="add mod">
          <ac:chgData name="Mucklow Darren (Staff)" userId="8e59ca1c-6b4b-435e-9886-d435788b9330" providerId="ADAL" clId="{F1A9B075-CE16-4EA2-81BA-81E22DEEB9E9}" dt="2023-10-25T05:17:02.762" v="1010" actId="1076"/>
          <ac:spMkLst>
            <pc:docMk/>
            <pc:sldMk cId="2981766121" sldId="303"/>
            <ac:spMk id="9" creationId="{8F7D6D19-4C41-4C1C-BCD8-ED517C39EED1}"/>
          </ac:spMkLst>
        </pc:spChg>
        <pc:spChg chg="add mod">
          <ac:chgData name="Mucklow Darren (Staff)" userId="8e59ca1c-6b4b-435e-9886-d435788b9330" providerId="ADAL" clId="{F1A9B075-CE16-4EA2-81BA-81E22DEEB9E9}" dt="2023-10-25T05:35:57.424" v="1634" actId="2711"/>
          <ac:spMkLst>
            <pc:docMk/>
            <pc:sldMk cId="2981766121" sldId="303"/>
            <ac:spMk id="11" creationId="{EECE51F7-4692-40E7-90E0-197FFE0CCECF}"/>
          </ac:spMkLst>
        </pc:spChg>
        <pc:picChg chg="add mod">
          <ac:chgData name="Mucklow Darren (Staff)" userId="8e59ca1c-6b4b-435e-9886-d435788b9330" providerId="ADAL" clId="{F1A9B075-CE16-4EA2-81BA-81E22DEEB9E9}" dt="2023-10-25T05:15:21.734" v="872" actId="1440"/>
          <ac:picMkLst>
            <pc:docMk/>
            <pc:sldMk cId="2981766121" sldId="303"/>
            <ac:picMk id="6" creationId="{86798B2E-793C-4561-80C4-5BB09A881F3D}"/>
          </ac:picMkLst>
        </pc:picChg>
        <pc:picChg chg="add mod">
          <ac:chgData name="Mucklow Darren (Staff)" userId="8e59ca1c-6b4b-435e-9886-d435788b9330" providerId="ADAL" clId="{F1A9B075-CE16-4EA2-81BA-81E22DEEB9E9}" dt="2023-10-25T05:20:19.275" v="1119" actId="1440"/>
          <ac:picMkLst>
            <pc:docMk/>
            <pc:sldMk cId="2981766121" sldId="303"/>
            <ac:picMk id="13" creationId="{37768181-422E-4781-801F-A97FB3777AC8}"/>
          </ac:picMkLst>
        </pc:picChg>
      </pc:sldChg>
      <pc:sldChg chg="addSp delSp modSp add mod ord modAnim">
        <pc:chgData name="Mucklow Darren (Staff)" userId="8e59ca1c-6b4b-435e-9886-d435788b9330" providerId="ADAL" clId="{F1A9B075-CE16-4EA2-81BA-81E22DEEB9E9}" dt="2023-10-25T07:54:28.736" v="2854" actId="20577"/>
        <pc:sldMkLst>
          <pc:docMk/>
          <pc:sldMk cId="1872408748" sldId="304"/>
        </pc:sldMkLst>
        <pc:spChg chg="mod">
          <ac:chgData name="Mucklow Darren (Staff)" userId="8e59ca1c-6b4b-435e-9886-d435788b9330" providerId="ADAL" clId="{F1A9B075-CE16-4EA2-81BA-81E22DEEB9E9}" dt="2023-10-25T07:54:28.736" v="2854" actId="20577"/>
          <ac:spMkLst>
            <pc:docMk/>
            <pc:sldMk cId="1872408748" sldId="304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7:28:42.464" v="2605" actId="478"/>
          <ac:spMkLst>
            <pc:docMk/>
            <pc:sldMk cId="1872408748" sldId="30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7:50:31.744" v="2671" actId="20577"/>
          <ac:spMkLst>
            <pc:docMk/>
            <pc:sldMk cId="1872408748" sldId="304"/>
            <ac:spMk id="8" creationId="{479D147C-799C-4AB0-9C8A-8C15C369B801}"/>
          </ac:spMkLst>
        </pc:spChg>
        <pc:spChg chg="add mod">
          <ac:chgData name="Mucklow Darren (Staff)" userId="8e59ca1c-6b4b-435e-9886-d435788b9330" providerId="ADAL" clId="{F1A9B075-CE16-4EA2-81BA-81E22DEEB9E9}" dt="2023-10-25T07:50:24.867" v="2665" actId="1076"/>
          <ac:spMkLst>
            <pc:docMk/>
            <pc:sldMk cId="1872408748" sldId="304"/>
            <ac:spMk id="9" creationId="{D8DD95D5-542D-4D17-BCDB-AB5EC4972606}"/>
          </ac:spMkLst>
        </pc:spChg>
        <pc:spChg chg="add mod">
          <ac:chgData name="Mucklow Darren (Staff)" userId="8e59ca1c-6b4b-435e-9886-d435788b9330" providerId="ADAL" clId="{F1A9B075-CE16-4EA2-81BA-81E22DEEB9E9}" dt="2023-10-25T07:51:05.757" v="2702" actId="20577"/>
          <ac:spMkLst>
            <pc:docMk/>
            <pc:sldMk cId="1872408748" sldId="304"/>
            <ac:spMk id="10" creationId="{17FB7970-AAAD-40F9-A81F-BF50BBE86406}"/>
          </ac:spMkLst>
        </pc:spChg>
        <pc:spChg chg="add mod">
          <ac:chgData name="Mucklow Darren (Staff)" userId="8e59ca1c-6b4b-435e-9886-d435788b9330" providerId="ADAL" clId="{F1A9B075-CE16-4EA2-81BA-81E22DEEB9E9}" dt="2023-10-25T07:51:39.452" v="2785" actId="1076"/>
          <ac:spMkLst>
            <pc:docMk/>
            <pc:sldMk cId="1872408748" sldId="304"/>
            <ac:spMk id="11" creationId="{D89E896B-3DFC-4EE6-918C-CA99C291FB0C}"/>
          </ac:spMkLst>
        </pc:spChg>
        <pc:picChg chg="add mod">
          <ac:chgData name="Mucklow Darren (Staff)" userId="8e59ca1c-6b4b-435e-9886-d435788b9330" providerId="ADAL" clId="{F1A9B075-CE16-4EA2-81BA-81E22DEEB9E9}" dt="2023-10-25T07:50:15.169" v="2663" actId="1076"/>
          <ac:picMkLst>
            <pc:docMk/>
            <pc:sldMk cId="1872408748" sldId="304"/>
            <ac:picMk id="5" creationId="{ED2C3830-2BAC-434B-9069-C157EDC20E24}"/>
          </ac:picMkLst>
        </pc:picChg>
        <pc:picChg chg="add mod">
          <ac:chgData name="Mucklow Darren (Staff)" userId="8e59ca1c-6b4b-435e-9886-d435788b9330" providerId="ADAL" clId="{F1A9B075-CE16-4EA2-81BA-81E22DEEB9E9}" dt="2023-10-25T07:50:11.126" v="2662" actId="1076"/>
          <ac:picMkLst>
            <pc:docMk/>
            <pc:sldMk cId="1872408748" sldId="304"/>
            <ac:picMk id="7" creationId="{492F27D2-82FD-4487-8AFB-E0994AE6B977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3:45.343" v="2849"/>
        <pc:sldMkLst>
          <pc:docMk/>
          <pc:sldMk cId="1286809658" sldId="305"/>
        </pc:sldMkLst>
        <pc:spChg chg="mod">
          <ac:chgData name="Mucklow Darren (Staff)" userId="8e59ca1c-6b4b-435e-9886-d435788b9330" providerId="ADAL" clId="{F1A9B075-CE16-4EA2-81BA-81E22DEEB9E9}" dt="2023-10-25T06:02:42.896" v="2432"/>
          <ac:spMkLst>
            <pc:docMk/>
            <pc:sldMk cId="1286809658" sldId="305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6:07:16.132" v="2441" actId="478"/>
          <ac:spMkLst>
            <pc:docMk/>
            <pc:sldMk cId="1286809658" sldId="305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07:34.574" v="2447" actId="20577"/>
          <ac:spMkLst>
            <pc:docMk/>
            <pc:sldMk cId="1286809658" sldId="305"/>
            <ac:spMk id="5" creationId="{800FA1D6-43C2-440E-982C-3D385EFDE74D}"/>
          </ac:spMkLst>
        </pc:spChg>
        <pc:spChg chg="add mod">
          <ac:chgData name="Mucklow Darren (Staff)" userId="8e59ca1c-6b4b-435e-9886-d435788b9330" providerId="ADAL" clId="{F1A9B075-CE16-4EA2-81BA-81E22DEEB9E9}" dt="2023-10-25T06:14:14.775" v="2460" actId="1076"/>
          <ac:spMkLst>
            <pc:docMk/>
            <pc:sldMk cId="1286809658" sldId="305"/>
            <ac:spMk id="6" creationId="{7E9FB231-B584-47FA-B988-7F5120E75534}"/>
          </ac:spMkLst>
        </pc:spChg>
        <pc:picChg chg="add mod">
          <ac:chgData name="Mucklow Darren (Staff)" userId="8e59ca1c-6b4b-435e-9886-d435788b9330" providerId="ADAL" clId="{F1A9B075-CE16-4EA2-81BA-81E22DEEB9E9}" dt="2023-10-25T06:07:49.252" v="2448" actId="1076"/>
          <ac:picMkLst>
            <pc:docMk/>
            <pc:sldMk cId="1286809658" sldId="305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08:32.174" v="2454" actId="1440"/>
          <ac:picMkLst>
            <pc:docMk/>
            <pc:sldMk cId="1286809658" sldId="305"/>
            <ac:picMk id="8" creationId="{FA3E2EB1-1B5A-4C0C-BFAF-BACC0F78DA81}"/>
          </ac:picMkLst>
        </pc:picChg>
      </pc:sldChg>
      <pc:sldChg chg="add del">
        <pc:chgData name="Mucklow Darren (Staff)" userId="8e59ca1c-6b4b-435e-9886-d435788b9330" providerId="ADAL" clId="{F1A9B075-CE16-4EA2-81BA-81E22DEEB9E9}" dt="2023-10-25T08:17:34.837" v="3755" actId="47"/>
        <pc:sldMkLst>
          <pc:docMk/>
          <pc:sldMk cId="612738105" sldId="306"/>
        </pc:sldMkLst>
      </pc:sldChg>
      <pc:sldChg chg="addSp delSp modSp add mod modAnim">
        <pc:chgData name="Mucklow Darren (Staff)" userId="8e59ca1c-6b4b-435e-9886-d435788b9330" providerId="ADAL" clId="{F1A9B075-CE16-4EA2-81BA-81E22DEEB9E9}" dt="2023-10-25T05:35:19.407" v="1627"/>
        <pc:sldMkLst>
          <pc:docMk/>
          <pc:sldMk cId="2186028522" sldId="307"/>
        </pc:sldMkLst>
        <pc:spChg chg="mod">
          <ac:chgData name="Mucklow Darren (Staff)" userId="8e59ca1c-6b4b-435e-9886-d435788b9330" providerId="ADAL" clId="{F1A9B075-CE16-4EA2-81BA-81E22DEEB9E9}" dt="2023-10-25T05:17:47.159" v="1056"/>
          <ac:spMkLst>
            <pc:docMk/>
            <pc:sldMk cId="2186028522" sldId="307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5:10:36.496" v="554" actId="478"/>
          <ac:spMkLst>
            <pc:docMk/>
            <pc:sldMk cId="2186028522" sldId="307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5:10:38.907" v="555" actId="478"/>
          <ac:spMkLst>
            <pc:docMk/>
            <pc:sldMk cId="2186028522" sldId="307"/>
            <ac:spMk id="5" creationId="{BD4A9C30-7724-4452-9114-36285940F921}"/>
          </ac:spMkLst>
        </pc:spChg>
        <pc:spChg chg="del">
          <ac:chgData name="Mucklow Darren (Staff)" userId="8e59ca1c-6b4b-435e-9886-d435788b9330" providerId="ADAL" clId="{F1A9B075-CE16-4EA2-81BA-81E22DEEB9E9}" dt="2023-10-25T05:10:33.022" v="553" actId="478"/>
          <ac:spMkLst>
            <pc:docMk/>
            <pc:sldMk cId="2186028522" sldId="307"/>
            <ac:spMk id="14" creationId="{33C06344-F2C9-4160-AE5C-28B50643C099}"/>
          </ac:spMkLst>
        </pc:spChg>
        <pc:spChg chg="mod">
          <ac:chgData name="Mucklow Darren (Staff)" userId="8e59ca1c-6b4b-435e-9886-d435788b9330" providerId="ADAL" clId="{F1A9B075-CE16-4EA2-81BA-81E22DEEB9E9}" dt="2023-10-25T05:10:40.908" v="556" actId="1076"/>
          <ac:spMkLst>
            <pc:docMk/>
            <pc:sldMk cId="2186028522" sldId="307"/>
            <ac:spMk id="15" creationId="{010FE380-FAAB-4C1C-A3D1-CD24E37EF10A}"/>
          </ac:spMkLst>
        </pc:spChg>
        <pc:spChg chg="del mod">
          <ac:chgData name="Mucklow Darren (Staff)" userId="8e59ca1c-6b4b-435e-9886-d435788b9330" providerId="ADAL" clId="{F1A9B075-CE16-4EA2-81BA-81E22DEEB9E9}" dt="2023-10-25T05:10:50.007" v="558" actId="478"/>
          <ac:spMkLst>
            <pc:docMk/>
            <pc:sldMk cId="2186028522" sldId="307"/>
            <ac:spMk id="20" creationId="{4D1C9E45-82D9-47D4-B9DC-62C95907387D}"/>
          </ac:spMkLst>
        </pc:spChg>
        <pc:spChg chg="mod">
          <ac:chgData name="Mucklow Darren (Staff)" userId="8e59ca1c-6b4b-435e-9886-d435788b9330" providerId="ADAL" clId="{F1A9B075-CE16-4EA2-81BA-81E22DEEB9E9}" dt="2023-10-25T05:14:19.627" v="825" actId="1076"/>
          <ac:spMkLst>
            <pc:docMk/>
            <pc:sldMk cId="2186028522" sldId="307"/>
            <ac:spMk id="21" creationId="{F9CBA147-BE3C-4055-A87C-97EAD2ABEC55}"/>
          </ac:spMkLst>
        </pc:spChg>
        <pc:picChg chg="add mod">
          <ac:chgData name="Mucklow Darren (Staff)" userId="8e59ca1c-6b4b-435e-9886-d435788b9330" providerId="ADAL" clId="{F1A9B075-CE16-4EA2-81BA-81E22DEEB9E9}" dt="2023-10-25T05:12:39.937" v="678" actId="1037"/>
          <ac:picMkLst>
            <pc:docMk/>
            <pc:sldMk cId="2186028522" sldId="307"/>
            <ac:picMk id="7" creationId="{6D216EE7-1AF0-437A-A8F6-82B841783B40}"/>
          </ac:picMkLst>
        </pc:picChg>
        <pc:picChg chg="mod">
          <ac:chgData name="Mucklow Darren (Staff)" userId="8e59ca1c-6b4b-435e-9886-d435788b9330" providerId="ADAL" clId="{F1A9B075-CE16-4EA2-81BA-81E22DEEB9E9}" dt="2023-10-25T05:11:22.909" v="563" actId="1076"/>
          <ac:picMkLst>
            <pc:docMk/>
            <pc:sldMk cId="2186028522" sldId="307"/>
            <ac:picMk id="17" creationId="{AAB38B36-0974-45EB-A3CE-6FB777C0E7A1}"/>
          </ac:picMkLst>
        </pc:picChg>
        <pc:picChg chg="del">
          <ac:chgData name="Mucklow Darren (Staff)" userId="8e59ca1c-6b4b-435e-9886-d435788b9330" providerId="ADAL" clId="{F1A9B075-CE16-4EA2-81BA-81E22DEEB9E9}" dt="2023-10-25T05:11:14.601" v="559" actId="478"/>
          <ac:picMkLst>
            <pc:docMk/>
            <pc:sldMk cId="2186028522" sldId="307"/>
            <ac:picMk id="19" creationId="{3175A874-1A4F-4A7E-9EF7-792CA64105D3}"/>
          </ac:picMkLst>
        </pc:picChg>
      </pc:sldChg>
      <pc:sldChg chg="addSp delSp modSp add mod ord modAnim">
        <pc:chgData name="Mucklow Darren (Staff)" userId="8e59ca1c-6b4b-435e-9886-d435788b9330" providerId="ADAL" clId="{F1A9B075-CE16-4EA2-81BA-81E22DEEB9E9}" dt="2023-10-25T07:55:55.841" v="2862"/>
        <pc:sldMkLst>
          <pc:docMk/>
          <pc:sldMk cId="1962465699" sldId="308"/>
        </pc:sldMkLst>
        <pc:spChg chg="mod">
          <ac:chgData name="Mucklow Darren (Staff)" userId="8e59ca1c-6b4b-435e-9886-d435788b9330" providerId="ADAL" clId="{F1A9B075-CE16-4EA2-81BA-81E22DEEB9E9}" dt="2023-10-25T05:18:28.068" v="1093" actId="20577"/>
          <ac:spMkLst>
            <pc:docMk/>
            <pc:sldMk cId="1962465699" sldId="30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46:45" v="2241" actId="14100"/>
          <ac:spMkLst>
            <pc:docMk/>
            <pc:sldMk cId="1962465699" sldId="308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5:50:56.761" v="2264" actId="1076"/>
          <ac:spMkLst>
            <pc:docMk/>
            <pc:sldMk cId="1962465699" sldId="308"/>
            <ac:spMk id="8" creationId="{6D548184-1A08-4510-9AF1-4BD4330E7B32}"/>
          </ac:spMkLst>
        </pc:spChg>
        <pc:spChg chg="add mod">
          <ac:chgData name="Mucklow Darren (Staff)" userId="8e59ca1c-6b4b-435e-9886-d435788b9330" providerId="ADAL" clId="{F1A9B075-CE16-4EA2-81BA-81E22DEEB9E9}" dt="2023-10-25T05:51:21.596" v="2274" actId="1076"/>
          <ac:spMkLst>
            <pc:docMk/>
            <pc:sldMk cId="1962465699" sldId="308"/>
            <ac:spMk id="9" creationId="{73A72B10-5391-48D2-8F65-EA9DB563532A}"/>
          </ac:spMkLst>
        </pc:spChg>
        <pc:spChg chg="add mod">
          <ac:chgData name="Mucklow Darren (Staff)" userId="8e59ca1c-6b4b-435e-9886-d435788b9330" providerId="ADAL" clId="{F1A9B075-CE16-4EA2-81BA-81E22DEEB9E9}" dt="2023-10-25T05:54:13.752" v="2430" actId="113"/>
          <ac:spMkLst>
            <pc:docMk/>
            <pc:sldMk cId="1962465699" sldId="308"/>
            <ac:spMk id="12" creationId="{80FDF025-2C0B-4E7A-AD51-7651762CA270}"/>
          </ac:spMkLst>
        </pc:spChg>
        <pc:picChg chg="add del mod">
          <ac:chgData name="Mucklow Darren (Staff)" userId="8e59ca1c-6b4b-435e-9886-d435788b9330" providerId="ADAL" clId="{F1A9B075-CE16-4EA2-81BA-81E22DEEB9E9}" dt="2023-10-25T05:49:44.986" v="2246" actId="478"/>
          <ac:picMkLst>
            <pc:docMk/>
            <pc:sldMk cId="1962465699" sldId="308"/>
            <ac:picMk id="5" creationId="{A32FA42B-0AFC-4781-974F-FBF5613F5599}"/>
          </ac:picMkLst>
        </pc:picChg>
        <pc:picChg chg="add mod">
          <ac:chgData name="Mucklow Darren (Staff)" userId="8e59ca1c-6b4b-435e-9886-d435788b9330" providerId="ADAL" clId="{F1A9B075-CE16-4EA2-81BA-81E22DEEB9E9}" dt="2023-10-25T07:55:52.054" v="2860" actId="1076"/>
          <ac:picMkLst>
            <pc:docMk/>
            <pc:sldMk cId="1962465699" sldId="308"/>
            <ac:picMk id="7" creationId="{9F27C35A-B326-44B1-9567-A66C2F258116}"/>
          </ac:picMkLst>
        </pc:picChg>
        <pc:picChg chg="add mod">
          <ac:chgData name="Mucklow Darren (Staff)" userId="8e59ca1c-6b4b-435e-9886-d435788b9330" providerId="ADAL" clId="{F1A9B075-CE16-4EA2-81BA-81E22DEEB9E9}" dt="2023-10-25T05:52:50.097" v="2282" actId="1076"/>
          <ac:picMkLst>
            <pc:docMk/>
            <pc:sldMk cId="1962465699" sldId="308"/>
            <ac:picMk id="11" creationId="{AEE5B852-FCC5-4444-B384-24673B96B02C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4:12.397" v="2852"/>
        <pc:sldMkLst>
          <pc:docMk/>
          <pc:sldMk cId="1016911471" sldId="309"/>
        </pc:sldMkLst>
        <pc:spChg chg="mod">
          <ac:chgData name="Mucklow Darren (Staff)" userId="8e59ca1c-6b4b-435e-9886-d435788b9330" providerId="ADAL" clId="{F1A9B075-CE16-4EA2-81BA-81E22DEEB9E9}" dt="2023-10-25T06:02:47.935" v="2433"/>
          <ac:spMkLst>
            <pc:docMk/>
            <pc:sldMk cId="1016911471" sldId="309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6:03:35.972" v="2435" actId="478"/>
          <ac:spMkLst>
            <pc:docMk/>
            <pc:sldMk cId="1016911471" sldId="309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26:49.962" v="2581" actId="20577"/>
          <ac:spMkLst>
            <pc:docMk/>
            <pc:sldMk cId="1016911471" sldId="309"/>
            <ac:spMk id="4" creationId="{6B9ADD50-9272-4131-88F3-6F02C6CEA11F}"/>
          </ac:spMkLst>
        </pc:spChg>
        <pc:spChg chg="add mod">
          <ac:chgData name="Mucklow Darren (Staff)" userId="8e59ca1c-6b4b-435e-9886-d435788b9330" providerId="ADAL" clId="{F1A9B075-CE16-4EA2-81BA-81E22DEEB9E9}" dt="2023-10-25T06:27:27.523" v="2602" actId="1076"/>
          <ac:spMkLst>
            <pc:docMk/>
            <pc:sldMk cId="1016911471" sldId="309"/>
            <ac:spMk id="6" creationId="{560ECC65-A0D9-40B6-A1D5-7D0FF8C1B153}"/>
          </ac:spMkLst>
        </pc:spChg>
        <pc:spChg chg="add mod">
          <ac:chgData name="Mucklow Darren (Staff)" userId="8e59ca1c-6b4b-435e-9886-d435788b9330" providerId="ADAL" clId="{F1A9B075-CE16-4EA2-81BA-81E22DEEB9E9}" dt="2023-10-25T06:27:22.600" v="2601" actId="1076"/>
          <ac:spMkLst>
            <pc:docMk/>
            <pc:sldMk cId="1016911471" sldId="309"/>
            <ac:spMk id="7" creationId="{1CFEE5F2-7926-4334-A584-017168508AA1}"/>
          </ac:spMkLst>
        </pc:spChg>
        <pc:spChg chg="add mod">
          <ac:chgData name="Mucklow Darren (Staff)" userId="8e59ca1c-6b4b-435e-9886-d435788b9330" providerId="ADAL" clId="{F1A9B075-CE16-4EA2-81BA-81E22DEEB9E9}" dt="2023-10-25T06:27:06.386" v="2597" actId="1038"/>
          <ac:spMkLst>
            <pc:docMk/>
            <pc:sldMk cId="1016911471" sldId="309"/>
            <ac:spMk id="8" creationId="{2A8F776E-03A1-4CEF-A524-B2FF8A55399E}"/>
          </ac:spMkLst>
        </pc:spChg>
        <pc:cxnChg chg="add mod">
          <ac:chgData name="Mucklow Darren (Staff)" userId="8e59ca1c-6b4b-435e-9886-d435788b9330" providerId="ADAL" clId="{F1A9B075-CE16-4EA2-81BA-81E22DEEB9E9}" dt="2023-10-25T06:27:19.150" v="2600" actId="1076"/>
          <ac:cxnSpMkLst>
            <pc:docMk/>
            <pc:sldMk cId="1016911471" sldId="309"/>
            <ac:cxnSpMk id="5" creationId="{5C4AD031-1B10-4673-B519-8A8B398562E5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8:17:30.382" v="3754"/>
        <pc:sldMkLst>
          <pc:docMk/>
          <pc:sldMk cId="2489028568" sldId="310"/>
        </pc:sldMkLst>
        <pc:spChg chg="mod">
          <ac:chgData name="Mucklow Darren (Staff)" userId="8e59ca1c-6b4b-435e-9886-d435788b9330" providerId="ADAL" clId="{F1A9B075-CE16-4EA2-81BA-81E22DEEB9E9}" dt="2023-10-25T05:40:10.735" v="2014" actId="20577"/>
          <ac:spMkLst>
            <pc:docMk/>
            <pc:sldMk cId="2489028568" sldId="310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8:09:05.778" v="3144" actId="478"/>
          <ac:spMkLst>
            <pc:docMk/>
            <pc:sldMk cId="2489028568" sldId="310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8:14:18.261" v="3580" actId="404"/>
          <ac:spMkLst>
            <pc:docMk/>
            <pc:sldMk cId="2489028568" sldId="310"/>
            <ac:spMk id="6" creationId="{1A00C4C2-0AA0-4185-BA4A-E0FA61B3092D}"/>
          </ac:spMkLst>
        </pc:spChg>
        <pc:spChg chg="add mod">
          <ac:chgData name="Mucklow Darren (Staff)" userId="8e59ca1c-6b4b-435e-9886-d435788b9330" providerId="ADAL" clId="{F1A9B075-CE16-4EA2-81BA-81E22DEEB9E9}" dt="2023-10-25T08:15:00.613" v="3585" actId="1076"/>
          <ac:spMkLst>
            <pc:docMk/>
            <pc:sldMk cId="2489028568" sldId="310"/>
            <ac:spMk id="7" creationId="{E1973A59-D984-44EB-ACF3-67331D4488A2}"/>
          </ac:spMkLst>
        </pc:spChg>
        <pc:spChg chg="add mod">
          <ac:chgData name="Mucklow Darren (Staff)" userId="8e59ca1c-6b4b-435e-9886-d435788b9330" providerId="ADAL" clId="{F1A9B075-CE16-4EA2-81BA-81E22DEEB9E9}" dt="2023-10-25T08:17:21.873" v="3751" actId="20577"/>
          <ac:spMkLst>
            <pc:docMk/>
            <pc:sldMk cId="2489028568" sldId="310"/>
            <ac:spMk id="12" creationId="{3B3A840F-EEF7-4F7C-BBB3-853EA908AA30}"/>
          </ac:spMkLst>
        </pc:spChg>
        <pc:spChg chg="add mod">
          <ac:chgData name="Mucklow Darren (Staff)" userId="8e59ca1c-6b4b-435e-9886-d435788b9330" providerId="ADAL" clId="{F1A9B075-CE16-4EA2-81BA-81E22DEEB9E9}" dt="2023-10-25T08:17:09.276" v="3750" actId="1076"/>
          <ac:spMkLst>
            <pc:docMk/>
            <pc:sldMk cId="2489028568" sldId="310"/>
            <ac:spMk id="13" creationId="{A36360A8-AFF0-44CA-8ED3-24164EDECC48}"/>
          </ac:spMkLst>
        </pc:spChg>
        <pc:picChg chg="add mod">
          <ac:chgData name="Mucklow Darren (Staff)" userId="8e59ca1c-6b4b-435e-9886-d435788b9330" providerId="ADAL" clId="{F1A9B075-CE16-4EA2-81BA-81E22DEEB9E9}" dt="2023-10-25T08:14:56.274" v="3583" actId="1076"/>
          <ac:picMkLst>
            <pc:docMk/>
            <pc:sldMk cId="2489028568" sldId="310"/>
            <ac:picMk id="5" creationId="{01661BF9-3CAF-401F-9429-A0BC03CB1652}"/>
          </ac:picMkLst>
        </pc:picChg>
        <pc:picChg chg="add del mod">
          <ac:chgData name="Mucklow Darren (Staff)" userId="8e59ca1c-6b4b-435e-9886-d435788b9330" providerId="ADAL" clId="{F1A9B075-CE16-4EA2-81BA-81E22DEEB9E9}" dt="2023-10-25T08:13:59.468" v="3573" actId="478"/>
          <ac:picMkLst>
            <pc:docMk/>
            <pc:sldMk cId="2489028568" sldId="310"/>
            <ac:picMk id="9" creationId="{9D2206D0-8FC6-49AB-8466-14FBAC80B486}"/>
          </ac:picMkLst>
        </pc:picChg>
        <pc:picChg chg="add mod">
          <ac:chgData name="Mucklow Darren (Staff)" userId="8e59ca1c-6b4b-435e-9886-d435788b9330" providerId="ADAL" clId="{F1A9B075-CE16-4EA2-81BA-81E22DEEB9E9}" dt="2023-10-25T08:16:05.473" v="3621" actId="1076"/>
          <ac:picMkLst>
            <pc:docMk/>
            <pc:sldMk cId="2489028568" sldId="310"/>
            <ac:picMk id="11" creationId="{DA77021B-8265-46E8-B0CA-EC53B410E737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5:36:34.647" v="1646"/>
        <pc:sldMkLst>
          <pc:docMk/>
          <pc:sldMk cId="2068139129" sldId="311"/>
        </pc:sldMkLst>
        <pc:spChg chg="mod">
          <ac:chgData name="Mucklow Darren (Staff)" userId="8e59ca1c-6b4b-435e-9886-d435788b9330" providerId="ADAL" clId="{F1A9B075-CE16-4EA2-81BA-81E22DEEB9E9}" dt="2023-10-25T05:36:12.014" v="1640" actId="20577"/>
          <ac:spMkLst>
            <pc:docMk/>
            <pc:sldMk cId="2068139129" sldId="311"/>
            <ac:spMk id="4" creationId="{B2CBC8C8-75F1-4A38-A82C-C3A44C060A10}"/>
          </ac:spMkLst>
        </pc:spChg>
        <pc:spChg chg="del mod">
          <ac:chgData name="Mucklow Darren (Staff)" userId="8e59ca1c-6b4b-435e-9886-d435788b9330" providerId="ADAL" clId="{F1A9B075-CE16-4EA2-81BA-81E22DEEB9E9}" dt="2023-10-25T05:29:47.744" v="1210" actId="478"/>
          <ac:spMkLst>
            <pc:docMk/>
            <pc:sldMk cId="2068139129" sldId="311"/>
            <ac:spMk id="8" creationId="{FA0BB707-5C1D-40C3-A754-5537E857AA29}"/>
          </ac:spMkLst>
        </pc:spChg>
        <pc:spChg chg="del mod">
          <ac:chgData name="Mucklow Darren (Staff)" userId="8e59ca1c-6b4b-435e-9886-d435788b9330" providerId="ADAL" clId="{F1A9B075-CE16-4EA2-81BA-81E22DEEB9E9}" dt="2023-10-25T05:29:15.513" v="1198" actId="478"/>
          <ac:spMkLst>
            <pc:docMk/>
            <pc:sldMk cId="2068139129" sldId="311"/>
            <ac:spMk id="9" creationId="{8F7D6D19-4C41-4C1C-BCD8-ED517C39EED1}"/>
          </ac:spMkLst>
        </pc:spChg>
        <pc:spChg chg="mod">
          <ac:chgData name="Mucklow Darren (Staff)" userId="8e59ca1c-6b4b-435e-9886-d435788b9330" providerId="ADAL" clId="{F1A9B075-CE16-4EA2-81BA-81E22DEEB9E9}" dt="2023-10-25T05:30:58.470" v="1220" actId="1076"/>
          <ac:spMkLst>
            <pc:docMk/>
            <pc:sldMk cId="2068139129" sldId="311"/>
            <ac:spMk id="11" creationId="{EECE51F7-4692-40E7-90E0-197FFE0CCECF}"/>
          </ac:spMkLst>
        </pc:spChg>
        <pc:spChg chg="add mod">
          <ac:chgData name="Mucklow Darren (Staff)" userId="8e59ca1c-6b4b-435e-9886-d435788b9330" providerId="ADAL" clId="{F1A9B075-CE16-4EA2-81BA-81E22DEEB9E9}" dt="2023-10-25T05:31:35.005" v="1285" actId="1076"/>
          <ac:spMkLst>
            <pc:docMk/>
            <pc:sldMk cId="2068139129" sldId="311"/>
            <ac:spMk id="14" creationId="{7DBC9A1A-35F1-4149-8DE6-6F91D43CC9B3}"/>
          </ac:spMkLst>
        </pc:spChg>
        <pc:picChg chg="add mod">
          <ac:chgData name="Mucklow Darren (Staff)" userId="8e59ca1c-6b4b-435e-9886-d435788b9330" providerId="ADAL" clId="{F1A9B075-CE16-4EA2-81BA-81E22DEEB9E9}" dt="2023-10-25T05:29:19.285" v="1200" actId="1076"/>
          <ac:picMkLst>
            <pc:docMk/>
            <pc:sldMk cId="2068139129" sldId="311"/>
            <ac:picMk id="5" creationId="{64A4E5EC-E8A6-4670-BEC6-2CA037764FD5}"/>
          </ac:picMkLst>
        </pc:picChg>
        <pc:picChg chg="del">
          <ac:chgData name="Mucklow Darren (Staff)" userId="8e59ca1c-6b4b-435e-9886-d435788b9330" providerId="ADAL" clId="{F1A9B075-CE16-4EA2-81BA-81E22DEEB9E9}" dt="2023-10-25T05:26:39.602" v="1129" actId="478"/>
          <ac:picMkLst>
            <pc:docMk/>
            <pc:sldMk cId="2068139129" sldId="311"/>
            <ac:picMk id="6" creationId="{86798B2E-793C-4561-80C4-5BB09A881F3D}"/>
          </ac:picMkLst>
        </pc:picChg>
        <pc:picChg chg="add mod">
          <ac:chgData name="Mucklow Darren (Staff)" userId="8e59ca1c-6b4b-435e-9886-d435788b9330" providerId="ADAL" clId="{F1A9B075-CE16-4EA2-81BA-81E22DEEB9E9}" dt="2023-10-25T05:30:40.583" v="1216" actId="1440"/>
          <ac:picMkLst>
            <pc:docMk/>
            <pc:sldMk cId="2068139129" sldId="311"/>
            <ac:picMk id="10" creationId="{1155F6B9-223A-4831-B00E-DF5F8A5EBE97}"/>
          </ac:picMkLst>
        </pc:picChg>
        <pc:picChg chg="del">
          <ac:chgData name="Mucklow Darren (Staff)" userId="8e59ca1c-6b4b-435e-9886-d435788b9330" providerId="ADAL" clId="{F1A9B075-CE16-4EA2-81BA-81E22DEEB9E9}" dt="2023-10-25T05:26:41.152" v="1130" actId="478"/>
          <ac:picMkLst>
            <pc:docMk/>
            <pc:sldMk cId="2068139129" sldId="311"/>
            <ac:picMk id="13" creationId="{37768181-422E-4781-801F-A97FB3777AC8}"/>
          </ac:picMkLst>
        </pc:picChg>
      </pc:sldChg>
      <pc:sldChg chg="addSp delSp modSp add mod delAnim modAnim">
        <pc:chgData name="Mucklow Darren (Staff)" userId="8e59ca1c-6b4b-435e-9886-d435788b9330" providerId="ADAL" clId="{F1A9B075-CE16-4EA2-81BA-81E22DEEB9E9}" dt="2023-10-25T07:55:23.684" v="2857"/>
        <pc:sldMkLst>
          <pc:docMk/>
          <pc:sldMk cId="4181343514" sldId="312"/>
        </pc:sldMkLst>
        <pc:spChg chg="mod">
          <ac:chgData name="Mucklow Darren (Staff)" userId="8e59ca1c-6b4b-435e-9886-d435788b9330" providerId="ADAL" clId="{F1A9B075-CE16-4EA2-81BA-81E22DEEB9E9}" dt="2023-10-25T05:43:50.711" v="2194" actId="20577"/>
          <ac:spMkLst>
            <pc:docMk/>
            <pc:sldMk cId="4181343514" sldId="312"/>
            <ac:spMk id="4" creationId="{B2CBC8C8-75F1-4A38-A82C-C3A44C060A10}"/>
          </ac:spMkLst>
        </pc:spChg>
        <pc:spChg chg="del">
          <ac:chgData name="Mucklow Darren (Staff)" userId="8e59ca1c-6b4b-435e-9886-d435788b9330" providerId="ADAL" clId="{F1A9B075-CE16-4EA2-81BA-81E22DEEB9E9}" dt="2023-10-25T05:43:15.360" v="2166" actId="478"/>
          <ac:spMkLst>
            <pc:docMk/>
            <pc:sldMk cId="4181343514" sldId="312"/>
            <ac:spMk id="11" creationId="{EECE51F7-4692-40E7-90E0-197FFE0CCECF}"/>
          </ac:spMkLst>
        </pc:spChg>
        <pc:spChg chg="add mod">
          <ac:chgData name="Mucklow Darren (Staff)" userId="8e59ca1c-6b4b-435e-9886-d435788b9330" providerId="ADAL" clId="{F1A9B075-CE16-4EA2-81BA-81E22DEEB9E9}" dt="2023-10-25T05:44:31.518" v="2203" actId="1076"/>
          <ac:spMkLst>
            <pc:docMk/>
            <pc:sldMk cId="4181343514" sldId="312"/>
            <ac:spMk id="12" creationId="{D60666D6-A75F-4792-943F-B019583739D2}"/>
          </ac:spMkLst>
        </pc:spChg>
        <pc:spChg chg="add mod">
          <ac:chgData name="Mucklow Darren (Staff)" userId="8e59ca1c-6b4b-435e-9886-d435788b9330" providerId="ADAL" clId="{F1A9B075-CE16-4EA2-81BA-81E22DEEB9E9}" dt="2023-10-25T05:44:43.248" v="2211" actId="1038"/>
          <ac:spMkLst>
            <pc:docMk/>
            <pc:sldMk cId="4181343514" sldId="312"/>
            <ac:spMk id="13" creationId="{E000BD61-7553-4B5D-ADBE-92622128B348}"/>
          </ac:spMkLst>
        </pc:spChg>
        <pc:spChg chg="del">
          <ac:chgData name="Mucklow Darren (Staff)" userId="8e59ca1c-6b4b-435e-9886-d435788b9330" providerId="ADAL" clId="{F1A9B075-CE16-4EA2-81BA-81E22DEEB9E9}" dt="2023-10-25T05:43:15.360" v="2166" actId="478"/>
          <ac:spMkLst>
            <pc:docMk/>
            <pc:sldMk cId="4181343514" sldId="312"/>
            <ac:spMk id="14" creationId="{7DBC9A1A-35F1-4149-8DE6-6F91D43CC9B3}"/>
          </ac:spMkLst>
        </pc:spChg>
        <pc:spChg chg="add mod">
          <ac:chgData name="Mucklow Darren (Staff)" userId="8e59ca1c-6b4b-435e-9886-d435788b9330" providerId="ADAL" clId="{F1A9B075-CE16-4EA2-81BA-81E22DEEB9E9}" dt="2023-10-25T05:45:47.518" v="2239" actId="14100"/>
          <ac:spMkLst>
            <pc:docMk/>
            <pc:sldMk cId="4181343514" sldId="312"/>
            <ac:spMk id="15" creationId="{4DA6FBF4-AE27-40E7-B806-3E341CE4FBBF}"/>
          </ac:spMkLst>
        </pc:spChg>
        <pc:picChg chg="del">
          <ac:chgData name="Mucklow Darren (Staff)" userId="8e59ca1c-6b4b-435e-9886-d435788b9330" providerId="ADAL" clId="{F1A9B075-CE16-4EA2-81BA-81E22DEEB9E9}" dt="2023-10-25T05:43:10.871" v="2165" actId="478"/>
          <ac:picMkLst>
            <pc:docMk/>
            <pc:sldMk cId="4181343514" sldId="312"/>
            <ac:picMk id="5" creationId="{64A4E5EC-E8A6-4670-BEC6-2CA037764FD5}"/>
          </ac:picMkLst>
        </pc:picChg>
        <pc:picChg chg="del mod">
          <ac:chgData name="Mucklow Darren (Staff)" userId="8e59ca1c-6b4b-435e-9886-d435788b9330" providerId="ADAL" clId="{F1A9B075-CE16-4EA2-81BA-81E22DEEB9E9}" dt="2023-10-25T05:43:09.552" v="2164" actId="478"/>
          <ac:picMkLst>
            <pc:docMk/>
            <pc:sldMk cId="4181343514" sldId="312"/>
            <ac:picMk id="10" creationId="{1155F6B9-223A-4831-B00E-DF5F8A5EBE97}"/>
          </ac:picMkLst>
        </pc:picChg>
        <pc:cxnChg chg="add mod">
          <ac:chgData name="Mucklow Darren (Staff)" userId="8e59ca1c-6b4b-435e-9886-d435788b9330" providerId="ADAL" clId="{F1A9B075-CE16-4EA2-81BA-81E22DEEB9E9}" dt="2023-10-25T05:44:20.711" v="2200" actId="1582"/>
          <ac:cxnSpMkLst>
            <pc:docMk/>
            <pc:sldMk cId="4181343514" sldId="312"/>
            <ac:cxnSpMk id="6" creationId="{7C78BA7F-F349-45D4-88C7-ADC9754B34E7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7:57:01.270" v="2868"/>
        <pc:sldMkLst>
          <pc:docMk/>
          <pc:sldMk cId="1689194271" sldId="313"/>
        </pc:sldMkLst>
        <pc:spChg chg="del">
          <ac:chgData name="Mucklow Darren (Staff)" userId="8e59ca1c-6b4b-435e-9886-d435788b9330" providerId="ADAL" clId="{F1A9B075-CE16-4EA2-81BA-81E22DEEB9E9}" dt="2023-10-25T06:15:16.854" v="2462" actId="478"/>
          <ac:spMkLst>
            <pc:docMk/>
            <pc:sldMk cId="1689194271" sldId="31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19:22.689" v="2505" actId="1076"/>
          <ac:spMkLst>
            <pc:docMk/>
            <pc:sldMk cId="1689194271" sldId="313"/>
            <ac:spMk id="5" creationId="{75B585FF-05A1-4473-BBCE-ED20EEF13350}"/>
          </ac:spMkLst>
        </pc:spChg>
        <pc:spChg chg="add mod">
          <ac:chgData name="Mucklow Darren (Staff)" userId="8e59ca1c-6b4b-435e-9886-d435788b9330" providerId="ADAL" clId="{F1A9B075-CE16-4EA2-81BA-81E22DEEB9E9}" dt="2023-10-25T06:15:47.770" v="2477" actId="1076"/>
          <ac:spMkLst>
            <pc:docMk/>
            <pc:sldMk cId="1689194271" sldId="313"/>
            <ac:spMk id="6" creationId="{30BB8375-D82D-43CA-8BCA-BBE5B85320C1}"/>
          </ac:spMkLst>
        </pc:spChg>
        <pc:spChg chg="add mod">
          <ac:chgData name="Mucklow Darren (Staff)" userId="8e59ca1c-6b4b-435e-9886-d435788b9330" providerId="ADAL" clId="{F1A9B075-CE16-4EA2-81BA-81E22DEEB9E9}" dt="2023-10-25T06:18:17.557" v="2503" actId="1038"/>
          <ac:spMkLst>
            <pc:docMk/>
            <pc:sldMk cId="1689194271" sldId="313"/>
            <ac:spMk id="9" creationId="{62F725C8-3825-45E7-BD8D-2558F913BE99}"/>
          </ac:spMkLst>
        </pc:spChg>
        <pc:picChg chg="del">
          <ac:chgData name="Mucklow Darren (Staff)" userId="8e59ca1c-6b4b-435e-9886-d435788b9330" providerId="ADAL" clId="{F1A9B075-CE16-4EA2-81BA-81E22DEEB9E9}" dt="2023-10-25T06:03:40.675" v="2438" actId="478"/>
          <ac:picMkLst>
            <pc:docMk/>
            <pc:sldMk cId="1689194271" sldId="313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18:12.508" v="2496" actId="1076"/>
          <ac:picMkLst>
            <pc:docMk/>
            <pc:sldMk cId="1689194271" sldId="313"/>
            <ac:picMk id="8" creationId="{23713762-2E28-42F7-94BF-932A3C350593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7:05.219" v="2869"/>
        <pc:sldMkLst>
          <pc:docMk/>
          <pc:sldMk cId="1159414983" sldId="314"/>
        </pc:sldMkLst>
        <pc:spChg chg="del">
          <ac:chgData name="Mucklow Darren (Staff)" userId="8e59ca1c-6b4b-435e-9886-d435788b9330" providerId="ADAL" clId="{F1A9B075-CE16-4EA2-81BA-81E22DEEB9E9}" dt="2023-10-25T06:19:27.916" v="2507" actId="478"/>
          <ac:spMkLst>
            <pc:docMk/>
            <pc:sldMk cId="1159414983" sldId="31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25:02.692" v="2561" actId="1076"/>
          <ac:spMkLst>
            <pc:docMk/>
            <pc:sldMk cId="1159414983" sldId="314"/>
            <ac:spMk id="5" creationId="{BE2114CE-5D76-4B7D-8498-1C460DA76505}"/>
          </ac:spMkLst>
        </pc:spChg>
        <pc:spChg chg="add mod">
          <ac:chgData name="Mucklow Darren (Staff)" userId="8e59ca1c-6b4b-435e-9886-d435788b9330" providerId="ADAL" clId="{F1A9B075-CE16-4EA2-81BA-81E22DEEB9E9}" dt="2023-10-25T06:25:25.241" v="2572" actId="1076"/>
          <ac:spMkLst>
            <pc:docMk/>
            <pc:sldMk cId="1159414983" sldId="314"/>
            <ac:spMk id="10" creationId="{1B3F10AB-28AC-4AB9-9B2D-BBD3C0744811}"/>
          </ac:spMkLst>
        </pc:spChg>
        <pc:spChg chg="add mod">
          <ac:chgData name="Mucklow Darren (Staff)" userId="8e59ca1c-6b4b-435e-9886-d435788b9330" providerId="ADAL" clId="{F1A9B075-CE16-4EA2-81BA-81E22DEEB9E9}" dt="2023-10-25T06:25:38.007" v="2577" actId="1076"/>
          <ac:spMkLst>
            <pc:docMk/>
            <pc:sldMk cId="1159414983" sldId="314"/>
            <ac:spMk id="11" creationId="{D490F4B5-9438-4295-A5DD-C0CF629CEF41}"/>
          </ac:spMkLst>
        </pc:spChg>
        <pc:picChg chg="del">
          <ac:chgData name="Mucklow Darren (Staff)" userId="8e59ca1c-6b4b-435e-9886-d435788b9330" providerId="ADAL" clId="{F1A9B075-CE16-4EA2-81BA-81E22DEEB9E9}" dt="2023-10-25T06:05:54.513" v="2439" actId="478"/>
          <ac:picMkLst>
            <pc:docMk/>
            <pc:sldMk cId="1159414983" sldId="314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24:22.303" v="2552" actId="1076"/>
          <ac:picMkLst>
            <pc:docMk/>
            <pc:sldMk cId="1159414983" sldId="314"/>
            <ac:picMk id="7" creationId="{B16A3C3D-DE78-41AD-976D-363B13689E7D}"/>
          </ac:picMkLst>
        </pc:picChg>
        <pc:picChg chg="add mod">
          <ac:chgData name="Mucklow Darren (Staff)" userId="8e59ca1c-6b4b-435e-9886-d435788b9330" providerId="ADAL" clId="{F1A9B075-CE16-4EA2-81BA-81E22DEEB9E9}" dt="2023-10-25T06:24:58.031" v="2559" actId="1440"/>
          <ac:picMkLst>
            <pc:docMk/>
            <pc:sldMk cId="1159414983" sldId="314"/>
            <ac:picMk id="9" creationId="{5118AE2B-32B4-4DA4-B8D6-EB1829D0DB03}"/>
          </ac:picMkLst>
        </pc:picChg>
      </pc:sldChg>
      <pc:sldChg chg="add del">
        <pc:chgData name="Mucklow Darren (Staff)" userId="8e59ca1c-6b4b-435e-9886-d435788b9330" providerId="ADAL" clId="{F1A9B075-CE16-4EA2-81BA-81E22DEEB9E9}" dt="2023-10-25T08:08:24.506" v="3142" actId="47"/>
        <pc:sldMkLst>
          <pc:docMk/>
          <pc:sldMk cId="782074083" sldId="315"/>
        </pc:sldMkLst>
      </pc:sldChg>
      <pc:sldChg chg="add del">
        <pc:chgData name="Mucklow Darren (Staff)" userId="8e59ca1c-6b4b-435e-9886-d435788b9330" providerId="ADAL" clId="{F1A9B075-CE16-4EA2-81BA-81E22DEEB9E9}" dt="2023-10-25T08:08:25.040" v="3143" actId="47"/>
        <pc:sldMkLst>
          <pc:docMk/>
          <pc:sldMk cId="546448903" sldId="316"/>
        </pc:sldMkLst>
      </pc:sldChg>
      <pc:sldChg chg="addSp delSp modSp add mod ord delAnim modAnim">
        <pc:chgData name="Mucklow Darren (Staff)" userId="8e59ca1c-6b4b-435e-9886-d435788b9330" providerId="ADAL" clId="{F1A9B075-CE16-4EA2-81BA-81E22DEEB9E9}" dt="2023-10-25T08:09:23.924" v="3149" actId="14100"/>
        <pc:sldMkLst>
          <pc:docMk/>
          <pc:sldMk cId="4122137615" sldId="317"/>
        </pc:sldMkLst>
        <pc:spChg chg="mod">
          <ac:chgData name="Mucklow Darren (Staff)" userId="8e59ca1c-6b4b-435e-9886-d435788b9330" providerId="ADAL" clId="{F1A9B075-CE16-4EA2-81BA-81E22DEEB9E9}" dt="2023-10-25T07:57:54.838" v="2895" actId="20577"/>
          <ac:spMkLst>
            <pc:docMk/>
            <pc:sldMk cId="4122137615" sldId="317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8:09:23.924" v="3149" actId="14100"/>
          <ac:spMkLst>
            <pc:docMk/>
            <pc:sldMk cId="4122137615" sldId="317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8:01:22.329" v="2989" actId="6549"/>
          <ac:spMkLst>
            <pc:docMk/>
            <pc:sldMk cId="4122137615" sldId="317"/>
            <ac:spMk id="4" creationId="{C64CA942-E83C-4F3D-B74F-79E0C4724264}"/>
          </ac:spMkLst>
        </pc:spChg>
        <pc:spChg chg="add mod">
          <ac:chgData name="Mucklow Darren (Staff)" userId="8e59ca1c-6b4b-435e-9886-d435788b9330" providerId="ADAL" clId="{F1A9B075-CE16-4EA2-81BA-81E22DEEB9E9}" dt="2023-10-25T08:05:19.817" v="3011" actId="1076"/>
          <ac:spMkLst>
            <pc:docMk/>
            <pc:sldMk cId="4122137615" sldId="317"/>
            <ac:spMk id="5" creationId="{A70FCC31-71A2-4494-B719-1BEE35FF2C14}"/>
          </ac:spMkLst>
        </pc:spChg>
        <pc:spChg chg="add mod">
          <ac:chgData name="Mucklow Darren (Staff)" userId="8e59ca1c-6b4b-435e-9886-d435788b9330" providerId="ADAL" clId="{F1A9B075-CE16-4EA2-81BA-81E22DEEB9E9}" dt="2023-10-25T08:06:47.198" v="3122" actId="1076"/>
          <ac:spMkLst>
            <pc:docMk/>
            <pc:sldMk cId="4122137615" sldId="317"/>
            <ac:spMk id="10" creationId="{E016A883-3049-44B0-959E-DB8B084EED7A}"/>
          </ac:spMkLst>
        </pc:spChg>
        <pc:spChg chg="add mod">
          <ac:chgData name="Mucklow Darren (Staff)" userId="8e59ca1c-6b4b-435e-9886-d435788b9330" providerId="ADAL" clId="{F1A9B075-CE16-4EA2-81BA-81E22DEEB9E9}" dt="2023-10-25T08:07:02.466" v="3127" actId="1076"/>
          <ac:spMkLst>
            <pc:docMk/>
            <pc:sldMk cId="4122137615" sldId="317"/>
            <ac:spMk id="12" creationId="{66FA35AF-0178-4249-97D2-724111CA31CA}"/>
          </ac:spMkLst>
        </pc:spChg>
        <pc:spChg chg="add mod">
          <ac:chgData name="Mucklow Darren (Staff)" userId="8e59ca1c-6b4b-435e-9886-d435788b9330" providerId="ADAL" clId="{F1A9B075-CE16-4EA2-81BA-81E22DEEB9E9}" dt="2023-10-25T08:07:57.421" v="3140" actId="1076"/>
          <ac:spMkLst>
            <pc:docMk/>
            <pc:sldMk cId="4122137615" sldId="317"/>
            <ac:spMk id="13" creationId="{12CF5112-5EC7-40EE-967E-A8BBC922705C}"/>
          </ac:spMkLst>
        </pc:spChg>
        <pc:picChg chg="add mod">
          <ac:chgData name="Mucklow Darren (Staff)" userId="8e59ca1c-6b4b-435e-9886-d435788b9330" providerId="ADAL" clId="{F1A9B075-CE16-4EA2-81BA-81E22DEEB9E9}" dt="2023-10-25T08:05:32.085" v="3015" actId="1076"/>
          <ac:picMkLst>
            <pc:docMk/>
            <pc:sldMk cId="4122137615" sldId="317"/>
            <ac:picMk id="6" creationId="{3BAB559B-0448-4F56-B64C-AB526FA64DCB}"/>
          </ac:picMkLst>
        </pc:picChg>
        <pc:picChg chg="add del mod">
          <ac:chgData name="Mucklow Darren (Staff)" userId="8e59ca1c-6b4b-435e-9886-d435788b9330" providerId="ADAL" clId="{F1A9B075-CE16-4EA2-81BA-81E22DEEB9E9}" dt="2023-10-25T08:01:47.556" v="2995" actId="478"/>
          <ac:picMkLst>
            <pc:docMk/>
            <pc:sldMk cId="4122137615" sldId="317"/>
            <ac:picMk id="7" creationId="{38F7D188-0892-4742-9D11-C99C3875219D}"/>
          </ac:picMkLst>
        </pc:picChg>
        <pc:picChg chg="add mod">
          <ac:chgData name="Mucklow Darren (Staff)" userId="8e59ca1c-6b4b-435e-9886-d435788b9330" providerId="ADAL" clId="{F1A9B075-CE16-4EA2-81BA-81E22DEEB9E9}" dt="2023-10-25T08:05:30.169" v="3014" actId="1076"/>
          <ac:picMkLst>
            <pc:docMk/>
            <pc:sldMk cId="4122137615" sldId="317"/>
            <ac:picMk id="9" creationId="{CB189E12-124E-41D5-87C4-E6B62AF991C9}"/>
          </ac:picMkLst>
        </pc:picChg>
      </pc:sldChg>
      <pc:sldChg chg="modSp add mod">
        <pc:chgData name="Mucklow Darren (Staff)" userId="8e59ca1c-6b4b-435e-9886-d435788b9330" providerId="ADAL" clId="{F1A9B075-CE16-4EA2-81BA-81E22DEEB9E9}" dt="2023-10-25T08:10:34.472" v="3323" actId="20577"/>
        <pc:sldMkLst>
          <pc:docMk/>
          <pc:sldMk cId="2294538335" sldId="318"/>
        </pc:sldMkLst>
        <pc:spChg chg="mod">
          <ac:chgData name="Mucklow Darren (Staff)" userId="8e59ca1c-6b4b-435e-9886-d435788b9330" providerId="ADAL" clId="{F1A9B075-CE16-4EA2-81BA-81E22DEEB9E9}" dt="2023-10-25T07:52:21.534" v="2831" actId="20577"/>
          <ac:spMkLst>
            <pc:docMk/>
            <pc:sldMk cId="2294538335" sldId="31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8:10:34.472" v="3323" actId="20577"/>
          <ac:spMkLst>
            <pc:docMk/>
            <pc:sldMk cId="2294538335" sldId="318"/>
            <ac:spMk id="3" creationId="{E195AECD-C740-15C7-B2B3-621433714D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5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6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9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1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8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9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1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6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1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com/" TargetMode="External"/><Relationship Id="rId2" Type="http://schemas.openxmlformats.org/officeDocument/2006/relationships/hyperlink" Target="http://www.desmo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xtavwvh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 1.2: Functions</a:t>
            </a:r>
            <a:br>
              <a:rPr lang="en-GB" sz="2600" dirty="0"/>
            </a:br>
            <a:r>
              <a:rPr lang="en-GB" sz="2600" dirty="0"/>
              <a:t>Lesson 2: Graph transformations - Enlargements and Reflections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189652" cy="53244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have access to graphing software/websites, or even a graphical calculator, then try plotting different types of functions and applying the transformations to them.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www.desmos.com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www.geogebra.com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Pre-made example: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Graph Transformations | Desmos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97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horizontally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080089"/>
            <a:ext cx="11525250" cy="102694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If multiplying a function by a constant affects the vertical direction, we need a different method to stretch graphs horizontally.</a:t>
            </a: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321" y="1724550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+8.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21" y="1724550"/>
                <a:ext cx="5086618" cy="553569"/>
              </a:xfrm>
              <a:prstGeom prst="rect">
                <a:avLst/>
              </a:prstGeom>
              <a:blipFill>
                <a:blip r:embed="rId3"/>
                <a:stretch>
                  <a:fillRect l="-958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6952" y="1639006"/>
                <a:ext cx="6598907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Here’s what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GB" sz="1800" dirty="0"/>
                  <a:t> looks like. 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52" y="1639006"/>
                <a:ext cx="6598907" cy="553569"/>
              </a:xfrm>
              <a:prstGeom prst="rect">
                <a:avLst/>
              </a:prstGeom>
              <a:blipFill>
                <a:blip r:embed="rId4"/>
                <a:stretch>
                  <a:fillRect l="-832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2972048-F460-4E55-8345-3B65EC77A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64" y="2172423"/>
            <a:ext cx="3861166" cy="327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B43D74-6718-4197-897F-EAECB4FC0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497" y="2107031"/>
            <a:ext cx="3978014" cy="3330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5CED5B-BDE5-CF3F-493C-E45E2AF38C3F}"/>
              </a:ext>
            </a:extLst>
          </p:cNvPr>
          <p:cNvSpPr/>
          <p:nvPr/>
        </p:nvSpPr>
        <p:spPr>
          <a:xfrm>
            <a:off x="9397492" y="2992182"/>
            <a:ext cx="2582143" cy="737130"/>
          </a:xfrm>
          <a:prstGeom prst="roundRect">
            <a:avLst/>
          </a:prstGeom>
          <a:solidFill>
            <a:srgbClr val="E21951"/>
          </a:solidFill>
          <a:ln>
            <a:solidFill>
              <a:srgbClr val="E219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What do you notice?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16BBC33-1298-1B6E-CD36-00AFBB75B05F}"/>
                  </a:ext>
                </a:extLst>
              </p:cNvPr>
              <p:cNvSpPr/>
              <p:nvPr/>
            </p:nvSpPr>
            <p:spPr>
              <a:xfrm>
                <a:off x="9397492" y="3928297"/>
                <a:ext cx="2582143" cy="73713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>
                    <a:solidFill>
                      <a:schemeClr val="bg1"/>
                    </a:solidFill>
                  </a:rPr>
                  <a:t>It halves all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coordinates.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16BBC33-1298-1B6E-CD36-00AFBB75B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492" y="3928297"/>
                <a:ext cx="2582143" cy="737130"/>
              </a:xfrm>
              <a:prstGeom prst="roundRect">
                <a:avLst/>
              </a:prstGeom>
              <a:blipFill>
                <a:blip r:embed="rId7"/>
                <a:stretch>
                  <a:fillRect l="-471" b="-5691"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4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822" y="1891667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2" y="1891667"/>
                <a:ext cx="5086618" cy="553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72" y="1071374"/>
                <a:ext cx="7709126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What will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GB" sz="1800" dirty="0"/>
                  <a:t> look like?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2" y="1071374"/>
                <a:ext cx="7709126" cy="553569"/>
              </a:xfrm>
              <a:prstGeom prst="rect">
                <a:avLst/>
              </a:prstGeom>
              <a:blipFill>
                <a:blip r:embed="rId3"/>
                <a:stretch>
                  <a:fillRect l="-632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2972048-F460-4E55-8345-3B65EC77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9" y="2445237"/>
            <a:ext cx="3945172" cy="3341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C65A2-2284-4552-B954-7EA2B0282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311" y="2445236"/>
            <a:ext cx="4059431" cy="3362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314C179-027B-CDDB-85E3-66F0F253E6A9}"/>
                  </a:ext>
                </a:extLst>
              </p:cNvPr>
              <p:cNvSpPr/>
              <p:nvPr/>
            </p:nvSpPr>
            <p:spPr>
              <a:xfrm>
                <a:off x="8197702" y="2635771"/>
                <a:ext cx="3145342" cy="73713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It quarters all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coordinates.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314C179-027B-CDDB-85E3-66F0F253E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02" y="2635771"/>
                <a:ext cx="3145342" cy="737130"/>
              </a:xfrm>
              <a:prstGeom prst="roundRect">
                <a:avLst/>
              </a:prstGeom>
              <a:blipFill>
                <a:blip r:embed="rId6"/>
                <a:stretch>
                  <a:fillRect l="-386"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F00B6EF-CA18-05BC-CFA6-638CEA55B498}"/>
                  </a:ext>
                </a:extLst>
              </p:cNvPr>
              <p:cNvSpPr/>
              <p:nvPr/>
            </p:nvSpPr>
            <p:spPr>
              <a:xfrm>
                <a:off x="8167876" y="3758029"/>
                <a:ext cx="3145342" cy="1641286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It is a reciprocal relationship. If we multiply by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coordinates get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F00B6EF-CA18-05BC-CFA6-638CEA55B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876" y="3758029"/>
                <a:ext cx="3145342" cy="164128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673" y="1971991"/>
                <a:ext cx="3321416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3" y="1971991"/>
                <a:ext cx="3321416" cy="553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170872"/>
                <a:ext cx="10757126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How can we stretch twice a large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 direction?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170872"/>
                <a:ext cx="10757126" cy="553569"/>
              </a:xfrm>
              <a:prstGeom prst="rect">
                <a:avLst/>
              </a:prstGeom>
              <a:blipFill>
                <a:blip r:embed="rId4"/>
                <a:stretch>
                  <a:fillRect l="-453" t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665B7D0-FB22-4943-B219-38377F39A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88" y="2525560"/>
            <a:ext cx="4878841" cy="365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3CCAB1AF-188D-4DC0-95E5-05C97EEEF2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254" y="1971991"/>
                <a:ext cx="4233079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Here’s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3CCAB1AF-188D-4DC0-95E5-05C97EEEF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54" y="1971991"/>
                <a:ext cx="4233079" cy="553569"/>
              </a:xfrm>
              <a:prstGeom prst="rect">
                <a:avLst/>
              </a:prstGeom>
              <a:blipFill>
                <a:blip r:embed="rId6"/>
                <a:stretch>
                  <a:fillRect l="-1297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C7B838E-55AB-4081-B7A7-C2B8E7E55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254" y="2559489"/>
            <a:ext cx="4878840" cy="365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F8E624-F466-B3BC-60E5-C66FDCB27C95}"/>
              </a:ext>
            </a:extLst>
          </p:cNvPr>
          <p:cNvSpPr/>
          <p:nvPr/>
        </p:nvSpPr>
        <p:spPr>
          <a:xfrm>
            <a:off x="8858391" y="2773110"/>
            <a:ext cx="3145342" cy="737130"/>
          </a:xfrm>
          <a:prstGeom prst="roundRect">
            <a:avLst/>
          </a:prstGeom>
          <a:solidFill>
            <a:srgbClr val="E21951"/>
          </a:solidFill>
          <a:ln>
            <a:solidFill>
              <a:srgbClr val="E219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Multiply by half.</a:t>
            </a:r>
          </a:p>
        </p:txBody>
      </p:sp>
    </p:spTree>
    <p:extLst>
      <p:ext uri="{BB962C8B-B14F-4D97-AF65-F5344CB8AC3E}">
        <p14:creationId xmlns:p14="http://schemas.microsoft.com/office/powerpoint/2010/main" val="9738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B9ADD50-9272-4131-88F3-6F02C6CEA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In general: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b="0" dirty="0"/>
                  <a:t>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B9ADD50-9272-4131-88F3-6F02C6CE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827" t="-6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4AD031-1B10-4673-B519-8A8B398562E5}"/>
              </a:ext>
            </a:extLst>
          </p:cNvPr>
          <p:cNvCxnSpPr>
            <a:cxnSpLocks/>
          </p:cNvCxnSpPr>
          <p:nvPr/>
        </p:nvCxnSpPr>
        <p:spPr>
          <a:xfrm flipH="1">
            <a:off x="2690447" y="1816518"/>
            <a:ext cx="900332" cy="0"/>
          </a:xfrm>
          <a:prstGeom prst="straightConnector1">
            <a:avLst/>
          </a:prstGeom>
          <a:ln w="57150">
            <a:solidFill>
              <a:srgbClr val="E2195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ECC65-A0D9-40B6-A1D5-7D0FF8C1B153}"/>
                  </a:ext>
                </a:extLst>
              </p:cNvPr>
              <p:cNvSpPr txBox="1"/>
              <p:nvPr/>
            </p:nvSpPr>
            <p:spPr>
              <a:xfrm>
                <a:off x="2899704" y="1923279"/>
                <a:ext cx="481818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ECC65-A0D9-40B6-A1D5-7D0FF8C1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704" y="1923279"/>
                <a:ext cx="481818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8F776E-03A1-4CEF-A524-B2FF8A55399E}"/>
                  </a:ext>
                </a:extLst>
              </p:cNvPr>
              <p:cNvSpPr txBox="1"/>
              <p:nvPr/>
            </p:nvSpPr>
            <p:spPr>
              <a:xfrm>
                <a:off x="4614202" y="1599857"/>
                <a:ext cx="6590827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8F776E-03A1-4CEF-A524-B2FF8A55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02" y="1599857"/>
                <a:ext cx="6590827" cy="615874"/>
              </a:xfrm>
              <a:prstGeom prst="rect">
                <a:avLst/>
              </a:prstGeom>
              <a:blipFill>
                <a:blip r:embed="rId4"/>
                <a:stretch>
                  <a:fillRect l="-148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1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– Vertical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9D147C-799C-4AB0-9C8A-8C15C369B801}"/>
                  </a:ext>
                </a:extLst>
              </p:cNvPr>
              <p:cNvSpPr txBox="1"/>
              <p:nvPr/>
            </p:nvSpPr>
            <p:spPr>
              <a:xfrm>
                <a:off x="121961" y="1099611"/>
                <a:ext cx="4553278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order to reflect a function vertically, you need to ‘flip it upside-down’.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requires making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coordinate change sign (from positive to negative, and vice-versa)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achieve this by multiplying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coordinate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9D147C-799C-4AB0-9C8A-8C15C369B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1" y="1099611"/>
                <a:ext cx="4553278" cy="4154984"/>
              </a:xfrm>
              <a:prstGeom prst="rect">
                <a:avLst/>
              </a:prstGeom>
              <a:blipFill>
                <a:blip r:embed="rId3"/>
                <a:stretch>
                  <a:fillRect l="-2008" t="-1026" r="-134" b="-2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5343DD-ACFC-41AB-A6EB-969AD544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551" y="1274156"/>
            <a:ext cx="3225247" cy="5006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FE0970-E65B-4D01-B72B-E88CE095F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260" y="1274156"/>
            <a:ext cx="3195460" cy="5006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4327D5F9-F4CB-7E5A-4C14-7D83131CC752}"/>
                  </a:ext>
                </a:extLst>
              </p:cNvPr>
              <p:cNvSpPr/>
              <p:nvPr/>
            </p:nvSpPr>
            <p:spPr>
              <a:xfrm>
                <a:off x="5652326" y="5565958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4327D5F9-F4CB-7E5A-4C14-7D83131CC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26" y="5565958"/>
                <a:ext cx="2066911" cy="5537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1EB4103-B21D-BAD8-D9B1-20C9977A8088}"/>
                  </a:ext>
                </a:extLst>
              </p:cNvPr>
              <p:cNvSpPr/>
              <p:nvPr/>
            </p:nvSpPr>
            <p:spPr>
              <a:xfrm>
                <a:off x="9099715" y="1370743"/>
                <a:ext cx="2318549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=−(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1EB4103-B21D-BAD8-D9B1-20C9977A8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715" y="1370743"/>
                <a:ext cx="2318549" cy="5537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- Vertical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D147C-799C-4AB0-9C8A-8C15C369B801}"/>
              </a:ext>
            </a:extLst>
          </p:cNvPr>
          <p:cNvSpPr txBox="1"/>
          <p:nvPr/>
        </p:nvSpPr>
        <p:spPr>
          <a:xfrm>
            <a:off x="121961" y="1099611"/>
            <a:ext cx="4553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Another example: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2A485-31A2-4774-B6E1-3EC1A87B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529" y="1099611"/>
            <a:ext cx="4086795" cy="5506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44436-6500-4088-8430-730A3D06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8" y="1099611"/>
            <a:ext cx="4067743" cy="546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DAE55D6-D652-42D9-08DE-8F35568F33F7}"/>
                  </a:ext>
                </a:extLst>
              </p:cNvPr>
              <p:cNvSpPr/>
              <p:nvPr/>
            </p:nvSpPr>
            <p:spPr>
              <a:xfrm>
                <a:off x="3748870" y="1238249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DAE55D6-D652-42D9-08DE-8F35568F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70" y="1238249"/>
                <a:ext cx="2066911" cy="553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7E0DB9-0E2F-4A64-7A4C-84D535368D18}"/>
                  </a:ext>
                </a:extLst>
              </p:cNvPr>
              <p:cNvSpPr/>
              <p:nvPr/>
            </p:nvSpPr>
            <p:spPr>
              <a:xfrm>
                <a:off x="8670436" y="5758389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7E0DB9-0E2F-4A64-7A4C-84D53536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436" y="5758389"/>
                <a:ext cx="2066911" cy="5537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7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– Vertical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0DB83133-3EAC-44E2-A283-ED08EADDD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In general: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b="0" dirty="0"/>
                  <a:t>    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0DB83133-3EAC-44E2-A283-ED08EADDD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827" t="-6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ED267-F940-4686-BC6D-425ACB1AE487}"/>
                  </a:ext>
                </a:extLst>
              </p:cNvPr>
              <p:cNvSpPr txBox="1"/>
              <p:nvPr/>
            </p:nvSpPr>
            <p:spPr>
              <a:xfrm>
                <a:off x="4614202" y="1599857"/>
                <a:ext cx="6590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axis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ED267-F940-4686-BC6D-425ACB1AE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02" y="1599857"/>
                <a:ext cx="6590827" cy="461665"/>
              </a:xfrm>
              <a:prstGeom prst="rect">
                <a:avLst/>
              </a:prstGeom>
              <a:blipFill>
                <a:blip r:embed="rId3"/>
                <a:stretch>
                  <a:fillRect l="-148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74D9CD56-27DC-4215-9AAA-5D9D58D6A64C}"/>
              </a:ext>
            </a:extLst>
          </p:cNvPr>
          <p:cNvSpPr/>
          <p:nvPr/>
        </p:nvSpPr>
        <p:spPr>
          <a:xfrm>
            <a:off x="2896382" y="1622721"/>
            <a:ext cx="362857" cy="567420"/>
          </a:xfrm>
          <a:prstGeom prst="curvedLeftArrow">
            <a:avLst/>
          </a:prstGeom>
          <a:solidFill>
            <a:srgbClr val="E21951"/>
          </a:solidFill>
          <a:ln>
            <a:solidFill>
              <a:srgbClr val="E21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942D0-83EA-4EC5-8192-2CEBE82DF1E2}"/>
              </a:ext>
            </a:extLst>
          </p:cNvPr>
          <p:cNvCxnSpPr/>
          <p:nvPr/>
        </p:nvCxnSpPr>
        <p:spPr>
          <a:xfrm>
            <a:off x="2714171" y="1891917"/>
            <a:ext cx="8563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7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– Horizontal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9D147C-799C-4AB0-9C8A-8C15C369B801}"/>
                  </a:ext>
                </a:extLst>
              </p:cNvPr>
              <p:cNvSpPr txBox="1"/>
              <p:nvPr/>
            </p:nvSpPr>
            <p:spPr>
              <a:xfrm>
                <a:off x="121960" y="1099611"/>
                <a:ext cx="1121954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order to reflect a function horizontally, you need to swap the positive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with the negative ones, and vice versa.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9D147C-799C-4AB0-9C8A-8C15C369B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0" y="1099611"/>
                <a:ext cx="11219549" cy="830997"/>
              </a:xfrm>
              <a:prstGeom prst="rect">
                <a:avLst/>
              </a:prstGeom>
              <a:blipFill>
                <a:blip r:embed="rId2"/>
                <a:stretch>
                  <a:fillRect l="-815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7CC774-B583-4BF4-9B3C-A34F73EB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6" y="2912202"/>
            <a:ext cx="5064972" cy="329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96837-7EE3-47E6-B4FB-547D214B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763" y="2899405"/>
            <a:ext cx="5064972" cy="3307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E371F71-12E0-EE11-E273-689FA65D3EF8}"/>
                  </a:ext>
                </a:extLst>
              </p:cNvPr>
              <p:cNvSpPr/>
              <p:nvPr/>
            </p:nvSpPr>
            <p:spPr>
              <a:xfrm>
                <a:off x="1551310" y="2204103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E371F71-12E0-EE11-E273-689FA65D3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310" y="2204103"/>
                <a:ext cx="2066911" cy="5537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BC3991-7A8B-BCBA-D012-36E01D3591EA}"/>
                  </a:ext>
                </a:extLst>
              </p:cNvPr>
              <p:cNvSpPr/>
              <p:nvPr/>
            </p:nvSpPr>
            <p:spPr>
              <a:xfrm>
                <a:off x="7516360" y="2204103"/>
                <a:ext cx="3027778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=(−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BC3991-7A8B-BCBA-D012-36E01D359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60" y="2204103"/>
                <a:ext cx="3027778" cy="5537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1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– Horizontal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D147C-799C-4AB0-9C8A-8C15C369B801}"/>
              </a:ext>
            </a:extLst>
          </p:cNvPr>
          <p:cNvSpPr txBox="1"/>
          <p:nvPr/>
        </p:nvSpPr>
        <p:spPr>
          <a:xfrm>
            <a:off x="121961" y="1099611"/>
            <a:ext cx="4553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Another example: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CC79B-31EE-4C94-9307-7C004547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2477467"/>
            <a:ext cx="5521551" cy="3280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FB793-2B20-4903-85C7-FC4CDEF9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65" y="2490432"/>
            <a:ext cx="5521551" cy="328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C5F435B-6EE5-FACA-4851-FA526B078E9D}"/>
                  </a:ext>
                </a:extLst>
              </p:cNvPr>
              <p:cNvSpPr/>
              <p:nvPr/>
            </p:nvSpPr>
            <p:spPr>
              <a:xfrm>
                <a:off x="1647003" y="1749639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C5F435B-6EE5-FACA-4851-FA526B078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03" y="1749639"/>
                <a:ext cx="2066911" cy="553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F047934-E803-7AF7-0541-0188D85FC83A}"/>
                  </a:ext>
                </a:extLst>
              </p:cNvPr>
              <p:cNvSpPr/>
              <p:nvPr/>
            </p:nvSpPr>
            <p:spPr>
              <a:xfrm>
                <a:off x="7853387" y="1749639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F047934-E803-7AF7-0541-0188D85FC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387" y="1749639"/>
                <a:ext cx="2066911" cy="5537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3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– Last 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95AECD-C740-15C7-B2B3-621433714DE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5250" cy="4064000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b="0" dirty="0"/>
              </a:p>
              <a:p>
                <a:pPr marL="514350" indent="-514350">
                  <a:buAutoNum type="alphaLcParenR"/>
                </a:pPr>
                <a:endParaRPr lang="en-GB" b="0" dirty="0"/>
              </a:p>
              <a:p>
                <a:pPr marL="514350" indent="-514350">
                  <a:buAutoNum type="alphaLcParenR"/>
                </a:pPr>
                <a:r>
                  <a:rPr lang="en-GB" dirty="0"/>
                  <a:t>Find the coordinate of the minimum point of the quadratic.</a:t>
                </a:r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c)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d)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95AECD-C740-15C7-B2B3-621433714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5250" cy="4064000"/>
              </a:xfrm>
              <a:blipFill>
                <a:blip r:embed="rId2"/>
                <a:stretch>
                  <a:fillRect l="-1058" t="-2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6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– Horizontal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0DB83133-3EAC-44E2-A283-ED08EADDD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In general: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b="0" dirty="0"/>
                  <a:t>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0DB83133-3EAC-44E2-A283-ED08EADDD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827" t="-6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ED267-F940-4686-BC6D-425ACB1AE487}"/>
                  </a:ext>
                </a:extLst>
              </p:cNvPr>
              <p:cNvSpPr txBox="1"/>
              <p:nvPr/>
            </p:nvSpPr>
            <p:spPr>
              <a:xfrm>
                <a:off x="4614202" y="1599857"/>
                <a:ext cx="6590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axis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BED267-F940-4686-BC6D-425ACB1AE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02" y="1599857"/>
                <a:ext cx="6590827" cy="461665"/>
              </a:xfrm>
              <a:prstGeom prst="rect">
                <a:avLst/>
              </a:prstGeom>
              <a:blipFill>
                <a:blip r:embed="rId3"/>
                <a:stretch>
                  <a:fillRect l="-148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74D9CD56-27DC-4215-9AAA-5D9D58D6A64C}"/>
              </a:ext>
            </a:extLst>
          </p:cNvPr>
          <p:cNvSpPr/>
          <p:nvPr/>
        </p:nvSpPr>
        <p:spPr>
          <a:xfrm rot="16200000">
            <a:off x="2981670" y="1361359"/>
            <a:ext cx="362857" cy="725045"/>
          </a:xfrm>
          <a:prstGeom prst="curvedLeftArrow">
            <a:avLst/>
          </a:prstGeom>
          <a:solidFill>
            <a:srgbClr val="E219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942D0-83EA-4EC5-8192-2CEBE82DF1E2}"/>
              </a:ext>
            </a:extLst>
          </p:cNvPr>
          <p:cNvCxnSpPr>
            <a:cxnSpLocks/>
          </p:cNvCxnSpPr>
          <p:nvPr/>
        </p:nvCxnSpPr>
        <p:spPr>
          <a:xfrm>
            <a:off x="3120570" y="1350964"/>
            <a:ext cx="0" cy="7105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Translations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049230"/>
            <a:ext cx="11342761" cy="70998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It is easy to stretch and reflect a function at the same time.</a:t>
            </a:r>
          </a:p>
          <a:p>
            <a:pPr marL="0" indent="0">
              <a:buNone/>
            </a:pPr>
            <a:r>
              <a:rPr lang="en-GB" sz="1800" dirty="0"/>
              <a:t>You can apply the transformations one at a time. It does not matter which order you apply them in.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79661-B8F3-4338-84F8-110F5403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71" y="3187101"/>
            <a:ext cx="2859548" cy="3426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B1479-62BC-4BB8-A65D-D7A29DDD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77" y="3201383"/>
            <a:ext cx="2619770" cy="342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E4B9C9DC-D504-493F-8CB2-9AE1FB687F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7785" y="3198717"/>
                <a:ext cx="4354215" cy="70998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800" dirty="0"/>
                  <a:t> Reflect in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 axis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 Stretch s.f.2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 direction.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	</a:t>
                </a:r>
              </a:p>
            </p:txBody>
          </p:sp>
        </mc:Choice>
        <mc:Fallback xmlns="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E4B9C9DC-D504-493F-8CB2-9AE1FB68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85" y="3198717"/>
                <a:ext cx="4354215" cy="709987"/>
              </a:xfrm>
              <a:prstGeom prst="rect">
                <a:avLst/>
              </a:prstGeom>
              <a:blipFill>
                <a:blip r:embed="rId4"/>
                <a:stretch>
                  <a:fillRect l="-420" t="-8621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69C4BE7-5E1B-825A-27B5-8CE6820CB5D3}"/>
                  </a:ext>
                </a:extLst>
              </p:cNvPr>
              <p:cNvSpPr/>
              <p:nvPr/>
            </p:nvSpPr>
            <p:spPr>
              <a:xfrm>
                <a:off x="768989" y="2359144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69C4BE7-5E1B-825A-27B5-8CE6820CB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9" y="2359144"/>
                <a:ext cx="2066911" cy="5537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7C2B199-4B36-6581-6196-D3E220CD829E}"/>
                  </a:ext>
                </a:extLst>
              </p:cNvPr>
              <p:cNvSpPr/>
              <p:nvPr/>
            </p:nvSpPr>
            <p:spPr>
              <a:xfrm>
                <a:off x="4206850" y="2359144"/>
                <a:ext cx="2066911" cy="553720"/>
              </a:xfrm>
              <a:prstGeom prst="roundRect">
                <a:avLst/>
              </a:prstGeom>
              <a:solidFill>
                <a:srgbClr val="E21951"/>
              </a:solidFill>
              <a:ln>
                <a:solidFill>
                  <a:srgbClr val="E2195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7C2B199-4B36-6581-6196-D3E220CD8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850" y="2359144"/>
                <a:ext cx="2066911" cy="5537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 B - </a:t>
            </a:r>
            <a:r>
              <a:rPr lang="en-GB"/>
              <a:t>Ennlargements</a:t>
            </a:r>
            <a:r>
              <a:rPr lang="en-GB" dirty="0"/>
              <a:t> and 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19086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work through all questions on </a:t>
            </a:r>
            <a:r>
              <a:rPr lang="en-GB"/>
              <a:t>Worksheet B.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Squared paper would be useful for sketching your graphs.</a:t>
            </a:r>
          </a:p>
        </p:txBody>
      </p:sp>
    </p:spTree>
    <p:extLst>
      <p:ext uri="{BB962C8B-B14F-4D97-AF65-F5344CB8AC3E}">
        <p14:creationId xmlns:p14="http://schemas.microsoft.com/office/powerpoint/2010/main" val="229453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7" y="927127"/>
            <a:ext cx="9614065" cy="55356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What happens to a function when we multiply it by a constant?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7" y="1473075"/>
                <a:ext cx="6659855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Using the graph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+8.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7" y="1473075"/>
                <a:ext cx="6659855" cy="553569"/>
              </a:xfrm>
              <a:prstGeom prst="rect">
                <a:avLst/>
              </a:prstGeom>
              <a:blipFill>
                <a:blip r:embed="rId3"/>
                <a:stretch>
                  <a:fillRect l="-732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D1C9E45-82D9-47D4-B9DC-62C95907387D}"/>
              </a:ext>
            </a:extLst>
          </p:cNvPr>
          <p:cNvSpPr txBox="1">
            <a:spLocks/>
          </p:cNvSpPr>
          <p:nvPr/>
        </p:nvSpPr>
        <p:spPr>
          <a:xfrm>
            <a:off x="331786" y="5033144"/>
            <a:ext cx="7621367" cy="1358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What do you notice?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51E5A-4B3C-4620-85E3-CCB4C8785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493" y="1203911"/>
            <a:ext cx="2151529" cy="246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8DCD1-8B6D-42AC-903B-B3114D931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494" y="3941975"/>
            <a:ext cx="2151529" cy="2449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C7FAF3E3-6738-4CF3-AC9A-9E0F00140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6" y="4279308"/>
                <a:ext cx="6659855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C7FAF3E3-6738-4CF3-AC9A-9E0F00140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6" y="4279308"/>
                <a:ext cx="6659855" cy="553569"/>
              </a:xfrm>
              <a:prstGeom prst="rect">
                <a:avLst/>
              </a:prstGeom>
              <a:blipFill>
                <a:blip r:embed="rId6"/>
                <a:stretch>
                  <a:fillRect l="-732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3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7" y="1122155"/>
            <a:ext cx="9614065" cy="55356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What happened?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4D1C9E45-82D9-47D4-B9DC-62C959073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1604" y="1146389"/>
                <a:ext cx="4647020" cy="489497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The right-hand side of the equation equals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coordinate.</a:t>
                </a:r>
              </a:p>
            </p:txBody>
          </p:sp>
        </mc:Choice>
        <mc:Fallback xmlns="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4D1C9E45-82D9-47D4-B9DC-62C95907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604" y="1146389"/>
                <a:ext cx="4647020" cy="4894977"/>
              </a:xfrm>
              <a:prstGeom prst="rect">
                <a:avLst/>
              </a:prstGeom>
              <a:blipFill>
                <a:blip r:embed="rId3"/>
                <a:stretch>
                  <a:fillRect l="-1969" t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>
                <a:extLst>
                  <a:ext uri="{FF2B5EF4-FFF2-40B4-BE49-F238E27FC236}">
                    <a16:creationId xmlns:a16="http://schemas.microsoft.com/office/drawing/2014/main" id="{F9CBA147-BE3C-4055-A87C-97EAD2ABEC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1604" y="2451686"/>
                <a:ext cx="4157371" cy="376026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By doubling the right-hand side, you are effectively doubling </a:t>
                </a:r>
                <a:r>
                  <a:rPr lang="en-GB" sz="2400" i="1" dirty="0"/>
                  <a:t>every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coordinate.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It gives the effect that the graph has been stretched vertically.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The only points unaffected are the roots, as they have a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coordinate of zero.</a:t>
                </a:r>
              </a:p>
            </p:txBody>
          </p:sp>
        </mc:Choice>
        <mc:Fallback xmlns="">
          <p:sp>
            <p:nvSpPr>
              <p:cNvPr id="21" name="Text Placeholder 2">
                <a:extLst>
                  <a:ext uri="{FF2B5EF4-FFF2-40B4-BE49-F238E27FC236}">
                    <a16:creationId xmlns:a16="http://schemas.microsoft.com/office/drawing/2014/main" id="{F9CBA147-BE3C-4055-A87C-97EAD2AB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604" y="2451686"/>
                <a:ext cx="4157371" cy="3760267"/>
              </a:xfrm>
              <a:prstGeom prst="rect">
                <a:avLst/>
              </a:prstGeom>
              <a:blipFill>
                <a:blip r:embed="rId4"/>
                <a:stretch>
                  <a:fillRect l="-2199" t="-2107"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BF51E5A-4B3C-4620-85E3-CCB4C878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25" y="1863082"/>
            <a:ext cx="3278689" cy="376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8DCD1-8B6D-42AC-903B-B3114D931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701" y="1863082"/>
            <a:ext cx="3294885" cy="375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51E5A-4B3C-4620-85E3-CCB4C878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05" y="1961556"/>
            <a:ext cx="3851790" cy="4417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AB99A920-4690-420D-BAE6-C42CD8650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7772" y="1067273"/>
                <a:ext cx="4064183" cy="5537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Here’s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=4(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+8)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AB99A920-4690-420D-BAE6-C42CD8650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72" y="1067273"/>
                <a:ext cx="4064183" cy="553720"/>
              </a:xfrm>
              <a:prstGeom prst="rect">
                <a:avLst/>
              </a:prstGeom>
              <a:blipFill>
                <a:blip r:embed="rId4"/>
                <a:stretch>
                  <a:fillRect l="-2249" t="-14286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D590BF8-C8FE-4F80-B97D-A1377037A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772" y="1961555"/>
            <a:ext cx="3851790" cy="4376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2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10FE380-FAAB-4C1C-A3D1-CD24E37EF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186328"/>
                <a:ext cx="6997926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What will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=6(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+8)</m:t>
                    </m:r>
                  </m:oMath>
                </a14:m>
                <a:r>
                  <a:rPr lang="en-GB" sz="1800" dirty="0"/>
                  <a:t> look like? </a:t>
                </a:r>
              </a:p>
            </p:txBody>
          </p:sp>
        </mc:Choice>
        <mc:Fallback xmlns="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10FE380-FAAB-4C1C-A3D1-CD24E37E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186328"/>
                <a:ext cx="6997926" cy="553569"/>
              </a:xfrm>
              <a:prstGeom prst="rect">
                <a:avLst/>
              </a:prstGeom>
              <a:blipFill>
                <a:blip r:embed="rId3"/>
                <a:stretch>
                  <a:fillRect l="-697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CBA147-BE3C-4055-A87C-97EAD2ABEC55}"/>
              </a:ext>
            </a:extLst>
          </p:cNvPr>
          <p:cNvSpPr txBox="1">
            <a:spLocks/>
          </p:cNvSpPr>
          <p:nvPr/>
        </p:nvSpPr>
        <p:spPr>
          <a:xfrm>
            <a:off x="8048846" y="3429000"/>
            <a:ext cx="3914587" cy="1082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Same as before, it looks stretched, and the turning point is now at (3,-6).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845F1-5902-4B58-9322-D10238541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46" y="1816593"/>
            <a:ext cx="3440424" cy="3945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23D3E-613E-441F-969B-6641583FF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503" y="1816593"/>
            <a:ext cx="3433501" cy="3945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0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021040"/>
                <a:ext cx="3913641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This works for any function.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Look at this example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021040"/>
                <a:ext cx="3913641" cy="1134840"/>
              </a:xfrm>
              <a:prstGeom prst="rect">
                <a:avLst/>
              </a:prstGeom>
              <a:blipFill>
                <a:blip r:embed="rId3"/>
                <a:stretch>
                  <a:fillRect l="-1246" t="-4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E51F7-4692-40E7-90E0-197FFE0CCECF}"/>
                  </a:ext>
                </a:extLst>
              </p:cNvPr>
              <p:cNvSpPr txBox="1"/>
              <p:nvPr/>
            </p:nvSpPr>
            <p:spPr>
              <a:xfrm>
                <a:off x="4602926" y="1360044"/>
                <a:ext cx="39500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Here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is</a:t>
                </a:r>
                <a:r>
                  <a:rPr lang="en-GB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E51F7-4692-40E7-90E0-197FFE0CC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926" y="1360044"/>
                <a:ext cx="3950078" cy="369332"/>
              </a:xfrm>
              <a:prstGeom prst="rect">
                <a:avLst/>
              </a:prstGeom>
              <a:blipFill>
                <a:blip r:embed="rId4"/>
                <a:stretch>
                  <a:fillRect l="-123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BC9A1A-35F1-4149-8DE6-6F91D43CC9B3}"/>
                  </a:ext>
                </a:extLst>
              </p:cNvPr>
              <p:cNvSpPr txBox="1"/>
              <p:nvPr/>
            </p:nvSpPr>
            <p:spPr>
              <a:xfrm>
                <a:off x="491771" y="6214688"/>
                <a:ext cx="110144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graph has been stretched scale factor 2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BC9A1A-35F1-4149-8DE6-6F91D43CC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1" y="6214688"/>
                <a:ext cx="11014429" cy="461665"/>
              </a:xfrm>
              <a:prstGeom prst="rect">
                <a:avLst/>
              </a:prstGeom>
              <a:blipFill>
                <a:blip r:embed="rId5"/>
                <a:stretch>
                  <a:fillRect l="-88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7120EF-2795-4DED-87DC-6C03CE94B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88" y="1886101"/>
            <a:ext cx="3282657" cy="299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75F32-7A2F-49F2-89F0-AD355FBCC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926" y="1885741"/>
            <a:ext cx="2624212" cy="4134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1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6" y="949248"/>
            <a:ext cx="7036577" cy="55356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How would we make the graph ‘smaller’?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473075"/>
                <a:ext cx="4410333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Using the graph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473075"/>
                <a:ext cx="4410333" cy="553569"/>
              </a:xfrm>
              <a:prstGeom prst="rect">
                <a:avLst/>
              </a:prstGeom>
              <a:blipFill>
                <a:blip r:embed="rId3"/>
                <a:stretch>
                  <a:fillRect l="-1105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D1C9E45-82D9-47D4-B9DC-62C95907387D}"/>
              </a:ext>
            </a:extLst>
          </p:cNvPr>
          <p:cNvSpPr txBox="1">
            <a:spLocks/>
          </p:cNvSpPr>
          <p:nvPr/>
        </p:nvSpPr>
        <p:spPr>
          <a:xfrm>
            <a:off x="563527" y="5697284"/>
            <a:ext cx="8728241" cy="416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Use a fractional scale factor smaller than 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51E5A-4B3C-4620-85E3-CCB4C8785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7" y="1950200"/>
            <a:ext cx="3145962" cy="3608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C7FAF3E3-6738-4CF3-AC9A-9E0F00140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819" y="1396631"/>
                <a:ext cx="6659855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+8)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C7FAF3E3-6738-4CF3-AC9A-9E0F00140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819" y="1396631"/>
                <a:ext cx="6659855" cy="553569"/>
              </a:xfrm>
              <a:prstGeom prst="rect">
                <a:avLst/>
              </a:prstGeom>
              <a:blipFill>
                <a:blip r:embed="rId5"/>
                <a:stretch>
                  <a:fillRect l="-824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B46BFB-8217-4300-8BF7-00D6D231D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187" y="2002196"/>
            <a:ext cx="3008506" cy="345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BAEC15-4FB7-488B-ADE6-3A19F9C33053}"/>
              </a:ext>
            </a:extLst>
          </p:cNvPr>
          <p:cNvSpPr txBox="1">
            <a:spLocks/>
          </p:cNvSpPr>
          <p:nvPr/>
        </p:nvSpPr>
        <p:spPr>
          <a:xfrm>
            <a:off x="563527" y="6005628"/>
            <a:ext cx="9898910" cy="1358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It gives the impression that the graph has been ‘squashed’.</a:t>
            </a:r>
          </a:p>
        </p:txBody>
      </p:sp>
    </p:spTree>
    <p:extLst>
      <p:ext uri="{BB962C8B-B14F-4D97-AF65-F5344CB8AC3E}">
        <p14:creationId xmlns:p14="http://schemas.microsoft.com/office/powerpoint/2010/main" val="26754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In general: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b="0" dirty="0"/>
                  <a:t>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827" t="-6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78BA7F-F349-45D4-88C7-ADC9754B34E7}"/>
              </a:ext>
            </a:extLst>
          </p:cNvPr>
          <p:cNvCxnSpPr/>
          <p:nvPr/>
        </p:nvCxnSpPr>
        <p:spPr>
          <a:xfrm>
            <a:off x="2841674" y="1631852"/>
            <a:ext cx="0" cy="717453"/>
          </a:xfrm>
          <a:prstGeom prst="straightConnector1">
            <a:avLst/>
          </a:prstGeom>
          <a:ln w="57150">
            <a:solidFill>
              <a:srgbClr val="E2195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6FBF4-AE27-40E7-B806-3E341CE4FBBF}"/>
                  </a:ext>
                </a:extLst>
              </p:cNvPr>
              <p:cNvSpPr txBox="1"/>
              <p:nvPr/>
            </p:nvSpPr>
            <p:spPr>
              <a:xfrm>
                <a:off x="4290646" y="1631852"/>
                <a:ext cx="6957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6FBF4-AE27-40E7-B806-3E341CE4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6" y="1631852"/>
                <a:ext cx="6957926" cy="461665"/>
              </a:xfrm>
              <a:prstGeom prst="rect">
                <a:avLst/>
              </a:prstGeom>
              <a:blipFill>
                <a:blip r:embed="rId3"/>
                <a:stretch>
                  <a:fillRect l="-1402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DFBBD-83CD-42C8-8B43-29CB7DBC8D04}"/>
                  </a:ext>
                </a:extLst>
              </p:cNvPr>
              <p:cNvSpPr txBox="1"/>
              <p:nvPr/>
            </p:nvSpPr>
            <p:spPr>
              <a:xfrm>
                <a:off x="2841674" y="1790523"/>
                <a:ext cx="562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DFBBD-83CD-42C8-8B43-29CB7DBC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74" y="1790523"/>
                <a:ext cx="56242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4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2" ma:contentTypeDescription="Create a new document." ma:contentTypeScope="" ma:versionID="126c79837039b0c4cae5fd96724c61a3">
  <xsd:schema xmlns:xsd="http://www.w3.org/2001/XMLSchema" xmlns:xs="http://www.w3.org/2001/XMLSchema" xmlns:p="http://schemas.microsoft.com/office/2006/metadata/properties" xmlns:ns2="9ad1216b-cdc1-40e2-a0c2-94597fd44697" xmlns:ns3="3fcf4a81-aca0-43b6-bff7-87efdc296efa" targetNamespace="http://schemas.microsoft.com/office/2006/metadata/properties" ma:root="true" ma:fieldsID="2bf71f683afee526755965e9abd0d947" ns2:_="" ns3:_="">
    <xsd:import namespace="9ad1216b-cdc1-40e2-a0c2-94597fd44697"/>
    <xsd:import namespace="3fcf4a81-aca0-43b6-bff7-87efdc296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7VPTP7ZE6X33-1933993375-344</_dlc_DocId>
    <_dlc_DocIdUrl xmlns="9ad1216b-cdc1-40e2-a0c2-94597fd44697">
      <Url>https://cambridgeorg.sharepoint.com/sites/cie/education/pd/Curriculum_Support/_layouts/15/DocIdRedir.aspx?ID=7VPTP7ZE6X33-1933993375-344</Url>
      <Description>7VPTP7ZE6X33-1933993375-344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5DC01C-F7D2-44F1-A828-6534B0AEC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4C2D5-5069-4FFF-BDE5-DC4539BCA61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fcf4a81-aca0-43b6-bff7-87efdc296efa"/>
    <ds:schemaRef ds:uri="http://purl.org/dc/elements/1.1/"/>
    <ds:schemaRef ds:uri="http://schemas.microsoft.com/office/2006/metadata/properties"/>
    <ds:schemaRef ds:uri="9ad1216b-cdc1-40e2-a0c2-94597fd4469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D50ED2-D1FA-49C9-9623-0B98C39556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769015-FB69-4DB1-A5AE-B9437C770EB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852</Words>
  <Application>Microsoft Office PowerPoint</Application>
  <PresentationFormat>Widescreen</PresentationFormat>
  <Paragraphs>121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Lesson slides Topic 1.2: Functions Lesson 2: Graph transformations - Enlargements and Reflections</vt:lpstr>
      <vt:lpstr>Recap – Last lesson</vt:lpstr>
      <vt:lpstr>Stretching graphs vertically</vt:lpstr>
      <vt:lpstr>Stretching graphs vertically</vt:lpstr>
      <vt:lpstr>Stretching graphs vertically</vt:lpstr>
      <vt:lpstr>Stretching graphs vertically</vt:lpstr>
      <vt:lpstr>Stretching Graphs Vertically</vt:lpstr>
      <vt:lpstr>Stretching graphs vertically</vt:lpstr>
      <vt:lpstr>Stretching graphs vertically</vt:lpstr>
      <vt:lpstr>Plotting task</vt:lpstr>
      <vt:lpstr>Stretching graphs horizontally</vt:lpstr>
      <vt:lpstr>Stretching graphs horizontally</vt:lpstr>
      <vt:lpstr>Stretching graphs horizontally</vt:lpstr>
      <vt:lpstr>Stretching graphs horizontally</vt:lpstr>
      <vt:lpstr>Reflection – Vertical</vt:lpstr>
      <vt:lpstr>Reflection - Vertical</vt:lpstr>
      <vt:lpstr>Reflection – Vertical</vt:lpstr>
      <vt:lpstr>Reflection – Horizontal</vt:lpstr>
      <vt:lpstr>Reflection – Horizontal</vt:lpstr>
      <vt:lpstr>Reflection – Horizontal</vt:lpstr>
      <vt:lpstr>Combining Translations</vt:lpstr>
      <vt:lpstr>Worksheet B - Ennlargements and 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Sepideh Modgham</cp:lastModifiedBy>
  <cp:revision>102</cp:revision>
  <cp:lastPrinted>2018-01-14T21:28:16Z</cp:lastPrinted>
  <dcterms:created xsi:type="dcterms:W3CDTF">2018-01-14T21:11:47Z</dcterms:created>
  <dcterms:modified xsi:type="dcterms:W3CDTF">2023-11-09T15:43:33Z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75f57161-4e1c-41d3-bc5c-2dea735f6efc</vt:lpwstr>
  </property>
</Properties>
</file>