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5"/>
  </p:sldMasterIdLst>
  <p:notesMasterIdLst>
    <p:notesMasterId r:id="rId12"/>
  </p:notesMasterIdLst>
  <p:handoutMasterIdLst>
    <p:handoutMasterId r:id="rId13"/>
  </p:handoutMasterIdLst>
  <p:sldIdLst>
    <p:sldId id="343" r:id="rId6"/>
    <p:sldId id="298" r:id="rId7"/>
    <p:sldId id="318" r:id="rId8"/>
    <p:sldId id="344" r:id="rId9"/>
    <p:sldId id="333" r:id="rId10"/>
    <p:sldId id="341"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59DCD0B-3B59-E30F-25BE-077FB788FC5F}" name="Rebecca" initials="R" userId="S::beccy.rushton@cambridgeinternational.org::5da41865-7dbb-4b23-af4d-ef034ccc78b8" providerId="AD"/>
  <p188:author id="{5C4A6CEA-96A4-BBC8-4A4E-787900810344}" name="Beccy Rushton" initials="BR" userId="S::beccy.rushton@cambridgeinternational.org::238d138b-7b3e-44e9-851b-f70e09838bc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FDF5"/>
    <a:srgbClr val="FACB2E"/>
    <a:srgbClr val="CC59AA"/>
    <a:srgbClr val="00BDB6"/>
    <a:srgbClr val="5E0A4F"/>
    <a:srgbClr val="CC59B0"/>
    <a:srgbClr val="F9DC4E"/>
    <a:srgbClr val="C9C9C9"/>
    <a:srgbClr val="BABABA"/>
    <a:srgbClr val="ADAD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7DC53F-359E-4045-91D6-C8990E127186}" v="11" dt="2026-05-13T09:29:38.3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996" y="66"/>
      </p:cViewPr>
      <p:guideLst/>
    </p:cSldViewPr>
  </p:slideViewPr>
  <p:notesTextViewPr>
    <p:cViewPr>
      <p:scale>
        <a:sx n="1" d="1"/>
        <a:sy n="1" d="1"/>
      </p:scale>
      <p:origin x="0" y="0"/>
    </p:cViewPr>
  </p:notesTextViewPr>
  <p:notesViewPr>
    <p:cSldViewPr snapToGrid="0">
      <p:cViewPr>
        <p:scale>
          <a:sx n="1" d="2"/>
          <a:sy n="1" d="2"/>
        </p:scale>
        <p:origin x="4620" y="106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viewProps" Target="viewProps.xml"/><Relationship Id="rId10" Type="http://schemas.openxmlformats.org/officeDocument/2006/relationships/slide" Target="slides/slide5.xml"/><Relationship Id="rId19"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zzie Gauntlett" userId="1dc7c36a1b1a647d" providerId="LiveId" clId="{C1DC5315-D282-429F-B35A-871ABF7A65E8}"/>
    <pc:docChg chg="undo custSel addSld delSld modSld sldOrd">
      <pc:chgData name="Lizzie Gauntlett" userId="1dc7c36a1b1a647d" providerId="LiveId" clId="{C1DC5315-D282-429F-B35A-871ABF7A65E8}" dt="2026-05-13T09:29:55.576" v="2595" actId="122"/>
      <pc:docMkLst>
        <pc:docMk/>
      </pc:docMkLst>
      <pc:sldChg chg="modSp mod">
        <pc:chgData name="Lizzie Gauntlett" userId="1dc7c36a1b1a647d" providerId="LiveId" clId="{C1DC5315-D282-429F-B35A-871ABF7A65E8}" dt="2026-05-13T09:25:31.414" v="2484" actId="20577"/>
        <pc:sldMkLst>
          <pc:docMk/>
          <pc:sldMk cId="1677304970" sldId="298"/>
        </pc:sldMkLst>
        <pc:spChg chg="mod">
          <ac:chgData name="Lizzie Gauntlett" userId="1dc7c36a1b1a647d" providerId="LiveId" clId="{C1DC5315-D282-429F-B35A-871ABF7A65E8}" dt="2026-05-13T09:25:31.414" v="2484" actId="20577"/>
          <ac:spMkLst>
            <pc:docMk/>
            <pc:sldMk cId="1677304970" sldId="298"/>
            <ac:spMk id="4" creationId="{8A3FCDC3-543C-8905-8EB4-3AC0E32FFFFF}"/>
          </ac:spMkLst>
        </pc:spChg>
      </pc:sldChg>
      <pc:sldChg chg="modSp add mod">
        <pc:chgData name="Lizzie Gauntlett" userId="1dc7c36a1b1a647d" providerId="LiveId" clId="{C1DC5315-D282-429F-B35A-871ABF7A65E8}" dt="2026-05-13T09:27:13.447" v="2522" actId="27636"/>
        <pc:sldMkLst>
          <pc:docMk/>
          <pc:sldMk cId="1800512821" sldId="318"/>
        </pc:sldMkLst>
        <pc:spChg chg="mod">
          <ac:chgData name="Lizzie Gauntlett" userId="1dc7c36a1b1a647d" providerId="LiveId" clId="{C1DC5315-D282-429F-B35A-871ABF7A65E8}" dt="2026-05-13T09:26:21.397" v="2491"/>
          <ac:spMkLst>
            <pc:docMk/>
            <pc:sldMk cId="1800512821" sldId="318"/>
            <ac:spMk id="2" creationId="{929F2BF5-092F-1975-C7A7-4732BBDE15B7}"/>
          </ac:spMkLst>
        </pc:spChg>
        <pc:spChg chg="mod">
          <ac:chgData name="Lizzie Gauntlett" userId="1dc7c36a1b1a647d" providerId="LiveId" clId="{C1DC5315-D282-429F-B35A-871ABF7A65E8}" dt="2026-05-13T09:27:13.447" v="2522" actId="27636"/>
          <ac:spMkLst>
            <pc:docMk/>
            <pc:sldMk cId="1800512821" sldId="318"/>
            <ac:spMk id="3" creationId="{71C1CFD4-2904-39C3-6B35-83381E239497}"/>
          </ac:spMkLst>
        </pc:spChg>
      </pc:sldChg>
      <pc:sldChg chg="del">
        <pc:chgData name="Lizzie Gauntlett" userId="1dc7c36a1b1a647d" providerId="LiveId" clId="{C1DC5315-D282-429F-B35A-871ABF7A65E8}" dt="2026-05-13T09:25:39.099" v="2486" actId="47"/>
        <pc:sldMkLst>
          <pc:docMk/>
          <pc:sldMk cId="2489020089" sldId="322"/>
        </pc:sldMkLst>
      </pc:sldChg>
      <pc:sldChg chg="modSp mod">
        <pc:chgData name="Lizzie Gauntlett" userId="1dc7c36a1b1a647d" providerId="LiveId" clId="{C1DC5315-D282-429F-B35A-871ABF7A65E8}" dt="2026-05-13T09:28:52.845" v="2572" actId="27636"/>
        <pc:sldMkLst>
          <pc:docMk/>
          <pc:sldMk cId="1198625482" sldId="333"/>
        </pc:sldMkLst>
        <pc:spChg chg="mod">
          <ac:chgData name="Lizzie Gauntlett" userId="1dc7c36a1b1a647d" providerId="LiveId" clId="{C1DC5315-D282-429F-B35A-871ABF7A65E8}" dt="2026-05-13T09:28:26.232" v="2553" actId="20577"/>
          <ac:spMkLst>
            <pc:docMk/>
            <pc:sldMk cId="1198625482" sldId="333"/>
            <ac:spMk id="3" creationId="{FD4857A8-FEFB-1CE7-3447-A477657416F6}"/>
          </ac:spMkLst>
        </pc:spChg>
        <pc:spChg chg="mod">
          <ac:chgData name="Lizzie Gauntlett" userId="1dc7c36a1b1a647d" providerId="LiveId" clId="{C1DC5315-D282-429F-B35A-871ABF7A65E8}" dt="2026-05-13T09:28:52.845" v="2572" actId="27636"/>
          <ac:spMkLst>
            <pc:docMk/>
            <pc:sldMk cId="1198625482" sldId="333"/>
            <ac:spMk id="4" creationId="{9F31BEDC-13C9-7154-7D8E-964D57B4F8CA}"/>
          </ac:spMkLst>
        </pc:spChg>
      </pc:sldChg>
      <pc:sldChg chg="del">
        <pc:chgData name="Lizzie Gauntlett" userId="1dc7c36a1b1a647d" providerId="LiveId" clId="{C1DC5315-D282-429F-B35A-871ABF7A65E8}" dt="2026-05-13T09:29:00.985" v="2574" actId="47"/>
        <pc:sldMkLst>
          <pc:docMk/>
          <pc:sldMk cId="3061927069" sldId="336"/>
        </pc:sldMkLst>
      </pc:sldChg>
      <pc:sldChg chg="modSp mod">
        <pc:chgData name="Lizzie Gauntlett" userId="1dc7c36a1b1a647d" providerId="LiveId" clId="{C1DC5315-D282-429F-B35A-871ABF7A65E8}" dt="2026-05-13T09:29:55.576" v="2595" actId="122"/>
        <pc:sldMkLst>
          <pc:docMk/>
          <pc:sldMk cId="153233455" sldId="341"/>
        </pc:sldMkLst>
        <pc:spChg chg="mod">
          <ac:chgData name="Lizzie Gauntlett" userId="1dc7c36a1b1a647d" providerId="LiveId" clId="{C1DC5315-D282-429F-B35A-871ABF7A65E8}" dt="2026-05-13T09:29:55.576" v="2595" actId="122"/>
          <ac:spMkLst>
            <pc:docMk/>
            <pc:sldMk cId="153233455" sldId="341"/>
            <ac:spMk id="4" creationId="{CC353874-58DC-AE45-C5DF-CCA75046EC71}"/>
          </ac:spMkLst>
        </pc:spChg>
      </pc:sldChg>
      <pc:sldChg chg="del">
        <pc:chgData name="Lizzie Gauntlett" userId="1dc7c36a1b1a647d" providerId="LiveId" clId="{C1DC5315-D282-429F-B35A-871ABF7A65E8}" dt="2026-05-13T09:28:57.786" v="2573" actId="47"/>
        <pc:sldMkLst>
          <pc:docMk/>
          <pc:sldMk cId="258161367" sldId="342"/>
        </pc:sldMkLst>
      </pc:sldChg>
      <pc:sldChg chg="modSp mod">
        <pc:chgData name="Lizzie Gauntlett" userId="1dc7c36a1b1a647d" providerId="LiveId" clId="{C1DC5315-D282-429F-B35A-871ABF7A65E8}" dt="2026-05-13T09:25:11.727" v="2451" actId="20577"/>
        <pc:sldMkLst>
          <pc:docMk/>
          <pc:sldMk cId="1130971648" sldId="343"/>
        </pc:sldMkLst>
        <pc:spChg chg="mod">
          <ac:chgData name="Lizzie Gauntlett" userId="1dc7c36a1b1a647d" providerId="LiveId" clId="{C1DC5315-D282-429F-B35A-871ABF7A65E8}" dt="2026-05-13T09:25:11.727" v="2451" actId="20577"/>
          <ac:spMkLst>
            <pc:docMk/>
            <pc:sldMk cId="1130971648" sldId="343"/>
            <ac:spMk id="4" creationId="{8A3FCDC3-543C-8905-8EB4-3AC0E32FFFFF}"/>
          </ac:spMkLst>
        </pc:spChg>
      </pc:sldChg>
      <pc:sldChg chg="modSp add mod">
        <pc:chgData name="Lizzie Gauntlett" userId="1dc7c36a1b1a647d" providerId="LiveId" clId="{C1DC5315-D282-429F-B35A-871ABF7A65E8}" dt="2026-05-13T09:27:41.250" v="2533" actId="113"/>
        <pc:sldMkLst>
          <pc:docMk/>
          <pc:sldMk cId="1265898838" sldId="344"/>
        </pc:sldMkLst>
        <pc:spChg chg="mod">
          <ac:chgData name="Lizzie Gauntlett" userId="1dc7c36a1b1a647d" providerId="LiveId" clId="{C1DC5315-D282-429F-B35A-871ABF7A65E8}" dt="2026-05-13T09:27:41.250" v="2533" actId="113"/>
          <ac:spMkLst>
            <pc:docMk/>
            <pc:sldMk cId="1265898838" sldId="344"/>
            <ac:spMk id="3" creationId="{64340CDD-84C4-FEB2-49E5-ECFFB35AC55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431943F-366C-BEB2-2C52-8F64B2853E5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C27FBAD5-7266-3D71-B3A2-4040E2DCC48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44087D-43F5-4D42-8A0D-096C4E3404F5}" type="datetimeFigureOut">
              <a:rPr lang="en-GB" smtClean="0"/>
              <a:t>13/05/2026</a:t>
            </a:fld>
            <a:endParaRPr lang="en-GB"/>
          </a:p>
        </p:txBody>
      </p:sp>
      <p:sp>
        <p:nvSpPr>
          <p:cNvPr id="4" name="Footer Placeholder 3">
            <a:extLst>
              <a:ext uri="{FF2B5EF4-FFF2-40B4-BE49-F238E27FC236}">
                <a16:creationId xmlns:a16="http://schemas.microsoft.com/office/drawing/2014/main" id="{D0E603EA-DFEE-1FB1-1320-A771EF15F55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CBFF6D0C-CE98-608C-598F-D4C356146EF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6ED1036-B28D-47C7-9610-4DFDDC3DFE66}" type="slidenum">
              <a:rPr lang="en-GB" smtClean="0"/>
              <a:t>‹#›</a:t>
            </a:fld>
            <a:endParaRPr lang="en-GB"/>
          </a:p>
        </p:txBody>
      </p:sp>
    </p:spTree>
    <p:extLst>
      <p:ext uri="{BB962C8B-B14F-4D97-AF65-F5344CB8AC3E}">
        <p14:creationId xmlns:p14="http://schemas.microsoft.com/office/powerpoint/2010/main" val="222736802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8D41B3-343F-4A6E-BAF9-243AAB662254}" type="datetimeFigureOut">
              <a:rPr lang="en-GB" smtClean="0"/>
              <a:t>13/05/2026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3CB86A-011C-4C12-AFCC-82D41CAC3C4B}" type="slidenum">
              <a:rPr lang="en-GB" smtClean="0"/>
              <a:t>‹#›</a:t>
            </a:fld>
            <a:endParaRPr lang="en-GB"/>
          </a:p>
        </p:txBody>
      </p:sp>
    </p:spTree>
    <p:extLst>
      <p:ext uri="{BB962C8B-B14F-4D97-AF65-F5344CB8AC3E}">
        <p14:creationId xmlns:p14="http://schemas.microsoft.com/office/powerpoint/2010/main" val="2371677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rgbClr val="2BCAC3"/>
        </a:solidFill>
        <a:effectLst/>
      </p:bgPr>
    </p:bg>
    <p:spTree>
      <p:nvGrpSpPr>
        <p:cNvPr id="1" name=""/>
        <p:cNvGrpSpPr/>
        <p:nvPr/>
      </p:nvGrpSpPr>
      <p:grpSpPr>
        <a:xfrm>
          <a:off x="0" y="0"/>
          <a:ext cx="0" cy="0"/>
          <a:chOff x="0" y="0"/>
          <a:chExt cx="0" cy="0"/>
        </a:xfrm>
      </p:grpSpPr>
      <p:pic>
        <p:nvPicPr>
          <p:cNvPr id="10" name="Picture 9" descr="A blue and white pattern&#10;&#10;Description automatically generated">
            <a:extLst>
              <a:ext uri="{FF2B5EF4-FFF2-40B4-BE49-F238E27FC236}">
                <a16:creationId xmlns:a16="http://schemas.microsoft.com/office/drawing/2014/main" id="{018120A3-668C-095D-1426-B512FDA4713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8100" r="62962" b="12998"/>
          <a:stretch/>
        </p:blipFill>
        <p:spPr>
          <a:xfrm>
            <a:off x="2957910" y="-1"/>
            <a:ext cx="9234090" cy="6858001"/>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40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344250320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5" name="Table Placeholder 3">
            <a:extLst>
              <a:ext uri="{FF2B5EF4-FFF2-40B4-BE49-F238E27FC236}">
                <a16:creationId xmlns:a16="http://schemas.microsoft.com/office/drawing/2014/main" id="{E0D15282-C7CF-0F4D-66E0-049C7DAAF6B1}"/>
              </a:ext>
            </a:extLst>
          </p:cNvPr>
          <p:cNvSpPr>
            <a:spLocks noGrp="1"/>
          </p:cNvSpPr>
          <p:nvPr>
            <p:ph type="tbl" sz="quarter" idx="11"/>
          </p:nvPr>
        </p:nvSpPr>
        <p:spPr>
          <a:xfrm>
            <a:off x="174625" y="1836000"/>
            <a:ext cx="11627998" cy="4669575"/>
          </a:xfrm>
        </p:spPr>
        <p:txBody>
          <a:bodyPr/>
          <a:lstStyle/>
          <a:p>
            <a:r>
              <a:rPr lang="en-US"/>
              <a:t>Click icon to add table</a:t>
            </a:r>
            <a:endParaRPr lang="nl-NL"/>
          </a:p>
        </p:txBody>
      </p:sp>
    </p:spTree>
    <p:extLst>
      <p:ext uri="{BB962C8B-B14F-4D97-AF65-F5344CB8AC3E}">
        <p14:creationId xmlns:p14="http://schemas.microsoft.com/office/powerpoint/2010/main" val="40255573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7" name="Text Placeholder 3">
            <a:extLst>
              <a:ext uri="{FF2B5EF4-FFF2-40B4-BE49-F238E27FC236}">
                <a16:creationId xmlns:a16="http://schemas.microsoft.com/office/drawing/2014/main" id="{741D65A0-2A11-2921-2AA5-945E262B5C52}"/>
              </a:ext>
            </a:extLst>
          </p:cNvPr>
          <p:cNvSpPr>
            <a:spLocks noGrp="1"/>
          </p:cNvSpPr>
          <p:nvPr>
            <p:ph type="body" sz="quarter" idx="12"/>
          </p:nvPr>
        </p:nvSpPr>
        <p:spPr>
          <a:xfrm>
            <a:off x="174625" y="1836000"/>
            <a:ext cx="11627998" cy="4669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26746178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 pink">
    <p:bg>
      <p:bgPr>
        <a:solidFill>
          <a:schemeClr val="accent2"/>
        </a:solidFill>
        <a:effectLst/>
      </p:bgPr>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0999" y="4623343"/>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78305"/>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sp>
        <p:nvSpPr>
          <p:cNvPr id="6" name="Text Placeholder 2">
            <a:extLst>
              <a:ext uri="{FF2B5EF4-FFF2-40B4-BE49-F238E27FC236}">
                <a16:creationId xmlns:a16="http://schemas.microsoft.com/office/drawing/2014/main" id="{A0E85FA5-42C8-4F4B-949F-1E8E38681ABF}"/>
              </a:ext>
            </a:extLst>
          </p:cNvPr>
          <p:cNvSpPr>
            <a:spLocks noGrp="1"/>
          </p:cNvSpPr>
          <p:nvPr>
            <p:ph type="body" sz="quarter" idx="13"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pic>
        <p:nvPicPr>
          <p:cNvPr id="2" name="Picture 1" descr="A black background with white dots&#10;&#10;Description automatically generated">
            <a:extLst>
              <a:ext uri="{FF2B5EF4-FFF2-40B4-BE49-F238E27FC236}">
                <a16:creationId xmlns:a16="http://schemas.microsoft.com/office/drawing/2014/main" id="{69E631E3-1609-DC3E-EDC6-6BAD1CD334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4585314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 Cambridge blue">
    <p:bg>
      <p:bgPr>
        <a:solidFill>
          <a:schemeClr val="accent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842276-A09B-6E43-B4B5-428D6DAAD2C4}"/>
              </a:ext>
            </a:extLst>
          </p:cNvPr>
          <p:cNvSpPr>
            <a:spLocks noGrp="1"/>
          </p:cNvSpPr>
          <p:nvPr>
            <p:ph type="body" sz="quarter" idx="10"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91666"/>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pic>
        <p:nvPicPr>
          <p:cNvPr id="4" name="Picture 3" descr="A black background with white dots&#10;&#10;Description automatically generated">
            <a:extLst>
              <a:ext uri="{FF2B5EF4-FFF2-40B4-BE49-F238E27FC236}">
                <a16:creationId xmlns:a16="http://schemas.microsoft.com/office/drawing/2014/main" id="{2F058A49-A1B5-3335-F433-3A149CAE1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73479360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Quote - Cambridge light blue">
    <p:bg>
      <p:bgPr>
        <a:solidFill>
          <a:srgbClr val="D7FDF5"/>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842276-A09B-6E43-B4B5-428D6DAAD2C4}"/>
              </a:ext>
            </a:extLst>
          </p:cNvPr>
          <p:cNvSpPr>
            <a:spLocks noGrp="1"/>
          </p:cNvSpPr>
          <p:nvPr>
            <p:ph type="body" sz="quarter" idx="10"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91666"/>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pic>
        <p:nvPicPr>
          <p:cNvPr id="4" name="Picture 3" descr="A black background with white dots&#10;&#10;Description automatically generated">
            <a:extLst>
              <a:ext uri="{FF2B5EF4-FFF2-40B4-BE49-F238E27FC236}">
                <a16:creationId xmlns:a16="http://schemas.microsoft.com/office/drawing/2014/main" id="{2F058A49-A1B5-3335-F433-3A149CAE1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5688352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and fact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userDrawn="1"/>
        </p:nvSpPr>
        <p:spPr>
          <a:xfrm>
            <a:off x="6116320" y="0"/>
            <a:ext cx="607568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78420" y="1108800"/>
            <a:ext cx="5580000" cy="720000"/>
          </a:xfrm>
        </p:spPr>
        <p:txBody>
          <a:bodyPr>
            <a:no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78420" y="1913861"/>
            <a:ext cx="5580000" cy="456614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931D989D-A10D-324A-934D-565816DBA2FD}"/>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tx2"/>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
        <p:nvSpPr>
          <p:cNvPr id="8" name="Text Placeholder 8">
            <a:extLst>
              <a:ext uri="{FF2B5EF4-FFF2-40B4-BE49-F238E27FC236}">
                <a16:creationId xmlns:a16="http://schemas.microsoft.com/office/drawing/2014/main" id="{3080EB9B-83F0-0546-9900-8DD72A2953E3}"/>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tx1"/>
                </a:solidFill>
              </a:defRPr>
            </a:lvl1pPr>
          </a:lstStyle>
          <a:p>
            <a:pPr lvl="0"/>
            <a:r>
              <a:rPr lang="en-US"/>
              <a:t>Explanation here</a:t>
            </a:r>
          </a:p>
        </p:txBody>
      </p:sp>
      <p:pic>
        <p:nvPicPr>
          <p:cNvPr id="9" name="Picture 8" descr="A black background with white dots&#10;&#10;Description automatically generated">
            <a:extLst>
              <a:ext uri="{FF2B5EF4-FFF2-40B4-BE49-F238E27FC236}">
                <a16:creationId xmlns:a16="http://schemas.microsoft.com/office/drawing/2014/main" id="{92B5C8BA-6928-4944-A568-5C2EB2847A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7705943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t and fact - light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userDrawn="1"/>
        </p:nvSpPr>
        <p:spPr>
          <a:xfrm>
            <a:off x="6116320" y="0"/>
            <a:ext cx="6075680" cy="6858000"/>
          </a:xfrm>
          <a:prstGeom prst="rect">
            <a:avLst/>
          </a:prstGeom>
          <a:solidFill>
            <a:srgbClr val="D7FDF5"/>
          </a:solidFill>
          <a:ln>
            <a:solidFill>
              <a:srgbClr val="D7FD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78420" y="1108800"/>
            <a:ext cx="5580000" cy="720000"/>
          </a:xfrm>
        </p:spPr>
        <p:txBody>
          <a:bodyPr>
            <a:no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78420" y="1913861"/>
            <a:ext cx="5580000" cy="456614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931D989D-A10D-324A-934D-565816DBA2FD}"/>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tx2"/>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
        <p:nvSpPr>
          <p:cNvPr id="8" name="Text Placeholder 8">
            <a:extLst>
              <a:ext uri="{FF2B5EF4-FFF2-40B4-BE49-F238E27FC236}">
                <a16:creationId xmlns:a16="http://schemas.microsoft.com/office/drawing/2014/main" id="{3080EB9B-83F0-0546-9900-8DD72A2953E3}"/>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tx1"/>
                </a:solidFill>
              </a:defRPr>
            </a:lvl1pPr>
          </a:lstStyle>
          <a:p>
            <a:pPr lvl="0"/>
            <a:r>
              <a:rPr lang="en-US"/>
              <a:t>Explanation here</a:t>
            </a:r>
          </a:p>
        </p:txBody>
      </p:sp>
      <p:pic>
        <p:nvPicPr>
          <p:cNvPr id="9" name="Picture 8" descr="A black background with white dots&#10;&#10;Description automatically generated">
            <a:extLst>
              <a:ext uri="{FF2B5EF4-FFF2-40B4-BE49-F238E27FC236}">
                <a16:creationId xmlns:a16="http://schemas.microsoft.com/office/drawing/2014/main" id="{92B5C8BA-6928-4944-A568-5C2EB2847A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5890695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and fact - pi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75F79E0-C571-A1BF-FABE-3F40A62A7548}"/>
              </a:ext>
            </a:extLst>
          </p:cNvPr>
          <p:cNvSpPr/>
          <p:nvPr userDrawn="1"/>
        </p:nvSpPr>
        <p:spPr>
          <a:xfrm>
            <a:off x="6116320" y="0"/>
            <a:ext cx="6075680" cy="6858000"/>
          </a:xfrm>
          <a:prstGeom prst="rect">
            <a:avLst/>
          </a:prstGeom>
          <a:solidFill>
            <a:srgbClr val="CC58B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8">
            <a:extLst>
              <a:ext uri="{FF2B5EF4-FFF2-40B4-BE49-F238E27FC236}">
                <a16:creationId xmlns:a16="http://schemas.microsoft.com/office/drawing/2014/main" id="{1B51FE7B-1898-0A4F-845A-9F2EE3037FC0}"/>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bg1"/>
                </a:solidFill>
              </a:defRPr>
            </a:lvl1pPr>
          </a:lstStyle>
          <a:p>
            <a:pPr lvl="0"/>
            <a:r>
              <a:rPr lang="en-US"/>
              <a:t>Explanation here</a:t>
            </a:r>
          </a:p>
        </p:txBody>
      </p:sp>
      <p:sp>
        <p:nvSpPr>
          <p:cNvPr id="10" name="Text Placeholder 5">
            <a:extLst>
              <a:ext uri="{FF2B5EF4-FFF2-40B4-BE49-F238E27FC236}">
                <a16:creationId xmlns:a16="http://schemas.microsoft.com/office/drawing/2014/main" id="{A8465430-1AA1-8943-A7A5-1DE1399001B7}"/>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bg1"/>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pic>
        <p:nvPicPr>
          <p:cNvPr id="4" name="Picture 3" descr="A black background with white dots&#10;&#10;Description automatically generated">
            <a:extLst>
              <a:ext uri="{FF2B5EF4-FFF2-40B4-BE49-F238E27FC236}">
                <a16:creationId xmlns:a16="http://schemas.microsoft.com/office/drawing/2014/main" id="{48923985-2DAE-4FC0-9C52-2FA080C857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5066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nd picture - blue">
    <p:bg>
      <p:bgPr>
        <a:solidFill>
          <a:schemeClr val="accent1"/>
        </a:solidFill>
        <a:effectLst/>
      </p:bgPr>
    </p:bg>
    <p:spTree>
      <p:nvGrpSpPr>
        <p:cNvPr id="1" name=""/>
        <p:cNvGrpSpPr/>
        <p:nvPr/>
      </p:nvGrpSpPr>
      <p:grpSpPr>
        <a:xfrm>
          <a:off x="0" y="0"/>
          <a:ext cx="0" cy="0"/>
          <a:chOff x="0" y="0"/>
          <a:chExt cx="0" cy="0"/>
        </a:xfrm>
      </p:grpSpPr>
      <p:pic>
        <p:nvPicPr>
          <p:cNvPr id="4" name="Picture 3" descr="A black background with white dots&#10;&#10;Description automatically generated">
            <a:extLst>
              <a:ext uri="{FF2B5EF4-FFF2-40B4-BE49-F238E27FC236}">
                <a16:creationId xmlns:a16="http://schemas.microsoft.com/office/drawing/2014/main" id="{D9DCDF0C-11DC-8163-A3E9-5024EDC0B9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6" name="Picture Placeholder 5">
            <a:extLst>
              <a:ext uri="{FF2B5EF4-FFF2-40B4-BE49-F238E27FC236}">
                <a16:creationId xmlns:a16="http://schemas.microsoft.com/office/drawing/2014/main" id="{1A13AEEC-1620-3596-113E-6C8511C48AB6}"/>
              </a:ext>
            </a:extLst>
          </p:cNvPr>
          <p:cNvSpPr>
            <a:spLocks noGrp="1"/>
          </p:cNvSpPr>
          <p:nvPr>
            <p:ph type="pic" sz="quarter" idx="10"/>
          </p:nvPr>
        </p:nvSpPr>
        <p:spPr>
          <a:xfrm>
            <a:off x="6096000" y="0"/>
            <a:ext cx="6096000" cy="6858000"/>
          </a:xfrm>
        </p:spPr>
        <p:txBody>
          <a:bodyPr/>
          <a:lstStyle/>
          <a:p>
            <a:endParaRPr lang="en-GB"/>
          </a:p>
        </p:txBody>
      </p:sp>
      <p:sp>
        <p:nvSpPr>
          <p:cNvPr id="9" name="Title 1">
            <a:extLst>
              <a:ext uri="{FF2B5EF4-FFF2-40B4-BE49-F238E27FC236}">
                <a16:creationId xmlns:a16="http://schemas.microsoft.com/office/drawing/2014/main" id="{FCE995D2-C7C8-D332-04BE-1E0B119BA8C9}"/>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10" name="Content Placeholder 2">
            <a:extLst>
              <a:ext uri="{FF2B5EF4-FFF2-40B4-BE49-F238E27FC236}">
                <a16:creationId xmlns:a16="http://schemas.microsoft.com/office/drawing/2014/main" id="{99E9C12C-2F83-ADAA-88E2-B51F3CC49CC8}"/>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450463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ntent and picture - blue">
    <p:bg>
      <p:bgPr>
        <a:solidFill>
          <a:srgbClr val="D7FDF5"/>
        </a:solidFill>
        <a:effectLst/>
      </p:bgPr>
    </p:bg>
    <p:spTree>
      <p:nvGrpSpPr>
        <p:cNvPr id="1" name=""/>
        <p:cNvGrpSpPr/>
        <p:nvPr/>
      </p:nvGrpSpPr>
      <p:grpSpPr>
        <a:xfrm>
          <a:off x="0" y="0"/>
          <a:ext cx="0" cy="0"/>
          <a:chOff x="0" y="0"/>
          <a:chExt cx="0" cy="0"/>
        </a:xfrm>
      </p:grpSpPr>
      <p:pic>
        <p:nvPicPr>
          <p:cNvPr id="4" name="Picture 3" descr="A black background with white dots&#10;&#10;Description automatically generated">
            <a:extLst>
              <a:ext uri="{FF2B5EF4-FFF2-40B4-BE49-F238E27FC236}">
                <a16:creationId xmlns:a16="http://schemas.microsoft.com/office/drawing/2014/main" id="{D9DCDF0C-11DC-8163-A3E9-5024EDC0B9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6" name="Picture Placeholder 5">
            <a:extLst>
              <a:ext uri="{FF2B5EF4-FFF2-40B4-BE49-F238E27FC236}">
                <a16:creationId xmlns:a16="http://schemas.microsoft.com/office/drawing/2014/main" id="{1A13AEEC-1620-3596-113E-6C8511C48AB6}"/>
              </a:ext>
            </a:extLst>
          </p:cNvPr>
          <p:cNvSpPr>
            <a:spLocks noGrp="1"/>
          </p:cNvSpPr>
          <p:nvPr>
            <p:ph type="pic" sz="quarter" idx="10"/>
          </p:nvPr>
        </p:nvSpPr>
        <p:spPr>
          <a:xfrm>
            <a:off x="6096000" y="0"/>
            <a:ext cx="6096000" cy="6858000"/>
          </a:xfrm>
        </p:spPr>
        <p:txBody>
          <a:bodyPr/>
          <a:lstStyle/>
          <a:p>
            <a:endParaRPr lang="en-GB"/>
          </a:p>
        </p:txBody>
      </p:sp>
      <p:sp>
        <p:nvSpPr>
          <p:cNvPr id="9" name="Title 1">
            <a:extLst>
              <a:ext uri="{FF2B5EF4-FFF2-40B4-BE49-F238E27FC236}">
                <a16:creationId xmlns:a16="http://schemas.microsoft.com/office/drawing/2014/main" id="{FCE995D2-C7C8-D332-04BE-1E0B119BA8C9}"/>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10" name="Content Placeholder 2">
            <a:extLst>
              <a:ext uri="{FF2B5EF4-FFF2-40B4-BE49-F238E27FC236}">
                <a16:creationId xmlns:a16="http://schemas.microsoft.com/office/drawing/2014/main" id="{99E9C12C-2F83-ADAA-88E2-B51F3CC49CC8}"/>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576146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bg>
      <p:bgPr>
        <a:solidFill>
          <a:srgbClr val="D7FDF5"/>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C500FB-08E3-061D-631E-707B0CE10741}"/>
              </a:ext>
            </a:extLst>
          </p:cNvPr>
          <p:cNvPicPr>
            <a:picLocks noChangeAspect="1"/>
          </p:cNvPicPr>
          <p:nvPr userDrawn="1"/>
        </p:nvPicPr>
        <p:blipFill rotWithShape="1">
          <a:blip r:embed="rId2"/>
          <a:srcRect r="63088" b="49993"/>
          <a:stretch/>
        </p:blipFill>
        <p:spPr>
          <a:xfrm>
            <a:off x="3190707" y="-1"/>
            <a:ext cx="9001293" cy="6858001"/>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32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41455402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99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67A78BE5-F058-41EC-94FF-CF1CA36394E5}"/>
              </a:ext>
            </a:extLst>
          </p:cNvPr>
          <p:cNvSpPr>
            <a:spLocks noGrp="1"/>
          </p:cNvSpPr>
          <p:nvPr>
            <p:ph sz="half" idx="1"/>
          </p:nvPr>
        </p:nvSpPr>
        <p:spPr>
          <a:xfrm>
            <a:off x="180000" y="1836000"/>
            <a:ext cx="5760000" cy="432000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2">
            <a:extLst>
              <a:ext uri="{FF2B5EF4-FFF2-40B4-BE49-F238E27FC236}">
                <a16:creationId xmlns:a16="http://schemas.microsoft.com/office/drawing/2014/main" id="{677281A7-AB29-7246-B88E-7FA31840EC6A}"/>
              </a:ext>
            </a:extLst>
          </p:cNvPr>
          <p:cNvSpPr>
            <a:spLocks noGrp="1"/>
          </p:cNvSpPr>
          <p:nvPr>
            <p:ph sz="half" idx="10"/>
          </p:nvPr>
        </p:nvSpPr>
        <p:spPr>
          <a:xfrm>
            <a:off x="6120000" y="1836000"/>
            <a:ext cx="5760000" cy="432000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descr="A black background with white dots&#10;&#10;Description automatically generated">
            <a:extLst>
              <a:ext uri="{FF2B5EF4-FFF2-40B4-BE49-F238E27FC236}">
                <a16:creationId xmlns:a16="http://schemas.microsoft.com/office/drawing/2014/main" id="{4C7EC4C0-55B2-80EC-39E4-E5A921FCC3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750198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1" y="1836000"/>
            <a:ext cx="5712000" cy="4668052"/>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41738592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5711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0" y="0"/>
            <a:ext cx="6095999" cy="6858000"/>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917767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0% Smart-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4" name="SmartArt Placeholder 12">
            <a:extLst>
              <a:ext uri="{FF2B5EF4-FFF2-40B4-BE49-F238E27FC236}">
                <a16:creationId xmlns:a16="http://schemas.microsoft.com/office/drawing/2014/main" id="{71F5A3A2-A67C-EBF7-F716-D37021B15192}"/>
              </a:ext>
            </a:extLst>
          </p:cNvPr>
          <p:cNvSpPr>
            <a:spLocks noGrp="1"/>
          </p:cNvSpPr>
          <p:nvPr>
            <p:ph type="dgm" sz="quarter" idx="10"/>
          </p:nvPr>
        </p:nvSpPr>
        <p:spPr>
          <a:xfrm>
            <a:off x="175042" y="1836000"/>
            <a:ext cx="11627999" cy="4667988"/>
          </a:xfrm>
        </p:spPr>
        <p:txBody>
          <a:bodyPr/>
          <a:lstStyle/>
          <a:p>
            <a:r>
              <a:rPr lang="en-US"/>
              <a:t>Click icon to add SmartArt graphic</a:t>
            </a:r>
            <a:endParaRPr lang="en-GB"/>
          </a:p>
        </p:txBody>
      </p:sp>
      <p:pic>
        <p:nvPicPr>
          <p:cNvPr id="3" name="Picture 2" descr="A black background with white dots&#10;&#10;Description automatically generated">
            <a:extLst>
              <a:ext uri="{FF2B5EF4-FFF2-40B4-BE49-F238E27FC236}">
                <a16:creationId xmlns:a16="http://schemas.microsoft.com/office/drawing/2014/main" id="{ED6D027C-FD4F-9EE3-01A0-7214FE8DBE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0076807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box f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 name="Text Placeholder 25">
            <a:extLst>
              <a:ext uri="{FF2B5EF4-FFF2-40B4-BE49-F238E27FC236}">
                <a16:creationId xmlns:a16="http://schemas.microsoft.com/office/drawing/2014/main" id="{F34FFB12-D402-B602-E9BD-516E61127F9D}"/>
              </a:ext>
            </a:extLst>
          </p:cNvPr>
          <p:cNvSpPr>
            <a:spLocks noGrp="1"/>
          </p:cNvSpPr>
          <p:nvPr>
            <p:ph type="body" sz="quarter" idx="10" hasCustomPrompt="1"/>
          </p:nvPr>
        </p:nvSpPr>
        <p:spPr>
          <a:xfrm>
            <a:off x="859898" y="2897205"/>
            <a:ext cx="3106268" cy="2684030"/>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4" name="Text Placeholder 25">
            <a:extLst>
              <a:ext uri="{FF2B5EF4-FFF2-40B4-BE49-F238E27FC236}">
                <a16:creationId xmlns:a16="http://schemas.microsoft.com/office/drawing/2014/main" id="{6CBCDFD9-67C4-D418-09B8-76739DA7B505}"/>
              </a:ext>
            </a:extLst>
          </p:cNvPr>
          <p:cNvSpPr>
            <a:spLocks noGrp="1"/>
          </p:cNvSpPr>
          <p:nvPr>
            <p:ph type="body" sz="quarter" idx="11" hasCustomPrompt="1"/>
          </p:nvPr>
        </p:nvSpPr>
        <p:spPr>
          <a:xfrm>
            <a:off x="1217080" y="3706928"/>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6" name="Text Placeholder 25">
            <a:extLst>
              <a:ext uri="{FF2B5EF4-FFF2-40B4-BE49-F238E27FC236}">
                <a16:creationId xmlns:a16="http://schemas.microsoft.com/office/drawing/2014/main" id="{3FDBCC27-8D08-802A-F7C5-F857ECB9152F}"/>
              </a:ext>
            </a:extLst>
          </p:cNvPr>
          <p:cNvSpPr>
            <a:spLocks noGrp="1"/>
          </p:cNvSpPr>
          <p:nvPr>
            <p:ph type="body" sz="quarter" idx="12" hasCustomPrompt="1"/>
          </p:nvPr>
        </p:nvSpPr>
        <p:spPr>
          <a:xfrm>
            <a:off x="1217080" y="3155458"/>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7" name="Text Placeholder 25">
            <a:extLst>
              <a:ext uri="{FF2B5EF4-FFF2-40B4-BE49-F238E27FC236}">
                <a16:creationId xmlns:a16="http://schemas.microsoft.com/office/drawing/2014/main" id="{D9ECCF5D-66C4-1FD9-CCE7-76C99D164102}"/>
              </a:ext>
            </a:extLst>
          </p:cNvPr>
          <p:cNvSpPr>
            <a:spLocks noGrp="1"/>
          </p:cNvSpPr>
          <p:nvPr>
            <p:ph type="body" sz="quarter" idx="13" hasCustomPrompt="1"/>
          </p:nvPr>
        </p:nvSpPr>
        <p:spPr>
          <a:xfrm>
            <a:off x="4542866" y="2897634"/>
            <a:ext cx="3106268" cy="2684030"/>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8" name="Text Placeholder 25">
            <a:extLst>
              <a:ext uri="{FF2B5EF4-FFF2-40B4-BE49-F238E27FC236}">
                <a16:creationId xmlns:a16="http://schemas.microsoft.com/office/drawing/2014/main" id="{29C23ADE-D631-F5B5-A8F4-4FDF7BD33255}"/>
              </a:ext>
            </a:extLst>
          </p:cNvPr>
          <p:cNvSpPr>
            <a:spLocks noGrp="1"/>
          </p:cNvSpPr>
          <p:nvPr>
            <p:ph type="body" sz="quarter" idx="14" hasCustomPrompt="1"/>
          </p:nvPr>
        </p:nvSpPr>
        <p:spPr>
          <a:xfrm>
            <a:off x="4900048" y="3707357"/>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9" name="Text Placeholder 25">
            <a:extLst>
              <a:ext uri="{FF2B5EF4-FFF2-40B4-BE49-F238E27FC236}">
                <a16:creationId xmlns:a16="http://schemas.microsoft.com/office/drawing/2014/main" id="{8E7A9802-81DD-7913-68AC-8A9D69E1521C}"/>
              </a:ext>
            </a:extLst>
          </p:cNvPr>
          <p:cNvSpPr>
            <a:spLocks noGrp="1"/>
          </p:cNvSpPr>
          <p:nvPr>
            <p:ph type="body" sz="quarter" idx="15" hasCustomPrompt="1"/>
          </p:nvPr>
        </p:nvSpPr>
        <p:spPr>
          <a:xfrm>
            <a:off x="4900048" y="3155887"/>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12" name="Text Placeholder 25">
            <a:extLst>
              <a:ext uri="{FF2B5EF4-FFF2-40B4-BE49-F238E27FC236}">
                <a16:creationId xmlns:a16="http://schemas.microsoft.com/office/drawing/2014/main" id="{79AC59AB-FCA4-2A2A-1298-D1D0409E1EC5}"/>
              </a:ext>
            </a:extLst>
          </p:cNvPr>
          <p:cNvSpPr>
            <a:spLocks noGrp="1"/>
          </p:cNvSpPr>
          <p:nvPr>
            <p:ph type="body" sz="quarter" idx="16" hasCustomPrompt="1"/>
          </p:nvPr>
        </p:nvSpPr>
        <p:spPr>
          <a:xfrm>
            <a:off x="8225834" y="2897205"/>
            <a:ext cx="3106268" cy="2684030"/>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13" name="Text Placeholder 25">
            <a:extLst>
              <a:ext uri="{FF2B5EF4-FFF2-40B4-BE49-F238E27FC236}">
                <a16:creationId xmlns:a16="http://schemas.microsoft.com/office/drawing/2014/main" id="{99050C6C-1E23-8B5A-0462-E2356C0AF8D8}"/>
              </a:ext>
            </a:extLst>
          </p:cNvPr>
          <p:cNvSpPr>
            <a:spLocks noGrp="1"/>
          </p:cNvSpPr>
          <p:nvPr>
            <p:ph type="body" sz="quarter" idx="17" hasCustomPrompt="1"/>
          </p:nvPr>
        </p:nvSpPr>
        <p:spPr>
          <a:xfrm>
            <a:off x="8583016" y="3706928"/>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14" name="Text Placeholder 25">
            <a:extLst>
              <a:ext uri="{FF2B5EF4-FFF2-40B4-BE49-F238E27FC236}">
                <a16:creationId xmlns:a16="http://schemas.microsoft.com/office/drawing/2014/main" id="{7E85BFF8-C5CE-02C0-880A-2221EE861C58}"/>
              </a:ext>
            </a:extLst>
          </p:cNvPr>
          <p:cNvSpPr>
            <a:spLocks noGrp="1"/>
          </p:cNvSpPr>
          <p:nvPr>
            <p:ph type="body" sz="quarter" idx="18" hasCustomPrompt="1"/>
          </p:nvPr>
        </p:nvSpPr>
        <p:spPr>
          <a:xfrm>
            <a:off x="8583016" y="3155458"/>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3</a:t>
            </a:r>
          </a:p>
        </p:txBody>
      </p:sp>
      <p:sp>
        <p:nvSpPr>
          <p:cNvPr id="16" name="Rectangle 15">
            <a:extLst>
              <a:ext uri="{FF2B5EF4-FFF2-40B4-BE49-F238E27FC236}">
                <a16:creationId xmlns:a16="http://schemas.microsoft.com/office/drawing/2014/main" id="{1DD638C3-E432-2C47-B0DE-7158800A03A1}"/>
              </a:ext>
            </a:extLst>
          </p:cNvPr>
          <p:cNvSpPr/>
          <p:nvPr userDrawn="1"/>
        </p:nvSpPr>
        <p:spPr>
          <a:xfrm>
            <a:off x="4430971" y="4106251"/>
            <a:ext cx="563217" cy="5209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0" name="Picture 9" descr="A black background with white dots&#10;&#10;Description automatically generated">
            <a:extLst>
              <a:ext uri="{FF2B5EF4-FFF2-40B4-BE49-F238E27FC236}">
                <a16:creationId xmlns:a16="http://schemas.microsoft.com/office/drawing/2014/main" id="{A0138279-8E58-F965-426B-B4E9AC6394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11" name="Straight Arrow Connector 10">
            <a:extLst>
              <a:ext uri="{FF2B5EF4-FFF2-40B4-BE49-F238E27FC236}">
                <a16:creationId xmlns:a16="http://schemas.microsoft.com/office/drawing/2014/main" id="{2F7B789C-5FC4-2A23-27AC-FD6564C881B6}"/>
              </a:ext>
            </a:extLst>
          </p:cNvPr>
          <p:cNvCxnSpPr/>
          <p:nvPr userDrawn="1"/>
        </p:nvCxnSpPr>
        <p:spPr>
          <a:xfrm>
            <a:off x="4051005" y="4222779"/>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72FF038-EA5C-8C82-C240-97BC1F7B51D2}"/>
              </a:ext>
            </a:extLst>
          </p:cNvPr>
          <p:cNvCxnSpPr/>
          <p:nvPr userDrawn="1"/>
        </p:nvCxnSpPr>
        <p:spPr>
          <a:xfrm>
            <a:off x="7744047" y="4245698"/>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4806385"/>
      </p:ext>
    </p:extLst>
  </p:cSld>
  <p:clrMapOvr>
    <a:masterClrMapping/>
  </p:clrMapOvr>
  <p:extLst>
    <p:ext uri="{DCECCB84-F9BA-43D5-87BE-67443E8EF086}">
      <p15:sldGuideLst xmlns:p15="http://schemas.microsoft.com/office/powerpoint/2012/main">
        <p15:guide id="1" orient="horz" pos="2183"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box f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1" name="Text Placeholder 25">
            <a:extLst>
              <a:ext uri="{FF2B5EF4-FFF2-40B4-BE49-F238E27FC236}">
                <a16:creationId xmlns:a16="http://schemas.microsoft.com/office/drawing/2014/main" id="{118AC8ED-6D17-BFAB-3E0F-A74F81EC6A2D}"/>
              </a:ext>
            </a:extLst>
          </p:cNvPr>
          <p:cNvSpPr>
            <a:spLocks noGrp="1"/>
          </p:cNvSpPr>
          <p:nvPr>
            <p:ph type="body" sz="quarter" idx="21" hasCustomPrompt="1"/>
          </p:nvPr>
        </p:nvSpPr>
        <p:spPr>
          <a:xfrm>
            <a:off x="202160" y="2480946"/>
            <a:ext cx="2592023" cy="3110568"/>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2" name="Text Placeholder 25">
            <a:extLst>
              <a:ext uri="{FF2B5EF4-FFF2-40B4-BE49-F238E27FC236}">
                <a16:creationId xmlns:a16="http://schemas.microsoft.com/office/drawing/2014/main" id="{AE83ACA3-6CCB-D2C5-7995-6ABA9AEDFD00}"/>
              </a:ext>
            </a:extLst>
          </p:cNvPr>
          <p:cNvSpPr>
            <a:spLocks noGrp="1"/>
          </p:cNvSpPr>
          <p:nvPr>
            <p:ph type="body" sz="quarter" idx="22" hasCustomPrompt="1"/>
          </p:nvPr>
        </p:nvSpPr>
        <p:spPr>
          <a:xfrm>
            <a:off x="448889"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3" name="Text Placeholder 25">
            <a:extLst>
              <a:ext uri="{FF2B5EF4-FFF2-40B4-BE49-F238E27FC236}">
                <a16:creationId xmlns:a16="http://schemas.microsoft.com/office/drawing/2014/main" id="{668379EA-653A-1EDB-755D-371D923970CE}"/>
              </a:ext>
            </a:extLst>
          </p:cNvPr>
          <p:cNvSpPr>
            <a:spLocks noGrp="1"/>
          </p:cNvSpPr>
          <p:nvPr>
            <p:ph type="body" sz="quarter" idx="23" hasCustomPrompt="1"/>
          </p:nvPr>
        </p:nvSpPr>
        <p:spPr>
          <a:xfrm>
            <a:off x="448889"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34" name="Text Placeholder 25">
            <a:extLst>
              <a:ext uri="{FF2B5EF4-FFF2-40B4-BE49-F238E27FC236}">
                <a16:creationId xmlns:a16="http://schemas.microsoft.com/office/drawing/2014/main" id="{8A769013-87D1-F198-BEBB-77661457B0B9}"/>
              </a:ext>
            </a:extLst>
          </p:cNvPr>
          <p:cNvSpPr>
            <a:spLocks noGrp="1"/>
          </p:cNvSpPr>
          <p:nvPr>
            <p:ph type="body" sz="quarter" idx="24" hasCustomPrompt="1"/>
          </p:nvPr>
        </p:nvSpPr>
        <p:spPr>
          <a:xfrm>
            <a:off x="3229494" y="2480946"/>
            <a:ext cx="2592023" cy="3110568"/>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5" name="Text Placeholder 25">
            <a:extLst>
              <a:ext uri="{FF2B5EF4-FFF2-40B4-BE49-F238E27FC236}">
                <a16:creationId xmlns:a16="http://schemas.microsoft.com/office/drawing/2014/main" id="{05EB2E67-0F72-28A2-0975-5793296D0CBB}"/>
              </a:ext>
            </a:extLst>
          </p:cNvPr>
          <p:cNvSpPr>
            <a:spLocks noGrp="1"/>
          </p:cNvSpPr>
          <p:nvPr>
            <p:ph type="body" sz="quarter" idx="25" hasCustomPrompt="1"/>
          </p:nvPr>
        </p:nvSpPr>
        <p:spPr>
          <a:xfrm>
            <a:off x="3476223"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6" name="Text Placeholder 25">
            <a:extLst>
              <a:ext uri="{FF2B5EF4-FFF2-40B4-BE49-F238E27FC236}">
                <a16:creationId xmlns:a16="http://schemas.microsoft.com/office/drawing/2014/main" id="{928F24B8-51E6-2C03-A51D-6CEFB8B8F20B}"/>
              </a:ext>
            </a:extLst>
          </p:cNvPr>
          <p:cNvSpPr>
            <a:spLocks noGrp="1"/>
          </p:cNvSpPr>
          <p:nvPr>
            <p:ph type="body" sz="quarter" idx="26" hasCustomPrompt="1"/>
          </p:nvPr>
        </p:nvSpPr>
        <p:spPr>
          <a:xfrm>
            <a:off x="3476223"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37" name="Text Placeholder 25">
            <a:extLst>
              <a:ext uri="{FF2B5EF4-FFF2-40B4-BE49-F238E27FC236}">
                <a16:creationId xmlns:a16="http://schemas.microsoft.com/office/drawing/2014/main" id="{D3324153-7FE1-5268-EAB2-9E306D9462B4}"/>
              </a:ext>
            </a:extLst>
          </p:cNvPr>
          <p:cNvSpPr>
            <a:spLocks noGrp="1"/>
          </p:cNvSpPr>
          <p:nvPr>
            <p:ph type="body" sz="quarter" idx="27" hasCustomPrompt="1"/>
          </p:nvPr>
        </p:nvSpPr>
        <p:spPr>
          <a:xfrm>
            <a:off x="6315030" y="2480946"/>
            <a:ext cx="2592023" cy="3110568"/>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8" name="Text Placeholder 25">
            <a:extLst>
              <a:ext uri="{FF2B5EF4-FFF2-40B4-BE49-F238E27FC236}">
                <a16:creationId xmlns:a16="http://schemas.microsoft.com/office/drawing/2014/main" id="{977B8BA4-7CB0-09F1-49D6-D29CC72F8184}"/>
              </a:ext>
            </a:extLst>
          </p:cNvPr>
          <p:cNvSpPr>
            <a:spLocks noGrp="1"/>
          </p:cNvSpPr>
          <p:nvPr>
            <p:ph type="body" sz="quarter" idx="28" hasCustomPrompt="1"/>
          </p:nvPr>
        </p:nvSpPr>
        <p:spPr>
          <a:xfrm>
            <a:off x="6561759"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9" name="Text Placeholder 25">
            <a:extLst>
              <a:ext uri="{FF2B5EF4-FFF2-40B4-BE49-F238E27FC236}">
                <a16:creationId xmlns:a16="http://schemas.microsoft.com/office/drawing/2014/main" id="{7984CCB1-BB8C-00EF-21D5-DFB622937E1F}"/>
              </a:ext>
            </a:extLst>
          </p:cNvPr>
          <p:cNvSpPr>
            <a:spLocks noGrp="1"/>
          </p:cNvSpPr>
          <p:nvPr>
            <p:ph type="body" sz="quarter" idx="29" hasCustomPrompt="1"/>
          </p:nvPr>
        </p:nvSpPr>
        <p:spPr>
          <a:xfrm>
            <a:off x="6561759"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3</a:t>
            </a:r>
          </a:p>
        </p:txBody>
      </p:sp>
      <p:sp>
        <p:nvSpPr>
          <p:cNvPr id="40" name="Text Placeholder 25">
            <a:extLst>
              <a:ext uri="{FF2B5EF4-FFF2-40B4-BE49-F238E27FC236}">
                <a16:creationId xmlns:a16="http://schemas.microsoft.com/office/drawing/2014/main" id="{2E1F7364-9FC0-ADC9-ABE8-9ED4EC8071A9}"/>
              </a:ext>
            </a:extLst>
          </p:cNvPr>
          <p:cNvSpPr>
            <a:spLocks noGrp="1"/>
          </p:cNvSpPr>
          <p:nvPr>
            <p:ph type="body" sz="quarter" idx="30" hasCustomPrompt="1"/>
          </p:nvPr>
        </p:nvSpPr>
        <p:spPr>
          <a:xfrm>
            <a:off x="9400566" y="2480946"/>
            <a:ext cx="2592023" cy="3110568"/>
          </a:xfrm>
          <a:prstGeom prst="roundRect">
            <a:avLst>
              <a:gd name="adj" fmla="val 15360"/>
            </a:avLst>
          </a:prstGeom>
          <a:solidFill>
            <a:schemeClr val="accent4"/>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41" name="Text Placeholder 25">
            <a:extLst>
              <a:ext uri="{FF2B5EF4-FFF2-40B4-BE49-F238E27FC236}">
                <a16:creationId xmlns:a16="http://schemas.microsoft.com/office/drawing/2014/main" id="{BA2C0A27-AC57-AD35-255D-76F7B1978503}"/>
              </a:ext>
            </a:extLst>
          </p:cNvPr>
          <p:cNvSpPr>
            <a:spLocks noGrp="1"/>
          </p:cNvSpPr>
          <p:nvPr>
            <p:ph type="body" sz="quarter" idx="31" hasCustomPrompt="1"/>
          </p:nvPr>
        </p:nvSpPr>
        <p:spPr>
          <a:xfrm>
            <a:off x="9647295"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2" name="Text Placeholder 25">
            <a:extLst>
              <a:ext uri="{FF2B5EF4-FFF2-40B4-BE49-F238E27FC236}">
                <a16:creationId xmlns:a16="http://schemas.microsoft.com/office/drawing/2014/main" id="{E3CFF061-EC86-9E24-0039-63C10B26059F}"/>
              </a:ext>
            </a:extLst>
          </p:cNvPr>
          <p:cNvSpPr>
            <a:spLocks noGrp="1"/>
          </p:cNvSpPr>
          <p:nvPr>
            <p:ph type="body" sz="quarter" idx="32" hasCustomPrompt="1"/>
          </p:nvPr>
        </p:nvSpPr>
        <p:spPr>
          <a:xfrm>
            <a:off x="9647295"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pic>
        <p:nvPicPr>
          <p:cNvPr id="3" name="Picture 2" descr="A black background with white dots&#10;&#10;Description automatically generated">
            <a:extLst>
              <a:ext uri="{FF2B5EF4-FFF2-40B4-BE49-F238E27FC236}">
                <a16:creationId xmlns:a16="http://schemas.microsoft.com/office/drawing/2014/main" id="{1742DDF3-9277-8BF9-A517-6FE36E5DA0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4" name="Straight Arrow Connector 3">
            <a:extLst>
              <a:ext uri="{FF2B5EF4-FFF2-40B4-BE49-F238E27FC236}">
                <a16:creationId xmlns:a16="http://schemas.microsoft.com/office/drawing/2014/main" id="{761F60ED-1297-BBE4-12CA-5366847E5AE0}"/>
              </a:ext>
            </a:extLst>
          </p:cNvPr>
          <p:cNvCxnSpPr/>
          <p:nvPr userDrawn="1"/>
        </p:nvCxnSpPr>
        <p:spPr>
          <a:xfrm>
            <a:off x="2828262" y="4063291"/>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A7A0B7B6-C80E-3463-272B-F8BD1C272ECA}"/>
              </a:ext>
            </a:extLst>
          </p:cNvPr>
          <p:cNvCxnSpPr/>
          <p:nvPr userDrawn="1"/>
        </p:nvCxnSpPr>
        <p:spPr>
          <a:xfrm>
            <a:off x="5906017" y="4087864"/>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EF619A46-3BBD-9ECD-DA71-B340570F2E51}"/>
              </a:ext>
            </a:extLst>
          </p:cNvPr>
          <p:cNvCxnSpPr/>
          <p:nvPr userDrawn="1"/>
        </p:nvCxnSpPr>
        <p:spPr>
          <a:xfrm>
            <a:off x="8973099" y="4087864"/>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15586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23" name="Text Placeholder 25">
            <a:extLst>
              <a:ext uri="{FF2B5EF4-FFF2-40B4-BE49-F238E27FC236}">
                <a16:creationId xmlns:a16="http://schemas.microsoft.com/office/drawing/2014/main" id="{C92C8D0C-576A-B7EB-6BD1-52AECCD869C0}"/>
              </a:ext>
            </a:extLst>
          </p:cNvPr>
          <p:cNvSpPr>
            <a:spLocks noGrp="1"/>
          </p:cNvSpPr>
          <p:nvPr>
            <p:ph type="body" sz="quarter" idx="10" hasCustomPrompt="1"/>
          </p:nvPr>
        </p:nvSpPr>
        <p:spPr>
          <a:xfrm>
            <a:off x="181518" y="2667128"/>
            <a:ext cx="2086202" cy="2928286"/>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24" name="Text Placeholder 25">
            <a:extLst>
              <a:ext uri="{FF2B5EF4-FFF2-40B4-BE49-F238E27FC236}">
                <a16:creationId xmlns:a16="http://schemas.microsoft.com/office/drawing/2014/main" id="{266A89F6-B32D-30C4-D795-9D3D522E1F6C}"/>
              </a:ext>
            </a:extLst>
          </p:cNvPr>
          <p:cNvSpPr>
            <a:spLocks noGrp="1"/>
          </p:cNvSpPr>
          <p:nvPr>
            <p:ph type="body" sz="quarter" idx="11" hasCustomPrompt="1"/>
          </p:nvPr>
        </p:nvSpPr>
        <p:spPr>
          <a:xfrm>
            <a:off x="336352" y="346621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5" name="Text Placeholder 25">
            <a:extLst>
              <a:ext uri="{FF2B5EF4-FFF2-40B4-BE49-F238E27FC236}">
                <a16:creationId xmlns:a16="http://schemas.microsoft.com/office/drawing/2014/main" id="{676AB7A6-D774-AE84-FF90-5372D003AE2E}"/>
              </a:ext>
            </a:extLst>
          </p:cNvPr>
          <p:cNvSpPr>
            <a:spLocks noGrp="1"/>
          </p:cNvSpPr>
          <p:nvPr>
            <p:ph type="body" sz="quarter" idx="12" hasCustomPrompt="1"/>
          </p:nvPr>
        </p:nvSpPr>
        <p:spPr>
          <a:xfrm>
            <a:off x="336352" y="291474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26" name="Text Placeholder 25">
            <a:extLst>
              <a:ext uri="{FF2B5EF4-FFF2-40B4-BE49-F238E27FC236}">
                <a16:creationId xmlns:a16="http://schemas.microsoft.com/office/drawing/2014/main" id="{35BB0A32-9C69-4B53-8484-12347BFF853F}"/>
              </a:ext>
            </a:extLst>
          </p:cNvPr>
          <p:cNvSpPr>
            <a:spLocks noGrp="1"/>
          </p:cNvSpPr>
          <p:nvPr>
            <p:ph type="body" sz="quarter" idx="13" hasCustomPrompt="1"/>
          </p:nvPr>
        </p:nvSpPr>
        <p:spPr>
          <a:xfrm>
            <a:off x="2609992" y="2626116"/>
            <a:ext cx="2086202" cy="2928286"/>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27" name="Text Placeholder 25">
            <a:extLst>
              <a:ext uri="{FF2B5EF4-FFF2-40B4-BE49-F238E27FC236}">
                <a16:creationId xmlns:a16="http://schemas.microsoft.com/office/drawing/2014/main" id="{15E93DB4-400D-72DE-68A1-050DA2B11A28}"/>
              </a:ext>
            </a:extLst>
          </p:cNvPr>
          <p:cNvSpPr>
            <a:spLocks noGrp="1"/>
          </p:cNvSpPr>
          <p:nvPr>
            <p:ph type="body" sz="quarter" idx="14" hasCustomPrompt="1"/>
          </p:nvPr>
        </p:nvSpPr>
        <p:spPr>
          <a:xfrm>
            <a:off x="2771739" y="3425206"/>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8" name="Text Placeholder 25">
            <a:extLst>
              <a:ext uri="{FF2B5EF4-FFF2-40B4-BE49-F238E27FC236}">
                <a16:creationId xmlns:a16="http://schemas.microsoft.com/office/drawing/2014/main" id="{07C1925C-AED8-235A-55B6-BC428420DEE1}"/>
              </a:ext>
            </a:extLst>
          </p:cNvPr>
          <p:cNvSpPr>
            <a:spLocks noGrp="1"/>
          </p:cNvSpPr>
          <p:nvPr>
            <p:ph type="body" sz="quarter" idx="15" hasCustomPrompt="1"/>
          </p:nvPr>
        </p:nvSpPr>
        <p:spPr>
          <a:xfrm>
            <a:off x="2771739" y="2873736"/>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29" name="Text Placeholder 25">
            <a:extLst>
              <a:ext uri="{FF2B5EF4-FFF2-40B4-BE49-F238E27FC236}">
                <a16:creationId xmlns:a16="http://schemas.microsoft.com/office/drawing/2014/main" id="{DED34D83-6B7C-88B4-382A-247608E36504}"/>
              </a:ext>
            </a:extLst>
          </p:cNvPr>
          <p:cNvSpPr>
            <a:spLocks noGrp="1"/>
          </p:cNvSpPr>
          <p:nvPr>
            <p:ph type="body" sz="quarter" idx="16" hasCustomPrompt="1"/>
          </p:nvPr>
        </p:nvSpPr>
        <p:spPr>
          <a:xfrm>
            <a:off x="5052899" y="2649187"/>
            <a:ext cx="2086202" cy="2928286"/>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30" name="Text Placeholder 25">
            <a:extLst>
              <a:ext uri="{FF2B5EF4-FFF2-40B4-BE49-F238E27FC236}">
                <a16:creationId xmlns:a16="http://schemas.microsoft.com/office/drawing/2014/main" id="{290BBA13-8886-16CA-DF31-1449A895062C}"/>
              </a:ext>
            </a:extLst>
          </p:cNvPr>
          <p:cNvSpPr>
            <a:spLocks noGrp="1"/>
          </p:cNvSpPr>
          <p:nvPr>
            <p:ph type="body" sz="quarter" idx="17" hasCustomPrompt="1"/>
          </p:nvPr>
        </p:nvSpPr>
        <p:spPr>
          <a:xfrm>
            <a:off x="5215996" y="3448277"/>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6" name="Text Placeholder 25">
            <a:extLst>
              <a:ext uri="{FF2B5EF4-FFF2-40B4-BE49-F238E27FC236}">
                <a16:creationId xmlns:a16="http://schemas.microsoft.com/office/drawing/2014/main" id="{CA3AB104-264D-1E82-6C99-4FFD7E5CB194}"/>
              </a:ext>
            </a:extLst>
          </p:cNvPr>
          <p:cNvSpPr>
            <a:spLocks noGrp="1"/>
          </p:cNvSpPr>
          <p:nvPr>
            <p:ph type="body" sz="quarter" idx="18" hasCustomPrompt="1"/>
          </p:nvPr>
        </p:nvSpPr>
        <p:spPr>
          <a:xfrm>
            <a:off x="5215996" y="2896807"/>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47" name="Text Placeholder 25">
            <a:extLst>
              <a:ext uri="{FF2B5EF4-FFF2-40B4-BE49-F238E27FC236}">
                <a16:creationId xmlns:a16="http://schemas.microsoft.com/office/drawing/2014/main" id="{08A6DE17-38EB-6B12-2D77-EC7DB040E66D}"/>
              </a:ext>
            </a:extLst>
          </p:cNvPr>
          <p:cNvSpPr>
            <a:spLocks noGrp="1"/>
          </p:cNvSpPr>
          <p:nvPr>
            <p:ph type="body" sz="quarter" idx="19" hasCustomPrompt="1"/>
          </p:nvPr>
        </p:nvSpPr>
        <p:spPr>
          <a:xfrm>
            <a:off x="7495806" y="2649187"/>
            <a:ext cx="2086202" cy="2928286"/>
          </a:xfrm>
          <a:prstGeom prst="roundRect">
            <a:avLst>
              <a:gd name="adj" fmla="val 15360"/>
            </a:avLst>
          </a:prstGeom>
          <a:solidFill>
            <a:schemeClr val="accent4"/>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48" name="Text Placeholder 25">
            <a:extLst>
              <a:ext uri="{FF2B5EF4-FFF2-40B4-BE49-F238E27FC236}">
                <a16:creationId xmlns:a16="http://schemas.microsoft.com/office/drawing/2014/main" id="{55E89FDA-A8AA-B0E2-4C27-D0539E275837}"/>
              </a:ext>
            </a:extLst>
          </p:cNvPr>
          <p:cNvSpPr>
            <a:spLocks noGrp="1"/>
          </p:cNvSpPr>
          <p:nvPr>
            <p:ph type="body" sz="quarter" idx="20" hasCustomPrompt="1"/>
          </p:nvPr>
        </p:nvSpPr>
        <p:spPr>
          <a:xfrm>
            <a:off x="7652112" y="3448277"/>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9" name="Text Placeholder 25">
            <a:extLst>
              <a:ext uri="{FF2B5EF4-FFF2-40B4-BE49-F238E27FC236}">
                <a16:creationId xmlns:a16="http://schemas.microsoft.com/office/drawing/2014/main" id="{46E4DEED-9B74-6445-349D-7A064BEF7C23}"/>
              </a:ext>
            </a:extLst>
          </p:cNvPr>
          <p:cNvSpPr>
            <a:spLocks noGrp="1"/>
          </p:cNvSpPr>
          <p:nvPr>
            <p:ph type="body" sz="quarter" idx="36" hasCustomPrompt="1"/>
          </p:nvPr>
        </p:nvSpPr>
        <p:spPr>
          <a:xfrm>
            <a:off x="7652112" y="2896807"/>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sp>
        <p:nvSpPr>
          <p:cNvPr id="50" name="Text Placeholder 25">
            <a:extLst>
              <a:ext uri="{FF2B5EF4-FFF2-40B4-BE49-F238E27FC236}">
                <a16:creationId xmlns:a16="http://schemas.microsoft.com/office/drawing/2014/main" id="{B14D26D1-8C4E-99C4-A6E0-BB1B23254BEA}"/>
              </a:ext>
            </a:extLst>
          </p:cNvPr>
          <p:cNvSpPr>
            <a:spLocks noGrp="1"/>
          </p:cNvSpPr>
          <p:nvPr>
            <p:ph type="body" sz="quarter" idx="37" hasCustomPrompt="1"/>
          </p:nvPr>
        </p:nvSpPr>
        <p:spPr>
          <a:xfrm>
            <a:off x="9924280" y="2667128"/>
            <a:ext cx="2086202" cy="2928286"/>
          </a:xfrm>
          <a:prstGeom prst="roundRect">
            <a:avLst>
              <a:gd name="adj" fmla="val 15360"/>
            </a:avLst>
          </a:prstGeom>
          <a:solidFill>
            <a:schemeClr val="accent5"/>
          </a:solidFill>
        </p:spPr>
        <p:txBody>
          <a:bodyPr lIns="72000" tIns="1260000" rIns="72000">
            <a:normAutofit/>
          </a:bodyPr>
          <a:lstStyle>
            <a:lvl1pPr marL="0" indent="0" algn="ctr">
              <a:buNone/>
              <a:defRPr sz="1600">
                <a:solidFill>
                  <a:schemeClr val="bg2"/>
                </a:solidFill>
              </a:defRPr>
            </a:lvl1pPr>
            <a:lvl2pPr>
              <a:defRPr sz="1600"/>
            </a:lvl2pPr>
            <a:lvl3pPr>
              <a:defRPr sz="1600"/>
            </a:lvl3pPr>
            <a:lvl4pPr>
              <a:defRPr sz="1600"/>
            </a:lvl4pPr>
            <a:lvl5pPr>
              <a:defRPr sz="1600"/>
            </a:lvl5pPr>
          </a:lstStyle>
          <a:p>
            <a:r>
              <a:rPr lang="en-GB"/>
              <a:t>Insert your text in this text box</a:t>
            </a:r>
          </a:p>
        </p:txBody>
      </p:sp>
      <p:sp>
        <p:nvSpPr>
          <p:cNvPr id="51" name="Text Placeholder 25">
            <a:extLst>
              <a:ext uri="{FF2B5EF4-FFF2-40B4-BE49-F238E27FC236}">
                <a16:creationId xmlns:a16="http://schemas.microsoft.com/office/drawing/2014/main" id="{710D7438-CB4E-3A8E-6DA5-95865B231E61}"/>
              </a:ext>
            </a:extLst>
          </p:cNvPr>
          <p:cNvSpPr>
            <a:spLocks noGrp="1"/>
          </p:cNvSpPr>
          <p:nvPr>
            <p:ph type="body" sz="quarter" idx="38" hasCustomPrompt="1"/>
          </p:nvPr>
        </p:nvSpPr>
        <p:spPr>
          <a:xfrm>
            <a:off x="10079114" y="346621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bg2"/>
                </a:solidFill>
              </a:defRPr>
            </a:lvl1pPr>
            <a:lvl2pPr>
              <a:defRPr sz="1600"/>
            </a:lvl2pPr>
            <a:lvl3pPr>
              <a:defRPr sz="1600"/>
            </a:lvl3pPr>
            <a:lvl4pPr>
              <a:defRPr sz="1600"/>
            </a:lvl4pPr>
            <a:lvl5pPr>
              <a:defRPr sz="1600"/>
            </a:lvl5pPr>
          </a:lstStyle>
          <a:p>
            <a:pPr lvl="0"/>
            <a:r>
              <a:rPr lang="en-GB"/>
              <a:t>Title</a:t>
            </a:r>
          </a:p>
        </p:txBody>
      </p:sp>
      <p:sp>
        <p:nvSpPr>
          <p:cNvPr id="52" name="Text Placeholder 25">
            <a:extLst>
              <a:ext uri="{FF2B5EF4-FFF2-40B4-BE49-F238E27FC236}">
                <a16:creationId xmlns:a16="http://schemas.microsoft.com/office/drawing/2014/main" id="{161CD7BA-CC51-1DEC-0BE7-A8FE539EC1A5}"/>
              </a:ext>
            </a:extLst>
          </p:cNvPr>
          <p:cNvSpPr>
            <a:spLocks noGrp="1"/>
          </p:cNvSpPr>
          <p:nvPr>
            <p:ph type="body" sz="quarter" idx="39" hasCustomPrompt="1"/>
          </p:nvPr>
        </p:nvSpPr>
        <p:spPr>
          <a:xfrm>
            <a:off x="10079114" y="291474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bg2"/>
                </a:solidFill>
              </a:defRPr>
            </a:lvl1pPr>
            <a:lvl2pPr>
              <a:defRPr sz="1600"/>
            </a:lvl2pPr>
            <a:lvl3pPr>
              <a:defRPr sz="1600"/>
            </a:lvl3pPr>
            <a:lvl4pPr>
              <a:defRPr sz="1600"/>
            </a:lvl4pPr>
            <a:lvl5pPr>
              <a:defRPr sz="1600"/>
            </a:lvl5pPr>
          </a:lstStyle>
          <a:p>
            <a:pPr lvl="0"/>
            <a:r>
              <a:rPr lang="en-GB"/>
              <a:t>5</a:t>
            </a:r>
          </a:p>
        </p:txBody>
      </p:sp>
      <p:pic>
        <p:nvPicPr>
          <p:cNvPr id="3" name="Picture 2" descr="A black background with white dots&#10;&#10;Description automatically generated">
            <a:extLst>
              <a:ext uri="{FF2B5EF4-FFF2-40B4-BE49-F238E27FC236}">
                <a16:creationId xmlns:a16="http://schemas.microsoft.com/office/drawing/2014/main" id="{9B965DCD-B186-7953-9444-10EC8617D5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4" name="Straight Arrow Connector 3">
            <a:extLst>
              <a:ext uri="{FF2B5EF4-FFF2-40B4-BE49-F238E27FC236}">
                <a16:creationId xmlns:a16="http://schemas.microsoft.com/office/drawing/2014/main" id="{C13138E8-1D12-4E29-A60E-B926A3849855}"/>
              </a:ext>
            </a:extLst>
          </p:cNvPr>
          <p:cNvCxnSpPr>
            <a:cxnSpLocks/>
          </p:cNvCxnSpPr>
          <p:nvPr userDrawn="1"/>
        </p:nvCxnSpPr>
        <p:spPr>
          <a:xfrm>
            <a:off x="2299619" y="4076524"/>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D4ABF04-505B-366A-06D6-21C43B7824C2}"/>
              </a:ext>
            </a:extLst>
          </p:cNvPr>
          <p:cNvCxnSpPr>
            <a:cxnSpLocks/>
          </p:cNvCxnSpPr>
          <p:nvPr userDrawn="1"/>
        </p:nvCxnSpPr>
        <p:spPr>
          <a:xfrm>
            <a:off x="4724784" y="4063057"/>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E7885A1-F0CF-9E9E-522A-6DDA7BE962FD}"/>
              </a:ext>
            </a:extLst>
          </p:cNvPr>
          <p:cNvCxnSpPr>
            <a:cxnSpLocks/>
          </p:cNvCxnSpPr>
          <p:nvPr userDrawn="1"/>
        </p:nvCxnSpPr>
        <p:spPr>
          <a:xfrm>
            <a:off x="7167691" y="4081488"/>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AAF4756-8FED-D79D-EAF4-59D5927CF1BB}"/>
              </a:ext>
            </a:extLst>
          </p:cNvPr>
          <p:cNvCxnSpPr>
            <a:cxnSpLocks/>
          </p:cNvCxnSpPr>
          <p:nvPr userDrawn="1"/>
        </p:nvCxnSpPr>
        <p:spPr>
          <a:xfrm>
            <a:off x="9596165" y="4076524"/>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45194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 content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23" name="Text Placeholder 25">
            <a:extLst>
              <a:ext uri="{FF2B5EF4-FFF2-40B4-BE49-F238E27FC236}">
                <a16:creationId xmlns:a16="http://schemas.microsoft.com/office/drawing/2014/main" id="{C92C8D0C-576A-B7EB-6BD1-52AECCD869C0}"/>
              </a:ext>
            </a:extLst>
          </p:cNvPr>
          <p:cNvSpPr>
            <a:spLocks noGrp="1"/>
          </p:cNvSpPr>
          <p:nvPr>
            <p:ph type="body" sz="quarter" idx="10"/>
          </p:nvPr>
        </p:nvSpPr>
        <p:spPr>
          <a:xfrm>
            <a:off x="340632" y="3199591"/>
            <a:ext cx="2086202" cy="3392595"/>
          </a:xfrm>
          <a:prstGeom prst="roundRect">
            <a:avLst>
              <a:gd name="adj" fmla="val 15360"/>
            </a:avLst>
          </a:prstGeom>
          <a:ln/>
        </p:spPr>
        <p:style>
          <a:lnRef idx="2">
            <a:schemeClr val="accent1"/>
          </a:lnRef>
          <a:fillRef idx="1">
            <a:schemeClr val="lt1"/>
          </a:fillRef>
          <a:effectRef idx="0">
            <a:schemeClr val="accent1"/>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24" name="Text Placeholder 25">
            <a:extLst>
              <a:ext uri="{FF2B5EF4-FFF2-40B4-BE49-F238E27FC236}">
                <a16:creationId xmlns:a16="http://schemas.microsoft.com/office/drawing/2014/main" id="{266A89F6-B32D-30C4-D795-9D3D522E1F6C}"/>
              </a:ext>
            </a:extLst>
          </p:cNvPr>
          <p:cNvSpPr>
            <a:spLocks noGrp="1"/>
          </p:cNvSpPr>
          <p:nvPr>
            <p:ph type="body" sz="quarter" idx="11" hasCustomPrompt="1"/>
          </p:nvPr>
        </p:nvSpPr>
        <p:spPr>
          <a:xfrm>
            <a:off x="495466"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5" name="Text Placeholder 25">
            <a:extLst>
              <a:ext uri="{FF2B5EF4-FFF2-40B4-BE49-F238E27FC236}">
                <a16:creationId xmlns:a16="http://schemas.microsoft.com/office/drawing/2014/main" id="{676AB7A6-D774-AE84-FF90-5372D003AE2E}"/>
              </a:ext>
            </a:extLst>
          </p:cNvPr>
          <p:cNvSpPr>
            <a:spLocks noGrp="1"/>
          </p:cNvSpPr>
          <p:nvPr>
            <p:ph type="body" sz="quarter" idx="12" hasCustomPrompt="1"/>
          </p:nvPr>
        </p:nvSpPr>
        <p:spPr>
          <a:xfrm>
            <a:off x="495466"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27" name="Text Placeholder 25">
            <a:extLst>
              <a:ext uri="{FF2B5EF4-FFF2-40B4-BE49-F238E27FC236}">
                <a16:creationId xmlns:a16="http://schemas.microsoft.com/office/drawing/2014/main" id="{15E93DB4-400D-72DE-68A1-050DA2B11A28}"/>
              </a:ext>
            </a:extLst>
          </p:cNvPr>
          <p:cNvSpPr>
            <a:spLocks noGrp="1"/>
          </p:cNvSpPr>
          <p:nvPr>
            <p:ph type="body" sz="quarter" idx="14" hasCustomPrompt="1"/>
          </p:nvPr>
        </p:nvSpPr>
        <p:spPr>
          <a:xfrm>
            <a:off x="2878850"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8" name="Text Placeholder 25">
            <a:extLst>
              <a:ext uri="{FF2B5EF4-FFF2-40B4-BE49-F238E27FC236}">
                <a16:creationId xmlns:a16="http://schemas.microsoft.com/office/drawing/2014/main" id="{07C1925C-AED8-235A-55B6-BC428420DEE1}"/>
              </a:ext>
            </a:extLst>
          </p:cNvPr>
          <p:cNvSpPr>
            <a:spLocks noGrp="1"/>
          </p:cNvSpPr>
          <p:nvPr>
            <p:ph type="body" sz="quarter" idx="15" hasCustomPrompt="1"/>
          </p:nvPr>
        </p:nvSpPr>
        <p:spPr>
          <a:xfrm>
            <a:off x="2878850"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30" name="Text Placeholder 25">
            <a:extLst>
              <a:ext uri="{FF2B5EF4-FFF2-40B4-BE49-F238E27FC236}">
                <a16:creationId xmlns:a16="http://schemas.microsoft.com/office/drawing/2014/main" id="{290BBA13-8886-16CA-DF31-1449A895062C}"/>
              </a:ext>
            </a:extLst>
          </p:cNvPr>
          <p:cNvSpPr>
            <a:spLocks noGrp="1"/>
          </p:cNvSpPr>
          <p:nvPr>
            <p:ph type="body" sz="quarter" idx="17" hasCustomPrompt="1"/>
          </p:nvPr>
        </p:nvSpPr>
        <p:spPr>
          <a:xfrm>
            <a:off x="5256671"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6" name="Text Placeholder 25">
            <a:extLst>
              <a:ext uri="{FF2B5EF4-FFF2-40B4-BE49-F238E27FC236}">
                <a16:creationId xmlns:a16="http://schemas.microsoft.com/office/drawing/2014/main" id="{CA3AB104-264D-1E82-6C99-4FFD7E5CB194}"/>
              </a:ext>
            </a:extLst>
          </p:cNvPr>
          <p:cNvSpPr>
            <a:spLocks noGrp="1"/>
          </p:cNvSpPr>
          <p:nvPr>
            <p:ph type="body" sz="quarter" idx="18" hasCustomPrompt="1"/>
          </p:nvPr>
        </p:nvSpPr>
        <p:spPr>
          <a:xfrm>
            <a:off x="5256671"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48" name="Text Placeholder 25">
            <a:extLst>
              <a:ext uri="{FF2B5EF4-FFF2-40B4-BE49-F238E27FC236}">
                <a16:creationId xmlns:a16="http://schemas.microsoft.com/office/drawing/2014/main" id="{55E89FDA-A8AA-B0E2-4C27-D0539E275837}"/>
              </a:ext>
            </a:extLst>
          </p:cNvPr>
          <p:cNvSpPr>
            <a:spLocks noGrp="1"/>
          </p:cNvSpPr>
          <p:nvPr>
            <p:ph type="body" sz="quarter" idx="20" hasCustomPrompt="1"/>
          </p:nvPr>
        </p:nvSpPr>
        <p:spPr>
          <a:xfrm>
            <a:off x="7626351"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9" name="Text Placeholder 25">
            <a:extLst>
              <a:ext uri="{FF2B5EF4-FFF2-40B4-BE49-F238E27FC236}">
                <a16:creationId xmlns:a16="http://schemas.microsoft.com/office/drawing/2014/main" id="{46E4DEED-9B74-6445-349D-7A064BEF7C23}"/>
              </a:ext>
            </a:extLst>
          </p:cNvPr>
          <p:cNvSpPr>
            <a:spLocks noGrp="1"/>
          </p:cNvSpPr>
          <p:nvPr>
            <p:ph type="body" sz="quarter" idx="36" hasCustomPrompt="1"/>
          </p:nvPr>
        </p:nvSpPr>
        <p:spPr>
          <a:xfrm>
            <a:off x="7626351"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sp>
        <p:nvSpPr>
          <p:cNvPr id="51" name="Text Placeholder 25">
            <a:extLst>
              <a:ext uri="{FF2B5EF4-FFF2-40B4-BE49-F238E27FC236}">
                <a16:creationId xmlns:a16="http://schemas.microsoft.com/office/drawing/2014/main" id="{710D7438-CB4E-3A8E-6DA5-95865B231E61}"/>
              </a:ext>
            </a:extLst>
          </p:cNvPr>
          <p:cNvSpPr>
            <a:spLocks noGrp="1"/>
          </p:cNvSpPr>
          <p:nvPr>
            <p:ph type="body" sz="quarter" idx="38" hasCustomPrompt="1"/>
          </p:nvPr>
        </p:nvSpPr>
        <p:spPr>
          <a:xfrm>
            <a:off x="10001351" y="2613745"/>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52" name="Text Placeholder 25">
            <a:extLst>
              <a:ext uri="{FF2B5EF4-FFF2-40B4-BE49-F238E27FC236}">
                <a16:creationId xmlns:a16="http://schemas.microsoft.com/office/drawing/2014/main" id="{161CD7BA-CC51-1DEC-0BE7-A8FE539EC1A5}"/>
              </a:ext>
            </a:extLst>
          </p:cNvPr>
          <p:cNvSpPr>
            <a:spLocks noGrp="1"/>
          </p:cNvSpPr>
          <p:nvPr>
            <p:ph type="body" sz="quarter" idx="39" hasCustomPrompt="1"/>
          </p:nvPr>
        </p:nvSpPr>
        <p:spPr>
          <a:xfrm>
            <a:off x="10001351" y="2062275"/>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5</a:t>
            </a:r>
          </a:p>
        </p:txBody>
      </p:sp>
      <p:pic>
        <p:nvPicPr>
          <p:cNvPr id="3" name="Picture 2" descr="A black background with white dots&#10;&#10;Description automatically generated">
            <a:extLst>
              <a:ext uri="{FF2B5EF4-FFF2-40B4-BE49-F238E27FC236}">
                <a16:creationId xmlns:a16="http://schemas.microsoft.com/office/drawing/2014/main" id="{9B965DCD-B186-7953-9444-10EC8617D5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4" name="Text Placeholder 25">
            <a:extLst>
              <a:ext uri="{FF2B5EF4-FFF2-40B4-BE49-F238E27FC236}">
                <a16:creationId xmlns:a16="http://schemas.microsoft.com/office/drawing/2014/main" id="{042FF256-04AC-3165-4CF8-8C797F92E530}"/>
              </a:ext>
            </a:extLst>
          </p:cNvPr>
          <p:cNvSpPr>
            <a:spLocks noGrp="1"/>
          </p:cNvSpPr>
          <p:nvPr>
            <p:ph type="body" sz="quarter" idx="40"/>
          </p:nvPr>
        </p:nvSpPr>
        <p:spPr>
          <a:xfrm>
            <a:off x="2729070" y="3199591"/>
            <a:ext cx="2086202" cy="3392595"/>
          </a:xfrm>
          <a:prstGeom prst="roundRect">
            <a:avLst>
              <a:gd name="adj" fmla="val 15360"/>
            </a:avLst>
          </a:prstGeom>
          <a:ln/>
        </p:spPr>
        <p:style>
          <a:lnRef idx="2">
            <a:schemeClr val="accent2"/>
          </a:lnRef>
          <a:fillRef idx="1">
            <a:schemeClr val="lt1"/>
          </a:fillRef>
          <a:effectRef idx="0">
            <a:schemeClr val="accent2"/>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5" name="Text Placeholder 25">
            <a:extLst>
              <a:ext uri="{FF2B5EF4-FFF2-40B4-BE49-F238E27FC236}">
                <a16:creationId xmlns:a16="http://schemas.microsoft.com/office/drawing/2014/main" id="{82C34FC5-9BD4-9039-B9E3-4747580C54B0}"/>
              </a:ext>
            </a:extLst>
          </p:cNvPr>
          <p:cNvSpPr>
            <a:spLocks noGrp="1"/>
          </p:cNvSpPr>
          <p:nvPr>
            <p:ph type="body" sz="quarter" idx="41"/>
          </p:nvPr>
        </p:nvSpPr>
        <p:spPr>
          <a:xfrm>
            <a:off x="5117508" y="3199591"/>
            <a:ext cx="2086202" cy="3392595"/>
          </a:xfrm>
          <a:prstGeom prst="roundRect">
            <a:avLst>
              <a:gd name="adj" fmla="val 15360"/>
            </a:avLst>
          </a:prstGeom>
          <a:ln/>
        </p:spPr>
        <p:style>
          <a:lnRef idx="2">
            <a:schemeClr val="accent3"/>
          </a:lnRef>
          <a:fillRef idx="1">
            <a:schemeClr val="lt1"/>
          </a:fillRef>
          <a:effectRef idx="0">
            <a:schemeClr val="accent3"/>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6" name="Text Placeholder 25">
            <a:extLst>
              <a:ext uri="{FF2B5EF4-FFF2-40B4-BE49-F238E27FC236}">
                <a16:creationId xmlns:a16="http://schemas.microsoft.com/office/drawing/2014/main" id="{B6C8C80E-275F-E4EE-2309-7E16F9540896}"/>
              </a:ext>
            </a:extLst>
          </p:cNvPr>
          <p:cNvSpPr>
            <a:spLocks noGrp="1"/>
          </p:cNvSpPr>
          <p:nvPr>
            <p:ph type="body" sz="quarter" idx="42"/>
          </p:nvPr>
        </p:nvSpPr>
        <p:spPr>
          <a:xfrm>
            <a:off x="7468856" y="3199591"/>
            <a:ext cx="2086202" cy="3392595"/>
          </a:xfrm>
          <a:prstGeom prst="roundRect">
            <a:avLst>
              <a:gd name="adj" fmla="val 15360"/>
            </a:avLst>
          </a:prstGeom>
          <a:ln/>
        </p:spPr>
        <p:style>
          <a:lnRef idx="2">
            <a:schemeClr val="accent4"/>
          </a:lnRef>
          <a:fillRef idx="1">
            <a:schemeClr val="lt1"/>
          </a:fillRef>
          <a:effectRef idx="0">
            <a:schemeClr val="accent4"/>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7" name="Text Placeholder 25">
            <a:extLst>
              <a:ext uri="{FF2B5EF4-FFF2-40B4-BE49-F238E27FC236}">
                <a16:creationId xmlns:a16="http://schemas.microsoft.com/office/drawing/2014/main" id="{C123207E-2ADE-2ECE-9E60-2A491D325352}"/>
              </a:ext>
            </a:extLst>
          </p:cNvPr>
          <p:cNvSpPr>
            <a:spLocks noGrp="1"/>
          </p:cNvSpPr>
          <p:nvPr>
            <p:ph type="body" sz="quarter" idx="43"/>
          </p:nvPr>
        </p:nvSpPr>
        <p:spPr>
          <a:xfrm>
            <a:off x="9838536" y="3159020"/>
            <a:ext cx="2086202" cy="3392595"/>
          </a:xfrm>
          <a:prstGeom prst="roundRect">
            <a:avLst>
              <a:gd name="adj" fmla="val 15360"/>
            </a:avLst>
          </a:prstGeom>
          <a:ln/>
        </p:spPr>
        <p:style>
          <a:lnRef idx="2">
            <a:schemeClr val="accent5"/>
          </a:lnRef>
          <a:fillRef idx="1">
            <a:schemeClr val="lt1"/>
          </a:fillRef>
          <a:effectRef idx="0">
            <a:schemeClr val="accent5"/>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Tree>
    <p:extLst>
      <p:ext uri="{BB962C8B-B14F-4D97-AF65-F5344CB8AC3E}">
        <p14:creationId xmlns:p14="http://schemas.microsoft.com/office/powerpoint/2010/main" val="21961245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3" name="Picture 2" descr="A black background with white dots&#10;&#10;Description automatically generated">
            <a:extLst>
              <a:ext uri="{FF2B5EF4-FFF2-40B4-BE49-F238E27FC236}">
                <a16:creationId xmlns:a16="http://schemas.microsoft.com/office/drawing/2014/main" id="{F2894BEC-B17A-5D0E-72EF-2FB9B6B429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7559897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et in touch - blue +  dark blue">
    <p:bg>
      <p:bgPr>
        <a:solidFill>
          <a:schemeClr val="accent4"/>
        </a:solidFill>
        <a:effectLst/>
      </p:bgPr>
    </p:bg>
    <p:spTree>
      <p:nvGrpSpPr>
        <p:cNvPr id="1" name=""/>
        <p:cNvGrpSpPr/>
        <p:nvPr/>
      </p:nvGrpSpPr>
      <p:grpSpPr>
        <a:xfrm>
          <a:off x="0" y="0"/>
          <a:ext cx="0" cy="0"/>
          <a:chOff x="0" y="0"/>
          <a:chExt cx="0" cy="0"/>
        </a:xfrm>
      </p:grpSpPr>
      <p:pic>
        <p:nvPicPr>
          <p:cNvPr id="15" name="Picture 14" descr="A blue and green shield&#10;&#10;Description automatically generated">
            <a:extLst>
              <a:ext uri="{FF2B5EF4-FFF2-40B4-BE49-F238E27FC236}">
                <a16:creationId xmlns:a16="http://schemas.microsoft.com/office/drawing/2014/main" id="{B49049B6-F303-7662-D4B2-35A5C247979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088" r="24911"/>
          <a:stretch/>
        </p:blipFill>
        <p:spPr>
          <a:xfrm flipH="1">
            <a:off x="6096000" y="0"/>
            <a:ext cx="6096000" cy="6858000"/>
          </a:xfrm>
          <a:prstGeom prst="rect">
            <a:avLst/>
          </a:prstGeom>
        </p:spPr>
      </p:pic>
      <p:sp>
        <p:nvSpPr>
          <p:cNvPr id="7" name="TextBox 6">
            <a:extLst>
              <a:ext uri="{FF2B5EF4-FFF2-40B4-BE49-F238E27FC236}">
                <a16:creationId xmlns:a16="http://schemas.microsoft.com/office/drawing/2014/main" id="{A29F341A-62C1-A748-9D47-BFD59497689E}"/>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8" name="TextBox 7">
            <a:extLst>
              <a:ext uri="{FF2B5EF4-FFF2-40B4-BE49-F238E27FC236}">
                <a16:creationId xmlns:a16="http://schemas.microsoft.com/office/drawing/2014/main" id="{19EFADCE-89D4-D443-9610-1BF12134A58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448889" y="1783081"/>
            <a:ext cx="5342311" cy="1956644"/>
          </a:xfrm>
          <a:prstGeom prst="rect">
            <a:avLst/>
          </a:prstGeom>
        </p:spPr>
        <p:txBody>
          <a:bodyPr anchor="b">
            <a:normAutofit/>
          </a:bodyPr>
          <a:lstStyle>
            <a:lvl1pPr>
              <a:defRPr sz="4000" baseline="0">
                <a:solidFill>
                  <a:schemeClr val="bg1"/>
                </a:solidFill>
                <a:latin typeface="Georgia" panose="02040502050405020303" pitchFamily="18" charset="0"/>
              </a:defRPr>
            </a:lvl1pPr>
          </a:lstStyle>
          <a:p>
            <a:r>
              <a:rPr lang="en-GB"/>
              <a:t>Insert CTA in here</a:t>
            </a:r>
          </a:p>
        </p:txBody>
      </p:sp>
      <p:sp>
        <p:nvSpPr>
          <p:cNvPr id="9" name="Text Placeholder 9">
            <a:extLst>
              <a:ext uri="{FF2B5EF4-FFF2-40B4-BE49-F238E27FC236}">
                <a16:creationId xmlns:a16="http://schemas.microsoft.com/office/drawing/2014/main" id="{337418F9-39B6-1690-2CBA-FC67B7CA6676}"/>
              </a:ext>
            </a:extLst>
          </p:cNvPr>
          <p:cNvSpPr>
            <a:spLocks noGrp="1"/>
          </p:cNvSpPr>
          <p:nvPr>
            <p:ph type="body" sz="quarter" idx="10" hasCustomPrompt="1"/>
          </p:nvPr>
        </p:nvSpPr>
        <p:spPr>
          <a:xfrm>
            <a:off x="458915" y="4339078"/>
            <a:ext cx="5169614" cy="416832"/>
          </a:xfrm>
        </p:spPr>
        <p:txBody>
          <a:bodyPr anchor="ct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Phone here</a:t>
            </a:r>
          </a:p>
        </p:txBody>
      </p:sp>
      <p:sp>
        <p:nvSpPr>
          <p:cNvPr id="11" name="Text Placeholder 9">
            <a:extLst>
              <a:ext uri="{FF2B5EF4-FFF2-40B4-BE49-F238E27FC236}">
                <a16:creationId xmlns:a16="http://schemas.microsoft.com/office/drawing/2014/main" id="{FD8EA4EE-5B3A-69EE-D554-61BF6C80CCED}"/>
              </a:ext>
            </a:extLst>
          </p:cNvPr>
          <p:cNvSpPr>
            <a:spLocks noGrp="1"/>
          </p:cNvSpPr>
          <p:nvPr>
            <p:ph type="body" sz="quarter" idx="11" hasCustomPrompt="1"/>
          </p:nvPr>
        </p:nvSpPr>
        <p:spPr>
          <a:xfrm>
            <a:off x="458915" y="4885167"/>
            <a:ext cx="5169614" cy="416832"/>
          </a:xfrm>
        </p:spPr>
        <p:txBody>
          <a:bodyPr anchor="ct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Email here</a:t>
            </a:r>
          </a:p>
        </p:txBody>
      </p:sp>
      <p:pic>
        <p:nvPicPr>
          <p:cNvPr id="20" name="Picture 19" descr="A black background with white dots&#10;&#10;Description automatically generated">
            <a:extLst>
              <a:ext uri="{FF2B5EF4-FFF2-40B4-BE49-F238E27FC236}">
                <a16:creationId xmlns:a16="http://schemas.microsoft.com/office/drawing/2014/main" id="{CA43B2A4-B284-2E0F-F3C4-8DFDF1F5F0E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Tree>
    <p:extLst>
      <p:ext uri="{BB962C8B-B14F-4D97-AF65-F5344CB8AC3E}">
        <p14:creationId xmlns:p14="http://schemas.microsoft.com/office/powerpoint/2010/main" val="311496656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for use when printin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A181760-2B31-270A-8FC6-60D571F4E0C1}"/>
              </a:ext>
            </a:extLst>
          </p:cNvPr>
          <p:cNvPicPr>
            <a:picLocks noChangeAspect="1"/>
          </p:cNvPicPr>
          <p:nvPr userDrawn="1"/>
        </p:nvPicPr>
        <p:blipFill rotWithShape="1">
          <a:blip r:embed="rId2"/>
          <a:srcRect r="62480" b="49222"/>
          <a:stretch/>
        </p:blipFill>
        <p:spPr>
          <a:xfrm>
            <a:off x="3181350" y="1"/>
            <a:ext cx="9010650" cy="6858000"/>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32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234090314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estions/thank you">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9F341A-62C1-A748-9D47-BFD59497689E}"/>
              </a:ext>
            </a:extLst>
          </p:cNvPr>
          <p:cNvSpPr txBox="1"/>
          <p:nvPr userDrawn="1"/>
        </p:nvSpPr>
        <p:spPr>
          <a:xfrm>
            <a:off x="8352264" y="6389649"/>
            <a:ext cx="3490331" cy="246221"/>
          </a:xfrm>
          <a:prstGeom prst="rect">
            <a:avLst/>
          </a:prstGeom>
          <a:noFill/>
        </p:spPr>
        <p:txBody>
          <a:bodyPr wrap="square" rtlCol="0">
            <a:spAutoFit/>
          </a:bodyPr>
          <a:lstStyle/>
          <a:p>
            <a:pPr algn="r"/>
            <a:r>
              <a:rPr lang="en-GB" sz="1000"/>
              <a:t>© Cambridge University Press &amp; Assessment 2021</a:t>
            </a: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373658" y="2747857"/>
            <a:ext cx="5342311" cy="1362285"/>
          </a:xfrm>
          <a:prstGeom prst="rect">
            <a:avLst/>
          </a:prstGeom>
        </p:spPr>
        <p:txBody>
          <a:bodyPr anchor="ctr">
            <a:normAutofit/>
          </a:bodyPr>
          <a:lstStyle>
            <a:lvl1pPr>
              <a:defRPr sz="5400" baseline="0">
                <a:solidFill>
                  <a:schemeClr val="bg1"/>
                </a:solidFill>
                <a:latin typeface="Georgia" panose="02040502050405020303" pitchFamily="18" charset="0"/>
              </a:defRPr>
            </a:lvl1pPr>
          </a:lstStyle>
          <a:p>
            <a:r>
              <a:rPr lang="en-GB"/>
              <a:t>Any questions?</a:t>
            </a:r>
          </a:p>
        </p:txBody>
      </p:sp>
      <p:pic>
        <p:nvPicPr>
          <p:cNvPr id="5" name="Picture 4" descr="A blue and white shield&#10;&#10;Description automatically generated">
            <a:extLst>
              <a:ext uri="{FF2B5EF4-FFF2-40B4-BE49-F238E27FC236}">
                <a16:creationId xmlns:a16="http://schemas.microsoft.com/office/drawing/2014/main" id="{09F31AAB-6658-E8B1-A952-8EC29708A2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626" r="25373"/>
          <a:stretch/>
        </p:blipFill>
        <p:spPr>
          <a:xfrm flipH="1">
            <a:off x="6095999" y="-1"/>
            <a:ext cx="6095999" cy="6858000"/>
          </a:xfrm>
          <a:prstGeom prst="rect">
            <a:avLst/>
          </a:prstGeom>
        </p:spPr>
      </p:pic>
      <p:pic>
        <p:nvPicPr>
          <p:cNvPr id="3" name="Picture 2" descr="A black background with white dots&#10;&#10;Description automatically generated">
            <a:extLst>
              <a:ext uri="{FF2B5EF4-FFF2-40B4-BE49-F238E27FC236}">
                <a16:creationId xmlns:a16="http://schemas.microsoft.com/office/drawing/2014/main" id="{EC011B81-6320-2606-08C2-FE42689EE0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
        <p:nvSpPr>
          <p:cNvPr id="6" name="TextBox 5">
            <a:extLst>
              <a:ext uri="{FF2B5EF4-FFF2-40B4-BE49-F238E27FC236}">
                <a16:creationId xmlns:a16="http://schemas.microsoft.com/office/drawing/2014/main" id="{EE498714-1C35-0566-CF95-9760B3688DC7}"/>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9" name="TextBox 8">
            <a:extLst>
              <a:ext uri="{FF2B5EF4-FFF2-40B4-BE49-F238E27FC236}">
                <a16:creationId xmlns:a16="http://schemas.microsoft.com/office/drawing/2014/main" id="{551BA2BF-B33E-1084-50D3-AB97C0A3B95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Tree>
    <p:extLst>
      <p:ext uri="{BB962C8B-B14F-4D97-AF65-F5344CB8AC3E}">
        <p14:creationId xmlns:p14="http://schemas.microsoft.com/office/powerpoint/2010/main" val="25907773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Questions/thank you">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9F341A-62C1-A748-9D47-BFD59497689E}"/>
              </a:ext>
            </a:extLst>
          </p:cNvPr>
          <p:cNvSpPr txBox="1"/>
          <p:nvPr userDrawn="1"/>
        </p:nvSpPr>
        <p:spPr>
          <a:xfrm>
            <a:off x="8352264" y="6389649"/>
            <a:ext cx="3490331" cy="246221"/>
          </a:xfrm>
          <a:prstGeom prst="rect">
            <a:avLst/>
          </a:prstGeom>
          <a:noFill/>
        </p:spPr>
        <p:txBody>
          <a:bodyPr wrap="square" rtlCol="0">
            <a:spAutoFit/>
          </a:bodyPr>
          <a:lstStyle/>
          <a:p>
            <a:pPr algn="r"/>
            <a:r>
              <a:rPr lang="en-GB" sz="1000"/>
              <a:t>© Cambridge University Press &amp; Assessment 2021</a:t>
            </a: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373658" y="2747857"/>
            <a:ext cx="5342311" cy="1362285"/>
          </a:xfrm>
          <a:prstGeom prst="rect">
            <a:avLst/>
          </a:prstGeom>
        </p:spPr>
        <p:txBody>
          <a:bodyPr anchor="ctr">
            <a:normAutofit/>
          </a:bodyPr>
          <a:lstStyle>
            <a:lvl1pPr>
              <a:defRPr sz="5400" baseline="0">
                <a:solidFill>
                  <a:schemeClr val="bg1"/>
                </a:solidFill>
                <a:latin typeface="Georgia" panose="02040502050405020303" pitchFamily="18" charset="0"/>
              </a:defRPr>
            </a:lvl1pPr>
          </a:lstStyle>
          <a:p>
            <a:r>
              <a:rPr lang="en-GB"/>
              <a:t>Thank you!</a:t>
            </a:r>
          </a:p>
        </p:txBody>
      </p:sp>
      <p:pic>
        <p:nvPicPr>
          <p:cNvPr id="5" name="Picture 4" descr="A blue and white shield&#10;&#10;Description automatically generated">
            <a:extLst>
              <a:ext uri="{FF2B5EF4-FFF2-40B4-BE49-F238E27FC236}">
                <a16:creationId xmlns:a16="http://schemas.microsoft.com/office/drawing/2014/main" id="{09F31AAB-6658-E8B1-A952-8EC29708A2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626" r="25373"/>
          <a:stretch/>
        </p:blipFill>
        <p:spPr>
          <a:xfrm flipH="1">
            <a:off x="6095999" y="-1"/>
            <a:ext cx="6095999" cy="6858000"/>
          </a:xfrm>
          <a:prstGeom prst="rect">
            <a:avLst/>
          </a:prstGeom>
        </p:spPr>
      </p:pic>
      <p:pic>
        <p:nvPicPr>
          <p:cNvPr id="3" name="Picture 2" descr="A black background with white dots&#10;&#10;Description automatically generated">
            <a:extLst>
              <a:ext uri="{FF2B5EF4-FFF2-40B4-BE49-F238E27FC236}">
                <a16:creationId xmlns:a16="http://schemas.microsoft.com/office/drawing/2014/main" id="{EC011B81-6320-2606-08C2-FE42689EE0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
        <p:nvSpPr>
          <p:cNvPr id="6" name="TextBox 5">
            <a:extLst>
              <a:ext uri="{FF2B5EF4-FFF2-40B4-BE49-F238E27FC236}">
                <a16:creationId xmlns:a16="http://schemas.microsoft.com/office/drawing/2014/main" id="{EE498714-1C35-0566-CF95-9760B3688DC7}"/>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9" name="TextBox 8">
            <a:extLst>
              <a:ext uri="{FF2B5EF4-FFF2-40B4-BE49-F238E27FC236}">
                <a16:creationId xmlns:a16="http://schemas.microsoft.com/office/drawing/2014/main" id="{551BA2BF-B33E-1084-50D3-AB97C0A3B95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Tree>
    <p:extLst>
      <p:ext uri="{BB962C8B-B14F-4D97-AF65-F5344CB8AC3E}">
        <p14:creationId xmlns:p14="http://schemas.microsoft.com/office/powerpoint/2010/main" val="136722858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End - light and dark blue">
    <p:bg>
      <p:bgPr>
        <a:solidFill>
          <a:srgbClr val="1A3A44"/>
        </a:solidFill>
        <a:effectLst/>
      </p:bgPr>
    </p:bg>
    <p:spTree>
      <p:nvGrpSpPr>
        <p:cNvPr id="1" name=""/>
        <p:cNvGrpSpPr/>
        <p:nvPr/>
      </p:nvGrpSpPr>
      <p:grpSpPr>
        <a:xfrm>
          <a:off x="0" y="0"/>
          <a:ext cx="0" cy="0"/>
          <a:chOff x="0" y="0"/>
          <a:chExt cx="0" cy="0"/>
        </a:xfrm>
      </p:grpSpPr>
      <p:pic>
        <p:nvPicPr>
          <p:cNvPr id="6" name="Picture 5" descr="A blue and green shield&#10;&#10;Description automatically generated">
            <a:extLst>
              <a:ext uri="{FF2B5EF4-FFF2-40B4-BE49-F238E27FC236}">
                <a16:creationId xmlns:a16="http://schemas.microsoft.com/office/drawing/2014/main" id="{12A763C2-8F64-3879-197D-FED7B6FC9B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12191675" cy="6858000"/>
          </a:xfrm>
          <a:prstGeom prst="rect">
            <a:avLst/>
          </a:prstGeom>
        </p:spPr>
      </p:pic>
      <p:sp>
        <p:nvSpPr>
          <p:cNvPr id="9" name="TextBox 8">
            <a:extLst>
              <a:ext uri="{FF2B5EF4-FFF2-40B4-BE49-F238E27FC236}">
                <a16:creationId xmlns:a16="http://schemas.microsoft.com/office/drawing/2014/main" id="{6EC23E1A-460A-4142-8E76-4738CA01CE5F}"/>
              </a:ext>
            </a:extLst>
          </p:cNvPr>
          <p:cNvSpPr txBox="1"/>
          <p:nvPr userDrawn="1"/>
        </p:nvSpPr>
        <p:spPr>
          <a:xfrm>
            <a:off x="8352264" y="6339469"/>
            <a:ext cx="3490331" cy="246221"/>
          </a:xfrm>
          <a:prstGeom prst="rect">
            <a:avLst/>
          </a:prstGeom>
          <a:noFill/>
        </p:spPr>
        <p:txBody>
          <a:bodyPr wrap="square" rtlCol="0">
            <a:spAutoFit/>
          </a:bodyPr>
          <a:lstStyle/>
          <a:p>
            <a:pPr algn="r"/>
            <a:r>
              <a:rPr lang="en-US" sz="1000" dirty="0">
                <a:solidFill>
                  <a:schemeClr val="tx1"/>
                </a:solidFill>
              </a:rPr>
              <a:t>© Cambridge University Press &amp; Assessment 2025</a:t>
            </a:r>
          </a:p>
        </p:txBody>
      </p:sp>
      <p:sp>
        <p:nvSpPr>
          <p:cNvPr id="14" name="TextBox 13">
            <a:extLst>
              <a:ext uri="{FF2B5EF4-FFF2-40B4-BE49-F238E27FC236}">
                <a16:creationId xmlns:a16="http://schemas.microsoft.com/office/drawing/2014/main" id="{677BA4EC-055B-B440-8AF0-B408AC454BCE}"/>
              </a:ext>
            </a:extLst>
          </p:cNvPr>
          <p:cNvSpPr txBox="1"/>
          <p:nvPr userDrawn="1"/>
        </p:nvSpPr>
        <p:spPr>
          <a:xfrm>
            <a:off x="446048" y="6293302"/>
            <a:ext cx="3540861" cy="338554"/>
          </a:xfrm>
          <a:prstGeom prst="rect">
            <a:avLst/>
          </a:prstGeom>
          <a:noFill/>
        </p:spPr>
        <p:txBody>
          <a:bodyPr wrap="square" rtlCol="0">
            <a:spAutoFit/>
          </a:bodyPr>
          <a:lstStyle/>
          <a:p>
            <a:pPr algn="l"/>
            <a:r>
              <a:rPr lang="en-US" sz="1600">
                <a:solidFill>
                  <a:schemeClr val="bg1"/>
                </a:solidFill>
              </a:rPr>
              <a:t>cambridge.org/internationaleducation</a:t>
            </a:r>
          </a:p>
        </p:txBody>
      </p:sp>
      <p:pic>
        <p:nvPicPr>
          <p:cNvPr id="3" name="Picture 2" descr="A white text on a black background&#10;&#10;Description automatically generated">
            <a:extLst>
              <a:ext uri="{FF2B5EF4-FFF2-40B4-BE49-F238E27FC236}">
                <a16:creationId xmlns:a16="http://schemas.microsoft.com/office/drawing/2014/main" id="{59D9E60E-B76F-6764-43E9-BF1F25765CF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8438" y="3149600"/>
            <a:ext cx="3303434" cy="558800"/>
          </a:xfrm>
          <a:prstGeom prst="rect">
            <a:avLst/>
          </a:prstGeom>
        </p:spPr>
      </p:pic>
    </p:spTree>
    <p:extLst>
      <p:ext uri="{BB962C8B-B14F-4D97-AF65-F5344CB8AC3E}">
        <p14:creationId xmlns:p14="http://schemas.microsoft.com/office/powerpoint/2010/main" val="23728652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dirty="0"/>
              <a:t>Slide title</a:t>
            </a:r>
            <a:endParaRPr lang="en-GB" dirty="0"/>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836000"/>
            <a:ext cx="11623040" cy="4650589"/>
          </a:xfrm>
        </p:spPr>
        <p:txBody>
          <a:bodyPr>
            <a:normAutofit/>
          </a:bodyPr>
          <a:lstStyle>
            <a:lvl1pPr>
              <a:defRPr sz="2400" baseline="0">
                <a:solidFill>
                  <a:schemeClr val="tx1"/>
                </a:solidFill>
                <a:latin typeface="Arial" panose="020B0604020202020204" pitchFamily="34" charset="0"/>
              </a:defRPr>
            </a:lvl1pPr>
            <a:lvl2pPr>
              <a:defRPr sz="2000" baseline="0">
                <a:solidFill>
                  <a:schemeClr val="tx1"/>
                </a:solidFill>
                <a:latin typeface="Arial" panose="020B0604020202020204" pitchFamily="34" charset="0"/>
              </a:defRPr>
            </a:lvl2pPr>
            <a:lvl3pPr>
              <a:defRPr sz="1800" baseline="0">
                <a:solidFill>
                  <a:schemeClr val="tx1"/>
                </a:solidFill>
                <a:latin typeface="Arial" panose="020B0604020202020204" pitchFamily="34" charset="0"/>
              </a:defRPr>
            </a:lvl3pPr>
            <a:lvl4pPr>
              <a:defRPr sz="1600" baseline="0">
                <a:solidFill>
                  <a:schemeClr val="tx1"/>
                </a:solidFill>
                <a:latin typeface="Arial" panose="020B0604020202020204" pitchFamily="34" charset="0"/>
              </a:defRPr>
            </a:lvl4pPr>
            <a:lvl5pPr>
              <a:defRPr sz="1600" baseline="0">
                <a:solidFill>
                  <a:schemeClr val="tx1"/>
                </a:solidFill>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501739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 blue">
    <p:bg>
      <p:bgPr>
        <a:solidFill>
          <a:srgbClr val="3C1366"/>
        </a:solidFill>
        <a:effectLst/>
      </p:bgPr>
    </p:bg>
    <p:spTree>
      <p:nvGrpSpPr>
        <p:cNvPr id="1" name=""/>
        <p:cNvGrpSpPr/>
        <p:nvPr/>
      </p:nvGrpSpPr>
      <p:grpSpPr>
        <a:xfrm>
          <a:off x="0" y="0"/>
          <a:ext cx="0" cy="0"/>
          <a:chOff x="0" y="0"/>
          <a:chExt cx="0" cy="0"/>
        </a:xfrm>
      </p:grpSpPr>
      <p:pic>
        <p:nvPicPr>
          <p:cNvPr id="8" name="Picture 7" descr="A blue and white pattern&#10;&#10;Description automatically generated">
            <a:extLst>
              <a:ext uri="{FF2B5EF4-FFF2-40B4-BE49-F238E27FC236}">
                <a16:creationId xmlns:a16="http://schemas.microsoft.com/office/drawing/2014/main" id="{6FB74B52-DB87-5F33-33EC-C2226237930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615" t="23615" r="23615" b="23615"/>
          <a:stretch/>
        </p:blipFill>
        <p:spPr>
          <a:xfrm>
            <a:off x="0" y="-92"/>
            <a:ext cx="12192000" cy="685818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4" name="Picture 3" descr="A black background with white dots&#10;&#10;Description automatically generated">
            <a:extLst>
              <a:ext uri="{FF2B5EF4-FFF2-40B4-BE49-F238E27FC236}">
                <a16:creationId xmlns:a16="http://schemas.microsoft.com/office/drawing/2014/main" id="{C9485469-31C3-A712-0653-5EBFD2CCF21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3294558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 pink">
    <p:bg>
      <p:bgPr>
        <a:solidFill>
          <a:srgbClr val="3C1366"/>
        </a:solidFill>
        <a:effectLst/>
      </p:bgPr>
    </p:bg>
    <p:spTree>
      <p:nvGrpSpPr>
        <p:cNvPr id="1" name=""/>
        <p:cNvGrpSpPr/>
        <p:nvPr/>
      </p:nvGrpSpPr>
      <p:grpSpPr>
        <a:xfrm>
          <a:off x="0" y="0"/>
          <a:ext cx="0" cy="0"/>
          <a:chOff x="0" y="0"/>
          <a:chExt cx="0" cy="0"/>
        </a:xfrm>
      </p:grpSpPr>
      <p:pic>
        <p:nvPicPr>
          <p:cNvPr id="4" name="Picture 3" descr="A purple and white pattern&#10;&#10;Description automatically generated">
            <a:extLst>
              <a:ext uri="{FF2B5EF4-FFF2-40B4-BE49-F238E27FC236}">
                <a16:creationId xmlns:a16="http://schemas.microsoft.com/office/drawing/2014/main" id="{FA516C7D-35D1-8B47-F37C-0355B951B4A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685" t="23685" r="23685" b="23685"/>
          <a:stretch/>
        </p:blipFill>
        <p:spPr>
          <a:xfrm>
            <a:off x="162" y="0"/>
            <a:ext cx="12191675" cy="6858000"/>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5" name="Picture 4" descr="A black background with white dots&#10;&#10;Description automatically generated">
            <a:extLst>
              <a:ext uri="{FF2B5EF4-FFF2-40B4-BE49-F238E27FC236}">
                <a16:creationId xmlns:a16="http://schemas.microsoft.com/office/drawing/2014/main" id="{CDA5EC72-6CC3-6002-92E5-81B34FD013C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8457273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 light blue">
    <p:bg>
      <p:bgPr>
        <a:solidFill>
          <a:srgbClr val="1A3A44"/>
        </a:solidFill>
        <a:effectLst/>
      </p:bgPr>
    </p:bg>
    <p:spTree>
      <p:nvGrpSpPr>
        <p:cNvPr id="1" name=""/>
        <p:cNvGrpSpPr/>
        <p:nvPr/>
      </p:nvGrpSpPr>
      <p:grpSpPr>
        <a:xfrm>
          <a:off x="0" y="0"/>
          <a:ext cx="0" cy="0"/>
          <a:chOff x="0" y="0"/>
          <a:chExt cx="0" cy="0"/>
        </a:xfrm>
      </p:grpSpPr>
      <p:pic>
        <p:nvPicPr>
          <p:cNvPr id="4" name="Picture 3" descr="A blue and white pattern&#10;&#10;Description automatically generated">
            <a:extLst>
              <a:ext uri="{FF2B5EF4-FFF2-40B4-BE49-F238E27FC236}">
                <a16:creationId xmlns:a16="http://schemas.microsoft.com/office/drawing/2014/main" id="{DAF966B6-A9FF-8A13-FC9C-AB214487C91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0186" t="20186" r="20186" b="20186"/>
          <a:stretch/>
        </p:blipFill>
        <p:spPr>
          <a:xfrm>
            <a:off x="0" y="-92"/>
            <a:ext cx="12192000" cy="685818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3" name="Picture 2" descr="A black background with white dots&#10;&#10;Description automatically generated">
            <a:extLst>
              <a:ext uri="{FF2B5EF4-FFF2-40B4-BE49-F238E27FC236}">
                <a16:creationId xmlns:a16="http://schemas.microsoft.com/office/drawing/2014/main" id="{47BB20BA-627C-E81B-3933-FD8A73B159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6285999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 white blue (please use if printing)">
    <p:bg>
      <p:bgPr>
        <a:solidFill>
          <a:srgbClr val="1A3A44"/>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2022AE-3739-72F3-EE5A-402168C7BFD7}"/>
              </a:ext>
            </a:extLst>
          </p:cNvPr>
          <p:cNvPicPr>
            <a:picLocks noChangeAspect="1"/>
          </p:cNvPicPr>
          <p:nvPr userDrawn="1"/>
        </p:nvPicPr>
        <p:blipFill rotWithShape="1">
          <a:blip r:embed="rId2"/>
          <a:srcRect l="19621" t="19724" r="19730" b="19615"/>
          <a:stretch/>
        </p:blipFill>
        <p:spPr>
          <a:xfrm>
            <a:off x="0" y="-1"/>
            <a:ext cx="12192000" cy="6858001"/>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3" name="Picture 2" descr="A black background with white dots&#10;&#10;Description automatically generated">
            <a:extLst>
              <a:ext uri="{FF2B5EF4-FFF2-40B4-BE49-F238E27FC236}">
                <a16:creationId xmlns:a16="http://schemas.microsoft.com/office/drawing/2014/main" id="{47BB20BA-627C-E81B-3933-FD8A73B159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6003750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7" name="Chart Placeholder 4">
            <a:extLst>
              <a:ext uri="{FF2B5EF4-FFF2-40B4-BE49-F238E27FC236}">
                <a16:creationId xmlns:a16="http://schemas.microsoft.com/office/drawing/2014/main" id="{2C360B31-6EBE-4CC9-395B-9DC5A901DED8}"/>
              </a:ext>
            </a:extLst>
          </p:cNvPr>
          <p:cNvSpPr>
            <a:spLocks noGrp="1"/>
          </p:cNvSpPr>
          <p:nvPr>
            <p:ph type="chart" sz="quarter" idx="10"/>
          </p:nvPr>
        </p:nvSpPr>
        <p:spPr>
          <a:xfrm>
            <a:off x="175066" y="1836000"/>
            <a:ext cx="11627998" cy="4669575"/>
          </a:xfrm>
        </p:spPr>
        <p:txBody>
          <a:bodyPr/>
          <a:lstStyle/>
          <a:p>
            <a:r>
              <a:rPr lang="en-US"/>
              <a:t>Click icon to add chart</a:t>
            </a:r>
            <a:endParaRPr lang="nl-NL"/>
          </a:p>
        </p:txBody>
      </p:sp>
    </p:spTree>
    <p:extLst>
      <p:ext uri="{BB962C8B-B14F-4D97-AF65-F5344CB8AC3E}">
        <p14:creationId xmlns:p14="http://schemas.microsoft.com/office/powerpoint/2010/main" val="41813547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64ADD2-3EEA-45D7-9095-C5CEC5BF5B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3F8AEB-5E6A-4DD9-8AAE-DF9C6CB7C2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4BF8152-7316-4348-AB6E-33F35D3E8A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80B96C-853A-4F26-91B4-F0764DB54639}" type="slidenum">
              <a:rPr lang="en-GB" smtClean="0"/>
              <a:t>‹#›</a:t>
            </a:fld>
            <a:endParaRPr lang="en-GB"/>
          </a:p>
        </p:txBody>
      </p:sp>
    </p:spTree>
    <p:extLst>
      <p:ext uri="{BB962C8B-B14F-4D97-AF65-F5344CB8AC3E}">
        <p14:creationId xmlns:p14="http://schemas.microsoft.com/office/powerpoint/2010/main" val="2853564373"/>
      </p:ext>
    </p:extLst>
  </p:cSld>
  <p:clrMap bg1="lt1" tx1="dk1" bg2="lt2" tx2="dk2" accent1="accent1" accent2="accent2" accent3="accent3" accent4="accent4" accent5="accent5" accent6="accent6" hlink="hlink" folHlink="folHlink"/>
  <p:sldLayoutIdLst>
    <p:sldLayoutId id="2147483649" r:id="rId1"/>
    <p:sldLayoutId id="2147483718" r:id="rId2"/>
    <p:sldLayoutId id="2147483719" r:id="rId3"/>
    <p:sldLayoutId id="2147483650" r:id="rId4"/>
    <p:sldLayoutId id="2147483686" r:id="rId5"/>
    <p:sldLayoutId id="2147483708" r:id="rId6"/>
    <p:sldLayoutId id="2147483685" r:id="rId7"/>
    <p:sldLayoutId id="2147483720" r:id="rId8"/>
    <p:sldLayoutId id="2147483709" r:id="rId9"/>
    <p:sldLayoutId id="2147483710" r:id="rId10"/>
    <p:sldLayoutId id="2147483711" r:id="rId11"/>
    <p:sldLayoutId id="2147483691" r:id="rId12"/>
    <p:sldLayoutId id="2147483689" r:id="rId13"/>
    <p:sldLayoutId id="2147483716" r:id="rId14"/>
    <p:sldLayoutId id="2147483690" r:id="rId15"/>
    <p:sldLayoutId id="2147483715" r:id="rId16"/>
    <p:sldLayoutId id="2147483692" r:id="rId17"/>
    <p:sldLayoutId id="2147483675" r:id="rId18"/>
    <p:sldLayoutId id="2147483717" r:id="rId19"/>
    <p:sldLayoutId id="2147483652" r:id="rId20"/>
    <p:sldLayoutId id="2147483697" r:id="rId21"/>
    <p:sldLayoutId id="2147483714" r:id="rId22"/>
    <p:sldLayoutId id="2147483695" r:id="rId23"/>
    <p:sldLayoutId id="2147483698" r:id="rId24"/>
    <p:sldLayoutId id="2147483699" r:id="rId25"/>
    <p:sldLayoutId id="2147483700" r:id="rId26"/>
    <p:sldLayoutId id="2147483713" r:id="rId27"/>
    <p:sldLayoutId id="2147483703" r:id="rId28"/>
    <p:sldLayoutId id="2147483701" r:id="rId29"/>
    <p:sldLayoutId id="2147483707" r:id="rId30"/>
    <p:sldLayoutId id="2147483712" r:id="rId31"/>
    <p:sldLayoutId id="2147483684" r:id="rId32"/>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8095" b="8095"/>
          <a:stretch/>
        </p:blipFill>
        <p:spPr>
          <a:xfrm>
            <a:off x="-33513" y="1"/>
            <a:ext cx="12259026" cy="6857999"/>
          </a:xfrm>
        </p:spPr>
      </p:pic>
      <p:sp>
        <p:nvSpPr>
          <p:cNvPr id="4" name="Content Placeholder 3">
            <a:extLst>
              <a:ext uri="{FF2B5EF4-FFF2-40B4-BE49-F238E27FC236}">
                <a16:creationId xmlns:a16="http://schemas.microsoft.com/office/drawing/2014/main" id="{8A3FCDC3-543C-8905-8EB4-3AC0E32FFFFF}"/>
              </a:ext>
            </a:extLst>
          </p:cNvPr>
          <p:cNvSpPr>
            <a:spLocks noGrp="1"/>
          </p:cNvSpPr>
          <p:nvPr>
            <p:ph idx="1"/>
          </p:nvPr>
        </p:nvSpPr>
        <p:spPr>
          <a:xfrm>
            <a:off x="537172" y="4562947"/>
            <a:ext cx="11117656" cy="2209045"/>
          </a:xfrm>
          <a:solidFill>
            <a:srgbClr val="D7FDF5">
              <a:alpha val="89804"/>
            </a:srgbClr>
          </a:solidFill>
          <a:ln>
            <a:solidFill>
              <a:srgbClr val="D7FDF5"/>
            </a:solidFill>
          </a:ln>
        </p:spPr>
        <p:txBody>
          <a:bodyPr vert="horz" lIns="91440" tIns="45720" rIns="91440" bIns="45720" rtlCol="0" anchor="ctr">
            <a:normAutofit/>
          </a:bodyPr>
          <a:lstStyle/>
          <a:p>
            <a:pPr marL="0" indent="0">
              <a:buNone/>
            </a:pPr>
            <a:r>
              <a:rPr lang="en-US" dirty="0"/>
              <a:t>Lesson Objectives:</a:t>
            </a:r>
          </a:p>
          <a:p>
            <a:pPr lvl="0" fontAlgn="base"/>
            <a:r>
              <a:rPr lang="en-GB" dirty="0"/>
              <a:t>Outline the context of the named study (dreams and trauma)</a:t>
            </a:r>
          </a:p>
          <a:p>
            <a:pPr lvl="0" fontAlgn="base"/>
            <a:r>
              <a:rPr lang="en-GB" dirty="0"/>
              <a:t>Describe the results and conclusion of the named study</a:t>
            </a:r>
          </a:p>
          <a:p>
            <a:pPr fontAlgn="base"/>
            <a:r>
              <a:rPr lang="en-GB" dirty="0"/>
              <a:t>Explain the argument for the psychodynamic theory of dreams (named study: dreams and trauma)</a:t>
            </a:r>
          </a:p>
        </p:txBody>
      </p:sp>
    </p:spTree>
    <p:extLst>
      <p:ext uri="{BB962C8B-B14F-4D97-AF65-F5344CB8AC3E}">
        <p14:creationId xmlns:p14="http://schemas.microsoft.com/office/powerpoint/2010/main" val="1130971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descr="A group of kids sitting at desks&#10;&#10;Description automatically generated">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srcRect l="485" t="9566" r="597" b="7463"/>
          <a:stretch/>
        </p:blipFill>
        <p:spPr>
          <a:xfrm>
            <a:off x="-33513" y="1"/>
            <a:ext cx="12259026" cy="6857999"/>
          </a:xfrm>
        </p:spPr>
      </p:pic>
      <p:sp>
        <p:nvSpPr>
          <p:cNvPr id="4" name="Content Placeholder 3">
            <a:extLst>
              <a:ext uri="{FF2B5EF4-FFF2-40B4-BE49-F238E27FC236}">
                <a16:creationId xmlns:a16="http://schemas.microsoft.com/office/drawing/2014/main" id="{8A3FCDC3-543C-8905-8EB4-3AC0E32FFFFF}"/>
              </a:ext>
            </a:extLst>
          </p:cNvPr>
          <p:cNvSpPr>
            <a:spLocks noGrp="1"/>
          </p:cNvSpPr>
          <p:nvPr>
            <p:ph idx="1"/>
          </p:nvPr>
        </p:nvSpPr>
        <p:spPr>
          <a:xfrm>
            <a:off x="413974" y="4702542"/>
            <a:ext cx="11364052" cy="1753147"/>
          </a:xfrm>
          <a:solidFill>
            <a:srgbClr val="FACB2E">
              <a:alpha val="89804"/>
            </a:srgbClr>
          </a:solidFill>
          <a:ln>
            <a:solidFill>
              <a:schemeClr val="accent3"/>
            </a:solidFill>
          </a:ln>
        </p:spPr>
        <p:txBody>
          <a:bodyPr vert="horz" lIns="91440" tIns="45720" rIns="91440" bIns="45720" rtlCol="0" anchor="ctr">
            <a:normAutofit/>
          </a:bodyPr>
          <a:lstStyle/>
          <a:p>
            <a:pPr marL="0" indent="0" algn="ctr">
              <a:buNone/>
            </a:pPr>
            <a:r>
              <a:rPr lang="en-GB" dirty="0">
                <a:latin typeface="Arial"/>
                <a:cs typeface="Arial"/>
              </a:rPr>
              <a:t>Starter activity: C</a:t>
            </a:r>
            <a:r>
              <a:rPr lang="en-GB" dirty="0"/>
              <a:t>onsider the question ‘What evidence would support the psychodynamic theory of dreams?’</a:t>
            </a:r>
          </a:p>
        </p:txBody>
      </p:sp>
    </p:spTree>
    <p:extLst>
      <p:ext uri="{BB962C8B-B14F-4D97-AF65-F5344CB8AC3E}">
        <p14:creationId xmlns:p14="http://schemas.microsoft.com/office/powerpoint/2010/main" val="1677304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F2BF5-092F-1975-C7A7-4732BBDE15B7}"/>
              </a:ext>
            </a:extLst>
          </p:cNvPr>
          <p:cNvSpPr>
            <a:spLocks noGrp="1"/>
          </p:cNvSpPr>
          <p:nvPr>
            <p:ph type="title"/>
          </p:nvPr>
        </p:nvSpPr>
        <p:spPr/>
        <p:txBody>
          <a:bodyPr>
            <a:normAutofit/>
          </a:bodyPr>
          <a:lstStyle/>
          <a:p>
            <a:r>
              <a:rPr lang="en-US" dirty="0"/>
              <a:t>Dreaming and trauma (Iorio et al.)</a:t>
            </a:r>
            <a:endParaRPr lang="en-GB" dirty="0"/>
          </a:p>
        </p:txBody>
      </p:sp>
      <p:sp>
        <p:nvSpPr>
          <p:cNvPr id="3" name="Content Placeholder 2">
            <a:extLst>
              <a:ext uri="{FF2B5EF4-FFF2-40B4-BE49-F238E27FC236}">
                <a16:creationId xmlns:a16="http://schemas.microsoft.com/office/drawing/2014/main" id="{71C1CFD4-2904-39C3-6B35-83381E239497}"/>
              </a:ext>
            </a:extLst>
          </p:cNvPr>
          <p:cNvSpPr>
            <a:spLocks noGrp="1"/>
          </p:cNvSpPr>
          <p:nvPr>
            <p:ph sz="half" idx="1"/>
          </p:nvPr>
        </p:nvSpPr>
        <p:spPr>
          <a:xfrm>
            <a:off x="180000" y="1728000"/>
            <a:ext cx="12012000" cy="5001984"/>
          </a:xfrm>
        </p:spPr>
        <p:txBody>
          <a:bodyPr>
            <a:normAutofit lnSpcReduction="10000"/>
          </a:bodyPr>
          <a:lstStyle/>
          <a:p>
            <a:pPr marL="0" indent="0">
              <a:buNone/>
            </a:pPr>
            <a:endParaRPr lang="en-US" b="1" dirty="0"/>
          </a:p>
          <a:p>
            <a:pPr marL="0" indent="0">
              <a:buNone/>
            </a:pPr>
            <a:r>
              <a:rPr lang="en-US" b="1" dirty="0"/>
              <a:t>Aim: </a:t>
            </a:r>
            <a:r>
              <a:rPr lang="en-US" dirty="0"/>
              <a:t>To </a:t>
            </a:r>
            <a:r>
              <a:rPr lang="en-US" dirty="0" err="1"/>
              <a:t>analyse</a:t>
            </a:r>
            <a:r>
              <a:rPr lang="en-US" dirty="0"/>
              <a:t> the dream content of people with experience of isolation and trauma during the COVID-19 pandemic. </a:t>
            </a:r>
          </a:p>
          <a:p>
            <a:pPr marL="0" indent="0">
              <a:buNone/>
            </a:pPr>
            <a:endParaRPr lang="en-US" dirty="0"/>
          </a:p>
          <a:p>
            <a:pPr marL="0" indent="0">
              <a:buNone/>
            </a:pPr>
            <a:r>
              <a:rPr lang="en-US" b="1" dirty="0"/>
              <a:t>Participants: </a:t>
            </a:r>
            <a:r>
              <a:rPr lang="en-US" dirty="0"/>
              <a:t>796 participants aged 18–79 years old from Italy, mostly females </a:t>
            </a:r>
          </a:p>
          <a:p>
            <a:pPr marL="0" indent="0">
              <a:buNone/>
            </a:pPr>
            <a:endParaRPr lang="en-US" dirty="0"/>
          </a:p>
          <a:p>
            <a:pPr marL="0" indent="0">
              <a:buNone/>
            </a:pPr>
            <a:r>
              <a:rPr lang="en-US" b="1" dirty="0"/>
              <a:t>Procedure: </a:t>
            </a:r>
            <a:r>
              <a:rPr lang="en-US" dirty="0"/>
              <a:t>The participants completed questionnaires online. Participants were first asked to report information about the conditions they experienced during the COVID-19 pandemic, e.g. with family members and the size of their home. Participants then gave a detailed report of their most recent dream and completed a dream questionnaire. The dream questionnaire included ratings of frequency, realism, creativity and emotion. The researchers calculated the mean word count for each participant’s reported dreams. Three judges also scored each dream report using the same dream questionnaire.</a:t>
            </a:r>
            <a:endParaRPr lang="en-GB" dirty="0"/>
          </a:p>
        </p:txBody>
      </p:sp>
    </p:spTree>
    <p:extLst>
      <p:ext uri="{BB962C8B-B14F-4D97-AF65-F5344CB8AC3E}">
        <p14:creationId xmlns:p14="http://schemas.microsoft.com/office/powerpoint/2010/main" val="1800512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D036D-6337-D9E5-8421-9BFA813117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F69089-5A09-CC3D-CD3B-62E1A24BD759}"/>
              </a:ext>
            </a:extLst>
          </p:cNvPr>
          <p:cNvSpPr>
            <a:spLocks noGrp="1"/>
          </p:cNvSpPr>
          <p:nvPr>
            <p:ph type="title"/>
          </p:nvPr>
        </p:nvSpPr>
        <p:spPr/>
        <p:txBody>
          <a:bodyPr>
            <a:normAutofit/>
          </a:bodyPr>
          <a:lstStyle/>
          <a:p>
            <a:r>
              <a:rPr lang="en-US" dirty="0"/>
              <a:t>Dreaming and trauma (Iorio et al.)</a:t>
            </a:r>
            <a:endParaRPr lang="en-GB" dirty="0"/>
          </a:p>
        </p:txBody>
      </p:sp>
      <p:sp>
        <p:nvSpPr>
          <p:cNvPr id="3" name="Content Placeholder 2">
            <a:extLst>
              <a:ext uri="{FF2B5EF4-FFF2-40B4-BE49-F238E27FC236}">
                <a16:creationId xmlns:a16="http://schemas.microsoft.com/office/drawing/2014/main" id="{64340CDD-84C4-FEB2-49E5-ECFFB35AC559}"/>
              </a:ext>
            </a:extLst>
          </p:cNvPr>
          <p:cNvSpPr>
            <a:spLocks noGrp="1"/>
          </p:cNvSpPr>
          <p:nvPr>
            <p:ph sz="half" idx="1"/>
          </p:nvPr>
        </p:nvSpPr>
        <p:spPr>
          <a:xfrm>
            <a:off x="180000" y="1728000"/>
            <a:ext cx="12012000" cy="5001984"/>
          </a:xfrm>
        </p:spPr>
        <p:txBody>
          <a:bodyPr>
            <a:normAutofit/>
          </a:bodyPr>
          <a:lstStyle/>
          <a:p>
            <a:pPr marL="0" indent="0">
              <a:buNone/>
            </a:pPr>
            <a:r>
              <a:rPr lang="en-US" b="1" dirty="0"/>
              <a:t>Results: </a:t>
            </a:r>
          </a:p>
          <a:p>
            <a:pPr marL="0" indent="0">
              <a:buNone/>
            </a:pPr>
            <a:r>
              <a:rPr lang="en-US" dirty="0"/>
              <a:t>• Participants who experienced trauma during the COVID-19 pandemic reported higher emotional intensity in their most recent dreams. </a:t>
            </a:r>
          </a:p>
          <a:p>
            <a:pPr marL="0" indent="0">
              <a:buNone/>
            </a:pPr>
            <a:r>
              <a:rPr lang="en-US" dirty="0"/>
              <a:t>• There were few references to the COVID-19 pandemic in dream descriptions. </a:t>
            </a:r>
          </a:p>
          <a:p>
            <a:pPr marL="0" indent="0">
              <a:buNone/>
            </a:pPr>
            <a:r>
              <a:rPr lang="en-US" dirty="0"/>
              <a:t>• Dream locations were frequently reported to be external to the home or place of isolation. </a:t>
            </a:r>
          </a:p>
          <a:p>
            <a:pPr marL="0" indent="0">
              <a:buNone/>
            </a:pPr>
            <a:endParaRPr lang="en-US" dirty="0"/>
          </a:p>
          <a:p>
            <a:pPr marL="0" indent="0">
              <a:buNone/>
            </a:pPr>
            <a:r>
              <a:rPr lang="en-US" b="1" dirty="0"/>
              <a:t>Conclusion</a:t>
            </a:r>
            <a:r>
              <a:rPr lang="en-US" dirty="0"/>
              <a:t>: Events in waking life can be linked to specific experiences of dreaming. Dreaming is one way for people to experience wish fulfilment, which supports the psychodynamic theory of dreaming.</a:t>
            </a:r>
            <a:endParaRPr lang="en-GB" dirty="0"/>
          </a:p>
        </p:txBody>
      </p:sp>
    </p:spTree>
    <p:extLst>
      <p:ext uri="{BB962C8B-B14F-4D97-AF65-F5344CB8AC3E}">
        <p14:creationId xmlns:p14="http://schemas.microsoft.com/office/powerpoint/2010/main" val="12658988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7EF1095B-EF23-7953-3429-D90DD89EC281}"/>
              </a:ext>
            </a:extLst>
          </p:cNvPr>
          <p:cNvPicPr>
            <a:picLocks noGrp="1" noChangeAspect="1"/>
          </p:cNvPicPr>
          <p:nvPr>
            <p:ph type="pic" sz="quarter" idx="10"/>
          </p:nvPr>
        </p:nvPicPr>
        <p:blipFill rotWithShape="1">
          <a:blip r:embed="rId2"/>
          <a:srcRect l="15720" r="26940"/>
          <a:stretch/>
        </p:blipFill>
        <p:spPr>
          <a:xfrm>
            <a:off x="6096000" y="0"/>
            <a:ext cx="6096000" cy="6858000"/>
          </a:xfrm>
          <a:prstGeom prst="rect">
            <a:avLst/>
          </a:prstGeom>
        </p:spPr>
      </p:pic>
      <p:sp>
        <p:nvSpPr>
          <p:cNvPr id="3" name="Title 2">
            <a:extLst>
              <a:ext uri="{FF2B5EF4-FFF2-40B4-BE49-F238E27FC236}">
                <a16:creationId xmlns:a16="http://schemas.microsoft.com/office/drawing/2014/main" id="{FD4857A8-FEFB-1CE7-3447-A477657416F6}"/>
              </a:ext>
            </a:extLst>
          </p:cNvPr>
          <p:cNvSpPr>
            <a:spLocks noGrp="1"/>
          </p:cNvSpPr>
          <p:nvPr>
            <p:ph type="title"/>
          </p:nvPr>
        </p:nvSpPr>
        <p:spPr/>
        <p:txBody>
          <a:bodyPr/>
          <a:lstStyle/>
          <a:p>
            <a:r>
              <a:rPr lang="en-US" dirty="0"/>
              <a:t>Named study review</a:t>
            </a:r>
            <a:endParaRPr lang="en-GB" dirty="0"/>
          </a:p>
        </p:txBody>
      </p:sp>
      <p:sp>
        <p:nvSpPr>
          <p:cNvPr id="4" name="Content Placeholder 3">
            <a:extLst>
              <a:ext uri="{FF2B5EF4-FFF2-40B4-BE49-F238E27FC236}">
                <a16:creationId xmlns:a16="http://schemas.microsoft.com/office/drawing/2014/main" id="{9F31BEDC-13C9-7154-7D8E-964D57B4F8CA}"/>
              </a:ext>
            </a:extLst>
          </p:cNvPr>
          <p:cNvSpPr>
            <a:spLocks noGrp="1"/>
          </p:cNvSpPr>
          <p:nvPr>
            <p:ph idx="1"/>
          </p:nvPr>
        </p:nvSpPr>
        <p:spPr/>
        <p:txBody>
          <a:bodyPr>
            <a:normAutofit/>
          </a:bodyPr>
          <a:lstStyle/>
          <a:p>
            <a:pPr lvl="0" fontAlgn="base"/>
            <a:r>
              <a:rPr lang="en-GB" dirty="0"/>
              <a:t>What type of data was collected?</a:t>
            </a:r>
          </a:p>
          <a:p>
            <a:pPr lvl="0" fontAlgn="base"/>
            <a:r>
              <a:rPr lang="en-GB" dirty="0"/>
              <a:t>Which non-experimental research method was used to collect the data?</a:t>
            </a:r>
          </a:p>
          <a:p>
            <a:pPr lvl="0" fontAlgn="base"/>
            <a:r>
              <a:rPr lang="en-GB" dirty="0"/>
              <a:t>What types of questions were used?</a:t>
            </a:r>
          </a:p>
          <a:p>
            <a:pPr lvl="0" fontAlgn="base"/>
            <a:r>
              <a:rPr lang="en-GB" dirty="0"/>
              <a:t>How was the reliability of the reports assessed/checked?</a:t>
            </a:r>
          </a:p>
          <a:p>
            <a:pPr lvl="0" fontAlgn="base"/>
            <a:r>
              <a:rPr lang="en-GB" dirty="0"/>
              <a:t>What patterns, trends, correlations were revealed from the results?</a:t>
            </a:r>
          </a:p>
          <a:p>
            <a:pPr lvl="0" fontAlgn="base"/>
            <a:r>
              <a:rPr lang="en-GB" dirty="0"/>
              <a:t>What insights and explanations for behaviours were revealed from the results?</a:t>
            </a:r>
          </a:p>
        </p:txBody>
      </p:sp>
    </p:spTree>
    <p:extLst>
      <p:ext uri="{BB962C8B-B14F-4D97-AF65-F5344CB8AC3E}">
        <p14:creationId xmlns:p14="http://schemas.microsoft.com/office/powerpoint/2010/main" val="11986254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171FE-5DB7-C512-FA4A-08DC09E95C6C}"/>
            </a:ext>
          </a:extLst>
        </p:cNvPr>
        <p:cNvGrpSpPr/>
        <p:nvPr/>
      </p:nvGrpSpPr>
      <p:grpSpPr>
        <a:xfrm>
          <a:off x="0" y="0"/>
          <a:ext cx="0" cy="0"/>
          <a:chOff x="0" y="0"/>
          <a:chExt cx="0" cy="0"/>
        </a:xfrm>
      </p:grpSpPr>
      <p:pic>
        <p:nvPicPr>
          <p:cNvPr id="9" name="Picture Placeholder 5" descr="A group of kids sitting at desks&#10;&#10;Description automatically generated">
            <a:extLst>
              <a:ext uri="{FF2B5EF4-FFF2-40B4-BE49-F238E27FC236}">
                <a16:creationId xmlns:a16="http://schemas.microsoft.com/office/drawing/2014/main" id="{FF957276-52AA-5B45-C868-87AEE467B2EF}"/>
              </a:ext>
            </a:extLst>
          </p:cNvPr>
          <p:cNvPicPr>
            <a:picLocks noGrp="1" noChangeAspect="1"/>
          </p:cNvPicPr>
          <p:nvPr>
            <p:ph type="pic" sz="quarter" idx="10"/>
          </p:nvPr>
        </p:nvPicPr>
        <p:blipFill rotWithShape="1">
          <a:blip r:embed="rId2"/>
          <a:srcRect l="485" t="9566" r="597" b="7463"/>
          <a:stretch/>
        </p:blipFill>
        <p:spPr>
          <a:xfrm>
            <a:off x="-33513" y="1"/>
            <a:ext cx="12259026" cy="6857999"/>
          </a:xfrm>
        </p:spPr>
      </p:pic>
      <p:sp>
        <p:nvSpPr>
          <p:cNvPr id="4" name="Content Placeholder 3">
            <a:extLst>
              <a:ext uri="{FF2B5EF4-FFF2-40B4-BE49-F238E27FC236}">
                <a16:creationId xmlns:a16="http://schemas.microsoft.com/office/drawing/2014/main" id="{CC353874-58DC-AE45-C5DF-CCA75046EC71}"/>
              </a:ext>
            </a:extLst>
          </p:cNvPr>
          <p:cNvSpPr>
            <a:spLocks noGrp="1"/>
          </p:cNvSpPr>
          <p:nvPr>
            <p:ph idx="1"/>
          </p:nvPr>
        </p:nvSpPr>
        <p:spPr>
          <a:xfrm>
            <a:off x="413974" y="4770781"/>
            <a:ext cx="11364052" cy="1753147"/>
          </a:xfrm>
          <a:solidFill>
            <a:srgbClr val="FACB2E">
              <a:alpha val="89804"/>
            </a:srgbClr>
          </a:solidFill>
          <a:ln>
            <a:solidFill>
              <a:schemeClr val="accent3"/>
            </a:solidFill>
          </a:ln>
        </p:spPr>
        <p:txBody>
          <a:bodyPr vert="horz" lIns="91440" tIns="45720" rIns="91440" bIns="45720" rtlCol="0" anchor="ctr">
            <a:normAutofit/>
          </a:bodyPr>
          <a:lstStyle/>
          <a:p>
            <a:pPr marL="0" lvl="0" indent="0" algn="ctr">
              <a:buNone/>
            </a:pPr>
            <a:r>
              <a:rPr lang="en-GB" dirty="0">
                <a:latin typeface="Arial"/>
                <a:cs typeface="Arial"/>
              </a:rPr>
              <a:t>Plenary: </a:t>
            </a:r>
            <a:r>
              <a:rPr lang="en-GB" dirty="0"/>
              <a:t>Design a cloze exercise for your partner to fill in, leaving gaps to describe the main points about the </a:t>
            </a:r>
            <a:r>
              <a:rPr lang="en-GB"/>
              <a:t>named study.</a:t>
            </a:r>
            <a:endParaRPr lang="en-GB" dirty="0"/>
          </a:p>
        </p:txBody>
      </p:sp>
    </p:spTree>
    <p:extLst>
      <p:ext uri="{BB962C8B-B14F-4D97-AF65-F5344CB8AC3E}">
        <p14:creationId xmlns:p14="http://schemas.microsoft.com/office/powerpoint/2010/main" val="153233455"/>
      </p:ext>
    </p:extLst>
  </p:cSld>
  <p:clrMapOvr>
    <a:masterClrMapping/>
  </p:clrMapOvr>
</p:sld>
</file>

<file path=ppt/theme/theme1.xml><?xml version="1.0" encoding="utf-8"?>
<a:theme xmlns:a="http://schemas.openxmlformats.org/drawingml/2006/main" name="Office Theme">
  <a:themeElements>
    <a:clrScheme name="Custom 8">
      <a:dk1>
        <a:srgbClr val="252525"/>
      </a:dk1>
      <a:lt1>
        <a:srgbClr val="FFFFFF"/>
      </a:lt1>
      <a:dk2>
        <a:srgbClr val="133844"/>
      </a:dk2>
      <a:lt2>
        <a:srgbClr val="FFFFFF"/>
      </a:lt2>
      <a:accent1>
        <a:srgbClr val="00BDB6"/>
      </a:accent1>
      <a:accent2>
        <a:srgbClr val="CC59AA"/>
      </a:accent2>
      <a:accent3>
        <a:srgbClr val="FACB2E"/>
      </a:accent3>
      <a:accent4>
        <a:srgbClr val="8EE8D8"/>
      </a:accent4>
      <a:accent5>
        <a:srgbClr val="5E0A4F"/>
      </a:accent5>
      <a:accent6>
        <a:srgbClr val="F9DC4E"/>
      </a:accent6>
      <a:hlink>
        <a:srgbClr val="5E0A4F"/>
      </a:hlink>
      <a:folHlink>
        <a:srgbClr val="5E0A4F"/>
      </a:folHlink>
    </a:clrScheme>
    <a:fontScheme name="Custom 1">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hools V4" id="{E2A36DA1-4A29-43B8-B8F1-C255D5AABE09}" vid="{2A5C11B6-9CD9-45FF-9CD6-984CCCC0BA5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45BD9047056454F94B4694108F9A1FF" ma:contentTypeVersion="3" ma:contentTypeDescription="Create a new document." ma:contentTypeScope="" ma:versionID="5c0011047895b59a897429f5e4ec5dcc">
  <xsd:schema xmlns:xsd="http://www.w3.org/2001/XMLSchema" xmlns:xs="http://www.w3.org/2001/XMLSchema" xmlns:p="http://schemas.microsoft.com/office/2006/metadata/properties" xmlns:ns2="9ad1216b-cdc1-40e2-a0c2-94597fd44697" xmlns:ns3="f1f25e64-7226-490b-ade3-8cf84afff5d2" targetNamespace="http://schemas.microsoft.com/office/2006/metadata/properties" ma:root="true" ma:fieldsID="5b649ae69bc45de80afe7d6c0f200904" ns2:_="" ns3:_="">
    <xsd:import namespace="9ad1216b-cdc1-40e2-a0c2-94597fd44697"/>
    <xsd:import namespace="f1f25e64-7226-490b-ade3-8cf84afff5d2"/>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1216b-cdc1-40e2-a0c2-94597fd4469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f1f25e64-7226-490b-ade3-8cf84afff5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dlc_DocId xmlns="9ad1216b-cdc1-40e2-a0c2-94597fd44697">7VPTP7ZE6X33-2020743336-704</_dlc_DocId>
    <_dlc_DocIdUrl xmlns="9ad1216b-cdc1-40e2-a0c2-94597fd44697">
      <Url>https://cambridgeorg.sharepoint.com/sites/cie/education/pd/Curriculum_Support/_layouts/15/DocIdRedir.aspx?ID=7VPTP7ZE6X33-2020743336-704</Url>
      <Description>7VPTP7ZE6X33-2020743336-704</Description>
    </_dlc_DocIdUr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B72158EC-9355-423C-A236-328DD47DC752}"/>
</file>

<file path=customXml/itemProps2.xml><?xml version="1.0" encoding="utf-8"?>
<ds:datastoreItem xmlns:ds="http://schemas.openxmlformats.org/officeDocument/2006/customXml" ds:itemID="{B630E657-8217-4B2F-96A4-D1EE5A57D447}">
  <ds:schemaRefs>
    <ds:schemaRef ds:uri="http://schemas.microsoft.com/office/2006/documentManagement/types"/>
    <ds:schemaRef ds:uri="http://schemas.microsoft.com/office/2006/metadata/properties"/>
    <ds:schemaRef ds:uri="7424b78e-8606-4fd1-9a19-b6b90bbc0a1b"/>
    <ds:schemaRef ds:uri="http://purl.org/dc/elements/1.1/"/>
    <ds:schemaRef ds:uri="9ad1216b-cdc1-40e2-a0c2-94597fd44697"/>
    <ds:schemaRef ds:uri="http://schemas.openxmlformats.org/package/2006/metadata/core-properties"/>
    <ds:schemaRef ds:uri="http://purl.org/dc/dcmitype/"/>
    <ds:schemaRef ds:uri="http://www.w3.org/XML/1998/namespace"/>
    <ds:schemaRef ds:uri="http://purl.org/dc/terms/"/>
    <ds:schemaRef ds:uri="http://schemas.microsoft.com/office/infopath/2007/PartnerControls"/>
    <ds:schemaRef ds:uri="c075f540-5f70-45df-a134-17c4911f7fbe"/>
  </ds:schemaRefs>
</ds:datastoreItem>
</file>

<file path=customXml/itemProps3.xml><?xml version="1.0" encoding="utf-8"?>
<ds:datastoreItem xmlns:ds="http://schemas.openxmlformats.org/officeDocument/2006/customXml" ds:itemID="{EE51AF88-C67F-4A38-BADD-B70D8B316A09}">
  <ds:schemaRefs>
    <ds:schemaRef ds:uri="http://schemas.microsoft.com/sharepoint/v3/contenttype/forms"/>
  </ds:schemaRefs>
</ds:datastoreItem>
</file>

<file path=customXml/itemProps4.xml><?xml version="1.0" encoding="utf-8"?>
<ds:datastoreItem xmlns:ds="http://schemas.openxmlformats.org/officeDocument/2006/customXml" ds:itemID="{3B36F522-99CC-44C6-897D-F8F89591E08F}">
  <ds:schemaRefs>
    <ds:schemaRef ds:uri="http://schemas.microsoft.com/sharepoint/events"/>
  </ds:schemaRefs>
</ds:datastoreItem>
</file>

<file path=docMetadata/LabelInfo.xml><?xml version="1.0" encoding="utf-8"?>
<clbl:labelList xmlns:clbl="http://schemas.microsoft.com/office/2020/mipLabelMetadata">
  <clbl:label id="{75d6cc78-71b9-42e6-aa2a-b9889a0f080f}" enabled="0" method="" siteId="{75d6cc78-71b9-42e6-aa2a-b9889a0f080f}" removed="1"/>
</clbl:labelList>
</file>

<file path=docProps/app.xml><?xml version="1.0" encoding="utf-8"?>
<Properties xmlns="http://schemas.openxmlformats.org/officeDocument/2006/extended-properties" xmlns:vt="http://schemas.openxmlformats.org/officeDocument/2006/docPropsVTypes">
  <Template>Schools v4 POT</Template>
  <TotalTime>381</TotalTime>
  <Words>376</Words>
  <Application>Microsoft Office PowerPoint</Application>
  <PresentationFormat>Widescreen</PresentationFormat>
  <Paragraphs>27</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Georgia</vt:lpstr>
      <vt:lpstr>Office Theme</vt:lpstr>
      <vt:lpstr>PowerPoint Presentation</vt:lpstr>
      <vt:lpstr>PowerPoint Presentation</vt:lpstr>
      <vt:lpstr>Dreaming and trauma (Iorio et al.)</vt:lpstr>
      <vt:lpstr>Dreaming and trauma (Iorio et al.)</vt:lpstr>
      <vt:lpstr>Named study review</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Rebecca</dc:creator>
  <cp:lastModifiedBy>Lizzie Gauntlett</cp:lastModifiedBy>
  <cp:revision>4</cp:revision>
  <dcterms:created xsi:type="dcterms:W3CDTF">2023-10-09T12:44:25Z</dcterms:created>
  <dcterms:modified xsi:type="dcterms:W3CDTF">2026-05-13T09:29:56Z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0x010100E45BD9047056454F94B4694108F9A1FF</vt:lpwstr>
  </property>
  <property fmtid="{D5CDD505-2E9C-101B-9397-08002B2CF9AE}" pid="3" name="MediaServiceImageTags">
    <vt:lpwstr/>
  </property>
  <property fmtid="{D5CDD505-2E9C-101B-9397-08002B2CF9AE}" pid="4" name="_dlc_DocIdItemGuid">
    <vt:lpwstr>b649909d-c458-4185-be18-f05af3d232d3</vt:lpwstr>
  </property>
</Properties>
</file>