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5"/>
  </p:sldMasterIdLst>
  <p:notesMasterIdLst>
    <p:notesMasterId r:id="rId13"/>
  </p:notesMasterIdLst>
  <p:handoutMasterIdLst>
    <p:handoutMasterId r:id="rId14"/>
  </p:handoutMasterIdLst>
  <p:sldIdLst>
    <p:sldId id="343" r:id="rId6"/>
    <p:sldId id="298" r:id="rId7"/>
    <p:sldId id="333" r:id="rId8"/>
    <p:sldId id="322" r:id="rId9"/>
    <p:sldId id="342" r:id="rId10"/>
    <p:sldId id="336" r:id="rId11"/>
    <p:sldId id="34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9DCD0B-3B59-E30F-25BE-077FB788FC5F}" name="Rebecca" initials="R" userId="S::beccy.rushton@cambridgeinternational.org::5da41865-7dbb-4b23-af4d-ef034ccc78b8" providerId="AD"/>
  <p188:author id="{5C4A6CEA-96A4-BBC8-4A4E-787900810344}" name="Beccy Rushton" initials="BR" userId="S::beccy.rushton@cambridgeinternational.org::238d138b-7b3e-44e9-851b-f70e09838bc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FDF5"/>
    <a:srgbClr val="FACB2E"/>
    <a:srgbClr val="CC59AA"/>
    <a:srgbClr val="00BDB6"/>
    <a:srgbClr val="5E0A4F"/>
    <a:srgbClr val="CC59B0"/>
    <a:srgbClr val="F9DC4E"/>
    <a:srgbClr val="C9C9C9"/>
    <a:srgbClr val="BABABA"/>
    <a:srgbClr val="ADAD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notesViewPr>
    <p:cSldViewPr snapToGrid="0">
      <p:cViewPr>
        <p:scale>
          <a:sx n="1" d="2"/>
          <a:sy n="1" d="2"/>
        </p:scale>
        <p:origin x="4620" y="10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19" Type="http://schemas.microsoft.com/office/2016/11/relationships/changesInfo" Target="changesInfos/changesInfo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zzie Gauntlett" userId="1dc7c36a1b1a647d" providerId="LiveId" clId="{C1DC5315-D282-429F-B35A-871ABF7A65E8}"/>
    <pc:docChg chg="undo custSel addSld delSld modSld sldOrd">
      <pc:chgData name="Lizzie Gauntlett" userId="1dc7c36a1b1a647d" providerId="LiveId" clId="{C1DC5315-D282-429F-B35A-871ABF7A65E8}" dt="2026-06-16T14:09:47.231" v="3270" actId="20577"/>
      <pc:docMkLst>
        <pc:docMk/>
      </pc:docMkLst>
      <pc:sldChg chg="modSp mod">
        <pc:chgData name="Lizzie Gauntlett" userId="1dc7c36a1b1a647d" providerId="LiveId" clId="{C1DC5315-D282-429F-B35A-871ABF7A65E8}" dt="2026-06-16T13:56:39.818" v="2405" actId="20577"/>
        <pc:sldMkLst>
          <pc:docMk/>
          <pc:sldMk cId="1677304970" sldId="298"/>
        </pc:sldMkLst>
        <pc:spChg chg="mod">
          <ac:chgData name="Lizzie Gauntlett" userId="1dc7c36a1b1a647d" providerId="LiveId" clId="{C1DC5315-D282-429F-B35A-871ABF7A65E8}" dt="2026-06-16T13:56:39.818" v="2405" actId="20577"/>
          <ac:spMkLst>
            <pc:docMk/>
            <pc:sldMk cId="1677304970" sldId="298"/>
            <ac:spMk id="4" creationId="{8A3FCDC3-543C-8905-8EB4-3AC0E32FFFFF}"/>
          </ac:spMkLst>
        </pc:spChg>
      </pc:sldChg>
      <pc:sldChg chg="modSp mod">
        <pc:chgData name="Lizzie Gauntlett" userId="1dc7c36a1b1a647d" providerId="LiveId" clId="{C1DC5315-D282-429F-B35A-871ABF7A65E8}" dt="2026-06-16T14:09:47.231" v="3270" actId="20577"/>
        <pc:sldMkLst>
          <pc:docMk/>
          <pc:sldMk cId="2489020089" sldId="322"/>
        </pc:sldMkLst>
        <pc:spChg chg="mod">
          <ac:chgData name="Lizzie Gauntlett" userId="1dc7c36a1b1a647d" providerId="LiveId" clId="{C1DC5315-D282-429F-B35A-871ABF7A65E8}" dt="2026-06-16T13:59:39.871" v="2821" actId="20577"/>
          <ac:spMkLst>
            <pc:docMk/>
            <pc:sldMk cId="2489020089" sldId="322"/>
            <ac:spMk id="2" creationId="{9DB82052-FB06-EB29-235D-D895AFE80018}"/>
          </ac:spMkLst>
        </pc:spChg>
        <pc:spChg chg="mod">
          <ac:chgData name="Lizzie Gauntlett" userId="1dc7c36a1b1a647d" providerId="LiveId" clId="{C1DC5315-D282-429F-B35A-871ABF7A65E8}" dt="2026-06-16T14:09:47.231" v="3270" actId="20577"/>
          <ac:spMkLst>
            <pc:docMk/>
            <pc:sldMk cId="2489020089" sldId="322"/>
            <ac:spMk id="4" creationId="{E1002C61-6357-87F2-E88C-5E97C35CEB53}"/>
          </ac:spMkLst>
        </pc:spChg>
      </pc:sldChg>
      <pc:sldChg chg="modSp mod ord">
        <pc:chgData name="Lizzie Gauntlett" userId="1dc7c36a1b1a647d" providerId="LiveId" clId="{C1DC5315-D282-429F-B35A-871ABF7A65E8}" dt="2026-06-16T13:58:58.680" v="2774" actId="255"/>
        <pc:sldMkLst>
          <pc:docMk/>
          <pc:sldMk cId="1198625482" sldId="333"/>
        </pc:sldMkLst>
        <pc:spChg chg="mod">
          <ac:chgData name="Lizzie Gauntlett" userId="1dc7c36a1b1a647d" providerId="LiveId" clId="{C1DC5315-D282-429F-B35A-871ABF7A65E8}" dt="2026-06-16T13:57:14.415" v="2452" actId="20577"/>
          <ac:spMkLst>
            <pc:docMk/>
            <pc:sldMk cId="1198625482" sldId="333"/>
            <ac:spMk id="3" creationId="{FD4857A8-FEFB-1CE7-3447-A477657416F6}"/>
          </ac:spMkLst>
        </pc:spChg>
        <pc:spChg chg="mod">
          <ac:chgData name="Lizzie Gauntlett" userId="1dc7c36a1b1a647d" providerId="LiveId" clId="{C1DC5315-D282-429F-B35A-871ABF7A65E8}" dt="2026-06-16T13:58:58.680" v="2774" actId="255"/>
          <ac:spMkLst>
            <pc:docMk/>
            <pc:sldMk cId="1198625482" sldId="333"/>
            <ac:spMk id="4" creationId="{9F31BEDC-13C9-7154-7D8E-964D57B4F8CA}"/>
          </ac:spMkLst>
        </pc:spChg>
      </pc:sldChg>
      <pc:sldChg chg="modSp mod">
        <pc:chgData name="Lizzie Gauntlett" userId="1dc7c36a1b1a647d" providerId="LiveId" clId="{C1DC5315-D282-429F-B35A-871ABF7A65E8}" dt="2026-06-16T14:09:31.162" v="3268" actId="20577"/>
        <pc:sldMkLst>
          <pc:docMk/>
          <pc:sldMk cId="3061927069" sldId="336"/>
        </pc:sldMkLst>
        <pc:spChg chg="mod">
          <ac:chgData name="Lizzie Gauntlett" userId="1dc7c36a1b1a647d" providerId="LiveId" clId="{C1DC5315-D282-429F-B35A-871ABF7A65E8}" dt="2026-06-16T14:09:31.162" v="3268" actId="20577"/>
          <ac:spMkLst>
            <pc:docMk/>
            <pc:sldMk cId="3061927069" sldId="336"/>
            <ac:spMk id="4" creationId="{8A3FCDC3-543C-8905-8EB4-3AC0E32FFFFF}"/>
          </ac:spMkLst>
        </pc:spChg>
      </pc:sldChg>
      <pc:sldChg chg="modSp mod">
        <pc:chgData name="Lizzie Gauntlett" userId="1dc7c36a1b1a647d" providerId="LiveId" clId="{C1DC5315-D282-429F-B35A-871ABF7A65E8}" dt="2026-06-16T14:05:52.644" v="3044" actId="6549"/>
        <pc:sldMkLst>
          <pc:docMk/>
          <pc:sldMk cId="153233455" sldId="341"/>
        </pc:sldMkLst>
        <pc:spChg chg="mod">
          <ac:chgData name="Lizzie Gauntlett" userId="1dc7c36a1b1a647d" providerId="LiveId" clId="{C1DC5315-D282-429F-B35A-871ABF7A65E8}" dt="2026-06-16T14:05:52.644" v="3044" actId="6549"/>
          <ac:spMkLst>
            <pc:docMk/>
            <pc:sldMk cId="153233455" sldId="341"/>
            <ac:spMk id="4" creationId="{CC353874-58DC-AE45-C5DF-CCA75046EC71}"/>
          </ac:spMkLst>
        </pc:spChg>
      </pc:sldChg>
      <pc:sldChg chg="modSp mod">
        <pc:chgData name="Lizzie Gauntlett" userId="1dc7c36a1b1a647d" providerId="LiveId" clId="{C1DC5315-D282-429F-B35A-871ABF7A65E8}" dt="2026-06-16T14:09:44.952" v="3269" actId="20577"/>
        <pc:sldMkLst>
          <pc:docMk/>
          <pc:sldMk cId="258161367" sldId="342"/>
        </pc:sldMkLst>
        <pc:spChg chg="mod">
          <ac:chgData name="Lizzie Gauntlett" userId="1dc7c36a1b1a647d" providerId="LiveId" clId="{C1DC5315-D282-429F-B35A-871ABF7A65E8}" dt="2026-06-16T14:01:32.628" v="2941" actId="20577"/>
          <ac:spMkLst>
            <pc:docMk/>
            <pc:sldMk cId="258161367" sldId="342"/>
            <ac:spMk id="2" creationId="{6A0C4201-C636-4B50-C5C2-B1505C0B8850}"/>
          </ac:spMkLst>
        </pc:spChg>
        <pc:spChg chg="mod">
          <ac:chgData name="Lizzie Gauntlett" userId="1dc7c36a1b1a647d" providerId="LiveId" clId="{C1DC5315-D282-429F-B35A-871ABF7A65E8}" dt="2026-06-16T14:09:44.952" v="3269" actId="20577"/>
          <ac:spMkLst>
            <pc:docMk/>
            <pc:sldMk cId="258161367" sldId="342"/>
            <ac:spMk id="4" creationId="{089EF9E1-4C16-292A-D85B-36C74D7F0D46}"/>
          </ac:spMkLst>
        </pc:spChg>
      </pc:sldChg>
      <pc:sldChg chg="modSp mod">
        <pc:chgData name="Lizzie Gauntlett" userId="1dc7c36a1b1a647d" providerId="LiveId" clId="{C1DC5315-D282-429F-B35A-871ABF7A65E8}" dt="2026-06-16T13:55:37.978" v="2392"/>
        <pc:sldMkLst>
          <pc:docMk/>
          <pc:sldMk cId="1130971648" sldId="343"/>
        </pc:sldMkLst>
        <pc:spChg chg="mod">
          <ac:chgData name="Lizzie Gauntlett" userId="1dc7c36a1b1a647d" providerId="LiveId" clId="{C1DC5315-D282-429F-B35A-871ABF7A65E8}" dt="2026-06-16T13:55:37.978" v="2392"/>
          <ac:spMkLst>
            <pc:docMk/>
            <pc:sldMk cId="1130971648" sldId="343"/>
            <ac:spMk id="4" creationId="{8A3FCDC3-543C-8905-8EB4-3AC0E32FFFFF}"/>
          </ac:spMkLst>
        </pc:spChg>
      </pc:sldChg>
    </pc:docChg>
  </pc:docChgLst>
  <pc:docChgLst>
    <pc:chgData name="Karolyn Feliciani" userId="4076af5d-4c02-40b8-bc9d-56f6c404e751" providerId="ADAL" clId="{8B2CCB7D-5049-4A78-86B5-363DE994085C}"/>
    <pc:docChg chg="modSld">
      <pc:chgData name="Karolyn Feliciani" userId="4076af5d-4c02-40b8-bc9d-56f6c404e751" providerId="ADAL" clId="{8B2CCB7D-5049-4A78-86B5-363DE994085C}" dt="2026-06-29T09:15:24.242" v="8" actId="20577"/>
      <pc:docMkLst>
        <pc:docMk/>
      </pc:docMkLst>
      <pc:sldChg chg="modSp mod">
        <pc:chgData name="Karolyn Feliciani" userId="4076af5d-4c02-40b8-bc9d-56f6c404e751" providerId="ADAL" clId="{8B2CCB7D-5049-4A78-86B5-363DE994085C}" dt="2026-06-29T09:15:12.969" v="4" actId="1076"/>
        <pc:sldMkLst>
          <pc:docMk/>
          <pc:sldMk cId="3061927069" sldId="336"/>
        </pc:sldMkLst>
        <pc:spChg chg="mod">
          <ac:chgData name="Karolyn Feliciani" userId="4076af5d-4c02-40b8-bc9d-56f6c404e751" providerId="ADAL" clId="{8B2CCB7D-5049-4A78-86B5-363DE994085C}" dt="2026-06-29T09:15:12.969" v="4" actId="1076"/>
          <ac:spMkLst>
            <pc:docMk/>
            <pc:sldMk cId="3061927069" sldId="336"/>
            <ac:spMk id="4" creationId="{8A3FCDC3-543C-8905-8EB4-3AC0E32FFFFF}"/>
          </ac:spMkLst>
        </pc:spChg>
      </pc:sldChg>
      <pc:sldChg chg="modSp mod">
        <pc:chgData name="Karolyn Feliciani" userId="4076af5d-4c02-40b8-bc9d-56f6c404e751" providerId="ADAL" clId="{8B2CCB7D-5049-4A78-86B5-363DE994085C}" dt="2026-06-29T09:15:24.242" v="8" actId="20577"/>
        <pc:sldMkLst>
          <pc:docMk/>
          <pc:sldMk cId="153233455" sldId="341"/>
        </pc:sldMkLst>
        <pc:spChg chg="mod">
          <ac:chgData name="Karolyn Feliciani" userId="4076af5d-4c02-40b8-bc9d-56f6c404e751" providerId="ADAL" clId="{8B2CCB7D-5049-4A78-86B5-363DE994085C}" dt="2026-06-29T09:15:24.242" v="8" actId="20577"/>
          <ac:spMkLst>
            <pc:docMk/>
            <pc:sldMk cId="153233455" sldId="341"/>
            <ac:spMk id="4" creationId="{CC353874-58DC-AE45-C5DF-CCA75046EC7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431943F-366C-BEB2-2C52-8F64B2853E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27FBAD5-7266-3D71-B3A2-4040E2DCC48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E44087D-43F5-4D42-8A0D-096C4E3404F5}" type="datetimeFigureOut">
              <a:rPr lang="en-GB" smtClean="0"/>
              <a:t>29/06/2026</a:t>
            </a:fld>
            <a:endParaRPr lang="en-GB"/>
          </a:p>
        </p:txBody>
      </p:sp>
      <p:sp>
        <p:nvSpPr>
          <p:cNvPr id="4" name="Footer Placeholder 3">
            <a:extLst>
              <a:ext uri="{FF2B5EF4-FFF2-40B4-BE49-F238E27FC236}">
                <a16:creationId xmlns:a16="http://schemas.microsoft.com/office/drawing/2014/main" id="{D0E603EA-DFEE-1FB1-1320-A771EF15F5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BFF6D0C-CE98-608C-598F-D4C356146E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ED1036-B28D-47C7-9610-4DFDDC3DFE66}" type="slidenum">
              <a:rPr lang="en-GB" smtClean="0"/>
              <a:t>‹#›</a:t>
            </a:fld>
            <a:endParaRPr lang="en-GB"/>
          </a:p>
        </p:txBody>
      </p:sp>
    </p:spTree>
    <p:extLst>
      <p:ext uri="{BB962C8B-B14F-4D97-AF65-F5344CB8AC3E}">
        <p14:creationId xmlns:p14="http://schemas.microsoft.com/office/powerpoint/2010/main" val="222736802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8D41B3-343F-4A6E-BAF9-243AAB662254}" type="datetimeFigureOut">
              <a:rPr lang="en-GB" smtClean="0"/>
              <a:t>29/06/2026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3CB86A-011C-4C12-AFCC-82D41CAC3C4B}" type="slidenum">
              <a:rPr lang="en-GB" smtClean="0"/>
              <a:t>‹#›</a:t>
            </a:fld>
            <a:endParaRPr lang="en-GB"/>
          </a:p>
        </p:txBody>
      </p:sp>
    </p:spTree>
    <p:extLst>
      <p:ext uri="{BB962C8B-B14F-4D97-AF65-F5344CB8AC3E}">
        <p14:creationId xmlns:p14="http://schemas.microsoft.com/office/powerpoint/2010/main" val="2371677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rgbClr val="2BCAC3"/>
        </a:solidFill>
        <a:effectLst/>
      </p:bgPr>
    </p:bg>
    <p:spTree>
      <p:nvGrpSpPr>
        <p:cNvPr id="1" name=""/>
        <p:cNvGrpSpPr/>
        <p:nvPr/>
      </p:nvGrpSpPr>
      <p:grpSpPr>
        <a:xfrm>
          <a:off x="0" y="0"/>
          <a:ext cx="0" cy="0"/>
          <a:chOff x="0" y="0"/>
          <a:chExt cx="0" cy="0"/>
        </a:xfrm>
      </p:grpSpPr>
      <p:pic>
        <p:nvPicPr>
          <p:cNvPr id="10" name="Picture 9" descr="A blue and white pattern&#10;&#10;Description automatically generated">
            <a:extLst>
              <a:ext uri="{FF2B5EF4-FFF2-40B4-BE49-F238E27FC236}">
                <a16:creationId xmlns:a16="http://schemas.microsoft.com/office/drawing/2014/main" id="{018120A3-668C-095D-1426-B512FDA471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100" r="62962" b="12998"/>
          <a:stretch/>
        </p:blipFill>
        <p:spPr>
          <a:xfrm>
            <a:off x="2957910" y="-1"/>
            <a:ext cx="9234090"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40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344250320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5" name="Table Placeholder 3">
            <a:extLst>
              <a:ext uri="{FF2B5EF4-FFF2-40B4-BE49-F238E27FC236}">
                <a16:creationId xmlns:a16="http://schemas.microsoft.com/office/drawing/2014/main" id="{E0D15282-C7CF-0F4D-66E0-049C7DAAF6B1}"/>
              </a:ext>
            </a:extLst>
          </p:cNvPr>
          <p:cNvSpPr>
            <a:spLocks noGrp="1"/>
          </p:cNvSpPr>
          <p:nvPr>
            <p:ph type="tbl" sz="quarter" idx="11"/>
          </p:nvPr>
        </p:nvSpPr>
        <p:spPr>
          <a:xfrm>
            <a:off x="174625" y="1836000"/>
            <a:ext cx="11627998" cy="4669575"/>
          </a:xfrm>
        </p:spPr>
        <p:txBody>
          <a:bodyPr/>
          <a:lstStyle/>
          <a:p>
            <a:r>
              <a:rPr lang="en-US"/>
              <a:t>Click icon to add table</a:t>
            </a:r>
            <a:endParaRPr lang="nl-NL"/>
          </a:p>
        </p:txBody>
      </p:sp>
    </p:spTree>
    <p:extLst>
      <p:ext uri="{BB962C8B-B14F-4D97-AF65-F5344CB8AC3E}">
        <p14:creationId xmlns:p14="http://schemas.microsoft.com/office/powerpoint/2010/main" val="40255573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Text Placeholder 3">
            <a:extLst>
              <a:ext uri="{FF2B5EF4-FFF2-40B4-BE49-F238E27FC236}">
                <a16:creationId xmlns:a16="http://schemas.microsoft.com/office/drawing/2014/main" id="{741D65A0-2A11-2921-2AA5-945E262B5C52}"/>
              </a:ext>
            </a:extLst>
          </p:cNvPr>
          <p:cNvSpPr>
            <a:spLocks noGrp="1"/>
          </p:cNvSpPr>
          <p:nvPr>
            <p:ph type="body" sz="quarter" idx="12"/>
          </p:nvPr>
        </p:nvSpPr>
        <p:spPr>
          <a:xfrm>
            <a:off x="174625" y="1836000"/>
            <a:ext cx="11627998" cy="4669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2674617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 pink">
    <p:bg>
      <p:bgPr>
        <a:solidFill>
          <a:schemeClr val="accent2"/>
        </a:solid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0999" y="4623343"/>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78305"/>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sp>
        <p:nvSpPr>
          <p:cNvPr id="6" name="Text Placeholder 2">
            <a:extLst>
              <a:ext uri="{FF2B5EF4-FFF2-40B4-BE49-F238E27FC236}">
                <a16:creationId xmlns:a16="http://schemas.microsoft.com/office/drawing/2014/main" id="{A0E85FA5-42C8-4F4B-949F-1E8E38681ABF}"/>
              </a:ext>
            </a:extLst>
          </p:cNvPr>
          <p:cNvSpPr>
            <a:spLocks noGrp="1"/>
          </p:cNvSpPr>
          <p:nvPr>
            <p:ph type="body" sz="quarter" idx="13"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pic>
        <p:nvPicPr>
          <p:cNvPr id="2" name="Picture 1" descr="A black background with white dots&#10;&#10;Description automatically generated">
            <a:extLst>
              <a:ext uri="{FF2B5EF4-FFF2-40B4-BE49-F238E27FC236}">
                <a16:creationId xmlns:a16="http://schemas.microsoft.com/office/drawing/2014/main" id="{69E631E3-1609-DC3E-EDC6-6BAD1CD334B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4585314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 Cambridge blue">
    <p:bg>
      <p:bgPr>
        <a:solidFill>
          <a:schemeClr val="accent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347936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 Cambridge light blue">
    <p:bg>
      <p:bgPr>
        <a:solidFill>
          <a:srgbClr val="D7FDF5"/>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842276-A09B-6E43-B4B5-428D6DAAD2C4}"/>
              </a:ext>
            </a:extLst>
          </p:cNvPr>
          <p:cNvSpPr>
            <a:spLocks noGrp="1"/>
          </p:cNvSpPr>
          <p:nvPr>
            <p:ph type="body" sz="quarter" idx="10" hasCustomPrompt="1"/>
          </p:nvPr>
        </p:nvSpPr>
        <p:spPr>
          <a:xfrm>
            <a:off x="1651000" y="1889760"/>
            <a:ext cx="8942659" cy="2682240"/>
          </a:xfrm>
        </p:spPr>
        <p:txBody>
          <a:bodyPr>
            <a:normAutofit/>
          </a:bodyPr>
          <a:lstStyle>
            <a:lvl1pPr marL="0" indent="0" algn="ctr">
              <a:lnSpc>
                <a:spcPct val="100000"/>
              </a:lnSpc>
              <a:buNone/>
              <a:defRPr sz="4000">
                <a:solidFill>
                  <a:schemeClr val="tx1"/>
                </a:solidFill>
                <a:latin typeface="+mj-lt"/>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US"/>
              <a:t>“Quote”</a:t>
            </a:r>
          </a:p>
        </p:txBody>
      </p:sp>
      <p:sp>
        <p:nvSpPr>
          <p:cNvPr id="9" name="Text Placeholder 2">
            <a:extLst>
              <a:ext uri="{FF2B5EF4-FFF2-40B4-BE49-F238E27FC236}">
                <a16:creationId xmlns:a16="http://schemas.microsoft.com/office/drawing/2014/main" id="{0290B388-A550-634A-84BC-3CEA6D153761}"/>
              </a:ext>
            </a:extLst>
          </p:cNvPr>
          <p:cNvSpPr>
            <a:spLocks noGrp="1"/>
          </p:cNvSpPr>
          <p:nvPr>
            <p:ph type="body" sz="quarter" idx="11" hasCustomPrompt="1"/>
          </p:nvPr>
        </p:nvSpPr>
        <p:spPr>
          <a:xfrm>
            <a:off x="1651000" y="4630024"/>
            <a:ext cx="8942659" cy="303618"/>
          </a:xfrm>
        </p:spPr>
        <p:txBody>
          <a:bodyPr>
            <a:normAutofit/>
          </a:bodyPr>
          <a:lstStyle>
            <a:lvl1pPr marL="0" indent="0" algn="ctr">
              <a:lnSpc>
                <a:spcPct val="100000"/>
              </a:lnSpc>
              <a:buNone/>
              <a:defRPr sz="2000" b="1">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Name</a:t>
            </a:r>
          </a:p>
        </p:txBody>
      </p:sp>
      <p:sp>
        <p:nvSpPr>
          <p:cNvPr id="10" name="Text Placeholder 2">
            <a:extLst>
              <a:ext uri="{FF2B5EF4-FFF2-40B4-BE49-F238E27FC236}">
                <a16:creationId xmlns:a16="http://schemas.microsoft.com/office/drawing/2014/main" id="{6B142E05-0C51-0A44-AB9F-2DCB7087B2AC}"/>
              </a:ext>
            </a:extLst>
          </p:cNvPr>
          <p:cNvSpPr>
            <a:spLocks noGrp="1"/>
          </p:cNvSpPr>
          <p:nvPr>
            <p:ph type="body" sz="quarter" idx="12" hasCustomPrompt="1"/>
          </p:nvPr>
        </p:nvSpPr>
        <p:spPr>
          <a:xfrm>
            <a:off x="1651000" y="4991666"/>
            <a:ext cx="8942659" cy="303618"/>
          </a:xfrm>
        </p:spPr>
        <p:txBody>
          <a:bodyPr>
            <a:noAutofit/>
          </a:bodyPr>
          <a:lstStyle>
            <a:lvl1pPr marL="0" indent="0" algn="ctr">
              <a:lnSpc>
                <a:spcPct val="100000"/>
              </a:lnSpc>
              <a:buNone/>
              <a:defRPr sz="2000">
                <a:solidFill>
                  <a:schemeClr val="tx1"/>
                </a:solidFill>
                <a:latin typeface="Arial" panose="020B0604020202020204" pitchFamily="34" charset="0"/>
                <a:cs typeface="Arial" panose="020B0604020202020204" pitchFamily="34" charset="0"/>
              </a:defRPr>
            </a:lvl1pPr>
            <a:lvl2pPr marL="457200" indent="0" algn="ctr">
              <a:buNone/>
              <a:defRPr>
                <a:latin typeface="+mn-lt"/>
              </a:defRPr>
            </a:lvl2pPr>
            <a:lvl3pPr marL="914400" indent="0" algn="ctr">
              <a:buNone/>
              <a:defRPr>
                <a:latin typeface="+mn-lt"/>
              </a:defRPr>
            </a:lvl3pPr>
            <a:lvl4pPr marL="1371600" indent="0" algn="ctr">
              <a:buNone/>
              <a:defRPr>
                <a:latin typeface="+mj-lt"/>
              </a:defRPr>
            </a:lvl4pPr>
            <a:lvl5pPr marL="1828800" indent="0" algn="ctr">
              <a:buNone/>
              <a:defRPr>
                <a:latin typeface="+mj-lt"/>
              </a:defRPr>
            </a:lvl5pPr>
          </a:lstStyle>
          <a:p>
            <a:pPr lvl="0"/>
            <a:r>
              <a:rPr lang="en-GB"/>
              <a:t>Role /Affiliation</a:t>
            </a:r>
          </a:p>
        </p:txBody>
      </p:sp>
      <p:pic>
        <p:nvPicPr>
          <p:cNvPr id="4" name="Picture 3" descr="A black background with white dots&#10;&#10;Description automatically generated">
            <a:extLst>
              <a:ext uri="{FF2B5EF4-FFF2-40B4-BE49-F238E27FC236}">
                <a16:creationId xmlns:a16="http://schemas.microsoft.com/office/drawing/2014/main" id="{2F058A49-A1B5-3335-F433-3A149CAE12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68835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and fact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77059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ntent and fact - light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BF553E2-6D6F-F646-B515-DA553A76F708}"/>
              </a:ext>
            </a:extLst>
          </p:cNvPr>
          <p:cNvSpPr/>
          <p:nvPr userDrawn="1"/>
        </p:nvSpPr>
        <p:spPr>
          <a:xfrm>
            <a:off x="6116320" y="0"/>
            <a:ext cx="6075680" cy="6858000"/>
          </a:xfrm>
          <a:prstGeom prst="rect">
            <a:avLst/>
          </a:prstGeom>
          <a:solidFill>
            <a:srgbClr val="D7FDF5"/>
          </a:solidFill>
          <a:ln>
            <a:solidFill>
              <a:srgbClr val="D7FDF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78420" y="1108800"/>
            <a:ext cx="5580000" cy="720000"/>
          </a:xfrm>
        </p:spPr>
        <p:txBody>
          <a:bodyPr>
            <a:no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78420" y="1913861"/>
            <a:ext cx="5580000" cy="456614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Text Placeholder 5">
            <a:extLst>
              <a:ext uri="{FF2B5EF4-FFF2-40B4-BE49-F238E27FC236}">
                <a16:creationId xmlns:a16="http://schemas.microsoft.com/office/drawing/2014/main" id="{931D989D-A10D-324A-934D-565816DBA2FD}"/>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tx2"/>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sp>
        <p:nvSpPr>
          <p:cNvPr id="8" name="Text Placeholder 8">
            <a:extLst>
              <a:ext uri="{FF2B5EF4-FFF2-40B4-BE49-F238E27FC236}">
                <a16:creationId xmlns:a16="http://schemas.microsoft.com/office/drawing/2014/main" id="{3080EB9B-83F0-0546-9900-8DD72A2953E3}"/>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tx1"/>
                </a:solidFill>
              </a:defRPr>
            </a:lvl1pPr>
          </a:lstStyle>
          <a:p>
            <a:pPr lvl="0"/>
            <a:r>
              <a:rPr lang="en-US"/>
              <a:t>Explanation here</a:t>
            </a:r>
          </a:p>
        </p:txBody>
      </p:sp>
      <p:pic>
        <p:nvPicPr>
          <p:cNvPr id="9" name="Picture 8" descr="A black background with white dots&#10;&#10;Description automatically generated">
            <a:extLst>
              <a:ext uri="{FF2B5EF4-FFF2-40B4-BE49-F238E27FC236}">
                <a16:creationId xmlns:a16="http://schemas.microsoft.com/office/drawing/2014/main" id="{92B5C8BA-6928-4944-A568-5C2EB2847A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5890695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and fact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75F79E0-C571-A1BF-FABE-3F40A62A7548}"/>
              </a:ext>
            </a:extLst>
          </p:cNvPr>
          <p:cNvSpPr/>
          <p:nvPr userDrawn="1"/>
        </p:nvSpPr>
        <p:spPr>
          <a:xfrm>
            <a:off x="6116320" y="0"/>
            <a:ext cx="6075680" cy="6858000"/>
          </a:xfrm>
          <a:prstGeom prst="rect">
            <a:avLst/>
          </a:prstGeom>
          <a:solidFill>
            <a:srgbClr val="CC58B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Text Placeholder 8">
            <a:extLst>
              <a:ext uri="{FF2B5EF4-FFF2-40B4-BE49-F238E27FC236}">
                <a16:creationId xmlns:a16="http://schemas.microsoft.com/office/drawing/2014/main" id="{1B51FE7B-1898-0A4F-845A-9F2EE3037FC0}"/>
              </a:ext>
            </a:extLst>
          </p:cNvPr>
          <p:cNvSpPr>
            <a:spLocks noGrp="1"/>
          </p:cNvSpPr>
          <p:nvPr>
            <p:ph type="body" sz="quarter" idx="11" hasCustomPrompt="1"/>
          </p:nvPr>
        </p:nvSpPr>
        <p:spPr>
          <a:xfrm>
            <a:off x="6106160" y="4734560"/>
            <a:ext cx="6085840" cy="1331278"/>
          </a:xfrm>
        </p:spPr>
        <p:txBody>
          <a:bodyPr/>
          <a:lstStyle>
            <a:lvl1pPr marL="0" indent="0" algn="ctr">
              <a:buNone/>
              <a:defRPr>
                <a:solidFill>
                  <a:schemeClr val="bg1"/>
                </a:solidFill>
              </a:defRPr>
            </a:lvl1pPr>
          </a:lstStyle>
          <a:p>
            <a:pPr lvl="0"/>
            <a:r>
              <a:rPr lang="en-US"/>
              <a:t>Explanation here</a:t>
            </a:r>
          </a:p>
        </p:txBody>
      </p:sp>
      <p:sp>
        <p:nvSpPr>
          <p:cNvPr id="10" name="Text Placeholder 5">
            <a:extLst>
              <a:ext uri="{FF2B5EF4-FFF2-40B4-BE49-F238E27FC236}">
                <a16:creationId xmlns:a16="http://schemas.microsoft.com/office/drawing/2014/main" id="{A8465430-1AA1-8943-A7A5-1DE1399001B7}"/>
              </a:ext>
            </a:extLst>
          </p:cNvPr>
          <p:cNvSpPr>
            <a:spLocks noGrp="1"/>
          </p:cNvSpPr>
          <p:nvPr>
            <p:ph type="body" sz="quarter" idx="10" hasCustomPrompt="1"/>
          </p:nvPr>
        </p:nvSpPr>
        <p:spPr>
          <a:xfrm>
            <a:off x="6116320" y="1828800"/>
            <a:ext cx="6075680" cy="2550160"/>
          </a:xfrm>
        </p:spPr>
        <p:txBody>
          <a:bodyPr>
            <a:noAutofit/>
          </a:bodyPr>
          <a:lstStyle>
            <a:lvl1pPr marL="0" indent="0" algn="ctr">
              <a:buNone/>
              <a:defRPr sz="19900" b="1">
                <a:solidFill>
                  <a:schemeClr val="bg1"/>
                </a:solidFill>
              </a:defRPr>
            </a:lvl1pPr>
            <a:lvl2pPr>
              <a:defRPr b="1">
                <a:solidFill>
                  <a:srgbClr val="53CEC6"/>
                </a:solidFill>
              </a:defRPr>
            </a:lvl2pPr>
            <a:lvl3pPr>
              <a:defRPr b="1">
                <a:solidFill>
                  <a:srgbClr val="53CEC6"/>
                </a:solidFill>
              </a:defRPr>
            </a:lvl3pPr>
            <a:lvl4pPr>
              <a:defRPr b="1">
                <a:solidFill>
                  <a:srgbClr val="53CEC6"/>
                </a:solidFill>
              </a:defRPr>
            </a:lvl4pPr>
            <a:lvl5pPr>
              <a:defRPr b="1">
                <a:solidFill>
                  <a:srgbClr val="53CEC6"/>
                </a:solidFill>
              </a:defRPr>
            </a:lvl5pPr>
          </a:lstStyle>
          <a:p>
            <a:pPr lvl="0"/>
            <a:r>
              <a:rPr lang="en-GB"/>
              <a:t>6%</a:t>
            </a:r>
            <a:endParaRPr lang="en-US"/>
          </a:p>
        </p:txBody>
      </p:sp>
      <p:pic>
        <p:nvPicPr>
          <p:cNvPr id="4" name="Picture 3" descr="A black background with white dots&#10;&#10;Description automatically generated">
            <a:extLst>
              <a:ext uri="{FF2B5EF4-FFF2-40B4-BE49-F238E27FC236}">
                <a16:creationId xmlns:a16="http://schemas.microsoft.com/office/drawing/2014/main" id="{48923985-2DAE-4FC0-9C52-2FA080C857C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66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and picture - blu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450463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ntent and picture - blue">
    <p:bg>
      <p:bgPr>
        <a:solidFill>
          <a:srgbClr val="D7FDF5"/>
        </a:solidFill>
        <a:effectLst/>
      </p:bgPr>
    </p:bg>
    <p:spTree>
      <p:nvGrpSpPr>
        <p:cNvPr id="1" name=""/>
        <p:cNvGrpSpPr/>
        <p:nvPr/>
      </p:nvGrpSpPr>
      <p:grpSpPr>
        <a:xfrm>
          <a:off x="0" y="0"/>
          <a:ext cx="0" cy="0"/>
          <a:chOff x="0" y="0"/>
          <a:chExt cx="0" cy="0"/>
        </a:xfrm>
      </p:grpSpPr>
      <p:pic>
        <p:nvPicPr>
          <p:cNvPr id="4" name="Picture 3" descr="A black background with white dots&#10;&#10;Description automatically generated">
            <a:extLst>
              <a:ext uri="{FF2B5EF4-FFF2-40B4-BE49-F238E27FC236}">
                <a16:creationId xmlns:a16="http://schemas.microsoft.com/office/drawing/2014/main" id="{D9DCDF0C-11DC-8163-A3E9-5024EDC0B9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6" name="Picture Placeholder 5">
            <a:extLst>
              <a:ext uri="{FF2B5EF4-FFF2-40B4-BE49-F238E27FC236}">
                <a16:creationId xmlns:a16="http://schemas.microsoft.com/office/drawing/2014/main" id="{1A13AEEC-1620-3596-113E-6C8511C48AB6}"/>
              </a:ext>
            </a:extLst>
          </p:cNvPr>
          <p:cNvSpPr>
            <a:spLocks noGrp="1"/>
          </p:cNvSpPr>
          <p:nvPr>
            <p:ph type="pic" sz="quarter" idx="10"/>
          </p:nvPr>
        </p:nvSpPr>
        <p:spPr>
          <a:xfrm>
            <a:off x="6096000" y="0"/>
            <a:ext cx="6096000" cy="6858000"/>
          </a:xfrm>
        </p:spPr>
        <p:txBody>
          <a:bodyPr/>
          <a:lstStyle/>
          <a:p>
            <a:endParaRPr lang="en-GB"/>
          </a:p>
        </p:txBody>
      </p:sp>
      <p:sp>
        <p:nvSpPr>
          <p:cNvPr id="9" name="Title 1">
            <a:extLst>
              <a:ext uri="{FF2B5EF4-FFF2-40B4-BE49-F238E27FC236}">
                <a16:creationId xmlns:a16="http://schemas.microsoft.com/office/drawing/2014/main" id="{FCE995D2-C7C8-D332-04BE-1E0B119BA8C9}"/>
              </a:ext>
            </a:extLst>
          </p:cNvPr>
          <p:cNvSpPr>
            <a:spLocks noGrp="1"/>
          </p:cNvSpPr>
          <p:nvPr>
            <p:ph type="title" hasCustomPrompt="1"/>
          </p:nvPr>
        </p:nvSpPr>
        <p:spPr>
          <a:xfrm>
            <a:off x="180000" y="1108800"/>
            <a:ext cx="5580000" cy="720000"/>
          </a:xfrm>
        </p:spPr>
        <p:txBody>
          <a:bodyPr>
            <a:normAutofit/>
          </a:bodyPr>
          <a:lstStyle>
            <a:lvl1pPr>
              <a:defRPr sz="3200" baseline="0">
                <a:solidFill>
                  <a:schemeClr val="tx1"/>
                </a:solidFill>
                <a:latin typeface="Georgia" panose="02040502050405020303" pitchFamily="18" charset="0"/>
              </a:defRPr>
            </a:lvl1pPr>
          </a:lstStyle>
          <a:p>
            <a:r>
              <a:rPr lang="en-US"/>
              <a:t>Slide title</a:t>
            </a:r>
            <a:endParaRPr lang="en-GB"/>
          </a:p>
        </p:txBody>
      </p:sp>
      <p:sp>
        <p:nvSpPr>
          <p:cNvPr id="10" name="Content Placeholder 2">
            <a:extLst>
              <a:ext uri="{FF2B5EF4-FFF2-40B4-BE49-F238E27FC236}">
                <a16:creationId xmlns:a16="http://schemas.microsoft.com/office/drawing/2014/main" id="{99E9C12C-2F83-ADAA-88E2-B51F3CC49CC8}"/>
              </a:ext>
            </a:extLst>
          </p:cNvPr>
          <p:cNvSpPr>
            <a:spLocks noGrp="1"/>
          </p:cNvSpPr>
          <p:nvPr>
            <p:ph idx="1"/>
          </p:nvPr>
        </p:nvSpPr>
        <p:spPr>
          <a:xfrm>
            <a:off x="180000" y="1967023"/>
            <a:ext cx="5580000" cy="4512977"/>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57614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2">
    <p:bg>
      <p:bgPr>
        <a:solidFill>
          <a:srgbClr val="D7FDF5"/>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C500FB-08E3-061D-631E-707B0CE10741}"/>
              </a:ext>
            </a:extLst>
          </p:cNvPr>
          <p:cNvPicPr>
            <a:picLocks noChangeAspect="1"/>
          </p:cNvPicPr>
          <p:nvPr userDrawn="1"/>
        </p:nvPicPr>
        <p:blipFill rotWithShape="1">
          <a:blip r:embed="rId2"/>
          <a:srcRect r="63088" b="49993"/>
          <a:stretch/>
        </p:blipFill>
        <p:spPr>
          <a:xfrm>
            <a:off x="3190707" y="-1"/>
            <a:ext cx="9001293" cy="6858001"/>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41455402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99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Content Placeholder 2">
            <a:extLst>
              <a:ext uri="{FF2B5EF4-FFF2-40B4-BE49-F238E27FC236}">
                <a16:creationId xmlns:a16="http://schemas.microsoft.com/office/drawing/2014/main" id="{67A78BE5-F058-41EC-94FF-CF1CA36394E5}"/>
              </a:ext>
            </a:extLst>
          </p:cNvPr>
          <p:cNvSpPr>
            <a:spLocks noGrp="1"/>
          </p:cNvSpPr>
          <p:nvPr>
            <p:ph sz="half" idx="1"/>
          </p:nvPr>
        </p:nvSpPr>
        <p:spPr>
          <a:xfrm>
            <a:off x="18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2">
            <a:extLst>
              <a:ext uri="{FF2B5EF4-FFF2-40B4-BE49-F238E27FC236}">
                <a16:creationId xmlns:a16="http://schemas.microsoft.com/office/drawing/2014/main" id="{677281A7-AB29-7246-B88E-7FA31840EC6A}"/>
              </a:ext>
            </a:extLst>
          </p:cNvPr>
          <p:cNvSpPr>
            <a:spLocks noGrp="1"/>
          </p:cNvSpPr>
          <p:nvPr>
            <p:ph sz="half" idx="10"/>
          </p:nvPr>
        </p:nvSpPr>
        <p:spPr>
          <a:xfrm>
            <a:off x="6120000" y="1836000"/>
            <a:ext cx="5760000" cy="4320000"/>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4" name="Picture 3" descr="A black background with white dots&#10;&#10;Description automatically generated">
            <a:extLst>
              <a:ext uri="{FF2B5EF4-FFF2-40B4-BE49-F238E27FC236}">
                <a16:creationId xmlns:a16="http://schemas.microsoft.com/office/drawing/2014/main" id="{4C7EC4C0-55B2-80EC-39E4-E5A921FCC35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750198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1" y="1836000"/>
            <a:ext cx="5712000" cy="4668052"/>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4173859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ontent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5711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0" name="Picture Placeholder 5">
            <a:extLst>
              <a:ext uri="{FF2B5EF4-FFF2-40B4-BE49-F238E27FC236}">
                <a16:creationId xmlns:a16="http://schemas.microsoft.com/office/drawing/2014/main" id="{33E3D5F2-5B79-B60B-1C96-C64465B9B975}"/>
              </a:ext>
            </a:extLst>
          </p:cNvPr>
          <p:cNvSpPr>
            <a:spLocks noGrp="1"/>
          </p:cNvSpPr>
          <p:nvPr>
            <p:ph type="pic" sz="quarter" idx="10"/>
          </p:nvPr>
        </p:nvSpPr>
        <p:spPr>
          <a:xfrm>
            <a:off x="6096000" y="0"/>
            <a:ext cx="6095999" cy="6858000"/>
          </a:xfrm>
          <a:solidFill>
            <a:schemeClr val="tx1">
              <a:lumMod val="10000"/>
              <a:lumOff val="90000"/>
            </a:schemeClr>
          </a:solidFill>
        </p:spPr>
        <p:txBody>
          <a:bodyPr/>
          <a:lstStyle/>
          <a:p>
            <a:r>
              <a:rPr lang="en-US"/>
              <a:t>Click icon to add picture</a:t>
            </a:r>
          </a:p>
        </p:txBody>
      </p:sp>
      <p:sp>
        <p:nvSpPr>
          <p:cNvPr id="11" name="Content Placeholder 2">
            <a:extLst>
              <a:ext uri="{FF2B5EF4-FFF2-40B4-BE49-F238E27FC236}">
                <a16:creationId xmlns:a16="http://schemas.microsoft.com/office/drawing/2014/main" id="{DB92624B-7C48-D2E4-3039-B6C1B374A478}"/>
              </a:ext>
            </a:extLst>
          </p:cNvPr>
          <p:cNvSpPr>
            <a:spLocks noGrp="1"/>
          </p:cNvSpPr>
          <p:nvPr>
            <p:ph idx="1"/>
          </p:nvPr>
        </p:nvSpPr>
        <p:spPr>
          <a:xfrm>
            <a:off x="180000" y="1811948"/>
            <a:ext cx="5712000" cy="4692104"/>
          </a:xfrm>
        </p:spPr>
        <p:txBody>
          <a:bodyPr/>
          <a:lstStyle>
            <a:lvl1pPr>
              <a:defRPr baseline="0">
                <a:solidFill>
                  <a:schemeClr val="tx1"/>
                </a:solidFill>
                <a:latin typeface="Arial" panose="020B0604020202020204" pitchFamily="34" charset="0"/>
              </a:defRPr>
            </a:lvl1pPr>
            <a:lvl2pPr>
              <a:defRPr baseline="0">
                <a:solidFill>
                  <a:schemeClr val="tx1"/>
                </a:solidFill>
                <a:latin typeface="Arial" panose="020B0604020202020204" pitchFamily="34" charset="0"/>
              </a:defRPr>
            </a:lvl2pPr>
            <a:lvl3pPr>
              <a:defRPr baseline="0">
                <a:solidFill>
                  <a:schemeClr val="tx1"/>
                </a:solidFill>
                <a:latin typeface="Arial" panose="020B0604020202020204" pitchFamily="34" charset="0"/>
              </a:defRPr>
            </a:lvl3pPr>
            <a:lvl4pPr>
              <a:defRPr baseline="0">
                <a:solidFill>
                  <a:schemeClr val="tx1"/>
                </a:solidFill>
                <a:latin typeface="Arial" panose="020B0604020202020204" pitchFamily="34" charset="0"/>
              </a:defRPr>
            </a:lvl4pPr>
            <a:lvl5pPr>
              <a:defRPr baseline="0">
                <a:solidFill>
                  <a:schemeClr val="tx1"/>
                </a:solidFill>
                <a:latin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3" name="Picture 2" descr="A black background with white dots&#10;&#10;Description automatically generated">
            <a:extLst>
              <a:ext uri="{FF2B5EF4-FFF2-40B4-BE49-F238E27FC236}">
                <a16:creationId xmlns:a16="http://schemas.microsoft.com/office/drawing/2014/main" id="{E42B10B4-977B-DAF1-B4D7-3C97D40E6B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917767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0% Smart-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14" name="SmartArt Placeholder 12">
            <a:extLst>
              <a:ext uri="{FF2B5EF4-FFF2-40B4-BE49-F238E27FC236}">
                <a16:creationId xmlns:a16="http://schemas.microsoft.com/office/drawing/2014/main" id="{71F5A3A2-A67C-EBF7-F716-D37021B15192}"/>
              </a:ext>
            </a:extLst>
          </p:cNvPr>
          <p:cNvSpPr>
            <a:spLocks noGrp="1"/>
          </p:cNvSpPr>
          <p:nvPr>
            <p:ph type="dgm" sz="quarter" idx="10"/>
          </p:nvPr>
        </p:nvSpPr>
        <p:spPr>
          <a:xfrm>
            <a:off x="175042" y="1836000"/>
            <a:ext cx="11627999" cy="4667988"/>
          </a:xfrm>
        </p:spPr>
        <p:txBody>
          <a:bodyPr/>
          <a:lstStyle/>
          <a:p>
            <a:r>
              <a:rPr lang="en-US"/>
              <a:t>Click icon to add SmartArt graphic</a:t>
            </a:r>
            <a:endParaRPr lang="en-GB"/>
          </a:p>
        </p:txBody>
      </p:sp>
      <p:pic>
        <p:nvPicPr>
          <p:cNvPr id="3" name="Picture 2" descr="A black background with white dots&#10;&#10;Description automatically generated">
            <a:extLst>
              <a:ext uri="{FF2B5EF4-FFF2-40B4-BE49-F238E27FC236}">
                <a16:creationId xmlns:a16="http://schemas.microsoft.com/office/drawing/2014/main" id="{ED6D027C-FD4F-9EE3-01A0-7214FE8DBE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007680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 name="Text Placeholder 25">
            <a:extLst>
              <a:ext uri="{FF2B5EF4-FFF2-40B4-BE49-F238E27FC236}">
                <a16:creationId xmlns:a16="http://schemas.microsoft.com/office/drawing/2014/main" id="{F34FFB12-D402-B602-E9BD-516E61127F9D}"/>
              </a:ext>
            </a:extLst>
          </p:cNvPr>
          <p:cNvSpPr>
            <a:spLocks noGrp="1"/>
          </p:cNvSpPr>
          <p:nvPr>
            <p:ph type="body" sz="quarter" idx="10" hasCustomPrompt="1"/>
          </p:nvPr>
        </p:nvSpPr>
        <p:spPr>
          <a:xfrm>
            <a:off x="859898" y="2897205"/>
            <a:ext cx="3106268" cy="2684030"/>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 name="Text Placeholder 25">
            <a:extLst>
              <a:ext uri="{FF2B5EF4-FFF2-40B4-BE49-F238E27FC236}">
                <a16:creationId xmlns:a16="http://schemas.microsoft.com/office/drawing/2014/main" id="{6CBCDFD9-67C4-D418-09B8-76739DA7B505}"/>
              </a:ext>
            </a:extLst>
          </p:cNvPr>
          <p:cNvSpPr>
            <a:spLocks noGrp="1"/>
          </p:cNvSpPr>
          <p:nvPr>
            <p:ph type="body" sz="quarter" idx="11" hasCustomPrompt="1"/>
          </p:nvPr>
        </p:nvSpPr>
        <p:spPr>
          <a:xfrm>
            <a:off x="1217080"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6" name="Text Placeholder 25">
            <a:extLst>
              <a:ext uri="{FF2B5EF4-FFF2-40B4-BE49-F238E27FC236}">
                <a16:creationId xmlns:a16="http://schemas.microsoft.com/office/drawing/2014/main" id="{3FDBCC27-8D08-802A-F7C5-F857ECB9152F}"/>
              </a:ext>
            </a:extLst>
          </p:cNvPr>
          <p:cNvSpPr>
            <a:spLocks noGrp="1"/>
          </p:cNvSpPr>
          <p:nvPr>
            <p:ph type="body" sz="quarter" idx="12" hasCustomPrompt="1"/>
          </p:nvPr>
        </p:nvSpPr>
        <p:spPr>
          <a:xfrm>
            <a:off x="1217080"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7" name="Text Placeholder 25">
            <a:extLst>
              <a:ext uri="{FF2B5EF4-FFF2-40B4-BE49-F238E27FC236}">
                <a16:creationId xmlns:a16="http://schemas.microsoft.com/office/drawing/2014/main" id="{D9ECCF5D-66C4-1FD9-CCE7-76C99D164102}"/>
              </a:ext>
            </a:extLst>
          </p:cNvPr>
          <p:cNvSpPr>
            <a:spLocks noGrp="1"/>
          </p:cNvSpPr>
          <p:nvPr>
            <p:ph type="body" sz="quarter" idx="13" hasCustomPrompt="1"/>
          </p:nvPr>
        </p:nvSpPr>
        <p:spPr>
          <a:xfrm>
            <a:off x="4542866" y="2897634"/>
            <a:ext cx="3106268" cy="2684030"/>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8" name="Text Placeholder 25">
            <a:extLst>
              <a:ext uri="{FF2B5EF4-FFF2-40B4-BE49-F238E27FC236}">
                <a16:creationId xmlns:a16="http://schemas.microsoft.com/office/drawing/2014/main" id="{29C23ADE-D631-F5B5-A8F4-4FDF7BD33255}"/>
              </a:ext>
            </a:extLst>
          </p:cNvPr>
          <p:cNvSpPr>
            <a:spLocks noGrp="1"/>
          </p:cNvSpPr>
          <p:nvPr>
            <p:ph type="body" sz="quarter" idx="14" hasCustomPrompt="1"/>
          </p:nvPr>
        </p:nvSpPr>
        <p:spPr>
          <a:xfrm>
            <a:off x="4900048" y="3707357"/>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9" name="Text Placeholder 25">
            <a:extLst>
              <a:ext uri="{FF2B5EF4-FFF2-40B4-BE49-F238E27FC236}">
                <a16:creationId xmlns:a16="http://schemas.microsoft.com/office/drawing/2014/main" id="{8E7A9802-81DD-7913-68AC-8A9D69E1521C}"/>
              </a:ext>
            </a:extLst>
          </p:cNvPr>
          <p:cNvSpPr>
            <a:spLocks noGrp="1"/>
          </p:cNvSpPr>
          <p:nvPr>
            <p:ph type="body" sz="quarter" idx="15" hasCustomPrompt="1"/>
          </p:nvPr>
        </p:nvSpPr>
        <p:spPr>
          <a:xfrm>
            <a:off x="4900048" y="3155887"/>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12" name="Text Placeholder 25">
            <a:extLst>
              <a:ext uri="{FF2B5EF4-FFF2-40B4-BE49-F238E27FC236}">
                <a16:creationId xmlns:a16="http://schemas.microsoft.com/office/drawing/2014/main" id="{79AC59AB-FCA4-2A2A-1298-D1D0409E1EC5}"/>
              </a:ext>
            </a:extLst>
          </p:cNvPr>
          <p:cNvSpPr>
            <a:spLocks noGrp="1"/>
          </p:cNvSpPr>
          <p:nvPr>
            <p:ph type="body" sz="quarter" idx="16" hasCustomPrompt="1"/>
          </p:nvPr>
        </p:nvSpPr>
        <p:spPr>
          <a:xfrm>
            <a:off x="8225834" y="2897205"/>
            <a:ext cx="3106268" cy="2684030"/>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13" name="Text Placeholder 25">
            <a:extLst>
              <a:ext uri="{FF2B5EF4-FFF2-40B4-BE49-F238E27FC236}">
                <a16:creationId xmlns:a16="http://schemas.microsoft.com/office/drawing/2014/main" id="{99050C6C-1E23-8B5A-0462-E2356C0AF8D8}"/>
              </a:ext>
            </a:extLst>
          </p:cNvPr>
          <p:cNvSpPr>
            <a:spLocks noGrp="1"/>
          </p:cNvSpPr>
          <p:nvPr>
            <p:ph type="body" sz="quarter" idx="17" hasCustomPrompt="1"/>
          </p:nvPr>
        </p:nvSpPr>
        <p:spPr>
          <a:xfrm>
            <a:off x="8583016" y="3706928"/>
            <a:ext cx="2396176"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14" name="Text Placeholder 25">
            <a:extLst>
              <a:ext uri="{FF2B5EF4-FFF2-40B4-BE49-F238E27FC236}">
                <a16:creationId xmlns:a16="http://schemas.microsoft.com/office/drawing/2014/main" id="{7E85BFF8-C5CE-02C0-880A-2221EE861C58}"/>
              </a:ext>
            </a:extLst>
          </p:cNvPr>
          <p:cNvSpPr>
            <a:spLocks noGrp="1"/>
          </p:cNvSpPr>
          <p:nvPr>
            <p:ph type="body" sz="quarter" idx="18" hasCustomPrompt="1"/>
          </p:nvPr>
        </p:nvSpPr>
        <p:spPr>
          <a:xfrm>
            <a:off x="8583016" y="3155458"/>
            <a:ext cx="2396176"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16" name="Rectangle 15">
            <a:extLst>
              <a:ext uri="{FF2B5EF4-FFF2-40B4-BE49-F238E27FC236}">
                <a16:creationId xmlns:a16="http://schemas.microsoft.com/office/drawing/2014/main" id="{1DD638C3-E432-2C47-B0DE-7158800A03A1}"/>
              </a:ext>
            </a:extLst>
          </p:cNvPr>
          <p:cNvSpPr/>
          <p:nvPr userDrawn="1"/>
        </p:nvSpPr>
        <p:spPr>
          <a:xfrm>
            <a:off x="4430971" y="4106251"/>
            <a:ext cx="563217" cy="52096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10" name="Picture 9" descr="A black background with white dots&#10;&#10;Description automatically generated">
            <a:extLst>
              <a:ext uri="{FF2B5EF4-FFF2-40B4-BE49-F238E27FC236}">
                <a16:creationId xmlns:a16="http://schemas.microsoft.com/office/drawing/2014/main" id="{A0138279-8E58-F965-426B-B4E9AC6394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11" name="Straight Arrow Connector 10">
            <a:extLst>
              <a:ext uri="{FF2B5EF4-FFF2-40B4-BE49-F238E27FC236}">
                <a16:creationId xmlns:a16="http://schemas.microsoft.com/office/drawing/2014/main" id="{2F7B789C-5FC4-2A23-27AC-FD6564C881B6}"/>
              </a:ext>
            </a:extLst>
          </p:cNvPr>
          <p:cNvCxnSpPr/>
          <p:nvPr userDrawn="1"/>
        </p:nvCxnSpPr>
        <p:spPr>
          <a:xfrm>
            <a:off x="4051005" y="4222779"/>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72FF038-EA5C-8C82-C240-97BC1F7B51D2}"/>
              </a:ext>
            </a:extLst>
          </p:cNvPr>
          <p:cNvCxnSpPr/>
          <p:nvPr userDrawn="1"/>
        </p:nvCxnSpPr>
        <p:spPr>
          <a:xfrm>
            <a:off x="7744047" y="4245698"/>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4806385"/>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box f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31" name="Text Placeholder 25">
            <a:extLst>
              <a:ext uri="{FF2B5EF4-FFF2-40B4-BE49-F238E27FC236}">
                <a16:creationId xmlns:a16="http://schemas.microsoft.com/office/drawing/2014/main" id="{118AC8ED-6D17-BFAB-3E0F-A74F81EC6A2D}"/>
              </a:ext>
            </a:extLst>
          </p:cNvPr>
          <p:cNvSpPr>
            <a:spLocks noGrp="1"/>
          </p:cNvSpPr>
          <p:nvPr>
            <p:ph type="body" sz="quarter" idx="21" hasCustomPrompt="1"/>
          </p:nvPr>
        </p:nvSpPr>
        <p:spPr>
          <a:xfrm>
            <a:off x="202160" y="2480946"/>
            <a:ext cx="2592023" cy="3110568"/>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2" name="Text Placeholder 25">
            <a:extLst>
              <a:ext uri="{FF2B5EF4-FFF2-40B4-BE49-F238E27FC236}">
                <a16:creationId xmlns:a16="http://schemas.microsoft.com/office/drawing/2014/main" id="{AE83ACA3-6CCB-D2C5-7995-6ABA9AEDFD00}"/>
              </a:ext>
            </a:extLst>
          </p:cNvPr>
          <p:cNvSpPr>
            <a:spLocks noGrp="1"/>
          </p:cNvSpPr>
          <p:nvPr>
            <p:ph type="body" sz="quarter" idx="22" hasCustomPrompt="1"/>
          </p:nvPr>
        </p:nvSpPr>
        <p:spPr>
          <a:xfrm>
            <a:off x="44888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3" name="Text Placeholder 25">
            <a:extLst>
              <a:ext uri="{FF2B5EF4-FFF2-40B4-BE49-F238E27FC236}">
                <a16:creationId xmlns:a16="http://schemas.microsoft.com/office/drawing/2014/main" id="{668379EA-653A-1EDB-755D-371D923970CE}"/>
              </a:ext>
            </a:extLst>
          </p:cNvPr>
          <p:cNvSpPr>
            <a:spLocks noGrp="1"/>
          </p:cNvSpPr>
          <p:nvPr>
            <p:ph type="body" sz="quarter" idx="23" hasCustomPrompt="1"/>
          </p:nvPr>
        </p:nvSpPr>
        <p:spPr>
          <a:xfrm>
            <a:off x="44888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34" name="Text Placeholder 25">
            <a:extLst>
              <a:ext uri="{FF2B5EF4-FFF2-40B4-BE49-F238E27FC236}">
                <a16:creationId xmlns:a16="http://schemas.microsoft.com/office/drawing/2014/main" id="{8A769013-87D1-F198-BEBB-77661457B0B9}"/>
              </a:ext>
            </a:extLst>
          </p:cNvPr>
          <p:cNvSpPr>
            <a:spLocks noGrp="1"/>
          </p:cNvSpPr>
          <p:nvPr>
            <p:ph type="body" sz="quarter" idx="24" hasCustomPrompt="1"/>
          </p:nvPr>
        </p:nvSpPr>
        <p:spPr>
          <a:xfrm>
            <a:off x="3229494" y="2480946"/>
            <a:ext cx="2592023" cy="3110568"/>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5" name="Text Placeholder 25">
            <a:extLst>
              <a:ext uri="{FF2B5EF4-FFF2-40B4-BE49-F238E27FC236}">
                <a16:creationId xmlns:a16="http://schemas.microsoft.com/office/drawing/2014/main" id="{05EB2E67-0F72-28A2-0975-5793296D0CBB}"/>
              </a:ext>
            </a:extLst>
          </p:cNvPr>
          <p:cNvSpPr>
            <a:spLocks noGrp="1"/>
          </p:cNvSpPr>
          <p:nvPr>
            <p:ph type="body" sz="quarter" idx="25" hasCustomPrompt="1"/>
          </p:nvPr>
        </p:nvSpPr>
        <p:spPr>
          <a:xfrm>
            <a:off x="3476223"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6" name="Text Placeholder 25">
            <a:extLst>
              <a:ext uri="{FF2B5EF4-FFF2-40B4-BE49-F238E27FC236}">
                <a16:creationId xmlns:a16="http://schemas.microsoft.com/office/drawing/2014/main" id="{928F24B8-51E6-2C03-A51D-6CEFB8B8F20B}"/>
              </a:ext>
            </a:extLst>
          </p:cNvPr>
          <p:cNvSpPr>
            <a:spLocks noGrp="1"/>
          </p:cNvSpPr>
          <p:nvPr>
            <p:ph type="body" sz="quarter" idx="26" hasCustomPrompt="1"/>
          </p:nvPr>
        </p:nvSpPr>
        <p:spPr>
          <a:xfrm>
            <a:off x="3476223"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7" name="Text Placeholder 25">
            <a:extLst>
              <a:ext uri="{FF2B5EF4-FFF2-40B4-BE49-F238E27FC236}">
                <a16:creationId xmlns:a16="http://schemas.microsoft.com/office/drawing/2014/main" id="{D3324153-7FE1-5268-EAB2-9E306D9462B4}"/>
              </a:ext>
            </a:extLst>
          </p:cNvPr>
          <p:cNvSpPr>
            <a:spLocks noGrp="1"/>
          </p:cNvSpPr>
          <p:nvPr>
            <p:ph type="body" sz="quarter" idx="27" hasCustomPrompt="1"/>
          </p:nvPr>
        </p:nvSpPr>
        <p:spPr>
          <a:xfrm>
            <a:off x="6315030" y="2480946"/>
            <a:ext cx="2592023" cy="3110568"/>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38" name="Text Placeholder 25">
            <a:extLst>
              <a:ext uri="{FF2B5EF4-FFF2-40B4-BE49-F238E27FC236}">
                <a16:creationId xmlns:a16="http://schemas.microsoft.com/office/drawing/2014/main" id="{977B8BA4-7CB0-09F1-49D6-D29CC72F8184}"/>
              </a:ext>
            </a:extLst>
          </p:cNvPr>
          <p:cNvSpPr>
            <a:spLocks noGrp="1"/>
          </p:cNvSpPr>
          <p:nvPr>
            <p:ph type="body" sz="quarter" idx="28" hasCustomPrompt="1"/>
          </p:nvPr>
        </p:nvSpPr>
        <p:spPr>
          <a:xfrm>
            <a:off x="6561759"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39" name="Text Placeholder 25">
            <a:extLst>
              <a:ext uri="{FF2B5EF4-FFF2-40B4-BE49-F238E27FC236}">
                <a16:creationId xmlns:a16="http://schemas.microsoft.com/office/drawing/2014/main" id="{7984CCB1-BB8C-00EF-21D5-DFB622937E1F}"/>
              </a:ext>
            </a:extLst>
          </p:cNvPr>
          <p:cNvSpPr>
            <a:spLocks noGrp="1"/>
          </p:cNvSpPr>
          <p:nvPr>
            <p:ph type="body" sz="quarter" idx="29" hasCustomPrompt="1"/>
          </p:nvPr>
        </p:nvSpPr>
        <p:spPr>
          <a:xfrm>
            <a:off x="6561759"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3</a:t>
            </a:r>
          </a:p>
        </p:txBody>
      </p:sp>
      <p:sp>
        <p:nvSpPr>
          <p:cNvPr id="40" name="Text Placeholder 25">
            <a:extLst>
              <a:ext uri="{FF2B5EF4-FFF2-40B4-BE49-F238E27FC236}">
                <a16:creationId xmlns:a16="http://schemas.microsoft.com/office/drawing/2014/main" id="{2E1F7364-9FC0-ADC9-ABE8-9ED4EC8071A9}"/>
              </a:ext>
            </a:extLst>
          </p:cNvPr>
          <p:cNvSpPr>
            <a:spLocks noGrp="1"/>
          </p:cNvSpPr>
          <p:nvPr>
            <p:ph type="body" sz="quarter" idx="30" hasCustomPrompt="1"/>
          </p:nvPr>
        </p:nvSpPr>
        <p:spPr>
          <a:xfrm>
            <a:off x="9400566" y="2480946"/>
            <a:ext cx="2592023" cy="3110568"/>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a:t>
            </a:r>
            <a:br>
              <a:rPr lang="en-GB"/>
            </a:br>
            <a:r>
              <a:rPr lang="en-GB"/>
              <a:t>this text box</a:t>
            </a:r>
          </a:p>
        </p:txBody>
      </p:sp>
      <p:sp>
        <p:nvSpPr>
          <p:cNvPr id="41" name="Text Placeholder 25">
            <a:extLst>
              <a:ext uri="{FF2B5EF4-FFF2-40B4-BE49-F238E27FC236}">
                <a16:creationId xmlns:a16="http://schemas.microsoft.com/office/drawing/2014/main" id="{BA2C0A27-AC57-AD35-255D-76F7B1978503}"/>
              </a:ext>
            </a:extLst>
          </p:cNvPr>
          <p:cNvSpPr>
            <a:spLocks noGrp="1"/>
          </p:cNvSpPr>
          <p:nvPr>
            <p:ph type="body" sz="quarter" idx="31" hasCustomPrompt="1"/>
          </p:nvPr>
        </p:nvSpPr>
        <p:spPr>
          <a:xfrm>
            <a:off x="9647295" y="3280036"/>
            <a:ext cx="2149294"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2" name="Text Placeholder 25">
            <a:extLst>
              <a:ext uri="{FF2B5EF4-FFF2-40B4-BE49-F238E27FC236}">
                <a16:creationId xmlns:a16="http://schemas.microsoft.com/office/drawing/2014/main" id="{E3CFF061-EC86-9E24-0039-63C10B26059F}"/>
              </a:ext>
            </a:extLst>
          </p:cNvPr>
          <p:cNvSpPr>
            <a:spLocks noGrp="1"/>
          </p:cNvSpPr>
          <p:nvPr>
            <p:ph type="body" sz="quarter" idx="32" hasCustomPrompt="1"/>
          </p:nvPr>
        </p:nvSpPr>
        <p:spPr>
          <a:xfrm>
            <a:off x="9647295" y="2728566"/>
            <a:ext cx="2149294"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pic>
        <p:nvPicPr>
          <p:cNvPr id="3" name="Picture 2" descr="A black background with white dots&#10;&#10;Description automatically generated">
            <a:extLst>
              <a:ext uri="{FF2B5EF4-FFF2-40B4-BE49-F238E27FC236}">
                <a16:creationId xmlns:a16="http://schemas.microsoft.com/office/drawing/2014/main" id="{1742DDF3-9277-8BF9-A517-6FE36E5DA0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761F60ED-1297-BBE4-12CA-5366847E5AE0}"/>
              </a:ext>
            </a:extLst>
          </p:cNvPr>
          <p:cNvCxnSpPr/>
          <p:nvPr userDrawn="1"/>
        </p:nvCxnSpPr>
        <p:spPr>
          <a:xfrm>
            <a:off x="2828262" y="4063291"/>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A7A0B7B6-C80E-3463-272B-F8BD1C272ECA}"/>
              </a:ext>
            </a:extLst>
          </p:cNvPr>
          <p:cNvCxnSpPr/>
          <p:nvPr userDrawn="1"/>
        </p:nvCxnSpPr>
        <p:spPr>
          <a:xfrm>
            <a:off x="5906017"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EF619A46-3BBD-9ECD-DA71-B340570F2E51}"/>
              </a:ext>
            </a:extLst>
          </p:cNvPr>
          <p:cNvCxnSpPr/>
          <p:nvPr userDrawn="1"/>
        </p:nvCxnSpPr>
        <p:spPr>
          <a:xfrm>
            <a:off x="8973099" y="4087864"/>
            <a:ext cx="37996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15586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hasCustomPrompt="1"/>
          </p:nvPr>
        </p:nvSpPr>
        <p:spPr>
          <a:xfrm>
            <a:off x="181518" y="2667128"/>
            <a:ext cx="2086202" cy="2928286"/>
          </a:xfrm>
          <a:prstGeom prst="roundRect">
            <a:avLst>
              <a:gd name="adj" fmla="val 15360"/>
            </a:avLst>
          </a:prstGeom>
          <a:solidFill>
            <a:schemeClr val="accent1"/>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336352"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336352"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6" name="Text Placeholder 25">
            <a:extLst>
              <a:ext uri="{FF2B5EF4-FFF2-40B4-BE49-F238E27FC236}">
                <a16:creationId xmlns:a16="http://schemas.microsoft.com/office/drawing/2014/main" id="{35BB0A32-9C69-4B53-8484-12347BFF853F}"/>
              </a:ext>
            </a:extLst>
          </p:cNvPr>
          <p:cNvSpPr>
            <a:spLocks noGrp="1"/>
          </p:cNvSpPr>
          <p:nvPr>
            <p:ph type="body" sz="quarter" idx="13" hasCustomPrompt="1"/>
          </p:nvPr>
        </p:nvSpPr>
        <p:spPr>
          <a:xfrm>
            <a:off x="2609992" y="2626116"/>
            <a:ext cx="2086202" cy="2928286"/>
          </a:xfrm>
          <a:prstGeom prst="roundRect">
            <a:avLst>
              <a:gd name="adj" fmla="val 14627"/>
            </a:avLst>
          </a:prstGeom>
          <a:solidFill>
            <a:schemeClr val="accent2"/>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771739" y="3425206"/>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771739" y="2873736"/>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29" name="Text Placeholder 25">
            <a:extLst>
              <a:ext uri="{FF2B5EF4-FFF2-40B4-BE49-F238E27FC236}">
                <a16:creationId xmlns:a16="http://schemas.microsoft.com/office/drawing/2014/main" id="{DED34D83-6B7C-88B4-382A-247608E36504}"/>
              </a:ext>
            </a:extLst>
          </p:cNvPr>
          <p:cNvSpPr>
            <a:spLocks noGrp="1"/>
          </p:cNvSpPr>
          <p:nvPr>
            <p:ph type="body" sz="quarter" idx="16" hasCustomPrompt="1"/>
          </p:nvPr>
        </p:nvSpPr>
        <p:spPr>
          <a:xfrm>
            <a:off x="5052899" y="2649187"/>
            <a:ext cx="2086202" cy="2928286"/>
          </a:xfrm>
          <a:prstGeom prst="roundRect">
            <a:avLst>
              <a:gd name="adj" fmla="val 15360"/>
            </a:avLst>
          </a:prstGeom>
          <a:solidFill>
            <a:schemeClr val="accent3"/>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15996"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15996"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7" name="Text Placeholder 25">
            <a:extLst>
              <a:ext uri="{FF2B5EF4-FFF2-40B4-BE49-F238E27FC236}">
                <a16:creationId xmlns:a16="http://schemas.microsoft.com/office/drawing/2014/main" id="{08A6DE17-38EB-6B12-2D77-EC7DB040E66D}"/>
              </a:ext>
            </a:extLst>
          </p:cNvPr>
          <p:cNvSpPr>
            <a:spLocks noGrp="1"/>
          </p:cNvSpPr>
          <p:nvPr>
            <p:ph type="body" sz="quarter" idx="19" hasCustomPrompt="1"/>
          </p:nvPr>
        </p:nvSpPr>
        <p:spPr>
          <a:xfrm>
            <a:off x="7495806" y="2649187"/>
            <a:ext cx="2086202" cy="2928286"/>
          </a:xfrm>
          <a:prstGeom prst="roundRect">
            <a:avLst>
              <a:gd name="adj" fmla="val 15360"/>
            </a:avLst>
          </a:prstGeom>
          <a:solidFill>
            <a:schemeClr val="accent4"/>
          </a:solidFill>
        </p:spPr>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r>
              <a:rPr lang="en-GB"/>
              <a:t>Insert your text in this text box</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52112" y="3448277"/>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52112" y="2896807"/>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0" name="Text Placeholder 25">
            <a:extLst>
              <a:ext uri="{FF2B5EF4-FFF2-40B4-BE49-F238E27FC236}">
                <a16:creationId xmlns:a16="http://schemas.microsoft.com/office/drawing/2014/main" id="{B14D26D1-8C4E-99C4-A6E0-BB1B23254BEA}"/>
              </a:ext>
            </a:extLst>
          </p:cNvPr>
          <p:cNvSpPr>
            <a:spLocks noGrp="1"/>
          </p:cNvSpPr>
          <p:nvPr>
            <p:ph type="body" sz="quarter" idx="37" hasCustomPrompt="1"/>
          </p:nvPr>
        </p:nvSpPr>
        <p:spPr>
          <a:xfrm>
            <a:off x="9924280" y="2667128"/>
            <a:ext cx="2086202" cy="2928286"/>
          </a:xfrm>
          <a:prstGeom prst="roundRect">
            <a:avLst>
              <a:gd name="adj" fmla="val 15360"/>
            </a:avLst>
          </a:prstGeom>
          <a:solidFill>
            <a:schemeClr val="accent5"/>
          </a:solidFill>
        </p:spPr>
        <p:txBody>
          <a:bodyPr lIns="72000" tIns="1260000" rIns="72000">
            <a:normAutofit/>
          </a:bodyPr>
          <a:lstStyle>
            <a:lvl1pPr marL="0" indent="0" algn="ctr">
              <a:buNone/>
              <a:defRPr sz="1600">
                <a:solidFill>
                  <a:schemeClr val="bg2"/>
                </a:solidFill>
              </a:defRPr>
            </a:lvl1pPr>
            <a:lvl2pPr>
              <a:defRPr sz="1600"/>
            </a:lvl2pPr>
            <a:lvl3pPr>
              <a:defRPr sz="1600"/>
            </a:lvl3pPr>
            <a:lvl4pPr>
              <a:defRPr sz="1600"/>
            </a:lvl4pPr>
            <a:lvl5pPr>
              <a:defRPr sz="1600"/>
            </a:lvl5pPr>
          </a:lstStyle>
          <a:p>
            <a:r>
              <a:rPr lang="en-GB"/>
              <a:t>Insert your text in this text box</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79114" y="346621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bg2"/>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79114" y="291474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bg2"/>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cxnSp>
        <p:nvCxnSpPr>
          <p:cNvPr id="4" name="Straight Arrow Connector 3">
            <a:extLst>
              <a:ext uri="{FF2B5EF4-FFF2-40B4-BE49-F238E27FC236}">
                <a16:creationId xmlns:a16="http://schemas.microsoft.com/office/drawing/2014/main" id="{C13138E8-1D12-4E29-A60E-B926A3849855}"/>
              </a:ext>
            </a:extLst>
          </p:cNvPr>
          <p:cNvCxnSpPr>
            <a:cxnSpLocks/>
          </p:cNvCxnSpPr>
          <p:nvPr userDrawn="1"/>
        </p:nvCxnSpPr>
        <p:spPr>
          <a:xfrm>
            <a:off x="2299619"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ED4ABF04-505B-366A-06D6-21C43B7824C2}"/>
              </a:ext>
            </a:extLst>
          </p:cNvPr>
          <p:cNvCxnSpPr>
            <a:cxnSpLocks/>
          </p:cNvCxnSpPr>
          <p:nvPr userDrawn="1"/>
        </p:nvCxnSpPr>
        <p:spPr>
          <a:xfrm>
            <a:off x="4724784" y="4063057"/>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E7885A1-F0CF-9E9E-522A-6DDA7BE962FD}"/>
              </a:ext>
            </a:extLst>
          </p:cNvPr>
          <p:cNvCxnSpPr>
            <a:cxnSpLocks/>
          </p:cNvCxnSpPr>
          <p:nvPr userDrawn="1"/>
        </p:nvCxnSpPr>
        <p:spPr>
          <a:xfrm>
            <a:off x="7167691" y="4081488"/>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AF4756-8FED-D79D-EAF4-59D5927CF1BB}"/>
              </a:ext>
            </a:extLst>
          </p:cNvPr>
          <p:cNvCxnSpPr>
            <a:cxnSpLocks/>
          </p:cNvCxnSpPr>
          <p:nvPr userDrawn="1"/>
        </p:nvCxnSpPr>
        <p:spPr>
          <a:xfrm>
            <a:off x="9596165" y="4076524"/>
            <a:ext cx="328115"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5194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content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sp>
        <p:nvSpPr>
          <p:cNvPr id="23" name="Text Placeholder 25">
            <a:extLst>
              <a:ext uri="{FF2B5EF4-FFF2-40B4-BE49-F238E27FC236}">
                <a16:creationId xmlns:a16="http://schemas.microsoft.com/office/drawing/2014/main" id="{C92C8D0C-576A-B7EB-6BD1-52AECCD869C0}"/>
              </a:ext>
            </a:extLst>
          </p:cNvPr>
          <p:cNvSpPr>
            <a:spLocks noGrp="1"/>
          </p:cNvSpPr>
          <p:nvPr>
            <p:ph type="body" sz="quarter" idx="10"/>
          </p:nvPr>
        </p:nvSpPr>
        <p:spPr>
          <a:xfrm>
            <a:off x="340632" y="3199591"/>
            <a:ext cx="2086202" cy="3392595"/>
          </a:xfrm>
          <a:prstGeom prst="roundRect">
            <a:avLst>
              <a:gd name="adj" fmla="val 15360"/>
            </a:avLst>
          </a:prstGeom>
          <a:ln/>
        </p:spPr>
        <p:style>
          <a:lnRef idx="2">
            <a:schemeClr val="accent1"/>
          </a:lnRef>
          <a:fillRef idx="1">
            <a:schemeClr val="lt1"/>
          </a:fillRef>
          <a:effectRef idx="0">
            <a:schemeClr val="accent1"/>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24" name="Text Placeholder 25">
            <a:extLst>
              <a:ext uri="{FF2B5EF4-FFF2-40B4-BE49-F238E27FC236}">
                <a16:creationId xmlns:a16="http://schemas.microsoft.com/office/drawing/2014/main" id="{266A89F6-B32D-30C4-D795-9D3D522E1F6C}"/>
              </a:ext>
            </a:extLst>
          </p:cNvPr>
          <p:cNvSpPr>
            <a:spLocks noGrp="1"/>
          </p:cNvSpPr>
          <p:nvPr>
            <p:ph type="body" sz="quarter" idx="11" hasCustomPrompt="1"/>
          </p:nvPr>
        </p:nvSpPr>
        <p:spPr>
          <a:xfrm>
            <a:off x="495466"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5" name="Text Placeholder 25">
            <a:extLst>
              <a:ext uri="{FF2B5EF4-FFF2-40B4-BE49-F238E27FC236}">
                <a16:creationId xmlns:a16="http://schemas.microsoft.com/office/drawing/2014/main" id="{676AB7A6-D774-AE84-FF90-5372D003AE2E}"/>
              </a:ext>
            </a:extLst>
          </p:cNvPr>
          <p:cNvSpPr>
            <a:spLocks noGrp="1"/>
          </p:cNvSpPr>
          <p:nvPr>
            <p:ph type="body" sz="quarter" idx="12" hasCustomPrompt="1"/>
          </p:nvPr>
        </p:nvSpPr>
        <p:spPr>
          <a:xfrm>
            <a:off x="495466"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1</a:t>
            </a:r>
          </a:p>
        </p:txBody>
      </p:sp>
      <p:sp>
        <p:nvSpPr>
          <p:cNvPr id="27" name="Text Placeholder 25">
            <a:extLst>
              <a:ext uri="{FF2B5EF4-FFF2-40B4-BE49-F238E27FC236}">
                <a16:creationId xmlns:a16="http://schemas.microsoft.com/office/drawing/2014/main" id="{15E93DB4-400D-72DE-68A1-050DA2B11A28}"/>
              </a:ext>
            </a:extLst>
          </p:cNvPr>
          <p:cNvSpPr>
            <a:spLocks noGrp="1"/>
          </p:cNvSpPr>
          <p:nvPr>
            <p:ph type="body" sz="quarter" idx="14" hasCustomPrompt="1"/>
          </p:nvPr>
        </p:nvSpPr>
        <p:spPr>
          <a:xfrm>
            <a:off x="2878850"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28" name="Text Placeholder 25">
            <a:extLst>
              <a:ext uri="{FF2B5EF4-FFF2-40B4-BE49-F238E27FC236}">
                <a16:creationId xmlns:a16="http://schemas.microsoft.com/office/drawing/2014/main" id="{07C1925C-AED8-235A-55B6-BC428420DEE1}"/>
              </a:ext>
            </a:extLst>
          </p:cNvPr>
          <p:cNvSpPr>
            <a:spLocks noGrp="1"/>
          </p:cNvSpPr>
          <p:nvPr>
            <p:ph type="body" sz="quarter" idx="15" hasCustomPrompt="1"/>
          </p:nvPr>
        </p:nvSpPr>
        <p:spPr>
          <a:xfrm>
            <a:off x="2878850"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30" name="Text Placeholder 25">
            <a:extLst>
              <a:ext uri="{FF2B5EF4-FFF2-40B4-BE49-F238E27FC236}">
                <a16:creationId xmlns:a16="http://schemas.microsoft.com/office/drawing/2014/main" id="{290BBA13-8886-16CA-DF31-1449A895062C}"/>
              </a:ext>
            </a:extLst>
          </p:cNvPr>
          <p:cNvSpPr>
            <a:spLocks noGrp="1"/>
          </p:cNvSpPr>
          <p:nvPr>
            <p:ph type="body" sz="quarter" idx="17" hasCustomPrompt="1"/>
          </p:nvPr>
        </p:nvSpPr>
        <p:spPr>
          <a:xfrm>
            <a:off x="525667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6" name="Text Placeholder 25">
            <a:extLst>
              <a:ext uri="{FF2B5EF4-FFF2-40B4-BE49-F238E27FC236}">
                <a16:creationId xmlns:a16="http://schemas.microsoft.com/office/drawing/2014/main" id="{CA3AB104-264D-1E82-6C99-4FFD7E5CB194}"/>
              </a:ext>
            </a:extLst>
          </p:cNvPr>
          <p:cNvSpPr>
            <a:spLocks noGrp="1"/>
          </p:cNvSpPr>
          <p:nvPr>
            <p:ph type="body" sz="quarter" idx="18" hasCustomPrompt="1"/>
          </p:nvPr>
        </p:nvSpPr>
        <p:spPr>
          <a:xfrm>
            <a:off x="525667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2</a:t>
            </a:r>
          </a:p>
        </p:txBody>
      </p:sp>
      <p:sp>
        <p:nvSpPr>
          <p:cNvPr id="48" name="Text Placeholder 25">
            <a:extLst>
              <a:ext uri="{FF2B5EF4-FFF2-40B4-BE49-F238E27FC236}">
                <a16:creationId xmlns:a16="http://schemas.microsoft.com/office/drawing/2014/main" id="{55E89FDA-A8AA-B0E2-4C27-D0539E275837}"/>
              </a:ext>
            </a:extLst>
          </p:cNvPr>
          <p:cNvSpPr>
            <a:spLocks noGrp="1"/>
          </p:cNvSpPr>
          <p:nvPr>
            <p:ph type="body" sz="quarter" idx="20" hasCustomPrompt="1"/>
          </p:nvPr>
        </p:nvSpPr>
        <p:spPr>
          <a:xfrm>
            <a:off x="7626351" y="2600298"/>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49" name="Text Placeholder 25">
            <a:extLst>
              <a:ext uri="{FF2B5EF4-FFF2-40B4-BE49-F238E27FC236}">
                <a16:creationId xmlns:a16="http://schemas.microsoft.com/office/drawing/2014/main" id="{46E4DEED-9B74-6445-349D-7A064BEF7C23}"/>
              </a:ext>
            </a:extLst>
          </p:cNvPr>
          <p:cNvSpPr>
            <a:spLocks noGrp="1"/>
          </p:cNvSpPr>
          <p:nvPr>
            <p:ph type="body" sz="quarter" idx="36" hasCustomPrompt="1"/>
          </p:nvPr>
        </p:nvSpPr>
        <p:spPr>
          <a:xfrm>
            <a:off x="7626351" y="2048828"/>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4</a:t>
            </a:r>
          </a:p>
        </p:txBody>
      </p:sp>
      <p:sp>
        <p:nvSpPr>
          <p:cNvPr id="51" name="Text Placeholder 25">
            <a:extLst>
              <a:ext uri="{FF2B5EF4-FFF2-40B4-BE49-F238E27FC236}">
                <a16:creationId xmlns:a16="http://schemas.microsoft.com/office/drawing/2014/main" id="{710D7438-CB4E-3A8E-6DA5-95865B231E61}"/>
              </a:ext>
            </a:extLst>
          </p:cNvPr>
          <p:cNvSpPr>
            <a:spLocks noGrp="1"/>
          </p:cNvSpPr>
          <p:nvPr>
            <p:ph type="body" sz="quarter" idx="38" hasCustomPrompt="1"/>
          </p:nvPr>
        </p:nvSpPr>
        <p:spPr>
          <a:xfrm>
            <a:off x="10001351" y="2613745"/>
            <a:ext cx="1771212" cy="398894"/>
          </a:xfrm>
          <a:prstGeom prst="roundRect">
            <a:avLst>
              <a:gd name="adj" fmla="val 8025"/>
            </a:avLst>
          </a:prstGeom>
          <a:noFill/>
        </p:spPr>
        <p:txBody>
          <a:bodyPr lIns="72000" tIns="0" rIns="72000" bIns="0" anchor="ctr">
            <a:normAutofit/>
          </a:bodyPr>
          <a:lstStyle>
            <a:lvl1pPr marL="0" indent="0" algn="ctr">
              <a:buNone/>
              <a:defRPr sz="2000" b="1">
                <a:solidFill>
                  <a:schemeClr val="tx1"/>
                </a:solidFill>
              </a:defRPr>
            </a:lvl1pPr>
            <a:lvl2pPr>
              <a:defRPr sz="1600"/>
            </a:lvl2pPr>
            <a:lvl3pPr>
              <a:defRPr sz="1600"/>
            </a:lvl3pPr>
            <a:lvl4pPr>
              <a:defRPr sz="1600"/>
            </a:lvl4pPr>
            <a:lvl5pPr>
              <a:defRPr sz="1600"/>
            </a:lvl5pPr>
          </a:lstStyle>
          <a:p>
            <a:pPr lvl="0"/>
            <a:r>
              <a:rPr lang="en-GB"/>
              <a:t>Title</a:t>
            </a:r>
          </a:p>
        </p:txBody>
      </p:sp>
      <p:sp>
        <p:nvSpPr>
          <p:cNvPr id="52" name="Text Placeholder 25">
            <a:extLst>
              <a:ext uri="{FF2B5EF4-FFF2-40B4-BE49-F238E27FC236}">
                <a16:creationId xmlns:a16="http://schemas.microsoft.com/office/drawing/2014/main" id="{161CD7BA-CC51-1DEC-0BE7-A8FE539EC1A5}"/>
              </a:ext>
            </a:extLst>
          </p:cNvPr>
          <p:cNvSpPr>
            <a:spLocks noGrp="1"/>
          </p:cNvSpPr>
          <p:nvPr>
            <p:ph type="body" sz="quarter" idx="39" hasCustomPrompt="1"/>
          </p:nvPr>
        </p:nvSpPr>
        <p:spPr>
          <a:xfrm>
            <a:off x="10001351" y="2062275"/>
            <a:ext cx="1771212" cy="398894"/>
          </a:xfrm>
          <a:prstGeom prst="roundRect">
            <a:avLst>
              <a:gd name="adj" fmla="val 8025"/>
            </a:avLst>
          </a:prstGeom>
          <a:noFill/>
        </p:spPr>
        <p:txBody>
          <a:bodyPr lIns="72000" tIns="0" rIns="72000" bIns="0" anchor="ctr">
            <a:noAutofit/>
          </a:bodyPr>
          <a:lstStyle>
            <a:lvl1pPr marL="0" indent="0" algn="ctr">
              <a:buNone/>
              <a:defRPr sz="3000" b="1">
                <a:solidFill>
                  <a:schemeClr val="tx1"/>
                </a:solidFill>
              </a:defRPr>
            </a:lvl1pPr>
            <a:lvl2pPr>
              <a:defRPr sz="1600"/>
            </a:lvl2pPr>
            <a:lvl3pPr>
              <a:defRPr sz="1600"/>
            </a:lvl3pPr>
            <a:lvl4pPr>
              <a:defRPr sz="1600"/>
            </a:lvl4pPr>
            <a:lvl5pPr>
              <a:defRPr sz="1600"/>
            </a:lvl5pPr>
          </a:lstStyle>
          <a:p>
            <a:pPr lvl="0"/>
            <a:r>
              <a:rPr lang="en-GB"/>
              <a:t>5</a:t>
            </a:r>
          </a:p>
        </p:txBody>
      </p:sp>
      <p:pic>
        <p:nvPicPr>
          <p:cNvPr id="3" name="Picture 2" descr="A black background with white dots&#10;&#10;Description automatically generated">
            <a:extLst>
              <a:ext uri="{FF2B5EF4-FFF2-40B4-BE49-F238E27FC236}">
                <a16:creationId xmlns:a16="http://schemas.microsoft.com/office/drawing/2014/main" id="{9B965DCD-B186-7953-9444-10EC8617D5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4" name="Text Placeholder 25">
            <a:extLst>
              <a:ext uri="{FF2B5EF4-FFF2-40B4-BE49-F238E27FC236}">
                <a16:creationId xmlns:a16="http://schemas.microsoft.com/office/drawing/2014/main" id="{042FF256-04AC-3165-4CF8-8C797F92E530}"/>
              </a:ext>
            </a:extLst>
          </p:cNvPr>
          <p:cNvSpPr>
            <a:spLocks noGrp="1"/>
          </p:cNvSpPr>
          <p:nvPr>
            <p:ph type="body" sz="quarter" idx="40"/>
          </p:nvPr>
        </p:nvSpPr>
        <p:spPr>
          <a:xfrm>
            <a:off x="2729070" y="3199591"/>
            <a:ext cx="2086202" cy="3392595"/>
          </a:xfrm>
          <a:prstGeom prst="roundRect">
            <a:avLst>
              <a:gd name="adj" fmla="val 15360"/>
            </a:avLst>
          </a:prstGeom>
          <a:ln/>
        </p:spPr>
        <p:style>
          <a:lnRef idx="2">
            <a:schemeClr val="accent2"/>
          </a:lnRef>
          <a:fillRef idx="1">
            <a:schemeClr val="lt1"/>
          </a:fillRef>
          <a:effectRef idx="0">
            <a:schemeClr val="accent2"/>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5" name="Text Placeholder 25">
            <a:extLst>
              <a:ext uri="{FF2B5EF4-FFF2-40B4-BE49-F238E27FC236}">
                <a16:creationId xmlns:a16="http://schemas.microsoft.com/office/drawing/2014/main" id="{82C34FC5-9BD4-9039-B9E3-4747580C54B0}"/>
              </a:ext>
            </a:extLst>
          </p:cNvPr>
          <p:cNvSpPr>
            <a:spLocks noGrp="1"/>
          </p:cNvSpPr>
          <p:nvPr>
            <p:ph type="body" sz="quarter" idx="41"/>
          </p:nvPr>
        </p:nvSpPr>
        <p:spPr>
          <a:xfrm>
            <a:off x="5117508" y="3199591"/>
            <a:ext cx="2086202" cy="3392595"/>
          </a:xfrm>
          <a:prstGeom prst="roundRect">
            <a:avLst>
              <a:gd name="adj" fmla="val 15360"/>
            </a:avLst>
          </a:prstGeom>
          <a:ln/>
        </p:spPr>
        <p:style>
          <a:lnRef idx="2">
            <a:schemeClr val="accent3"/>
          </a:lnRef>
          <a:fillRef idx="1">
            <a:schemeClr val="lt1"/>
          </a:fillRef>
          <a:effectRef idx="0">
            <a:schemeClr val="accent3"/>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6" name="Text Placeholder 25">
            <a:extLst>
              <a:ext uri="{FF2B5EF4-FFF2-40B4-BE49-F238E27FC236}">
                <a16:creationId xmlns:a16="http://schemas.microsoft.com/office/drawing/2014/main" id="{B6C8C80E-275F-E4EE-2309-7E16F9540896}"/>
              </a:ext>
            </a:extLst>
          </p:cNvPr>
          <p:cNvSpPr>
            <a:spLocks noGrp="1"/>
          </p:cNvSpPr>
          <p:nvPr>
            <p:ph type="body" sz="quarter" idx="42"/>
          </p:nvPr>
        </p:nvSpPr>
        <p:spPr>
          <a:xfrm>
            <a:off x="7468856" y="3199591"/>
            <a:ext cx="2086202" cy="3392595"/>
          </a:xfrm>
          <a:prstGeom prst="roundRect">
            <a:avLst>
              <a:gd name="adj" fmla="val 15360"/>
            </a:avLst>
          </a:prstGeom>
          <a:ln/>
        </p:spPr>
        <p:style>
          <a:lnRef idx="2">
            <a:schemeClr val="accent4"/>
          </a:lnRef>
          <a:fillRef idx="1">
            <a:schemeClr val="lt1"/>
          </a:fillRef>
          <a:effectRef idx="0">
            <a:schemeClr val="accent4"/>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
        <p:nvSpPr>
          <p:cNvPr id="7" name="Text Placeholder 25">
            <a:extLst>
              <a:ext uri="{FF2B5EF4-FFF2-40B4-BE49-F238E27FC236}">
                <a16:creationId xmlns:a16="http://schemas.microsoft.com/office/drawing/2014/main" id="{C123207E-2ADE-2ECE-9E60-2A491D325352}"/>
              </a:ext>
            </a:extLst>
          </p:cNvPr>
          <p:cNvSpPr>
            <a:spLocks noGrp="1"/>
          </p:cNvSpPr>
          <p:nvPr>
            <p:ph type="body" sz="quarter" idx="43"/>
          </p:nvPr>
        </p:nvSpPr>
        <p:spPr>
          <a:xfrm>
            <a:off x="9838536" y="3159020"/>
            <a:ext cx="2086202" cy="3392595"/>
          </a:xfrm>
          <a:prstGeom prst="roundRect">
            <a:avLst>
              <a:gd name="adj" fmla="val 15360"/>
            </a:avLst>
          </a:prstGeom>
          <a:ln/>
        </p:spPr>
        <p:style>
          <a:lnRef idx="2">
            <a:schemeClr val="accent5"/>
          </a:lnRef>
          <a:fillRef idx="1">
            <a:schemeClr val="lt1"/>
          </a:fillRef>
          <a:effectRef idx="0">
            <a:schemeClr val="accent5"/>
          </a:effectRef>
          <a:fontRef idx="minor">
            <a:schemeClr val="dk1"/>
          </a:fontRef>
        </p:style>
        <p:txBody>
          <a:bodyPr lIns="72000" tIns="1260000" rIns="72000">
            <a:normAutofit/>
          </a:bodyPr>
          <a:lstStyle>
            <a:lvl1pPr marL="0" indent="0" algn="ctr">
              <a:buNone/>
              <a:defRPr sz="1600">
                <a:solidFill>
                  <a:schemeClr val="tx1"/>
                </a:solidFill>
              </a:defRPr>
            </a:lvl1pPr>
            <a:lvl2pPr>
              <a:defRPr sz="1600"/>
            </a:lvl2pPr>
            <a:lvl3pPr>
              <a:defRPr sz="1600"/>
            </a:lvl3pPr>
            <a:lvl4pPr>
              <a:defRPr sz="1600"/>
            </a:lvl4pPr>
            <a:lvl5pPr>
              <a:defRPr sz="1600"/>
            </a:lvl5pPr>
          </a:lstStyle>
          <a:p>
            <a:endParaRPr lang="en-GB"/>
          </a:p>
        </p:txBody>
      </p:sp>
    </p:spTree>
    <p:extLst>
      <p:ext uri="{BB962C8B-B14F-4D97-AF65-F5344CB8AC3E}">
        <p14:creationId xmlns:p14="http://schemas.microsoft.com/office/powerpoint/2010/main" val="21961245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3AEEA-07D4-4259-A2A7-CE7678BD3C39}"/>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3" name="Picture 2" descr="A black background with white dots&#10;&#10;Description automatically generated">
            <a:extLst>
              <a:ext uri="{FF2B5EF4-FFF2-40B4-BE49-F238E27FC236}">
                <a16:creationId xmlns:a16="http://schemas.microsoft.com/office/drawing/2014/main" id="{F2894BEC-B17A-5D0E-72EF-2FB9B6B42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1755989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et in touch - blue +  dark blue">
    <p:bg>
      <p:bgPr>
        <a:solidFill>
          <a:schemeClr val="accent4"/>
        </a:solidFill>
        <a:effectLst/>
      </p:bgPr>
    </p:bg>
    <p:spTree>
      <p:nvGrpSpPr>
        <p:cNvPr id="1" name=""/>
        <p:cNvGrpSpPr/>
        <p:nvPr/>
      </p:nvGrpSpPr>
      <p:grpSpPr>
        <a:xfrm>
          <a:off x="0" y="0"/>
          <a:ext cx="0" cy="0"/>
          <a:chOff x="0" y="0"/>
          <a:chExt cx="0" cy="0"/>
        </a:xfrm>
      </p:grpSpPr>
      <p:pic>
        <p:nvPicPr>
          <p:cNvPr id="15" name="Picture 14" descr="A blue and green shield&#10;&#10;Description automatically generated">
            <a:extLst>
              <a:ext uri="{FF2B5EF4-FFF2-40B4-BE49-F238E27FC236}">
                <a16:creationId xmlns:a16="http://schemas.microsoft.com/office/drawing/2014/main" id="{B49049B6-F303-7662-D4B2-35A5C247979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5088" r="24911"/>
          <a:stretch/>
        </p:blipFill>
        <p:spPr>
          <a:xfrm flipH="1">
            <a:off x="6096000" y="0"/>
            <a:ext cx="6096000" cy="6858000"/>
          </a:xfrm>
          <a:prstGeom prst="rect">
            <a:avLst/>
          </a:prstGeom>
        </p:spPr>
      </p:pic>
      <p:sp>
        <p:nvSpPr>
          <p:cNvPr id="7" name="TextBox 6">
            <a:extLst>
              <a:ext uri="{FF2B5EF4-FFF2-40B4-BE49-F238E27FC236}">
                <a16:creationId xmlns:a16="http://schemas.microsoft.com/office/drawing/2014/main" id="{A29F341A-62C1-A748-9D47-BFD59497689E}"/>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8" name="TextBox 7">
            <a:extLst>
              <a:ext uri="{FF2B5EF4-FFF2-40B4-BE49-F238E27FC236}">
                <a16:creationId xmlns:a16="http://schemas.microsoft.com/office/drawing/2014/main" id="{19EFADCE-89D4-D443-9610-1BF12134A58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448889" y="1783081"/>
            <a:ext cx="5342311" cy="1956644"/>
          </a:xfrm>
          <a:prstGeom prst="rect">
            <a:avLst/>
          </a:prstGeom>
        </p:spPr>
        <p:txBody>
          <a:bodyPr anchor="b">
            <a:normAutofit/>
          </a:bodyPr>
          <a:lstStyle>
            <a:lvl1pPr>
              <a:defRPr sz="4000" baseline="0">
                <a:solidFill>
                  <a:schemeClr val="bg1"/>
                </a:solidFill>
                <a:latin typeface="Georgia" panose="02040502050405020303" pitchFamily="18" charset="0"/>
              </a:defRPr>
            </a:lvl1pPr>
          </a:lstStyle>
          <a:p>
            <a:r>
              <a:rPr lang="en-GB"/>
              <a:t>Insert CTA in here</a:t>
            </a:r>
          </a:p>
        </p:txBody>
      </p:sp>
      <p:sp>
        <p:nvSpPr>
          <p:cNvPr id="9" name="Text Placeholder 9">
            <a:extLst>
              <a:ext uri="{FF2B5EF4-FFF2-40B4-BE49-F238E27FC236}">
                <a16:creationId xmlns:a16="http://schemas.microsoft.com/office/drawing/2014/main" id="{337418F9-39B6-1690-2CBA-FC67B7CA6676}"/>
              </a:ext>
            </a:extLst>
          </p:cNvPr>
          <p:cNvSpPr>
            <a:spLocks noGrp="1"/>
          </p:cNvSpPr>
          <p:nvPr>
            <p:ph type="body" sz="quarter" idx="10" hasCustomPrompt="1"/>
          </p:nvPr>
        </p:nvSpPr>
        <p:spPr>
          <a:xfrm>
            <a:off x="458915" y="4339078"/>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Phone here</a:t>
            </a:r>
          </a:p>
        </p:txBody>
      </p:sp>
      <p:sp>
        <p:nvSpPr>
          <p:cNvPr id="11" name="Text Placeholder 9">
            <a:extLst>
              <a:ext uri="{FF2B5EF4-FFF2-40B4-BE49-F238E27FC236}">
                <a16:creationId xmlns:a16="http://schemas.microsoft.com/office/drawing/2014/main" id="{FD8EA4EE-5B3A-69EE-D554-61BF6C80CCED}"/>
              </a:ext>
            </a:extLst>
          </p:cNvPr>
          <p:cNvSpPr>
            <a:spLocks noGrp="1"/>
          </p:cNvSpPr>
          <p:nvPr>
            <p:ph type="body" sz="quarter" idx="11" hasCustomPrompt="1"/>
          </p:nvPr>
        </p:nvSpPr>
        <p:spPr>
          <a:xfrm>
            <a:off x="458915" y="4885167"/>
            <a:ext cx="5169614" cy="416832"/>
          </a:xfrm>
        </p:spPr>
        <p:txBody>
          <a:bodyPr anchor="ctr">
            <a:noAutofit/>
          </a:bodyPr>
          <a:lstStyle>
            <a:lvl1pPr marL="0" indent="0">
              <a:buNone/>
              <a:defRPr sz="2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Email here</a:t>
            </a:r>
          </a:p>
        </p:txBody>
      </p:sp>
      <p:pic>
        <p:nvPicPr>
          <p:cNvPr id="20" name="Picture 19" descr="A black background with white dots&#10;&#10;Description automatically generated">
            <a:extLst>
              <a:ext uri="{FF2B5EF4-FFF2-40B4-BE49-F238E27FC236}">
                <a16:creationId xmlns:a16="http://schemas.microsoft.com/office/drawing/2014/main" id="{CA43B2A4-B284-2E0F-F3C4-8DFDF1F5F0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Tree>
    <p:extLst>
      <p:ext uri="{BB962C8B-B14F-4D97-AF65-F5344CB8AC3E}">
        <p14:creationId xmlns:p14="http://schemas.microsoft.com/office/powerpoint/2010/main" val="31149665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for use when printin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A181760-2B31-270A-8FC6-60D571F4E0C1}"/>
              </a:ext>
            </a:extLst>
          </p:cNvPr>
          <p:cNvPicPr>
            <a:picLocks noChangeAspect="1"/>
          </p:cNvPicPr>
          <p:nvPr userDrawn="1"/>
        </p:nvPicPr>
        <p:blipFill rotWithShape="1">
          <a:blip r:embed="rId2"/>
          <a:srcRect r="62480" b="49222"/>
          <a:stretch/>
        </p:blipFill>
        <p:spPr>
          <a:xfrm>
            <a:off x="3181350" y="1"/>
            <a:ext cx="9010650" cy="6858000"/>
          </a:xfrm>
          <a:prstGeom prst="rect">
            <a:avLst/>
          </a:prstGeom>
        </p:spPr>
      </p:pic>
      <p:sp>
        <p:nvSpPr>
          <p:cNvPr id="2" name="Title 1">
            <a:extLst>
              <a:ext uri="{FF2B5EF4-FFF2-40B4-BE49-F238E27FC236}">
                <a16:creationId xmlns:a16="http://schemas.microsoft.com/office/drawing/2014/main" id="{D6F9B0B1-B66F-754F-A910-9AEA1624D140}"/>
              </a:ext>
            </a:extLst>
          </p:cNvPr>
          <p:cNvSpPr>
            <a:spLocks noGrp="1"/>
          </p:cNvSpPr>
          <p:nvPr>
            <p:ph type="title" hasCustomPrompt="1"/>
          </p:nvPr>
        </p:nvSpPr>
        <p:spPr>
          <a:xfrm>
            <a:off x="179999" y="2747387"/>
            <a:ext cx="10835331" cy="949325"/>
          </a:xfrm>
        </p:spPr>
        <p:txBody>
          <a:bodyPr anchor="ctr">
            <a:noAutofit/>
          </a:bodyPr>
          <a:lstStyle>
            <a:lvl1pPr>
              <a:defRPr sz="4800" b="0">
                <a:solidFill>
                  <a:schemeClr val="tx1"/>
                </a:solidFill>
              </a:defRPr>
            </a:lvl1pPr>
          </a:lstStyle>
          <a:p>
            <a:r>
              <a:rPr lang="en-US"/>
              <a:t>Presentation title</a:t>
            </a:r>
          </a:p>
        </p:txBody>
      </p:sp>
      <p:sp>
        <p:nvSpPr>
          <p:cNvPr id="11" name="Text Placeholder 10">
            <a:extLst>
              <a:ext uri="{FF2B5EF4-FFF2-40B4-BE49-F238E27FC236}">
                <a16:creationId xmlns:a16="http://schemas.microsoft.com/office/drawing/2014/main" id="{A65CC5DC-AB42-AA4B-BD3D-34AC0C347894}"/>
              </a:ext>
            </a:extLst>
          </p:cNvPr>
          <p:cNvSpPr>
            <a:spLocks noGrp="1"/>
          </p:cNvSpPr>
          <p:nvPr>
            <p:ph type="body" sz="quarter" idx="10" hasCustomPrompt="1"/>
          </p:nvPr>
        </p:nvSpPr>
        <p:spPr>
          <a:xfrm>
            <a:off x="179999" y="4833809"/>
            <a:ext cx="6515441" cy="463268"/>
          </a:xfrm>
        </p:spPr>
        <p:txBody>
          <a:bodyPr>
            <a:noAutofit/>
          </a:bodyPr>
          <a:lstStyle>
            <a:lvl1pPr marL="0" indent="0">
              <a:buNone/>
              <a:defRPr sz="2400">
                <a:solidFill>
                  <a:schemeClr val="tx1"/>
                </a:solidFill>
              </a:defRPr>
            </a:lvl1pPr>
            <a:lvl2pPr marL="457200" indent="0">
              <a:buNone/>
              <a:defRPr/>
            </a:lvl2pPr>
          </a:lstStyle>
          <a:p>
            <a:pPr lvl="0"/>
            <a:r>
              <a:rPr lang="en-US"/>
              <a:t>Presenter name(s)</a:t>
            </a:r>
          </a:p>
        </p:txBody>
      </p:sp>
      <p:sp>
        <p:nvSpPr>
          <p:cNvPr id="12" name="Text Placeholder 10">
            <a:extLst>
              <a:ext uri="{FF2B5EF4-FFF2-40B4-BE49-F238E27FC236}">
                <a16:creationId xmlns:a16="http://schemas.microsoft.com/office/drawing/2014/main" id="{E00F3067-A12A-4444-9753-8B80889849A7}"/>
              </a:ext>
            </a:extLst>
          </p:cNvPr>
          <p:cNvSpPr>
            <a:spLocks noGrp="1"/>
          </p:cNvSpPr>
          <p:nvPr>
            <p:ph type="body" sz="quarter" idx="11" hasCustomPrompt="1"/>
          </p:nvPr>
        </p:nvSpPr>
        <p:spPr>
          <a:xfrm>
            <a:off x="179999" y="5441675"/>
            <a:ext cx="6515441" cy="386909"/>
          </a:xfrm>
        </p:spPr>
        <p:txBody>
          <a:bodyPr>
            <a:noAutofit/>
          </a:bodyPr>
          <a:lstStyle>
            <a:lvl1pPr marL="0" indent="0">
              <a:buNone/>
              <a:defRPr sz="1800">
                <a:solidFill>
                  <a:schemeClr val="tx1"/>
                </a:solidFill>
              </a:defRPr>
            </a:lvl1pPr>
            <a:lvl2pPr marL="457200" indent="0">
              <a:buNone/>
              <a:defRPr/>
            </a:lvl2pPr>
          </a:lstStyle>
          <a:p>
            <a:pPr lvl="0"/>
            <a:r>
              <a:rPr lang="en-US"/>
              <a:t>Date and time</a:t>
            </a:r>
          </a:p>
        </p:txBody>
      </p:sp>
      <p:pic>
        <p:nvPicPr>
          <p:cNvPr id="5" name="Picture 4" descr="A black background with white dots&#10;&#10;Description automatically generated">
            <a:extLst>
              <a:ext uri="{FF2B5EF4-FFF2-40B4-BE49-F238E27FC236}">
                <a16:creationId xmlns:a16="http://schemas.microsoft.com/office/drawing/2014/main" id="{083D55F9-E821-2477-5F6A-144B6B87C8B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136" y="352042"/>
            <a:ext cx="2567475" cy="433871"/>
          </a:xfrm>
          <a:prstGeom prst="rect">
            <a:avLst/>
          </a:prstGeom>
        </p:spPr>
      </p:pic>
      <p:sp>
        <p:nvSpPr>
          <p:cNvPr id="8" name="Text Placeholder 7">
            <a:extLst>
              <a:ext uri="{FF2B5EF4-FFF2-40B4-BE49-F238E27FC236}">
                <a16:creationId xmlns:a16="http://schemas.microsoft.com/office/drawing/2014/main" id="{4ED53E61-DADF-4C37-DC49-D9762C6D1425}"/>
              </a:ext>
            </a:extLst>
          </p:cNvPr>
          <p:cNvSpPr>
            <a:spLocks noGrp="1"/>
          </p:cNvSpPr>
          <p:nvPr>
            <p:ph type="body" sz="quarter" idx="12" hasCustomPrompt="1"/>
          </p:nvPr>
        </p:nvSpPr>
        <p:spPr>
          <a:xfrm>
            <a:off x="179999" y="3694239"/>
            <a:ext cx="10836275" cy="949325"/>
          </a:xfrm>
        </p:spPr>
        <p:txBody>
          <a:bodyPr>
            <a:normAutofit/>
          </a:bodyPr>
          <a:lstStyle>
            <a:lvl1pPr marL="0" indent="0">
              <a:buNone/>
              <a:defRPr sz="3200">
                <a:latin typeface="+mj-lt"/>
              </a:defRPr>
            </a:lvl1pPr>
          </a:lstStyle>
          <a:p>
            <a:pPr lvl="0"/>
            <a:r>
              <a:rPr lang="en-US" dirty="0"/>
              <a:t>Presentation sub-title</a:t>
            </a:r>
            <a:endParaRPr lang="en-GB" dirty="0"/>
          </a:p>
        </p:txBody>
      </p:sp>
    </p:spTree>
    <p:extLst>
      <p:ext uri="{BB962C8B-B14F-4D97-AF65-F5344CB8AC3E}">
        <p14:creationId xmlns:p14="http://schemas.microsoft.com/office/powerpoint/2010/main" val="234090314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Any questions?</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2590777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Questions/thank you">
    <p:bg>
      <p:bgPr>
        <a:solidFill>
          <a:schemeClr val="accent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29F341A-62C1-A748-9D47-BFD59497689E}"/>
              </a:ext>
            </a:extLst>
          </p:cNvPr>
          <p:cNvSpPr txBox="1"/>
          <p:nvPr userDrawn="1"/>
        </p:nvSpPr>
        <p:spPr>
          <a:xfrm>
            <a:off x="8352264" y="6389649"/>
            <a:ext cx="3490331" cy="246221"/>
          </a:xfrm>
          <a:prstGeom prst="rect">
            <a:avLst/>
          </a:prstGeom>
          <a:noFill/>
        </p:spPr>
        <p:txBody>
          <a:bodyPr wrap="square" rtlCol="0">
            <a:spAutoFit/>
          </a:bodyPr>
          <a:lstStyle/>
          <a:p>
            <a:pPr algn="r"/>
            <a:r>
              <a:rPr lang="en-GB" sz="1000"/>
              <a:t>© Cambridge University Press &amp; Assessment 2021</a:t>
            </a:r>
          </a:p>
        </p:txBody>
      </p:sp>
      <p:sp>
        <p:nvSpPr>
          <p:cNvPr id="2" name="Title 1">
            <a:extLst>
              <a:ext uri="{FF2B5EF4-FFF2-40B4-BE49-F238E27FC236}">
                <a16:creationId xmlns:a16="http://schemas.microsoft.com/office/drawing/2014/main" id="{B963F053-8378-016E-AF5E-1DC0F7DF9398}"/>
              </a:ext>
            </a:extLst>
          </p:cNvPr>
          <p:cNvSpPr>
            <a:spLocks noGrp="1"/>
          </p:cNvSpPr>
          <p:nvPr>
            <p:ph type="title" hasCustomPrompt="1"/>
          </p:nvPr>
        </p:nvSpPr>
        <p:spPr>
          <a:xfrm>
            <a:off x="373658" y="2747857"/>
            <a:ext cx="5342311" cy="1362285"/>
          </a:xfrm>
          <a:prstGeom prst="rect">
            <a:avLst/>
          </a:prstGeom>
        </p:spPr>
        <p:txBody>
          <a:bodyPr anchor="ctr">
            <a:normAutofit/>
          </a:bodyPr>
          <a:lstStyle>
            <a:lvl1pPr>
              <a:defRPr sz="5400" baseline="0">
                <a:solidFill>
                  <a:schemeClr val="bg1"/>
                </a:solidFill>
                <a:latin typeface="Georgia" panose="02040502050405020303" pitchFamily="18" charset="0"/>
              </a:defRPr>
            </a:lvl1pPr>
          </a:lstStyle>
          <a:p>
            <a:r>
              <a:rPr lang="en-GB"/>
              <a:t>Thank you!</a:t>
            </a:r>
          </a:p>
        </p:txBody>
      </p:sp>
      <p:pic>
        <p:nvPicPr>
          <p:cNvPr id="5" name="Picture 4" descr="A blue and white shield&#10;&#10;Description automatically generated">
            <a:extLst>
              <a:ext uri="{FF2B5EF4-FFF2-40B4-BE49-F238E27FC236}">
                <a16:creationId xmlns:a16="http://schemas.microsoft.com/office/drawing/2014/main" id="{09F31AAB-6658-E8B1-A952-8EC29708A29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4626" r="25373"/>
          <a:stretch/>
        </p:blipFill>
        <p:spPr>
          <a:xfrm flipH="1">
            <a:off x="6095999" y="-1"/>
            <a:ext cx="6095999" cy="6858000"/>
          </a:xfrm>
          <a:prstGeom prst="rect">
            <a:avLst/>
          </a:prstGeom>
        </p:spPr>
      </p:pic>
      <p:pic>
        <p:nvPicPr>
          <p:cNvPr id="3" name="Picture 2" descr="A black background with white dots&#10;&#10;Description automatically generated">
            <a:extLst>
              <a:ext uri="{FF2B5EF4-FFF2-40B4-BE49-F238E27FC236}">
                <a16:creationId xmlns:a16="http://schemas.microsoft.com/office/drawing/2014/main" id="{EC011B81-6320-2606-08C2-FE42689EE09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8915" y="440820"/>
            <a:ext cx="3326004" cy="562053"/>
          </a:xfrm>
          <a:prstGeom prst="rect">
            <a:avLst/>
          </a:prstGeom>
        </p:spPr>
      </p:pic>
      <p:sp>
        <p:nvSpPr>
          <p:cNvPr id="6" name="TextBox 5">
            <a:extLst>
              <a:ext uri="{FF2B5EF4-FFF2-40B4-BE49-F238E27FC236}">
                <a16:creationId xmlns:a16="http://schemas.microsoft.com/office/drawing/2014/main" id="{EE498714-1C35-0566-CF95-9760B3688DC7}"/>
              </a:ext>
            </a:extLst>
          </p:cNvPr>
          <p:cNvSpPr txBox="1"/>
          <p:nvPr userDrawn="1"/>
        </p:nvSpPr>
        <p:spPr>
          <a:xfrm>
            <a:off x="5606530" y="6389649"/>
            <a:ext cx="3490331" cy="246221"/>
          </a:xfrm>
          <a:prstGeom prst="rect">
            <a:avLst/>
          </a:prstGeom>
          <a:noFill/>
        </p:spPr>
        <p:txBody>
          <a:bodyPr wrap="square" rtlCol="0">
            <a:spAutoFit/>
          </a:bodyPr>
          <a:lstStyle/>
          <a:p>
            <a:pPr algn="r"/>
            <a:r>
              <a:rPr lang="en-GB" sz="1000" dirty="0">
                <a:solidFill>
                  <a:schemeClr val="bg1"/>
                </a:solidFill>
              </a:rPr>
              <a:t>© Cambridge University Press &amp; Assessment 2025</a:t>
            </a:r>
          </a:p>
        </p:txBody>
      </p:sp>
      <p:sp>
        <p:nvSpPr>
          <p:cNvPr id="9" name="TextBox 8">
            <a:extLst>
              <a:ext uri="{FF2B5EF4-FFF2-40B4-BE49-F238E27FC236}">
                <a16:creationId xmlns:a16="http://schemas.microsoft.com/office/drawing/2014/main" id="{551BA2BF-B33E-1084-50D3-AB97C0A3B959}"/>
              </a:ext>
            </a:extLst>
          </p:cNvPr>
          <p:cNvSpPr txBox="1"/>
          <p:nvPr userDrawn="1"/>
        </p:nvSpPr>
        <p:spPr>
          <a:xfrm>
            <a:off x="446048" y="6289288"/>
            <a:ext cx="3668752" cy="307777"/>
          </a:xfrm>
          <a:prstGeom prst="rect">
            <a:avLst/>
          </a:prstGeom>
          <a:noFill/>
        </p:spPr>
        <p:txBody>
          <a:bodyPr wrap="square" rtlCol="0">
            <a:spAutoFit/>
          </a:bodyPr>
          <a:lstStyle/>
          <a:p>
            <a:pPr algn="l"/>
            <a:r>
              <a:rPr lang="en-GB" sz="1400">
                <a:solidFill>
                  <a:schemeClr val="bg1"/>
                </a:solidFill>
              </a:rPr>
              <a:t>cambridge.org/</a:t>
            </a:r>
            <a:r>
              <a:rPr lang="en-GB" sz="1400" err="1">
                <a:solidFill>
                  <a:schemeClr val="bg1"/>
                </a:solidFill>
              </a:rPr>
              <a:t>internationaleducation</a:t>
            </a:r>
            <a:endParaRPr lang="en-GB" sz="1400">
              <a:solidFill>
                <a:schemeClr val="bg1"/>
              </a:solidFill>
            </a:endParaRPr>
          </a:p>
        </p:txBody>
      </p:sp>
    </p:spTree>
    <p:extLst>
      <p:ext uri="{BB962C8B-B14F-4D97-AF65-F5344CB8AC3E}">
        <p14:creationId xmlns:p14="http://schemas.microsoft.com/office/powerpoint/2010/main" val="1367228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End - light and dark blue">
    <p:bg>
      <p:bgPr>
        <a:solidFill>
          <a:srgbClr val="1A3A44"/>
        </a:solidFill>
        <a:effectLst/>
      </p:bgPr>
    </p:bg>
    <p:spTree>
      <p:nvGrpSpPr>
        <p:cNvPr id="1" name=""/>
        <p:cNvGrpSpPr/>
        <p:nvPr/>
      </p:nvGrpSpPr>
      <p:grpSpPr>
        <a:xfrm>
          <a:off x="0" y="0"/>
          <a:ext cx="0" cy="0"/>
          <a:chOff x="0" y="0"/>
          <a:chExt cx="0" cy="0"/>
        </a:xfrm>
      </p:grpSpPr>
      <p:pic>
        <p:nvPicPr>
          <p:cNvPr id="6" name="Picture 5" descr="A blue and green shield&#10;&#10;Description automatically generated">
            <a:extLst>
              <a:ext uri="{FF2B5EF4-FFF2-40B4-BE49-F238E27FC236}">
                <a16:creationId xmlns:a16="http://schemas.microsoft.com/office/drawing/2014/main" id="{12A763C2-8F64-3879-197D-FED7B6FC9B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1675" cy="6858000"/>
          </a:xfrm>
          <a:prstGeom prst="rect">
            <a:avLst/>
          </a:prstGeom>
        </p:spPr>
      </p:pic>
      <p:sp>
        <p:nvSpPr>
          <p:cNvPr id="9" name="TextBox 8">
            <a:extLst>
              <a:ext uri="{FF2B5EF4-FFF2-40B4-BE49-F238E27FC236}">
                <a16:creationId xmlns:a16="http://schemas.microsoft.com/office/drawing/2014/main" id="{6EC23E1A-460A-4142-8E76-4738CA01CE5F}"/>
              </a:ext>
            </a:extLst>
          </p:cNvPr>
          <p:cNvSpPr txBox="1"/>
          <p:nvPr userDrawn="1"/>
        </p:nvSpPr>
        <p:spPr>
          <a:xfrm>
            <a:off x="8352264" y="6339469"/>
            <a:ext cx="3490331" cy="246221"/>
          </a:xfrm>
          <a:prstGeom prst="rect">
            <a:avLst/>
          </a:prstGeom>
          <a:noFill/>
        </p:spPr>
        <p:txBody>
          <a:bodyPr wrap="square" rtlCol="0">
            <a:spAutoFit/>
          </a:bodyPr>
          <a:lstStyle/>
          <a:p>
            <a:pPr algn="r"/>
            <a:r>
              <a:rPr lang="en-US" sz="1000" dirty="0">
                <a:solidFill>
                  <a:schemeClr val="tx1"/>
                </a:solidFill>
              </a:rPr>
              <a:t>© Cambridge University Press &amp; Assessment 2025</a:t>
            </a:r>
          </a:p>
        </p:txBody>
      </p:sp>
      <p:sp>
        <p:nvSpPr>
          <p:cNvPr id="14" name="TextBox 13">
            <a:extLst>
              <a:ext uri="{FF2B5EF4-FFF2-40B4-BE49-F238E27FC236}">
                <a16:creationId xmlns:a16="http://schemas.microsoft.com/office/drawing/2014/main" id="{677BA4EC-055B-B440-8AF0-B408AC454BCE}"/>
              </a:ext>
            </a:extLst>
          </p:cNvPr>
          <p:cNvSpPr txBox="1"/>
          <p:nvPr userDrawn="1"/>
        </p:nvSpPr>
        <p:spPr>
          <a:xfrm>
            <a:off x="446048" y="6293302"/>
            <a:ext cx="3540861" cy="338554"/>
          </a:xfrm>
          <a:prstGeom prst="rect">
            <a:avLst/>
          </a:prstGeom>
          <a:noFill/>
        </p:spPr>
        <p:txBody>
          <a:bodyPr wrap="square" rtlCol="0">
            <a:spAutoFit/>
          </a:bodyPr>
          <a:lstStyle/>
          <a:p>
            <a:pPr algn="l"/>
            <a:r>
              <a:rPr lang="en-US" sz="1600">
                <a:solidFill>
                  <a:schemeClr val="bg1"/>
                </a:solidFill>
              </a:rPr>
              <a:t>cambridge.org/internationaleducation</a:t>
            </a:r>
          </a:p>
        </p:txBody>
      </p:sp>
      <p:pic>
        <p:nvPicPr>
          <p:cNvPr id="3" name="Picture 2" descr="A white text on a black background&#10;&#10;Description automatically generated">
            <a:extLst>
              <a:ext uri="{FF2B5EF4-FFF2-40B4-BE49-F238E27FC236}">
                <a16:creationId xmlns:a16="http://schemas.microsoft.com/office/drawing/2014/main" id="{59D9E60E-B76F-6764-43E9-BF1F25765CF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18438" y="3149600"/>
            <a:ext cx="3303434" cy="558800"/>
          </a:xfrm>
          <a:prstGeom prst="rect">
            <a:avLst/>
          </a:prstGeom>
        </p:spPr>
      </p:pic>
    </p:spTree>
    <p:extLst>
      <p:ext uri="{BB962C8B-B14F-4D97-AF65-F5344CB8AC3E}">
        <p14:creationId xmlns:p14="http://schemas.microsoft.com/office/powerpoint/2010/main" val="23728652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dirty="0"/>
              <a:t>Slide title</a:t>
            </a:r>
            <a:endParaRPr lang="en-GB" dirty="0"/>
          </a:p>
        </p:txBody>
      </p:sp>
      <p:sp>
        <p:nvSpPr>
          <p:cNvPr id="3" name="Content Placeholder 2">
            <a:extLst>
              <a:ext uri="{FF2B5EF4-FFF2-40B4-BE49-F238E27FC236}">
                <a16:creationId xmlns:a16="http://schemas.microsoft.com/office/drawing/2014/main" id="{4F3CA684-9A68-4EBE-AA4A-247AD4193734}"/>
              </a:ext>
            </a:extLst>
          </p:cNvPr>
          <p:cNvSpPr>
            <a:spLocks noGrp="1"/>
          </p:cNvSpPr>
          <p:nvPr>
            <p:ph idx="1"/>
          </p:nvPr>
        </p:nvSpPr>
        <p:spPr>
          <a:xfrm>
            <a:off x="180000" y="1836000"/>
            <a:ext cx="11623040" cy="4650589"/>
          </a:xfrm>
        </p:spPr>
        <p:txBody>
          <a:bodyPr>
            <a:normAutofit/>
          </a:bodyPr>
          <a:lstStyle>
            <a:lvl1pPr>
              <a:defRPr sz="2400" baseline="0">
                <a:solidFill>
                  <a:schemeClr val="tx1"/>
                </a:solidFill>
                <a:latin typeface="Arial" panose="020B0604020202020204" pitchFamily="34" charset="0"/>
              </a:defRPr>
            </a:lvl1pPr>
            <a:lvl2pPr>
              <a:defRPr sz="2000" baseline="0">
                <a:solidFill>
                  <a:schemeClr val="tx1"/>
                </a:solidFill>
                <a:latin typeface="Arial" panose="020B0604020202020204" pitchFamily="34" charset="0"/>
              </a:defRPr>
            </a:lvl2pPr>
            <a:lvl3pPr>
              <a:defRPr sz="1800" baseline="0">
                <a:solidFill>
                  <a:schemeClr val="tx1"/>
                </a:solidFill>
                <a:latin typeface="Arial" panose="020B0604020202020204" pitchFamily="34" charset="0"/>
              </a:defRPr>
            </a:lvl3pPr>
            <a:lvl4pPr>
              <a:defRPr sz="1600" baseline="0">
                <a:solidFill>
                  <a:schemeClr val="tx1"/>
                </a:solidFill>
                <a:latin typeface="Arial" panose="020B0604020202020204" pitchFamily="34" charset="0"/>
              </a:defRPr>
            </a:lvl4pPr>
            <a:lvl5pPr>
              <a:defRPr sz="1600" baseline="0">
                <a:solidFill>
                  <a:schemeClr val="tx1"/>
                </a:solidFill>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501739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3C1366"/>
        </a:solidFill>
        <a:effectLst/>
      </p:bgPr>
    </p:bg>
    <p:spTree>
      <p:nvGrpSpPr>
        <p:cNvPr id="1" name=""/>
        <p:cNvGrpSpPr/>
        <p:nvPr/>
      </p:nvGrpSpPr>
      <p:grpSpPr>
        <a:xfrm>
          <a:off x="0" y="0"/>
          <a:ext cx="0" cy="0"/>
          <a:chOff x="0" y="0"/>
          <a:chExt cx="0" cy="0"/>
        </a:xfrm>
      </p:grpSpPr>
      <p:pic>
        <p:nvPicPr>
          <p:cNvPr id="8" name="Picture 7" descr="A blue and white pattern&#10;&#10;Description automatically generated">
            <a:extLst>
              <a:ext uri="{FF2B5EF4-FFF2-40B4-BE49-F238E27FC236}">
                <a16:creationId xmlns:a16="http://schemas.microsoft.com/office/drawing/2014/main" id="{6FB74B52-DB87-5F33-33EC-C2226237930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15" t="23615" r="23615" b="23615"/>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4" name="Picture 3" descr="A black background with white dots&#10;&#10;Description automatically generated">
            <a:extLst>
              <a:ext uri="{FF2B5EF4-FFF2-40B4-BE49-F238E27FC236}">
                <a16:creationId xmlns:a16="http://schemas.microsoft.com/office/drawing/2014/main" id="{C9485469-31C3-A712-0653-5EBFD2CCF2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33294558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ink">
    <p:bg>
      <p:bgPr>
        <a:solidFill>
          <a:srgbClr val="3C1366"/>
        </a:solidFill>
        <a:effectLst/>
      </p:bgPr>
    </p:bg>
    <p:spTree>
      <p:nvGrpSpPr>
        <p:cNvPr id="1" name=""/>
        <p:cNvGrpSpPr/>
        <p:nvPr/>
      </p:nvGrpSpPr>
      <p:grpSpPr>
        <a:xfrm>
          <a:off x="0" y="0"/>
          <a:ext cx="0" cy="0"/>
          <a:chOff x="0" y="0"/>
          <a:chExt cx="0" cy="0"/>
        </a:xfrm>
      </p:grpSpPr>
      <p:pic>
        <p:nvPicPr>
          <p:cNvPr id="4" name="Picture 3" descr="A purple and white pattern&#10;&#10;Description automatically generated">
            <a:extLst>
              <a:ext uri="{FF2B5EF4-FFF2-40B4-BE49-F238E27FC236}">
                <a16:creationId xmlns:a16="http://schemas.microsoft.com/office/drawing/2014/main" id="{FA516C7D-35D1-8B47-F37C-0355B951B4A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3685" t="23685" r="23685" b="23685"/>
          <a:stretch/>
        </p:blipFill>
        <p:spPr>
          <a:xfrm>
            <a:off x="162" y="0"/>
            <a:ext cx="12191675" cy="6858000"/>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5" name="Picture 4" descr="A black background with white dots&#10;&#10;Description automatically generated">
            <a:extLst>
              <a:ext uri="{FF2B5EF4-FFF2-40B4-BE49-F238E27FC236}">
                <a16:creationId xmlns:a16="http://schemas.microsoft.com/office/drawing/2014/main" id="{CDA5EC72-6CC3-6002-92E5-81B34FD013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8457273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 light blue">
    <p:bg>
      <p:bgPr>
        <a:solidFill>
          <a:srgbClr val="1A3A44"/>
        </a:solidFill>
        <a:effectLst/>
      </p:bgPr>
    </p:bg>
    <p:spTree>
      <p:nvGrpSpPr>
        <p:cNvPr id="1" name=""/>
        <p:cNvGrpSpPr/>
        <p:nvPr/>
      </p:nvGrpSpPr>
      <p:grpSpPr>
        <a:xfrm>
          <a:off x="0" y="0"/>
          <a:ext cx="0" cy="0"/>
          <a:chOff x="0" y="0"/>
          <a:chExt cx="0" cy="0"/>
        </a:xfrm>
      </p:grpSpPr>
      <p:pic>
        <p:nvPicPr>
          <p:cNvPr id="4" name="Picture 3" descr="A blue and white pattern&#10;&#10;Description automatically generated">
            <a:extLst>
              <a:ext uri="{FF2B5EF4-FFF2-40B4-BE49-F238E27FC236}">
                <a16:creationId xmlns:a16="http://schemas.microsoft.com/office/drawing/2014/main" id="{DAF966B6-A9FF-8A13-FC9C-AB214487C91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0186" t="20186" r="20186" b="20186"/>
          <a:stretch/>
        </p:blipFill>
        <p:spPr>
          <a:xfrm>
            <a:off x="0" y="-92"/>
            <a:ext cx="12192000" cy="6858184"/>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26285999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 white blue (please use if printing)">
    <p:bg>
      <p:bgPr>
        <a:solidFill>
          <a:srgbClr val="1A3A44"/>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2022AE-3739-72F3-EE5A-402168C7BFD7}"/>
              </a:ext>
            </a:extLst>
          </p:cNvPr>
          <p:cNvPicPr>
            <a:picLocks noChangeAspect="1"/>
          </p:cNvPicPr>
          <p:nvPr userDrawn="1"/>
        </p:nvPicPr>
        <p:blipFill rotWithShape="1">
          <a:blip r:embed="rId2"/>
          <a:srcRect l="19621" t="19724" r="19730" b="19615"/>
          <a:stretch/>
        </p:blipFill>
        <p:spPr>
          <a:xfrm>
            <a:off x="0" y="-1"/>
            <a:ext cx="12192000" cy="6858001"/>
          </a:xfrm>
          <a:prstGeom prst="rect">
            <a:avLst/>
          </a:prstGeom>
        </p:spPr>
      </p:pic>
      <p:sp>
        <p:nvSpPr>
          <p:cNvPr id="2" name="Title 1">
            <a:extLst>
              <a:ext uri="{FF2B5EF4-FFF2-40B4-BE49-F238E27FC236}">
                <a16:creationId xmlns:a16="http://schemas.microsoft.com/office/drawing/2014/main" id="{52F9A1FF-FC9A-984D-A4AF-64FF4C817B5D}"/>
              </a:ext>
            </a:extLst>
          </p:cNvPr>
          <p:cNvSpPr>
            <a:spLocks noGrp="1"/>
          </p:cNvSpPr>
          <p:nvPr>
            <p:ph type="title" hasCustomPrompt="1"/>
          </p:nvPr>
        </p:nvSpPr>
        <p:spPr>
          <a:xfrm>
            <a:off x="0" y="2743200"/>
            <a:ext cx="12192000" cy="1226634"/>
          </a:xfrm>
        </p:spPr>
        <p:txBody>
          <a:bodyPr>
            <a:normAutofit/>
          </a:bodyPr>
          <a:lstStyle>
            <a:lvl1pPr algn="ctr">
              <a:defRPr sz="3000">
                <a:solidFill>
                  <a:schemeClr val="tx1"/>
                </a:solidFill>
              </a:defRPr>
            </a:lvl1pPr>
          </a:lstStyle>
          <a:p>
            <a:r>
              <a:rPr lang="en-US"/>
              <a:t>Divider</a:t>
            </a:r>
          </a:p>
        </p:txBody>
      </p:sp>
      <p:pic>
        <p:nvPicPr>
          <p:cNvPr id="3" name="Picture 2" descr="A black background with white dots&#10;&#10;Description automatically generated">
            <a:extLst>
              <a:ext uri="{FF2B5EF4-FFF2-40B4-BE49-F238E27FC236}">
                <a16:creationId xmlns:a16="http://schemas.microsoft.com/office/drawing/2014/main" id="{47BB20BA-627C-E81B-3933-FD8A73B159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Tree>
    <p:extLst>
      <p:ext uri="{BB962C8B-B14F-4D97-AF65-F5344CB8AC3E}">
        <p14:creationId xmlns:p14="http://schemas.microsoft.com/office/powerpoint/2010/main" val="6003750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50E33-BAAC-438B-B601-781C03B307C3}"/>
              </a:ext>
            </a:extLst>
          </p:cNvPr>
          <p:cNvSpPr>
            <a:spLocks noGrp="1"/>
          </p:cNvSpPr>
          <p:nvPr>
            <p:ph type="title" hasCustomPrompt="1"/>
          </p:nvPr>
        </p:nvSpPr>
        <p:spPr>
          <a:xfrm>
            <a:off x="180001" y="1008000"/>
            <a:ext cx="11627999" cy="720000"/>
          </a:xfrm>
        </p:spPr>
        <p:txBody>
          <a:bodyPr>
            <a:normAutofit/>
          </a:bodyPr>
          <a:lstStyle>
            <a:lvl1pPr>
              <a:defRPr sz="4000" baseline="0">
                <a:solidFill>
                  <a:schemeClr val="tx1"/>
                </a:solidFill>
                <a:latin typeface="Georgia" panose="02040502050405020303" pitchFamily="18" charset="0"/>
              </a:defRPr>
            </a:lvl1pPr>
          </a:lstStyle>
          <a:p>
            <a:r>
              <a:rPr lang="en-US"/>
              <a:t>Slide title</a:t>
            </a:r>
            <a:endParaRPr lang="en-GB"/>
          </a:p>
        </p:txBody>
      </p:sp>
      <p:pic>
        <p:nvPicPr>
          <p:cNvPr id="6" name="Picture 5" descr="A black background with white dots&#10;&#10;Description automatically generated">
            <a:extLst>
              <a:ext uri="{FF2B5EF4-FFF2-40B4-BE49-F238E27FC236}">
                <a16:creationId xmlns:a16="http://schemas.microsoft.com/office/drawing/2014/main" id="{F3F44B2E-08E6-A082-6909-23CCB6ADB7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0632" y="352042"/>
            <a:ext cx="1497987" cy="253141"/>
          </a:xfrm>
          <a:prstGeom prst="rect">
            <a:avLst/>
          </a:prstGeom>
        </p:spPr>
      </p:pic>
      <p:sp>
        <p:nvSpPr>
          <p:cNvPr id="7" name="Chart Placeholder 4">
            <a:extLst>
              <a:ext uri="{FF2B5EF4-FFF2-40B4-BE49-F238E27FC236}">
                <a16:creationId xmlns:a16="http://schemas.microsoft.com/office/drawing/2014/main" id="{2C360B31-6EBE-4CC9-395B-9DC5A901DED8}"/>
              </a:ext>
            </a:extLst>
          </p:cNvPr>
          <p:cNvSpPr>
            <a:spLocks noGrp="1"/>
          </p:cNvSpPr>
          <p:nvPr>
            <p:ph type="chart" sz="quarter" idx="10"/>
          </p:nvPr>
        </p:nvSpPr>
        <p:spPr>
          <a:xfrm>
            <a:off x="175066" y="1836000"/>
            <a:ext cx="11627998" cy="4669575"/>
          </a:xfrm>
        </p:spPr>
        <p:txBody>
          <a:bodyPr/>
          <a:lstStyle/>
          <a:p>
            <a:r>
              <a:rPr lang="en-US"/>
              <a:t>Click icon to add chart</a:t>
            </a:r>
            <a:endParaRPr lang="nl-NL"/>
          </a:p>
        </p:txBody>
      </p:sp>
    </p:spTree>
    <p:extLst>
      <p:ext uri="{BB962C8B-B14F-4D97-AF65-F5344CB8AC3E}">
        <p14:creationId xmlns:p14="http://schemas.microsoft.com/office/powerpoint/2010/main" val="41813547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64ADD2-3EEA-45D7-9095-C5CEC5BF5B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3F8AEB-5E6A-4DD9-8AAE-DF9C6CB7C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4BF8152-7316-4348-AB6E-33F35D3E8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80B96C-853A-4F26-91B4-F0764DB54639}" type="slidenum">
              <a:rPr lang="en-GB" smtClean="0"/>
              <a:t>‹#›</a:t>
            </a:fld>
            <a:endParaRPr lang="en-GB"/>
          </a:p>
        </p:txBody>
      </p:sp>
    </p:spTree>
    <p:extLst>
      <p:ext uri="{BB962C8B-B14F-4D97-AF65-F5344CB8AC3E}">
        <p14:creationId xmlns:p14="http://schemas.microsoft.com/office/powerpoint/2010/main" val="2853564373"/>
      </p:ext>
    </p:extLst>
  </p:cSld>
  <p:clrMap bg1="lt1" tx1="dk1" bg2="lt2" tx2="dk2" accent1="accent1" accent2="accent2" accent3="accent3" accent4="accent4" accent5="accent5" accent6="accent6" hlink="hlink" folHlink="folHlink"/>
  <p:sldLayoutIdLst>
    <p:sldLayoutId id="2147483649" r:id="rId1"/>
    <p:sldLayoutId id="2147483718" r:id="rId2"/>
    <p:sldLayoutId id="2147483719" r:id="rId3"/>
    <p:sldLayoutId id="2147483650" r:id="rId4"/>
    <p:sldLayoutId id="2147483686" r:id="rId5"/>
    <p:sldLayoutId id="2147483708" r:id="rId6"/>
    <p:sldLayoutId id="2147483685" r:id="rId7"/>
    <p:sldLayoutId id="2147483720" r:id="rId8"/>
    <p:sldLayoutId id="2147483709" r:id="rId9"/>
    <p:sldLayoutId id="2147483710" r:id="rId10"/>
    <p:sldLayoutId id="2147483711" r:id="rId11"/>
    <p:sldLayoutId id="2147483691" r:id="rId12"/>
    <p:sldLayoutId id="2147483689" r:id="rId13"/>
    <p:sldLayoutId id="2147483716" r:id="rId14"/>
    <p:sldLayoutId id="2147483690" r:id="rId15"/>
    <p:sldLayoutId id="2147483715" r:id="rId16"/>
    <p:sldLayoutId id="2147483692" r:id="rId17"/>
    <p:sldLayoutId id="2147483675" r:id="rId18"/>
    <p:sldLayoutId id="2147483717" r:id="rId19"/>
    <p:sldLayoutId id="2147483652" r:id="rId20"/>
    <p:sldLayoutId id="2147483697" r:id="rId21"/>
    <p:sldLayoutId id="2147483714" r:id="rId22"/>
    <p:sldLayoutId id="2147483695" r:id="rId23"/>
    <p:sldLayoutId id="2147483698" r:id="rId24"/>
    <p:sldLayoutId id="2147483699" r:id="rId25"/>
    <p:sldLayoutId id="2147483700" r:id="rId26"/>
    <p:sldLayoutId id="2147483713" r:id="rId27"/>
    <p:sldLayoutId id="2147483703" r:id="rId28"/>
    <p:sldLayoutId id="2147483701" r:id="rId29"/>
    <p:sldLayoutId id="2147483707" r:id="rId30"/>
    <p:sldLayoutId id="2147483712" r:id="rId31"/>
    <p:sldLayoutId id="2147483684" r:id="rId3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537172" y="4562947"/>
            <a:ext cx="11117656" cy="2209045"/>
          </a:xfrm>
          <a:solidFill>
            <a:srgbClr val="D7FDF5">
              <a:alpha val="89804"/>
            </a:srgbClr>
          </a:solidFill>
          <a:ln>
            <a:solidFill>
              <a:srgbClr val="D7FDF5"/>
            </a:solidFill>
          </a:ln>
        </p:spPr>
        <p:txBody>
          <a:bodyPr vert="horz" lIns="91440" tIns="45720" rIns="91440" bIns="45720" rtlCol="0" anchor="ctr">
            <a:normAutofit/>
          </a:bodyPr>
          <a:lstStyle/>
          <a:p>
            <a:pPr marL="0" indent="0">
              <a:buNone/>
            </a:pPr>
            <a:r>
              <a:rPr lang="en-US" dirty="0"/>
              <a:t>Lesson Objectives:</a:t>
            </a:r>
          </a:p>
          <a:p>
            <a:pPr lvl="0" fontAlgn="base"/>
            <a:r>
              <a:rPr lang="en-GB" dirty="0"/>
              <a:t>Explain the argument for the learning theory using the named study speech and social feedback (Goldstein et al)</a:t>
            </a:r>
          </a:p>
          <a:p>
            <a:pPr lvl="0" fontAlgn="base"/>
            <a:r>
              <a:rPr lang="en-GB" dirty="0"/>
              <a:t>Explain the argument against the learning theory</a:t>
            </a:r>
          </a:p>
          <a:p>
            <a:r>
              <a:rPr lang="en-GB" dirty="0"/>
              <a:t>Apply the learning theory to novel scenarios</a:t>
            </a:r>
          </a:p>
        </p:txBody>
      </p:sp>
    </p:spTree>
    <p:extLst>
      <p:ext uri="{BB962C8B-B14F-4D97-AF65-F5344CB8AC3E}">
        <p14:creationId xmlns:p14="http://schemas.microsoft.com/office/powerpoint/2010/main" val="1130971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13974" y="4702542"/>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Starter activity: </a:t>
            </a:r>
            <a:r>
              <a:rPr lang="en-GB" dirty="0"/>
              <a:t>'A two-year-old says 'I </a:t>
            </a:r>
            <a:r>
              <a:rPr lang="en-GB" dirty="0" err="1"/>
              <a:t>runned</a:t>
            </a:r>
            <a:r>
              <a:rPr lang="en-GB" dirty="0"/>
              <a:t> to the garden.’ He has never heard an adult say this. Where did it come from?</a:t>
            </a:r>
          </a:p>
        </p:txBody>
      </p:sp>
    </p:spTree>
    <p:extLst>
      <p:ext uri="{BB962C8B-B14F-4D97-AF65-F5344CB8AC3E}">
        <p14:creationId xmlns:p14="http://schemas.microsoft.com/office/powerpoint/2010/main" val="167730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7EF1095B-EF23-7953-3429-D90DD89EC281}"/>
              </a:ext>
            </a:extLst>
          </p:cNvPr>
          <p:cNvPicPr>
            <a:picLocks noGrp="1" noChangeAspect="1"/>
          </p:cNvPicPr>
          <p:nvPr>
            <p:ph type="pic" sz="quarter" idx="10"/>
          </p:nvPr>
        </p:nvPicPr>
        <p:blipFill rotWithShape="1">
          <a:blip r:embed="rId2"/>
          <a:srcRect l="15720" r="26940"/>
          <a:stretch/>
        </p:blipFill>
        <p:spPr>
          <a:xfrm>
            <a:off x="6096000" y="0"/>
            <a:ext cx="6096000" cy="6858000"/>
          </a:xfrm>
          <a:prstGeom prst="rect">
            <a:avLst/>
          </a:prstGeom>
        </p:spPr>
      </p:pic>
      <p:sp>
        <p:nvSpPr>
          <p:cNvPr id="3" name="Title 2">
            <a:extLst>
              <a:ext uri="{FF2B5EF4-FFF2-40B4-BE49-F238E27FC236}">
                <a16:creationId xmlns:a16="http://schemas.microsoft.com/office/drawing/2014/main" id="{FD4857A8-FEFB-1CE7-3447-A477657416F6}"/>
              </a:ext>
            </a:extLst>
          </p:cNvPr>
          <p:cNvSpPr>
            <a:spLocks noGrp="1"/>
          </p:cNvSpPr>
          <p:nvPr>
            <p:ph type="title"/>
          </p:nvPr>
        </p:nvSpPr>
        <p:spPr/>
        <p:txBody>
          <a:bodyPr>
            <a:normAutofit fontScale="90000"/>
          </a:bodyPr>
          <a:lstStyle/>
          <a:p>
            <a:r>
              <a:rPr lang="en-US" dirty="0"/>
              <a:t>Children’s novel use of language</a:t>
            </a:r>
            <a:endParaRPr lang="en-GB" dirty="0"/>
          </a:p>
        </p:txBody>
      </p:sp>
      <p:sp>
        <p:nvSpPr>
          <p:cNvPr id="4" name="Content Placeholder 3">
            <a:extLst>
              <a:ext uri="{FF2B5EF4-FFF2-40B4-BE49-F238E27FC236}">
                <a16:creationId xmlns:a16="http://schemas.microsoft.com/office/drawing/2014/main" id="{9F31BEDC-13C9-7154-7D8E-964D57B4F8CA}"/>
              </a:ext>
            </a:extLst>
          </p:cNvPr>
          <p:cNvSpPr>
            <a:spLocks noGrp="1"/>
          </p:cNvSpPr>
          <p:nvPr>
            <p:ph idx="1"/>
          </p:nvPr>
        </p:nvSpPr>
        <p:spPr/>
        <p:txBody>
          <a:bodyPr>
            <a:normAutofit/>
          </a:bodyPr>
          <a:lstStyle/>
          <a:p>
            <a:pPr marL="457200" indent="-457200">
              <a:buAutoNum type="arabicPeriod"/>
            </a:pPr>
            <a:r>
              <a:rPr lang="en-US" sz="2800" dirty="0"/>
              <a:t>Can you share any examples of novel language?</a:t>
            </a:r>
          </a:p>
          <a:p>
            <a:pPr marL="457200" indent="-457200">
              <a:buAutoNum type="arabicPeriod"/>
            </a:pPr>
            <a:r>
              <a:rPr lang="en-US" sz="2800" dirty="0"/>
              <a:t>Did you or a sibling/friend use any made-up words for objects, people or places?</a:t>
            </a:r>
          </a:p>
          <a:p>
            <a:pPr marL="457200" indent="-457200">
              <a:buAutoNum type="arabicPeriod"/>
            </a:pPr>
            <a:r>
              <a:rPr lang="en-US" sz="2800" dirty="0"/>
              <a:t>Do you think it is possible to generate novel language- why or why not?</a:t>
            </a:r>
          </a:p>
        </p:txBody>
      </p:sp>
    </p:spTree>
    <p:extLst>
      <p:ext uri="{BB962C8B-B14F-4D97-AF65-F5344CB8AC3E}">
        <p14:creationId xmlns:p14="http://schemas.microsoft.com/office/powerpoint/2010/main" val="1198625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82052-FB06-EB29-235D-D895AFE80018}"/>
              </a:ext>
            </a:extLst>
          </p:cNvPr>
          <p:cNvSpPr>
            <a:spLocks noGrp="1"/>
          </p:cNvSpPr>
          <p:nvPr>
            <p:ph type="title"/>
          </p:nvPr>
        </p:nvSpPr>
        <p:spPr/>
        <p:txBody>
          <a:bodyPr/>
          <a:lstStyle/>
          <a:p>
            <a:r>
              <a:rPr lang="en-GB" dirty="0"/>
              <a:t>Assessment technique</a:t>
            </a:r>
          </a:p>
        </p:txBody>
      </p:sp>
      <p:pic>
        <p:nvPicPr>
          <p:cNvPr id="5" name="Picture Placeholder 4">
            <a:extLst>
              <a:ext uri="{FF2B5EF4-FFF2-40B4-BE49-F238E27FC236}">
                <a16:creationId xmlns:a16="http://schemas.microsoft.com/office/drawing/2014/main" id="{2947D61F-F551-5C9B-C9A2-7E06F86EFCDB}"/>
              </a:ext>
            </a:extLst>
          </p:cNvPr>
          <p:cNvPicPr>
            <a:picLocks noGrp="1" noChangeAspect="1"/>
          </p:cNvPicPr>
          <p:nvPr>
            <p:ph type="pic" sz="quarter" idx="10"/>
          </p:nvPr>
        </p:nvPicPr>
        <p:blipFill>
          <a:blip r:embed="rId2"/>
          <a:srcRect l="46" r="46"/>
          <a:stretch>
            <a:fillRect/>
          </a:stretch>
        </p:blipFill>
        <p:spPr>
          <a:prstGeom prst="rect">
            <a:avLst/>
          </a:prstGeom>
        </p:spPr>
      </p:pic>
      <p:sp>
        <p:nvSpPr>
          <p:cNvPr id="4" name="Content Placeholder 3">
            <a:extLst>
              <a:ext uri="{FF2B5EF4-FFF2-40B4-BE49-F238E27FC236}">
                <a16:creationId xmlns:a16="http://schemas.microsoft.com/office/drawing/2014/main" id="{E1002C61-6357-87F2-E88C-5E97C35CEB53}"/>
              </a:ext>
            </a:extLst>
          </p:cNvPr>
          <p:cNvSpPr>
            <a:spLocks noGrp="1"/>
          </p:cNvSpPr>
          <p:nvPr>
            <p:ph idx="1"/>
          </p:nvPr>
        </p:nvSpPr>
        <p:spPr/>
        <p:txBody>
          <a:bodyPr>
            <a:normAutofit/>
          </a:bodyPr>
          <a:lstStyle/>
          <a:p>
            <a:pPr marL="0" indent="0">
              <a:buNone/>
            </a:pPr>
            <a:endParaRPr lang="en-GB" dirty="0"/>
          </a:p>
          <a:p>
            <a:pPr marL="0" indent="0">
              <a:buNone/>
            </a:pPr>
            <a:r>
              <a:rPr lang="en-GB" dirty="0"/>
              <a:t>Write a PEEL paragraph (Point, Evidence, Explain, Link):</a:t>
            </a:r>
          </a:p>
          <a:p>
            <a:pPr marL="0" indent="0">
              <a:buNone/>
            </a:pPr>
            <a:endParaRPr lang="en-GB" dirty="0"/>
          </a:p>
          <a:p>
            <a:pPr marL="0" indent="0">
              <a:buNone/>
            </a:pPr>
            <a:r>
              <a:rPr lang="en-GB" dirty="0"/>
              <a:t>'The named study speech and social feedback supports the learning theory.’ </a:t>
            </a:r>
          </a:p>
          <a:p>
            <a:pPr marL="0" indent="0">
              <a:buNone/>
            </a:pPr>
            <a:endParaRPr lang="en-GB" dirty="0"/>
          </a:p>
          <a:p>
            <a:pPr marL="0" indent="0">
              <a:buNone/>
            </a:pPr>
            <a:r>
              <a:rPr lang="en-GB" dirty="0"/>
              <a:t>You must include: </a:t>
            </a:r>
          </a:p>
          <a:p>
            <a:r>
              <a:rPr lang="en-GB" dirty="0"/>
              <a:t>key finding (result or conclusion)</a:t>
            </a:r>
          </a:p>
          <a:p>
            <a:r>
              <a:rPr lang="en-GB" dirty="0"/>
              <a:t>what it shows about reinforcement</a:t>
            </a:r>
          </a:p>
        </p:txBody>
      </p:sp>
    </p:spTree>
    <p:extLst>
      <p:ext uri="{BB962C8B-B14F-4D97-AF65-F5344CB8AC3E}">
        <p14:creationId xmlns:p14="http://schemas.microsoft.com/office/powerpoint/2010/main" val="248902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24EA8-02EE-3DDA-0908-9309AADBF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0C4201-C636-4B50-C5C2-B1505C0B8850}"/>
              </a:ext>
            </a:extLst>
          </p:cNvPr>
          <p:cNvSpPr>
            <a:spLocks noGrp="1"/>
          </p:cNvSpPr>
          <p:nvPr>
            <p:ph type="title"/>
          </p:nvPr>
        </p:nvSpPr>
        <p:spPr/>
        <p:txBody>
          <a:bodyPr/>
          <a:lstStyle/>
          <a:p>
            <a:r>
              <a:rPr lang="en-GB" dirty="0"/>
              <a:t>Assessment technique</a:t>
            </a:r>
          </a:p>
        </p:txBody>
      </p:sp>
      <p:pic>
        <p:nvPicPr>
          <p:cNvPr id="5" name="Picture Placeholder 4">
            <a:extLst>
              <a:ext uri="{FF2B5EF4-FFF2-40B4-BE49-F238E27FC236}">
                <a16:creationId xmlns:a16="http://schemas.microsoft.com/office/drawing/2014/main" id="{74AE4322-7FD8-593A-54AD-7D320A4D9129}"/>
              </a:ext>
            </a:extLst>
          </p:cNvPr>
          <p:cNvPicPr>
            <a:picLocks noGrp="1" noChangeAspect="1"/>
          </p:cNvPicPr>
          <p:nvPr>
            <p:ph type="pic" sz="quarter" idx="10"/>
          </p:nvPr>
        </p:nvPicPr>
        <p:blipFill>
          <a:blip r:embed="rId2"/>
          <a:srcRect l="46" r="46"/>
          <a:stretch>
            <a:fillRect/>
          </a:stretch>
        </p:blipFill>
        <p:spPr>
          <a:prstGeom prst="rect">
            <a:avLst/>
          </a:prstGeom>
        </p:spPr>
      </p:pic>
      <p:sp>
        <p:nvSpPr>
          <p:cNvPr id="4" name="Content Placeholder 3">
            <a:extLst>
              <a:ext uri="{FF2B5EF4-FFF2-40B4-BE49-F238E27FC236}">
                <a16:creationId xmlns:a16="http://schemas.microsoft.com/office/drawing/2014/main" id="{089EF9E1-4C16-292A-D85B-36C74D7F0D46}"/>
              </a:ext>
            </a:extLst>
          </p:cNvPr>
          <p:cNvSpPr>
            <a:spLocks noGrp="1"/>
          </p:cNvSpPr>
          <p:nvPr>
            <p:ph idx="1"/>
          </p:nvPr>
        </p:nvSpPr>
        <p:spPr/>
        <p:txBody>
          <a:bodyPr>
            <a:normAutofit/>
          </a:bodyPr>
          <a:lstStyle/>
          <a:p>
            <a:pPr marL="0" indent="0">
              <a:buNone/>
            </a:pPr>
            <a:endParaRPr lang="en-GB" sz="2800" dirty="0"/>
          </a:p>
          <a:p>
            <a:pPr marL="0" indent="0">
              <a:buNone/>
            </a:pPr>
            <a:r>
              <a:rPr lang="en-GB" sz="2800" dirty="0"/>
              <a:t>Write a PEEL paragraph (Point, Evidence, Explain, Link):</a:t>
            </a:r>
          </a:p>
          <a:p>
            <a:pPr marL="0" indent="0">
              <a:buNone/>
            </a:pPr>
            <a:endParaRPr lang="en-GB" sz="2800" dirty="0"/>
          </a:p>
          <a:p>
            <a:pPr marL="0" indent="0">
              <a:buNone/>
            </a:pPr>
            <a:r>
              <a:rPr lang="en-GB" sz="2800" dirty="0"/>
              <a:t>‘Explain one argument against the learning theory of language development.’</a:t>
            </a:r>
          </a:p>
          <a:p>
            <a:pPr marL="0" indent="0" algn="ctr">
              <a:buNone/>
            </a:pPr>
            <a:endParaRPr lang="en-US" sz="3600" dirty="0"/>
          </a:p>
          <a:p>
            <a:pPr marL="0" indent="0" algn="ctr">
              <a:buNone/>
            </a:pPr>
            <a:endParaRPr lang="en-GB" sz="3600" dirty="0"/>
          </a:p>
        </p:txBody>
      </p:sp>
    </p:spTree>
    <p:extLst>
      <p:ext uri="{BB962C8B-B14F-4D97-AF65-F5344CB8AC3E}">
        <p14:creationId xmlns:p14="http://schemas.microsoft.com/office/powerpoint/2010/main" val="258161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5">
            <a:extLst>
              <a:ext uri="{FF2B5EF4-FFF2-40B4-BE49-F238E27FC236}">
                <a16:creationId xmlns:a16="http://schemas.microsoft.com/office/drawing/2014/main" id="{6EC199B4-AE9E-D193-1ABE-CD3150FFC3C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8095" b="8095"/>
          <a:stretch/>
        </p:blipFill>
        <p:spPr>
          <a:xfrm>
            <a:off x="-33513" y="1"/>
            <a:ext cx="12259026" cy="6857999"/>
          </a:xfrm>
        </p:spPr>
      </p:pic>
      <p:sp>
        <p:nvSpPr>
          <p:cNvPr id="4" name="Content Placeholder 3">
            <a:extLst>
              <a:ext uri="{FF2B5EF4-FFF2-40B4-BE49-F238E27FC236}">
                <a16:creationId xmlns:a16="http://schemas.microsoft.com/office/drawing/2014/main" id="{8A3FCDC3-543C-8905-8EB4-3AC0E32FFFFF}"/>
              </a:ext>
            </a:extLst>
          </p:cNvPr>
          <p:cNvSpPr>
            <a:spLocks noGrp="1"/>
          </p:cNvSpPr>
          <p:nvPr>
            <p:ph idx="1"/>
          </p:nvPr>
        </p:nvSpPr>
        <p:spPr>
          <a:xfrm>
            <a:off x="437430" y="4023360"/>
            <a:ext cx="11463443" cy="2765745"/>
          </a:xfrm>
          <a:solidFill>
            <a:srgbClr val="CC59AA">
              <a:alpha val="89804"/>
            </a:srgbClr>
          </a:solidFill>
          <a:ln>
            <a:solidFill>
              <a:schemeClr val="accent2"/>
            </a:solidFill>
          </a:ln>
        </p:spPr>
        <p:txBody>
          <a:bodyPr vert="horz" lIns="91440" tIns="45720" rIns="91440" bIns="45720" rtlCol="0" anchor="ctr">
            <a:normAutofit/>
          </a:bodyPr>
          <a:lstStyle/>
          <a:p>
            <a:pPr marL="0" indent="0">
              <a:buNone/>
            </a:pPr>
            <a:r>
              <a:rPr lang="en-GB" dirty="0">
                <a:latin typeface="Arial"/>
                <a:cs typeface="Arial"/>
              </a:rPr>
              <a:t>Activity: In small groups, bullet point evidence / argument for and against the learning theory as an explanation of the novel scenario. </a:t>
            </a:r>
          </a:p>
          <a:p>
            <a:pPr marL="0" indent="0">
              <a:buNone/>
            </a:pPr>
            <a:endParaRPr lang="en-GB" dirty="0">
              <a:latin typeface="Arial"/>
              <a:cs typeface="Arial"/>
            </a:endParaRPr>
          </a:p>
          <a:p>
            <a:pPr marL="0" indent="0">
              <a:buNone/>
            </a:pPr>
            <a:r>
              <a:rPr lang="en-GB" dirty="0"/>
              <a:t>‘Ratu’s parents always praise him when he speaks in full sentences. Ratu begins to produce sentences he has never heard before. Use the learning theory and one argument against it to explain Ratu’s language development.' [4 marks]. </a:t>
            </a:r>
          </a:p>
        </p:txBody>
      </p:sp>
    </p:spTree>
    <p:extLst>
      <p:ext uri="{BB962C8B-B14F-4D97-AF65-F5344CB8AC3E}">
        <p14:creationId xmlns:p14="http://schemas.microsoft.com/office/powerpoint/2010/main" val="306192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171FE-5DB7-C512-FA4A-08DC09E95C6C}"/>
            </a:ext>
          </a:extLst>
        </p:cNvPr>
        <p:cNvGrpSpPr/>
        <p:nvPr/>
      </p:nvGrpSpPr>
      <p:grpSpPr>
        <a:xfrm>
          <a:off x="0" y="0"/>
          <a:ext cx="0" cy="0"/>
          <a:chOff x="0" y="0"/>
          <a:chExt cx="0" cy="0"/>
        </a:xfrm>
      </p:grpSpPr>
      <p:pic>
        <p:nvPicPr>
          <p:cNvPr id="9" name="Picture Placeholder 5" descr="A group of kids sitting at desks&#10;&#10;Description automatically generated">
            <a:extLst>
              <a:ext uri="{FF2B5EF4-FFF2-40B4-BE49-F238E27FC236}">
                <a16:creationId xmlns:a16="http://schemas.microsoft.com/office/drawing/2014/main" id="{FF957276-52AA-5B45-C868-87AEE467B2EF}"/>
              </a:ext>
            </a:extLst>
          </p:cNvPr>
          <p:cNvPicPr>
            <a:picLocks noGrp="1" noChangeAspect="1"/>
          </p:cNvPicPr>
          <p:nvPr>
            <p:ph type="pic" sz="quarter" idx="10"/>
          </p:nvPr>
        </p:nvPicPr>
        <p:blipFill rotWithShape="1">
          <a:blip r:embed="rId2"/>
          <a:srcRect l="485" t="9566" r="597" b="7463"/>
          <a:stretch/>
        </p:blipFill>
        <p:spPr>
          <a:xfrm>
            <a:off x="-33513" y="1"/>
            <a:ext cx="12259026" cy="6857999"/>
          </a:xfrm>
        </p:spPr>
      </p:pic>
      <p:sp>
        <p:nvSpPr>
          <p:cNvPr id="4" name="Content Placeholder 3">
            <a:extLst>
              <a:ext uri="{FF2B5EF4-FFF2-40B4-BE49-F238E27FC236}">
                <a16:creationId xmlns:a16="http://schemas.microsoft.com/office/drawing/2014/main" id="{CC353874-58DC-AE45-C5DF-CCA75046EC71}"/>
              </a:ext>
            </a:extLst>
          </p:cNvPr>
          <p:cNvSpPr>
            <a:spLocks noGrp="1"/>
          </p:cNvSpPr>
          <p:nvPr>
            <p:ph idx="1"/>
          </p:nvPr>
        </p:nvSpPr>
        <p:spPr>
          <a:xfrm>
            <a:off x="413974" y="4770781"/>
            <a:ext cx="11364052" cy="1753147"/>
          </a:xfrm>
          <a:solidFill>
            <a:srgbClr val="FACB2E">
              <a:alpha val="89804"/>
            </a:srgbClr>
          </a:solidFill>
          <a:ln>
            <a:solidFill>
              <a:schemeClr val="accent3"/>
            </a:solidFill>
          </a:ln>
        </p:spPr>
        <p:txBody>
          <a:bodyPr vert="horz" lIns="91440" tIns="45720" rIns="91440" bIns="45720" rtlCol="0" anchor="ctr">
            <a:normAutofit/>
          </a:bodyPr>
          <a:lstStyle/>
          <a:p>
            <a:pPr marL="0" indent="0" algn="ctr">
              <a:buNone/>
            </a:pPr>
            <a:r>
              <a:rPr lang="en-GB" dirty="0">
                <a:latin typeface="Arial"/>
                <a:cs typeface="Arial"/>
              </a:rPr>
              <a:t>Plenary: </a:t>
            </a:r>
            <a:r>
              <a:rPr lang="en-GB" dirty="0"/>
              <a:t>Whole-class vote 'Is the learning theory a good explanation for language development?’ Raise your hand </a:t>
            </a:r>
            <a:r>
              <a:rPr lang="en-GB"/>
              <a:t>(yes / no / unsure</a:t>
            </a:r>
            <a:r>
              <a:rPr lang="en-GB" dirty="0"/>
              <a:t>) and give a one-word justification. </a:t>
            </a:r>
          </a:p>
        </p:txBody>
      </p:sp>
    </p:spTree>
    <p:extLst>
      <p:ext uri="{BB962C8B-B14F-4D97-AF65-F5344CB8AC3E}">
        <p14:creationId xmlns:p14="http://schemas.microsoft.com/office/powerpoint/2010/main" val="153233455"/>
      </p:ext>
    </p:extLst>
  </p:cSld>
  <p:clrMapOvr>
    <a:masterClrMapping/>
  </p:clrMapOvr>
</p:sld>
</file>

<file path=ppt/theme/theme1.xml><?xml version="1.0" encoding="utf-8"?>
<a:theme xmlns:a="http://schemas.openxmlformats.org/drawingml/2006/main" name="Office Theme">
  <a:themeElements>
    <a:clrScheme name="Custom 8">
      <a:dk1>
        <a:srgbClr val="252525"/>
      </a:dk1>
      <a:lt1>
        <a:srgbClr val="FFFFFF"/>
      </a:lt1>
      <a:dk2>
        <a:srgbClr val="133844"/>
      </a:dk2>
      <a:lt2>
        <a:srgbClr val="FFFFFF"/>
      </a:lt2>
      <a:accent1>
        <a:srgbClr val="00BDB6"/>
      </a:accent1>
      <a:accent2>
        <a:srgbClr val="CC59AA"/>
      </a:accent2>
      <a:accent3>
        <a:srgbClr val="FACB2E"/>
      </a:accent3>
      <a:accent4>
        <a:srgbClr val="8EE8D8"/>
      </a:accent4>
      <a:accent5>
        <a:srgbClr val="5E0A4F"/>
      </a:accent5>
      <a:accent6>
        <a:srgbClr val="F9DC4E"/>
      </a:accent6>
      <a:hlink>
        <a:srgbClr val="5E0A4F"/>
      </a:hlink>
      <a:folHlink>
        <a:srgbClr val="5E0A4F"/>
      </a:folHlink>
    </a:clrScheme>
    <a:fontScheme name="Custom 1">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s V4" id="{E2A36DA1-4A29-43B8-B8F1-C255D5AABE09}" vid="{2A5C11B6-9CD9-45FF-9CD6-984CCCC0BA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9ad1216b-cdc1-40e2-a0c2-94597fd44697">7VPTP7ZE6X33-2020743336-745</_dlc_DocId>
    <_dlc_DocIdUrl xmlns="9ad1216b-cdc1-40e2-a0c2-94597fd44697">
      <Url>https://cambridgeorg.sharepoint.com/sites/cie/education/pd/Curriculum_Support/_layouts/15/DocIdRedir.aspx?ID=7VPTP7ZE6X33-2020743336-745</Url>
      <Description>7VPTP7ZE6X33-2020743336-745</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E45BD9047056454F94B4694108F9A1FF" ma:contentTypeVersion="3" ma:contentTypeDescription="Create a new document." ma:contentTypeScope="" ma:versionID="5c0011047895b59a897429f5e4ec5dcc">
  <xsd:schema xmlns:xsd="http://www.w3.org/2001/XMLSchema" xmlns:xs="http://www.w3.org/2001/XMLSchema" xmlns:p="http://schemas.microsoft.com/office/2006/metadata/properties" xmlns:ns2="9ad1216b-cdc1-40e2-a0c2-94597fd44697" xmlns:ns3="f1f25e64-7226-490b-ade3-8cf84afff5d2" targetNamespace="http://schemas.microsoft.com/office/2006/metadata/properties" ma:root="true" ma:fieldsID="5b649ae69bc45de80afe7d6c0f200904" ns2:_="" ns3:_="">
    <xsd:import namespace="9ad1216b-cdc1-40e2-a0c2-94597fd44697"/>
    <xsd:import namespace="f1f25e64-7226-490b-ade3-8cf84afff5d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d1216b-cdc1-40e2-a0c2-94597fd446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1f25e64-7226-490b-ade3-8cf84afff5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36F522-99CC-44C6-897D-F8F89591E08F}">
  <ds:schemaRefs>
    <ds:schemaRef ds:uri="http://schemas.microsoft.com/sharepoint/events"/>
  </ds:schemaRefs>
</ds:datastoreItem>
</file>

<file path=customXml/itemProps2.xml><?xml version="1.0" encoding="utf-8"?>
<ds:datastoreItem xmlns:ds="http://schemas.openxmlformats.org/officeDocument/2006/customXml" ds:itemID="{EE51AF88-C67F-4A38-BADD-B70D8B316A09}">
  <ds:schemaRefs>
    <ds:schemaRef ds:uri="http://schemas.microsoft.com/sharepoint/v3/contenttype/forms"/>
  </ds:schemaRefs>
</ds:datastoreItem>
</file>

<file path=customXml/itemProps3.xml><?xml version="1.0" encoding="utf-8"?>
<ds:datastoreItem xmlns:ds="http://schemas.openxmlformats.org/officeDocument/2006/customXml" ds:itemID="{B630E657-8217-4B2F-96A4-D1EE5A57D447}">
  <ds:schemaRefs>
    <ds:schemaRef ds:uri="http://schemas.openxmlformats.org/package/2006/metadata/core-properties"/>
    <ds:schemaRef ds:uri="http://purl.org/dc/terms/"/>
    <ds:schemaRef ds:uri="http://schemas.microsoft.com/office/2006/documentManagement/types"/>
    <ds:schemaRef ds:uri="http://purl.org/dc/elements/1.1/"/>
    <ds:schemaRef ds:uri="http://purl.org/dc/dcmitype/"/>
    <ds:schemaRef ds:uri="f1f25e64-7226-490b-ade3-8cf84afff5d2"/>
    <ds:schemaRef ds:uri="9ad1216b-cdc1-40e2-a0c2-94597fd44697"/>
    <ds:schemaRef ds:uri="http://schemas.microsoft.com/office/infopath/2007/PartnerControls"/>
    <ds:schemaRef ds:uri="http://www.w3.org/XML/1998/namespace"/>
    <ds:schemaRef ds:uri="http://schemas.microsoft.com/office/2006/metadata/properties"/>
  </ds:schemaRefs>
</ds:datastoreItem>
</file>

<file path=customXml/itemProps4.xml><?xml version="1.0" encoding="utf-8"?>
<ds:datastoreItem xmlns:ds="http://schemas.openxmlformats.org/officeDocument/2006/customXml" ds:itemID="{876D6696-57A8-49C8-BD13-CA5AC41496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d1216b-cdc1-40e2-a0c2-94597fd44697"/>
    <ds:schemaRef ds:uri="f1f25e64-7226-490b-ade3-8cf84afff5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5d6cc78-71b9-42e6-aa2a-b9889a0f080f}" enabled="0" method="" siteId="{75d6cc78-71b9-42e6-aa2a-b9889a0f080f}" removed="1"/>
</clbl:labelList>
</file>

<file path=docProps/app.xml><?xml version="1.0" encoding="utf-8"?>
<Properties xmlns="http://schemas.openxmlformats.org/officeDocument/2006/extended-properties" xmlns:vt="http://schemas.openxmlformats.org/officeDocument/2006/docPropsVTypes">
  <Template>Schools v4 POT</Template>
  <TotalTime>393</TotalTime>
  <Words>280</Words>
  <Application>Microsoft Office PowerPoint</Application>
  <PresentationFormat>Widescreen</PresentationFormat>
  <Paragraphs>27</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Georgia</vt:lpstr>
      <vt:lpstr>Office Theme</vt:lpstr>
      <vt:lpstr>PowerPoint Presentation</vt:lpstr>
      <vt:lpstr>PowerPoint Presentation</vt:lpstr>
      <vt:lpstr>Children’s novel use of language</vt:lpstr>
      <vt:lpstr>Assessment technique</vt:lpstr>
      <vt:lpstr>Assessment technique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Rebecca</dc:creator>
  <cp:lastModifiedBy>Karolyn Feliciani</cp:lastModifiedBy>
  <cp:revision>4</cp:revision>
  <dcterms:created xsi:type="dcterms:W3CDTF">2023-10-09T12:44:25Z</dcterms:created>
  <dcterms:modified xsi:type="dcterms:W3CDTF">2026-06-29T09:15:28Z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0x010100E45BD9047056454F94B4694108F9A1FF</vt:lpwstr>
  </property>
  <property fmtid="{D5CDD505-2E9C-101B-9397-08002B2CF9AE}" pid="3" name="MediaServiceImageTags">
    <vt:lpwstr/>
  </property>
  <property fmtid="{D5CDD505-2E9C-101B-9397-08002B2CF9AE}" pid="4" name="_dlc_DocIdItemGuid">
    <vt:lpwstr>20fc888e-377c-4539-a89b-84f322106bb7</vt:lpwstr>
  </property>
</Properties>
</file>