
<file path=[Content_Types].xml><?xml version="1.0" encoding="utf-8"?>
<Types xmlns="http://schemas.openxmlformats.org/package/2006/content-types"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49" r:id="rId2"/>
    <p:sldId id="350" r:id="rId3"/>
    <p:sldId id="329" r:id="rId4"/>
    <p:sldId id="339" r:id="rId5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904692"/>
    <a:srgbClr val="FF00FF"/>
    <a:srgbClr val="000099"/>
    <a:srgbClr val="99CC00"/>
    <a:srgbClr val="FFC8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0657" autoAdjust="0"/>
  </p:normalViewPr>
  <p:slideViewPr>
    <p:cSldViewPr snapToGrid="0">
      <p:cViewPr varScale="1">
        <p:scale>
          <a:sx n="79" d="100"/>
          <a:sy n="79" d="100"/>
        </p:scale>
        <p:origin x="120" y="2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A5EAAC-A2A0-406F-93BD-8DB209C49A3C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4D6A3F-9099-452E-9E43-ACAAFCD644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4934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aseline="0" dirty="0" smtClean="0"/>
              <a:t>In this lesson we will look at how to add and subtract vectors and scalar multiples of vectors. Use lesson_03a_Video </a:t>
            </a:r>
            <a:r>
              <a:rPr lang="en-GB" baseline="0" dirty="0" err="1" smtClean="0"/>
              <a:t>script_Adding</a:t>
            </a:r>
            <a:r>
              <a:rPr lang="en-GB" baseline="0" dirty="0" smtClean="0"/>
              <a:t> and subtracting vectors. </a:t>
            </a:r>
          </a:p>
          <a:p>
            <a:r>
              <a:rPr lang="en-GB" b="0" i="1" u="none" baseline="0" dirty="0" smtClean="0"/>
              <a:t>Worksheet 3a Adding and subtracting vectors </a:t>
            </a:r>
          </a:p>
          <a:p>
            <a:r>
              <a:rPr lang="en-GB" sz="1200" b="0" i="1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Worksheet 3c Vector walks</a:t>
            </a:r>
          </a:p>
          <a:p>
            <a:endParaRPr lang="en-GB" b="0" i="1" u="none" baseline="0" dirty="0" smtClean="0"/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Extension </a:t>
            </a:r>
            <a:r>
              <a:rPr lang="en-GB" i="1" dirty="0" smtClean="0"/>
              <a:t>Worksheet 3b Adding and subtracting vectors extension</a:t>
            </a: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i="1" smtClean="0"/>
              <a:t> </a:t>
            </a:r>
            <a:r>
              <a:rPr lang="en-GB" smtClean="0"/>
              <a:t>https</a:t>
            </a:r>
            <a:r>
              <a:rPr lang="en-GB" dirty="0" smtClean="0"/>
              <a:t>://nrich.maths.org/10734  </a:t>
            </a:r>
            <a:r>
              <a:rPr lang="en-GB" sz="1200" b="1" i="0" kern="1200" dirty="0" smtClean="0">
                <a:solidFill>
                  <a:schemeClr val="tx1"/>
                </a:solidFill>
                <a:effectLst/>
                <a:latin typeface="+mn-lt"/>
                <a:ea typeface="ＭＳ Ｐゴシック" panose="020B0600070205080204" pitchFamily="34" charset="-128"/>
                <a:cs typeface="ＭＳ Ｐゴシック" charset="0"/>
              </a:rPr>
              <a:t>Vectors Round a Square</a:t>
            </a: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i="0" kern="1200" dirty="0" smtClean="0">
                <a:solidFill>
                  <a:schemeClr val="tx1"/>
                </a:solidFill>
                <a:effectLst/>
                <a:latin typeface="+mn-lt"/>
                <a:ea typeface="ＭＳ Ｐゴシック" panose="020B0600070205080204" pitchFamily="34" charset="-128"/>
                <a:cs typeface="ＭＳ Ｐゴシック" charset="0"/>
              </a:rPr>
              <a:t>https://nrich.maths.org/7453 Vector Journeys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4D6A3F-9099-452E-9E43-ACAAFCD6441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18673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aseline="0" dirty="0" smtClean="0"/>
              <a:t>In this lesson we will look at how to add and subtract vectors and scalar multiples of vectors.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11221F-D471-4286-B865-C445ABC3F7C8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57887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ＭＳ Ｐゴシック" panose="020B0600070205080204" pitchFamily="34" charset="-128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4D6A3F-9099-452E-9E43-ACAAFCD6441B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23893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4D6A3F-9099-452E-9E43-ACAAFCD6441B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2995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5532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6842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4869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4171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393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5107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527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0276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6086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8705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9364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E7E9C-2DF8-4740-8A22-E5DF3F1116FB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6407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58906" y="1909481"/>
            <a:ext cx="1120253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Teaching </a:t>
            </a:r>
            <a:r>
              <a:rPr lang="en-GB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Pack – Vectors</a:t>
            </a:r>
          </a:p>
          <a:p>
            <a:r>
              <a:rPr lang="en-GB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GB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Lesson </a:t>
            </a:r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Adding and subtracting vectors</a:t>
            </a:r>
            <a:endParaRPr lang="en-GB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b="1" dirty="0" smtClean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Cambridge </a:t>
            </a:r>
            <a:r>
              <a:rPr lang="en-GB" sz="2600" b="1" smtClean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IGCSE</a:t>
            </a:r>
            <a:r>
              <a:rPr lang="en-GB" sz="2600" b="1" baseline="30000" smtClean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</a:p>
          <a:p>
            <a:r>
              <a:rPr lang="en-GB" sz="2600" smtClean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Mathematics </a:t>
            </a:r>
            <a:r>
              <a:rPr lang="en-GB" sz="2600" dirty="0" smtClean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0580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39" y="451912"/>
            <a:ext cx="4046220" cy="6504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906" y="6239435"/>
            <a:ext cx="41282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Version 1.0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511" y="6168533"/>
            <a:ext cx="1292225" cy="4495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474" y="3033287"/>
            <a:ext cx="3659262" cy="2744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228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1302" y="1703437"/>
            <a:ext cx="115161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Add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and subtract vectors.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se 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vectors to solve multi step real life 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questions.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Lesson objectives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354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Try this!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337410"/>
            <a:ext cx="1207638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ts val="900"/>
              </a:spcBef>
              <a:buClr>
                <a:srgbClr val="55C2E6"/>
              </a:buClr>
            </a:pPr>
            <a:r>
              <a:rPr lang="en-GB" sz="2800" kern="0" dirty="0">
                <a:latin typeface="Arial"/>
                <a:ea typeface="ＭＳ Ｐゴシック" panose="020B0600070205080204" pitchFamily="34" charset="-128"/>
              </a:rPr>
              <a:t>Is vector addition commutative, in other words is </a:t>
            </a:r>
            <a:r>
              <a:rPr lang="en-GB" sz="2800" b="1" kern="0" dirty="0">
                <a:latin typeface="Arial"/>
                <a:ea typeface="ＭＳ Ｐゴシック" panose="020B0600070205080204" pitchFamily="34" charset="-128"/>
              </a:rPr>
              <a:t>a</a:t>
            </a:r>
            <a:r>
              <a:rPr lang="en-GB" sz="2800" kern="0" dirty="0">
                <a:latin typeface="Arial"/>
                <a:ea typeface="ＭＳ Ｐゴシック" panose="020B0600070205080204" pitchFamily="34" charset="-128"/>
              </a:rPr>
              <a:t> + </a:t>
            </a:r>
            <a:r>
              <a:rPr lang="en-GB" sz="2800" b="1" kern="0" dirty="0">
                <a:latin typeface="Arial"/>
                <a:ea typeface="ＭＳ Ｐゴシック" panose="020B0600070205080204" pitchFamily="34" charset="-128"/>
              </a:rPr>
              <a:t>b</a:t>
            </a:r>
            <a:r>
              <a:rPr lang="en-GB" sz="2800" kern="0" dirty="0">
                <a:latin typeface="Arial"/>
                <a:ea typeface="ＭＳ Ｐゴシック" panose="020B0600070205080204" pitchFamily="34" charset="-128"/>
              </a:rPr>
              <a:t> the same as </a:t>
            </a:r>
            <a:r>
              <a:rPr lang="en-GB" sz="2800" b="1" kern="0" dirty="0">
                <a:latin typeface="Arial"/>
                <a:ea typeface="ＭＳ Ｐゴシック" panose="020B0600070205080204" pitchFamily="34" charset="-128"/>
              </a:rPr>
              <a:t>b</a:t>
            </a:r>
            <a:r>
              <a:rPr lang="en-GB" sz="2800" kern="0" dirty="0">
                <a:latin typeface="Arial"/>
                <a:ea typeface="ＭＳ Ｐゴシック" panose="020B0600070205080204" pitchFamily="34" charset="-128"/>
              </a:rPr>
              <a:t> + </a:t>
            </a:r>
            <a:r>
              <a:rPr lang="en-GB" sz="2800" b="1" kern="0" dirty="0">
                <a:latin typeface="Arial"/>
                <a:ea typeface="ＭＳ Ｐゴシック" panose="020B0600070205080204" pitchFamily="34" charset="-128"/>
              </a:rPr>
              <a:t>a</a:t>
            </a:r>
            <a:r>
              <a:rPr lang="en-GB" sz="2800" kern="0" dirty="0">
                <a:latin typeface="Arial"/>
                <a:ea typeface="ＭＳ Ｐゴシック" panose="020B0600070205080204" pitchFamily="34" charset="-128"/>
              </a:rPr>
              <a:t>? Explain why or why not</a:t>
            </a:r>
            <a:r>
              <a:rPr lang="en-GB" sz="2800" kern="0" dirty="0" smtClean="0">
                <a:latin typeface="Arial"/>
                <a:ea typeface="ＭＳ Ｐゴシック" panose="020B0600070205080204" pitchFamily="34" charset="-128"/>
              </a:rPr>
              <a:t>. Explain to a partner, in your own words, how to add any 2 vectors </a:t>
            </a:r>
            <a:r>
              <a:rPr lang="en-GB" sz="2800" i="1" kern="0" dirty="0" smtClean="0">
                <a:latin typeface="Arial"/>
                <a:ea typeface="ＭＳ Ｐゴシック" panose="020B0600070205080204" pitchFamily="34" charset="-128"/>
              </a:rPr>
              <a:t>geometrically</a:t>
            </a:r>
            <a:r>
              <a:rPr lang="en-GB" sz="2800" kern="0" dirty="0" smtClean="0">
                <a:latin typeface="Arial"/>
                <a:ea typeface="ＭＳ Ｐゴシック" panose="020B0600070205080204" pitchFamily="34" charset="-128"/>
              </a:rPr>
              <a:t>. </a:t>
            </a:r>
          </a:p>
        </p:txBody>
      </p:sp>
      <p:pic>
        <p:nvPicPr>
          <p:cNvPr id="5" name="Picture 4" descr="Screen Clipping">
            <a:extLst>
              <a:ext uri="{FF2B5EF4-FFF2-40B4-BE49-F238E27FC236}">
                <a16:creationId xmlns:a16="http://schemas.microsoft.com/office/drawing/2014/main" id="{114561D6-6370-45DB-8CEC-E4490CF965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6873" y="2982023"/>
            <a:ext cx="5040934" cy="255714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15143" y="2982023"/>
            <a:ext cx="876154" cy="442674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Yes!</a:t>
            </a:r>
            <a:endParaRPr lang="en-GB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001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Try this!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5614" y="1387713"/>
            <a:ext cx="1207638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ts val="900"/>
              </a:spcBef>
              <a:buClr>
                <a:srgbClr val="55C2E6"/>
              </a:buClr>
            </a:pPr>
            <a:r>
              <a:rPr lang="en-GB" sz="2800" kern="0" dirty="0" smtClean="0">
                <a:latin typeface="Arial"/>
                <a:ea typeface="ＭＳ Ｐゴシック" panose="020B0600070205080204" pitchFamily="34" charset="-128"/>
              </a:rPr>
              <a:t>Is </a:t>
            </a:r>
            <a:r>
              <a:rPr lang="en-GB" sz="2800" kern="0" dirty="0">
                <a:latin typeface="Arial"/>
                <a:ea typeface="ＭＳ Ｐゴシック" panose="020B0600070205080204" pitchFamily="34" charset="-128"/>
              </a:rPr>
              <a:t>it ever possible for the resultant (sum) of two vectors to be the zero vector? If so, describe the relationship that must be true between these 2 vectors.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10756" y="3671186"/>
            <a:ext cx="10193575" cy="1123712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Yes, </a:t>
            </a:r>
            <a:r>
              <a:rPr lang="en-GB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 vectors </a:t>
            </a:r>
            <a:r>
              <a:rPr lang="en-GB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equal magnitude that are pointing in opposite directions </a:t>
            </a:r>
            <a:r>
              <a:rPr lang="en-GB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</a:t>
            </a:r>
            <a:r>
              <a:rPr lang="en-GB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sum to </a:t>
            </a:r>
            <a:r>
              <a:rPr lang="en-GB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zero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Two vectors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of unequal magnitude </a:t>
            </a:r>
            <a:r>
              <a:rPr lang="en-GB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never sum to </a:t>
            </a:r>
            <a:r>
              <a:rPr lang="en-GB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zero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If they point along the same line, since their magnitudes are different, the sum </a:t>
            </a:r>
            <a:r>
              <a:rPr lang="en-GB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will not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be </a:t>
            </a:r>
            <a:r>
              <a:rPr lang="en-GB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zero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9370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7030</TotalTime>
  <Words>251</Words>
  <Application>Microsoft Office PowerPoint</Application>
  <PresentationFormat>Widescreen</PresentationFormat>
  <Paragraphs>29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ＭＳ Ｐゴシック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Carr Hill High School &amp; Sixth Form Centre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 L Potts</dc:creator>
  <cp:lastModifiedBy>Liz Duncombe</cp:lastModifiedBy>
  <cp:revision>165</cp:revision>
  <cp:lastPrinted>2017-09-28T18:06:59Z</cp:lastPrinted>
  <dcterms:created xsi:type="dcterms:W3CDTF">2016-05-16T13:35:50Z</dcterms:created>
  <dcterms:modified xsi:type="dcterms:W3CDTF">2019-07-19T08:59:46Z</dcterms:modified>
</cp:coreProperties>
</file>