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49" r:id="rId2"/>
    <p:sldId id="350" r:id="rId3"/>
    <p:sldId id="329" r:id="rId4"/>
    <p:sldId id="339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904692"/>
    <a:srgbClr val="FF00FF"/>
    <a:srgbClr val="000099"/>
    <a:srgbClr val="99CC00"/>
    <a:srgbClr val="FFC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657" autoAdjust="0"/>
  </p:normalViewPr>
  <p:slideViewPr>
    <p:cSldViewPr snapToGrid="0">
      <p:cViewPr varScale="1">
        <p:scale>
          <a:sx n="79" d="100"/>
          <a:sy n="79" d="100"/>
        </p:scale>
        <p:origin x="120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5EAAC-A2A0-406F-93BD-8DB209C49A3C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D6A3F-9099-452E-9E43-ACAAFCD64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93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In this lesson we will look at how to add and subtract vectors and scalar multiples of vectors. Use lesson_03a_Video </a:t>
            </a:r>
            <a:r>
              <a:rPr lang="en-GB" baseline="0" dirty="0" err="1" smtClean="0"/>
              <a:t>script_Adding</a:t>
            </a:r>
            <a:r>
              <a:rPr lang="en-GB" baseline="0" dirty="0" smtClean="0"/>
              <a:t> and subtracting vectors. </a:t>
            </a:r>
          </a:p>
          <a:p>
            <a:r>
              <a:rPr lang="en-GB" b="0" i="1" u="none" baseline="0" dirty="0" smtClean="0"/>
              <a:t>Worksheet 3a Adding and subtracting vectors </a:t>
            </a:r>
          </a:p>
          <a:p>
            <a:r>
              <a:rPr lang="en-GB" sz="1200" b="0" i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Worksheet 3c Vector walks</a:t>
            </a:r>
          </a:p>
          <a:p>
            <a:endParaRPr lang="en-GB" b="0" i="1" u="none" baseline="0" dirty="0" smtClean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Extension </a:t>
            </a:r>
            <a:r>
              <a:rPr lang="en-GB" i="1" dirty="0" smtClean="0"/>
              <a:t>Worksheet 3b Adding and subtracting vectors extension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i="1" smtClean="0"/>
              <a:t> </a:t>
            </a:r>
            <a:r>
              <a:rPr lang="en-GB" smtClean="0"/>
              <a:t>https</a:t>
            </a:r>
            <a:r>
              <a:rPr lang="en-GB" dirty="0" smtClean="0"/>
              <a:t>://nrich.maths.org/10734  </a:t>
            </a:r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panose="020B0600070205080204" pitchFamily="34" charset="-128"/>
                <a:cs typeface="ＭＳ Ｐゴシック" charset="0"/>
              </a:rPr>
              <a:t>Vectors Round a Square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panose="020B0600070205080204" pitchFamily="34" charset="-128"/>
                <a:cs typeface="ＭＳ Ｐゴシック" charset="0"/>
              </a:rPr>
              <a:t>https://nrich.maths.org/7453 Vector Journeys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867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In this lesson we will look at how to add and subtract vectors and scalar multiples of vectors.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1221F-D471-4286-B865-C445ABC3F7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88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ＭＳ Ｐゴシック" panose="020B0600070205080204" pitchFamily="34" charset="-128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89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D6A3F-9099-452E-9E43-ACAAFCD6441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99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53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84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86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7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9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0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7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7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08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364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7E9C-2DF8-4740-8A22-E5DF3F1116FB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8EBA-7194-4BE8-B1FE-0F2353F5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0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112025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Vectors</a:t>
            </a:r>
          </a:p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Adding and subtracting vectors</a:t>
            </a:r>
            <a:endParaRPr lang="en-GB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</a:t>
            </a:r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302" y="1703437"/>
            <a:ext cx="11516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subtract vectors.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vectors to solve multi step real life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Lesson objectives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35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337410"/>
            <a:ext cx="120763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900"/>
              </a:spcBef>
              <a:buClr>
                <a:srgbClr val="55C2E6"/>
              </a:buClr>
            </a:pP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Is vector addition commutative, in other words is </a:t>
            </a:r>
            <a:r>
              <a:rPr lang="en-GB" sz="2800" b="1" kern="0" dirty="0">
                <a:latin typeface="Arial"/>
                <a:ea typeface="ＭＳ Ｐゴシック" panose="020B0600070205080204" pitchFamily="34" charset="-128"/>
              </a:rPr>
              <a:t>a</a:t>
            </a: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 + </a:t>
            </a:r>
            <a:r>
              <a:rPr lang="en-GB" sz="2800" b="1" kern="0" dirty="0">
                <a:latin typeface="Arial"/>
                <a:ea typeface="ＭＳ Ｐゴシック" panose="020B0600070205080204" pitchFamily="34" charset="-128"/>
              </a:rPr>
              <a:t>b</a:t>
            </a: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 the same as </a:t>
            </a:r>
            <a:r>
              <a:rPr lang="en-GB" sz="2800" b="1" kern="0" dirty="0">
                <a:latin typeface="Arial"/>
                <a:ea typeface="ＭＳ Ｐゴシック" panose="020B0600070205080204" pitchFamily="34" charset="-128"/>
              </a:rPr>
              <a:t>b</a:t>
            </a: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 + </a:t>
            </a:r>
            <a:r>
              <a:rPr lang="en-GB" sz="2800" b="1" kern="0" dirty="0">
                <a:latin typeface="Arial"/>
                <a:ea typeface="ＭＳ Ｐゴシック" panose="020B0600070205080204" pitchFamily="34" charset="-128"/>
              </a:rPr>
              <a:t>a</a:t>
            </a: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? Explain why or why not</a:t>
            </a:r>
            <a:r>
              <a:rPr lang="en-GB" sz="2800" kern="0" dirty="0" smtClean="0">
                <a:latin typeface="Arial"/>
                <a:ea typeface="ＭＳ Ｐゴシック" panose="020B0600070205080204" pitchFamily="34" charset="-128"/>
              </a:rPr>
              <a:t>. Explain to a partner, in your own words, how to add any 2 vectors </a:t>
            </a:r>
            <a:r>
              <a:rPr lang="en-GB" sz="2800" i="1" kern="0" dirty="0" smtClean="0">
                <a:latin typeface="Arial"/>
                <a:ea typeface="ＭＳ Ｐゴシック" panose="020B0600070205080204" pitchFamily="34" charset="-128"/>
              </a:rPr>
              <a:t>geometrically</a:t>
            </a:r>
            <a:r>
              <a:rPr lang="en-GB" sz="2800" kern="0" dirty="0" smtClean="0">
                <a:latin typeface="Arial"/>
                <a:ea typeface="ＭＳ Ｐゴシック" panose="020B0600070205080204" pitchFamily="34" charset="-128"/>
              </a:rPr>
              <a:t>. </a:t>
            </a:r>
          </a:p>
        </p:txBody>
      </p:sp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114561D6-6370-45DB-8CEC-E4490CF96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873" y="2982023"/>
            <a:ext cx="5040934" cy="2557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15143" y="2982023"/>
            <a:ext cx="876154" cy="442674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Yes!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0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5614" y="1387713"/>
            <a:ext cx="120763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900"/>
              </a:spcBef>
              <a:buClr>
                <a:srgbClr val="55C2E6"/>
              </a:buClr>
            </a:pPr>
            <a:r>
              <a:rPr lang="en-GB" sz="2800" kern="0" dirty="0" smtClean="0">
                <a:latin typeface="Arial"/>
                <a:ea typeface="ＭＳ Ｐゴシック" panose="020B0600070205080204" pitchFamily="34" charset="-128"/>
              </a:rPr>
              <a:t>Is </a:t>
            </a:r>
            <a:r>
              <a:rPr lang="en-GB" sz="2800" kern="0" dirty="0">
                <a:latin typeface="Arial"/>
                <a:ea typeface="ＭＳ Ｐゴシック" panose="020B0600070205080204" pitchFamily="34" charset="-128"/>
              </a:rPr>
              <a:t>it ever possible for the resultant (sum) of two vectors to be the zero vector? If so, describe the relationship that must be true between these 2 vectors.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0756" y="3671186"/>
            <a:ext cx="10193575" cy="1123712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 </a:t>
            </a:r>
            <a:r>
              <a:rPr lang="en-GB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vectors </a:t>
            </a:r>
            <a:r>
              <a:rPr lang="en-GB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equal magnitude that are pointing in opposite directions </a:t>
            </a:r>
            <a:r>
              <a:rPr lang="en-GB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sum to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zero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Two vectors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unequal magnitude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never sum to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zero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If they point along the same line, since their magnitudes are different, the sum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will not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zero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37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7030</TotalTime>
  <Words>251</Words>
  <Application>Microsoft Office PowerPoint</Application>
  <PresentationFormat>Widescreen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Carr Hill High School &amp; Sixth Form Centre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L Potts</dc:creator>
  <cp:lastModifiedBy>Liz Duncombe</cp:lastModifiedBy>
  <cp:revision>165</cp:revision>
  <cp:lastPrinted>2017-09-28T18:06:59Z</cp:lastPrinted>
  <dcterms:created xsi:type="dcterms:W3CDTF">2016-05-16T13:35:50Z</dcterms:created>
  <dcterms:modified xsi:type="dcterms:W3CDTF">2019-07-19T08:59:46Z</dcterms:modified>
</cp:coreProperties>
</file>