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5"/>
  </p:sldMasterIdLst>
  <p:notesMasterIdLst>
    <p:notesMasterId r:id="rId14"/>
  </p:notesMasterIdLst>
  <p:handoutMasterIdLst>
    <p:handoutMasterId r:id="rId15"/>
  </p:handoutMasterIdLst>
  <p:sldIdLst>
    <p:sldId id="343" r:id="rId6"/>
    <p:sldId id="347" r:id="rId7"/>
    <p:sldId id="345" r:id="rId8"/>
    <p:sldId id="346" r:id="rId9"/>
    <p:sldId id="298" r:id="rId10"/>
    <p:sldId id="322" r:id="rId11"/>
    <p:sldId id="348" r:id="rId12"/>
    <p:sldId id="341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59DCD0B-3B59-E30F-25BE-077FB788FC5F}" name="Rebecca" initials="R" userId="S::beccy.rushton@cambridgeinternational.org::5da41865-7dbb-4b23-af4d-ef034ccc78b8" providerId="AD"/>
  <p188:author id="{5C4A6CEA-96A4-BBC8-4A4E-787900810344}" name="Beccy Rushton" initials="BR" userId="S::beccy.rushton@cambridgeinternational.org::238d138b-7b3e-44e9-851b-f70e09838bc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7FDF5"/>
    <a:srgbClr val="FACB2E"/>
    <a:srgbClr val="CC59AA"/>
    <a:srgbClr val="00BDB6"/>
    <a:srgbClr val="5E0A4F"/>
    <a:srgbClr val="CC59B0"/>
    <a:srgbClr val="F9DC4E"/>
    <a:srgbClr val="C9C9C9"/>
    <a:srgbClr val="BABABA"/>
    <a:srgbClr val="ADAD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4620" y="106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microsoft.com/office/2018/10/relationships/authors" Target="author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1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5.xml"/><Relationship Id="rId19" Type="http://schemas.openxmlformats.org/officeDocument/2006/relationships/tableStyles" Target="tableStyle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zzie Gauntlett" userId="1dc7c36a1b1a647d" providerId="LiveId" clId="{C1DC5315-D282-429F-B35A-871ABF7A65E8}"/>
    <pc:docChg chg="undo custSel addSld delSld modSld sldOrd">
      <pc:chgData name="Lizzie Gauntlett" userId="1dc7c36a1b1a647d" providerId="LiveId" clId="{C1DC5315-D282-429F-B35A-871ABF7A65E8}" dt="2026-05-13T08:59:24.849" v="3654" actId="47"/>
      <pc:docMkLst>
        <pc:docMk/>
      </pc:docMkLst>
      <pc:sldChg chg="modSp mod">
        <pc:chgData name="Lizzie Gauntlett" userId="1dc7c36a1b1a647d" providerId="LiveId" clId="{C1DC5315-D282-429F-B35A-871ABF7A65E8}" dt="2026-05-13T08:54:38.486" v="3490" actId="20577"/>
        <pc:sldMkLst>
          <pc:docMk/>
          <pc:sldMk cId="1677304970" sldId="298"/>
        </pc:sldMkLst>
        <pc:spChg chg="mod">
          <ac:chgData name="Lizzie Gauntlett" userId="1dc7c36a1b1a647d" providerId="LiveId" clId="{C1DC5315-D282-429F-B35A-871ABF7A65E8}" dt="2026-05-13T08:54:38.486" v="3490" actId="20577"/>
          <ac:spMkLst>
            <pc:docMk/>
            <pc:sldMk cId="1677304970" sldId="298"/>
            <ac:spMk id="4" creationId="{8A3FCDC3-543C-8905-8EB4-3AC0E32FFFFF}"/>
          </ac:spMkLst>
        </pc:spChg>
      </pc:sldChg>
      <pc:sldChg chg="addSp modSp mod">
        <pc:chgData name="Lizzie Gauntlett" userId="1dc7c36a1b1a647d" providerId="LiveId" clId="{C1DC5315-D282-429F-B35A-871ABF7A65E8}" dt="2026-05-13T08:18:53.861" v="2412" actId="20577"/>
        <pc:sldMkLst>
          <pc:docMk/>
          <pc:sldMk cId="2489020089" sldId="322"/>
        </pc:sldMkLst>
        <pc:spChg chg="mod">
          <ac:chgData name="Lizzie Gauntlett" userId="1dc7c36a1b1a647d" providerId="LiveId" clId="{C1DC5315-D282-429F-B35A-871ABF7A65E8}" dt="2026-05-13T08:18:34.750" v="2400" actId="20577"/>
          <ac:spMkLst>
            <pc:docMk/>
            <pc:sldMk cId="2489020089" sldId="322"/>
            <ac:spMk id="2" creationId="{9DB82052-FB06-EB29-235D-D895AFE80018}"/>
          </ac:spMkLst>
        </pc:spChg>
        <pc:spChg chg="mod">
          <ac:chgData name="Lizzie Gauntlett" userId="1dc7c36a1b1a647d" providerId="LiveId" clId="{C1DC5315-D282-429F-B35A-871ABF7A65E8}" dt="2026-05-13T08:18:53.861" v="2412" actId="20577"/>
          <ac:spMkLst>
            <pc:docMk/>
            <pc:sldMk cId="2489020089" sldId="322"/>
            <ac:spMk id="4" creationId="{E1002C61-6357-87F2-E88C-5E97C35CEB53}"/>
          </ac:spMkLst>
        </pc:spChg>
      </pc:sldChg>
      <pc:sldChg chg="modSp mod ord">
        <pc:chgData name="Lizzie Gauntlett" userId="1dc7c36a1b1a647d" providerId="LiveId" clId="{C1DC5315-D282-429F-B35A-871ABF7A65E8}" dt="2026-05-13T08:54:02.053" v="3454"/>
        <pc:sldMkLst>
          <pc:docMk/>
          <pc:sldMk cId="153233455" sldId="341"/>
        </pc:sldMkLst>
        <pc:spChg chg="mod">
          <ac:chgData name="Lizzie Gauntlett" userId="1dc7c36a1b1a647d" providerId="LiveId" clId="{C1DC5315-D282-429F-B35A-871ABF7A65E8}" dt="2026-05-13T08:31:40.264" v="3223" actId="113"/>
          <ac:spMkLst>
            <pc:docMk/>
            <pc:sldMk cId="153233455" sldId="341"/>
            <ac:spMk id="4" creationId="{CC353874-58DC-AE45-C5DF-CCA75046EC71}"/>
          </ac:spMkLst>
        </pc:spChg>
      </pc:sldChg>
      <pc:sldChg chg="addSp modSp mod">
        <pc:chgData name="Lizzie Gauntlett" userId="1dc7c36a1b1a647d" providerId="LiveId" clId="{C1DC5315-D282-429F-B35A-871ABF7A65E8}" dt="2026-05-13T08:47:53.762" v="3329" actId="12"/>
        <pc:sldMkLst>
          <pc:docMk/>
          <pc:sldMk cId="1130971648" sldId="343"/>
        </pc:sldMkLst>
        <pc:spChg chg="mod">
          <ac:chgData name="Lizzie Gauntlett" userId="1dc7c36a1b1a647d" providerId="LiveId" clId="{C1DC5315-D282-429F-B35A-871ABF7A65E8}" dt="2026-05-13T08:47:53.762" v="3329" actId="12"/>
          <ac:spMkLst>
            <pc:docMk/>
            <pc:sldMk cId="1130971648" sldId="343"/>
            <ac:spMk id="4" creationId="{8A3FCDC3-543C-8905-8EB4-3AC0E32FFFFF}"/>
          </ac:spMkLst>
        </pc:spChg>
      </pc:sldChg>
      <pc:sldChg chg="add">
        <pc:chgData name="Lizzie Gauntlett" userId="1dc7c36a1b1a647d" providerId="LiveId" clId="{C1DC5315-D282-429F-B35A-871ABF7A65E8}" dt="2026-05-13T08:48:05.800" v="3330"/>
        <pc:sldMkLst>
          <pc:docMk/>
          <pc:sldMk cId="1228561696" sldId="345"/>
        </pc:sldMkLst>
      </pc:sldChg>
      <pc:sldChg chg="add">
        <pc:chgData name="Lizzie Gauntlett" userId="1dc7c36a1b1a647d" providerId="LiveId" clId="{C1DC5315-D282-429F-B35A-871ABF7A65E8}" dt="2026-05-13T08:48:10.587" v="3331"/>
        <pc:sldMkLst>
          <pc:docMk/>
          <pc:sldMk cId="1646389959" sldId="346"/>
        </pc:sldMkLst>
      </pc:sldChg>
      <pc:sldChg chg="modSp add mod">
        <pc:chgData name="Lizzie Gauntlett" userId="1dc7c36a1b1a647d" providerId="LiveId" clId="{C1DC5315-D282-429F-B35A-871ABF7A65E8}" dt="2026-05-13T08:53:50.489" v="3452" actId="20577"/>
        <pc:sldMkLst>
          <pc:docMk/>
          <pc:sldMk cId="1279917947" sldId="347"/>
        </pc:sldMkLst>
        <pc:spChg chg="mod">
          <ac:chgData name="Lizzie Gauntlett" userId="1dc7c36a1b1a647d" providerId="LiveId" clId="{C1DC5315-D282-429F-B35A-871ABF7A65E8}" dt="2026-05-13T08:53:50.489" v="3452" actId="20577"/>
          <ac:spMkLst>
            <pc:docMk/>
            <pc:sldMk cId="1279917947" sldId="347"/>
            <ac:spMk id="4" creationId="{EABFFE51-C8F1-7234-E7FE-A3F1692F3B27}"/>
          </ac:spMkLst>
        </pc:spChg>
      </pc:sldChg>
      <pc:sldChg chg="modSp add mod">
        <pc:chgData name="Lizzie Gauntlett" userId="1dc7c36a1b1a647d" providerId="LiveId" clId="{C1DC5315-D282-429F-B35A-871ABF7A65E8}" dt="2026-05-13T08:56:02.151" v="3651" actId="20577"/>
        <pc:sldMkLst>
          <pc:docMk/>
          <pc:sldMk cId="14477446" sldId="348"/>
        </pc:sldMkLst>
        <pc:spChg chg="mod">
          <ac:chgData name="Lizzie Gauntlett" userId="1dc7c36a1b1a647d" providerId="LiveId" clId="{C1DC5315-D282-429F-B35A-871ABF7A65E8}" dt="2026-05-13T08:55:03.359" v="3504" actId="20577"/>
          <ac:spMkLst>
            <pc:docMk/>
            <pc:sldMk cId="14477446" sldId="348"/>
            <ac:spMk id="3" creationId="{6B3FB730-E716-9163-933A-D10A91D53A5C}"/>
          </ac:spMkLst>
        </pc:spChg>
        <pc:spChg chg="mod">
          <ac:chgData name="Lizzie Gauntlett" userId="1dc7c36a1b1a647d" providerId="LiveId" clId="{C1DC5315-D282-429F-B35A-871ABF7A65E8}" dt="2026-05-13T08:56:02.151" v="3651" actId="20577"/>
          <ac:spMkLst>
            <pc:docMk/>
            <pc:sldMk cId="14477446" sldId="348"/>
            <ac:spMk id="4" creationId="{B28AEBA2-DE10-61F2-9900-D0E0A9BCE882}"/>
          </ac:spMkLst>
        </pc:spChg>
      </pc:sldChg>
    </pc:docChg>
  </pc:docChgLst>
  <pc:docChgLst>
    <pc:chgData name="Karolyn Feliciani" userId="4076af5d-4c02-40b8-bc9d-56f6c404e751" providerId="ADAL" clId="{8B2CCB7D-5049-4A78-86B5-363DE994085C}"/>
    <pc:docChg chg="modSld">
      <pc:chgData name="Karolyn Feliciani" userId="4076af5d-4c02-40b8-bc9d-56f6c404e751" providerId="ADAL" clId="{8B2CCB7D-5049-4A78-86B5-363DE994085C}" dt="2026-05-20T07:56:02.234" v="0" actId="120"/>
      <pc:docMkLst>
        <pc:docMk/>
      </pc:docMkLst>
      <pc:sldChg chg="modSp mod">
        <pc:chgData name="Karolyn Feliciani" userId="4076af5d-4c02-40b8-bc9d-56f6c404e751" providerId="ADAL" clId="{8B2CCB7D-5049-4A78-86B5-363DE994085C}" dt="2026-05-20T07:56:02.234" v="0" actId="120"/>
        <pc:sldMkLst>
          <pc:docMk/>
          <pc:sldMk cId="1228561696" sldId="345"/>
        </pc:sldMkLst>
        <pc:spChg chg="mod">
          <ac:chgData name="Karolyn Feliciani" userId="4076af5d-4c02-40b8-bc9d-56f6c404e751" providerId="ADAL" clId="{8B2CCB7D-5049-4A78-86B5-363DE994085C}" dt="2026-05-20T07:56:02.234" v="0" actId="120"/>
          <ac:spMkLst>
            <pc:docMk/>
            <pc:sldMk cId="1228561696" sldId="345"/>
            <ac:spMk id="4" creationId="{BD3E643E-4999-415D-FD6A-BA301A2079E8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431943F-366C-BEB2-2C52-8F64B2853E5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27FBAD5-7266-3D71-B3A2-4040E2DCC48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44087D-43F5-4D42-8A0D-096C4E3404F5}" type="datetimeFigureOut">
              <a:rPr lang="en-GB" smtClean="0"/>
              <a:t>20/05/2026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E603EA-DFEE-1FB1-1320-A771EF15F55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FF6D0C-CE98-608C-598F-D4C356146EF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ED1036-B28D-47C7-9610-4DFDDC3DFE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7368027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8D41B3-343F-4A6E-BAF9-243AAB662254}" type="datetimeFigureOut">
              <a:rPr lang="en-GB" smtClean="0"/>
              <a:t>20/05/2026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3CB86A-011C-4C12-AFCC-82D41CAC3C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16774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bg>
      <p:bgPr>
        <a:solidFill>
          <a:srgbClr val="2BCA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blue and white pattern&#10;&#10;Description automatically generated">
            <a:extLst>
              <a:ext uri="{FF2B5EF4-FFF2-40B4-BE49-F238E27FC236}">
                <a16:creationId xmlns:a16="http://schemas.microsoft.com/office/drawing/2014/main" id="{018120A3-668C-095D-1426-B512FDA471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00" r="62962" b="12998"/>
          <a:stretch/>
        </p:blipFill>
        <p:spPr>
          <a:xfrm>
            <a:off x="2957910" y="-1"/>
            <a:ext cx="9234090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F9B0B1-B66F-754F-A910-9AEA1624D1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9999" y="2747387"/>
            <a:ext cx="10835331" cy="949325"/>
          </a:xfrm>
        </p:spPr>
        <p:txBody>
          <a:bodyPr anchor="ctr">
            <a:noAutofit/>
          </a:bodyPr>
          <a:lstStyle>
            <a:lvl1pPr>
              <a:defRPr sz="4800" b="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65CC5DC-AB42-AA4B-BD3D-34AC0C34789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9999" y="4833809"/>
            <a:ext cx="6515441" cy="463268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E00F3067-A12A-4444-9753-8B80889849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9999" y="5441675"/>
            <a:ext cx="6515441" cy="386909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Date and time</a:t>
            </a:r>
          </a:p>
        </p:txBody>
      </p:sp>
      <p:pic>
        <p:nvPicPr>
          <p:cNvPr id="5" name="Picture 4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083D55F9-E821-2477-5F6A-144B6B87C8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36" y="352042"/>
            <a:ext cx="2567475" cy="433871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ED53E61-DADF-4C37-DC49-D9762C6D14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9999" y="3694239"/>
            <a:ext cx="10836275" cy="949325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latin typeface="+mj-lt"/>
              </a:defRPr>
            </a:lvl1pPr>
          </a:lstStyle>
          <a:p>
            <a:pPr lvl="0"/>
            <a:r>
              <a:rPr lang="en-US" dirty="0"/>
              <a:t>Presentation sub-title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425032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pic>
        <p:nvPicPr>
          <p:cNvPr id="6" name="Picture 5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3F44B2E-08E6-A082-6909-23CCB6ADB7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5" name="Table Placeholder 3">
            <a:extLst>
              <a:ext uri="{FF2B5EF4-FFF2-40B4-BE49-F238E27FC236}">
                <a16:creationId xmlns:a16="http://schemas.microsoft.com/office/drawing/2014/main" id="{E0D15282-C7CF-0F4D-66E0-049C7DAAF6B1}"/>
              </a:ext>
            </a:extLst>
          </p:cNvPr>
          <p:cNvSpPr>
            <a:spLocks noGrp="1"/>
          </p:cNvSpPr>
          <p:nvPr>
            <p:ph type="tbl" sz="quarter" idx="11"/>
          </p:nvPr>
        </p:nvSpPr>
        <p:spPr>
          <a:xfrm>
            <a:off x="174625" y="1836000"/>
            <a:ext cx="11627998" cy="4669575"/>
          </a:xfrm>
        </p:spPr>
        <p:txBody>
          <a:bodyPr/>
          <a:lstStyle/>
          <a:p>
            <a:r>
              <a:rPr lang="en-US"/>
              <a:t>Click icon to add table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255573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pic>
        <p:nvPicPr>
          <p:cNvPr id="6" name="Picture 5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3F44B2E-08E6-A082-6909-23CCB6ADB7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741D65A0-2A11-2921-2AA5-945E262B5C5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74625" y="1836000"/>
            <a:ext cx="11627998" cy="4669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746178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pin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290B388-A550-634A-84BC-3CEA6D1537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50999" y="4623343"/>
            <a:ext cx="8942659" cy="30361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Name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B142E05-0C51-0A44-AB9F-2DCB7087B2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51000" y="4978305"/>
            <a:ext cx="8942659" cy="303618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Role /Affiliation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A0E85FA5-42C8-4F4B-949F-1E8E38681AB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651000" y="1889760"/>
            <a:ext cx="8942659" cy="268224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4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“Quote”</a:t>
            </a:r>
          </a:p>
        </p:txBody>
      </p:sp>
      <p:pic>
        <p:nvPicPr>
          <p:cNvPr id="2" name="Picture 1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69E631E3-1609-DC3E-EDC6-6BAD1CD334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5314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Cambridge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842276-A09B-6E43-B4B5-428D6DAAD2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51000" y="1889760"/>
            <a:ext cx="8942659" cy="268224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4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“Quote”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290B388-A550-634A-84BC-3CEA6D1537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51000" y="4630024"/>
            <a:ext cx="8942659" cy="30361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Name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B142E05-0C51-0A44-AB9F-2DCB7087B2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51000" y="4991666"/>
            <a:ext cx="8942659" cy="303618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Role /Affiliation</a:t>
            </a:r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2F058A49-A1B5-3335-F433-3A149CAE12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7936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 - Cambridge light blue">
    <p:bg>
      <p:bgPr>
        <a:solidFill>
          <a:srgbClr val="D7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842276-A09B-6E43-B4B5-428D6DAAD2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51000" y="1889760"/>
            <a:ext cx="8942659" cy="268224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4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“Quote”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290B388-A550-634A-84BC-3CEA6D1537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51000" y="4630024"/>
            <a:ext cx="8942659" cy="30361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Name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B142E05-0C51-0A44-AB9F-2DCB7087B2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51000" y="4991666"/>
            <a:ext cx="8942659" cy="303618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Role /Affiliation</a:t>
            </a:r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2F058A49-A1B5-3335-F433-3A149CAE12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835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fact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BF553E2-6D6F-F646-B515-DA553A76F708}"/>
              </a:ext>
            </a:extLst>
          </p:cNvPr>
          <p:cNvSpPr/>
          <p:nvPr userDrawn="1"/>
        </p:nvSpPr>
        <p:spPr>
          <a:xfrm>
            <a:off x="6116320" y="0"/>
            <a:ext cx="607568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20" y="1108800"/>
            <a:ext cx="5580000" cy="720000"/>
          </a:xfrm>
        </p:spPr>
        <p:txBody>
          <a:bodyPr>
            <a:no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CA684-9A68-4EBE-AA4A-247AD4193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420" y="1913861"/>
            <a:ext cx="5580000" cy="456614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31D989D-A10D-324A-934D-565816DBA2F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16320" y="1828800"/>
            <a:ext cx="6075680" cy="2550160"/>
          </a:xfrm>
        </p:spPr>
        <p:txBody>
          <a:bodyPr>
            <a:noAutofit/>
          </a:bodyPr>
          <a:lstStyle>
            <a:lvl1pPr marL="0" indent="0" algn="ctr">
              <a:buNone/>
              <a:defRPr sz="19900" b="1">
                <a:solidFill>
                  <a:schemeClr val="tx2"/>
                </a:solidFill>
              </a:defRPr>
            </a:lvl1pPr>
            <a:lvl2pPr>
              <a:defRPr b="1">
                <a:solidFill>
                  <a:srgbClr val="53CEC6"/>
                </a:solidFill>
              </a:defRPr>
            </a:lvl2pPr>
            <a:lvl3pPr>
              <a:defRPr b="1">
                <a:solidFill>
                  <a:srgbClr val="53CEC6"/>
                </a:solidFill>
              </a:defRPr>
            </a:lvl3pPr>
            <a:lvl4pPr>
              <a:defRPr b="1">
                <a:solidFill>
                  <a:srgbClr val="53CEC6"/>
                </a:solidFill>
              </a:defRPr>
            </a:lvl4pPr>
            <a:lvl5pPr>
              <a:defRPr b="1">
                <a:solidFill>
                  <a:srgbClr val="53CEC6"/>
                </a:solidFill>
              </a:defRPr>
            </a:lvl5pPr>
          </a:lstStyle>
          <a:p>
            <a:pPr lvl="0"/>
            <a:r>
              <a:rPr lang="en-GB"/>
              <a:t>6%</a:t>
            </a:r>
            <a:endParaRPr lang="en-US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3080EB9B-83F0-0546-9900-8DD72A2953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06160" y="4734560"/>
            <a:ext cx="6085840" cy="133127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Explanation here</a:t>
            </a:r>
          </a:p>
        </p:txBody>
      </p:sp>
      <p:pic>
        <p:nvPicPr>
          <p:cNvPr id="9" name="Picture 8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92B5C8BA-6928-4944-A568-5C2EB2847A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5943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fact -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BF553E2-6D6F-F646-B515-DA553A76F708}"/>
              </a:ext>
            </a:extLst>
          </p:cNvPr>
          <p:cNvSpPr/>
          <p:nvPr userDrawn="1"/>
        </p:nvSpPr>
        <p:spPr>
          <a:xfrm>
            <a:off x="6116320" y="0"/>
            <a:ext cx="6075680" cy="6858000"/>
          </a:xfrm>
          <a:prstGeom prst="rect">
            <a:avLst/>
          </a:prstGeom>
          <a:solidFill>
            <a:srgbClr val="D7FDF5"/>
          </a:solidFill>
          <a:ln>
            <a:solidFill>
              <a:srgbClr val="D7FD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20" y="1108800"/>
            <a:ext cx="5580000" cy="720000"/>
          </a:xfrm>
        </p:spPr>
        <p:txBody>
          <a:bodyPr>
            <a:no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CA684-9A68-4EBE-AA4A-247AD4193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420" y="1913861"/>
            <a:ext cx="5580000" cy="456614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31D989D-A10D-324A-934D-565816DBA2F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16320" y="1828800"/>
            <a:ext cx="6075680" cy="2550160"/>
          </a:xfrm>
        </p:spPr>
        <p:txBody>
          <a:bodyPr>
            <a:noAutofit/>
          </a:bodyPr>
          <a:lstStyle>
            <a:lvl1pPr marL="0" indent="0" algn="ctr">
              <a:buNone/>
              <a:defRPr sz="19900" b="1">
                <a:solidFill>
                  <a:schemeClr val="tx2"/>
                </a:solidFill>
              </a:defRPr>
            </a:lvl1pPr>
            <a:lvl2pPr>
              <a:defRPr b="1">
                <a:solidFill>
                  <a:srgbClr val="53CEC6"/>
                </a:solidFill>
              </a:defRPr>
            </a:lvl2pPr>
            <a:lvl3pPr>
              <a:defRPr b="1">
                <a:solidFill>
                  <a:srgbClr val="53CEC6"/>
                </a:solidFill>
              </a:defRPr>
            </a:lvl3pPr>
            <a:lvl4pPr>
              <a:defRPr b="1">
                <a:solidFill>
                  <a:srgbClr val="53CEC6"/>
                </a:solidFill>
              </a:defRPr>
            </a:lvl4pPr>
            <a:lvl5pPr>
              <a:defRPr b="1">
                <a:solidFill>
                  <a:srgbClr val="53CEC6"/>
                </a:solidFill>
              </a:defRPr>
            </a:lvl5pPr>
          </a:lstStyle>
          <a:p>
            <a:pPr lvl="0"/>
            <a:r>
              <a:rPr lang="en-GB"/>
              <a:t>6%</a:t>
            </a:r>
            <a:endParaRPr lang="en-US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3080EB9B-83F0-0546-9900-8DD72A2953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06160" y="4734560"/>
            <a:ext cx="6085840" cy="133127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Explanation here</a:t>
            </a:r>
          </a:p>
        </p:txBody>
      </p:sp>
      <p:pic>
        <p:nvPicPr>
          <p:cNvPr id="9" name="Picture 8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92B5C8BA-6928-4944-A568-5C2EB2847A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0695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fact -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75F79E0-C571-A1BF-FABE-3F40A62A7548}"/>
              </a:ext>
            </a:extLst>
          </p:cNvPr>
          <p:cNvSpPr/>
          <p:nvPr userDrawn="1"/>
        </p:nvSpPr>
        <p:spPr>
          <a:xfrm>
            <a:off x="6116320" y="0"/>
            <a:ext cx="6075680" cy="6858000"/>
          </a:xfrm>
          <a:prstGeom prst="rect">
            <a:avLst/>
          </a:prstGeom>
          <a:solidFill>
            <a:srgbClr val="CC58B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0" y="1108800"/>
            <a:ext cx="5580000" cy="720000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CA684-9A68-4EBE-AA4A-247AD4193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967023"/>
            <a:ext cx="5580000" cy="451297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B51FE7B-1898-0A4F-845A-9F2EE3037FC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06160" y="4734560"/>
            <a:ext cx="6085840" cy="1331278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Explanation here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A8465430-1AA1-8943-A7A5-1DE1399001B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16320" y="1828800"/>
            <a:ext cx="6075680" cy="2550160"/>
          </a:xfrm>
        </p:spPr>
        <p:txBody>
          <a:bodyPr>
            <a:noAutofit/>
          </a:bodyPr>
          <a:lstStyle>
            <a:lvl1pPr marL="0" indent="0" algn="ctr">
              <a:buNone/>
              <a:defRPr sz="19900" b="1">
                <a:solidFill>
                  <a:schemeClr val="bg1"/>
                </a:solidFill>
              </a:defRPr>
            </a:lvl1pPr>
            <a:lvl2pPr>
              <a:defRPr b="1">
                <a:solidFill>
                  <a:srgbClr val="53CEC6"/>
                </a:solidFill>
              </a:defRPr>
            </a:lvl2pPr>
            <a:lvl3pPr>
              <a:defRPr b="1">
                <a:solidFill>
                  <a:srgbClr val="53CEC6"/>
                </a:solidFill>
              </a:defRPr>
            </a:lvl3pPr>
            <a:lvl4pPr>
              <a:defRPr b="1">
                <a:solidFill>
                  <a:srgbClr val="53CEC6"/>
                </a:solidFill>
              </a:defRPr>
            </a:lvl4pPr>
            <a:lvl5pPr>
              <a:defRPr b="1">
                <a:solidFill>
                  <a:srgbClr val="53CEC6"/>
                </a:solidFill>
              </a:defRPr>
            </a:lvl5pPr>
          </a:lstStyle>
          <a:p>
            <a:pPr lvl="0"/>
            <a:r>
              <a:rPr lang="en-GB"/>
              <a:t>6%</a:t>
            </a:r>
            <a:endParaRPr lang="en-US"/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48923985-2DAE-4FC0-9C52-2FA080C857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6034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 -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D9DCDF0C-11DC-8163-A3E9-5024EDC0B9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A13AEEC-1620-3596-113E-6C8511C48AB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en-GB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CE995D2-C7C8-D332-04BE-1E0B119BA8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0" y="1108800"/>
            <a:ext cx="5580000" cy="720000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9E9C12C-2F83-ADAA-88E2-B51F3CC49C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967023"/>
            <a:ext cx="5580000" cy="451297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50463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picture - blue">
    <p:bg>
      <p:bgPr>
        <a:solidFill>
          <a:srgbClr val="D7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D9DCDF0C-11DC-8163-A3E9-5024EDC0B9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A13AEEC-1620-3596-113E-6C8511C48AB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en-GB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CE995D2-C7C8-D332-04BE-1E0B119BA8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0" y="1108800"/>
            <a:ext cx="5580000" cy="720000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9E9C12C-2F83-ADAA-88E2-B51F3CC49C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967023"/>
            <a:ext cx="5580000" cy="451297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76146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bg>
      <p:bgPr>
        <a:solidFill>
          <a:srgbClr val="D7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C500FB-08E3-061D-631E-707B0CE107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3088" b="49993"/>
          <a:stretch/>
        </p:blipFill>
        <p:spPr>
          <a:xfrm>
            <a:off x="3190707" y="-1"/>
            <a:ext cx="9001293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F9B0B1-B66F-754F-A910-9AEA1624D1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9999" y="2747387"/>
            <a:ext cx="10835331" cy="949325"/>
          </a:xfrm>
        </p:spPr>
        <p:txBody>
          <a:bodyPr anchor="ctr">
            <a:noAutofit/>
          </a:bodyPr>
          <a:lstStyle>
            <a:lvl1pPr>
              <a:defRPr sz="4800" b="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65CC5DC-AB42-AA4B-BD3D-34AC0C34789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9999" y="4833809"/>
            <a:ext cx="6515441" cy="463268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E00F3067-A12A-4444-9753-8B80889849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9999" y="5441675"/>
            <a:ext cx="6515441" cy="386909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Date and time</a:t>
            </a:r>
          </a:p>
        </p:txBody>
      </p:sp>
      <p:pic>
        <p:nvPicPr>
          <p:cNvPr id="5" name="Picture 4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083D55F9-E821-2477-5F6A-144B6B87C8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36" y="352042"/>
            <a:ext cx="2567475" cy="433871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ED53E61-DADF-4C37-DC49-D9762C6D14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9999" y="3694239"/>
            <a:ext cx="10836275" cy="949325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latin typeface="+mj-lt"/>
              </a:defRPr>
            </a:lvl1pPr>
          </a:lstStyle>
          <a:p>
            <a:pPr lvl="0"/>
            <a:r>
              <a:rPr lang="en-US" dirty="0"/>
              <a:t>Presentation sub-title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455402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99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A78BE5-F058-41EC-94FF-CF1CA36394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0000" y="1836000"/>
            <a:ext cx="5760000" cy="43200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77281A7-AB29-7246-B88E-7FA31840EC6A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120000" y="1836000"/>
            <a:ext cx="5760000" cy="43200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4C7EC4C0-55B2-80EC-39E4-E5A921FCC3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1981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33E3D5F2-5B79-B60B-1C96-C64465B9B97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1" y="1836000"/>
            <a:ext cx="5712000" cy="4668052"/>
          </a:xfrm>
          <a:solidFill>
            <a:schemeClr val="tx1">
              <a:lumMod val="10000"/>
              <a:lumOff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B92624B-7C48-D2E4-3039-B6C1B374A4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811948"/>
            <a:ext cx="5712000" cy="4692104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42B10B4-977B-DAF1-B4D7-3C97D40E6B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8592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5711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33E3D5F2-5B79-B60B-1C96-C64465B9B97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5999" cy="6858000"/>
          </a:xfrm>
          <a:solidFill>
            <a:schemeClr val="tx1">
              <a:lumMod val="10000"/>
              <a:lumOff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B92624B-7C48-D2E4-3039-B6C1B374A4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811948"/>
            <a:ext cx="5712000" cy="4692104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42B10B4-977B-DAF1-B4D7-3C97D40E6B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7671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0% Smart-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4" name="SmartArt Placeholder 12">
            <a:extLst>
              <a:ext uri="{FF2B5EF4-FFF2-40B4-BE49-F238E27FC236}">
                <a16:creationId xmlns:a16="http://schemas.microsoft.com/office/drawing/2014/main" id="{71F5A3A2-A67C-EBF7-F716-D37021B15192}"/>
              </a:ext>
            </a:extLst>
          </p:cNvPr>
          <p:cNvSpPr>
            <a:spLocks noGrp="1"/>
          </p:cNvSpPr>
          <p:nvPr>
            <p:ph type="dgm" sz="quarter" idx="10"/>
          </p:nvPr>
        </p:nvSpPr>
        <p:spPr>
          <a:xfrm>
            <a:off x="175042" y="1836000"/>
            <a:ext cx="11627999" cy="4667988"/>
          </a:xfrm>
        </p:spPr>
        <p:txBody>
          <a:bodyPr/>
          <a:lstStyle/>
          <a:p>
            <a:r>
              <a:rPr lang="en-US"/>
              <a:t>Click icon to add SmartArt graphic</a:t>
            </a:r>
            <a:endParaRPr lang="en-GB"/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D6D027C-FD4F-9EE3-01A0-7214FE8DBE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6807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box f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Text Placeholder 25">
            <a:extLst>
              <a:ext uri="{FF2B5EF4-FFF2-40B4-BE49-F238E27FC236}">
                <a16:creationId xmlns:a16="http://schemas.microsoft.com/office/drawing/2014/main" id="{F34FFB12-D402-B602-E9BD-516E61127F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59898" y="2897205"/>
            <a:ext cx="3106268" cy="2684030"/>
          </a:xfrm>
          <a:prstGeom prst="roundRect">
            <a:avLst>
              <a:gd name="adj" fmla="val 15360"/>
            </a:avLst>
          </a:prstGeom>
          <a:solidFill>
            <a:schemeClr val="accent1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4" name="Text Placeholder 25">
            <a:extLst>
              <a:ext uri="{FF2B5EF4-FFF2-40B4-BE49-F238E27FC236}">
                <a16:creationId xmlns:a16="http://schemas.microsoft.com/office/drawing/2014/main" id="{6CBCDFD9-67C4-D418-09B8-76739DA7B50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17080" y="3706928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6" name="Text Placeholder 25">
            <a:extLst>
              <a:ext uri="{FF2B5EF4-FFF2-40B4-BE49-F238E27FC236}">
                <a16:creationId xmlns:a16="http://schemas.microsoft.com/office/drawing/2014/main" id="{3FDBCC27-8D08-802A-F7C5-F857ECB9152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17080" y="3155458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7" name="Text Placeholder 25">
            <a:extLst>
              <a:ext uri="{FF2B5EF4-FFF2-40B4-BE49-F238E27FC236}">
                <a16:creationId xmlns:a16="http://schemas.microsoft.com/office/drawing/2014/main" id="{D9ECCF5D-66C4-1FD9-CCE7-76C99D1641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42866" y="2897634"/>
            <a:ext cx="3106268" cy="2684030"/>
          </a:xfrm>
          <a:prstGeom prst="roundRect">
            <a:avLst>
              <a:gd name="adj" fmla="val 14627"/>
            </a:avLst>
          </a:prstGeom>
          <a:solidFill>
            <a:schemeClr val="accent2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8" name="Text Placeholder 25">
            <a:extLst>
              <a:ext uri="{FF2B5EF4-FFF2-40B4-BE49-F238E27FC236}">
                <a16:creationId xmlns:a16="http://schemas.microsoft.com/office/drawing/2014/main" id="{29C23ADE-D631-F5B5-A8F4-4FDF7BD3325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00048" y="3707357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9" name="Text Placeholder 25">
            <a:extLst>
              <a:ext uri="{FF2B5EF4-FFF2-40B4-BE49-F238E27FC236}">
                <a16:creationId xmlns:a16="http://schemas.microsoft.com/office/drawing/2014/main" id="{8E7A9802-81DD-7913-68AC-8A9D69E1521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900048" y="3155887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12" name="Text Placeholder 25">
            <a:extLst>
              <a:ext uri="{FF2B5EF4-FFF2-40B4-BE49-F238E27FC236}">
                <a16:creationId xmlns:a16="http://schemas.microsoft.com/office/drawing/2014/main" id="{79AC59AB-FCA4-2A2A-1298-D1D0409E1EC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25834" y="2897205"/>
            <a:ext cx="3106268" cy="2684030"/>
          </a:xfrm>
          <a:prstGeom prst="roundRect">
            <a:avLst>
              <a:gd name="adj" fmla="val 15360"/>
            </a:avLst>
          </a:prstGeom>
          <a:solidFill>
            <a:schemeClr val="accent3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13" name="Text Placeholder 25">
            <a:extLst>
              <a:ext uri="{FF2B5EF4-FFF2-40B4-BE49-F238E27FC236}">
                <a16:creationId xmlns:a16="http://schemas.microsoft.com/office/drawing/2014/main" id="{99050C6C-1E23-8B5A-0462-E2356C0AF8D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583016" y="3706928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14" name="Text Placeholder 25">
            <a:extLst>
              <a:ext uri="{FF2B5EF4-FFF2-40B4-BE49-F238E27FC236}">
                <a16:creationId xmlns:a16="http://schemas.microsoft.com/office/drawing/2014/main" id="{7E85BFF8-C5CE-02C0-880A-2221EE861C5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583016" y="3155458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3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DD638C3-E432-2C47-B0DE-7158800A03A1}"/>
              </a:ext>
            </a:extLst>
          </p:cNvPr>
          <p:cNvSpPr/>
          <p:nvPr userDrawn="1"/>
        </p:nvSpPr>
        <p:spPr>
          <a:xfrm>
            <a:off x="4430971" y="4106251"/>
            <a:ext cx="563217" cy="5209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10" name="Picture 9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A0138279-8E58-F965-426B-B4E9AC6394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F7B789C-5FC4-2A23-27AC-FD6564C881B6}"/>
              </a:ext>
            </a:extLst>
          </p:cNvPr>
          <p:cNvCxnSpPr/>
          <p:nvPr userDrawn="1"/>
        </p:nvCxnSpPr>
        <p:spPr>
          <a:xfrm>
            <a:off x="4051005" y="4222779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72FF038-EA5C-8C82-C240-97BC1F7B51D2}"/>
              </a:ext>
            </a:extLst>
          </p:cNvPr>
          <p:cNvCxnSpPr/>
          <p:nvPr userDrawn="1"/>
        </p:nvCxnSpPr>
        <p:spPr>
          <a:xfrm>
            <a:off x="7744047" y="4245698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48063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3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ox f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1" name="Text Placeholder 25">
            <a:extLst>
              <a:ext uri="{FF2B5EF4-FFF2-40B4-BE49-F238E27FC236}">
                <a16:creationId xmlns:a16="http://schemas.microsoft.com/office/drawing/2014/main" id="{118AC8ED-6D17-BFAB-3E0F-A74F81EC6A2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02160" y="2480946"/>
            <a:ext cx="2592023" cy="3110568"/>
          </a:xfrm>
          <a:prstGeom prst="roundRect">
            <a:avLst>
              <a:gd name="adj" fmla="val 15360"/>
            </a:avLst>
          </a:prstGeom>
          <a:solidFill>
            <a:schemeClr val="accent1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32" name="Text Placeholder 25">
            <a:extLst>
              <a:ext uri="{FF2B5EF4-FFF2-40B4-BE49-F238E27FC236}">
                <a16:creationId xmlns:a16="http://schemas.microsoft.com/office/drawing/2014/main" id="{AE83ACA3-6CCB-D2C5-7995-6ABA9AEDFD0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8889" y="328003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33" name="Text Placeholder 25">
            <a:extLst>
              <a:ext uri="{FF2B5EF4-FFF2-40B4-BE49-F238E27FC236}">
                <a16:creationId xmlns:a16="http://schemas.microsoft.com/office/drawing/2014/main" id="{668379EA-653A-1EDB-755D-371D923970C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48889" y="272856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34" name="Text Placeholder 25">
            <a:extLst>
              <a:ext uri="{FF2B5EF4-FFF2-40B4-BE49-F238E27FC236}">
                <a16:creationId xmlns:a16="http://schemas.microsoft.com/office/drawing/2014/main" id="{8A769013-87D1-F198-BEBB-77661457B0B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229494" y="2480946"/>
            <a:ext cx="2592023" cy="3110568"/>
          </a:xfrm>
          <a:prstGeom prst="roundRect">
            <a:avLst>
              <a:gd name="adj" fmla="val 14627"/>
            </a:avLst>
          </a:prstGeom>
          <a:solidFill>
            <a:schemeClr val="accent2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35" name="Text Placeholder 25">
            <a:extLst>
              <a:ext uri="{FF2B5EF4-FFF2-40B4-BE49-F238E27FC236}">
                <a16:creationId xmlns:a16="http://schemas.microsoft.com/office/drawing/2014/main" id="{05EB2E67-0F72-28A2-0975-5793296D0CB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476223" y="328003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36" name="Text Placeholder 25">
            <a:extLst>
              <a:ext uri="{FF2B5EF4-FFF2-40B4-BE49-F238E27FC236}">
                <a16:creationId xmlns:a16="http://schemas.microsoft.com/office/drawing/2014/main" id="{928F24B8-51E6-2C03-A51D-6CEFB8B8F20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476223" y="272856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37" name="Text Placeholder 25">
            <a:extLst>
              <a:ext uri="{FF2B5EF4-FFF2-40B4-BE49-F238E27FC236}">
                <a16:creationId xmlns:a16="http://schemas.microsoft.com/office/drawing/2014/main" id="{D3324153-7FE1-5268-EAB2-9E306D9462B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315030" y="2480946"/>
            <a:ext cx="2592023" cy="3110568"/>
          </a:xfrm>
          <a:prstGeom prst="roundRect">
            <a:avLst>
              <a:gd name="adj" fmla="val 15360"/>
            </a:avLst>
          </a:prstGeom>
          <a:solidFill>
            <a:schemeClr val="accent3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38" name="Text Placeholder 25">
            <a:extLst>
              <a:ext uri="{FF2B5EF4-FFF2-40B4-BE49-F238E27FC236}">
                <a16:creationId xmlns:a16="http://schemas.microsoft.com/office/drawing/2014/main" id="{977B8BA4-7CB0-09F1-49D6-D29CC72F818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561759" y="328003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39" name="Text Placeholder 25">
            <a:extLst>
              <a:ext uri="{FF2B5EF4-FFF2-40B4-BE49-F238E27FC236}">
                <a16:creationId xmlns:a16="http://schemas.microsoft.com/office/drawing/2014/main" id="{7984CCB1-BB8C-00EF-21D5-DFB622937E1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561759" y="272856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3</a:t>
            </a:r>
          </a:p>
        </p:txBody>
      </p:sp>
      <p:sp>
        <p:nvSpPr>
          <p:cNvPr id="40" name="Text Placeholder 25">
            <a:extLst>
              <a:ext uri="{FF2B5EF4-FFF2-40B4-BE49-F238E27FC236}">
                <a16:creationId xmlns:a16="http://schemas.microsoft.com/office/drawing/2014/main" id="{2E1F7364-9FC0-ADC9-ABE8-9ED4EC8071A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400566" y="2480946"/>
            <a:ext cx="2592023" cy="3110568"/>
          </a:xfrm>
          <a:prstGeom prst="roundRect">
            <a:avLst>
              <a:gd name="adj" fmla="val 15360"/>
            </a:avLst>
          </a:prstGeom>
          <a:solidFill>
            <a:schemeClr val="accent4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41" name="Text Placeholder 25">
            <a:extLst>
              <a:ext uri="{FF2B5EF4-FFF2-40B4-BE49-F238E27FC236}">
                <a16:creationId xmlns:a16="http://schemas.microsoft.com/office/drawing/2014/main" id="{BA2C0A27-AC57-AD35-255D-76F7B197850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647295" y="328003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2" name="Text Placeholder 25">
            <a:extLst>
              <a:ext uri="{FF2B5EF4-FFF2-40B4-BE49-F238E27FC236}">
                <a16:creationId xmlns:a16="http://schemas.microsoft.com/office/drawing/2014/main" id="{E3CFF061-EC86-9E24-0039-63C10B26059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647295" y="272856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4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1742DDF3-9277-8BF9-A517-6FE36E5DA0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761F60ED-1297-BBE4-12CA-5366847E5AE0}"/>
              </a:ext>
            </a:extLst>
          </p:cNvPr>
          <p:cNvCxnSpPr/>
          <p:nvPr userDrawn="1"/>
        </p:nvCxnSpPr>
        <p:spPr>
          <a:xfrm>
            <a:off x="2828262" y="4063291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A7A0B7B6-C80E-3463-272B-F8BD1C272ECA}"/>
              </a:ext>
            </a:extLst>
          </p:cNvPr>
          <p:cNvCxnSpPr/>
          <p:nvPr userDrawn="1"/>
        </p:nvCxnSpPr>
        <p:spPr>
          <a:xfrm>
            <a:off x="5906017" y="4087864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F619A46-3BBD-9ECD-DA71-B340570F2E51}"/>
              </a:ext>
            </a:extLst>
          </p:cNvPr>
          <p:cNvCxnSpPr/>
          <p:nvPr userDrawn="1"/>
        </p:nvCxnSpPr>
        <p:spPr>
          <a:xfrm>
            <a:off x="8973099" y="4087864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15586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23" name="Text Placeholder 25">
            <a:extLst>
              <a:ext uri="{FF2B5EF4-FFF2-40B4-BE49-F238E27FC236}">
                <a16:creationId xmlns:a16="http://schemas.microsoft.com/office/drawing/2014/main" id="{C92C8D0C-576A-B7EB-6BD1-52AECCD869C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1518" y="2667128"/>
            <a:ext cx="2086202" cy="2928286"/>
          </a:xfrm>
          <a:prstGeom prst="roundRect">
            <a:avLst>
              <a:gd name="adj" fmla="val 15360"/>
            </a:avLst>
          </a:prstGeom>
          <a:solidFill>
            <a:schemeClr val="accent1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24" name="Text Placeholder 25">
            <a:extLst>
              <a:ext uri="{FF2B5EF4-FFF2-40B4-BE49-F238E27FC236}">
                <a16:creationId xmlns:a16="http://schemas.microsoft.com/office/drawing/2014/main" id="{266A89F6-B32D-30C4-D795-9D3D522E1F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6352" y="346621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676AB7A6-D774-AE84-FF90-5372D003AE2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352" y="291474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35BB0A32-9C69-4B53-8484-12347BFF853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09992" y="2626116"/>
            <a:ext cx="2086202" cy="2928286"/>
          </a:xfrm>
          <a:prstGeom prst="roundRect">
            <a:avLst>
              <a:gd name="adj" fmla="val 14627"/>
            </a:avLst>
          </a:prstGeom>
          <a:solidFill>
            <a:schemeClr val="accent2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15E93DB4-400D-72DE-68A1-050DA2B11A2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71739" y="3425206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07C1925C-AED8-235A-55B6-BC428420DEE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771739" y="2873736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29" name="Text Placeholder 25">
            <a:extLst>
              <a:ext uri="{FF2B5EF4-FFF2-40B4-BE49-F238E27FC236}">
                <a16:creationId xmlns:a16="http://schemas.microsoft.com/office/drawing/2014/main" id="{DED34D83-6B7C-88B4-382A-247608E3650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52899" y="2649187"/>
            <a:ext cx="2086202" cy="2928286"/>
          </a:xfrm>
          <a:prstGeom prst="roundRect">
            <a:avLst>
              <a:gd name="adj" fmla="val 15360"/>
            </a:avLst>
          </a:prstGeom>
          <a:solidFill>
            <a:schemeClr val="accent3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30" name="Text Placeholder 25">
            <a:extLst>
              <a:ext uri="{FF2B5EF4-FFF2-40B4-BE49-F238E27FC236}">
                <a16:creationId xmlns:a16="http://schemas.microsoft.com/office/drawing/2014/main" id="{290BBA13-8886-16CA-DF31-1449A895062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15996" y="3448277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6" name="Text Placeholder 25">
            <a:extLst>
              <a:ext uri="{FF2B5EF4-FFF2-40B4-BE49-F238E27FC236}">
                <a16:creationId xmlns:a16="http://schemas.microsoft.com/office/drawing/2014/main" id="{CA3AB104-264D-1E82-6C99-4FFD7E5CB19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15996" y="2896807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47" name="Text Placeholder 25">
            <a:extLst>
              <a:ext uri="{FF2B5EF4-FFF2-40B4-BE49-F238E27FC236}">
                <a16:creationId xmlns:a16="http://schemas.microsoft.com/office/drawing/2014/main" id="{08A6DE17-38EB-6B12-2D77-EC7DB040E66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495806" y="2649187"/>
            <a:ext cx="2086202" cy="2928286"/>
          </a:xfrm>
          <a:prstGeom prst="roundRect">
            <a:avLst>
              <a:gd name="adj" fmla="val 15360"/>
            </a:avLst>
          </a:prstGeom>
          <a:solidFill>
            <a:schemeClr val="accent4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48" name="Text Placeholder 25">
            <a:extLst>
              <a:ext uri="{FF2B5EF4-FFF2-40B4-BE49-F238E27FC236}">
                <a16:creationId xmlns:a16="http://schemas.microsoft.com/office/drawing/2014/main" id="{55E89FDA-A8AA-B0E2-4C27-D0539E27583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652112" y="3448277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9" name="Text Placeholder 25">
            <a:extLst>
              <a:ext uri="{FF2B5EF4-FFF2-40B4-BE49-F238E27FC236}">
                <a16:creationId xmlns:a16="http://schemas.microsoft.com/office/drawing/2014/main" id="{46E4DEED-9B74-6445-349D-7A064BEF7C2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652112" y="2896807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4</a:t>
            </a:r>
          </a:p>
        </p:txBody>
      </p:sp>
      <p:sp>
        <p:nvSpPr>
          <p:cNvPr id="50" name="Text Placeholder 25">
            <a:extLst>
              <a:ext uri="{FF2B5EF4-FFF2-40B4-BE49-F238E27FC236}">
                <a16:creationId xmlns:a16="http://schemas.microsoft.com/office/drawing/2014/main" id="{B14D26D1-8C4E-99C4-A6E0-BB1B23254BE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924280" y="2667128"/>
            <a:ext cx="2086202" cy="2928286"/>
          </a:xfrm>
          <a:prstGeom prst="roundRect">
            <a:avLst>
              <a:gd name="adj" fmla="val 15360"/>
            </a:avLst>
          </a:prstGeom>
          <a:solidFill>
            <a:schemeClr val="accent5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bg2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51" name="Text Placeholder 25">
            <a:extLst>
              <a:ext uri="{FF2B5EF4-FFF2-40B4-BE49-F238E27FC236}">
                <a16:creationId xmlns:a16="http://schemas.microsoft.com/office/drawing/2014/main" id="{710D7438-CB4E-3A8E-6DA5-95865B231E6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0079114" y="346621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bg2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52" name="Text Placeholder 25">
            <a:extLst>
              <a:ext uri="{FF2B5EF4-FFF2-40B4-BE49-F238E27FC236}">
                <a16:creationId xmlns:a16="http://schemas.microsoft.com/office/drawing/2014/main" id="{161CD7BA-CC51-1DEC-0BE7-A8FE539EC1A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0079114" y="291474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bg2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5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9B965DCD-B186-7953-9444-10EC8617D5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C13138E8-1D12-4E29-A60E-B926A3849855}"/>
              </a:ext>
            </a:extLst>
          </p:cNvPr>
          <p:cNvCxnSpPr>
            <a:cxnSpLocks/>
          </p:cNvCxnSpPr>
          <p:nvPr userDrawn="1"/>
        </p:nvCxnSpPr>
        <p:spPr>
          <a:xfrm>
            <a:off x="2299619" y="4076524"/>
            <a:ext cx="32811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D4ABF04-505B-366A-06D6-21C43B7824C2}"/>
              </a:ext>
            </a:extLst>
          </p:cNvPr>
          <p:cNvCxnSpPr>
            <a:cxnSpLocks/>
          </p:cNvCxnSpPr>
          <p:nvPr userDrawn="1"/>
        </p:nvCxnSpPr>
        <p:spPr>
          <a:xfrm>
            <a:off x="4724784" y="4063057"/>
            <a:ext cx="32811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E7885A1-F0CF-9E9E-522A-6DDA7BE962FD}"/>
              </a:ext>
            </a:extLst>
          </p:cNvPr>
          <p:cNvCxnSpPr>
            <a:cxnSpLocks/>
          </p:cNvCxnSpPr>
          <p:nvPr userDrawn="1"/>
        </p:nvCxnSpPr>
        <p:spPr>
          <a:xfrm>
            <a:off x="7167691" y="4081488"/>
            <a:ext cx="32811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AAF4756-8FED-D79D-EAF4-59D5927CF1BB}"/>
              </a:ext>
            </a:extLst>
          </p:cNvPr>
          <p:cNvCxnSpPr>
            <a:cxnSpLocks/>
          </p:cNvCxnSpPr>
          <p:nvPr userDrawn="1"/>
        </p:nvCxnSpPr>
        <p:spPr>
          <a:xfrm>
            <a:off x="9596165" y="4076524"/>
            <a:ext cx="32811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45194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nten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23" name="Text Placeholder 25">
            <a:extLst>
              <a:ext uri="{FF2B5EF4-FFF2-40B4-BE49-F238E27FC236}">
                <a16:creationId xmlns:a16="http://schemas.microsoft.com/office/drawing/2014/main" id="{C92C8D0C-576A-B7EB-6BD1-52AECCD869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632" y="3199591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  <p:sp>
        <p:nvSpPr>
          <p:cNvPr id="24" name="Text Placeholder 25">
            <a:extLst>
              <a:ext uri="{FF2B5EF4-FFF2-40B4-BE49-F238E27FC236}">
                <a16:creationId xmlns:a16="http://schemas.microsoft.com/office/drawing/2014/main" id="{266A89F6-B32D-30C4-D795-9D3D522E1F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5466" y="260029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676AB7A6-D774-AE84-FF90-5372D003AE2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5466" y="204882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15E93DB4-400D-72DE-68A1-050DA2B11A2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878850" y="260029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07C1925C-AED8-235A-55B6-BC428420DEE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78850" y="204882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30" name="Text Placeholder 25">
            <a:extLst>
              <a:ext uri="{FF2B5EF4-FFF2-40B4-BE49-F238E27FC236}">
                <a16:creationId xmlns:a16="http://schemas.microsoft.com/office/drawing/2014/main" id="{290BBA13-8886-16CA-DF31-1449A895062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56671" y="260029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6" name="Text Placeholder 25">
            <a:extLst>
              <a:ext uri="{FF2B5EF4-FFF2-40B4-BE49-F238E27FC236}">
                <a16:creationId xmlns:a16="http://schemas.microsoft.com/office/drawing/2014/main" id="{CA3AB104-264D-1E82-6C99-4FFD7E5CB19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56671" y="204882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48" name="Text Placeholder 25">
            <a:extLst>
              <a:ext uri="{FF2B5EF4-FFF2-40B4-BE49-F238E27FC236}">
                <a16:creationId xmlns:a16="http://schemas.microsoft.com/office/drawing/2014/main" id="{55E89FDA-A8AA-B0E2-4C27-D0539E27583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626351" y="260029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9" name="Text Placeholder 25">
            <a:extLst>
              <a:ext uri="{FF2B5EF4-FFF2-40B4-BE49-F238E27FC236}">
                <a16:creationId xmlns:a16="http://schemas.microsoft.com/office/drawing/2014/main" id="{46E4DEED-9B74-6445-349D-7A064BEF7C2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626351" y="204882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4</a:t>
            </a:r>
          </a:p>
        </p:txBody>
      </p:sp>
      <p:sp>
        <p:nvSpPr>
          <p:cNvPr id="51" name="Text Placeholder 25">
            <a:extLst>
              <a:ext uri="{FF2B5EF4-FFF2-40B4-BE49-F238E27FC236}">
                <a16:creationId xmlns:a16="http://schemas.microsoft.com/office/drawing/2014/main" id="{710D7438-CB4E-3A8E-6DA5-95865B231E6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0001351" y="2613745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52" name="Text Placeholder 25">
            <a:extLst>
              <a:ext uri="{FF2B5EF4-FFF2-40B4-BE49-F238E27FC236}">
                <a16:creationId xmlns:a16="http://schemas.microsoft.com/office/drawing/2014/main" id="{161CD7BA-CC51-1DEC-0BE7-A8FE539EC1A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0001351" y="2062275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5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9B965DCD-B186-7953-9444-10EC8617D5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4" name="Text Placeholder 25">
            <a:extLst>
              <a:ext uri="{FF2B5EF4-FFF2-40B4-BE49-F238E27FC236}">
                <a16:creationId xmlns:a16="http://schemas.microsoft.com/office/drawing/2014/main" id="{042FF256-04AC-3165-4CF8-8C797F92E530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2729070" y="3199591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  <p:sp>
        <p:nvSpPr>
          <p:cNvPr id="5" name="Text Placeholder 25">
            <a:extLst>
              <a:ext uri="{FF2B5EF4-FFF2-40B4-BE49-F238E27FC236}">
                <a16:creationId xmlns:a16="http://schemas.microsoft.com/office/drawing/2014/main" id="{82C34FC5-9BD4-9039-B9E3-4747580C54B0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5117508" y="3199591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  <p:sp>
        <p:nvSpPr>
          <p:cNvPr id="6" name="Text Placeholder 25">
            <a:extLst>
              <a:ext uri="{FF2B5EF4-FFF2-40B4-BE49-F238E27FC236}">
                <a16:creationId xmlns:a16="http://schemas.microsoft.com/office/drawing/2014/main" id="{B6C8C80E-275F-E4EE-2309-7E16F9540896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7468856" y="3199591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  <p:sp>
        <p:nvSpPr>
          <p:cNvPr id="7" name="Text Placeholder 25">
            <a:extLst>
              <a:ext uri="{FF2B5EF4-FFF2-40B4-BE49-F238E27FC236}">
                <a16:creationId xmlns:a16="http://schemas.microsoft.com/office/drawing/2014/main" id="{C123207E-2ADE-2ECE-9E60-2A491D325352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9838536" y="3159020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61245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2894BEC-B17A-5D0E-72EF-2FB9B6B429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9897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t in touch - blue +  dark blu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blue and green shield&#10;&#10;Description automatically generated">
            <a:extLst>
              <a:ext uri="{FF2B5EF4-FFF2-40B4-BE49-F238E27FC236}">
                <a16:creationId xmlns:a16="http://schemas.microsoft.com/office/drawing/2014/main" id="{B49049B6-F303-7662-D4B2-35A5C24797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8" r="24911"/>
          <a:stretch/>
        </p:blipFill>
        <p:spPr>
          <a:xfrm flipH="1">
            <a:off x="6096000" y="0"/>
            <a:ext cx="6096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29F341A-62C1-A748-9D47-BFD59497689E}"/>
              </a:ext>
            </a:extLst>
          </p:cNvPr>
          <p:cNvSpPr txBox="1"/>
          <p:nvPr userDrawn="1"/>
        </p:nvSpPr>
        <p:spPr>
          <a:xfrm>
            <a:off x="5606530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>
                <a:solidFill>
                  <a:schemeClr val="bg1"/>
                </a:solidFill>
              </a:rPr>
              <a:t>© Cambridge University Press &amp; Assessment 2025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9EFADCE-89D4-D443-9610-1BF12134A589}"/>
              </a:ext>
            </a:extLst>
          </p:cNvPr>
          <p:cNvSpPr txBox="1"/>
          <p:nvPr userDrawn="1"/>
        </p:nvSpPr>
        <p:spPr>
          <a:xfrm>
            <a:off x="446048" y="6289288"/>
            <a:ext cx="3668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>
                <a:solidFill>
                  <a:schemeClr val="bg1"/>
                </a:solidFill>
              </a:rPr>
              <a:t>cambridge.org/</a:t>
            </a:r>
            <a:r>
              <a:rPr lang="en-GB" sz="1400" err="1">
                <a:solidFill>
                  <a:schemeClr val="bg1"/>
                </a:solidFill>
              </a:rPr>
              <a:t>internationaleducation</a:t>
            </a:r>
            <a:endParaRPr lang="en-GB" sz="140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63F053-8378-016E-AF5E-1DC0F7DF93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8889" y="1783081"/>
            <a:ext cx="5342311" cy="1956644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000" baseline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GB"/>
              <a:t>Insert CTA in here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337418F9-39B6-1690-2CBA-FC67B7CA667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8915" y="4339078"/>
            <a:ext cx="5169614" cy="416832"/>
          </a:xfrm>
        </p:spPr>
        <p:txBody>
          <a:bodyPr anchor="ctr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Phone here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FD8EA4EE-5B3A-69EE-D554-61BF6C80CCE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8915" y="4885167"/>
            <a:ext cx="5169614" cy="416832"/>
          </a:xfrm>
        </p:spPr>
        <p:txBody>
          <a:bodyPr anchor="ctr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Email here</a:t>
            </a:r>
          </a:p>
        </p:txBody>
      </p:sp>
      <p:pic>
        <p:nvPicPr>
          <p:cNvPr id="20" name="Picture 19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CA43B2A4-B284-2E0F-F3C4-8DFDF1F5F0E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15" y="440820"/>
            <a:ext cx="3326004" cy="562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9665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for use when print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A181760-2B31-270A-8FC6-60D571F4E0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2480" b="49222"/>
          <a:stretch/>
        </p:blipFill>
        <p:spPr>
          <a:xfrm>
            <a:off x="3181350" y="1"/>
            <a:ext cx="901065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F9B0B1-B66F-754F-A910-9AEA1624D1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9999" y="2747387"/>
            <a:ext cx="10835331" cy="949325"/>
          </a:xfrm>
        </p:spPr>
        <p:txBody>
          <a:bodyPr anchor="ctr">
            <a:noAutofit/>
          </a:bodyPr>
          <a:lstStyle>
            <a:lvl1pPr>
              <a:defRPr sz="4800" b="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65CC5DC-AB42-AA4B-BD3D-34AC0C34789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9999" y="4833809"/>
            <a:ext cx="6515441" cy="463268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E00F3067-A12A-4444-9753-8B80889849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9999" y="5441675"/>
            <a:ext cx="6515441" cy="386909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Date and time</a:t>
            </a:r>
          </a:p>
        </p:txBody>
      </p:sp>
      <p:pic>
        <p:nvPicPr>
          <p:cNvPr id="5" name="Picture 4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083D55F9-E821-2477-5F6A-144B6B87C8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36" y="352042"/>
            <a:ext cx="2567475" cy="433871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ED53E61-DADF-4C37-DC49-D9762C6D14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9999" y="3694239"/>
            <a:ext cx="10836275" cy="949325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latin typeface="+mj-lt"/>
              </a:defRPr>
            </a:lvl1pPr>
          </a:lstStyle>
          <a:p>
            <a:pPr lvl="0"/>
            <a:r>
              <a:rPr lang="en-US" dirty="0"/>
              <a:t>Presentation sub-title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409031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/thank you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29F341A-62C1-A748-9D47-BFD59497689E}"/>
              </a:ext>
            </a:extLst>
          </p:cNvPr>
          <p:cNvSpPr txBox="1"/>
          <p:nvPr userDrawn="1"/>
        </p:nvSpPr>
        <p:spPr>
          <a:xfrm>
            <a:off x="8352264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/>
              <a:t>© Cambridge University Press &amp; Assessment 2021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63F053-8378-016E-AF5E-1DC0F7DF93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3658" y="2747857"/>
            <a:ext cx="5342311" cy="1362285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5400" baseline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GB"/>
              <a:t>Any questions?</a:t>
            </a:r>
          </a:p>
        </p:txBody>
      </p:sp>
      <p:pic>
        <p:nvPicPr>
          <p:cNvPr id="5" name="Picture 4" descr="A blue and white shield&#10;&#10;Description automatically generated">
            <a:extLst>
              <a:ext uri="{FF2B5EF4-FFF2-40B4-BE49-F238E27FC236}">
                <a16:creationId xmlns:a16="http://schemas.microsoft.com/office/drawing/2014/main" id="{09F31AAB-6658-E8B1-A952-8EC29708A2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6" r="25373"/>
          <a:stretch/>
        </p:blipFill>
        <p:spPr>
          <a:xfrm flipH="1">
            <a:off x="6095999" y="-1"/>
            <a:ext cx="6095999" cy="6858000"/>
          </a:xfrm>
          <a:prstGeom prst="rect">
            <a:avLst/>
          </a:prstGeom>
        </p:spPr>
      </p:pic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C011B81-6320-2606-08C2-FE42689EE09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15" y="440820"/>
            <a:ext cx="3326004" cy="5620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E498714-1C35-0566-CF95-9760B3688DC7}"/>
              </a:ext>
            </a:extLst>
          </p:cNvPr>
          <p:cNvSpPr txBox="1"/>
          <p:nvPr userDrawn="1"/>
        </p:nvSpPr>
        <p:spPr>
          <a:xfrm>
            <a:off x="5606530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>
                <a:solidFill>
                  <a:schemeClr val="bg1"/>
                </a:solidFill>
              </a:rPr>
              <a:t>© Cambridge University Press &amp; Assessment 2025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1BA2BF-B33E-1084-50D3-AB97C0A3B959}"/>
              </a:ext>
            </a:extLst>
          </p:cNvPr>
          <p:cNvSpPr txBox="1"/>
          <p:nvPr userDrawn="1"/>
        </p:nvSpPr>
        <p:spPr>
          <a:xfrm>
            <a:off x="446048" y="6289288"/>
            <a:ext cx="3668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>
                <a:solidFill>
                  <a:schemeClr val="bg1"/>
                </a:solidFill>
              </a:rPr>
              <a:t>cambridge.org/</a:t>
            </a:r>
            <a:r>
              <a:rPr lang="en-GB" sz="1400" err="1">
                <a:solidFill>
                  <a:schemeClr val="bg1"/>
                </a:solidFill>
              </a:rPr>
              <a:t>internationaleducation</a:t>
            </a:r>
            <a:endParaRPr lang="en-GB" sz="1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0777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estions/thank you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29F341A-62C1-A748-9D47-BFD59497689E}"/>
              </a:ext>
            </a:extLst>
          </p:cNvPr>
          <p:cNvSpPr txBox="1"/>
          <p:nvPr userDrawn="1"/>
        </p:nvSpPr>
        <p:spPr>
          <a:xfrm>
            <a:off x="8352264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/>
              <a:t>© Cambridge University Press &amp; Assessment 2021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63F053-8378-016E-AF5E-1DC0F7DF93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3658" y="2747857"/>
            <a:ext cx="5342311" cy="1362285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5400" baseline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GB"/>
              <a:t>Thank you!</a:t>
            </a:r>
          </a:p>
        </p:txBody>
      </p:sp>
      <p:pic>
        <p:nvPicPr>
          <p:cNvPr id="5" name="Picture 4" descr="A blue and white shield&#10;&#10;Description automatically generated">
            <a:extLst>
              <a:ext uri="{FF2B5EF4-FFF2-40B4-BE49-F238E27FC236}">
                <a16:creationId xmlns:a16="http://schemas.microsoft.com/office/drawing/2014/main" id="{09F31AAB-6658-E8B1-A952-8EC29708A2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6" r="25373"/>
          <a:stretch/>
        </p:blipFill>
        <p:spPr>
          <a:xfrm flipH="1">
            <a:off x="6095999" y="-1"/>
            <a:ext cx="6095999" cy="6858000"/>
          </a:xfrm>
          <a:prstGeom prst="rect">
            <a:avLst/>
          </a:prstGeom>
        </p:spPr>
      </p:pic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C011B81-6320-2606-08C2-FE42689EE09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15" y="440820"/>
            <a:ext cx="3326004" cy="5620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E498714-1C35-0566-CF95-9760B3688DC7}"/>
              </a:ext>
            </a:extLst>
          </p:cNvPr>
          <p:cNvSpPr txBox="1"/>
          <p:nvPr userDrawn="1"/>
        </p:nvSpPr>
        <p:spPr>
          <a:xfrm>
            <a:off x="5606530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>
                <a:solidFill>
                  <a:schemeClr val="bg1"/>
                </a:solidFill>
              </a:rPr>
              <a:t>© Cambridge University Press &amp; Assessment 2025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1BA2BF-B33E-1084-50D3-AB97C0A3B959}"/>
              </a:ext>
            </a:extLst>
          </p:cNvPr>
          <p:cNvSpPr txBox="1"/>
          <p:nvPr userDrawn="1"/>
        </p:nvSpPr>
        <p:spPr>
          <a:xfrm>
            <a:off x="446048" y="6289288"/>
            <a:ext cx="3668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>
                <a:solidFill>
                  <a:schemeClr val="bg1"/>
                </a:solidFill>
              </a:rPr>
              <a:t>cambridge.org/</a:t>
            </a:r>
            <a:r>
              <a:rPr lang="en-GB" sz="1400" err="1">
                <a:solidFill>
                  <a:schemeClr val="bg1"/>
                </a:solidFill>
              </a:rPr>
              <a:t>internationaleducation</a:t>
            </a:r>
            <a:endParaRPr lang="en-GB" sz="1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2285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- light and dark blue">
    <p:bg>
      <p:bgPr>
        <a:solidFill>
          <a:srgbClr val="1A3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and green shield&#10;&#10;Description automatically generated">
            <a:extLst>
              <a:ext uri="{FF2B5EF4-FFF2-40B4-BE49-F238E27FC236}">
                <a16:creationId xmlns:a16="http://schemas.microsoft.com/office/drawing/2014/main" id="{12A763C2-8F64-3879-197D-FED7B6FC9B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1675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EC23E1A-460A-4142-8E76-4738CA01CE5F}"/>
              </a:ext>
            </a:extLst>
          </p:cNvPr>
          <p:cNvSpPr txBox="1"/>
          <p:nvPr userDrawn="1"/>
        </p:nvSpPr>
        <p:spPr>
          <a:xfrm>
            <a:off x="8352264" y="633946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chemeClr val="tx1"/>
                </a:solidFill>
              </a:rPr>
              <a:t>© Cambridge University Press &amp; Assessment 2025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77BA4EC-055B-B440-8AF0-B408AC454BCE}"/>
              </a:ext>
            </a:extLst>
          </p:cNvPr>
          <p:cNvSpPr txBox="1"/>
          <p:nvPr userDrawn="1"/>
        </p:nvSpPr>
        <p:spPr>
          <a:xfrm>
            <a:off x="446048" y="6293302"/>
            <a:ext cx="35408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>
                <a:solidFill>
                  <a:schemeClr val="bg1"/>
                </a:solidFill>
              </a:rPr>
              <a:t>cambridge.org/internationaleducation</a:t>
            </a:r>
          </a:p>
        </p:txBody>
      </p:sp>
      <p:pic>
        <p:nvPicPr>
          <p:cNvPr id="3" name="Picture 2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59D9E60E-B76F-6764-43E9-BF1F25765CF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38" y="3149600"/>
            <a:ext cx="3303434" cy="55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8652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Slide title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CA684-9A68-4EBE-AA4A-247AD4193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836000"/>
            <a:ext cx="11623040" cy="4650589"/>
          </a:xfrm>
        </p:spPr>
        <p:txBody>
          <a:bodyPr>
            <a:normAutofit/>
          </a:bodyPr>
          <a:lstStyle>
            <a:lvl1pPr>
              <a:defRPr sz="24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2000"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1800"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1600"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1600"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6" name="Picture 5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3F44B2E-08E6-A082-6909-23CCB6ADB7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7391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blue">
    <p:bg>
      <p:bgPr>
        <a:solidFill>
          <a:srgbClr val="3C1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and white pattern&#10;&#10;Description automatically generated">
            <a:extLst>
              <a:ext uri="{FF2B5EF4-FFF2-40B4-BE49-F238E27FC236}">
                <a16:creationId xmlns:a16="http://schemas.microsoft.com/office/drawing/2014/main" id="{6FB74B52-DB87-5F33-33EC-C222623793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15" t="23615" r="23615" b="23615"/>
          <a:stretch/>
        </p:blipFill>
        <p:spPr>
          <a:xfrm>
            <a:off x="0" y="-92"/>
            <a:ext cx="12192000" cy="68581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F9A1FF-FC9A-984D-A4AF-64FF4C817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43200"/>
            <a:ext cx="12192000" cy="1226634"/>
          </a:xfrm>
        </p:spPr>
        <p:txBody>
          <a:bodyPr>
            <a:normAutofit/>
          </a:bodyPr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Divider</a:t>
            </a:r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C9485469-31C3-A712-0653-5EBFD2CCF21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4558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pink">
    <p:bg>
      <p:bgPr>
        <a:solidFill>
          <a:srgbClr val="3C1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urple and white pattern&#10;&#10;Description automatically generated">
            <a:extLst>
              <a:ext uri="{FF2B5EF4-FFF2-40B4-BE49-F238E27FC236}">
                <a16:creationId xmlns:a16="http://schemas.microsoft.com/office/drawing/2014/main" id="{FA516C7D-35D1-8B47-F37C-0355B951B4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85" t="23685" r="23685" b="23685"/>
          <a:stretch/>
        </p:blipFill>
        <p:spPr>
          <a:xfrm>
            <a:off x="162" y="0"/>
            <a:ext cx="1219167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F9A1FF-FC9A-984D-A4AF-64FF4C817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43200"/>
            <a:ext cx="12192000" cy="1226634"/>
          </a:xfrm>
        </p:spPr>
        <p:txBody>
          <a:bodyPr>
            <a:normAutofit/>
          </a:bodyPr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Divider</a:t>
            </a:r>
          </a:p>
        </p:txBody>
      </p:sp>
      <p:pic>
        <p:nvPicPr>
          <p:cNvPr id="5" name="Picture 4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CDA5EC72-6CC3-6002-92E5-81B34FD013C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7273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light blue">
    <p:bg>
      <p:bgPr>
        <a:solidFill>
          <a:srgbClr val="1A3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and white pattern&#10;&#10;Description automatically generated">
            <a:extLst>
              <a:ext uri="{FF2B5EF4-FFF2-40B4-BE49-F238E27FC236}">
                <a16:creationId xmlns:a16="http://schemas.microsoft.com/office/drawing/2014/main" id="{DAF966B6-A9FF-8A13-FC9C-AB214487C9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86" t="20186" r="20186" b="20186"/>
          <a:stretch/>
        </p:blipFill>
        <p:spPr>
          <a:xfrm>
            <a:off x="0" y="-92"/>
            <a:ext cx="12192000" cy="68581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F9A1FF-FC9A-984D-A4AF-64FF4C817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43200"/>
            <a:ext cx="12192000" cy="1226634"/>
          </a:xfrm>
        </p:spPr>
        <p:txBody>
          <a:bodyPr>
            <a:normAutofit/>
          </a:bodyPr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Divider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47BB20BA-627C-E81B-3933-FD8A73B159C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5999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white blue (please use if printing)">
    <p:bg>
      <p:bgPr>
        <a:solidFill>
          <a:srgbClr val="1A3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12022AE-3739-72F3-EE5A-402168C7BF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9621" t="19724" r="19730" b="19615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F9A1FF-FC9A-984D-A4AF-64FF4C817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43200"/>
            <a:ext cx="12192000" cy="1226634"/>
          </a:xfrm>
        </p:spPr>
        <p:txBody>
          <a:bodyPr>
            <a:normAutofit/>
          </a:bodyPr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Divider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47BB20BA-627C-E81B-3933-FD8A73B159C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3750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pic>
        <p:nvPicPr>
          <p:cNvPr id="6" name="Picture 5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3F44B2E-08E6-A082-6909-23CCB6ADB7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7" name="Chart Placeholder 4">
            <a:extLst>
              <a:ext uri="{FF2B5EF4-FFF2-40B4-BE49-F238E27FC236}">
                <a16:creationId xmlns:a16="http://schemas.microsoft.com/office/drawing/2014/main" id="{2C360B31-6EBE-4CC9-395B-9DC5A901DED8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175066" y="1836000"/>
            <a:ext cx="11627998" cy="4669575"/>
          </a:xfrm>
        </p:spPr>
        <p:txBody>
          <a:bodyPr/>
          <a:lstStyle/>
          <a:p>
            <a:r>
              <a:rPr lang="en-US"/>
              <a:t>Click icon to add chart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813547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564ADD2-3EEA-45D7-9095-C5CEC5BF5B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3F8AEB-5E6A-4DD9-8AAE-DF9C6CB7C2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BF8152-7316-4348-AB6E-33F35D3E8A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80B96C-853A-4F26-91B4-F0764DB546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3564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18" r:id="rId2"/>
    <p:sldLayoutId id="2147483719" r:id="rId3"/>
    <p:sldLayoutId id="2147483650" r:id="rId4"/>
    <p:sldLayoutId id="2147483686" r:id="rId5"/>
    <p:sldLayoutId id="2147483708" r:id="rId6"/>
    <p:sldLayoutId id="2147483685" r:id="rId7"/>
    <p:sldLayoutId id="2147483720" r:id="rId8"/>
    <p:sldLayoutId id="2147483709" r:id="rId9"/>
    <p:sldLayoutId id="2147483710" r:id="rId10"/>
    <p:sldLayoutId id="2147483711" r:id="rId11"/>
    <p:sldLayoutId id="2147483691" r:id="rId12"/>
    <p:sldLayoutId id="2147483689" r:id="rId13"/>
    <p:sldLayoutId id="2147483716" r:id="rId14"/>
    <p:sldLayoutId id="2147483690" r:id="rId15"/>
    <p:sldLayoutId id="2147483715" r:id="rId16"/>
    <p:sldLayoutId id="2147483692" r:id="rId17"/>
    <p:sldLayoutId id="2147483675" r:id="rId18"/>
    <p:sldLayoutId id="2147483717" r:id="rId19"/>
    <p:sldLayoutId id="2147483652" r:id="rId20"/>
    <p:sldLayoutId id="2147483697" r:id="rId21"/>
    <p:sldLayoutId id="2147483714" r:id="rId22"/>
    <p:sldLayoutId id="2147483695" r:id="rId23"/>
    <p:sldLayoutId id="2147483698" r:id="rId24"/>
    <p:sldLayoutId id="2147483699" r:id="rId25"/>
    <p:sldLayoutId id="2147483700" r:id="rId26"/>
    <p:sldLayoutId id="2147483713" r:id="rId27"/>
    <p:sldLayoutId id="2147483703" r:id="rId28"/>
    <p:sldLayoutId id="2147483701" r:id="rId29"/>
    <p:sldLayoutId id="2147483707" r:id="rId30"/>
    <p:sldLayoutId id="2147483712" r:id="rId31"/>
    <p:sldLayoutId id="2147483684" r:id="rId3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5">
            <a:extLst>
              <a:ext uri="{FF2B5EF4-FFF2-40B4-BE49-F238E27FC236}">
                <a16:creationId xmlns:a16="http://schemas.microsoft.com/office/drawing/2014/main" id="{6EC199B4-AE9E-D193-1ABE-CD3150FFC3C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95" b="8095"/>
          <a:stretch/>
        </p:blipFill>
        <p:spPr>
          <a:xfrm>
            <a:off x="-33513" y="1"/>
            <a:ext cx="12259026" cy="6857999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3FCDC3-543C-8905-8EB4-3AC0E32FFF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172" y="4562947"/>
            <a:ext cx="11117656" cy="2209045"/>
          </a:xfrm>
          <a:solidFill>
            <a:srgbClr val="D7FDF5">
              <a:alpha val="89804"/>
            </a:srgbClr>
          </a:solidFill>
          <a:ln>
            <a:solidFill>
              <a:srgbClr val="D7FDF5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dirty="0"/>
              <a:t>Lesson Objectives:</a:t>
            </a:r>
          </a:p>
          <a:p>
            <a:r>
              <a:rPr lang="en-US" dirty="0"/>
              <a:t>Apply knowledge of dream content to novel scenarios</a:t>
            </a:r>
          </a:p>
          <a:p>
            <a:r>
              <a:rPr lang="en-US" dirty="0"/>
              <a:t>Define the mechanisms of dreamwork</a:t>
            </a:r>
          </a:p>
          <a:p>
            <a:r>
              <a:rPr lang="en-US" dirty="0"/>
              <a:t>Apply the mechanisms of dreamwork to novel scenarios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09716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35ED73-BF83-1199-0E51-650B5C1E0D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5" descr="A group of kids sitting at desks&#10;&#10;Description automatically generated">
            <a:extLst>
              <a:ext uri="{FF2B5EF4-FFF2-40B4-BE49-F238E27FC236}">
                <a16:creationId xmlns:a16="http://schemas.microsoft.com/office/drawing/2014/main" id="{7FC37352-7D67-4AD9-8AB0-12B77DDE311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485" t="9566" r="597" b="7463"/>
          <a:stretch/>
        </p:blipFill>
        <p:spPr>
          <a:xfrm>
            <a:off x="-33513" y="1"/>
            <a:ext cx="12259026" cy="6857999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BFFE51-C8F1-7234-E7FE-A3F1692F3B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974" y="4702542"/>
            <a:ext cx="11364052" cy="1753147"/>
          </a:xfrm>
          <a:solidFill>
            <a:srgbClr val="FACB2E">
              <a:alpha val="89804"/>
            </a:srgbClr>
          </a:solidFill>
          <a:ln>
            <a:solidFill>
              <a:schemeClr val="accent3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ctr">
              <a:buNone/>
            </a:pPr>
            <a:r>
              <a:rPr lang="en-GB" dirty="0">
                <a:latin typeface="Arial"/>
                <a:cs typeface="Arial"/>
              </a:rPr>
              <a:t>Starter activity: Write your own definition for manifest and latent content. Explain these to the person sat next to you.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799179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0C0CEB-EC9D-884F-29A5-C679F12888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9FAD62C7-64CD-4CF1-5A8E-647D2E80240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15720" r="26940"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DA8E8AEB-1C86-5DF1-E14D-45EC2E4932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Dream diaries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3E643E-4999-415D-FD6A-BA301A2079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800" dirty="0"/>
              <a:t>Using your dream diaries from the previous lesson:</a:t>
            </a:r>
          </a:p>
          <a:p>
            <a:pPr marL="0" indent="0" algn="ctr">
              <a:buNone/>
            </a:pPr>
            <a:endParaRPr lang="en-US" sz="2800" dirty="0"/>
          </a:p>
          <a:p>
            <a:pPr marL="514350" indent="-514350">
              <a:buAutoNum type="arabicPeriod"/>
            </a:pPr>
            <a:r>
              <a:rPr lang="en-US" sz="2800" dirty="0"/>
              <a:t>Identify manifest content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en-US" sz="2800" dirty="0"/>
              <a:t>Identify the possible latent content</a:t>
            </a:r>
          </a:p>
          <a:p>
            <a:pPr marL="514350" indent="-514350">
              <a:buAutoNum type="arabicPeriod"/>
            </a:pPr>
            <a:r>
              <a:rPr lang="en-GB" sz="2800" dirty="0"/>
              <a:t>Think of </a:t>
            </a:r>
            <a:r>
              <a:rPr lang="en-GB" sz="2800" b="1" dirty="0"/>
              <a:t>one</a:t>
            </a:r>
            <a:r>
              <a:rPr lang="en-GB" sz="2800" dirty="0"/>
              <a:t> alternative explanation for your dream</a:t>
            </a:r>
          </a:p>
        </p:txBody>
      </p:sp>
    </p:spTree>
    <p:extLst>
      <p:ext uri="{BB962C8B-B14F-4D97-AF65-F5344CB8AC3E}">
        <p14:creationId xmlns:p14="http://schemas.microsoft.com/office/powerpoint/2010/main" val="12285616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467A59-FAC1-A6AE-D5A6-A4FC82459E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78DCF4-730E-62B7-8051-97786D13B9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Key term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AC5D5334-B235-98D1-82AB-020534B77DC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46" r="46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0BB31A-5FD9-67BF-BA7F-4F0188E42B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endParaRPr lang="en-US" sz="3200" b="1" dirty="0"/>
          </a:p>
          <a:p>
            <a:pPr marL="0" indent="0">
              <a:buNone/>
            </a:pPr>
            <a:r>
              <a:rPr lang="en-US" sz="3200" b="1" dirty="0"/>
              <a:t>Wish fulfilment </a:t>
            </a:r>
            <a:r>
              <a:rPr lang="en-US" sz="3200" dirty="0"/>
              <a:t>is: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3200" i="1" dirty="0"/>
              <a:t>‘satisfying the unconscious desires of the id through dreams’</a:t>
            </a:r>
            <a:endParaRPr lang="en-GB" sz="3200" i="1" dirty="0"/>
          </a:p>
        </p:txBody>
      </p:sp>
    </p:spTree>
    <p:extLst>
      <p:ext uri="{BB962C8B-B14F-4D97-AF65-F5344CB8AC3E}">
        <p14:creationId xmlns:p14="http://schemas.microsoft.com/office/powerpoint/2010/main" val="16463899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5" descr="A group of kids sitting at desks&#10;&#10;Description automatically generated">
            <a:extLst>
              <a:ext uri="{FF2B5EF4-FFF2-40B4-BE49-F238E27FC236}">
                <a16:creationId xmlns:a16="http://schemas.microsoft.com/office/drawing/2014/main" id="{6EC199B4-AE9E-D193-1ABE-CD3150FFC3C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485" t="9566" r="597" b="7463"/>
          <a:stretch/>
        </p:blipFill>
        <p:spPr>
          <a:xfrm>
            <a:off x="-33513" y="1"/>
            <a:ext cx="12259026" cy="6857999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3FCDC3-543C-8905-8EB4-3AC0E32FFF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974" y="4702542"/>
            <a:ext cx="11364052" cy="1753147"/>
          </a:xfrm>
          <a:solidFill>
            <a:srgbClr val="FACB2E">
              <a:alpha val="89804"/>
            </a:srgbClr>
          </a:solidFill>
          <a:ln>
            <a:solidFill>
              <a:schemeClr val="accent3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ctr">
              <a:buNone/>
            </a:pPr>
            <a:r>
              <a:rPr lang="en-GB" dirty="0">
                <a:latin typeface="Arial"/>
                <a:cs typeface="Arial"/>
              </a:rPr>
              <a:t>Paired activity: </a:t>
            </a:r>
            <a:r>
              <a:rPr lang="en-GB" i="1" dirty="0">
                <a:latin typeface="Arial"/>
                <a:cs typeface="Arial"/>
              </a:rPr>
              <a:t>You dream you are flying over your town, feeling free and looking down on the people below.</a:t>
            </a:r>
          </a:p>
          <a:p>
            <a:pPr marL="0" indent="0" algn="ctr">
              <a:buNone/>
            </a:pPr>
            <a:r>
              <a:rPr lang="en-GB" dirty="0">
                <a:latin typeface="Arial"/>
                <a:cs typeface="Arial"/>
              </a:rPr>
              <a:t>Suggest </a:t>
            </a:r>
            <a:r>
              <a:rPr lang="en-GB" b="1" dirty="0">
                <a:latin typeface="Arial"/>
                <a:cs typeface="Arial"/>
              </a:rPr>
              <a:t>one</a:t>
            </a:r>
            <a:r>
              <a:rPr lang="en-GB" dirty="0">
                <a:latin typeface="Arial"/>
                <a:cs typeface="Arial"/>
              </a:rPr>
              <a:t> way this dream shows wish fulfilment. How does this relate to the id?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773049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B82052-FB06-EB29-235D-D895AFE800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000" y="968244"/>
            <a:ext cx="11627999" cy="720000"/>
          </a:xfrm>
        </p:spPr>
        <p:txBody>
          <a:bodyPr/>
          <a:lstStyle/>
          <a:p>
            <a:r>
              <a:rPr lang="en-GB" dirty="0"/>
              <a:t>Key terms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2947D61F-F551-5C9B-C9A2-7E06F86EFCD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46" r="46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002C61-6357-87F2-E88C-5E97C35CEB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Condensation: </a:t>
            </a:r>
            <a:r>
              <a:rPr lang="en-US" i="1" dirty="0"/>
              <a:t>combining different images, meaning or emotions into one dream object</a:t>
            </a:r>
          </a:p>
          <a:p>
            <a:pPr marL="0" indent="0">
              <a:buNone/>
            </a:pPr>
            <a:endParaRPr lang="en-US" i="1" dirty="0"/>
          </a:p>
          <a:p>
            <a:pPr marL="0" indent="0">
              <a:buNone/>
            </a:pPr>
            <a:r>
              <a:rPr lang="en-US" b="1" dirty="0"/>
              <a:t>Displacement: </a:t>
            </a:r>
            <a:r>
              <a:rPr lang="en-US" i="1" dirty="0"/>
              <a:t>transfer of feelings or </a:t>
            </a:r>
            <a:r>
              <a:rPr lang="en-US" i="1" dirty="0" err="1"/>
              <a:t>behaviours</a:t>
            </a:r>
            <a:r>
              <a:rPr lang="en-US" i="1" dirty="0"/>
              <a:t> from the original dream object to another</a:t>
            </a:r>
          </a:p>
          <a:p>
            <a:pPr marL="0" indent="0">
              <a:buNone/>
            </a:pPr>
            <a:endParaRPr lang="en-US" i="1" dirty="0"/>
          </a:p>
          <a:p>
            <a:pPr marL="0" indent="0">
              <a:buNone/>
            </a:pPr>
            <a:r>
              <a:rPr lang="en-US" b="1" dirty="0"/>
              <a:t>Secondary elaboration: </a:t>
            </a:r>
            <a:r>
              <a:rPr lang="en-US" i="1" dirty="0"/>
              <a:t>the work the unconscious mind does to add detail and make logical sense of manifest content</a:t>
            </a:r>
          </a:p>
        </p:txBody>
      </p:sp>
    </p:spTree>
    <p:extLst>
      <p:ext uri="{BB962C8B-B14F-4D97-AF65-F5344CB8AC3E}">
        <p14:creationId xmlns:p14="http://schemas.microsoft.com/office/powerpoint/2010/main" val="24890200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046848-725C-9310-7EB9-A6DE09A8C7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CE8A1EA0-188D-0C30-4CE9-20FECE89368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15720" r="26940"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B3FB730-E716-9163-933A-D10A91D53A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Dreamwork activity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8AEBA2-DE10-61F2-9900-D0E0A9BCE8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/>
              <a:t>For each of the mechanisms of dreamwork, create your own example:</a:t>
            </a:r>
          </a:p>
          <a:p>
            <a:pPr marL="0" indent="0">
              <a:buNone/>
            </a:pPr>
            <a:endParaRPr lang="en-US" sz="2800" dirty="0"/>
          </a:p>
          <a:p>
            <a:r>
              <a:rPr lang="en-US" sz="2800" dirty="0"/>
              <a:t>Condensation</a:t>
            </a:r>
          </a:p>
          <a:p>
            <a:r>
              <a:rPr lang="en-US" sz="2800" dirty="0"/>
              <a:t>Displacement </a:t>
            </a:r>
          </a:p>
          <a:p>
            <a:r>
              <a:rPr lang="en-US" sz="2800" dirty="0"/>
              <a:t>Secondary elaboration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4774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0171FE-5DB7-C512-FA4A-08DC09E95C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5" descr="A group of kids sitting at desks&#10;&#10;Description automatically generated">
            <a:extLst>
              <a:ext uri="{FF2B5EF4-FFF2-40B4-BE49-F238E27FC236}">
                <a16:creationId xmlns:a16="http://schemas.microsoft.com/office/drawing/2014/main" id="{FF957276-52AA-5B45-C868-87AEE467B2E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485" t="9566" r="597" b="7463"/>
          <a:stretch/>
        </p:blipFill>
        <p:spPr>
          <a:xfrm>
            <a:off x="-33513" y="1"/>
            <a:ext cx="12259026" cy="6857999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353874-58DC-AE45-C5DF-CCA75046EC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974" y="4770781"/>
            <a:ext cx="11364052" cy="1753147"/>
          </a:xfrm>
          <a:solidFill>
            <a:srgbClr val="FACB2E">
              <a:alpha val="89804"/>
            </a:srgbClr>
          </a:solidFill>
          <a:ln>
            <a:solidFill>
              <a:schemeClr val="accent3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ctr">
              <a:buNone/>
            </a:pPr>
            <a:r>
              <a:rPr lang="en-GB" dirty="0">
                <a:latin typeface="Arial"/>
                <a:cs typeface="Arial"/>
              </a:rPr>
              <a:t>Plenary: </a:t>
            </a:r>
            <a:r>
              <a:rPr lang="en-US" dirty="0">
                <a:latin typeface="Arial"/>
                <a:cs typeface="Arial"/>
              </a:rPr>
              <a:t>You are the teacher! Write </a:t>
            </a:r>
            <a:r>
              <a:rPr lang="en-US" b="1" dirty="0">
                <a:latin typeface="Arial"/>
                <a:cs typeface="Arial"/>
              </a:rPr>
              <a:t>three</a:t>
            </a:r>
            <a:r>
              <a:rPr lang="en-US" dirty="0">
                <a:latin typeface="Arial"/>
                <a:cs typeface="Arial"/>
              </a:rPr>
              <a:t> questions you would ask the class to check their understanding of today’s lesson.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32334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8">
      <a:dk1>
        <a:srgbClr val="252525"/>
      </a:dk1>
      <a:lt1>
        <a:srgbClr val="FFFFFF"/>
      </a:lt1>
      <a:dk2>
        <a:srgbClr val="133844"/>
      </a:dk2>
      <a:lt2>
        <a:srgbClr val="FFFFFF"/>
      </a:lt2>
      <a:accent1>
        <a:srgbClr val="00BDB6"/>
      </a:accent1>
      <a:accent2>
        <a:srgbClr val="CC59AA"/>
      </a:accent2>
      <a:accent3>
        <a:srgbClr val="FACB2E"/>
      </a:accent3>
      <a:accent4>
        <a:srgbClr val="8EE8D8"/>
      </a:accent4>
      <a:accent5>
        <a:srgbClr val="5E0A4F"/>
      </a:accent5>
      <a:accent6>
        <a:srgbClr val="F9DC4E"/>
      </a:accent6>
      <a:hlink>
        <a:srgbClr val="5E0A4F"/>
      </a:hlink>
      <a:folHlink>
        <a:srgbClr val="5E0A4F"/>
      </a:folHlink>
    </a:clrScheme>
    <a:fontScheme name="Custom 1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chools V4" id="{E2A36DA1-4A29-43B8-B8F1-C255D5AABE09}" vid="{2A5C11B6-9CD9-45FF-9CD6-984CCCC0BA5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45BD9047056454F94B4694108F9A1FF" ma:contentTypeVersion="3" ma:contentTypeDescription="Create a new document." ma:contentTypeScope="" ma:versionID="5c0011047895b59a897429f5e4ec5dcc">
  <xsd:schema xmlns:xsd="http://www.w3.org/2001/XMLSchema" xmlns:xs="http://www.w3.org/2001/XMLSchema" xmlns:p="http://schemas.microsoft.com/office/2006/metadata/properties" xmlns:ns2="9ad1216b-cdc1-40e2-a0c2-94597fd44697" xmlns:ns3="f1f25e64-7226-490b-ade3-8cf84afff5d2" targetNamespace="http://schemas.microsoft.com/office/2006/metadata/properties" ma:root="true" ma:fieldsID="5b649ae69bc45de80afe7d6c0f200904" ns2:_="" ns3:_="">
    <xsd:import namespace="9ad1216b-cdc1-40e2-a0c2-94597fd44697"/>
    <xsd:import namespace="f1f25e64-7226-490b-ade3-8cf84afff5d2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ad1216b-cdc1-40e2-a0c2-94597fd44697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1f25e64-7226-490b-ade3-8cf84afff5d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9ad1216b-cdc1-40e2-a0c2-94597fd44697">7VPTP7ZE6X33-2020743336-709</_dlc_DocId>
    <_dlc_DocIdUrl xmlns="9ad1216b-cdc1-40e2-a0c2-94597fd44697">
      <Url>https://cambridgeorg.sharepoint.com/sites/cie/education/pd/Curriculum_Support/_layouts/15/DocIdRedir.aspx?ID=7VPTP7ZE6X33-2020743336-709</Url>
      <Description>7VPTP7ZE6X33-2020743336-709</Description>
    </_dlc_DocIdUrl>
  </documentManagement>
</p:properties>
</file>

<file path=customXml/itemProps1.xml><?xml version="1.0" encoding="utf-8"?>
<ds:datastoreItem xmlns:ds="http://schemas.openxmlformats.org/officeDocument/2006/customXml" ds:itemID="{EE51AF88-C67F-4A38-BADD-B70D8B316A0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B36F522-99CC-44C6-897D-F8F89591E08F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87609D03-3211-4F59-955D-D09E0644B71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ad1216b-cdc1-40e2-a0c2-94597fd44697"/>
    <ds:schemaRef ds:uri="f1f25e64-7226-490b-ade3-8cf84afff5d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B630E657-8217-4B2F-96A4-D1EE5A57D447}">
  <ds:schemaRefs>
    <ds:schemaRef ds:uri="http://schemas.microsoft.com/office/2006/documentManagement/types"/>
    <ds:schemaRef ds:uri="f1f25e64-7226-490b-ade3-8cf84afff5d2"/>
    <ds:schemaRef ds:uri="http://purl.org/dc/elements/1.1/"/>
    <ds:schemaRef ds:uri="http://schemas.microsoft.com/office/2006/metadata/properties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9ad1216b-cdc1-40e2-a0c2-94597fd44697"/>
    <ds:schemaRef ds:uri="http://purl.org/dc/dcmitype/"/>
    <ds:schemaRef ds:uri="http://purl.org/dc/terms/"/>
  </ds:schemaRefs>
</ds:datastoreItem>
</file>

<file path=docMetadata/LabelInfo.xml><?xml version="1.0" encoding="utf-8"?>
<clbl:labelList xmlns:clbl="http://schemas.microsoft.com/office/2020/mipLabelMetadata">
  <clbl:label id="{75d6cc78-71b9-42e6-aa2a-b9889a0f080f}" enabled="0" method="" siteId="{75d6cc78-71b9-42e6-aa2a-b9889a0f080f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Schools v4 POT</Template>
  <TotalTime>402</TotalTime>
  <Words>220</Words>
  <Application>Microsoft Office PowerPoint</Application>
  <PresentationFormat>Widescreen</PresentationFormat>
  <Paragraphs>32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Georgia</vt:lpstr>
      <vt:lpstr>Office Theme</vt:lpstr>
      <vt:lpstr>PowerPoint Presentation</vt:lpstr>
      <vt:lpstr>PowerPoint Presentation</vt:lpstr>
      <vt:lpstr>Dream diaries</vt:lpstr>
      <vt:lpstr>Key term</vt:lpstr>
      <vt:lpstr>PowerPoint Presentation</vt:lpstr>
      <vt:lpstr>Key terms</vt:lpstr>
      <vt:lpstr>Dreamwork activity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Rebecca</dc:creator>
  <cp:lastModifiedBy>Karolyn Feliciani</cp:lastModifiedBy>
  <cp:revision>4</cp:revision>
  <dcterms:created xsi:type="dcterms:W3CDTF">2023-10-09T12:44:25Z</dcterms:created>
  <dcterms:modified xsi:type="dcterms:W3CDTF">2026-05-20T07:56:11Z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0x010100E45BD9047056454F94B4694108F9A1FF</vt:lpwstr>
  </property>
  <property fmtid="{D5CDD505-2E9C-101B-9397-08002B2CF9AE}" pid="3" name="MediaServiceImageTags">
    <vt:lpwstr/>
  </property>
  <property fmtid="{D5CDD505-2E9C-101B-9397-08002B2CF9AE}" pid="4" name="_dlc_DocIdItemGuid">
    <vt:lpwstr>26fecb37-2b0f-497f-a6cd-cc6b403db453</vt:lpwstr>
  </property>
</Properties>
</file>