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5"/>
    <p:sldMasterId id="2147485037" r:id="rId6"/>
    <p:sldMasterId id="2147485563" r:id="rId7"/>
    <p:sldMasterId id="2147485569" r:id="rId8"/>
  </p:sldMasterIdLst>
  <p:notesMasterIdLst>
    <p:notesMasterId r:id="rId23"/>
  </p:notesMasterIdLst>
  <p:handoutMasterIdLst>
    <p:handoutMasterId r:id="rId24"/>
  </p:handoutMasterIdLst>
  <p:sldIdLst>
    <p:sldId id="267" r:id="rId9"/>
    <p:sldId id="268" r:id="rId10"/>
    <p:sldId id="280" r:id="rId11"/>
    <p:sldId id="291" r:id="rId12"/>
    <p:sldId id="604" r:id="rId13"/>
    <p:sldId id="271" r:id="rId14"/>
    <p:sldId id="302" r:id="rId15"/>
    <p:sldId id="264" r:id="rId16"/>
    <p:sldId id="296" r:id="rId17"/>
    <p:sldId id="297" r:id="rId18"/>
    <p:sldId id="303" r:id="rId19"/>
    <p:sldId id="299" r:id="rId20"/>
    <p:sldId id="298" r:id="rId21"/>
    <p:sldId id="301" r:id="rId22"/>
  </p:sldIdLst>
  <p:sldSz cx="12192000" cy="6858000"/>
  <p:notesSz cx="6858000" cy="9144000"/>
  <p:custDataLst>
    <p:tags r:id="rId25"/>
  </p:custDataLst>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11">
          <p15:clr>
            <a:srgbClr val="A4A3A4"/>
          </p15:clr>
        </p15:guide>
        <p15:guide id="3" pos="332">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25B344C-1F40-E379-D5B6-B3B85560F3A0}" name="Wendy Nguyen" initials="WN" userId="69d4fe8e6aa65589"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F5BEF1-7CF6-4306-8588-2D81B1BCBE88}" v="25" dt="2023-09-19T12:05:38.2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317"/>
    <p:restoredTop sz="94974" autoAdjust="0"/>
  </p:normalViewPr>
  <p:slideViewPr>
    <p:cSldViewPr snapToGrid="0">
      <p:cViewPr varScale="1">
        <p:scale>
          <a:sx n="69" d="100"/>
          <a:sy n="69" d="100"/>
        </p:scale>
        <p:origin x="84" y="354"/>
      </p:cViewPr>
      <p:guideLst>
        <p:guide orient="horz" pos="2160"/>
        <p:guide pos="211"/>
        <p:guide pos="332"/>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155" d="100"/>
          <a:sy n="155" d="100"/>
        </p:scale>
        <p:origin x="3800"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microsoft.com/office/2018/10/relationships/authors" Target="authors.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viewProps" Target="viewProps.xml"/><Relationship Id="rId30"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ADC4A2-F483-0241-BC3B-883EDAAF1BFD}" type="doc">
      <dgm:prSet loTypeId="urn:microsoft.com/office/officeart/2005/8/layout/radial1" loCatId="" qsTypeId="urn:microsoft.com/office/officeart/2005/8/quickstyle/simple5" qsCatId="simple" csTypeId="urn:microsoft.com/office/officeart/2005/8/colors/accent1_2" csCatId="accent1" phldr="1"/>
      <dgm:spPr/>
      <dgm:t>
        <a:bodyPr/>
        <a:lstStyle/>
        <a:p>
          <a:endParaRPr lang="en-US"/>
        </a:p>
      </dgm:t>
    </dgm:pt>
    <dgm:pt modelId="{904545A3-1BF0-D443-8EA8-AE25C43CA583}">
      <dgm:prSet phldrT="[Text]"/>
      <dgm:spPr/>
      <dgm:t>
        <a:bodyPr/>
        <a:lstStyle/>
        <a:p>
          <a:r>
            <a:rPr lang="en-US"/>
            <a:t>Chủ đề</a:t>
          </a:r>
        </a:p>
      </dgm:t>
    </dgm:pt>
    <dgm:pt modelId="{90EE10EC-3DEB-7644-9182-7106637E0BE9}" type="parTrans" cxnId="{16422B32-37AC-2B48-821D-D1F28E5AFFA7}">
      <dgm:prSet/>
      <dgm:spPr/>
      <dgm:t>
        <a:bodyPr/>
        <a:lstStyle/>
        <a:p>
          <a:endParaRPr lang="en-US"/>
        </a:p>
      </dgm:t>
    </dgm:pt>
    <dgm:pt modelId="{53DC3DCD-1FBA-D046-9505-06C4BC025195}" type="sibTrans" cxnId="{16422B32-37AC-2B48-821D-D1F28E5AFFA7}">
      <dgm:prSet/>
      <dgm:spPr/>
      <dgm:t>
        <a:bodyPr/>
        <a:lstStyle/>
        <a:p>
          <a:endParaRPr lang="en-US"/>
        </a:p>
      </dgm:t>
    </dgm:pt>
    <dgm:pt modelId="{918E5B98-5193-2441-824A-9EFA74A96597}">
      <dgm:prSet phldrT="[Text]"/>
      <dgm:spPr/>
      <dgm:t>
        <a:bodyPr/>
        <a:lstStyle/>
        <a:p>
          <a:r>
            <a:rPr lang="en-US" dirty="0" err="1"/>
            <a:t>Luận</a:t>
          </a:r>
          <a:r>
            <a:rPr lang="en-US" dirty="0"/>
            <a:t> </a:t>
          </a:r>
          <a:r>
            <a:rPr lang="en-US" dirty="0" err="1"/>
            <a:t>điểm</a:t>
          </a:r>
          <a:r>
            <a:rPr lang="en-US" dirty="0"/>
            <a:t> 1</a:t>
          </a:r>
        </a:p>
      </dgm:t>
    </dgm:pt>
    <dgm:pt modelId="{C27AA9CF-0D88-404D-B396-0F507FFEB7A2}" type="parTrans" cxnId="{76EFBAA7-958A-E94F-ADAE-43BD48E998C4}">
      <dgm:prSet/>
      <dgm:spPr/>
      <dgm:t>
        <a:bodyPr/>
        <a:lstStyle/>
        <a:p>
          <a:endParaRPr lang="en-US"/>
        </a:p>
      </dgm:t>
    </dgm:pt>
    <dgm:pt modelId="{B479EEE2-5399-DD49-BF7E-09928DBDDE69}" type="sibTrans" cxnId="{76EFBAA7-958A-E94F-ADAE-43BD48E998C4}">
      <dgm:prSet/>
      <dgm:spPr/>
      <dgm:t>
        <a:bodyPr/>
        <a:lstStyle/>
        <a:p>
          <a:endParaRPr lang="en-US"/>
        </a:p>
      </dgm:t>
    </dgm:pt>
    <dgm:pt modelId="{FA73B6C0-A49A-6043-BB5F-5D613C403506}">
      <dgm:prSet phldrT="[Text]"/>
      <dgm:spPr/>
      <dgm:t>
        <a:bodyPr/>
        <a:lstStyle/>
        <a:p>
          <a:r>
            <a:rPr lang="en-US"/>
            <a:t>Luận điểm 2</a:t>
          </a:r>
        </a:p>
      </dgm:t>
    </dgm:pt>
    <dgm:pt modelId="{208FCBA2-48F9-2241-B0AD-7B4E16B199F8}" type="parTrans" cxnId="{95E19D31-AE85-3B4C-A14F-94A61A232D88}">
      <dgm:prSet/>
      <dgm:spPr/>
      <dgm:t>
        <a:bodyPr/>
        <a:lstStyle/>
        <a:p>
          <a:endParaRPr lang="en-US"/>
        </a:p>
      </dgm:t>
    </dgm:pt>
    <dgm:pt modelId="{604A4E24-CE07-E141-9765-5511DBEE8E35}" type="sibTrans" cxnId="{95E19D31-AE85-3B4C-A14F-94A61A232D88}">
      <dgm:prSet/>
      <dgm:spPr/>
      <dgm:t>
        <a:bodyPr/>
        <a:lstStyle/>
        <a:p>
          <a:endParaRPr lang="en-US"/>
        </a:p>
      </dgm:t>
    </dgm:pt>
    <dgm:pt modelId="{25827782-8BCF-084A-858D-1D96AD850707}">
      <dgm:prSet phldrT="[Text]"/>
      <dgm:spPr/>
      <dgm:t>
        <a:bodyPr/>
        <a:lstStyle/>
        <a:p>
          <a:r>
            <a:rPr lang="en-US" dirty="0" err="1"/>
            <a:t>Luận</a:t>
          </a:r>
          <a:r>
            <a:rPr lang="en-US" dirty="0"/>
            <a:t> </a:t>
          </a:r>
          <a:r>
            <a:rPr lang="en-US" dirty="0" err="1"/>
            <a:t>điểm</a:t>
          </a:r>
          <a:r>
            <a:rPr lang="en-US" dirty="0"/>
            <a:t> 3</a:t>
          </a:r>
        </a:p>
      </dgm:t>
    </dgm:pt>
    <dgm:pt modelId="{02230A66-0FB0-A449-95DC-45B03DB3CF05}" type="parTrans" cxnId="{827A3335-0245-834D-A995-759CD57E5385}">
      <dgm:prSet/>
      <dgm:spPr/>
      <dgm:t>
        <a:bodyPr/>
        <a:lstStyle/>
        <a:p>
          <a:endParaRPr lang="en-US"/>
        </a:p>
      </dgm:t>
    </dgm:pt>
    <dgm:pt modelId="{C758A254-A157-3F4D-855A-B5C746BE0FCA}" type="sibTrans" cxnId="{827A3335-0245-834D-A995-759CD57E5385}">
      <dgm:prSet/>
      <dgm:spPr/>
      <dgm:t>
        <a:bodyPr/>
        <a:lstStyle/>
        <a:p>
          <a:endParaRPr lang="en-US"/>
        </a:p>
      </dgm:t>
    </dgm:pt>
    <dgm:pt modelId="{279F3C48-E40C-5D4C-856A-413190E8AA39}">
      <dgm:prSet phldrT="[Text]"/>
      <dgm:spPr/>
      <dgm:t>
        <a:bodyPr/>
        <a:lstStyle/>
        <a:p>
          <a:r>
            <a:rPr lang="en-US" dirty="0" err="1"/>
            <a:t>Luận</a:t>
          </a:r>
          <a:r>
            <a:rPr lang="en-US" dirty="0"/>
            <a:t> </a:t>
          </a:r>
          <a:r>
            <a:rPr lang="en-US" dirty="0" err="1"/>
            <a:t>điểm</a:t>
          </a:r>
          <a:r>
            <a:rPr lang="en-US" dirty="0"/>
            <a:t> 4</a:t>
          </a:r>
        </a:p>
      </dgm:t>
    </dgm:pt>
    <dgm:pt modelId="{BA392A3A-2C92-3A4F-B330-2750A8096537}" type="parTrans" cxnId="{D7796416-5429-864F-8D98-8AFBB7F4FCBC}">
      <dgm:prSet/>
      <dgm:spPr/>
      <dgm:t>
        <a:bodyPr/>
        <a:lstStyle/>
        <a:p>
          <a:endParaRPr lang="en-US"/>
        </a:p>
      </dgm:t>
    </dgm:pt>
    <dgm:pt modelId="{61DDE0F7-E755-7340-99CA-BDE12DDC6F69}" type="sibTrans" cxnId="{D7796416-5429-864F-8D98-8AFBB7F4FCBC}">
      <dgm:prSet/>
      <dgm:spPr/>
      <dgm:t>
        <a:bodyPr/>
        <a:lstStyle/>
        <a:p>
          <a:endParaRPr lang="en-US"/>
        </a:p>
      </dgm:t>
    </dgm:pt>
    <dgm:pt modelId="{E70A2DB0-1B25-3B40-9939-85AAB4AFBB8D}" type="pres">
      <dgm:prSet presAssocID="{8FADC4A2-F483-0241-BC3B-883EDAAF1BFD}" presName="cycle" presStyleCnt="0">
        <dgm:presLayoutVars>
          <dgm:chMax val="1"/>
          <dgm:dir/>
          <dgm:animLvl val="ctr"/>
          <dgm:resizeHandles val="exact"/>
        </dgm:presLayoutVars>
      </dgm:prSet>
      <dgm:spPr/>
    </dgm:pt>
    <dgm:pt modelId="{A302BD23-A726-244A-9F7F-DDF3691B7C09}" type="pres">
      <dgm:prSet presAssocID="{904545A3-1BF0-D443-8EA8-AE25C43CA583}" presName="centerShape" presStyleLbl="node0" presStyleIdx="0" presStyleCnt="1" custScaleX="127679" custScaleY="127679"/>
      <dgm:spPr/>
    </dgm:pt>
    <dgm:pt modelId="{76E3DAEC-F9D2-4C4B-BDE5-011C1AFC5A95}" type="pres">
      <dgm:prSet presAssocID="{C27AA9CF-0D88-404D-B396-0F507FFEB7A2}" presName="Name9" presStyleLbl="parChTrans1D2" presStyleIdx="0" presStyleCnt="4"/>
      <dgm:spPr/>
    </dgm:pt>
    <dgm:pt modelId="{72713E9F-364E-544C-BD98-C922FD29E22A}" type="pres">
      <dgm:prSet presAssocID="{C27AA9CF-0D88-404D-B396-0F507FFEB7A2}" presName="connTx" presStyleLbl="parChTrans1D2" presStyleIdx="0" presStyleCnt="4"/>
      <dgm:spPr/>
    </dgm:pt>
    <dgm:pt modelId="{2FB5EFF6-627C-BB4C-82B5-8775BE8D61EA}" type="pres">
      <dgm:prSet presAssocID="{918E5B98-5193-2441-824A-9EFA74A96597}" presName="node" presStyleLbl="node1" presStyleIdx="0" presStyleCnt="4" custScaleX="127679" custScaleY="127679" custRadScaleRad="97585" custRadScaleInc="-2113">
        <dgm:presLayoutVars>
          <dgm:bulletEnabled val="1"/>
        </dgm:presLayoutVars>
      </dgm:prSet>
      <dgm:spPr/>
    </dgm:pt>
    <dgm:pt modelId="{B59451F8-2FB8-AA4D-B44B-D76F2B2962F5}" type="pres">
      <dgm:prSet presAssocID="{208FCBA2-48F9-2241-B0AD-7B4E16B199F8}" presName="Name9" presStyleLbl="parChTrans1D2" presStyleIdx="1" presStyleCnt="4"/>
      <dgm:spPr/>
    </dgm:pt>
    <dgm:pt modelId="{21A723BF-B9A0-7B41-B8B3-E486D0D1373F}" type="pres">
      <dgm:prSet presAssocID="{208FCBA2-48F9-2241-B0AD-7B4E16B199F8}" presName="connTx" presStyleLbl="parChTrans1D2" presStyleIdx="1" presStyleCnt="4"/>
      <dgm:spPr/>
    </dgm:pt>
    <dgm:pt modelId="{6DB5EACF-8653-DA47-A0D2-7BFC5D31B634}" type="pres">
      <dgm:prSet presAssocID="{FA73B6C0-A49A-6043-BB5F-5D613C403506}" presName="node" presStyleLbl="node1" presStyleIdx="1" presStyleCnt="4" custScaleX="127679" custScaleY="127679">
        <dgm:presLayoutVars>
          <dgm:bulletEnabled val="1"/>
        </dgm:presLayoutVars>
      </dgm:prSet>
      <dgm:spPr/>
    </dgm:pt>
    <dgm:pt modelId="{2806FD98-7ECE-A143-8CAC-74AF8A661EF2}" type="pres">
      <dgm:prSet presAssocID="{02230A66-0FB0-A449-95DC-45B03DB3CF05}" presName="Name9" presStyleLbl="parChTrans1D2" presStyleIdx="2" presStyleCnt="4"/>
      <dgm:spPr/>
    </dgm:pt>
    <dgm:pt modelId="{BC634112-212F-C648-8C19-8F3EDD750ADE}" type="pres">
      <dgm:prSet presAssocID="{02230A66-0FB0-A449-95DC-45B03DB3CF05}" presName="connTx" presStyleLbl="parChTrans1D2" presStyleIdx="2" presStyleCnt="4"/>
      <dgm:spPr/>
    </dgm:pt>
    <dgm:pt modelId="{73F6DDCB-0AD3-2A43-9DE6-510A4551CC58}" type="pres">
      <dgm:prSet presAssocID="{25827782-8BCF-084A-858D-1D96AD850707}" presName="node" presStyleLbl="node1" presStyleIdx="2" presStyleCnt="4" custScaleX="127679" custScaleY="127679">
        <dgm:presLayoutVars>
          <dgm:bulletEnabled val="1"/>
        </dgm:presLayoutVars>
      </dgm:prSet>
      <dgm:spPr/>
    </dgm:pt>
    <dgm:pt modelId="{E3646D7D-E7FE-C140-B46F-30C931AE6E20}" type="pres">
      <dgm:prSet presAssocID="{BA392A3A-2C92-3A4F-B330-2750A8096537}" presName="Name9" presStyleLbl="parChTrans1D2" presStyleIdx="3" presStyleCnt="4"/>
      <dgm:spPr/>
    </dgm:pt>
    <dgm:pt modelId="{2B112FC6-8244-994A-9C82-8F3563BA61F3}" type="pres">
      <dgm:prSet presAssocID="{BA392A3A-2C92-3A4F-B330-2750A8096537}" presName="connTx" presStyleLbl="parChTrans1D2" presStyleIdx="3" presStyleCnt="4"/>
      <dgm:spPr/>
    </dgm:pt>
    <dgm:pt modelId="{5009049C-CC12-F946-A055-B3CECC2DA9B7}" type="pres">
      <dgm:prSet presAssocID="{279F3C48-E40C-5D4C-856A-413190E8AA39}" presName="node" presStyleLbl="node1" presStyleIdx="3" presStyleCnt="4" custScaleX="127679" custScaleY="127679">
        <dgm:presLayoutVars>
          <dgm:bulletEnabled val="1"/>
        </dgm:presLayoutVars>
      </dgm:prSet>
      <dgm:spPr/>
    </dgm:pt>
  </dgm:ptLst>
  <dgm:cxnLst>
    <dgm:cxn modelId="{D7796416-5429-864F-8D98-8AFBB7F4FCBC}" srcId="{904545A3-1BF0-D443-8EA8-AE25C43CA583}" destId="{279F3C48-E40C-5D4C-856A-413190E8AA39}" srcOrd="3" destOrd="0" parTransId="{BA392A3A-2C92-3A4F-B330-2750A8096537}" sibTransId="{61DDE0F7-E755-7340-99CA-BDE12DDC6F69}"/>
    <dgm:cxn modelId="{BAA5D018-8CB7-4540-894C-C547BD721740}" type="presOf" srcId="{BA392A3A-2C92-3A4F-B330-2750A8096537}" destId="{2B112FC6-8244-994A-9C82-8F3563BA61F3}" srcOrd="1" destOrd="0" presId="urn:microsoft.com/office/officeart/2005/8/layout/radial1"/>
    <dgm:cxn modelId="{95E19D31-AE85-3B4C-A14F-94A61A232D88}" srcId="{904545A3-1BF0-D443-8EA8-AE25C43CA583}" destId="{FA73B6C0-A49A-6043-BB5F-5D613C403506}" srcOrd="1" destOrd="0" parTransId="{208FCBA2-48F9-2241-B0AD-7B4E16B199F8}" sibTransId="{604A4E24-CE07-E141-9765-5511DBEE8E35}"/>
    <dgm:cxn modelId="{16422B32-37AC-2B48-821D-D1F28E5AFFA7}" srcId="{8FADC4A2-F483-0241-BC3B-883EDAAF1BFD}" destId="{904545A3-1BF0-D443-8EA8-AE25C43CA583}" srcOrd="0" destOrd="0" parTransId="{90EE10EC-3DEB-7644-9182-7106637E0BE9}" sibTransId="{53DC3DCD-1FBA-D046-9505-06C4BC025195}"/>
    <dgm:cxn modelId="{827A3335-0245-834D-A995-759CD57E5385}" srcId="{904545A3-1BF0-D443-8EA8-AE25C43CA583}" destId="{25827782-8BCF-084A-858D-1D96AD850707}" srcOrd="2" destOrd="0" parTransId="{02230A66-0FB0-A449-95DC-45B03DB3CF05}" sibTransId="{C758A254-A157-3F4D-855A-B5C746BE0FCA}"/>
    <dgm:cxn modelId="{0B970E6D-F3F7-CF4F-BF3D-719F9D99F73B}" type="presOf" srcId="{904545A3-1BF0-D443-8EA8-AE25C43CA583}" destId="{A302BD23-A726-244A-9F7F-DDF3691B7C09}" srcOrd="0" destOrd="0" presId="urn:microsoft.com/office/officeart/2005/8/layout/radial1"/>
    <dgm:cxn modelId="{F1D65774-E67A-4A4C-BEDC-00AB166D6D7C}" type="presOf" srcId="{25827782-8BCF-084A-858D-1D96AD850707}" destId="{73F6DDCB-0AD3-2A43-9DE6-510A4551CC58}" srcOrd="0" destOrd="0" presId="urn:microsoft.com/office/officeart/2005/8/layout/radial1"/>
    <dgm:cxn modelId="{F6BC3958-3ACF-F642-B614-E74D0CE5B7D7}" type="presOf" srcId="{208FCBA2-48F9-2241-B0AD-7B4E16B199F8}" destId="{21A723BF-B9A0-7B41-B8B3-E486D0D1373F}" srcOrd="1" destOrd="0" presId="urn:microsoft.com/office/officeart/2005/8/layout/radial1"/>
    <dgm:cxn modelId="{6582C28B-D6F6-0A44-B980-325AFE789467}" type="presOf" srcId="{FA73B6C0-A49A-6043-BB5F-5D613C403506}" destId="{6DB5EACF-8653-DA47-A0D2-7BFC5D31B634}" srcOrd="0" destOrd="0" presId="urn:microsoft.com/office/officeart/2005/8/layout/radial1"/>
    <dgm:cxn modelId="{BEC2E194-E55F-0546-A102-781B5D62077A}" type="presOf" srcId="{8FADC4A2-F483-0241-BC3B-883EDAAF1BFD}" destId="{E70A2DB0-1B25-3B40-9939-85AAB4AFBB8D}" srcOrd="0" destOrd="0" presId="urn:microsoft.com/office/officeart/2005/8/layout/radial1"/>
    <dgm:cxn modelId="{849013A6-51D1-3C4C-81CD-2D90F2E177E4}" type="presOf" srcId="{C27AA9CF-0D88-404D-B396-0F507FFEB7A2}" destId="{72713E9F-364E-544C-BD98-C922FD29E22A}" srcOrd="1" destOrd="0" presId="urn:microsoft.com/office/officeart/2005/8/layout/radial1"/>
    <dgm:cxn modelId="{76EFBAA7-958A-E94F-ADAE-43BD48E998C4}" srcId="{904545A3-1BF0-D443-8EA8-AE25C43CA583}" destId="{918E5B98-5193-2441-824A-9EFA74A96597}" srcOrd="0" destOrd="0" parTransId="{C27AA9CF-0D88-404D-B396-0F507FFEB7A2}" sibTransId="{B479EEE2-5399-DD49-BF7E-09928DBDDE69}"/>
    <dgm:cxn modelId="{3439BBC0-8815-3744-AA9B-FE3E9467B4F0}" type="presOf" srcId="{02230A66-0FB0-A449-95DC-45B03DB3CF05}" destId="{2806FD98-7ECE-A143-8CAC-74AF8A661EF2}" srcOrd="0" destOrd="0" presId="urn:microsoft.com/office/officeart/2005/8/layout/radial1"/>
    <dgm:cxn modelId="{BE8161CC-3FCB-CB4E-8251-223809434034}" type="presOf" srcId="{208FCBA2-48F9-2241-B0AD-7B4E16B199F8}" destId="{B59451F8-2FB8-AA4D-B44B-D76F2B2962F5}" srcOrd="0" destOrd="0" presId="urn:microsoft.com/office/officeart/2005/8/layout/radial1"/>
    <dgm:cxn modelId="{37FE2DD4-0690-FC49-B788-E8C8AF4D4967}" type="presOf" srcId="{02230A66-0FB0-A449-95DC-45B03DB3CF05}" destId="{BC634112-212F-C648-8C19-8F3EDD750ADE}" srcOrd="1" destOrd="0" presId="urn:microsoft.com/office/officeart/2005/8/layout/radial1"/>
    <dgm:cxn modelId="{A1EF41E0-F94A-8847-BF04-404592411554}" type="presOf" srcId="{279F3C48-E40C-5D4C-856A-413190E8AA39}" destId="{5009049C-CC12-F946-A055-B3CECC2DA9B7}" srcOrd="0" destOrd="0" presId="urn:microsoft.com/office/officeart/2005/8/layout/radial1"/>
    <dgm:cxn modelId="{CB0879E1-4215-1743-B3BE-368D2BD87AD4}" type="presOf" srcId="{918E5B98-5193-2441-824A-9EFA74A96597}" destId="{2FB5EFF6-627C-BB4C-82B5-8775BE8D61EA}" srcOrd="0" destOrd="0" presId="urn:microsoft.com/office/officeart/2005/8/layout/radial1"/>
    <dgm:cxn modelId="{58E0CFF1-45A8-0142-BF95-7228406E0B19}" type="presOf" srcId="{BA392A3A-2C92-3A4F-B330-2750A8096537}" destId="{E3646D7D-E7FE-C140-B46F-30C931AE6E20}" srcOrd="0" destOrd="0" presId="urn:microsoft.com/office/officeart/2005/8/layout/radial1"/>
    <dgm:cxn modelId="{44C803F3-5369-274F-BFED-21401C23DEC1}" type="presOf" srcId="{C27AA9CF-0D88-404D-B396-0F507FFEB7A2}" destId="{76E3DAEC-F9D2-4C4B-BDE5-011C1AFC5A95}" srcOrd="0" destOrd="0" presId="urn:microsoft.com/office/officeart/2005/8/layout/radial1"/>
    <dgm:cxn modelId="{97CF29CA-6666-0548-8829-C16F3CA09BA7}" type="presParOf" srcId="{E70A2DB0-1B25-3B40-9939-85AAB4AFBB8D}" destId="{A302BD23-A726-244A-9F7F-DDF3691B7C09}" srcOrd="0" destOrd="0" presId="urn:microsoft.com/office/officeart/2005/8/layout/radial1"/>
    <dgm:cxn modelId="{FED7BBAF-8C94-5C44-8A98-DB3D9AF24874}" type="presParOf" srcId="{E70A2DB0-1B25-3B40-9939-85AAB4AFBB8D}" destId="{76E3DAEC-F9D2-4C4B-BDE5-011C1AFC5A95}" srcOrd="1" destOrd="0" presId="urn:microsoft.com/office/officeart/2005/8/layout/radial1"/>
    <dgm:cxn modelId="{6185234A-E191-0C4E-8AB0-392575A2157F}" type="presParOf" srcId="{76E3DAEC-F9D2-4C4B-BDE5-011C1AFC5A95}" destId="{72713E9F-364E-544C-BD98-C922FD29E22A}" srcOrd="0" destOrd="0" presId="urn:microsoft.com/office/officeart/2005/8/layout/radial1"/>
    <dgm:cxn modelId="{E8072B8A-59FD-6448-8C57-2A97880A3DC6}" type="presParOf" srcId="{E70A2DB0-1B25-3B40-9939-85AAB4AFBB8D}" destId="{2FB5EFF6-627C-BB4C-82B5-8775BE8D61EA}" srcOrd="2" destOrd="0" presId="urn:microsoft.com/office/officeart/2005/8/layout/radial1"/>
    <dgm:cxn modelId="{DFFAEE88-1530-454B-92BC-E0A5275989B5}" type="presParOf" srcId="{E70A2DB0-1B25-3B40-9939-85AAB4AFBB8D}" destId="{B59451F8-2FB8-AA4D-B44B-D76F2B2962F5}" srcOrd="3" destOrd="0" presId="urn:microsoft.com/office/officeart/2005/8/layout/radial1"/>
    <dgm:cxn modelId="{50E3532D-1BEB-F442-82D2-1ECBC42396F5}" type="presParOf" srcId="{B59451F8-2FB8-AA4D-B44B-D76F2B2962F5}" destId="{21A723BF-B9A0-7B41-B8B3-E486D0D1373F}" srcOrd="0" destOrd="0" presId="urn:microsoft.com/office/officeart/2005/8/layout/radial1"/>
    <dgm:cxn modelId="{46B45048-278E-B345-81AA-C336A0656E34}" type="presParOf" srcId="{E70A2DB0-1B25-3B40-9939-85AAB4AFBB8D}" destId="{6DB5EACF-8653-DA47-A0D2-7BFC5D31B634}" srcOrd="4" destOrd="0" presId="urn:microsoft.com/office/officeart/2005/8/layout/radial1"/>
    <dgm:cxn modelId="{DAA7CEE0-30D1-A54A-B0D1-1568EA46C1CF}" type="presParOf" srcId="{E70A2DB0-1B25-3B40-9939-85AAB4AFBB8D}" destId="{2806FD98-7ECE-A143-8CAC-74AF8A661EF2}" srcOrd="5" destOrd="0" presId="urn:microsoft.com/office/officeart/2005/8/layout/radial1"/>
    <dgm:cxn modelId="{BD71B68B-D0B9-0D4D-8FC3-942DB378D221}" type="presParOf" srcId="{2806FD98-7ECE-A143-8CAC-74AF8A661EF2}" destId="{BC634112-212F-C648-8C19-8F3EDD750ADE}" srcOrd="0" destOrd="0" presId="urn:microsoft.com/office/officeart/2005/8/layout/radial1"/>
    <dgm:cxn modelId="{43C2886B-9DDE-CC40-B821-AA35CE9FBD2D}" type="presParOf" srcId="{E70A2DB0-1B25-3B40-9939-85AAB4AFBB8D}" destId="{73F6DDCB-0AD3-2A43-9DE6-510A4551CC58}" srcOrd="6" destOrd="0" presId="urn:microsoft.com/office/officeart/2005/8/layout/radial1"/>
    <dgm:cxn modelId="{6462DEB2-A76E-9C4B-A483-12A32A312181}" type="presParOf" srcId="{E70A2DB0-1B25-3B40-9939-85AAB4AFBB8D}" destId="{E3646D7D-E7FE-C140-B46F-30C931AE6E20}" srcOrd="7" destOrd="0" presId="urn:microsoft.com/office/officeart/2005/8/layout/radial1"/>
    <dgm:cxn modelId="{1EFFF011-481B-EC4C-8718-A92847CA4004}" type="presParOf" srcId="{E3646D7D-E7FE-C140-B46F-30C931AE6E20}" destId="{2B112FC6-8244-994A-9C82-8F3563BA61F3}" srcOrd="0" destOrd="0" presId="urn:microsoft.com/office/officeart/2005/8/layout/radial1"/>
    <dgm:cxn modelId="{6E73F3E5-6195-E14C-A238-82925D25B5C3}" type="presParOf" srcId="{E70A2DB0-1B25-3B40-9939-85AAB4AFBB8D}" destId="{5009049C-CC12-F946-A055-B3CECC2DA9B7}"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EF6E17-6E2A-424C-B058-2EC497047D43}" type="doc">
      <dgm:prSet loTypeId="urn:microsoft.com/office/officeart/2005/8/layout/process4" loCatId="" qsTypeId="urn:microsoft.com/office/officeart/2005/8/quickstyle/simple1" qsCatId="simple" csTypeId="urn:microsoft.com/office/officeart/2005/8/colors/colorful4" csCatId="colorful" phldr="1"/>
      <dgm:spPr/>
      <dgm:t>
        <a:bodyPr/>
        <a:lstStyle/>
        <a:p>
          <a:endParaRPr lang="en-US"/>
        </a:p>
      </dgm:t>
    </dgm:pt>
    <dgm:pt modelId="{7A6E64E8-E3A0-6948-A9A8-678956F79960}">
      <dgm:prSet custT="1"/>
      <dgm:spPr>
        <a:solidFill>
          <a:schemeClr val="bg1">
            <a:lumMod val="95000"/>
          </a:schemeClr>
        </a:solidFill>
      </dgm:spPr>
      <dgm:t>
        <a:bodyPr/>
        <a:lstStyle/>
        <a:p>
          <a:pPr>
            <a:buFont typeface="Symbol" pitchFamily="2" charset="2"/>
            <a:buChar char=""/>
          </a:pPr>
          <a:r>
            <a:rPr lang="en-VN" sz="2000" b="1" dirty="0">
              <a:solidFill>
                <a:schemeClr val="accent4">
                  <a:lumMod val="50000"/>
                </a:schemeClr>
              </a:solidFill>
              <a:latin typeface="Times New Roman" panose="02020603050405020304" pitchFamily="18" charset="0"/>
              <a:cs typeface="Times New Roman" panose="02020603050405020304" pitchFamily="18" charset="0"/>
            </a:rPr>
            <a:t>Mở bài: </a:t>
          </a:r>
          <a:r>
            <a:rPr lang="vi-VN" sz="20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Giới thiệu lý do viết bài văn. Trình bày chủ đề chính, đồng thời đưa ra quan điểm của người viết. Phần mở bài cần viết ngắn gọn. </a:t>
          </a:r>
          <a:endParaRPr lang="en-VN" sz="2000" b="1" dirty="0">
            <a:solidFill>
              <a:schemeClr val="tx1">
                <a:lumMod val="50000"/>
              </a:schemeClr>
            </a:solidFill>
            <a:latin typeface="Times New Roman" panose="02020603050405020304" pitchFamily="18" charset="0"/>
            <a:cs typeface="Times New Roman" panose="02020603050405020304" pitchFamily="18" charset="0"/>
          </a:endParaRPr>
        </a:p>
      </dgm:t>
    </dgm:pt>
    <dgm:pt modelId="{B2F7848C-8737-4245-936F-34A4E40701A9}" type="parTrans" cxnId="{A143F317-FADF-9F48-8A6F-B99511BC4FD0}">
      <dgm:prSet/>
      <dgm:spPr/>
      <dgm:t>
        <a:bodyPr/>
        <a:lstStyle/>
        <a:p>
          <a:endParaRPr lang="en-US"/>
        </a:p>
      </dgm:t>
    </dgm:pt>
    <dgm:pt modelId="{184E8B62-E6A2-CC41-B0C3-92E5F9215E3C}" type="sibTrans" cxnId="{A143F317-FADF-9F48-8A6F-B99511BC4FD0}">
      <dgm:prSet/>
      <dgm:spPr/>
      <dgm:t>
        <a:bodyPr/>
        <a:lstStyle/>
        <a:p>
          <a:endParaRPr lang="en-US"/>
        </a:p>
      </dgm:t>
    </dgm:pt>
    <dgm:pt modelId="{524F1005-8A54-DD4E-B143-BC7140743E0B}">
      <dgm:prSet custT="1"/>
      <dgm:spPr>
        <a:solidFill>
          <a:schemeClr val="bg1">
            <a:lumMod val="75000"/>
          </a:schemeClr>
        </a:solidFill>
      </dgm:spPr>
      <dgm:t>
        <a:bodyPr/>
        <a:lstStyle/>
        <a:p>
          <a:pPr>
            <a:buFont typeface="Symbol" pitchFamily="2" charset="2"/>
            <a:buChar char=""/>
          </a:pPr>
          <a:r>
            <a:rPr lang="en-VN" sz="2000" b="1" dirty="0">
              <a:solidFill>
                <a:schemeClr val="accent4"/>
              </a:solidFill>
              <a:latin typeface="Times New Roman" panose="02020603050405020304" pitchFamily="18" charset="0"/>
              <a:cs typeface="Times New Roman" panose="02020603050405020304" pitchFamily="18" charset="0"/>
            </a:rPr>
            <a:t>Kết luận: </a:t>
          </a:r>
          <a:r>
            <a:rPr lang="vi-VN" sz="2000" dirty="0">
              <a:solidFill>
                <a:schemeClr val="accent4"/>
              </a:solidFill>
              <a:effectLst/>
              <a:latin typeface="Times New Roman" panose="02020603050405020304" pitchFamily="18" charset="0"/>
              <a:ea typeface="Calibri" panose="020F0502020204030204" pitchFamily="34" charset="0"/>
              <a:cs typeface="Times New Roman" panose="02020603050405020304" pitchFamily="18" charset="0"/>
            </a:rPr>
            <a:t>Tóm tắt lại những luận điểm của bài viết, đồng thời nhấn mạnh quan điểm của người viết về chủ đề. </a:t>
          </a:r>
          <a:endParaRPr lang="en-VN" sz="2000" b="1" dirty="0">
            <a:solidFill>
              <a:schemeClr val="accent4"/>
            </a:solidFill>
            <a:latin typeface="Times New Roman" panose="02020603050405020304" pitchFamily="18" charset="0"/>
            <a:cs typeface="Times New Roman" panose="02020603050405020304" pitchFamily="18" charset="0"/>
          </a:endParaRPr>
        </a:p>
      </dgm:t>
    </dgm:pt>
    <dgm:pt modelId="{FA569ABE-A3CD-2047-A3C4-4CD40F725F7C}" type="parTrans" cxnId="{EAF74FCE-A830-254E-9746-D3B89387D56C}">
      <dgm:prSet/>
      <dgm:spPr/>
      <dgm:t>
        <a:bodyPr/>
        <a:lstStyle/>
        <a:p>
          <a:endParaRPr lang="en-US"/>
        </a:p>
      </dgm:t>
    </dgm:pt>
    <dgm:pt modelId="{A12EAE6F-6BEF-ED48-A5A4-C81EB7E13DFC}" type="sibTrans" cxnId="{EAF74FCE-A830-254E-9746-D3B89387D56C}">
      <dgm:prSet/>
      <dgm:spPr/>
      <dgm:t>
        <a:bodyPr/>
        <a:lstStyle/>
        <a:p>
          <a:endParaRPr lang="en-US"/>
        </a:p>
      </dgm:t>
    </dgm:pt>
    <dgm:pt modelId="{EB0FAC45-682E-E848-A7F2-7513794D528F}">
      <dgm:prSet custT="1"/>
      <dgm:spPr>
        <a:solidFill>
          <a:schemeClr val="bg1">
            <a:lumMod val="85000"/>
          </a:schemeClr>
        </a:solidFill>
      </dgm:spPr>
      <dgm:t>
        <a:bodyPr/>
        <a:lstStyle/>
        <a:p>
          <a:pPr>
            <a:buFont typeface="Symbol" pitchFamily="2" charset="2"/>
            <a:buChar char=""/>
          </a:pPr>
          <a:r>
            <a:rPr lang="vi-VN" sz="2000" b="1" dirty="0">
              <a:solidFill>
                <a:schemeClr val="accent4"/>
              </a:solidFill>
              <a:effectLst/>
              <a:latin typeface="Times New Roman" panose="02020603050405020304" pitchFamily="18" charset="0"/>
              <a:ea typeface="Calibri" panose="020F0502020204030204" pitchFamily="34" charset="0"/>
              <a:cs typeface="Times New Roman" panose="02020603050405020304" pitchFamily="18" charset="0"/>
            </a:rPr>
            <a:t>Thân bài: </a:t>
          </a:r>
          <a:r>
            <a:rPr lang="vi-VN" sz="2000" dirty="0">
              <a:solidFill>
                <a:schemeClr val="accent4"/>
              </a:solidFill>
              <a:latin typeface="Times New Roman" panose="02020603050405020304" pitchFamily="18" charset="0"/>
              <a:cs typeface="Times New Roman" panose="02020603050405020304" pitchFamily="18" charset="0"/>
            </a:rPr>
            <a:t>Bao gồm các</a:t>
          </a:r>
          <a:r>
            <a:rPr lang="vi-VN" sz="2000" b="0" i="0" dirty="0">
              <a:solidFill>
                <a:schemeClr val="accent4"/>
              </a:solidFill>
              <a:effectLst/>
              <a:latin typeface="Times New Roman" panose="02020603050405020304" pitchFamily="18" charset="0"/>
              <a:cs typeface="Times New Roman" panose="02020603050405020304" pitchFamily="18" charset="0"/>
            </a:rPr>
            <a:t> đoạn văn nhằm làm sáng tỏ quan điểm của người viết về chủ đề. Mỗi đoạn văn chỉ tập trung vào một luận điểm. Câu luận điểm này cần tuyên bố rõ ràng ngay đầu đoạn văn và được lý giải trong các câu tiếp theo. </a:t>
          </a:r>
          <a:endParaRPr lang="vi-VN" sz="2000" dirty="0">
            <a:solidFill>
              <a:schemeClr val="accent4"/>
            </a:solidFill>
            <a:latin typeface="Times New Roman" panose="02020603050405020304" pitchFamily="18" charset="0"/>
            <a:cs typeface="Times New Roman" panose="02020603050405020304" pitchFamily="18" charset="0"/>
          </a:endParaRPr>
        </a:p>
      </dgm:t>
    </dgm:pt>
    <dgm:pt modelId="{D8B9E13D-0E6B-D14A-8819-158AEE8390C4}" type="parTrans" cxnId="{4234F376-7FDE-824C-BA7A-C69B6613647A}">
      <dgm:prSet/>
      <dgm:spPr/>
      <dgm:t>
        <a:bodyPr/>
        <a:lstStyle/>
        <a:p>
          <a:endParaRPr lang="en-US"/>
        </a:p>
      </dgm:t>
    </dgm:pt>
    <dgm:pt modelId="{9CBC64AF-2559-4A45-8C56-43DD0BFBE871}" type="sibTrans" cxnId="{4234F376-7FDE-824C-BA7A-C69B6613647A}">
      <dgm:prSet/>
      <dgm:spPr/>
      <dgm:t>
        <a:bodyPr/>
        <a:lstStyle/>
        <a:p>
          <a:endParaRPr lang="en-US"/>
        </a:p>
      </dgm:t>
    </dgm:pt>
    <dgm:pt modelId="{2FB33426-F584-6741-A644-029E1BF880FC}">
      <dgm:prSet custT="1"/>
      <dgm:spPr/>
      <dgm:t>
        <a:bodyPr/>
        <a:lstStyle/>
        <a:p>
          <a:pPr>
            <a:buFont typeface="Symbol" pitchFamily="2" charset="2"/>
            <a:buChar char=""/>
          </a:pPr>
          <a:r>
            <a:rPr lang="vi-VN" sz="2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Bước cuối cùng: </a:t>
          </a:r>
          <a:r>
            <a:rPr lang="en-VN" sz="2000" dirty="0">
              <a:latin typeface="Times New Roman" panose="02020603050405020304" pitchFamily="18" charset="0"/>
              <a:ea typeface="Calibri" panose="020F0502020204030204" pitchFamily="34" charset="0"/>
              <a:cs typeface="Times New Roman" panose="02020603050405020304" pitchFamily="18" charset="0"/>
            </a:rPr>
            <a:t>Đọc lại bài viết và sửa lỗi chính tả hoặc câu văn thiếu liên kết. </a:t>
          </a:r>
          <a:endParaRPr lang="vi-VN" sz="2000" dirty="0">
            <a:solidFill>
              <a:srgbClr val="002060"/>
            </a:solidFill>
            <a:latin typeface="Times New Roman" panose="02020603050405020304" pitchFamily="18" charset="0"/>
            <a:cs typeface="Times New Roman" panose="02020603050405020304" pitchFamily="18" charset="0"/>
          </a:endParaRPr>
        </a:p>
      </dgm:t>
    </dgm:pt>
    <dgm:pt modelId="{0ADE3891-64EA-AA4B-ADDF-7FDD86598163}" type="parTrans" cxnId="{BCCE7E9E-0316-D042-9D48-33A952C11E22}">
      <dgm:prSet/>
      <dgm:spPr/>
      <dgm:t>
        <a:bodyPr/>
        <a:lstStyle/>
        <a:p>
          <a:endParaRPr lang="en-US"/>
        </a:p>
      </dgm:t>
    </dgm:pt>
    <dgm:pt modelId="{3ADB5F40-9D86-F443-8F7B-BB57075D4AA4}" type="sibTrans" cxnId="{BCCE7E9E-0316-D042-9D48-33A952C11E22}">
      <dgm:prSet/>
      <dgm:spPr/>
      <dgm:t>
        <a:bodyPr/>
        <a:lstStyle/>
        <a:p>
          <a:endParaRPr lang="en-US"/>
        </a:p>
      </dgm:t>
    </dgm:pt>
    <dgm:pt modelId="{20375156-459E-A448-833D-F6AA4D6DDBF7}" type="pres">
      <dgm:prSet presAssocID="{CFEF6E17-6E2A-424C-B058-2EC497047D43}" presName="Name0" presStyleCnt="0">
        <dgm:presLayoutVars>
          <dgm:dir/>
          <dgm:animLvl val="lvl"/>
          <dgm:resizeHandles val="exact"/>
        </dgm:presLayoutVars>
      </dgm:prSet>
      <dgm:spPr/>
    </dgm:pt>
    <dgm:pt modelId="{CEB296ED-7E39-2948-8EAA-80484FB8FAA1}" type="pres">
      <dgm:prSet presAssocID="{2FB33426-F584-6741-A644-029E1BF880FC}" presName="boxAndChildren" presStyleCnt="0"/>
      <dgm:spPr/>
    </dgm:pt>
    <dgm:pt modelId="{B3500BF9-25A9-C144-9279-9419915E86DC}" type="pres">
      <dgm:prSet presAssocID="{2FB33426-F584-6741-A644-029E1BF880FC}" presName="parentTextBox" presStyleLbl="node1" presStyleIdx="0" presStyleCnt="4"/>
      <dgm:spPr/>
    </dgm:pt>
    <dgm:pt modelId="{C0769574-8934-3340-BC70-8A95F813C592}" type="pres">
      <dgm:prSet presAssocID="{A12EAE6F-6BEF-ED48-A5A4-C81EB7E13DFC}" presName="sp" presStyleCnt="0"/>
      <dgm:spPr/>
    </dgm:pt>
    <dgm:pt modelId="{963BD8E3-0B6D-0543-9C59-6B075DA94700}" type="pres">
      <dgm:prSet presAssocID="{524F1005-8A54-DD4E-B143-BC7140743E0B}" presName="arrowAndChildren" presStyleCnt="0"/>
      <dgm:spPr/>
    </dgm:pt>
    <dgm:pt modelId="{8C425A73-F1B5-D849-BE86-53C2858FB74E}" type="pres">
      <dgm:prSet presAssocID="{524F1005-8A54-DD4E-B143-BC7140743E0B}" presName="parentTextArrow" presStyleLbl="node1" presStyleIdx="1" presStyleCnt="4"/>
      <dgm:spPr/>
    </dgm:pt>
    <dgm:pt modelId="{BA2D2D03-B56D-174D-91E4-3EDB12AF7E5C}" type="pres">
      <dgm:prSet presAssocID="{9CBC64AF-2559-4A45-8C56-43DD0BFBE871}" presName="sp" presStyleCnt="0"/>
      <dgm:spPr/>
    </dgm:pt>
    <dgm:pt modelId="{69FD8B2B-830C-674A-8B65-1DF5770008A7}" type="pres">
      <dgm:prSet presAssocID="{EB0FAC45-682E-E848-A7F2-7513794D528F}" presName="arrowAndChildren" presStyleCnt="0"/>
      <dgm:spPr/>
    </dgm:pt>
    <dgm:pt modelId="{7F67003C-52CB-5B4A-A863-34087CCA911C}" type="pres">
      <dgm:prSet presAssocID="{EB0FAC45-682E-E848-A7F2-7513794D528F}" presName="parentTextArrow" presStyleLbl="node1" presStyleIdx="2" presStyleCnt="4" custScaleY="135140"/>
      <dgm:spPr/>
    </dgm:pt>
    <dgm:pt modelId="{779E7F36-E095-8F49-952D-42688829B3AE}" type="pres">
      <dgm:prSet presAssocID="{184E8B62-E6A2-CC41-B0C3-92E5F9215E3C}" presName="sp" presStyleCnt="0"/>
      <dgm:spPr/>
    </dgm:pt>
    <dgm:pt modelId="{77603AB5-9030-A448-9E64-66AFAD59B72F}" type="pres">
      <dgm:prSet presAssocID="{7A6E64E8-E3A0-6948-A9A8-678956F79960}" presName="arrowAndChildren" presStyleCnt="0"/>
      <dgm:spPr/>
    </dgm:pt>
    <dgm:pt modelId="{EACD815B-0312-6644-9D83-7A1ADF99CD6D}" type="pres">
      <dgm:prSet presAssocID="{7A6E64E8-E3A0-6948-A9A8-678956F79960}" presName="parentTextArrow" presStyleLbl="node1" presStyleIdx="3" presStyleCnt="4" custLinFactNeighborX="170" custLinFactNeighborY="2210"/>
      <dgm:spPr/>
    </dgm:pt>
  </dgm:ptLst>
  <dgm:cxnLst>
    <dgm:cxn modelId="{A143F317-FADF-9F48-8A6F-B99511BC4FD0}" srcId="{CFEF6E17-6E2A-424C-B058-2EC497047D43}" destId="{7A6E64E8-E3A0-6948-A9A8-678956F79960}" srcOrd="0" destOrd="0" parTransId="{B2F7848C-8737-4245-936F-34A4E40701A9}" sibTransId="{184E8B62-E6A2-CC41-B0C3-92E5F9215E3C}"/>
    <dgm:cxn modelId="{770E9864-A698-F242-BE4B-DE8E9F7AD5B0}" type="presOf" srcId="{2FB33426-F584-6741-A644-029E1BF880FC}" destId="{B3500BF9-25A9-C144-9279-9419915E86DC}" srcOrd="0" destOrd="0" presId="urn:microsoft.com/office/officeart/2005/8/layout/process4"/>
    <dgm:cxn modelId="{AF447D4C-8CC1-6A44-BFCF-24C4D8419775}" type="presOf" srcId="{CFEF6E17-6E2A-424C-B058-2EC497047D43}" destId="{20375156-459E-A448-833D-F6AA4D6DDBF7}" srcOrd="0" destOrd="0" presId="urn:microsoft.com/office/officeart/2005/8/layout/process4"/>
    <dgm:cxn modelId="{4234F376-7FDE-824C-BA7A-C69B6613647A}" srcId="{CFEF6E17-6E2A-424C-B058-2EC497047D43}" destId="{EB0FAC45-682E-E848-A7F2-7513794D528F}" srcOrd="1" destOrd="0" parTransId="{D8B9E13D-0E6B-D14A-8819-158AEE8390C4}" sibTransId="{9CBC64AF-2559-4A45-8C56-43DD0BFBE871}"/>
    <dgm:cxn modelId="{BCCE7E9E-0316-D042-9D48-33A952C11E22}" srcId="{CFEF6E17-6E2A-424C-B058-2EC497047D43}" destId="{2FB33426-F584-6741-A644-029E1BF880FC}" srcOrd="3" destOrd="0" parTransId="{0ADE3891-64EA-AA4B-ADDF-7FDD86598163}" sibTransId="{3ADB5F40-9D86-F443-8F7B-BB57075D4AA4}"/>
    <dgm:cxn modelId="{43A69CA4-F08D-3A4A-A382-34F863526234}" type="presOf" srcId="{EB0FAC45-682E-E848-A7F2-7513794D528F}" destId="{7F67003C-52CB-5B4A-A863-34087CCA911C}" srcOrd="0" destOrd="0" presId="urn:microsoft.com/office/officeart/2005/8/layout/process4"/>
    <dgm:cxn modelId="{EAF74FCE-A830-254E-9746-D3B89387D56C}" srcId="{CFEF6E17-6E2A-424C-B058-2EC497047D43}" destId="{524F1005-8A54-DD4E-B143-BC7140743E0B}" srcOrd="2" destOrd="0" parTransId="{FA569ABE-A3CD-2047-A3C4-4CD40F725F7C}" sibTransId="{A12EAE6F-6BEF-ED48-A5A4-C81EB7E13DFC}"/>
    <dgm:cxn modelId="{DEFAC0DA-F334-B749-ADC9-29AF8C7859C1}" type="presOf" srcId="{524F1005-8A54-DD4E-B143-BC7140743E0B}" destId="{8C425A73-F1B5-D849-BE86-53C2858FB74E}" srcOrd="0" destOrd="0" presId="urn:microsoft.com/office/officeart/2005/8/layout/process4"/>
    <dgm:cxn modelId="{62189EE6-C356-3147-92CF-76F08F42EF5C}" type="presOf" srcId="{7A6E64E8-E3A0-6948-A9A8-678956F79960}" destId="{EACD815B-0312-6644-9D83-7A1ADF99CD6D}" srcOrd="0" destOrd="0" presId="urn:microsoft.com/office/officeart/2005/8/layout/process4"/>
    <dgm:cxn modelId="{CB925EC8-B59C-DD4D-A271-A440739819CA}" type="presParOf" srcId="{20375156-459E-A448-833D-F6AA4D6DDBF7}" destId="{CEB296ED-7E39-2948-8EAA-80484FB8FAA1}" srcOrd="0" destOrd="0" presId="urn:microsoft.com/office/officeart/2005/8/layout/process4"/>
    <dgm:cxn modelId="{95D672DB-70F7-F945-A926-E944BF5D2B69}" type="presParOf" srcId="{CEB296ED-7E39-2948-8EAA-80484FB8FAA1}" destId="{B3500BF9-25A9-C144-9279-9419915E86DC}" srcOrd="0" destOrd="0" presId="urn:microsoft.com/office/officeart/2005/8/layout/process4"/>
    <dgm:cxn modelId="{39C27270-8748-1345-9914-B7C817C8C822}" type="presParOf" srcId="{20375156-459E-A448-833D-F6AA4D6DDBF7}" destId="{C0769574-8934-3340-BC70-8A95F813C592}" srcOrd="1" destOrd="0" presId="urn:microsoft.com/office/officeart/2005/8/layout/process4"/>
    <dgm:cxn modelId="{57AD7D7D-A361-294A-89CE-8F1DBDCE9815}" type="presParOf" srcId="{20375156-459E-A448-833D-F6AA4D6DDBF7}" destId="{963BD8E3-0B6D-0543-9C59-6B075DA94700}" srcOrd="2" destOrd="0" presId="urn:microsoft.com/office/officeart/2005/8/layout/process4"/>
    <dgm:cxn modelId="{A3CD36A3-3B61-2444-B4BA-3F03143E67CC}" type="presParOf" srcId="{963BD8E3-0B6D-0543-9C59-6B075DA94700}" destId="{8C425A73-F1B5-D849-BE86-53C2858FB74E}" srcOrd="0" destOrd="0" presId="urn:microsoft.com/office/officeart/2005/8/layout/process4"/>
    <dgm:cxn modelId="{73A3E0CF-4D27-4643-AFF1-F117708D9052}" type="presParOf" srcId="{20375156-459E-A448-833D-F6AA4D6DDBF7}" destId="{BA2D2D03-B56D-174D-91E4-3EDB12AF7E5C}" srcOrd="3" destOrd="0" presId="urn:microsoft.com/office/officeart/2005/8/layout/process4"/>
    <dgm:cxn modelId="{434336AD-251A-5A4D-8E07-4015F7147EE0}" type="presParOf" srcId="{20375156-459E-A448-833D-F6AA4D6DDBF7}" destId="{69FD8B2B-830C-674A-8B65-1DF5770008A7}" srcOrd="4" destOrd="0" presId="urn:microsoft.com/office/officeart/2005/8/layout/process4"/>
    <dgm:cxn modelId="{A314FC0F-CD68-9A4B-8870-778E190F31AB}" type="presParOf" srcId="{69FD8B2B-830C-674A-8B65-1DF5770008A7}" destId="{7F67003C-52CB-5B4A-A863-34087CCA911C}" srcOrd="0" destOrd="0" presId="urn:microsoft.com/office/officeart/2005/8/layout/process4"/>
    <dgm:cxn modelId="{0475EC01-B15F-9243-A11C-2E3CAD25DB73}" type="presParOf" srcId="{20375156-459E-A448-833D-F6AA4D6DDBF7}" destId="{779E7F36-E095-8F49-952D-42688829B3AE}" srcOrd="5" destOrd="0" presId="urn:microsoft.com/office/officeart/2005/8/layout/process4"/>
    <dgm:cxn modelId="{8BD2A702-AD04-A347-AB5B-225BF30A509F}" type="presParOf" srcId="{20375156-459E-A448-833D-F6AA4D6DDBF7}" destId="{77603AB5-9030-A448-9E64-66AFAD59B72F}" srcOrd="6" destOrd="0" presId="urn:microsoft.com/office/officeart/2005/8/layout/process4"/>
    <dgm:cxn modelId="{75E38CA4-416D-9F43-893E-CAE4FF0352D2}" type="presParOf" srcId="{77603AB5-9030-A448-9E64-66AFAD59B72F}" destId="{EACD815B-0312-6644-9D83-7A1ADF99CD6D}"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02BD23-A726-244A-9F7F-DDF3691B7C09}">
      <dsp:nvSpPr>
        <dsp:cNvPr id="0" name=""/>
        <dsp:cNvSpPr/>
      </dsp:nvSpPr>
      <dsp:spPr>
        <a:xfrm>
          <a:off x="3573303" y="1312370"/>
          <a:ext cx="1440003" cy="144000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a:t>Chủ đề</a:t>
          </a:r>
        </a:p>
      </dsp:txBody>
      <dsp:txXfrm>
        <a:off x="3784187" y="1523254"/>
        <a:ext cx="1018235" cy="1018235"/>
      </dsp:txXfrm>
    </dsp:sp>
    <dsp:sp modelId="{76E3DAEC-F9D2-4C4B-BDE5-011C1AFC5A95}">
      <dsp:nvSpPr>
        <dsp:cNvPr id="0" name=""/>
        <dsp:cNvSpPr/>
      </dsp:nvSpPr>
      <dsp:spPr>
        <a:xfrm rot="5342949">
          <a:off x="4277173" y="1304901"/>
          <a:ext cx="8507" cy="23642"/>
        </a:xfrm>
        <a:custGeom>
          <a:avLst/>
          <a:gdLst/>
          <a:ahLst/>
          <a:cxnLst/>
          <a:rect l="0" t="0" r="0" b="0"/>
          <a:pathLst>
            <a:path>
              <a:moveTo>
                <a:pt x="0" y="11821"/>
              </a:moveTo>
              <a:lnTo>
                <a:pt x="8507" y="118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81215" y="1316510"/>
        <a:ext cx="425" cy="425"/>
      </dsp:txXfrm>
    </dsp:sp>
    <dsp:sp modelId="{2FB5EFF6-627C-BB4C-82B5-8775BE8D61EA}">
      <dsp:nvSpPr>
        <dsp:cNvPr id="0" name=""/>
        <dsp:cNvSpPr/>
      </dsp:nvSpPr>
      <dsp:spPr>
        <a:xfrm>
          <a:off x="3549548" y="-118927"/>
          <a:ext cx="1440003" cy="144000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err="1"/>
            <a:t>Luận</a:t>
          </a:r>
          <a:r>
            <a:rPr lang="en-US" sz="2200" kern="1200" dirty="0"/>
            <a:t> </a:t>
          </a:r>
          <a:r>
            <a:rPr lang="en-US" sz="2200" kern="1200" dirty="0" err="1"/>
            <a:t>điểm</a:t>
          </a:r>
          <a:r>
            <a:rPr lang="en-US" sz="2200" kern="1200" dirty="0"/>
            <a:t> 1</a:t>
          </a:r>
        </a:p>
      </dsp:txBody>
      <dsp:txXfrm>
        <a:off x="3760432" y="91957"/>
        <a:ext cx="1018235" cy="1018235"/>
      </dsp:txXfrm>
    </dsp:sp>
    <dsp:sp modelId="{B59451F8-2FB8-AA4D-B44B-D76F2B2962F5}">
      <dsp:nvSpPr>
        <dsp:cNvPr id="0" name=""/>
        <dsp:cNvSpPr/>
      </dsp:nvSpPr>
      <dsp:spPr>
        <a:xfrm>
          <a:off x="5013307" y="2020551"/>
          <a:ext cx="26918" cy="23642"/>
        </a:xfrm>
        <a:custGeom>
          <a:avLst/>
          <a:gdLst/>
          <a:ahLst/>
          <a:cxnLst/>
          <a:rect l="0" t="0" r="0" b="0"/>
          <a:pathLst>
            <a:path>
              <a:moveTo>
                <a:pt x="0" y="11821"/>
              </a:moveTo>
              <a:lnTo>
                <a:pt x="26918" y="118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26093" y="2031699"/>
        <a:ext cx="1345" cy="1345"/>
      </dsp:txXfrm>
    </dsp:sp>
    <dsp:sp modelId="{6DB5EACF-8653-DA47-A0D2-7BFC5D31B634}">
      <dsp:nvSpPr>
        <dsp:cNvPr id="0" name=""/>
        <dsp:cNvSpPr/>
      </dsp:nvSpPr>
      <dsp:spPr>
        <a:xfrm>
          <a:off x="5040225" y="1312370"/>
          <a:ext cx="1440003" cy="144000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a:t>Luận điểm 2</a:t>
          </a:r>
        </a:p>
      </dsp:txBody>
      <dsp:txXfrm>
        <a:off x="5251109" y="1523254"/>
        <a:ext cx="1018235" cy="1018235"/>
      </dsp:txXfrm>
    </dsp:sp>
    <dsp:sp modelId="{2806FD98-7ECE-A143-8CAC-74AF8A661EF2}">
      <dsp:nvSpPr>
        <dsp:cNvPr id="0" name=""/>
        <dsp:cNvSpPr/>
      </dsp:nvSpPr>
      <dsp:spPr>
        <a:xfrm rot="5400000">
          <a:off x="4279846" y="2754012"/>
          <a:ext cx="26918" cy="23642"/>
        </a:xfrm>
        <a:custGeom>
          <a:avLst/>
          <a:gdLst/>
          <a:ahLst/>
          <a:cxnLst/>
          <a:rect l="0" t="0" r="0" b="0"/>
          <a:pathLst>
            <a:path>
              <a:moveTo>
                <a:pt x="0" y="11821"/>
              </a:moveTo>
              <a:lnTo>
                <a:pt x="26918" y="118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92632" y="2765160"/>
        <a:ext cx="1345" cy="1345"/>
      </dsp:txXfrm>
    </dsp:sp>
    <dsp:sp modelId="{73F6DDCB-0AD3-2A43-9DE6-510A4551CC58}">
      <dsp:nvSpPr>
        <dsp:cNvPr id="0" name=""/>
        <dsp:cNvSpPr/>
      </dsp:nvSpPr>
      <dsp:spPr>
        <a:xfrm>
          <a:off x="3573303" y="2779292"/>
          <a:ext cx="1440003" cy="144000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err="1"/>
            <a:t>Luận</a:t>
          </a:r>
          <a:r>
            <a:rPr lang="en-US" sz="2100" kern="1200" dirty="0"/>
            <a:t> </a:t>
          </a:r>
          <a:r>
            <a:rPr lang="en-US" sz="2100" kern="1200" dirty="0" err="1"/>
            <a:t>điểm</a:t>
          </a:r>
          <a:r>
            <a:rPr lang="en-US" sz="2100" kern="1200" dirty="0"/>
            <a:t> 3</a:t>
          </a:r>
        </a:p>
      </dsp:txBody>
      <dsp:txXfrm>
        <a:off x="3784187" y="2990176"/>
        <a:ext cx="1018235" cy="1018235"/>
      </dsp:txXfrm>
    </dsp:sp>
    <dsp:sp modelId="{E3646D7D-E7FE-C140-B46F-30C931AE6E20}">
      <dsp:nvSpPr>
        <dsp:cNvPr id="0" name=""/>
        <dsp:cNvSpPr/>
      </dsp:nvSpPr>
      <dsp:spPr>
        <a:xfrm rot="10800000">
          <a:off x="3546385" y="2020551"/>
          <a:ext cx="26918" cy="23642"/>
        </a:xfrm>
        <a:custGeom>
          <a:avLst/>
          <a:gdLst/>
          <a:ahLst/>
          <a:cxnLst/>
          <a:rect l="0" t="0" r="0" b="0"/>
          <a:pathLst>
            <a:path>
              <a:moveTo>
                <a:pt x="0" y="11821"/>
              </a:moveTo>
              <a:lnTo>
                <a:pt x="26918" y="118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559171" y="2031699"/>
        <a:ext cx="1345" cy="1345"/>
      </dsp:txXfrm>
    </dsp:sp>
    <dsp:sp modelId="{5009049C-CC12-F946-A055-B3CECC2DA9B7}">
      <dsp:nvSpPr>
        <dsp:cNvPr id="0" name=""/>
        <dsp:cNvSpPr/>
      </dsp:nvSpPr>
      <dsp:spPr>
        <a:xfrm>
          <a:off x="2106381" y="1312370"/>
          <a:ext cx="1440003" cy="144000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err="1"/>
            <a:t>Luận</a:t>
          </a:r>
          <a:r>
            <a:rPr lang="en-US" sz="2100" kern="1200" dirty="0"/>
            <a:t> </a:t>
          </a:r>
          <a:r>
            <a:rPr lang="en-US" sz="2100" kern="1200" dirty="0" err="1"/>
            <a:t>điểm</a:t>
          </a:r>
          <a:r>
            <a:rPr lang="en-US" sz="2100" kern="1200" dirty="0"/>
            <a:t> 4</a:t>
          </a:r>
        </a:p>
      </dsp:txBody>
      <dsp:txXfrm>
        <a:off x="2317265" y="1523254"/>
        <a:ext cx="1018235" cy="10182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500BF9-25A9-C144-9279-9419915E86DC}">
      <dsp:nvSpPr>
        <dsp:cNvPr id="0" name=""/>
        <dsp:cNvSpPr/>
      </dsp:nvSpPr>
      <dsp:spPr>
        <a:xfrm>
          <a:off x="0" y="4530549"/>
          <a:ext cx="8128000" cy="886354"/>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Font typeface="Symbol" pitchFamily="2" charset="2"/>
            <a:buNone/>
          </a:pPr>
          <a:r>
            <a:rPr lang="vi-VN" sz="2000" b="1" kern="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Bước cuối cùng: </a:t>
          </a:r>
          <a:r>
            <a:rPr lang="en-VN" sz="2000" kern="1200" dirty="0">
              <a:latin typeface="Times New Roman" panose="02020603050405020304" pitchFamily="18" charset="0"/>
              <a:ea typeface="Calibri" panose="020F0502020204030204" pitchFamily="34" charset="0"/>
              <a:cs typeface="Times New Roman" panose="02020603050405020304" pitchFamily="18" charset="0"/>
            </a:rPr>
            <a:t>Đọc lại bài viết và sửa lỗi chính tả hoặc câu văn thiếu liên kết. </a:t>
          </a:r>
          <a:endParaRPr lang="vi-VN" sz="2000" kern="1200" dirty="0">
            <a:solidFill>
              <a:srgbClr val="002060"/>
            </a:solidFill>
            <a:latin typeface="Times New Roman" panose="02020603050405020304" pitchFamily="18" charset="0"/>
            <a:cs typeface="Times New Roman" panose="02020603050405020304" pitchFamily="18" charset="0"/>
          </a:endParaRPr>
        </a:p>
      </dsp:txBody>
      <dsp:txXfrm>
        <a:off x="0" y="4530549"/>
        <a:ext cx="8128000" cy="886354"/>
      </dsp:txXfrm>
    </dsp:sp>
    <dsp:sp modelId="{8C425A73-F1B5-D849-BE86-53C2858FB74E}">
      <dsp:nvSpPr>
        <dsp:cNvPr id="0" name=""/>
        <dsp:cNvSpPr/>
      </dsp:nvSpPr>
      <dsp:spPr>
        <a:xfrm rot="10800000">
          <a:off x="0" y="3180631"/>
          <a:ext cx="8128000" cy="1363212"/>
        </a:xfrm>
        <a:prstGeom prst="upArrowCallou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Font typeface="Symbol" pitchFamily="2" charset="2"/>
            <a:buNone/>
          </a:pPr>
          <a:r>
            <a:rPr lang="en-VN" sz="2000" b="1" kern="1200" dirty="0">
              <a:solidFill>
                <a:schemeClr val="accent4"/>
              </a:solidFill>
              <a:latin typeface="Times New Roman" panose="02020603050405020304" pitchFamily="18" charset="0"/>
              <a:cs typeface="Times New Roman" panose="02020603050405020304" pitchFamily="18" charset="0"/>
            </a:rPr>
            <a:t>Kết luận: </a:t>
          </a:r>
          <a:r>
            <a:rPr lang="vi-VN" sz="2000" kern="1200" dirty="0">
              <a:solidFill>
                <a:schemeClr val="accent4"/>
              </a:solidFill>
              <a:effectLst/>
              <a:latin typeface="Times New Roman" panose="02020603050405020304" pitchFamily="18" charset="0"/>
              <a:ea typeface="Calibri" panose="020F0502020204030204" pitchFamily="34" charset="0"/>
              <a:cs typeface="Times New Roman" panose="02020603050405020304" pitchFamily="18" charset="0"/>
            </a:rPr>
            <a:t>Tóm tắt lại những luận điểm của bài viết, đồng thời nhấn mạnh quan điểm của người viết về chủ đề. </a:t>
          </a:r>
          <a:endParaRPr lang="en-VN" sz="2000" b="1" kern="1200" dirty="0">
            <a:solidFill>
              <a:schemeClr val="accent4"/>
            </a:solidFill>
            <a:latin typeface="Times New Roman" panose="02020603050405020304" pitchFamily="18" charset="0"/>
            <a:cs typeface="Times New Roman" panose="02020603050405020304" pitchFamily="18" charset="0"/>
          </a:endParaRPr>
        </a:p>
      </dsp:txBody>
      <dsp:txXfrm rot="10800000">
        <a:off x="0" y="3180631"/>
        <a:ext cx="8128000" cy="885774"/>
      </dsp:txXfrm>
    </dsp:sp>
    <dsp:sp modelId="{7F67003C-52CB-5B4A-A863-34087CCA911C}">
      <dsp:nvSpPr>
        <dsp:cNvPr id="0" name=""/>
        <dsp:cNvSpPr/>
      </dsp:nvSpPr>
      <dsp:spPr>
        <a:xfrm rot="10800000">
          <a:off x="0" y="1351681"/>
          <a:ext cx="8128000" cy="1842245"/>
        </a:xfrm>
        <a:prstGeom prst="upArrowCallou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Font typeface="Symbol" pitchFamily="2" charset="2"/>
            <a:buNone/>
          </a:pPr>
          <a:r>
            <a:rPr lang="vi-VN" sz="2000" b="1" kern="1200" dirty="0">
              <a:solidFill>
                <a:schemeClr val="accent4"/>
              </a:solidFill>
              <a:effectLst/>
              <a:latin typeface="Times New Roman" panose="02020603050405020304" pitchFamily="18" charset="0"/>
              <a:ea typeface="Calibri" panose="020F0502020204030204" pitchFamily="34" charset="0"/>
              <a:cs typeface="Times New Roman" panose="02020603050405020304" pitchFamily="18" charset="0"/>
            </a:rPr>
            <a:t>Thân bài: </a:t>
          </a:r>
          <a:r>
            <a:rPr lang="vi-VN" sz="2000" kern="1200" dirty="0">
              <a:solidFill>
                <a:schemeClr val="accent4"/>
              </a:solidFill>
              <a:latin typeface="Times New Roman" panose="02020603050405020304" pitchFamily="18" charset="0"/>
              <a:cs typeface="Times New Roman" panose="02020603050405020304" pitchFamily="18" charset="0"/>
            </a:rPr>
            <a:t>Bao gồm các</a:t>
          </a:r>
          <a:r>
            <a:rPr lang="vi-VN" sz="2000" b="0" i="0" kern="1200" dirty="0">
              <a:solidFill>
                <a:schemeClr val="accent4"/>
              </a:solidFill>
              <a:effectLst/>
              <a:latin typeface="Times New Roman" panose="02020603050405020304" pitchFamily="18" charset="0"/>
              <a:cs typeface="Times New Roman" panose="02020603050405020304" pitchFamily="18" charset="0"/>
            </a:rPr>
            <a:t> đoạn văn nhằm làm sáng tỏ quan điểm của người viết về chủ đề. Mỗi đoạn văn chỉ tập trung vào một luận điểm. Câu luận điểm này cần tuyên bố rõ ràng ngay đầu đoạn văn và được lý giải trong các câu tiếp theo. </a:t>
          </a:r>
          <a:endParaRPr lang="vi-VN" sz="2000" kern="1200" dirty="0">
            <a:solidFill>
              <a:schemeClr val="accent4"/>
            </a:solidFill>
            <a:latin typeface="Times New Roman" panose="02020603050405020304" pitchFamily="18" charset="0"/>
            <a:cs typeface="Times New Roman" panose="02020603050405020304" pitchFamily="18" charset="0"/>
          </a:endParaRPr>
        </a:p>
      </dsp:txBody>
      <dsp:txXfrm rot="10800000">
        <a:off x="0" y="1351681"/>
        <a:ext cx="8128000" cy="1197036"/>
      </dsp:txXfrm>
    </dsp:sp>
    <dsp:sp modelId="{EACD815B-0312-6644-9D83-7A1ADF99CD6D}">
      <dsp:nvSpPr>
        <dsp:cNvPr id="0" name=""/>
        <dsp:cNvSpPr/>
      </dsp:nvSpPr>
      <dsp:spPr>
        <a:xfrm rot="10800000">
          <a:off x="0" y="31890"/>
          <a:ext cx="8128000" cy="1363212"/>
        </a:xfrm>
        <a:prstGeom prst="upArrowCallout">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Font typeface="Symbol" pitchFamily="2" charset="2"/>
            <a:buNone/>
          </a:pPr>
          <a:r>
            <a:rPr lang="en-VN" sz="2000" b="1" kern="1200" dirty="0">
              <a:solidFill>
                <a:schemeClr val="accent4">
                  <a:lumMod val="50000"/>
                </a:schemeClr>
              </a:solidFill>
              <a:latin typeface="Times New Roman" panose="02020603050405020304" pitchFamily="18" charset="0"/>
              <a:cs typeface="Times New Roman" panose="02020603050405020304" pitchFamily="18" charset="0"/>
            </a:rPr>
            <a:t>Mở bài: </a:t>
          </a:r>
          <a:r>
            <a:rPr lang="vi-VN" sz="2000" kern="12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Giới thiệu lý do viết bài văn. Trình bày chủ đề chính, đồng thời đưa ra quan điểm của người viết. Phần mở bài cần viết ngắn gọn. </a:t>
          </a:r>
          <a:endParaRPr lang="en-VN" sz="2000" b="1" kern="1200" dirty="0">
            <a:solidFill>
              <a:schemeClr val="tx1">
                <a:lumMod val="50000"/>
              </a:schemeClr>
            </a:solidFill>
            <a:latin typeface="Times New Roman" panose="02020603050405020304" pitchFamily="18" charset="0"/>
            <a:cs typeface="Times New Roman" panose="02020603050405020304" pitchFamily="18" charset="0"/>
          </a:endParaRPr>
        </a:p>
      </dsp:txBody>
      <dsp:txXfrm rot="10800000">
        <a:off x="0" y="31890"/>
        <a:ext cx="8128000" cy="885774"/>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1B8ACFA-0AAD-4CF0-BDE7-B422AED5B913}"/>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Arial" charset="0"/>
                <a:ea typeface="ＭＳ Ｐゴシック" charset="0"/>
                <a:cs typeface="MS PGothic" charset="0"/>
              </a:defRPr>
            </a:lvl1pPr>
          </a:lstStyle>
          <a:p>
            <a:pPr>
              <a:defRPr/>
            </a:pPr>
            <a:endParaRPr lang="en-US"/>
          </a:p>
        </p:txBody>
      </p:sp>
      <p:sp>
        <p:nvSpPr>
          <p:cNvPr id="3" name="Date Placeholder 2">
            <a:extLst>
              <a:ext uri="{FF2B5EF4-FFF2-40B4-BE49-F238E27FC236}">
                <a16:creationId xmlns:a16="http://schemas.microsoft.com/office/drawing/2014/main" id="{9A0BB70A-911A-49DA-A3DF-62D91449820B}"/>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charset="0"/>
                <a:cs typeface="MS PGothic" charset="0"/>
              </a:defRPr>
            </a:lvl1pPr>
          </a:lstStyle>
          <a:p>
            <a:pPr>
              <a:defRPr/>
            </a:pPr>
            <a:endParaRPr lang="en-US"/>
          </a:p>
        </p:txBody>
      </p:sp>
      <p:sp>
        <p:nvSpPr>
          <p:cNvPr id="4" name="Footer Placeholder 3">
            <a:extLst>
              <a:ext uri="{FF2B5EF4-FFF2-40B4-BE49-F238E27FC236}">
                <a16:creationId xmlns:a16="http://schemas.microsoft.com/office/drawing/2014/main" id="{FCC5D531-D058-47F5-8524-5BBA1713F6C0}"/>
              </a:ext>
            </a:extLst>
          </p:cNvPr>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Arial" charset="0"/>
                <a:ea typeface="ＭＳ Ｐゴシック" charset="0"/>
                <a:cs typeface="MS PGothic" charset="0"/>
              </a:defRPr>
            </a:lvl1pPr>
          </a:lstStyle>
          <a:p>
            <a:pPr>
              <a:defRPr/>
            </a:pPr>
            <a:endParaRPr lang="en-US"/>
          </a:p>
        </p:txBody>
      </p:sp>
      <p:sp>
        <p:nvSpPr>
          <p:cNvPr id="5" name="Slide Number Placeholder 4">
            <a:extLst>
              <a:ext uri="{FF2B5EF4-FFF2-40B4-BE49-F238E27FC236}">
                <a16:creationId xmlns:a16="http://schemas.microsoft.com/office/drawing/2014/main" id="{5465D612-E92A-4093-8BB8-393639041AFA}"/>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Arial" charset="0"/>
                <a:ea typeface="ＭＳ Ｐゴシック" charset="-128"/>
              </a:defRPr>
            </a:lvl1pPr>
          </a:lstStyle>
          <a:p>
            <a:pPr>
              <a:defRPr/>
            </a:pPr>
            <a:fld id="{C4ACEE62-4723-1646-AEBB-D95907D97A90}"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0546FA1-0B09-4F51-94BE-74E313ECD142}"/>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Arial" charset="0"/>
                <a:ea typeface="ＭＳ Ｐゴシック" charset="0"/>
                <a:cs typeface="MS PGothic" charset="0"/>
              </a:defRPr>
            </a:lvl1pPr>
          </a:lstStyle>
          <a:p>
            <a:pPr>
              <a:defRPr/>
            </a:pPr>
            <a:endParaRPr lang="en-US"/>
          </a:p>
        </p:txBody>
      </p:sp>
      <p:sp>
        <p:nvSpPr>
          <p:cNvPr id="3" name="Date Placeholder 2">
            <a:extLst>
              <a:ext uri="{FF2B5EF4-FFF2-40B4-BE49-F238E27FC236}">
                <a16:creationId xmlns:a16="http://schemas.microsoft.com/office/drawing/2014/main" id="{575FE406-654D-4BB5-86B3-592694626C91}"/>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charset="0"/>
                <a:cs typeface="MS PGothic" charset="0"/>
              </a:defRPr>
            </a:lvl1pPr>
          </a:lstStyle>
          <a:p>
            <a:pPr>
              <a:defRPr/>
            </a:pPr>
            <a:endParaRPr lang="en-US"/>
          </a:p>
        </p:txBody>
      </p:sp>
      <p:sp>
        <p:nvSpPr>
          <p:cNvPr id="4" name="Slide Image Placeholder 3">
            <a:extLst>
              <a:ext uri="{FF2B5EF4-FFF2-40B4-BE49-F238E27FC236}">
                <a16:creationId xmlns:a16="http://schemas.microsoft.com/office/drawing/2014/main" id="{8B40AB52-2D09-499E-8B72-F92B613F5F66}"/>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78CB8647-DF1A-4E90-B123-985E7BA9AAA2}"/>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endParaRPr lang="en-US" altLang="en-US" noProof="0"/>
          </a:p>
        </p:txBody>
      </p:sp>
      <p:sp>
        <p:nvSpPr>
          <p:cNvPr id="6" name="Footer Placeholder 5">
            <a:extLst>
              <a:ext uri="{FF2B5EF4-FFF2-40B4-BE49-F238E27FC236}">
                <a16:creationId xmlns:a16="http://schemas.microsoft.com/office/drawing/2014/main" id="{E5DD7667-8A19-4160-9EEE-6625797D27FB}"/>
              </a:ext>
            </a:extLst>
          </p:cNvPr>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Arial" charset="0"/>
                <a:ea typeface="ＭＳ Ｐゴシック" charset="0"/>
                <a:cs typeface="MS PGothic" charset="0"/>
              </a:defRPr>
            </a:lvl1pPr>
          </a:lstStyle>
          <a:p>
            <a:pPr>
              <a:defRPr/>
            </a:pPr>
            <a:endParaRPr lang="en-US"/>
          </a:p>
        </p:txBody>
      </p:sp>
      <p:sp>
        <p:nvSpPr>
          <p:cNvPr id="7" name="Slide Number Placeholder 6">
            <a:extLst>
              <a:ext uri="{FF2B5EF4-FFF2-40B4-BE49-F238E27FC236}">
                <a16:creationId xmlns:a16="http://schemas.microsoft.com/office/drawing/2014/main" id="{E9BE7074-91B0-4792-946D-D4F2528F7B7E}"/>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Arial" charset="0"/>
                <a:ea typeface="ＭＳ Ｐゴシック" charset="-128"/>
              </a:defRPr>
            </a:lvl1pPr>
          </a:lstStyle>
          <a:p>
            <a:pPr>
              <a:defRPr/>
            </a:pPr>
            <a:fld id="{B62676C1-CFBE-0545-8B2F-E7532CBE4CE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sldNum="0" hdr="0" ftr="0"/>
  <p:notesStyle>
    <a:lvl1pPr algn="l" defTabSz="457200"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ＭＳ Ｐゴシック" panose="020B0600070205080204" pitchFamily="34" charset="-128"/>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ＭＳ Ｐゴシック" panose="020B0600070205080204" pitchFamily="34" charset="-128"/>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ＭＳ Ｐゴシック" panose="020B0600070205080204" pitchFamily="34" charset="-128"/>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ＭＳ Ｐゴシック" panose="020B0600070205080204" pitchFamily="34"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a:extLst>
              <a:ext uri="{FF2B5EF4-FFF2-40B4-BE49-F238E27FC236}">
                <a16:creationId xmlns:a16="http://schemas.microsoft.com/office/drawing/2014/main" id="{822D3839-746B-4B4D-880D-17F8BB76B93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0" name="Notes Placeholder 2">
            <a:extLst>
              <a:ext uri="{FF2B5EF4-FFF2-40B4-BE49-F238E27FC236}">
                <a16:creationId xmlns:a16="http://schemas.microsoft.com/office/drawing/2014/main" id="{F9A6C8B1-BF93-6C40-B9CD-DDB633717AA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2291" name="Date Placeholder 3">
            <a:extLst>
              <a:ext uri="{FF2B5EF4-FFF2-40B4-BE49-F238E27FC236}">
                <a16:creationId xmlns:a16="http://schemas.microsoft.com/office/drawing/2014/main" id="{4537CA9E-95CF-344E-ABDD-164D5341D1A5}"/>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4E519813-A675-E044-AD9D-1FD9C80D73D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Notes Placeholder 2">
            <a:extLst>
              <a:ext uri="{FF2B5EF4-FFF2-40B4-BE49-F238E27FC236}">
                <a16:creationId xmlns:a16="http://schemas.microsoft.com/office/drawing/2014/main" id="{0901288A-1C10-A241-B158-EF207F171E9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100">
              <a:latin typeface="Arial" panose="020B0604020202020204" pitchFamily="34" charset="0"/>
              <a:cs typeface="Arial" panose="020B0604020202020204" pitchFamily="34" charset="0"/>
            </a:endParaRPr>
          </a:p>
        </p:txBody>
      </p:sp>
      <p:sp>
        <p:nvSpPr>
          <p:cNvPr id="26627" name="Date Placeholder 3">
            <a:extLst>
              <a:ext uri="{FF2B5EF4-FFF2-40B4-BE49-F238E27FC236}">
                <a16:creationId xmlns:a16="http://schemas.microsoft.com/office/drawing/2014/main" id="{850EB696-1B38-5E45-8D53-9A20E937E2F2}"/>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endParaRPr>
          </a:p>
        </p:txBody>
      </p:sp>
      <p:sp>
        <p:nvSpPr>
          <p:cNvPr id="26628" name="Slide Number Placeholder 4">
            <a:extLst>
              <a:ext uri="{FF2B5EF4-FFF2-40B4-BE49-F238E27FC236}">
                <a16:creationId xmlns:a16="http://schemas.microsoft.com/office/drawing/2014/main" id="{CCB467D5-8669-D34E-9131-BCDA9A16D8A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F2FFE80-9B79-6A4A-AC56-551614D391F6}"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a:p>
        </p:txBody>
      </p:sp>
      <p:sp>
        <p:nvSpPr>
          <p:cNvPr id="4" name="Date Placeholder 3"/>
          <p:cNvSpPr>
            <a:spLocks noGrp="1"/>
          </p:cNvSpPr>
          <p:nvPr>
            <p:ph type="dt" idx="1"/>
          </p:nvPr>
        </p:nvSpPr>
        <p:spPr/>
        <p:txBody>
          <a:bodyPr/>
          <a:lstStyle/>
          <a:p>
            <a:pPr>
              <a:defRPr/>
            </a:pPr>
            <a:endParaRPr lang="en-US"/>
          </a:p>
        </p:txBody>
      </p:sp>
    </p:spTree>
    <p:extLst>
      <p:ext uri="{BB962C8B-B14F-4D97-AF65-F5344CB8AC3E}">
        <p14:creationId xmlns:p14="http://schemas.microsoft.com/office/powerpoint/2010/main" val="3620608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4E519813-A675-E044-AD9D-1FD9C80D73D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Notes Placeholder 2">
            <a:extLst>
              <a:ext uri="{FF2B5EF4-FFF2-40B4-BE49-F238E27FC236}">
                <a16:creationId xmlns:a16="http://schemas.microsoft.com/office/drawing/2014/main" id="{0901288A-1C10-A241-B158-EF207F171E9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100">
              <a:latin typeface="Arial" panose="020B0604020202020204" pitchFamily="34" charset="0"/>
              <a:cs typeface="Arial" panose="020B0604020202020204" pitchFamily="34" charset="0"/>
            </a:endParaRPr>
          </a:p>
        </p:txBody>
      </p:sp>
      <p:sp>
        <p:nvSpPr>
          <p:cNvPr id="26627" name="Date Placeholder 3">
            <a:extLst>
              <a:ext uri="{FF2B5EF4-FFF2-40B4-BE49-F238E27FC236}">
                <a16:creationId xmlns:a16="http://schemas.microsoft.com/office/drawing/2014/main" id="{850EB696-1B38-5E45-8D53-9A20E937E2F2}"/>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endParaRPr>
          </a:p>
        </p:txBody>
      </p:sp>
      <p:sp>
        <p:nvSpPr>
          <p:cNvPr id="26628" name="Slide Number Placeholder 4">
            <a:extLst>
              <a:ext uri="{FF2B5EF4-FFF2-40B4-BE49-F238E27FC236}">
                <a16:creationId xmlns:a16="http://schemas.microsoft.com/office/drawing/2014/main" id="{CCB467D5-8669-D34E-9131-BCDA9A16D8A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F2FFE80-9B79-6A4A-AC56-551614D391F6}"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500970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5"/>
        <p:cNvGrpSpPr/>
        <p:nvPr/>
      </p:nvGrpSpPr>
      <p:grpSpPr>
        <a:xfrm>
          <a:off x="0" y="0"/>
          <a:ext cx="0" cy="0"/>
          <a:chOff x="0" y="0"/>
          <a:chExt cx="0" cy="0"/>
        </a:xfrm>
      </p:grpSpPr>
      <p:sp>
        <p:nvSpPr>
          <p:cNvPr id="5746" name="Google Shape;5746;g244930fdae6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47" name="Google Shape;5747;g244930fdae6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4E519813-A675-E044-AD9D-1FD9C80D73D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Notes Placeholder 2">
            <a:extLst>
              <a:ext uri="{FF2B5EF4-FFF2-40B4-BE49-F238E27FC236}">
                <a16:creationId xmlns:a16="http://schemas.microsoft.com/office/drawing/2014/main" id="{0901288A-1C10-A241-B158-EF207F171E9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100">
              <a:latin typeface="Arial" panose="020B0604020202020204" pitchFamily="34" charset="0"/>
              <a:cs typeface="Arial" panose="020B0604020202020204" pitchFamily="34" charset="0"/>
            </a:endParaRPr>
          </a:p>
        </p:txBody>
      </p:sp>
      <p:sp>
        <p:nvSpPr>
          <p:cNvPr id="26627" name="Date Placeholder 3">
            <a:extLst>
              <a:ext uri="{FF2B5EF4-FFF2-40B4-BE49-F238E27FC236}">
                <a16:creationId xmlns:a16="http://schemas.microsoft.com/office/drawing/2014/main" id="{850EB696-1B38-5E45-8D53-9A20E937E2F2}"/>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endParaRPr>
          </a:p>
        </p:txBody>
      </p:sp>
      <p:sp>
        <p:nvSpPr>
          <p:cNvPr id="26628" name="Slide Number Placeholder 4">
            <a:extLst>
              <a:ext uri="{FF2B5EF4-FFF2-40B4-BE49-F238E27FC236}">
                <a16:creationId xmlns:a16="http://schemas.microsoft.com/office/drawing/2014/main" id="{CCB467D5-8669-D34E-9131-BCDA9A16D8A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F2FFE80-9B79-6A4A-AC56-551614D391F6}"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126463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a:p>
        </p:txBody>
      </p:sp>
      <p:sp>
        <p:nvSpPr>
          <p:cNvPr id="4" name="Date Placeholder 3"/>
          <p:cNvSpPr>
            <a:spLocks noGrp="1"/>
          </p:cNvSpPr>
          <p:nvPr>
            <p:ph type="dt" idx="1"/>
          </p:nvPr>
        </p:nvSpPr>
        <p:spPr/>
        <p:txBody>
          <a:bodyPr/>
          <a:lstStyle/>
          <a:p>
            <a:pPr>
              <a:defRPr/>
            </a:pPr>
            <a:endParaRPr lang="en-US"/>
          </a:p>
        </p:txBody>
      </p:sp>
    </p:spTree>
    <p:extLst>
      <p:ext uri="{BB962C8B-B14F-4D97-AF65-F5344CB8AC3E}">
        <p14:creationId xmlns:p14="http://schemas.microsoft.com/office/powerpoint/2010/main" val="37297734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a:p>
        </p:txBody>
      </p:sp>
      <p:sp>
        <p:nvSpPr>
          <p:cNvPr id="4" name="Date Placeholder 3"/>
          <p:cNvSpPr>
            <a:spLocks noGrp="1"/>
          </p:cNvSpPr>
          <p:nvPr>
            <p:ph type="dt" idx="1"/>
          </p:nvPr>
        </p:nvSpPr>
        <p:spPr/>
        <p:txBody>
          <a:bodyPr/>
          <a:lstStyle/>
          <a:p>
            <a:pPr>
              <a:defRPr/>
            </a:pPr>
            <a:endParaRPr lang="en-US"/>
          </a:p>
        </p:txBody>
      </p:sp>
    </p:spTree>
    <p:extLst>
      <p:ext uri="{BB962C8B-B14F-4D97-AF65-F5344CB8AC3E}">
        <p14:creationId xmlns:p14="http://schemas.microsoft.com/office/powerpoint/2010/main" val="1851594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lang="en-US" dirty="0"/>
            </a:lvl1pPr>
            <a:lvl2pPr>
              <a:defRPr lang="en-US" dirty="0"/>
            </a:lvl2pPr>
            <a:lvl3pPr>
              <a:defRPr lang="en-US" dirty="0"/>
            </a:lvl3pPr>
            <a:lvl4pPr>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069498054"/>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190446" y="1579417"/>
            <a:ext cx="9811109" cy="4124350"/>
          </a:xfrm>
        </p:spPr>
        <p:txBody>
          <a:bodyPr anchor="b"/>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190445" y="5729644"/>
            <a:ext cx="7315200" cy="1007586"/>
          </a:xfrm>
        </p:spPr>
        <p:txBody>
          <a:bodyPr lIns="0" tIns="10800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Title 1">
            <a:extLst>
              <a:ext uri="{FF2B5EF4-FFF2-40B4-BE49-F238E27FC236}">
                <a16:creationId xmlns:a16="http://schemas.microsoft.com/office/drawing/2014/main" id="{8322A998-9A7F-4C15-8BB2-3381EBEB4AFC}"/>
              </a:ext>
            </a:extLst>
          </p:cNvPr>
          <p:cNvSpPr>
            <a:spLocks noGrp="1"/>
          </p:cNvSpPr>
          <p:nvPr>
            <p:ph type="title"/>
          </p:nvPr>
        </p:nvSpPr>
        <p:spPr>
          <a:xfrm>
            <a:off x="228600" y="106363"/>
            <a:ext cx="11827200" cy="779462"/>
          </a:xfrm>
        </p:spPr>
        <p:txBody>
          <a:bodyPr/>
          <a:lstStyle/>
          <a:p>
            <a:r>
              <a:rPr lang="en-US"/>
              <a:t>Click to edit Master title style</a:t>
            </a:r>
          </a:p>
        </p:txBody>
      </p:sp>
    </p:spTree>
    <p:extLst>
      <p:ext uri="{BB962C8B-B14F-4D97-AF65-F5344CB8AC3E}">
        <p14:creationId xmlns:p14="http://schemas.microsoft.com/office/powerpoint/2010/main" val="1080628524"/>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7207D-96F5-450D-A51E-BFD4C695F35A}"/>
              </a:ext>
            </a:extLst>
          </p:cNvPr>
          <p:cNvSpPr>
            <a:spLocks noGrp="1"/>
          </p:cNvSpPr>
          <p:nvPr>
            <p:ph type="ctrTitle"/>
          </p:nvPr>
        </p:nvSpPr>
        <p:spPr>
          <a:xfrm>
            <a:off x="811061" y="2971800"/>
            <a:ext cx="10539184" cy="2402133"/>
          </a:xfrm>
        </p:spPr>
        <p:txBody>
          <a:bodyPr anchor="t">
            <a:normAutofit/>
          </a:bodyPr>
          <a:lstStyle>
            <a:lvl1pPr algn="l">
              <a:defRPr sz="4500"/>
            </a:lvl1pPr>
          </a:lstStyle>
          <a:p>
            <a:r>
              <a:rPr lang="en-US"/>
              <a:t>Click to edit Master title style</a:t>
            </a:r>
            <a:endParaRPr lang="en-GB" dirty="0"/>
          </a:p>
        </p:txBody>
      </p:sp>
      <p:sp>
        <p:nvSpPr>
          <p:cNvPr id="3" name="Subtitle 2">
            <a:extLst>
              <a:ext uri="{FF2B5EF4-FFF2-40B4-BE49-F238E27FC236}">
                <a16:creationId xmlns:a16="http://schemas.microsoft.com/office/drawing/2014/main" id="{F468D2BD-0F7E-472F-A9EA-7F351E6A6ED0}"/>
              </a:ext>
            </a:extLst>
          </p:cNvPr>
          <p:cNvSpPr>
            <a:spLocks noGrp="1"/>
          </p:cNvSpPr>
          <p:nvPr>
            <p:ph type="subTitle" idx="1"/>
          </p:nvPr>
        </p:nvSpPr>
        <p:spPr>
          <a:xfrm>
            <a:off x="811061" y="1163639"/>
            <a:ext cx="10527463" cy="1655761"/>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2567648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9/3/20XX</a:t>
            </a:r>
            <a:endParaRPr lang="en-US" dirty="0"/>
          </a:p>
        </p:txBody>
      </p:sp>
      <p:sp>
        <p:nvSpPr>
          <p:cNvPr id="8" name="Footer Placeholder 7"/>
          <p:cNvSpPr>
            <a:spLocks noGrp="1"/>
          </p:cNvSpPr>
          <p:nvPr>
            <p:ph type="ftr" sz="quarter" idx="11"/>
          </p:nvPr>
        </p:nvSpPr>
        <p:spPr/>
        <p:txBody>
          <a:bodyPr/>
          <a:lstStyle/>
          <a:p>
            <a:r>
              <a:rPr lang="en-US"/>
              <a:t>Presentation Title</a:t>
            </a:r>
            <a:endParaRPr lang="en-US" dirty="0"/>
          </a:p>
        </p:txBody>
      </p:sp>
      <p:sp>
        <p:nvSpPr>
          <p:cNvPr id="9" name="Slide Number Placeholder 8"/>
          <p:cNvSpPr>
            <a:spLocks noGrp="1"/>
          </p:cNvSpPr>
          <p:nvPr>
            <p:ph type="sldNum" sz="quarter" idx="12"/>
          </p:nvPr>
        </p:nvSpPr>
        <p:spPr/>
        <p:txBody>
          <a:bodyPr/>
          <a:lstStyle/>
          <a:p>
            <a:fld id="{2C18C1E5-FB55-42F5-BD6D-9CC153FCDBE6}" type="slidenum">
              <a:rPr lang="en-US" smtClean="0"/>
              <a:t>‹#›</a:t>
            </a:fld>
            <a:endParaRPr lang="en-US" dirty="0"/>
          </a:p>
        </p:txBody>
      </p:sp>
      <p:sp>
        <p:nvSpPr>
          <p:cNvPr id="10" name="Rectangle 9" descr="Tag=AccentColor&#10;Flavor=Light&#10;Target=FillAndLine">
            <a:extLst>
              <a:ext uri="{FF2B5EF4-FFF2-40B4-BE49-F238E27FC236}">
                <a16:creationId xmlns:a16="http://schemas.microsoft.com/office/drawing/2014/main" id="{431F9CBF-1B22-422E-B5CE-2A396D0734C8}"/>
              </a:ext>
            </a:extLst>
          </p:cNvPr>
          <p:cNvSpPr/>
          <p:nvPr userDrawn="1"/>
        </p:nvSpPr>
        <p:spPr>
          <a:xfrm flipV="1">
            <a:off x="648305" y="2067561"/>
            <a:ext cx="10900219" cy="18288"/>
          </a:xfrm>
          <a:custGeom>
            <a:avLst/>
            <a:gdLst>
              <a:gd name="connsiteX0" fmla="*/ 0 w 10900219"/>
              <a:gd name="connsiteY0" fmla="*/ 0 h 18288"/>
              <a:gd name="connsiteX1" fmla="*/ 463259 w 10900219"/>
              <a:gd name="connsiteY1" fmla="*/ 0 h 18288"/>
              <a:gd name="connsiteX2" fmla="*/ 1144523 w 10900219"/>
              <a:gd name="connsiteY2" fmla="*/ 0 h 18288"/>
              <a:gd name="connsiteX3" fmla="*/ 1934789 w 10900219"/>
              <a:gd name="connsiteY3" fmla="*/ 0 h 18288"/>
              <a:gd name="connsiteX4" fmla="*/ 2289046 w 10900219"/>
              <a:gd name="connsiteY4" fmla="*/ 0 h 18288"/>
              <a:gd name="connsiteX5" fmla="*/ 2643303 w 10900219"/>
              <a:gd name="connsiteY5" fmla="*/ 0 h 18288"/>
              <a:gd name="connsiteX6" fmla="*/ 3542571 w 10900219"/>
              <a:gd name="connsiteY6" fmla="*/ 0 h 18288"/>
              <a:gd name="connsiteX7" fmla="*/ 4223835 w 10900219"/>
              <a:gd name="connsiteY7" fmla="*/ 0 h 18288"/>
              <a:gd name="connsiteX8" fmla="*/ 4578092 w 10900219"/>
              <a:gd name="connsiteY8" fmla="*/ 0 h 18288"/>
              <a:gd name="connsiteX9" fmla="*/ 5259356 w 10900219"/>
              <a:gd name="connsiteY9" fmla="*/ 0 h 18288"/>
              <a:gd name="connsiteX10" fmla="*/ 6158624 w 10900219"/>
              <a:gd name="connsiteY10" fmla="*/ 0 h 18288"/>
              <a:gd name="connsiteX11" fmla="*/ 6730885 w 10900219"/>
              <a:gd name="connsiteY11" fmla="*/ 0 h 18288"/>
              <a:gd name="connsiteX12" fmla="*/ 7303147 w 10900219"/>
              <a:gd name="connsiteY12" fmla="*/ 0 h 18288"/>
              <a:gd name="connsiteX13" fmla="*/ 7984410 w 10900219"/>
              <a:gd name="connsiteY13" fmla="*/ 0 h 18288"/>
              <a:gd name="connsiteX14" fmla="*/ 8774676 w 10900219"/>
              <a:gd name="connsiteY14" fmla="*/ 0 h 18288"/>
              <a:gd name="connsiteX15" fmla="*/ 9564942 w 10900219"/>
              <a:gd name="connsiteY15" fmla="*/ 0 h 18288"/>
              <a:gd name="connsiteX16" fmla="*/ 10900219 w 10900219"/>
              <a:gd name="connsiteY16" fmla="*/ 0 h 18288"/>
              <a:gd name="connsiteX17" fmla="*/ 10900219 w 10900219"/>
              <a:gd name="connsiteY17" fmla="*/ 18288 h 18288"/>
              <a:gd name="connsiteX18" fmla="*/ 10436960 w 10900219"/>
              <a:gd name="connsiteY18" fmla="*/ 18288 h 18288"/>
              <a:gd name="connsiteX19" fmla="*/ 9537692 w 10900219"/>
              <a:gd name="connsiteY19" fmla="*/ 18288 h 18288"/>
              <a:gd name="connsiteX20" fmla="*/ 8856428 w 10900219"/>
              <a:gd name="connsiteY20" fmla="*/ 18288 h 18288"/>
              <a:gd name="connsiteX21" fmla="*/ 8502171 w 10900219"/>
              <a:gd name="connsiteY21" fmla="*/ 18288 h 18288"/>
              <a:gd name="connsiteX22" fmla="*/ 7820907 w 10900219"/>
              <a:gd name="connsiteY22" fmla="*/ 18288 h 18288"/>
              <a:gd name="connsiteX23" fmla="*/ 7248646 w 10900219"/>
              <a:gd name="connsiteY23" fmla="*/ 18288 h 18288"/>
              <a:gd name="connsiteX24" fmla="*/ 6676384 w 10900219"/>
              <a:gd name="connsiteY24" fmla="*/ 18288 h 18288"/>
              <a:gd name="connsiteX25" fmla="*/ 6104123 w 10900219"/>
              <a:gd name="connsiteY25" fmla="*/ 18288 h 18288"/>
              <a:gd name="connsiteX26" fmla="*/ 5531861 w 10900219"/>
              <a:gd name="connsiteY26" fmla="*/ 18288 h 18288"/>
              <a:gd name="connsiteX27" fmla="*/ 4741595 w 10900219"/>
              <a:gd name="connsiteY27" fmla="*/ 18288 h 18288"/>
              <a:gd name="connsiteX28" fmla="*/ 4060332 w 10900219"/>
              <a:gd name="connsiteY28" fmla="*/ 18288 h 18288"/>
              <a:gd name="connsiteX29" fmla="*/ 3706074 w 10900219"/>
              <a:gd name="connsiteY29" fmla="*/ 18288 h 18288"/>
              <a:gd name="connsiteX30" fmla="*/ 3133813 w 10900219"/>
              <a:gd name="connsiteY30" fmla="*/ 18288 h 18288"/>
              <a:gd name="connsiteX31" fmla="*/ 2343547 w 10900219"/>
              <a:gd name="connsiteY31" fmla="*/ 18288 h 18288"/>
              <a:gd name="connsiteX32" fmla="*/ 1880288 w 10900219"/>
              <a:gd name="connsiteY32" fmla="*/ 18288 h 18288"/>
              <a:gd name="connsiteX33" fmla="*/ 981020 w 10900219"/>
              <a:gd name="connsiteY33" fmla="*/ 18288 h 18288"/>
              <a:gd name="connsiteX34" fmla="*/ 0 w 10900219"/>
              <a:gd name="connsiteY34" fmla="*/ 18288 h 18288"/>
              <a:gd name="connsiteX35" fmla="*/ 0 w 10900219"/>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900219" h="18288" fill="none" extrusionOk="0">
                <a:moveTo>
                  <a:pt x="0" y="0"/>
                </a:moveTo>
                <a:cubicBezTo>
                  <a:pt x="118469" y="-6619"/>
                  <a:pt x="329397" y="-5525"/>
                  <a:pt x="463259" y="0"/>
                </a:cubicBezTo>
                <a:cubicBezTo>
                  <a:pt x="597121" y="5525"/>
                  <a:pt x="866598" y="4881"/>
                  <a:pt x="1144523" y="0"/>
                </a:cubicBezTo>
                <a:cubicBezTo>
                  <a:pt x="1422448" y="-4881"/>
                  <a:pt x="1761178" y="17159"/>
                  <a:pt x="1934789" y="0"/>
                </a:cubicBezTo>
                <a:cubicBezTo>
                  <a:pt x="2108400" y="-17159"/>
                  <a:pt x="2119134" y="-4032"/>
                  <a:pt x="2289046" y="0"/>
                </a:cubicBezTo>
                <a:cubicBezTo>
                  <a:pt x="2458958" y="4032"/>
                  <a:pt x="2472610" y="15385"/>
                  <a:pt x="2643303" y="0"/>
                </a:cubicBezTo>
                <a:cubicBezTo>
                  <a:pt x="2813996" y="-15385"/>
                  <a:pt x="3334189" y="-21234"/>
                  <a:pt x="3542571" y="0"/>
                </a:cubicBezTo>
                <a:cubicBezTo>
                  <a:pt x="3750953" y="21234"/>
                  <a:pt x="3991639" y="13212"/>
                  <a:pt x="4223835" y="0"/>
                </a:cubicBezTo>
                <a:cubicBezTo>
                  <a:pt x="4456031" y="-13212"/>
                  <a:pt x="4466914" y="13318"/>
                  <a:pt x="4578092" y="0"/>
                </a:cubicBezTo>
                <a:cubicBezTo>
                  <a:pt x="4689270" y="-13318"/>
                  <a:pt x="5120635" y="31363"/>
                  <a:pt x="5259356" y="0"/>
                </a:cubicBezTo>
                <a:cubicBezTo>
                  <a:pt x="5398077" y="-31363"/>
                  <a:pt x="5954119" y="-7091"/>
                  <a:pt x="6158624" y="0"/>
                </a:cubicBezTo>
                <a:cubicBezTo>
                  <a:pt x="6363129" y="7091"/>
                  <a:pt x="6535071" y="-8480"/>
                  <a:pt x="6730885" y="0"/>
                </a:cubicBezTo>
                <a:cubicBezTo>
                  <a:pt x="6926699" y="8480"/>
                  <a:pt x="7091018" y="19194"/>
                  <a:pt x="7303147" y="0"/>
                </a:cubicBezTo>
                <a:cubicBezTo>
                  <a:pt x="7515276" y="-19194"/>
                  <a:pt x="7840361" y="30755"/>
                  <a:pt x="7984410" y="0"/>
                </a:cubicBezTo>
                <a:cubicBezTo>
                  <a:pt x="8128459" y="-30755"/>
                  <a:pt x="8498590" y="39460"/>
                  <a:pt x="8774676" y="0"/>
                </a:cubicBezTo>
                <a:cubicBezTo>
                  <a:pt x="9050762" y="-39460"/>
                  <a:pt x="9204381" y="36508"/>
                  <a:pt x="9564942" y="0"/>
                </a:cubicBezTo>
                <a:cubicBezTo>
                  <a:pt x="9925503" y="-36508"/>
                  <a:pt x="10235542" y="59225"/>
                  <a:pt x="10900219" y="0"/>
                </a:cubicBezTo>
                <a:cubicBezTo>
                  <a:pt x="10900865" y="4451"/>
                  <a:pt x="10900709" y="9226"/>
                  <a:pt x="10900219" y="18288"/>
                </a:cubicBezTo>
                <a:cubicBezTo>
                  <a:pt x="10675942" y="21751"/>
                  <a:pt x="10609372" y="26977"/>
                  <a:pt x="10436960" y="18288"/>
                </a:cubicBezTo>
                <a:cubicBezTo>
                  <a:pt x="10264548" y="9599"/>
                  <a:pt x="9961150" y="-11074"/>
                  <a:pt x="9537692" y="18288"/>
                </a:cubicBezTo>
                <a:cubicBezTo>
                  <a:pt x="9114234" y="47650"/>
                  <a:pt x="9087386" y="35169"/>
                  <a:pt x="8856428" y="18288"/>
                </a:cubicBezTo>
                <a:cubicBezTo>
                  <a:pt x="8625470" y="1407"/>
                  <a:pt x="8634361" y="13786"/>
                  <a:pt x="8502171" y="18288"/>
                </a:cubicBezTo>
                <a:cubicBezTo>
                  <a:pt x="8369981" y="22790"/>
                  <a:pt x="8132296" y="22561"/>
                  <a:pt x="7820907" y="18288"/>
                </a:cubicBezTo>
                <a:cubicBezTo>
                  <a:pt x="7509518" y="14015"/>
                  <a:pt x="7432447" y="29431"/>
                  <a:pt x="7248646" y="18288"/>
                </a:cubicBezTo>
                <a:cubicBezTo>
                  <a:pt x="7064845" y="7145"/>
                  <a:pt x="6954380" y="2746"/>
                  <a:pt x="6676384" y="18288"/>
                </a:cubicBezTo>
                <a:cubicBezTo>
                  <a:pt x="6398388" y="33830"/>
                  <a:pt x="6292480" y="-4579"/>
                  <a:pt x="6104123" y="18288"/>
                </a:cubicBezTo>
                <a:cubicBezTo>
                  <a:pt x="5915766" y="41155"/>
                  <a:pt x="5703359" y="-8437"/>
                  <a:pt x="5531861" y="18288"/>
                </a:cubicBezTo>
                <a:cubicBezTo>
                  <a:pt x="5360363" y="45013"/>
                  <a:pt x="5056784" y="-12121"/>
                  <a:pt x="4741595" y="18288"/>
                </a:cubicBezTo>
                <a:cubicBezTo>
                  <a:pt x="4426406" y="48697"/>
                  <a:pt x="4364529" y="-10910"/>
                  <a:pt x="4060332" y="18288"/>
                </a:cubicBezTo>
                <a:cubicBezTo>
                  <a:pt x="3756135" y="47486"/>
                  <a:pt x="3816049" y="13364"/>
                  <a:pt x="3706074" y="18288"/>
                </a:cubicBezTo>
                <a:cubicBezTo>
                  <a:pt x="3596099" y="23212"/>
                  <a:pt x="3382238" y="37686"/>
                  <a:pt x="3133813" y="18288"/>
                </a:cubicBezTo>
                <a:cubicBezTo>
                  <a:pt x="2885388" y="-1110"/>
                  <a:pt x="2523125" y="15465"/>
                  <a:pt x="2343547" y="18288"/>
                </a:cubicBezTo>
                <a:cubicBezTo>
                  <a:pt x="2163969" y="21111"/>
                  <a:pt x="1985160" y="33196"/>
                  <a:pt x="1880288" y="18288"/>
                </a:cubicBezTo>
                <a:cubicBezTo>
                  <a:pt x="1775416" y="3380"/>
                  <a:pt x="1261751" y="-9914"/>
                  <a:pt x="981020" y="18288"/>
                </a:cubicBezTo>
                <a:cubicBezTo>
                  <a:pt x="700289" y="46490"/>
                  <a:pt x="314212" y="-15659"/>
                  <a:pt x="0" y="18288"/>
                </a:cubicBezTo>
                <a:cubicBezTo>
                  <a:pt x="-213" y="9468"/>
                  <a:pt x="187" y="4459"/>
                  <a:pt x="0" y="0"/>
                </a:cubicBezTo>
                <a:close/>
              </a:path>
              <a:path w="10900219" h="18288" stroke="0" extrusionOk="0">
                <a:moveTo>
                  <a:pt x="0" y="0"/>
                </a:moveTo>
                <a:cubicBezTo>
                  <a:pt x="269624" y="3698"/>
                  <a:pt x="383061" y="-5818"/>
                  <a:pt x="572261" y="0"/>
                </a:cubicBezTo>
                <a:cubicBezTo>
                  <a:pt x="761461" y="5818"/>
                  <a:pt x="826360" y="-1890"/>
                  <a:pt x="926519" y="0"/>
                </a:cubicBezTo>
                <a:cubicBezTo>
                  <a:pt x="1026678" y="1890"/>
                  <a:pt x="1621671" y="-1096"/>
                  <a:pt x="1825787" y="0"/>
                </a:cubicBezTo>
                <a:cubicBezTo>
                  <a:pt x="2029903" y="1096"/>
                  <a:pt x="2212612" y="17145"/>
                  <a:pt x="2398048" y="0"/>
                </a:cubicBezTo>
                <a:cubicBezTo>
                  <a:pt x="2583484" y="-17145"/>
                  <a:pt x="2739759" y="-14168"/>
                  <a:pt x="2970310" y="0"/>
                </a:cubicBezTo>
                <a:cubicBezTo>
                  <a:pt x="3200861" y="14168"/>
                  <a:pt x="3502691" y="33180"/>
                  <a:pt x="3869578" y="0"/>
                </a:cubicBezTo>
                <a:cubicBezTo>
                  <a:pt x="4236465" y="-33180"/>
                  <a:pt x="4122134" y="-10470"/>
                  <a:pt x="4332837" y="0"/>
                </a:cubicBezTo>
                <a:cubicBezTo>
                  <a:pt x="4543540" y="10470"/>
                  <a:pt x="4834652" y="3572"/>
                  <a:pt x="5232105" y="0"/>
                </a:cubicBezTo>
                <a:cubicBezTo>
                  <a:pt x="5629558" y="-3572"/>
                  <a:pt x="5773178" y="-6604"/>
                  <a:pt x="6131373" y="0"/>
                </a:cubicBezTo>
                <a:cubicBezTo>
                  <a:pt x="6489568" y="6604"/>
                  <a:pt x="6621532" y="18870"/>
                  <a:pt x="6812637" y="0"/>
                </a:cubicBezTo>
                <a:cubicBezTo>
                  <a:pt x="7003742" y="-18870"/>
                  <a:pt x="7311146" y="18959"/>
                  <a:pt x="7711905" y="0"/>
                </a:cubicBezTo>
                <a:cubicBezTo>
                  <a:pt x="8112664" y="-18959"/>
                  <a:pt x="8080793" y="-24744"/>
                  <a:pt x="8284166" y="0"/>
                </a:cubicBezTo>
                <a:cubicBezTo>
                  <a:pt x="8487539" y="24744"/>
                  <a:pt x="8615041" y="-1627"/>
                  <a:pt x="8856428" y="0"/>
                </a:cubicBezTo>
                <a:cubicBezTo>
                  <a:pt x="9097815" y="1627"/>
                  <a:pt x="9475052" y="26322"/>
                  <a:pt x="9646694" y="0"/>
                </a:cubicBezTo>
                <a:cubicBezTo>
                  <a:pt x="9818336" y="-26322"/>
                  <a:pt x="9938906" y="-121"/>
                  <a:pt x="10218955" y="0"/>
                </a:cubicBezTo>
                <a:cubicBezTo>
                  <a:pt x="10499004" y="121"/>
                  <a:pt x="10697467" y="15326"/>
                  <a:pt x="10900219" y="0"/>
                </a:cubicBezTo>
                <a:cubicBezTo>
                  <a:pt x="10899812" y="8690"/>
                  <a:pt x="10900065" y="14141"/>
                  <a:pt x="10900219" y="18288"/>
                </a:cubicBezTo>
                <a:cubicBezTo>
                  <a:pt x="10543007" y="31201"/>
                  <a:pt x="10472057" y="15684"/>
                  <a:pt x="10109953" y="18288"/>
                </a:cubicBezTo>
                <a:cubicBezTo>
                  <a:pt x="9747849" y="20892"/>
                  <a:pt x="9872856" y="33007"/>
                  <a:pt x="9755696" y="18288"/>
                </a:cubicBezTo>
                <a:cubicBezTo>
                  <a:pt x="9638536" y="3569"/>
                  <a:pt x="9442681" y="6596"/>
                  <a:pt x="9292437" y="18288"/>
                </a:cubicBezTo>
                <a:cubicBezTo>
                  <a:pt x="9142193" y="29980"/>
                  <a:pt x="8817861" y="-11343"/>
                  <a:pt x="8393169" y="18288"/>
                </a:cubicBezTo>
                <a:cubicBezTo>
                  <a:pt x="7968477" y="47919"/>
                  <a:pt x="7919655" y="23228"/>
                  <a:pt x="7711905" y="18288"/>
                </a:cubicBezTo>
                <a:cubicBezTo>
                  <a:pt x="7504155" y="13348"/>
                  <a:pt x="7365667" y="6452"/>
                  <a:pt x="7248646" y="18288"/>
                </a:cubicBezTo>
                <a:cubicBezTo>
                  <a:pt x="7131625" y="30124"/>
                  <a:pt x="6776155" y="2871"/>
                  <a:pt x="6567382" y="18288"/>
                </a:cubicBezTo>
                <a:cubicBezTo>
                  <a:pt x="6358609" y="33705"/>
                  <a:pt x="6372933" y="1091"/>
                  <a:pt x="6213125" y="18288"/>
                </a:cubicBezTo>
                <a:cubicBezTo>
                  <a:pt x="6053317" y="35485"/>
                  <a:pt x="5980913" y="1290"/>
                  <a:pt x="5858868" y="18288"/>
                </a:cubicBezTo>
                <a:cubicBezTo>
                  <a:pt x="5736823" y="35286"/>
                  <a:pt x="5481395" y="5492"/>
                  <a:pt x="5177604" y="18288"/>
                </a:cubicBezTo>
                <a:cubicBezTo>
                  <a:pt x="4873813" y="31084"/>
                  <a:pt x="4854222" y="37160"/>
                  <a:pt x="4714345" y="18288"/>
                </a:cubicBezTo>
                <a:cubicBezTo>
                  <a:pt x="4574468" y="-584"/>
                  <a:pt x="4298550" y="22981"/>
                  <a:pt x="3924079" y="18288"/>
                </a:cubicBezTo>
                <a:cubicBezTo>
                  <a:pt x="3549608" y="13595"/>
                  <a:pt x="3645461" y="-921"/>
                  <a:pt x="3460820" y="18288"/>
                </a:cubicBezTo>
                <a:cubicBezTo>
                  <a:pt x="3276179" y="37497"/>
                  <a:pt x="3004470" y="-15027"/>
                  <a:pt x="2670554" y="18288"/>
                </a:cubicBezTo>
                <a:cubicBezTo>
                  <a:pt x="2336638" y="51603"/>
                  <a:pt x="2425773" y="17517"/>
                  <a:pt x="2316297" y="18288"/>
                </a:cubicBezTo>
                <a:cubicBezTo>
                  <a:pt x="2206821" y="19059"/>
                  <a:pt x="1757890" y="42158"/>
                  <a:pt x="1526031" y="18288"/>
                </a:cubicBezTo>
                <a:cubicBezTo>
                  <a:pt x="1294172" y="-5582"/>
                  <a:pt x="1213137" y="12281"/>
                  <a:pt x="1062771" y="18288"/>
                </a:cubicBezTo>
                <a:cubicBezTo>
                  <a:pt x="912405" y="24295"/>
                  <a:pt x="829444" y="7304"/>
                  <a:pt x="708514" y="18288"/>
                </a:cubicBezTo>
                <a:cubicBezTo>
                  <a:pt x="587584" y="29272"/>
                  <a:pt x="227877" y="37311"/>
                  <a:pt x="0" y="18288"/>
                </a:cubicBezTo>
                <a:cubicBezTo>
                  <a:pt x="-53" y="11301"/>
                  <a:pt x="-649" y="7756"/>
                  <a:pt x="0" y="0"/>
                </a:cubicBezTo>
                <a:close/>
              </a:path>
            </a:pathLst>
          </a:custGeom>
          <a:solidFill>
            <a:schemeClr val="accent1"/>
          </a:solidFill>
          <a:ln w="34925">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Tree>
    <p:extLst>
      <p:ext uri="{BB962C8B-B14F-4D97-AF65-F5344CB8AC3E}">
        <p14:creationId xmlns:p14="http://schemas.microsoft.com/office/powerpoint/2010/main" val="527140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2363"/>
        <p:cNvGrpSpPr/>
        <p:nvPr/>
      </p:nvGrpSpPr>
      <p:grpSpPr>
        <a:xfrm>
          <a:off x="0" y="0"/>
          <a:ext cx="0" cy="0"/>
          <a:chOff x="0" y="0"/>
          <a:chExt cx="0" cy="0"/>
        </a:xfrm>
      </p:grpSpPr>
      <p:grpSp>
        <p:nvGrpSpPr>
          <p:cNvPr id="2364" name="Google Shape;2364;p20"/>
          <p:cNvGrpSpPr/>
          <p:nvPr/>
        </p:nvGrpSpPr>
        <p:grpSpPr>
          <a:xfrm rot="-241190">
            <a:off x="11081314" y="55778"/>
            <a:ext cx="3825733" cy="3017965"/>
            <a:chOff x="916658" y="5583606"/>
            <a:chExt cx="3759676" cy="2966243"/>
          </a:xfrm>
        </p:grpSpPr>
        <p:sp>
          <p:nvSpPr>
            <p:cNvPr id="2365" name="Google Shape;2365;p20"/>
            <p:cNvSpPr/>
            <p:nvPr/>
          </p:nvSpPr>
          <p:spPr>
            <a:xfrm>
              <a:off x="916658" y="5583606"/>
              <a:ext cx="3759676" cy="2966243"/>
            </a:xfrm>
            <a:custGeom>
              <a:avLst/>
              <a:gdLst/>
              <a:ahLst/>
              <a:cxnLst/>
              <a:rect l="l" t="t" r="r" b="b"/>
              <a:pathLst>
                <a:path w="262181" h="206851" extrusionOk="0">
                  <a:moveTo>
                    <a:pt x="0" y="0"/>
                  </a:moveTo>
                  <a:lnTo>
                    <a:pt x="0" y="33304"/>
                  </a:lnTo>
                  <a:lnTo>
                    <a:pt x="12398" y="33547"/>
                  </a:lnTo>
                  <a:cubicBezTo>
                    <a:pt x="13370" y="31846"/>
                    <a:pt x="15194" y="30691"/>
                    <a:pt x="17260" y="30691"/>
                  </a:cubicBezTo>
                  <a:cubicBezTo>
                    <a:pt x="20359" y="30691"/>
                    <a:pt x="22851" y="33183"/>
                    <a:pt x="22851" y="36282"/>
                  </a:cubicBezTo>
                  <a:cubicBezTo>
                    <a:pt x="22851" y="39382"/>
                    <a:pt x="20359" y="41874"/>
                    <a:pt x="17260" y="41874"/>
                  </a:cubicBezTo>
                  <a:cubicBezTo>
                    <a:pt x="15194" y="41874"/>
                    <a:pt x="13370" y="40719"/>
                    <a:pt x="12398" y="39017"/>
                  </a:cubicBezTo>
                  <a:lnTo>
                    <a:pt x="0" y="39199"/>
                  </a:lnTo>
                  <a:lnTo>
                    <a:pt x="0" y="63388"/>
                  </a:lnTo>
                  <a:lnTo>
                    <a:pt x="12398" y="63631"/>
                  </a:lnTo>
                  <a:cubicBezTo>
                    <a:pt x="13370" y="61868"/>
                    <a:pt x="15194" y="60714"/>
                    <a:pt x="17260" y="60714"/>
                  </a:cubicBezTo>
                  <a:cubicBezTo>
                    <a:pt x="20359" y="60714"/>
                    <a:pt x="22851" y="63266"/>
                    <a:pt x="22851" y="66305"/>
                  </a:cubicBezTo>
                  <a:cubicBezTo>
                    <a:pt x="22851" y="69404"/>
                    <a:pt x="20359" y="71896"/>
                    <a:pt x="17260" y="71896"/>
                  </a:cubicBezTo>
                  <a:cubicBezTo>
                    <a:pt x="15194" y="71896"/>
                    <a:pt x="13370" y="70741"/>
                    <a:pt x="12398" y="69040"/>
                  </a:cubicBezTo>
                  <a:lnTo>
                    <a:pt x="0" y="69283"/>
                  </a:lnTo>
                  <a:lnTo>
                    <a:pt x="0" y="93410"/>
                  </a:lnTo>
                  <a:lnTo>
                    <a:pt x="12398" y="93653"/>
                  </a:lnTo>
                  <a:cubicBezTo>
                    <a:pt x="13370" y="91952"/>
                    <a:pt x="15194" y="90797"/>
                    <a:pt x="17260" y="90797"/>
                  </a:cubicBezTo>
                  <a:cubicBezTo>
                    <a:pt x="20359" y="90797"/>
                    <a:pt x="22851" y="93289"/>
                    <a:pt x="22851" y="96388"/>
                  </a:cubicBezTo>
                  <a:cubicBezTo>
                    <a:pt x="22851" y="99488"/>
                    <a:pt x="20359" y="101979"/>
                    <a:pt x="17260" y="101979"/>
                  </a:cubicBezTo>
                  <a:cubicBezTo>
                    <a:pt x="15194" y="101979"/>
                    <a:pt x="13370" y="100825"/>
                    <a:pt x="12398" y="99123"/>
                  </a:cubicBezTo>
                  <a:lnTo>
                    <a:pt x="0" y="99305"/>
                  </a:lnTo>
                  <a:lnTo>
                    <a:pt x="0" y="123494"/>
                  </a:lnTo>
                  <a:lnTo>
                    <a:pt x="12398" y="123737"/>
                  </a:lnTo>
                  <a:cubicBezTo>
                    <a:pt x="13370" y="122035"/>
                    <a:pt x="15194" y="120819"/>
                    <a:pt x="17260" y="120819"/>
                  </a:cubicBezTo>
                  <a:cubicBezTo>
                    <a:pt x="20359" y="120819"/>
                    <a:pt x="22851" y="123372"/>
                    <a:pt x="22851" y="126411"/>
                  </a:cubicBezTo>
                  <a:cubicBezTo>
                    <a:pt x="22851" y="129510"/>
                    <a:pt x="20359" y="132002"/>
                    <a:pt x="17260" y="132002"/>
                  </a:cubicBezTo>
                  <a:cubicBezTo>
                    <a:pt x="15194" y="132002"/>
                    <a:pt x="13370" y="130847"/>
                    <a:pt x="12398" y="129146"/>
                  </a:cubicBezTo>
                  <a:lnTo>
                    <a:pt x="0" y="129389"/>
                  </a:lnTo>
                  <a:lnTo>
                    <a:pt x="0" y="153516"/>
                  </a:lnTo>
                  <a:lnTo>
                    <a:pt x="12398" y="153759"/>
                  </a:lnTo>
                  <a:cubicBezTo>
                    <a:pt x="13370" y="152057"/>
                    <a:pt x="15194" y="150903"/>
                    <a:pt x="17260" y="150903"/>
                  </a:cubicBezTo>
                  <a:cubicBezTo>
                    <a:pt x="20359" y="150903"/>
                    <a:pt x="22851" y="153394"/>
                    <a:pt x="22851" y="156494"/>
                  </a:cubicBezTo>
                  <a:cubicBezTo>
                    <a:pt x="22851" y="159593"/>
                    <a:pt x="20359" y="162085"/>
                    <a:pt x="17260" y="162085"/>
                  </a:cubicBezTo>
                  <a:cubicBezTo>
                    <a:pt x="15194" y="162085"/>
                    <a:pt x="13370" y="160931"/>
                    <a:pt x="12398" y="159229"/>
                  </a:cubicBezTo>
                  <a:lnTo>
                    <a:pt x="0" y="159411"/>
                  </a:lnTo>
                  <a:lnTo>
                    <a:pt x="0" y="183599"/>
                  </a:lnTo>
                  <a:lnTo>
                    <a:pt x="12398" y="183842"/>
                  </a:lnTo>
                  <a:cubicBezTo>
                    <a:pt x="13370" y="182141"/>
                    <a:pt x="15194" y="180925"/>
                    <a:pt x="17260" y="180925"/>
                  </a:cubicBezTo>
                  <a:cubicBezTo>
                    <a:pt x="20359" y="180925"/>
                    <a:pt x="22851" y="183478"/>
                    <a:pt x="22851" y="186517"/>
                  </a:cubicBezTo>
                  <a:cubicBezTo>
                    <a:pt x="22851" y="189616"/>
                    <a:pt x="20359" y="192108"/>
                    <a:pt x="17260" y="192108"/>
                  </a:cubicBezTo>
                  <a:cubicBezTo>
                    <a:pt x="15194" y="192108"/>
                    <a:pt x="13370" y="190953"/>
                    <a:pt x="12398" y="189251"/>
                  </a:cubicBezTo>
                  <a:lnTo>
                    <a:pt x="0" y="189494"/>
                  </a:lnTo>
                  <a:lnTo>
                    <a:pt x="0" y="206754"/>
                  </a:lnTo>
                  <a:cubicBezTo>
                    <a:pt x="497" y="206821"/>
                    <a:pt x="996" y="206851"/>
                    <a:pt x="1496" y="206851"/>
                  </a:cubicBezTo>
                  <a:cubicBezTo>
                    <a:pt x="4174" y="206851"/>
                    <a:pt x="6888" y="206009"/>
                    <a:pt x="9602" y="205600"/>
                  </a:cubicBezTo>
                  <a:cubicBezTo>
                    <a:pt x="11449" y="205325"/>
                    <a:pt x="13295" y="205253"/>
                    <a:pt x="15142" y="205253"/>
                  </a:cubicBezTo>
                  <a:cubicBezTo>
                    <a:pt x="16152" y="205253"/>
                    <a:pt x="17162" y="205274"/>
                    <a:pt x="18172" y="205296"/>
                  </a:cubicBezTo>
                  <a:cubicBezTo>
                    <a:pt x="20042" y="205336"/>
                    <a:pt x="21929" y="205373"/>
                    <a:pt x="23819" y="205373"/>
                  </a:cubicBezTo>
                  <a:cubicBezTo>
                    <a:pt x="30528" y="205373"/>
                    <a:pt x="37263" y="204905"/>
                    <a:pt x="43332" y="202439"/>
                  </a:cubicBezTo>
                  <a:cubicBezTo>
                    <a:pt x="44183" y="202075"/>
                    <a:pt x="44973" y="201710"/>
                    <a:pt x="45885" y="201589"/>
                  </a:cubicBezTo>
                  <a:cubicBezTo>
                    <a:pt x="46149" y="201548"/>
                    <a:pt x="46413" y="201530"/>
                    <a:pt x="46676" y="201530"/>
                  </a:cubicBezTo>
                  <a:cubicBezTo>
                    <a:pt x="48868" y="201530"/>
                    <a:pt x="51030" y="202775"/>
                    <a:pt x="53221" y="202775"/>
                  </a:cubicBezTo>
                  <a:cubicBezTo>
                    <a:pt x="53550" y="202775"/>
                    <a:pt x="53880" y="202747"/>
                    <a:pt x="54211" y="202683"/>
                  </a:cubicBezTo>
                  <a:cubicBezTo>
                    <a:pt x="55791" y="202379"/>
                    <a:pt x="57006" y="201224"/>
                    <a:pt x="58526" y="200798"/>
                  </a:cubicBezTo>
                  <a:cubicBezTo>
                    <a:pt x="59201" y="200608"/>
                    <a:pt x="59896" y="200551"/>
                    <a:pt x="60599" y="200551"/>
                  </a:cubicBezTo>
                  <a:cubicBezTo>
                    <a:pt x="61661" y="200551"/>
                    <a:pt x="62743" y="200682"/>
                    <a:pt x="63806" y="200682"/>
                  </a:cubicBezTo>
                  <a:cubicBezTo>
                    <a:pt x="64509" y="200682"/>
                    <a:pt x="65204" y="200624"/>
                    <a:pt x="65879" y="200434"/>
                  </a:cubicBezTo>
                  <a:cubicBezTo>
                    <a:pt x="67824" y="199826"/>
                    <a:pt x="69343" y="198185"/>
                    <a:pt x="71410" y="197942"/>
                  </a:cubicBezTo>
                  <a:cubicBezTo>
                    <a:pt x="71573" y="197925"/>
                    <a:pt x="71736" y="197917"/>
                    <a:pt x="71899" y="197917"/>
                  </a:cubicBezTo>
                  <a:cubicBezTo>
                    <a:pt x="72891" y="197917"/>
                    <a:pt x="73882" y="198194"/>
                    <a:pt x="74874" y="198246"/>
                  </a:cubicBezTo>
                  <a:cubicBezTo>
                    <a:pt x="75004" y="198253"/>
                    <a:pt x="75134" y="198257"/>
                    <a:pt x="75262" y="198257"/>
                  </a:cubicBezTo>
                  <a:cubicBezTo>
                    <a:pt x="80349" y="198257"/>
                    <a:pt x="83926" y="192592"/>
                    <a:pt x="89058" y="192592"/>
                  </a:cubicBezTo>
                  <a:cubicBezTo>
                    <a:pt x="89111" y="192592"/>
                    <a:pt x="89164" y="192593"/>
                    <a:pt x="89217" y="192594"/>
                  </a:cubicBezTo>
                  <a:cubicBezTo>
                    <a:pt x="91161" y="192655"/>
                    <a:pt x="92985" y="193566"/>
                    <a:pt x="94929" y="193688"/>
                  </a:cubicBezTo>
                  <a:cubicBezTo>
                    <a:pt x="95086" y="193697"/>
                    <a:pt x="95242" y="193700"/>
                    <a:pt x="95398" y="193700"/>
                  </a:cubicBezTo>
                  <a:cubicBezTo>
                    <a:pt x="96337" y="193700"/>
                    <a:pt x="97282" y="193566"/>
                    <a:pt x="98272" y="193566"/>
                  </a:cubicBezTo>
                  <a:cubicBezTo>
                    <a:pt x="102655" y="193566"/>
                    <a:pt x="106996" y="196197"/>
                    <a:pt x="111226" y="196197"/>
                  </a:cubicBezTo>
                  <a:cubicBezTo>
                    <a:pt x="112099" y="196197"/>
                    <a:pt x="112967" y="196085"/>
                    <a:pt x="113830" y="195815"/>
                  </a:cubicBezTo>
                  <a:cubicBezTo>
                    <a:pt x="115289" y="195329"/>
                    <a:pt x="116565" y="194478"/>
                    <a:pt x="118024" y="194235"/>
                  </a:cubicBezTo>
                  <a:cubicBezTo>
                    <a:pt x="118337" y="194181"/>
                    <a:pt x="118649" y="194156"/>
                    <a:pt x="118958" y="194156"/>
                  </a:cubicBezTo>
                  <a:cubicBezTo>
                    <a:pt x="122726" y="194156"/>
                    <a:pt x="126200" y="197832"/>
                    <a:pt x="129863" y="197832"/>
                  </a:cubicBezTo>
                  <a:cubicBezTo>
                    <a:pt x="130330" y="197832"/>
                    <a:pt x="130799" y="197773"/>
                    <a:pt x="131272" y="197638"/>
                  </a:cubicBezTo>
                  <a:cubicBezTo>
                    <a:pt x="132063" y="197395"/>
                    <a:pt x="132731" y="196970"/>
                    <a:pt x="133582" y="196909"/>
                  </a:cubicBezTo>
                  <a:cubicBezTo>
                    <a:pt x="133729" y="196888"/>
                    <a:pt x="133874" y="196878"/>
                    <a:pt x="134020" y="196878"/>
                  </a:cubicBezTo>
                  <a:cubicBezTo>
                    <a:pt x="135557" y="196878"/>
                    <a:pt x="137010" y="197963"/>
                    <a:pt x="138565" y="198185"/>
                  </a:cubicBezTo>
                  <a:cubicBezTo>
                    <a:pt x="138762" y="198207"/>
                    <a:pt x="138962" y="198217"/>
                    <a:pt x="139162" y="198217"/>
                  </a:cubicBezTo>
                  <a:cubicBezTo>
                    <a:pt x="140073" y="198217"/>
                    <a:pt x="141011" y="198009"/>
                    <a:pt x="141908" y="197760"/>
                  </a:cubicBezTo>
                  <a:cubicBezTo>
                    <a:pt x="146041" y="196787"/>
                    <a:pt x="150112" y="195450"/>
                    <a:pt x="155096" y="194843"/>
                  </a:cubicBezTo>
                  <a:cubicBezTo>
                    <a:pt x="155278" y="194819"/>
                    <a:pt x="155460" y="194808"/>
                    <a:pt x="155643" y="194808"/>
                  </a:cubicBezTo>
                  <a:cubicBezTo>
                    <a:pt x="156865" y="194808"/>
                    <a:pt x="158079" y="195318"/>
                    <a:pt x="158925" y="196058"/>
                  </a:cubicBezTo>
                  <a:cubicBezTo>
                    <a:pt x="159532" y="196544"/>
                    <a:pt x="160019" y="197213"/>
                    <a:pt x="160809" y="197213"/>
                  </a:cubicBezTo>
                  <a:cubicBezTo>
                    <a:pt x="160860" y="197221"/>
                    <a:pt x="160911" y="197225"/>
                    <a:pt x="160961" y="197225"/>
                  </a:cubicBezTo>
                  <a:cubicBezTo>
                    <a:pt x="161275" y="197225"/>
                    <a:pt x="161589" y="197083"/>
                    <a:pt x="161903" y="197030"/>
                  </a:cubicBezTo>
                  <a:cubicBezTo>
                    <a:pt x="162027" y="197014"/>
                    <a:pt x="162153" y="197006"/>
                    <a:pt x="162280" y="197006"/>
                  </a:cubicBezTo>
                  <a:cubicBezTo>
                    <a:pt x="163079" y="197006"/>
                    <a:pt x="163911" y="197307"/>
                    <a:pt x="164698" y="197517"/>
                  </a:cubicBezTo>
                  <a:cubicBezTo>
                    <a:pt x="165768" y="197819"/>
                    <a:pt x="166865" y="197935"/>
                    <a:pt x="167972" y="197935"/>
                  </a:cubicBezTo>
                  <a:cubicBezTo>
                    <a:pt x="169756" y="197935"/>
                    <a:pt x="171565" y="197634"/>
                    <a:pt x="173328" y="197334"/>
                  </a:cubicBezTo>
                  <a:cubicBezTo>
                    <a:pt x="176671" y="196727"/>
                    <a:pt x="180257" y="196058"/>
                    <a:pt x="182566" y="193809"/>
                  </a:cubicBezTo>
                  <a:cubicBezTo>
                    <a:pt x="183113" y="193262"/>
                    <a:pt x="183599" y="192655"/>
                    <a:pt x="184268" y="192229"/>
                  </a:cubicBezTo>
                  <a:cubicBezTo>
                    <a:pt x="184815" y="191925"/>
                    <a:pt x="185422" y="191804"/>
                    <a:pt x="186030" y="191622"/>
                  </a:cubicBezTo>
                  <a:lnTo>
                    <a:pt x="191804" y="190163"/>
                  </a:lnTo>
                  <a:cubicBezTo>
                    <a:pt x="193186" y="189774"/>
                    <a:pt x="194630" y="189416"/>
                    <a:pt x="196069" y="189416"/>
                  </a:cubicBezTo>
                  <a:cubicBezTo>
                    <a:pt x="196655" y="189416"/>
                    <a:pt x="197240" y="189475"/>
                    <a:pt x="197820" y="189616"/>
                  </a:cubicBezTo>
                  <a:cubicBezTo>
                    <a:pt x="200672" y="190415"/>
                    <a:pt x="202882" y="193301"/>
                    <a:pt x="205806" y="193301"/>
                  </a:cubicBezTo>
                  <a:cubicBezTo>
                    <a:pt x="205997" y="193301"/>
                    <a:pt x="206192" y="193289"/>
                    <a:pt x="206389" y="193262"/>
                  </a:cubicBezTo>
                  <a:cubicBezTo>
                    <a:pt x="207240" y="193141"/>
                    <a:pt x="207970" y="192716"/>
                    <a:pt x="208760" y="192412"/>
                  </a:cubicBezTo>
                  <a:cubicBezTo>
                    <a:pt x="211261" y="191395"/>
                    <a:pt x="213990" y="191033"/>
                    <a:pt x="216734" y="191033"/>
                  </a:cubicBezTo>
                  <a:cubicBezTo>
                    <a:pt x="218256" y="191033"/>
                    <a:pt x="219783" y="191144"/>
                    <a:pt x="221279" y="191318"/>
                  </a:cubicBezTo>
                  <a:cubicBezTo>
                    <a:pt x="221644" y="191348"/>
                    <a:pt x="222039" y="191394"/>
                    <a:pt x="222426" y="191394"/>
                  </a:cubicBezTo>
                  <a:cubicBezTo>
                    <a:pt x="222814" y="191394"/>
                    <a:pt x="223194" y="191348"/>
                    <a:pt x="223528" y="191196"/>
                  </a:cubicBezTo>
                  <a:cubicBezTo>
                    <a:pt x="223953" y="191014"/>
                    <a:pt x="224257" y="190649"/>
                    <a:pt x="224683" y="190406"/>
                  </a:cubicBezTo>
                  <a:cubicBezTo>
                    <a:pt x="225059" y="190213"/>
                    <a:pt x="225439" y="190132"/>
                    <a:pt x="225824" y="190132"/>
                  </a:cubicBezTo>
                  <a:cubicBezTo>
                    <a:pt x="227732" y="190132"/>
                    <a:pt x="229739" y="192128"/>
                    <a:pt x="231915" y="192229"/>
                  </a:cubicBezTo>
                  <a:cubicBezTo>
                    <a:pt x="231981" y="192233"/>
                    <a:pt x="232048" y="192235"/>
                    <a:pt x="232114" y="192235"/>
                  </a:cubicBezTo>
                  <a:cubicBezTo>
                    <a:pt x="233189" y="192235"/>
                    <a:pt x="234166" y="191786"/>
                    <a:pt x="235196" y="191500"/>
                  </a:cubicBezTo>
                  <a:cubicBezTo>
                    <a:pt x="236456" y="191155"/>
                    <a:pt x="237749" y="191042"/>
                    <a:pt x="239072" y="191042"/>
                  </a:cubicBezTo>
                  <a:cubicBezTo>
                    <a:pt x="241616" y="191042"/>
                    <a:pt x="244268" y="191461"/>
                    <a:pt x="246986" y="191461"/>
                  </a:cubicBezTo>
                  <a:cubicBezTo>
                    <a:pt x="249336" y="191461"/>
                    <a:pt x="251735" y="191148"/>
                    <a:pt x="254158" y="189981"/>
                  </a:cubicBezTo>
                  <a:cubicBezTo>
                    <a:pt x="253186" y="185909"/>
                    <a:pt x="252152" y="181776"/>
                    <a:pt x="251180" y="177643"/>
                  </a:cubicBezTo>
                  <a:cubicBezTo>
                    <a:pt x="250937" y="176793"/>
                    <a:pt x="250755" y="175942"/>
                    <a:pt x="250755" y="175030"/>
                  </a:cubicBezTo>
                  <a:cubicBezTo>
                    <a:pt x="250694" y="173997"/>
                    <a:pt x="250937" y="172964"/>
                    <a:pt x="251241" y="171931"/>
                  </a:cubicBezTo>
                  <a:cubicBezTo>
                    <a:pt x="251545" y="170594"/>
                    <a:pt x="251909" y="169257"/>
                    <a:pt x="252213" y="167920"/>
                  </a:cubicBezTo>
                  <a:cubicBezTo>
                    <a:pt x="253429" y="162997"/>
                    <a:pt x="254644" y="158013"/>
                    <a:pt x="256650" y="153273"/>
                  </a:cubicBezTo>
                  <a:cubicBezTo>
                    <a:pt x="257987" y="150295"/>
                    <a:pt x="259567" y="147256"/>
                    <a:pt x="259688" y="143974"/>
                  </a:cubicBezTo>
                  <a:cubicBezTo>
                    <a:pt x="259749" y="142151"/>
                    <a:pt x="259263" y="140328"/>
                    <a:pt x="258838" y="138505"/>
                  </a:cubicBezTo>
                  <a:cubicBezTo>
                    <a:pt x="257440" y="133035"/>
                    <a:pt x="256042" y="127565"/>
                    <a:pt x="255009" y="122096"/>
                  </a:cubicBezTo>
                  <a:cubicBezTo>
                    <a:pt x="254462" y="119239"/>
                    <a:pt x="254158" y="115836"/>
                    <a:pt x="256407" y="113830"/>
                  </a:cubicBezTo>
                  <a:cubicBezTo>
                    <a:pt x="256832" y="113466"/>
                    <a:pt x="257258" y="113162"/>
                    <a:pt x="257440" y="112676"/>
                  </a:cubicBezTo>
                  <a:cubicBezTo>
                    <a:pt x="258169" y="111035"/>
                    <a:pt x="254827" y="108968"/>
                    <a:pt x="256346" y="107753"/>
                  </a:cubicBezTo>
                  <a:cubicBezTo>
                    <a:pt x="257014" y="107206"/>
                    <a:pt x="258351" y="107510"/>
                    <a:pt x="258777" y="106781"/>
                  </a:cubicBezTo>
                  <a:cubicBezTo>
                    <a:pt x="259020" y="106355"/>
                    <a:pt x="258838" y="105930"/>
                    <a:pt x="258716" y="105504"/>
                  </a:cubicBezTo>
                  <a:cubicBezTo>
                    <a:pt x="257865" y="102587"/>
                    <a:pt x="258655" y="99548"/>
                    <a:pt x="259445" y="96692"/>
                  </a:cubicBezTo>
                  <a:cubicBezTo>
                    <a:pt x="260357" y="93228"/>
                    <a:pt x="261269" y="89764"/>
                    <a:pt x="262180" y="86300"/>
                  </a:cubicBezTo>
                  <a:lnTo>
                    <a:pt x="262180" y="0"/>
                  </a:lnTo>
                  <a:close/>
                </a:path>
              </a:pathLst>
            </a:custGeom>
            <a:solidFill>
              <a:schemeClr val="accent3"/>
            </a:solidFill>
            <a:ln>
              <a:noFill/>
            </a:ln>
            <a:effectLst>
              <a:outerShdw blurRad="57150" dist="19050" dir="540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20"/>
            <p:cNvSpPr/>
            <p:nvPr/>
          </p:nvSpPr>
          <p:spPr>
            <a:xfrm>
              <a:off x="916658" y="5583606"/>
              <a:ext cx="3759676" cy="2935240"/>
            </a:xfrm>
            <a:custGeom>
              <a:avLst/>
              <a:gdLst/>
              <a:ahLst/>
              <a:cxnLst/>
              <a:rect l="l" t="t" r="r" b="b"/>
              <a:pathLst>
                <a:path w="262181" h="204689" extrusionOk="0">
                  <a:moveTo>
                    <a:pt x="0" y="0"/>
                  </a:moveTo>
                  <a:lnTo>
                    <a:pt x="0" y="33304"/>
                  </a:lnTo>
                  <a:lnTo>
                    <a:pt x="12398" y="33547"/>
                  </a:lnTo>
                  <a:cubicBezTo>
                    <a:pt x="13370" y="31846"/>
                    <a:pt x="15194" y="30691"/>
                    <a:pt x="17260" y="30691"/>
                  </a:cubicBezTo>
                  <a:cubicBezTo>
                    <a:pt x="20359" y="30691"/>
                    <a:pt x="22851" y="33183"/>
                    <a:pt x="22851" y="36282"/>
                  </a:cubicBezTo>
                  <a:cubicBezTo>
                    <a:pt x="22851" y="39382"/>
                    <a:pt x="20359" y="41874"/>
                    <a:pt x="17260" y="41874"/>
                  </a:cubicBezTo>
                  <a:cubicBezTo>
                    <a:pt x="15194" y="41874"/>
                    <a:pt x="13370" y="40719"/>
                    <a:pt x="12398" y="39017"/>
                  </a:cubicBezTo>
                  <a:lnTo>
                    <a:pt x="0" y="39199"/>
                  </a:lnTo>
                  <a:lnTo>
                    <a:pt x="0" y="63388"/>
                  </a:lnTo>
                  <a:lnTo>
                    <a:pt x="12398" y="63631"/>
                  </a:lnTo>
                  <a:cubicBezTo>
                    <a:pt x="13370" y="61868"/>
                    <a:pt x="15194" y="60714"/>
                    <a:pt x="17260" y="60714"/>
                  </a:cubicBezTo>
                  <a:cubicBezTo>
                    <a:pt x="20359" y="60714"/>
                    <a:pt x="22851" y="63266"/>
                    <a:pt x="22851" y="66305"/>
                  </a:cubicBezTo>
                  <a:cubicBezTo>
                    <a:pt x="22851" y="69404"/>
                    <a:pt x="20359" y="71896"/>
                    <a:pt x="17260" y="71896"/>
                  </a:cubicBezTo>
                  <a:cubicBezTo>
                    <a:pt x="15194" y="71896"/>
                    <a:pt x="13370" y="70741"/>
                    <a:pt x="12398" y="69040"/>
                  </a:cubicBezTo>
                  <a:lnTo>
                    <a:pt x="0" y="69283"/>
                  </a:lnTo>
                  <a:lnTo>
                    <a:pt x="0" y="93410"/>
                  </a:lnTo>
                  <a:lnTo>
                    <a:pt x="12398" y="93653"/>
                  </a:lnTo>
                  <a:cubicBezTo>
                    <a:pt x="13370" y="91952"/>
                    <a:pt x="15194" y="90797"/>
                    <a:pt x="17260" y="90797"/>
                  </a:cubicBezTo>
                  <a:cubicBezTo>
                    <a:pt x="20359" y="90797"/>
                    <a:pt x="22851" y="93289"/>
                    <a:pt x="22851" y="96388"/>
                  </a:cubicBezTo>
                  <a:cubicBezTo>
                    <a:pt x="22851" y="99488"/>
                    <a:pt x="20359" y="101979"/>
                    <a:pt x="17260" y="101979"/>
                  </a:cubicBezTo>
                  <a:cubicBezTo>
                    <a:pt x="15194" y="101979"/>
                    <a:pt x="13370" y="100825"/>
                    <a:pt x="12398" y="99123"/>
                  </a:cubicBezTo>
                  <a:lnTo>
                    <a:pt x="0" y="99305"/>
                  </a:lnTo>
                  <a:lnTo>
                    <a:pt x="0" y="123494"/>
                  </a:lnTo>
                  <a:lnTo>
                    <a:pt x="12398" y="123737"/>
                  </a:lnTo>
                  <a:cubicBezTo>
                    <a:pt x="13370" y="122035"/>
                    <a:pt x="15194" y="120819"/>
                    <a:pt x="17260" y="120819"/>
                  </a:cubicBezTo>
                  <a:cubicBezTo>
                    <a:pt x="20359" y="120819"/>
                    <a:pt x="22851" y="123372"/>
                    <a:pt x="22851" y="126411"/>
                  </a:cubicBezTo>
                  <a:cubicBezTo>
                    <a:pt x="22851" y="129510"/>
                    <a:pt x="20359" y="132002"/>
                    <a:pt x="17260" y="132002"/>
                  </a:cubicBezTo>
                  <a:cubicBezTo>
                    <a:pt x="15194" y="132002"/>
                    <a:pt x="13370" y="130847"/>
                    <a:pt x="12398" y="129146"/>
                  </a:cubicBezTo>
                  <a:lnTo>
                    <a:pt x="0" y="129389"/>
                  </a:lnTo>
                  <a:lnTo>
                    <a:pt x="0" y="153516"/>
                  </a:lnTo>
                  <a:lnTo>
                    <a:pt x="12398" y="153759"/>
                  </a:lnTo>
                  <a:cubicBezTo>
                    <a:pt x="13370" y="152057"/>
                    <a:pt x="15194" y="150903"/>
                    <a:pt x="17260" y="150903"/>
                  </a:cubicBezTo>
                  <a:cubicBezTo>
                    <a:pt x="20359" y="150903"/>
                    <a:pt x="22851" y="153394"/>
                    <a:pt x="22851" y="156494"/>
                  </a:cubicBezTo>
                  <a:cubicBezTo>
                    <a:pt x="22851" y="159593"/>
                    <a:pt x="20359" y="162085"/>
                    <a:pt x="17260" y="162085"/>
                  </a:cubicBezTo>
                  <a:cubicBezTo>
                    <a:pt x="15194" y="162085"/>
                    <a:pt x="13370" y="160931"/>
                    <a:pt x="12398" y="159229"/>
                  </a:cubicBezTo>
                  <a:lnTo>
                    <a:pt x="0" y="159411"/>
                  </a:lnTo>
                  <a:lnTo>
                    <a:pt x="0" y="183599"/>
                  </a:lnTo>
                  <a:lnTo>
                    <a:pt x="12398" y="183842"/>
                  </a:lnTo>
                  <a:cubicBezTo>
                    <a:pt x="13370" y="182141"/>
                    <a:pt x="15194" y="180925"/>
                    <a:pt x="17260" y="180925"/>
                  </a:cubicBezTo>
                  <a:cubicBezTo>
                    <a:pt x="20359" y="180925"/>
                    <a:pt x="22851" y="183478"/>
                    <a:pt x="22851" y="186517"/>
                  </a:cubicBezTo>
                  <a:cubicBezTo>
                    <a:pt x="22851" y="189616"/>
                    <a:pt x="20359" y="192108"/>
                    <a:pt x="17260" y="192108"/>
                  </a:cubicBezTo>
                  <a:cubicBezTo>
                    <a:pt x="15194" y="192108"/>
                    <a:pt x="13370" y="190953"/>
                    <a:pt x="12398" y="189251"/>
                  </a:cubicBezTo>
                  <a:lnTo>
                    <a:pt x="0" y="189494"/>
                  </a:lnTo>
                  <a:lnTo>
                    <a:pt x="0" y="204688"/>
                  </a:lnTo>
                  <a:cubicBezTo>
                    <a:pt x="1519" y="204384"/>
                    <a:pt x="2978" y="204080"/>
                    <a:pt x="4497" y="203776"/>
                  </a:cubicBezTo>
                  <a:cubicBezTo>
                    <a:pt x="7171" y="203229"/>
                    <a:pt x="9906" y="202622"/>
                    <a:pt x="12580" y="202318"/>
                  </a:cubicBezTo>
                  <a:cubicBezTo>
                    <a:pt x="16255" y="201842"/>
                    <a:pt x="19960" y="201736"/>
                    <a:pt x="23674" y="201736"/>
                  </a:cubicBezTo>
                  <a:cubicBezTo>
                    <a:pt x="25182" y="201736"/>
                    <a:pt x="26690" y="201753"/>
                    <a:pt x="28199" y="201771"/>
                  </a:cubicBezTo>
                  <a:cubicBezTo>
                    <a:pt x="28710" y="201782"/>
                    <a:pt x="29225" y="201791"/>
                    <a:pt x="29740" y="201791"/>
                  </a:cubicBezTo>
                  <a:cubicBezTo>
                    <a:pt x="32043" y="201791"/>
                    <a:pt x="34345" y="201610"/>
                    <a:pt x="36282" y="200616"/>
                  </a:cubicBezTo>
                  <a:cubicBezTo>
                    <a:pt x="37559" y="199948"/>
                    <a:pt x="38652" y="198914"/>
                    <a:pt x="40050" y="198428"/>
                  </a:cubicBezTo>
                  <a:cubicBezTo>
                    <a:pt x="40954" y="198070"/>
                    <a:pt x="41888" y="197938"/>
                    <a:pt x="42843" y="197938"/>
                  </a:cubicBezTo>
                  <a:cubicBezTo>
                    <a:pt x="45490" y="197938"/>
                    <a:pt x="48296" y="198949"/>
                    <a:pt x="51059" y="198949"/>
                  </a:cubicBezTo>
                  <a:cubicBezTo>
                    <a:pt x="51523" y="198949"/>
                    <a:pt x="51987" y="198921"/>
                    <a:pt x="52448" y="198854"/>
                  </a:cubicBezTo>
                  <a:cubicBezTo>
                    <a:pt x="53603" y="198671"/>
                    <a:pt x="54758" y="198246"/>
                    <a:pt x="55973" y="198003"/>
                  </a:cubicBezTo>
                  <a:cubicBezTo>
                    <a:pt x="57249" y="197760"/>
                    <a:pt x="58647" y="197699"/>
                    <a:pt x="59923" y="197577"/>
                  </a:cubicBezTo>
                  <a:cubicBezTo>
                    <a:pt x="63266" y="197152"/>
                    <a:pt x="66426" y="195937"/>
                    <a:pt x="69526" y="194660"/>
                  </a:cubicBezTo>
                  <a:lnTo>
                    <a:pt x="72018" y="193688"/>
                  </a:lnTo>
                  <a:cubicBezTo>
                    <a:pt x="75603" y="192229"/>
                    <a:pt x="79250" y="190710"/>
                    <a:pt x="81802" y="188036"/>
                  </a:cubicBezTo>
                  <a:cubicBezTo>
                    <a:pt x="82592" y="187185"/>
                    <a:pt x="83322" y="186152"/>
                    <a:pt x="84537" y="185848"/>
                  </a:cubicBezTo>
                  <a:cubicBezTo>
                    <a:pt x="84785" y="185786"/>
                    <a:pt x="85036" y="185760"/>
                    <a:pt x="85290" y="185760"/>
                  </a:cubicBezTo>
                  <a:cubicBezTo>
                    <a:pt x="86032" y="185760"/>
                    <a:pt x="86790" y="185986"/>
                    <a:pt x="87515" y="186213"/>
                  </a:cubicBezTo>
                  <a:cubicBezTo>
                    <a:pt x="91891" y="187550"/>
                    <a:pt x="96327" y="188704"/>
                    <a:pt x="100825" y="189920"/>
                  </a:cubicBezTo>
                  <a:cubicBezTo>
                    <a:pt x="102830" y="190467"/>
                    <a:pt x="104896" y="191014"/>
                    <a:pt x="106963" y="191500"/>
                  </a:cubicBezTo>
                  <a:cubicBezTo>
                    <a:pt x="108287" y="191853"/>
                    <a:pt x="109669" y="192078"/>
                    <a:pt x="111135" y="192078"/>
                  </a:cubicBezTo>
                  <a:cubicBezTo>
                    <a:pt x="112696" y="192078"/>
                    <a:pt x="114353" y="191823"/>
                    <a:pt x="116140" y="191196"/>
                  </a:cubicBezTo>
                  <a:cubicBezTo>
                    <a:pt x="117555" y="190682"/>
                    <a:pt x="119123" y="190388"/>
                    <a:pt x="120674" y="190388"/>
                  </a:cubicBezTo>
                  <a:cubicBezTo>
                    <a:pt x="122053" y="190388"/>
                    <a:pt x="123418" y="190620"/>
                    <a:pt x="124648" y="191135"/>
                  </a:cubicBezTo>
                  <a:cubicBezTo>
                    <a:pt x="126228" y="191804"/>
                    <a:pt x="127626" y="193080"/>
                    <a:pt x="129388" y="193323"/>
                  </a:cubicBezTo>
                  <a:cubicBezTo>
                    <a:pt x="129567" y="193342"/>
                    <a:pt x="129749" y="193349"/>
                    <a:pt x="129933" y="193349"/>
                  </a:cubicBezTo>
                  <a:cubicBezTo>
                    <a:pt x="130514" y="193349"/>
                    <a:pt x="131112" y="193278"/>
                    <a:pt x="131693" y="193278"/>
                  </a:cubicBezTo>
                  <a:cubicBezTo>
                    <a:pt x="132114" y="193278"/>
                    <a:pt x="132525" y="193315"/>
                    <a:pt x="132913" y="193445"/>
                  </a:cubicBezTo>
                  <a:cubicBezTo>
                    <a:pt x="133521" y="193688"/>
                    <a:pt x="134007" y="194053"/>
                    <a:pt x="134493" y="194356"/>
                  </a:cubicBezTo>
                  <a:cubicBezTo>
                    <a:pt x="135375" y="194839"/>
                    <a:pt x="136343" y="195039"/>
                    <a:pt x="137339" y="195039"/>
                  </a:cubicBezTo>
                  <a:cubicBezTo>
                    <a:pt x="139226" y="195039"/>
                    <a:pt x="141209" y="194320"/>
                    <a:pt x="142880" y="193445"/>
                  </a:cubicBezTo>
                  <a:cubicBezTo>
                    <a:pt x="145433" y="192108"/>
                    <a:pt x="147925" y="190406"/>
                    <a:pt x="150903" y="190345"/>
                  </a:cubicBezTo>
                  <a:cubicBezTo>
                    <a:pt x="150944" y="190345"/>
                    <a:pt x="150986" y="190344"/>
                    <a:pt x="151027" y="190344"/>
                  </a:cubicBezTo>
                  <a:cubicBezTo>
                    <a:pt x="154923" y="190344"/>
                    <a:pt x="158237" y="193143"/>
                    <a:pt x="162146" y="193323"/>
                  </a:cubicBezTo>
                  <a:cubicBezTo>
                    <a:pt x="162331" y="193335"/>
                    <a:pt x="162516" y="193341"/>
                    <a:pt x="162700" y="193341"/>
                  </a:cubicBezTo>
                  <a:cubicBezTo>
                    <a:pt x="164389" y="193341"/>
                    <a:pt x="166038" y="192880"/>
                    <a:pt x="167737" y="192716"/>
                  </a:cubicBezTo>
                  <a:cubicBezTo>
                    <a:pt x="168080" y="192694"/>
                    <a:pt x="168424" y="192685"/>
                    <a:pt x="168770" y="192685"/>
                  </a:cubicBezTo>
                  <a:cubicBezTo>
                    <a:pt x="170401" y="192685"/>
                    <a:pt x="172058" y="192882"/>
                    <a:pt x="173690" y="192882"/>
                  </a:cubicBezTo>
                  <a:cubicBezTo>
                    <a:pt x="174656" y="192882"/>
                    <a:pt x="175612" y="192813"/>
                    <a:pt x="176549" y="192594"/>
                  </a:cubicBezTo>
                  <a:cubicBezTo>
                    <a:pt x="179770" y="191865"/>
                    <a:pt x="182141" y="189494"/>
                    <a:pt x="185179" y="188218"/>
                  </a:cubicBezTo>
                  <a:cubicBezTo>
                    <a:pt x="186516" y="187671"/>
                    <a:pt x="188339" y="188401"/>
                    <a:pt x="190406" y="187307"/>
                  </a:cubicBezTo>
                  <a:cubicBezTo>
                    <a:pt x="191052" y="187005"/>
                    <a:pt x="191668" y="186887"/>
                    <a:pt x="192318" y="186887"/>
                  </a:cubicBezTo>
                  <a:cubicBezTo>
                    <a:pt x="192585" y="186887"/>
                    <a:pt x="192858" y="186907"/>
                    <a:pt x="193141" y="186942"/>
                  </a:cubicBezTo>
                  <a:cubicBezTo>
                    <a:pt x="193556" y="186997"/>
                    <a:pt x="193971" y="187021"/>
                    <a:pt x="194384" y="187021"/>
                  </a:cubicBezTo>
                  <a:cubicBezTo>
                    <a:pt x="196466" y="187021"/>
                    <a:pt x="198524" y="186434"/>
                    <a:pt x="200611" y="186434"/>
                  </a:cubicBezTo>
                  <a:cubicBezTo>
                    <a:pt x="200835" y="186434"/>
                    <a:pt x="201059" y="186441"/>
                    <a:pt x="201284" y="186456"/>
                  </a:cubicBezTo>
                  <a:cubicBezTo>
                    <a:pt x="204106" y="186686"/>
                    <a:pt x="206710" y="188172"/>
                    <a:pt x="209509" y="188172"/>
                  </a:cubicBezTo>
                  <a:cubicBezTo>
                    <a:pt x="209664" y="188172"/>
                    <a:pt x="209819" y="188167"/>
                    <a:pt x="209975" y="188157"/>
                  </a:cubicBezTo>
                  <a:cubicBezTo>
                    <a:pt x="212588" y="188036"/>
                    <a:pt x="214837" y="186456"/>
                    <a:pt x="217450" y="186091"/>
                  </a:cubicBezTo>
                  <a:cubicBezTo>
                    <a:pt x="218034" y="185982"/>
                    <a:pt x="218639" y="185960"/>
                    <a:pt x="219253" y="185960"/>
                  </a:cubicBezTo>
                  <a:cubicBezTo>
                    <a:pt x="219663" y="185960"/>
                    <a:pt x="220076" y="185970"/>
                    <a:pt x="220489" y="185970"/>
                  </a:cubicBezTo>
                  <a:cubicBezTo>
                    <a:pt x="222373" y="186030"/>
                    <a:pt x="224318" y="186091"/>
                    <a:pt x="226202" y="186395"/>
                  </a:cubicBezTo>
                  <a:cubicBezTo>
                    <a:pt x="227342" y="186558"/>
                    <a:pt x="228530" y="186769"/>
                    <a:pt x="229680" y="186769"/>
                  </a:cubicBezTo>
                  <a:cubicBezTo>
                    <a:pt x="229818" y="186769"/>
                    <a:pt x="229955" y="186766"/>
                    <a:pt x="230091" y="186760"/>
                  </a:cubicBezTo>
                  <a:cubicBezTo>
                    <a:pt x="231975" y="186638"/>
                    <a:pt x="233677" y="185848"/>
                    <a:pt x="235561" y="185666"/>
                  </a:cubicBezTo>
                  <a:cubicBezTo>
                    <a:pt x="235925" y="185626"/>
                    <a:pt x="236291" y="185609"/>
                    <a:pt x="236659" y="185609"/>
                  </a:cubicBezTo>
                  <a:cubicBezTo>
                    <a:pt x="238556" y="185609"/>
                    <a:pt x="240505" y="186053"/>
                    <a:pt x="242570" y="186053"/>
                  </a:cubicBezTo>
                  <a:cubicBezTo>
                    <a:pt x="243775" y="186053"/>
                    <a:pt x="245021" y="185902"/>
                    <a:pt x="246318" y="185423"/>
                  </a:cubicBezTo>
                  <a:cubicBezTo>
                    <a:pt x="245710" y="177400"/>
                    <a:pt x="247047" y="169257"/>
                    <a:pt x="250147" y="161721"/>
                  </a:cubicBezTo>
                  <a:cubicBezTo>
                    <a:pt x="251180" y="159229"/>
                    <a:pt x="252396" y="156737"/>
                    <a:pt x="253003" y="154124"/>
                  </a:cubicBezTo>
                  <a:cubicBezTo>
                    <a:pt x="253429" y="152240"/>
                    <a:pt x="253490" y="150295"/>
                    <a:pt x="253550" y="148289"/>
                  </a:cubicBezTo>
                  <a:cubicBezTo>
                    <a:pt x="253672" y="145980"/>
                    <a:pt x="253733" y="143610"/>
                    <a:pt x="253854" y="141240"/>
                  </a:cubicBezTo>
                  <a:cubicBezTo>
                    <a:pt x="253915" y="139173"/>
                    <a:pt x="253976" y="137107"/>
                    <a:pt x="253490" y="135101"/>
                  </a:cubicBezTo>
                  <a:cubicBezTo>
                    <a:pt x="253125" y="133521"/>
                    <a:pt x="252456" y="132063"/>
                    <a:pt x="252213" y="130483"/>
                  </a:cubicBezTo>
                  <a:cubicBezTo>
                    <a:pt x="251970" y="129206"/>
                    <a:pt x="252092" y="127869"/>
                    <a:pt x="251849" y="126593"/>
                  </a:cubicBezTo>
                  <a:cubicBezTo>
                    <a:pt x="251423" y="124101"/>
                    <a:pt x="249843" y="121853"/>
                    <a:pt x="250025" y="119422"/>
                  </a:cubicBezTo>
                  <a:cubicBezTo>
                    <a:pt x="250025" y="118388"/>
                    <a:pt x="250390" y="117416"/>
                    <a:pt x="250633" y="116444"/>
                  </a:cubicBezTo>
                  <a:cubicBezTo>
                    <a:pt x="250937" y="115167"/>
                    <a:pt x="251059" y="113891"/>
                    <a:pt x="251180" y="112554"/>
                  </a:cubicBezTo>
                  <a:cubicBezTo>
                    <a:pt x="251423" y="110123"/>
                    <a:pt x="252396" y="107753"/>
                    <a:pt x="252274" y="105383"/>
                  </a:cubicBezTo>
                  <a:cubicBezTo>
                    <a:pt x="252152" y="103377"/>
                    <a:pt x="252213" y="101432"/>
                    <a:pt x="253186" y="99609"/>
                  </a:cubicBezTo>
                  <a:cubicBezTo>
                    <a:pt x="254097" y="97786"/>
                    <a:pt x="255252" y="96023"/>
                    <a:pt x="255677" y="94079"/>
                  </a:cubicBezTo>
                  <a:cubicBezTo>
                    <a:pt x="255920" y="92924"/>
                    <a:pt x="255860" y="91648"/>
                    <a:pt x="256467" y="90615"/>
                  </a:cubicBezTo>
                  <a:cubicBezTo>
                    <a:pt x="256832" y="90068"/>
                    <a:pt x="257318" y="89581"/>
                    <a:pt x="257561" y="89034"/>
                  </a:cubicBezTo>
                  <a:cubicBezTo>
                    <a:pt x="258108" y="87515"/>
                    <a:pt x="256711" y="85874"/>
                    <a:pt x="256954" y="84294"/>
                  </a:cubicBezTo>
                  <a:cubicBezTo>
                    <a:pt x="257075" y="83808"/>
                    <a:pt x="257318" y="83261"/>
                    <a:pt x="257561" y="82835"/>
                  </a:cubicBezTo>
                  <a:cubicBezTo>
                    <a:pt x="258838" y="80283"/>
                    <a:pt x="260235" y="77730"/>
                    <a:pt x="262180" y="75603"/>
                  </a:cubicBezTo>
                  <a:lnTo>
                    <a:pt x="2621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67" name="Google Shape;2367;p20"/>
            <p:cNvGrpSpPr/>
            <p:nvPr/>
          </p:nvGrpSpPr>
          <p:grpSpPr>
            <a:xfrm>
              <a:off x="916658" y="5583606"/>
              <a:ext cx="3759676" cy="2915193"/>
              <a:chOff x="916658" y="5583606"/>
              <a:chExt cx="3759676" cy="2915193"/>
            </a:xfrm>
          </p:grpSpPr>
          <p:sp>
            <p:nvSpPr>
              <p:cNvPr id="2368" name="Google Shape;2368;p20"/>
              <p:cNvSpPr/>
              <p:nvPr/>
            </p:nvSpPr>
            <p:spPr>
              <a:xfrm>
                <a:off x="1018616" y="7557550"/>
                <a:ext cx="4374" cy="149925"/>
              </a:xfrm>
              <a:custGeom>
                <a:avLst/>
                <a:gdLst/>
                <a:ahLst/>
                <a:cxnLst/>
                <a:rect l="l" t="t" r="r" b="b"/>
                <a:pathLst>
                  <a:path w="305" h="10455" extrusionOk="0">
                    <a:moveTo>
                      <a:pt x="1" y="1"/>
                    </a:moveTo>
                    <a:lnTo>
                      <a:pt x="1" y="10454"/>
                    </a:lnTo>
                    <a:lnTo>
                      <a:pt x="304" y="10454"/>
                    </a:lnTo>
                    <a:lnTo>
                      <a:pt x="30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20"/>
              <p:cNvSpPr/>
              <p:nvPr/>
            </p:nvSpPr>
            <p:spPr>
              <a:xfrm>
                <a:off x="1018616" y="8173711"/>
                <a:ext cx="4374" cy="45329"/>
              </a:xfrm>
              <a:custGeom>
                <a:avLst/>
                <a:gdLst/>
                <a:ahLst/>
                <a:cxnLst/>
                <a:rect l="l" t="t" r="r" b="b"/>
                <a:pathLst>
                  <a:path w="305" h="3161" extrusionOk="0">
                    <a:moveTo>
                      <a:pt x="1" y="0"/>
                    </a:moveTo>
                    <a:lnTo>
                      <a:pt x="1" y="3161"/>
                    </a:lnTo>
                    <a:lnTo>
                      <a:pt x="304" y="3161"/>
                    </a:lnTo>
                    <a:lnTo>
                      <a:pt x="30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20"/>
              <p:cNvSpPr/>
              <p:nvPr/>
            </p:nvSpPr>
            <p:spPr>
              <a:xfrm>
                <a:off x="1018616" y="6575374"/>
                <a:ext cx="4374" cy="54047"/>
              </a:xfrm>
              <a:custGeom>
                <a:avLst/>
                <a:gdLst/>
                <a:ahLst/>
                <a:cxnLst/>
                <a:rect l="l" t="t" r="r" b="b"/>
                <a:pathLst>
                  <a:path w="305" h="3769" extrusionOk="0">
                    <a:moveTo>
                      <a:pt x="1" y="0"/>
                    </a:moveTo>
                    <a:lnTo>
                      <a:pt x="1" y="3768"/>
                    </a:lnTo>
                    <a:lnTo>
                      <a:pt x="304" y="3768"/>
                    </a:lnTo>
                    <a:lnTo>
                      <a:pt x="30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20"/>
              <p:cNvSpPr/>
              <p:nvPr/>
            </p:nvSpPr>
            <p:spPr>
              <a:xfrm>
                <a:off x="1018616" y="5862476"/>
                <a:ext cx="4374" cy="150785"/>
              </a:xfrm>
              <a:custGeom>
                <a:avLst/>
                <a:gdLst/>
                <a:ahLst/>
                <a:cxnLst/>
                <a:rect l="l" t="t" r="r" b="b"/>
                <a:pathLst>
                  <a:path w="305" h="10515" extrusionOk="0">
                    <a:moveTo>
                      <a:pt x="1" y="1"/>
                    </a:moveTo>
                    <a:lnTo>
                      <a:pt x="1" y="10515"/>
                    </a:lnTo>
                    <a:lnTo>
                      <a:pt x="304" y="10515"/>
                    </a:lnTo>
                    <a:lnTo>
                      <a:pt x="30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20"/>
              <p:cNvSpPr/>
              <p:nvPr/>
            </p:nvSpPr>
            <p:spPr>
              <a:xfrm>
                <a:off x="1018616" y="6170986"/>
                <a:ext cx="4374" cy="149925"/>
              </a:xfrm>
              <a:custGeom>
                <a:avLst/>
                <a:gdLst/>
                <a:ahLst/>
                <a:cxnLst/>
                <a:rect l="l" t="t" r="r" b="b"/>
                <a:pathLst>
                  <a:path w="305" h="10455" extrusionOk="0">
                    <a:moveTo>
                      <a:pt x="1" y="1"/>
                    </a:moveTo>
                    <a:lnTo>
                      <a:pt x="1" y="10454"/>
                    </a:lnTo>
                    <a:lnTo>
                      <a:pt x="304" y="10454"/>
                    </a:lnTo>
                    <a:lnTo>
                      <a:pt x="30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20"/>
              <p:cNvSpPr/>
              <p:nvPr/>
            </p:nvSpPr>
            <p:spPr>
              <a:xfrm>
                <a:off x="1018616" y="6143970"/>
                <a:ext cx="4374" cy="23546"/>
              </a:xfrm>
              <a:custGeom>
                <a:avLst/>
                <a:gdLst/>
                <a:ahLst/>
                <a:cxnLst/>
                <a:rect l="l" t="t" r="r" b="b"/>
                <a:pathLst>
                  <a:path w="305" h="1642" extrusionOk="0">
                    <a:moveTo>
                      <a:pt x="1" y="1"/>
                    </a:moveTo>
                    <a:lnTo>
                      <a:pt x="1" y="1642"/>
                    </a:lnTo>
                    <a:lnTo>
                      <a:pt x="304" y="1642"/>
                    </a:lnTo>
                    <a:lnTo>
                      <a:pt x="30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20"/>
              <p:cNvSpPr/>
              <p:nvPr/>
            </p:nvSpPr>
            <p:spPr>
              <a:xfrm>
                <a:off x="1018616" y="8299200"/>
                <a:ext cx="4374" cy="25296"/>
              </a:xfrm>
              <a:custGeom>
                <a:avLst/>
                <a:gdLst/>
                <a:ahLst/>
                <a:cxnLst/>
                <a:rect l="l" t="t" r="r" b="b"/>
                <a:pathLst>
                  <a:path w="305" h="1764" extrusionOk="0">
                    <a:moveTo>
                      <a:pt x="1" y="1"/>
                    </a:moveTo>
                    <a:lnTo>
                      <a:pt x="1" y="1763"/>
                    </a:lnTo>
                    <a:lnTo>
                      <a:pt x="304" y="1763"/>
                    </a:lnTo>
                    <a:lnTo>
                      <a:pt x="30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20"/>
              <p:cNvSpPr/>
              <p:nvPr/>
            </p:nvSpPr>
            <p:spPr>
              <a:xfrm>
                <a:off x="1018616" y="8482222"/>
                <a:ext cx="4374" cy="16577"/>
              </a:xfrm>
              <a:custGeom>
                <a:avLst/>
                <a:gdLst/>
                <a:ahLst/>
                <a:cxnLst/>
                <a:rect l="l" t="t" r="r" b="b"/>
                <a:pathLst>
                  <a:path w="305" h="1156" extrusionOk="0">
                    <a:moveTo>
                      <a:pt x="1" y="1"/>
                    </a:moveTo>
                    <a:lnTo>
                      <a:pt x="1" y="1155"/>
                    </a:lnTo>
                    <a:cubicBezTo>
                      <a:pt x="122" y="1094"/>
                      <a:pt x="183" y="1094"/>
                      <a:pt x="304" y="1094"/>
                    </a:cubicBezTo>
                    <a:lnTo>
                      <a:pt x="30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20"/>
              <p:cNvSpPr/>
              <p:nvPr/>
            </p:nvSpPr>
            <p:spPr>
              <a:xfrm>
                <a:off x="1018616" y="7095658"/>
                <a:ext cx="4374" cy="149910"/>
              </a:xfrm>
              <a:custGeom>
                <a:avLst/>
                <a:gdLst/>
                <a:ahLst/>
                <a:cxnLst/>
                <a:rect l="l" t="t" r="r" b="b"/>
                <a:pathLst>
                  <a:path w="305" h="10454" extrusionOk="0">
                    <a:moveTo>
                      <a:pt x="1" y="1"/>
                    </a:moveTo>
                    <a:lnTo>
                      <a:pt x="1" y="10454"/>
                    </a:lnTo>
                    <a:lnTo>
                      <a:pt x="304" y="10454"/>
                    </a:lnTo>
                    <a:lnTo>
                      <a:pt x="30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20"/>
              <p:cNvSpPr/>
              <p:nvPr/>
            </p:nvSpPr>
            <p:spPr>
              <a:xfrm>
                <a:off x="1018616" y="8327966"/>
                <a:ext cx="4374" cy="149910"/>
              </a:xfrm>
              <a:custGeom>
                <a:avLst/>
                <a:gdLst/>
                <a:ahLst/>
                <a:cxnLst/>
                <a:rect l="l" t="t" r="r" b="b"/>
                <a:pathLst>
                  <a:path w="305" h="10454" extrusionOk="0">
                    <a:moveTo>
                      <a:pt x="1" y="0"/>
                    </a:moveTo>
                    <a:lnTo>
                      <a:pt x="1" y="10454"/>
                    </a:lnTo>
                    <a:lnTo>
                      <a:pt x="304" y="10454"/>
                    </a:lnTo>
                    <a:lnTo>
                      <a:pt x="30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20"/>
              <p:cNvSpPr/>
              <p:nvPr/>
            </p:nvSpPr>
            <p:spPr>
              <a:xfrm>
                <a:off x="1018616" y="7437294"/>
                <a:ext cx="4374" cy="116785"/>
              </a:xfrm>
              <a:custGeom>
                <a:avLst/>
                <a:gdLst/>
                <a:ahLst/>
                <a:cxnLst/>
                <a:rect l="l" t="t" r="r" b="b"/>
                <a:pathLst>
                  <a:path w="305" h="8144" extrusionOk="0">
                    <a:moveTo>
                      <a:pt x="1" y="0"/>
                    </a:moveTo>
                    <a:lnTo>
                      <a:pt x="1" y="8144"/>
                    </a:lnTo>
                    <a:lnTo>
                      <a:pt x="304" y="8144"/>
                    </a:lnTo>
                    <a:lnTo>
                      <a:pt x="30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20"/>
              <p:cNvSpPr/>
              <p:nvPr/>
            </p:nvSpPr>
            <p:spPr>
              <a:xfrm>
                <a:off x="1018616" y="6632892"/>
                <a:ext cx="4374" cy="150785"/>
              </a:xfrm>
              <a:custGeom>
                <a:avLst/>
                <a:gdLst/>
                <a:ahLst/>
                <a:cxnLst/>
                <a:rect l="l" t="t" r="r" b="b"/>
                <a:pathLst>
                  <a:path w="305" h="10515" extrusionOk="0">
                    <a:moveTo>
                      <a:pt x="1" y="0"/>
                    </a:moveTo>
                    <a:lnTo>
                      <a:pt x="1" y="10514"/>
                    </a:lnTo>
                    <a:lnTo>
                      <a:pt x="304" y="10514"/>
                    </a:lnTo>
                    <a:lnTo>
                      <a:pt x="30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20"/>
              <p:cNvSpPr/>
              <p:nvPr/>
            </p:nvSpPr>
            <p:spPr>
              <a:xfrm>
                <a:off x="1018616" y="6787147"/>
                <a:ext cx="4374" cy="138582"/>
              </a:xfrm>
              <a:custGeom>
                <a:avLst/>
                <a:gdLst/>
                <a:ahLst/>
                <a:cxnLst/>
                <a:rect l="l" t="t" r="r" b="b"/>
                <a:pathLst>
                  <a:path w="305" h="9664" extrusionOk="0">
                    <a:moveTo>
                      <a:pt x="1" y="0"/>
                    </a:moveTo>
                    <a:lnTo>
                      <a:pt x="1" y="9664"/>
                    </a:lnTo>
                    <a:lnTo>
                      <a:pt x="304" y="9664"/>
                    </a:lnTo>
                    <a:lnTo>
                      <a:pt x="30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20"/>
              <p:cNvSpPr/>
              <p:nvPr/>
            </p:nvSpPr>
            <p:spPr>
              <a:xfrm>
                <a:off x="1018616" y="7006765"/>
                <a:ext cx="4374" cy="84549"/>
              </a:xfrm>
              <a:custGeom>
                <a:avLst/>
                <a:gdLst/>
                <a:ahLst/>
                <a:cxnLst/>
                <a:rect l="l" t="t" r="r" b="b"/>
                <a:pathLst>
                  <a:path w="305" h="5896" extrusionOk="0">
                    <a:moveTo>
                      <a:pt x="1" y="1"/>
                    </a:moveTo>
                    <a:lnTo>
                      <a:pt x="1" y="5896"/>
                    </a:lnTo>
                    <a:lnTo>
                      <a:pt x="304" y="5896"/>
                    </a:lnTo>
                    <a:lnTo>
                      <a:pt x="30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20"/>
              <p:cNvSpPr/>
              <p:nvPr/>
            </p:nvSpPr>
            <p:spPr>
              <a:xfrm>
                <a:off x="1018616" y="7868685"/>
                <a:ext cx="4374" cy="147300"/>
              </a:xfrm>
              <a:custGeom>
                <a:avLst/>
                <a:gdLst/>
                <a:ahLst/>
                <a:cxnLst/>
                <a:rect l="l" t="t" r="r" b="b"/>
                <a:pathLst>
                  <a:path w="305" h="10272" extrusionOk="0">
                    <a:moveTo>
                      <a:pt x="1" y="0"/>
                    </a:moveTo>
                    <a:lnTo>
                      <a:pt x="1" y="10271"/>
                    </a:lnTo>
                    <a:lnTo>
                      <a:pt x="304" y="10271"/>
                    </a:lnTo>
                    <a:lnTo>
                      <a:pt x="30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20"/>
              <p:cNvSpPr/>
              <p:nvPr/>
            </p:nvSpPr>
            <p:spPr>
              <a:xfrm>
                <a:off x="1018616" y="7249039"/>
                <a:ext cx="4374" cy="107220"/>
              </a:xfrm>
              <a:custGeom>
                <a:avLst/>
                <a:gdLst/>
                <a:ahLst/>
                <a:cxnLst/>
                <a:rect l="l" t="t" r="r" b="b"/>
                <a:pathLst>
                  <a:path w="305" h="7477" extrusionOk="0">
                    <a:moveTo>
                      <a:pt x="1" y="1"/>
                    </a:moveTo>
                    <a:lnTo>
                      <a:pt x="1" y="7476"/>
                    </a:lnTo>
                    <a:lnTo>
                      <a:pt x="304" y="7476"/>
                    </a:lnTo>
                    <a:lnTo>
                      <a:pt x="30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20"/>
              <p:cNvSpPr/>
              <p:nvPr/>
            </p:nvSpPr>
            <p:spPr>
              <a:xfrm>
                <a:off x="1018616" y="5708220"/>
                <a:ext cx="4374" cy="150785"/>
              </a:xfrm>
              <a:custGeom>
                <a:avLst/>
                <a:gdLst/>
                <a:ahLst/>
                <a:cxnLst/>
                <a:rect l="l" t="t" r="r" b="b"/>
                <a:pathLst>
                  <a:path w="305" h="10515" extrusionOk="0">
                    <a:moveTo>
                      <a:pt x="1" y="1"/>
                    </a:moveTo>
                    <a:lnTo>
                      <a:pt x="1" y="10515"/>
                    </a:lnTo>
                    <a:lnTo>
                      <a:pt x="304" y="10515"/>
                    </a:lnTo>
                    <a:lnTo>
                      <a:pt x="30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20"/>
              <p:cNvSpPr/>
              <p:nvPr/>
            </p:nvSpPr>
            <p:spPr>
              <a:xfrm>
                <a:off x="1018616" y="5583606"/>
                <a:ext cx="4374" cy="121144"/>
              </a:xfrm>
              <a:custGeom>
                <a:avLst/>
                <a:gdLst/>
                <a:ahLst/>
                <a:cxnLst/>
                <a:rect l="l" t="t" r="r" b="b"/>
                <a:pathLst>
                  <a:path w="305" h="8448" extrusionOk="0">
                    <a:moveTo>
                      <a:pt x="1" y="0"/>
                    </a:moveTo>
                    <a:lnTo>
                      <a:pt x="1" y="8448"/>
                    </a:lnTo>
                    <a:lnTo>
                      <a:pt x="304" y="8448"/>
                    </a:lnTo>
                    <a:lnTo>
                      <a:pt x="30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20"/>
              <p:cNvSpPr/>
              <p:nvPr/>
            </p:nvSpPr>
            <p:spPr>
              <a:xfrm>
                <a:off x="1018616" y="6016731"/>
                <a:ext cx="4374" cy="47078"/>
              </a:xfrm>
              <a:custGeom>
                <a:avLst/>
                <a:gdLst/>
                <a:ahLst/>
                <a:cxnLst/>
                <a:rect l="l" t="t" r="r" b="b"/>
                <a:pathLst>
                  <a:path w="305" h="3283" extrusionOk="0">
                    <a:moveTo>
                      <a:pt x="1" y="1"/>
                    </a:moveTo>
                    <a:lnTo>
                      <a:pt x="1" y="3283"/>
                    </a:lnTo>
                    <a:lnTo>
                      <a:pt x="304" y="3283"/>
                    </a:lnTo>
                    <a:lnTo>
                      <a:pt x="30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20"/>
              <p:cNvSpPr/>
              <p:nvPr/>
            </p:nvSpPr>
            <p:spPr>
              <a:xfrm>
                <a:off x="1018616" y="7711805"/>
                <a:ext cx="4374" cy="75844"/>
              </a:xfrm>
              <a:custGeom>
                <a:avLst/>
                <a:gdLst/>
                <a:ahLst/>
                <a:cxnLst/>
                <a:rect l="l" t="t" r="r" b="b"/>
                <a:pathLst>
                  <a:path w="305" h="5289" extrusionOk="0">
                    <a:moveTo>
                      <a:pt x="1" y="1"/>
                    </a:moveTo>
                    <a:lnTo>
                      <a:pt x="1" y="5288"/>
                    </a:lnTo>
                    <a:lnTo>
                      <a:pt x="304" y="5288"/>
                    </a:lnTo>
                    <a:lnTo>
                      <a:pt x="30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20"/>
              <p:cNvSpPr/>
              <p:nvPr/>
            </p:nvSpPr>
            <p:spPr>
              <a:xfrm>
                <a:off x="1018616" y="6325242"/>
                <a:ext cx="4374" cy="149925"/>
              </a:xfrm>
              <a:custGeom>
                <a:avLst/>
                <a:gdLst/>
                <a:ahLst/>
                <a:cxnLst/>
                <a:rect l="l" t="t" r="r" b="b"/>
                <a:pathLst>
                  <a:path w="305" h="10455" extrusionOk="0">
                    <a:moveTo>
                      <a:pt x="1" y="1"/>
                    </a:moveTo>
                    <a:lnTo>
                      <a:pt x="1" y="10454"/>
                    </a:lnTo>
                    <a:lnTo>
                      <a:pt x="304" y="10454"/>
                    </a:lnTo>
                    <a:lnTo>
                      <a:pt x="30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20"/>
              <p:cNvSpPr/>
              <p:nvPr/>
            </p:nvSpPr>
            <p:spPr>
              <a:xfrm>
                <a:off x="1018616" y="6478637"/>
                <a:ext cx="4374" cy="15702"/>
              </a:xfrm>
              <a:custGeom>
                <a:avLst/>
                <a:gdLst/>
                <a:ahLst/>
                <a:cxnLst/>
                <a:rect l="l" t="t" r="r" b="b"/>
                <a:pathLst>
                  <a:path w="305" h="1095" extrusionOk="0">
                    <a:moveTo>
                      <a:pt x="1" y="0"/>
                    </a:moveTo>
                    <a:lnTo>
                      <a:pt x="1" y="1094"/>
                    </a:lnTo>
                    <a:lnTo>
                      <a:pt x="304" y="1094"/>
                    </a:lnTo>
                    <a:lnTo>
                      <a:pt x="30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20"/>
              <p:cNvSpPr/>
              <p:nvPr/>
            </p:nvSpPr>
            <p:spPr>
              <a:xfrm>
                <a:off x="1018616" y="8019455"/>
                <a:ext cx="4374" cy="150785"/>
              </a:xfrm>
              <a:custGeom>
                <a:avLst/>
                <a:gdLst/>
                <a:ahLst/>
                <a:cxnLst/>
                <a:rect l="l" t="t" r="r" b="b"/>
                <a:pathLst>
                  <a:path w="305" h="10515" extrusionOk="0">
                    <a:moveTo>
                      <a:pt x="1" y="0"/>
                    </a:moveTo>
                    <a:lnTo>
                      <a:pt x="1" y="10514"/>
                    </a:lnTo>
                    <a:lnTo>
                      <a:pt x="304" y="10514"/>
                    </a:lnTo>
                    <a:lnTo>
                      <a:pt x="30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20"/>
              <p:cNvSpPr/>
              <p:nvPr/>
            </p:nvSpPr>
            <p:spPr>
              <a:xfrm>
                <a:off x="1172871" y="7249039"/>
                <a:ext cx="4374" cy="68861"/>
              </a:xfrm>
              <a:custGeom>
                <a:avLst/>
                <a:gdLst/>
                <a:ahLst/>
                <a:cxnLst/>
                <a:rect l="l" t="t" r="r" b="b"/>
                <a:pathLst>
                  <a:path w="305" h="4802" extrusionOk="0">
                    <a:moveTo>
                      <a:pt x="1" y="1"/>
                    </a:moveTo>
                    <a:lnTo>
                      <a:pt x="1" y="4741"/>
                    </a:lnTo>
                    <a:cubicBezTo>
                      <a:pt x="122" y="4741"/>
                      <a:pt x="183" y="4802"/>
                      <a:pt x="305" y="4802"/>
                    </a:cubicBezTo>
                    <a:lnTo>
                      <a:pt x="30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20"/>
              <p:cNvSpPr/>
              <p:nvPr/>
            </p:nvSpPr>
            <p:spPr>
              <a:xfrm>
                <a:off x="1172871" y="8173711"/>
                <a:ext cx="4374" cy="6109"/>
              </a:xfrm>
              <a:custGeom>
                <a:avLst/>
                <a:gdLst/>
                <a:ahLst/>
                <a:cxnLst/>
                <a:rect l="l" t="t" r="r" b="b"/>
                <a:pathLst>
                  <a:path w="305" h="426" extrusionOk="0">
                    <a:moveTo>
                      <a:pt x="1" y="0"/>
                    </a:moveTo>
                    <a:lnTo>
                      <a:pt x="1" y="426"/>
                    </a:lnTo>
                    <a:lnTo>
                      <a:pt x="305" y="426"/>
                    </a:lnTo>
                    <a:lnTo>
                      <a:pt x="30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20"/>
              <p:cNvSpPr/>
              <p:nvPr/>
            </p:nvSpPr>
            <p:spPr>
              <a:xfrm>
                <a:off x="1172871" y="6613720"/>
                <a:ext cx="4374" cy="15702"/>
              </a:xfrm>
              <a:custGeom>
                <a:avLst/>
                <a:gdLst/>
                <a:ahLst/>
                <a:cxnLst/>
                <a:rect l="l" t="t" r="r" b="b"/>
                <a:pathLst>
                  <a:path w="305" h="1095" extrusionOk="0">
                    <a:moveTo>
                      <a:pt x="305" y="0"/>
                    </a:moveTo>
                    <a:cubicBezTo>
                      <a:pt x="183" y="61"/>
                      <a:pt x="122" y="61"/>
                      <a:pt x="1" y="61"/>
                    </a:cubicBezTo>
                    <a:lnTo>
                      <a:pt x="1" y="1094"/>
                    </a:lnTo>
                    <a:lnTo>
                      <a:pt x="305" y="1094"/>
                    </a:lnTo>
                    <a:lnTo>
                      <a:pt x="30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20"/>
              <p:cNvSpPr/>
              <p:nvPr/>
            </p:nvSpPr>
            <p:spPr>
              <a:xfrm>
                <a:off x="1172871" y="7907030"/>
                <a:ext cx="4374" cy="108955"/>
              </a:xfrm>
              <a:custGeom>
                <a:avLst/>
                <a:gdLst/>
                <a:ahLst/>
                <a:cxnLst/>
                <a:rect l="l" t="t" r="r" b="b"/>
                <a:pathLst>
                  <a:path w="305" h="7598" extrusionOk="0">
                    <a:moveTo>
                      <a:pt x="305" y="0"/>
                    </a:moveTo>
                    <a:cubicBezTo>
                      <a:pt x="183" y="61"/>
                      <a:pt x="122" y="61"/>
                      <a:pt x="1" y="61"/>
                    </a:cubicBezTo>
                    <a:lnTo>
                      <a:pt x="1" y="7597"/>
                    </a:lnTo>
                    <a:lnTo>
                      <a:pt x="305" y="7597"/>
                    </a:lnTo>
                    <a:lnTo>
                      <a:pt x="30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20"/>
              <p:cNvSpPr/>
              <p:nvPr/>
            </p:nvSpPr>
            <p:spPr>
              <a:xfrm>
                <a:off x="1172871" y="7557550"/>
                <a:ext cx="4374" cy="149925"/>
              </a:xfrm>
              <a:custGeom>
                <a:avLst/>
                <a:gdLst/>
                <a:ahLst/>
                <a:cxnLst/>
                <a:rect l="l" t="t" r="r" b="b"/>
                <a:pathLst>
                  <a:path w="305" h="10455" extrusionOk="0">
                    <a:moveTo>
                      <a:pt x="1" y="1"/>
                    </a:moveTo>
                    <a:lnTo>
                      <a:pt x="1" y="10454"/>
                    </a:lnTo>
                    <a:lnTo>
                      <a:pt x="305" y="10454"/>
                    </a:lnTo>
                    <a:lnTo>
                      <a:pt x="30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20"/>
              <p:cNvSpPr/>
              <p:nvPr/>
            </p:nvSpPr>
            <p:spPr>
              <a:xfrm>
                <a:off x="1172871" y="6787147"/>
                <a:ext cx="4374" cy="99362"/>
              </a:xfrm>
              <a:custGeom>
                <a:avLst/>
                <a:gdLst/>
                <a:ahLst/>
                <a:cxnLst/>
                <a:rect l="l" t="t" r="r" b="b"/>
                <a:pathLst>
                  <a:path w="305" h="6929" extrusionOk="0">
                    <a:moveTo>
                      <a:pt x="1" y="0"/>
                    </a:moveTo>
                    <a:lnTo>
                      <a:pt x="1" y="6929"/>
                    </a:lnTo>
                    <a:lnTo>
                      <a:pt x="305" y="6929"/>
                    </a:lnTo>
                    <a:lnTo>
                      <a:pt x="30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20"/>
              <p:cNvSpPr/>
              <p:nvPr/>
            </p:nvSpPr>
            <p:spPr>
              <a:xfrm>
                <a:off x="1172871" y="5862476"/>
                <a:ext cx="4374" cy="150785"/>
              </a:xfrm>
              <a:custGeom>
                <a:avLst/>
                <a:gdLst/>
                <a:ahLst/>
                <a:cxnLst/>
                <a:rect l="l" t="t" r="r" b="b"/>
                <a:pathLst>
                  <a:path w="305" h="10515" extrusionOk="0">
                    <a:moveTo>
                      <a:pt x="1" y="1"/>
                    </a:moveTo>
                    <a:lnTo>
                      <a:pt x="1" y="10515"/>
                    </a:lnTo>
                    <a:lnTo>
                      <a:pt x="305" y="10515"/>
                    </a:lnTo>
                    <a:lnTo>
                      <a:pt x="30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20"/>
              <p:cNvSpPr/>
              <p:nvPr/>
            </p:nvSpPr>
            <p:spPr>
              <a:xfrm>
                <a:off x="1172871" y="6632892"/>
                <a:ext cx="4374" cy="150785"/>
              </a:xfrm>
              <a:custGeom>
                <a:avLst/>
                <a:gdLst/>
                <a:ahLst/>
                <a:cxnLst/>
                <a:rect l="l" t="t" r="r" b="b"/>
                <a:pathLst>
                  <a:path w="305" h="10515" extrusionOk="0">
                    <a:moveTo>
                      <a:pt x="1" y="0"/>
                    </a:moveTo>
                    <a:lnTo>
                      <a:pt x="1" y="10514"/>
                    </a:lnTo>
                    <a:lnTo>
                      <a:pt x="305" y="10514"/>
                    </a:lnTo>
                    <a:lnTo>
                      <a:pt x="30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20"/>
              <p:cNvSpPr/>
              <p:nvPr/>
            </p:nvSpPr>
            <p:spPr>
              <a:xfrm>
                <a:off x="1172871" y="6325242"/>
                <a:ext cx="4374" cy="130752"/>
              </a:xfrm>
              <a:custGeom>
                <a:avLst/>
                <a:gdLst/>
                <a:ahLst/>
                <a:cxnLst/>
                <a:rect l="l" t="t" r="r" b="b"/>
                <a:pathLst>
                  <a:path w="305" h="9118" extrusionOk="0">
                    <a:moveTo>
                      <a:pt x="1" y="1"/>
                    </a:moveTo>
                    <a:lnTo>
                      <a:pt x="1" y="9056"/>
                    </a:lnTo>
                    <a:cubicBezTo>
                      <a:pt x="122" y="9056"/>
                      <a:pt x="183" y="9117"/>
                      <a:pt x="305" y="9117"/>
                    </a:cubicBezTo>
                    <a:lnTo>
                      <a:pt x="30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20"/>
              <p:cNvSpPr/>
              <p:nvPr/>
            </p:nvSpPr>
            <p:spPr>
              <a:xfrm>
                <a:off x="1172871" y="5708220"/>
                <a:ext cx="4374" cy="150785"/>
              </a:xfrm>
              <a:custGeom>
                <a:avLst/>
                <a:gdLst/>
                <a:ahLst/>
                <a:cxnLst/>
                <a:rect l="l" t="t" r="r" b="b"/>
                <a:pathLst>
                  <a:path w="305" h="10515" extrusionOk="0">
                    <a:moveTo>
                      <a:pt x="1" y="1"/>
                    </a:moveTo>
                    <a:lnTo>
                      <a:pt x="1" y="10515"/>
                    </a:lnTo>
                    <a:lnTo>
                      <a:pt x="305" y="10515"/>
                    </a:lnTo>
                    <a:lnTo>
                      <a:pt x="30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20"/>
              <p:cNvSpPr/>
              <p:nvPr/>
            </p:nvSpPr>
            <p:spPr>
              <a:xfrm>
                <a:off x="1172871" y="7711805"/>
                <a:ext cx="4374" cy="37499"/>
              </a:xfrm>
              <a:custGeom>
                <a:avLst/>
                <a:gdLst/>
                <a:ahLst/>
                <a:cxnLst/>
                <a:rect l="l" t="t" r="r" b="b"/>
                <a:pathLst>
                  <a:path w="305" h="2615" extrusionOk="0">
                    <a:moveTo>
                      <a:pt x="1" y="1"/>
                    </a:moveTo>
                    <a:lnTo>
                      <a:pt x="1" y="2554"/>
                    </a:lnTo>
                    <a:cubicBezTo>
                      <a:pt x="122" y="2554"/>
                      <a:pt x="183" y="2554"/>
                      <a:pt x="305" y="2614"/>
                    </a:cubicBezTo>
                    <a:lnTo>
                      <a:pt x="30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20"/>
              <p:cNvSpPr/>
              <p:nvPr/>
            </p:nvSpPr>
            <p:spPr>
              <a:xfrm>
                <a:off x="1172871" y="6016731"/>
                <a:ext cx="4374" cy="7858"/>
              </a:xfrm>
              <a:custGeom>
                <a:avLst/>
                <a:gdLst/>
                <a:ahLst/>
                <a:cxnLst/>
                <a:rect l="l" t="t" r="r" b="b"/>
                <a:pathLst>
                  <a:path w="305" h="548" extrusionOk="0">
                    <a:moveTo>
                      <a:pt x="1" y="1"/>
                    </a:moveTo>
                    <a:lnTo>
                      <a:pt x="1" y="548"/>
                    </a:lnTo>
                    <a:lnTo>
                      <a:pt x="305" y="548"/>
                    </a:lnTo>
                    <a:lnTo>
                      <a:pt x="30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20"/>
              <p:cNvSpPr/>
              <p:nvPr/>
            </p:nvSpPr>
            <p:spPr>
              <a:xfrm>
                <a:off x="1172871" y="6183190"/>
                <a:ext cx="4374" cy="137721"/>
              </a:xfrm>
              <a:custGeom>
                <a:avLst/>
                <a:gdLst/>
                <a:ahLst/>
                <a:cxnLst/>
                <a:rect l="l" t="t" r="r" b="b"/>
                <a:pathLst>
                  <a:path w="305" h="9604" extrusionOk="0">
                    <a:moveTo>
                      <a:pt x="1" y="1"/>
                    </a:moveTo>
                    <a:lnTo>
                      <a:pt x="1" y="9603"/>
                    </a:lnTo>
                    <a:lnTo>
                      <a:pt x="305" y="9603"/>
                    </a:lnTo>
                    <a:lnTo>
                      <a:pt x="30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20"/>
              <p:cNvSpPr/>
              <p:nvPr/>
            </p:nvSpPr>
            <p:spPr>
              <a:xfrm>
                <a:off x="1172871" y="7095658"/>
                <a:ext cx="4374" cy="149910"/>
              </a:xfrm>
              <a:custGeom>
                <a:avLst/>
                <a:gdLst/>
                <a:ahLst/>
                <a:cxnLst/>
                <a:rect l="l" t="t" r="r" b="b"/>
                <a:pathLst>
                  <a:path w="305" h="10454" extrusionOk="0">
                    <a:moveTo>
                      <a:pt x="1" y="1"/>
                    </a:moveTo>
                    <a:lnTo>
                      <a:pt x="1" y="10454"/>
                    </a:lnTo>
                    <a:lnTo>
                      <a:pt x="305" y="10454"/>
                    </a:lnTo>
                    <a:lnTo>
                      <a:pt x="30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20"/>
              <p:cNvSpPr/>
              <p:nvPr/>
            </p:nvSpPr>
            <p:spPr>
              <a:xfrm>
                <a:off x="1172871" y="8338420"/>
                <a:ext cx="4374" cy="139457"/>
              </a:xfrm>
              <a:custGeom>
                <a:avLst/>
                <a:gdLst/>
                <a:ahLst/>
                <a:cxnLst/>
                <a:rect l="l" t="t" r="r" b="b"/>
                <a:pathLst>
                  <a:path w="305" h="9725" extrusionOk="0">
                    <a:moveTo>
                      <a:pt x="1" y="1"/>
                    </a:moveTo>
                    <a:lnTo>
                      <a:pt x="1" y="9725"/>
                    </a:lnTo>
                    <a:lnTo>
                      <a:pt x="305" y="9725"/>
                    </a:lnTo>
                    <a:lnTo>
                      <a:pt x="30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20"/>
              <p:cNvSpPr/>
              <p:nvPr/>
            </p:nvSpPr>
            <p:spPr>
              <a:xfrm>
                <a:off x="1172871" y="8019455"/>
                <a:ext cx="4374" cy="150785"/>
              </a:xfrm>
              <a:custGeom>
                <a:avLst/>
                <a:gdLst/>
                <a:ahLst/>
                <a:cxnLst/>
                <a:rect l="l" t="t" r="r" b="b"/>
                <a:pathLst>
                  <a:path w="305" h="10515" extrusionOk="0">
                    <a:moveTo>
                      <a:pt x="1" y="0"/>
                    </a:moveTo>
                    <a:lnTo>
                      <a:pt x="1" y="10514"/>
                    </a:lnTo>
                    <a:lnTo>
                      <a:pt x="305" y="10514"/>
                    </a:lnTo>
                    <a:lnTo>
                      <a:pt x="30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20"/>
              <p:cNvSpPr/>
              <p:nvPr/>
            </p:nvSpPr>
            <p:spPr>
              <a:xfrm>
                <a:off x="1172871" y="7045110"/>
                <a:ext cx="4374" cy="46203"/>
              </a:xfrm>
              <a:custGeom>
                <a:avLst/>
                <a:gdLst/>
                <a:ahLst/>
                <a:cxnLst/>
                <a:rect l="l" t="t" r="r" b="b"/>
                <a:pathLst>
                  <a:path w="305" h="3222" extrusionOk="0">
                    <a:moveTo>
                      <a:pt x="305" y="1"/>
                    </a:moveTo>
                    <a:cubicBezTo>
                      <a:pt x="183" y="1"/>
                      <a:pt x="122" y="1"/>
                      <a:pt x="1" y="61"/>
                    </a:cubicBezTo>
                    <a:lnTo>
                      <a:pt x="1" y="3222"/>
                    </a:lnTo>
                    <a:lnTo>
                      <a:pt x="305" y="3222"/>
                    </a:lnTo>
                    <a:lnTo>
                      <a:pt x="30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20"/>
              <p:cNvSpPr/>
              <p:nvPr/>
            </p:nvSpPr>
            <p:spPr>
              <a:xfrm>
                <a:off x="1172871" y="7476500"/>
                <a:ext cx="4374" cy="77579"/>
              </a:xfrm>
              <a:custGeom>
                <a:avLst/>
                <a:gdLst/>
                <a:ahLst/>
                <a:cxnLst/>
                <a:rect l="l" t="t" r="r" b="b"/>
                <a:pathLst>
                  <a:path w="305" h="5410" extrusionOk="0">
                    <a:moveTo>
                      <a:pt x="1" y="1"/>
                    </a:moveTo>
                    <a:lnTo>
                      <a:pt x="1" y="5410"/>
                    </a:lnTo>
                    <a:lnTo>
                      <a:pt x="305" y="5410"/>
                    </a:lnTo>
                    <a:lnTo>
                      <a:pt x="30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20"/>
              <p:cNvSpPr/>
              <p:nvPr/>
            </p:nvSpPr>
            <p:spPr>
              <a:xfrm>
                <a:off x="1172871" y="5583606"/>
                <a:ext cx="4374" cy="121144"/>
              </a:xfrm>
              <a:custGeom>
                <a:avLst/>
                <a:gdLst/>
                <a:ahLst/>
                <a:cxnLst/>
                <a:rect l="l" t="t" r="r" b="b"/>
                <a:pathLst>
                  <a:path w="305" h="8448" extrusionOk="0">
                    <a:moveTo>
                      <a:pt x="1" y="0"/>
                    </a:moveTo>
                    <a:lnTo>
                      <a:pt x="1" y="8448"/>
                    </a:lnTo>
                    <a:lnTo>
                      <a:pt x="305" y="8448"/>
                    </a:lnTo>
                    <a:lnTo>
                      <a:pt x="30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20"/>
              <p:cNvSpPr/>
              <p:nvPr/>
            </p:nvSpPr>
            <p:spPr>
              <a:xfrm>
                <a:off x="1327126" y="7249039"/>
                <a:ext cx="3499" cy="150785"/>
              </a:xfrm>
              <a:custGeom>
                <a:avLst/>
                <a:gdLst/>
                <a:ahLst/>
                <a:cxnLst/>
                <a:rect l="l" t="t" r="r" b="b"/>
                <a:pathLst>
                  <a:path w="244" h="10515" extrusionOk="0">
                    <a:moveTo>
                      <a:pt x="1" y="1"/>
                    </a:moveTo>
                    <a:lnTo>
                      <a:pt x="1" y="10515"/>
                    </a:lnTo>
                    <a:lnTo>
                      <a:pt x="244" y="10515"/>
                    </a:lnTo>
                    <a:lnTo>
                      <a:pt x="24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20"/>
              <p:cNvSpPr/>
              <p:nvPr/>
            </p:nvSpPr>
            <p:spPr>
              <a:xfrm>
                <a:off x="1327126" y="6016731"/>
                <a:ext cx="3499" cy="149925"/>
              </a:xfrm>
              <a:custGeom>
                <a:avLst/>
                <a:gdLst/>
                <a:ahLst/>
                <a:cxnLst/>
                <a:rect l="l" t="t" r="r" b="b"/>
                <a:pathLst>
                  <a:path w="244" h="10455" extrusionOk="0">
                    <a:moveTo>
                      <a:pt x="1" y="1"/>
                    </a:moveTo>
                    <a:lnTo>
                      <a:pt x="1" y="10454"/>
                    </a:lnTo>
                    <a:lnTo>
                      <a:pt x="244" y="10454"/>
                    </a:lnTo>
                    <a:lnTo>
                      <a:pt x="24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20"/>
              <p:cNvSpPr/>
              <p:nvPr/>
            </p:nvSpPr>
            <p:spPr>
              <a:xfrm>
                <a:off x="1327126" y="6325242"/>
                <a:ext cx="3499" cy="149925"/>
              </a:xfrm>
              <a:custGeom>
                <a:avLst/>
                <a:gdLst/>
                <a:ahLst/>
                <a:cxnLst/>
                <a:rect l="l" t="t" r="r" b="b"/>
                <a:pathLst>
                  <a:path w="244" h="10455" extrusionOk="0">
                    <a:moveTo>
                      <a:pt x="1" y="1"/>
                    </a:moveTo>
                    <a:lnTo>
                      <a:pt x="1" y="10454"/>
                    </a:lnTo>
                    <a:lnTo>
                      <a:pt x="244" y="10454"/>
                    </a:lnTo>
                    <a:lnTo>
                      <a:pt x="24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20"/>
              <p:cNvSpPr/>
              <p:nvPr/>
            </p:nvSpPr>
            <p:spPr>
              <a:xfrm>
                <a:off x="1327126" y="6478637"/>
                <a:ext cx="3499" cy="150785"/>
              </a:xfrm>
              <a:custGeom>
                <a:avLst/>
                <a:gdLst/>
                <a:ahLst/>
                <a:cxnLst/>
                <a:rect l="l" t="t" r="r" b="b"/>
                <a:pathLst>
                  <a:path w="244" h="10515" extrusionOk="0">
                    <a:moveTo>
                      <a:pt x="1" y="0"/>
                    </a:moveTo>
                    <a:lnTo>
                      <a:pt x="1" y="10514"/>
                    </a:lnTo>
                    <a:lnTo>
                      <a:pt x="244" y="10514"/>
                    </a:lnTo>
                    <a:lnTo>
                      <a:pt x="24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20"/>
              <p:cNvSpPr/>
              <p:nvPr/>
            </p:nvSpPr>
            <p:spPr>
              <a:xfrm>
                <a:off x="1327126" y="8019455"/>
                <a:ext cx="3499" cy="150785"/>
              </a:xfrm>
              <a:custGeom>
                <a:avLst/>
                <a:gdLst/>
                <a:ahLst/>
                <a:cxnLst/>
                <a:rect l="l" t="t" r="r" b="b"/>
                <a:pathLst>
                  <a:path w="244" h="10515" extrusionOk="0">
                    <a:moveTo>
                      <a:pt x="1" y="0"/>
                    </a:moveTo>
                    <a:lnTo>
                      <a:pt x="1" y="10514"/>
                    </a:lnTo>
                    <a:lnTo>
                      <a:pt x="244" y="10514"/>
                    </a:lnTo>
                    <a:lnTo>
                      <a:pt x="24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20"/>
              <p:cNvSpPr/>
              <p:nvPr/>
            </p:nvSpPr>
            <p:spPr>
              <a:xfrm>
                <a:off x="1327126" y="5862476"/>
                <a:ext cx="3499" cy="150785"/>
              </a:xfrm>
              <a:custGeom>
                <a:avLst/>
                <a:gdLst/>
                <a:ahLst/>
                <a:cxnLst/>
                <a:rect l="l" t="t" r="r" b="b"/>
                <a:pathLst>
                  <a:path w="244" h="10515" extrusionOk="0">
                    <a:moveTo>
                      <a:pt x="1" y="1"/>
                    </a:moveTo>
                    <a:lnTo>
                      <a:pt x="1" y="10515"/>
                    </a:lnTo>
                    <a:lnTo>
                      <a:pt x="244" y="10515"/>
                    </a:lnTo>
                    <a:lnTo>
                      <a:pt x="24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20"/>
              <p:cNvSpPr/>
              <p:nvPr/>
            </p:nvSpPr>
            <p:spPr>
              <a:xfrm>
                <a:off x="1327126" y="7095658"/>
                <a:ext cx="3499" cy="149910"/>
              </a:xfrm>
              <a:custGeom>
                <a:avLst/>
                <a:gdLst/>
                <a:ahLst/>
                <a:cxnLst/>
                <a:rect l="l" t="t" r="r" b="b"/>
                <a:pathLst>
                  <a:path w="244" h="10454" extrusionOk="0">
                    <a:moveTo>
                      <a:pt x="1" y="1"/>
                    </a:moveTo>
                    <a:lnTo>
                      <a:pt x="1" y="10454"/>
                    </a:lnTo>
                    <a:lnTo>
                      <a:pt x="244" y="10454"/>
                    </a:lnTo>
                    <a:lnTo>
                      <a:pt x="24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20"/>
              <p:cNvSpPr/>
              <p:nvPr/>
            </p:nvSpPr>
            <p:spPr>
              <a:xfrm>
                <a:off x="1327126" y="7403294"/>
                <a:ext cx="3499" cy="150785"/>
              </a:xfrm>
              <a:custGeom>
                <a:avLst/>
                <a:gdLst/>
                <a:ahLst/>
                <a:cxnLst/>
                <a:rect l="l" t="t" r="r" b="b"/>
                <a:pathLst>
                  <a:path w="244" h="10515" extrusionOk="0">
                    <a:moveTo>
                      <a:pt x="1" y="1"/>
                    </a:moveTo>
                    <a:lnTo>
                      <a:pt x="1" y="10515"/>
                    </a:lnTo>
                    <a:lnTo>
                      <a:pt x="244" y="10515"/>
                    </a:lnTo>
                    <a:lnTo>
                      <a:pt x="24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20"/>
              <p:cNvSpPr/>
              <p:nvPr/>
            </p:nvSpPr>
            <p:spPr>
              <a:xfrm>
                <a:off x="1327126" y="6787147"/>
                <a:ext cx="3499" cy="149910"/>
              </a:xfrm>
              <a:custGeom>
                <a:avLst/>
                <a:gdLst/>
                <a:ahLst/>
                <a:cxnLst/>
                <a:rect l="l" t="t" r="r" b="b"/>
                <a:pathLst>
                  <a:path w="244" h="10454" extrusionOk="0">
                    <a:moveTo>
                      <a:pt x="1" y="0"/>
                    </a:moveTo>
                    <a:lnTo>
                      <a:pt x="1" y="10454"/>
                    </a:lnTo>
                    <a:lnTo>
                      <a:pt x="244" y="10454"/>
                    </a:lnTo>
                    <a:lnTo>
                      <a:pt x="24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20"/>
              <p:cNvSpPr/>
              <p:nvPr/>
            </p:nvSpPr>
            <p:spPr>
              <a:xfrm>
                <a:off x="1327126" y="5583606"/>
                <a:ext cx="3499" cy="121144"/>
              </a:xfrm>
              <a:custGeom>
                <a:avLst/>
                <a:gdLst/>
                <a:ahLst/>
                <a:cxnLst/>
                <a:rect l="l" t="t" r="r" b="b"/>
                <a:pathLst>
                  <a:path w="244" h="8448" extrusionOk="0">
                    <a:moveTo>
                      <a:pt x="1" y="0"/>
                    </a:moveTo>
                    <a:lnTo>
                      <a:pt x="1" y="8448"/>
                    </a:lnTo>
                    <a:lnTo>
                      <a:pt x="244" y="8448"/>
                    </a:lnTo>
                    <a:lnTo>
                      <a:pt x="24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20"/>
              <p:cNvSpPr/>
              <p:nvPr/>
            </p:nvSpPr>
            <p:spPr>
              <a:xfrm>
                <a:off x="1327126" y="6632892"/>
                <a:ext cx="3499" cy="150785"/>
              </a:xfrm>
              <a:custGeom>
                <a:avLst/>
                <a:gdLst/>
                <a:ahLst/>
                <a:cxnLst/>
                <a:rect l="l" t="t" r="r" b="b"/>
                <a:pathLst>
                  <a:path w="244" h="10515" extrusionOk="0">
                    <a:moveTo>
                      <a:pt x="1" y="0"/>
                    </a:moveTo>
                    <a:lnTo>
                      <a:pt x="1" y="10514"/>
                    </a:lnTo>
                    <a:lnTo>
                      <a:pt x="244" y="10514"/>
                    </a:lnTo>
                    <a:lnTo>
                      <a:pt x="24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20"/>
              <p:cNvSpPr/>
              <p:nvPr/>
            </p:nvSpPr>
            <p:spPr>
              <a:xfrm>
                <a:off x="1327126" y="8173711"/>
                <a:ext cx="3499" cy="150785"/>
              </a:xfrm>
              <a:custGeom>
                <a:avLst/>
                <a:gdLst/>
                <a:ahLst/>
                <a:cxnLst/>
                <a:rect l="l" t="t" r="r" b="b"/>
                <a:pathLst>
                  <a:path w="244" h="10515" extrusionOk="0">
                    <a:moveTo>
                      <a:pt x="1" y="0"/>
                    </a:moveTo>
                    <a:lnTo>
                      <a:pt x="1" y="10514"/>
                    </a:lnTo>
                    <a:lnTo>
                      <a:pt x="244" y="10514"/>
                    </a:lnTo>
                    <a:lnTo>
                      <a:pt x="24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20"/>
              <p:cNvSpPr/>
              <p:nvPr/>
            </p:nvSpPr>
            <p:spPr>
              <a:xfrm>
                <a:off x="1327126" y="8327966"/>
                <a:ext cx="3499" cy="149910"/>
              </a:xfrm>
              <a:custGeom>
                <a:avLst/>
                <a:gdLst/>
                <a:ahLst/>
                <a:cxnLst/>
                <a:rect l="l" t="t" r="r" b="b"/>
                <a:pathLst>
                  <a:path w="244" h="10454" extrusionOk="0">
                    <a:moveTo>
                      <a:pt x="1" y="0"/>
                    </a:moveTo>
                    <a:lnTo>
                      <a:pt x="1" y="10454"/>
                    </a:lnTo>
                    <a:lnTo>
                      <a:pt x="244" y="10454"/>
                    </a:lnTo>
                    <a:lnTo>
                      <a:pt x="24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20"/>
              <p:cNvSpPr/>
              <p:nvPr/>
            </p:nvSpPr>
            <p:spPr>
              <a:xfrm>
                <a:off x="1327126" y="7557550"/>
                <a:ext cx="3499" cy="149925"/>
              </a:xfrm>
              <a:custGeom>
                <a:avLst/>
                <a:gdLst/>
                <a:ahLst/>
                <a:cxnLst/>
                <a:rect l="l" t="t" r="r" b="b"/>
                <a:pathLst>
                  <a:path w="244" h="10455" extrusionOk="0">
                    <a:moveTo>
                      <a:pt x="1" y="1"/>
                    </a:moveTo>
                    <a:lnTo>
                      <a:pt x="1" y="10454"/>
                    </a:lnTo>
                    <a:lnTo>
                      <a:pt x="244" y="10454"/>
                    </a:lnTo>
                    <a:lnTo>
                      <a:pt x="24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20"/>
              <p:cNvSpPr/>
              <p:nvPr/>
            </p:nvSpPr>
            <p:spPr>
              <a:xfrm>
                <a:off x="1327126" y="6170986"/>
                <a:ext cx="3499" cy="149925"/>
              </a:xfrm>
              <a:custGeom>
                <a:avLst/>
                <a:gdLst/>
                <a:ahLst/>
                <a:cxnLst/>
                <a:rect l="l" t="t" r="r" b="b"/>
                <a:pathLst>
                  <a:path w="244" h="10455" extrusionOk="0">
                    <a:moveTo>
                      <a:pt x="1" y="1"/>
                    </a:moveTo>
                    <a:lnTo>
                      <a:pt x="1" y="10454"/>
                    </a:lnTo>
                    <a:lnTo>
                      <a:pt x="244" y="10454"/>
                    </a:lnTo>
                    <a:lnTo>
                      <a:pt x="24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20"/>
              <p:cNvSpPr/>
              <p:nvPr/>
            </p:nvSpPr>
            <p:spPr>
              <a:xfrm>
                <a:off x="1327126" y="5708220"/>
                <a:ext cx="3499" cy="150785"/>
              </a:xfrm>
              <a:custGeom>
                <a:avLst/>
                <a:gdLst/>
                <a:ahLst/>
                <a:cxnLst/>
                <a:rect l="l" t="t" r="r" b="b"/>
                <a:pathLst>
                  <a:path w="244" h="10515" extrusionOk="0">
                    <a:moveTo>
                      <a:pt x="1" y="1"/>
                    </a:moveTo>
                    <a:lnTo>
                      <a:pt x="1" y="10515"/>
                    </a:lnTo>
                    <a:lnTo>
                      <a:pt x="244" y="10515"/>
                    </a:lnTo>
                    <a:lnTo>
                      <a:pt x="24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20"/>
              <p:cNvSpPr/>
              <p:nvPr/>
            </p:nvSpPr>
            <p:spPr>
              <a:xfrm>
                <a:off x="1327126" y="7711805"/>
                <a:ext cx="3499" cy="149925"/>
              </a:xfrm>
              <a:custGeom>
                <a:avLst/>
                <a:gdLst/>
                <a:ahLst/>
                <a:cxnLst/>
                <a:rect l="l" t="t" r="r" b="b"/>
                <a:pathLst>
                  <a:path w="244" h="10455" extrusionOk="0">
                    <a:moveTo>
                      <a:pt x="1" y="1"/>
                    </a:moveTo>
                    <a:lnTo>
                      <a:pt x="1" y="10454"/>
                    </a:lnTo>
                    <a:lnTo>
                      <a:pt x="244" y="10454"/>
                    </a:lnTo>
                    <a:lnTo>
                      <a:pt x="24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20"/>
              <p:cNvSpPr/>
              <p:nvPr/>
            </p:nvSpPr>
            <p:spPr>
              <a:xfrm>
                <a:off x="1327126" y="7866075"/>
                <a:ext cx="3499" cy="149910"/>
              </a:xfrm>
              <a:custGeom>
                <a:avLst/>
                <a:gdLst/>
                <a:ahLst/>
                <a:cxnLst/>
                <a:rect l="l" t="t" r="r" b="b"/>
                <a:pathLst>
                  <a:path w="244" h="10454" extrusionOk="0">
                    <a:moveTo>
                      <a:pt x="1" y="0"/>
                    </a:moveTo>
                    <a:lnTo>
                      <a:pt x="1" y="10453"/>
                    </a:lnTo>
                    <a:lnTo>
                      <a:pt x="244" y="10453"/>
                    </a:lnTo>
                    <a:lnTo>
                      <a:pt x="24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20"/>
              <p:cNvSpPr/>
              <p:nvPr/>
            </p:nvSpPr>
            <p:spPr>
              <a:xfrm>
                <a:off x="1327126" y="6941403"/>
                <a:ext cx="3499" cy="149910"/>
              </a:xfrm>
              <a:custGeom>
                <a:avLst/>
                <a:gdLst/>
                <a:ahLst/>
                <a:cxnLst/>
                <a:rect l="l" t="t" r="r" b="b"/>
                <a:pathLst>
                  <a:path w="244" h="10454" extrusionOk="0">
                    <a:moveTo>
                      <a:pt x="1" y="0"/>
                    </a:moveTo>
                    <a:lnTo>
                      <a:pt x="1" y="10454"/>
                    </a:lnTo>
                    <a:lnTo>
                      <a:pt x="244" y="10454"/>
                    </a:lnTo>
                    <a:lnTo>
                      <a:pt x="24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20"/>
              <p:cNvSpPr/>
              <p:nvPr/>
            </p:nvSpPr>
            <p:spPr>
              <a:xfrm>
                <a:off x="1481382" y="8019455"/>
                <a:ext cx="3499" cy="150785"/>
              </a:xfrm>
              <a:custGeom>
                <a:avLst/>
                <a:gdLst/>
                <a:ahLst/>
                <a:cxnLst/>
                <a:rect l="l" t="t" r="r" b="b"/>
                <a:pathLst>
                  <a:path w="244" h="10515" extrusionOk="0">
                    <a:moveTo>
                      <a:pt x="1" y="0"/>
                    </a:moveTo>
                    <a:lnTo>
                      <a:pt x="1" y="10514"/>
                    </a:lnTo>
                    <a:lnTo>
                      <a:pt x="244" y="10514"/>
                    </a:lnTo>
                    <a:lnTo>
                      <a:pt x="24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20"/>
              <p:cNvSpPr/>
              <p:nvPr/>
            </p:nvSpPr>
            <p:spPr>
              <a:xfrm>
                <a:off x="1481382" y="7711805"/>
                <a:ext cx="3499" cy="149925"/>
              </a:xfrm>
              <a:custGeom>
                <a:avLst/>
                <a:gdLst/>
                <a:ahLst/>
                <a:cxnLst/>
                <a:rect l="l" t="t" r="r" b="b"/>
                <a:pathLst>
                  <a:path w="244" h="10455" extrusionOk="0">
                    <a:moveTo>
                      <a:pt x="1" y="1"/>
                    </a:moveTo>
                    <a:lnTo>
                      <a:pt x="1" y="10454"/>
                    </a:lnTo>
                    <a:lnTo>
                      <a:pt x="244" y="10454"/>
                    </a:lnTo>
                    <a:lnTo>
                      <a:pt x="24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20"/>
              <p:cNvSpPr/>
              <p:nvPr/>
            </p:nvSpPr>
            <p:spPr>
              <a:xfrm>
                <a:off x="1481382" y="6325242"/>
                <a:ext cx="3499" cy="149925"/>
              </a:xfrm>
              <a:custGeom>
                <a:avLst/>
                <a:gdLst/>
                <a:ahLst/>
                <a:cxnLst/>
                <a:rect l="l" t="t" r="r" b="b"/>
                <a:pathLst>
                  <a:path w="244" h="10455" extrusionOk="0">
                    <a:moveTo>
                      <a:pt x="1" y="1"/>
                    </a:moveTo>
                    <a:lnTo>
                      <a:pt x="1" y="10454"/>
                    </a:lnTo>
                    <a:lnTo>
                      <a:pt x="244" y="10454"/>
                    </a:lnTo>
                    <a:lnTo>
                      <a:pt x="24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20"/>
              <p:cNvSpPr/>
              <p:nvPr/>
            </p:nvSpPr>
            <p:spPr>
              <a:xfrm>
                <a:off x="1481382" y="7866075"/>
                <a:ext cx="3499" cy="149910"/>
              </a:xfrm>
              <a:custGeom>
                <a:avLst/>
                <a:gdLst/>
                <a:ahLst/>
                <a:cxnLst/>
                <a:rect l="l" t="t" r="r" b="b"/>
                <a:pathLst>
                  <a:path w="244" h="10454" extrusionOk="0">
                    <a:moveTo>
                      <a:pt x="1" y="0"/>
                    </a:moveTo>
                    <a:lnTo>
                      <a:pt x="1" y="10453"/>
                    </a:lnTo>
                    <a:lnTo>
                      <a:pt x="244" y="10453"/>
                    </a:lnTo>
                    <a:lnTo>
                      <a:pt x="24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20"/>
              <p:cNvSpPr/>
              <p:nvPr/>
            </p:nvSpPr>
            <p:spPr>
              <a:xfrm>
                <a:off x="1481382" y="7403294"/>
                <a:ext cx="3499" cy="150785"/>
              </a:xfrm>
              <a:custGeom>
                <a:avLst/>
                <a:gdLst/>
                <a:ahLst/>
                <a:cxnLst/>
                <a:rect l="l" t="t" r="r" b="b"/>
                <a:pathLst>
                  <a:path w="244" h="10515" extrusionOk="0">
                    <a:moveTo>
                      <a:pt x="1" y="1"/>
                    </a:moveTo>
                    <a:lnTo>
                      <a:pt x="1" y="10515"/>
                    </a:lnTo>
                    <a:lnTo>
                      <a:pt x="244" y="10515"/>
                    </a:lnTo>
                    <a:lnTo>
                      <a:pt x="24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20"/>
              <p:cNvSpPr/>
              <p:nvPr/>
            </p:nvSpPr>
            <p:spPr>
              <a:xfrm>
                <a:off x="1481382" y="5708220"/>
                <a:ext cx="3499" cy="150785"/>
              </a:xfrm>
              <a:custGeom>
                <a:avLst/>
                <a:gdLst/>
                <a:ahLst/>
                <a:cxnLst/>
                <a:rect l="l" t="t" r="r" b="b"/>
                <a:pathLst>
                  <a:path w="244" h="10515" extrusionOk="0">
                    <a:moveTo>
                      <a:pt x="1" y="1"/>
                    </a:moveTo>
                    <a:lnTo>
                      <a:pt x="1" y="10515"/>
                    </a:lnTo>
                    <a:lnTo>
                      <a:pt x="244" y="10515"/>
                    </a:lnTo>
                    <a:lnTo>
                      <a:pt x="24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20"/>
              <p:cNvSpPr/>
              <p:nvPr/>
            </p:nvSpPr>
            <p:spPr>
              <a:xfrm>
                <a:off x="1481382" y="8173711"/>
                <a:ext cx="3499" cy="150785"/>
              </a:xfrm>
              <a:custGeom>
                <a:avLst/>
                <a:gdLst/>
                <a:ahLst/>
                <a:cxnLst/>
                <a:rect l="l" t="t" r="r" b="b"/>
                <a:pathLst>
                  <a:path w="244" h="10515" extrusionOk="0">
                    <a:moveTo>
                      <a:pt x="1" y="0"/>
                    </a:moveTo>
                    <a:lnTo>
                      <a:pt x="1" y="10514"/>
                    </a:lnTo>
                    <a:lnTo>
                      <a:pt x="244" y="10514"/>
                    </a:lnTo>
                    <a:lnTo>
                      <a:pt x="24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20"/>
              <p:cNvSpPr/>
              <p:nvPr/>
            </p:nvSpPr>
            <p:spPr>
              <a:xfrm>
                <a:off x="1481382" y="6632892"/>
                <a:ext cx="3499" cy="150785"/>
              </a:xfrm>
              <a:custGeom>
                <a:avLst/>
                <a:gdLst/>
                <a:ahLst/>
                <a:cxnLst/>
                <a:rect l="l" t="t" r="r" b="b"/>
                <a:pathLst>
                  <a:path w="244" h="10515" extrusionOk="0">
                    <a:moveTo>
                      <a:pt x="1" y="0"/>
                    </a:moveTo>
                    <a:lnTo>
                      <a:pt x="1" y="10514"/>
                    </a:lnTo>
                    <a:lnTo>
                      <a:pt x="244" y="10514"/>
                    </a:lnTo>
                    <a:lnTo>
                      <a:pt x="24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20"/>
              <p:cNvSpPr/>
              <p:nvPr/>
            </p:nvSpPr>
            <p:spPr>
              <a:xfrm>
                <a:off x="1481382" y="6787147"/>
                <a:ext cx="3499" cy="149910"/>
              </a:xfrm>
              <a:custGeom>
                <a:avLst/>
                <a:gdLst/>
                <a:ahLst/>
                <a:cxnLst/>
                <a:rect l="l" t="t" r="r" b="b"/>
                <a:pathLst>
                  <a:path w="244" h="10454" extrusionOk="0">
                    <a:moveTo>
                      <a:pt x="1" y="0"/>
                    </a:moveTo>
                    <a:lnTo>
                      <a:pt x="1" y="10454"/>
                    </a:lnTo>
                    <a:lnTo>
                      <a:pt x="244" y="10454"/>
                    </a:lnTo>
                    <a:lnTo>
                      <a:pt x="24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20"/>
              <p:cNvSpPr/>
              <p:nvPr/>
            </p:nvSpPr>
            <p:spPr>
              <a:xfrm>
                <a:off x="1481382" y="8327966"/>
                <a:ext cx="3499" cy="106331"/>
              </a:xfrm>
              <a:custGeom>
                <a:avLst/>
                <a:gdLst/>
                <a:ahLst/>
                <a:cxnLst/>
                <a:rect l="l" t="t" r="r" b="b"/>
                <a:pathLst>
                  <a:path w="244" h="7415" extrusionOk="0">
                    <a:moveTo>
                      <a:pt x="1" y="0"/>
                    </a:moveTo>
                    <a:lnTo>
                      <a:pt x="1" y="7415"/>
                    </a:lnTo>
                    <a:cubicBezTo>
                      <a:pt x="62" y="7354"/>
                      <a:pt x="183" y="7293"/>
                      <a:pt x="244" y="7233"/>
                    </a:cubicBezTo>
                    <a:lnTo>
                      <a:pt x="24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20"/>
              <p:cNvSpPr/>
              <p:nvPr/>
            </p:nvSpPr>
            <p:spPr>
              <a:xfrm>
                <a:off x="1481382" y="7095658"/>
                <a:ext cx="3499" cy="149910"/>
              </a:xfrm>
              <a:custGeom>
                <a:avLst/>
                <a:gdLst/>
                <a:ahLst/>
                <a:cxnLst/>
                <a:rect l="l" t="t" r="r" b="b"/>
                <a:pathLst>
                  <a:path w="244" h="10454" extrusionOk="0">
                    <a:moveTo>
                      <a:pt x="1" y="1"/>
                    </a:moveTo>
                    <a:lnTo>
                      <a:pt x="1" y="10454"/>
                    </a:lnTo>
                    <a:lnTo>
                      <a:pt x="244" y="10454"/>
                    </a:lnTo>
                    <a:lnTo>
                      <a:pt x="24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20"/>
              <p:cNvSpPr/>
              <p:nvPr/>
            </p:nvSpPr>
            <p:spPr>
              <a:xfrm>
                <a:off x="1481382" y="6170986"/>
                <a:ext cx="3499" cy="149925"/>
              </a:xfrm>
              <a:custGeom>
                <a:avLst/>
                <a:gdLst/>
                <a:ahLst/>
                <a:cxnLst/>
                <a:rect l="l" t="t" r="r" b="b"/>
                <a:pathLst>
                  <a:path w="244" h="10455" extrusionOk="0">
                    <a:moveTo>
                      <a:pt x="1" y="1"/>
                    </a:moveTo>
                    <a:lnTo>
                      <a:pt x="1" y="10454"/>
                    </a:lnTo>
                    <a:lnTo>
                      <a:pt x="244" y="10454"/>
                    </a:lnTo>
                    <a:lnTo>
                      <a:pt x="24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20"/>
              <p:cNvSpPr/>
              <p:nvPr/>
            </p:nvSpPr>
            <p:spPr>
              <a:xfrm>
                <a:off x="1481382" y="5583606"/>
                <a:ext cx="3499" cy="121144"/>
              </a:xfrm>
              <a:custGeom>
                <a:avLst/>
                <a:gdLst/>
                <a:ahLst/>
                <a:cxnLst/>
                <a:rect l="l" t="t" r="r" b="b"/>
                <a:pathLst>
                  <a:path w="244" h="8448" extrusionOk="0">
                    <a:moveTo>
                      <a:pt x="1" y="0"/>
                    </a:moveTo>
                    <a:lnTo>
                      <a:pt x="1" y="8448"/>
                    </a:lnTo>
                    <a:lnTo>
                      <a:pt x="244" y="8448"/>
                    </a:lnTo>
                    <a:lnTo>
                      <a:pt x="24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20"/>
              <p:cNvSpPr/>
              <p:nvPr/>
            </p:nvSpPr>
            <p:spPr>
              <a:xfrm>
                <a:off x="1481382" y="5862476"/>
                <a:ext cx="3499" cy="150785"/>
              </a:xfrm>
              <a:custGeom>
                <a:avLst/>
                <a:gdLst/>
                <a:ahLst/>
                <a:cxnLst/>
                <a:rect l="l" t="t" r="r" b="b"/>
                <a:pathLst>
                  <a:path w="244" h="10515" extrusionOk="0">
                    <a:moveTo>
                      <a:pt x="1" y="1"/>
                    </a:moveTo>
                    <a:lnTo>
                      <a:pt x="1" y="10515"/>
                    </a:lnTo>
                    <a:lnTo>
                      <a:pt x="244" y="10515"/>
                    </a:lnTo>
                    <a:lnTo>
                      <a:pt x="24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20"/>
              <p:cNvSpPr/>
              <p:nvPr/>
            </p:nvSpPr>
            <p:spPr>
              <a:xfrm>
                <a:off x="1481382" y="6941403"/>
                <a:ext cx="3499" cy="149910"/>
              </a:xfrm>
              <a:custGeom>
                <a:avLst/>
                <a:gdLst/>
                <a:ahLst/>
                <a:cxnLst/>
                <a:rect l="l" t="t" r="r" b="b"/>
                <a:pathLst>
                  <a:path w="244" h="10454" extrusionOk="0">
                    <a:moveTo>
                      <a:pt x="1" y="0"/>
                    </a:moveTo>
                    <a:lnTo>
                      <a:pt x="1" y="10454"/>
                    </a:lnTo>
                    <a:lnTo>
                      <a:pt x="244" y="10454"/>
                    </a:lnTo>
                    <a:lnTo>
                      <a:pt x="24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20"/>
              <p:cNvSpPr/>
              <p:nvPr/>
            </p:nvSpPr>
            <p:spPr>
              <a:xfrm>
                <a:off x="1481382" y="6478637"/>
                <a:ext cx="3499" cy="150785"/>
              </a:xfrm>
              <a:custGeom>
                <a:avLst/>
                <a:gdLst/>
                <a:ahLst/>
                <a:cxnLst/>
                <a:rect l="l" t="t" r="r" b="b"/>
                <a:pathLst>
                  <a:path w="244" h="10515" extrusionOk="0">
                    <a:moveTo>
                      <a:pt x="1" y="0"/>
                    </a:moveTo>
                    <a:lnTo>
                      <a:pt x="1" y="10514"/>
                    </a:lnTo>
                    <a:lnTo>
                      <a:pt x="244" y="10514"/>
                    </a:lnTo>
                    <a:lnTo>
                      <a:pt x="24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20"/>
              <p:cNvSpPr/>
              <p:nvPr/>
            </p:nvSpPr>
            <p:spPr>
              <a:xfrm>
                <a:off x="1481382" y="7249039"/>
                <a:ext cx="3499" cy="150785"/>
              </a:xfrm>
              <a:custGeom>
                <a:avLst/>
                <a:gdLst/>
                <a:ahLst/>
                <a:cxnLst/>
                <a:rect l="l" t="t" r="r" b="b"/>
                <a:pathLst>
                  <a:path w="244" h="10515" extrusionOk="0">
                    <a:moveTo>
                      <a:pt x="1" y="1"/>
                    </a:moveTo>
                    <a:lnTo>
                      <a:pt x="1" y="10515"/>
                    </a:lnTo>
                    <a:lnTo>
                      <a:pt x="244" y="10515"/>
                    </a:lnTo>
                    <a:lnTo>
                      <a:pt x="24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20"/>
              <p:cNvSpPr/>
              <p:nvPr/>
            </p:nvSpPr>
            <p:spPr>
              <a:xfrm>
                <a:off x="1481382" y="7557550"/>
                <a:ext cx="3499" cy="149925"/>
              </a:xfrm>
              <a:custGeom>
                <a:avLst/>
                <a:gdLst/>
                <a:ahLst/>
                <a:cxnLst/>
                <a:rect l="l" t="t" r="r" b="b"/>
                <a:pathLst>
                  <a:path w="244" h="10455" extrusionOk="0">
                    <a:moveTo>
                      <a:pt x="1" y="1"/>
                    </a:moveTo>
                    <a:lnTo>
                      <a:pt x="1" y="10454"/>
                    </a:lnTo>
                    <a:lnTo>
                      <a:pt x="244" y="10454"/>
                    </a:lnTo>
                    <a:lnTo>
                      <a:pt x="24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20"/>
              <p:cNvSpPr/>
              <p:nvPr/>
            </p:nvSpPr>
            <p:spPr>
              <a:xfrm>
                <a:off x="1481382" y="6016731"/>
                <a:ext cx="3499" cy="149925"/>
              </a:xfrm>
              <a:custGeom>
                <a:avLst/>
                <a:gdLst/>
                <a:ahLst/>
                <a:cxnLst/>
                <a:rect l="l" t="t" r="r" b="b"/>
                <a:pathLst>
                  <a:path w="244" h="10455" extrusionOk="0">
                    <a:moveTo>
                      <a:pt x="1" y="1"/>
                    </a:moveTo>
                    <a:lnTo>
                      <a:pt x="1" y="10454"/>
                    </a:lnTo>
                    <a:lnTo>
                      <a:pt x="244" y="10454"/>
                    </a:lnTo>
                    <a:lnTo>
                      <a:pt x="24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20"/>
              <p:cNvSpPr/>
              <p:nvPr/>
            </p:nvSpPr>
            <p:spPr>
              <a:xfrm>
                <a:off x="1634777" y="5583606"/>
                <a:ext cx="4359" cy="121144"/>
              </a:xfrm>
              <a:custGeom>
                <a:avLst/>
                <a:gdLst/>
                <a:ahLst/>
                <a:cxnLst/>
                <a:rect l="l" t="t" r="r" b="b"/>
                <a:pathLst>
                  <a:path w="304" h="8448" extrusionOk="0">
                    <a:moveTo>
                      <a:pt x="0" y="0"/>
                    </a:moveTo>
                    <a:lnTo>
                      <a:pt x="0" y="8448"/>
                    </a:lnTo>
                    <a:lnTo>
                      <a:pt x="304" y="8448"/>
                    </a:lnTo>
                    <a:lnTo>
                      <a:pt x="30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20"/>
              <p:cNvSpPr/>
              <p:nvPr/>
            </p:nvSpPr>
            <p:spPr>
              <a:xfrm>
                <a:off x="1634777" y="7557550"/>
                <a:ext cx="4359" cy="149925"/>
              </a:xfrm>
              <a:custGeom>
                <a:avLst/>
                <a:gdLst/>
                <a:ahLst/>
                <a:cxnLst/>
                <a:rect l="l" t="t" r="r" b="b"/>
                <a:pathLst>
                  <a:path w="304" h="10455" extrusionOk="0">
                    <a:moveTo>
                      <a:pt x="0" y="1"/>
                    </a:moveTo>
                    <a:lnTo>
                      <a:pt x="0" y="10454"/>
                    </a:lnTo>
                    <a:lnTo>
                      <a:pt x="304" y="10454"/>
                    </a:lnTo>
                    <a:lnTo>
                      <a:pt x="30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20"/>
              <p:cNvSpPr/>
              <p:nvPr/>
            </p:nvSpPr>
            <p:spPr>
              <a:xfrm>
                <a:off x="1634777" y="6016731"/>
                <a:ext cx="4359" cy="149925"/>
              </a:xfrm>
              <a:custGeom>
                <a:avLst/>
                <a:gdLst/>
                <a:ahLst/>
                <a:cxnLst/>
                <a:rect l="l" t="t" r="r" b="b"/>
                <a:pathLst>
                  <a:path w="304" h="10455" extrusionOk="0">
                    <a:moveTo>
                      <a:pt x="0" y="1"/>
                    </a:moveTo>
                    <a:lnTo>
                      <a:pt x="0" y="10454"/>
                    </a:lnTo>
                    <a:lnTo>
                      <a:pt x="304" y="10454"/>
                    </a:lnTo>
                    <a:lnTo>
                      <a:pt x="30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20"/>
              <p:cNvSpPr/>
              <p:nvPr/>
            </p:nvSpPr>
            <p:spPr>
              <a:xfrm>
                <a:off x="1634777" y="6170986"/>
                <a:ext cx="4359" cy="149925"/>
              </a:xfrm>
              <a:custGeom>
                <a:avLst/>
                <a:gdLst/>
                <a:ahLst/>
                <a:cxnLst/>
                <a:rect l="l" t="t" r="r" b="b"/>
                <a:pathLst>
                  <a:path w="304" h="10455" extrusionOk="0">
                    <a:moveTo>
                      <a:pt x="0" y="1"/>
                    </a:moveTo>
                    <a:lnTo>
                      <a:pt x="0" y="10454"/>
                    </a:lnTo>
                    <a:lnTo>
                      <a:pt x="304" y="10454"/>
                    </a:lnTo>
                    <a:lnTo>
                      <a:pt x="30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20"/>
              <p:cNvSpPr/>
              <p:nvPr/>
            </p:nvSpPr>
            <p:spPr>
              <a:xfrm>
                <a:off x="1634777" y="7866075"/>
                <a:ext cx="4359" cy="149910"/>
              </a:xfrm>
              <a:custGeom>
                <a:avLst/>
                <a:gdLst/>
                <a:ahLst/>
                <a:cxnLst/>
                <a:rect l="l" t="t" r="r" b="b"/>
                <a:pathLst>
                  <a:path w="304" h="10454" extrusionOk="0">
                    <a:moveTo>
                      <a:pt x="0" y="0"/>
                    </a:moveTo>
                    <a:lnTo>
                      <a:pt x="0" y="10453"/>
                    </a:lnTo>
                    <a:lnTo>
                      <a:pt x="304" y="10453"/>
                    </a:lnTo>
                    <a:lnTo>
                      <a:pt x="30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20"/>
              <p:cNvSpPr/>
              <p:nvPr/>
            </p:nvSpPr>
            <p:spPr>
              <a:xfrm>
                <a:off x="1634777" y="8019455"/>
                <a:ext cx="4359" cy="150785"/>
              </a:xfrm>
              <a:custGeom>
                <a:avLst/>
                <a:gdLst/>
                <a:ahLst/>
                <a:cxnLst/>
                <a:rect l="l" t="t" r="r" b="b"/>
                <a:pathLst>
                  <a:path w="304" h="10515" extrusionOk="0">
                    <a:moveTo>
                      <a:pt x="0" y="0"/>
                    </a:moveTo>
                    <a:lnTo>
                      <a:pt x="0" y="10514"/>
                    </a:lnTo>
                    <a:lnTo>
                      <a:pt x="304" y="10514"/>
                    </a:lnTo>
                    <a:lnTo>
                      <a:pt x="30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20"/>
              <p:cNvSpPr/>
              <p:nvPr/>
            </p:nvSpPr>
            <p:spPr>
              <a:xfrm>
                <a:off x="1634777" y="5708220"/>
                <a:ext cx="4359" cy="150785"/>
              </a:xfrm>
              <a:custGeom>
                <a:avLst/>
                <a:gdLst/>
                <a:ahLst/>
                <a:cxnLst/>
                <a:rect l="l" t="t" r="r" b="b"/>
                <a:pathLst>
                  <a:path w="304" h="10515" extrusionOk="0">
                    <a:moveTo>
                      <a:pt x="0" y="1"/>
                    </a:moveTo>
                    <a:lnTo>
                      <a:pt x="0" y="10515"/>
                    </a:lnTo>
                    <a:lnTo>
                      <a:pt x="304" y="10515"/>
                    </a:lnTo>
                    <a:lnTo>
                      <a:pt x="30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20"/>
              <p:cNvSpPr/>
              <p:nvPr/>
            </p:nvSpPr>
            <p:spPr>
              <a:xfrm>
                <a:off x="1634777" y="7095658"/>
                <a:ext cx="4359" cy="149910"/>
              </a:xfrm>
              <a:custGeom>
                <a:avLst/>
                <a:gdLst/>
                <a:ahLst/>
                <a:cxnLst/>
                <a:rect l="l" t="t" r="r" b="b"/>
                <a:pathLst>
                  <a:path w="304" h="10454" extrusionOk="0">
                    <a:moveTo>
                      <a:pt x="0" y="1"/>
                    </a:moveTo>
                    <a:lnTo>
                      <a:pt x="0" y="10454"/>
                    </a:lnTo>
                    <a:lnTo>
                      <a:pt x="304" y="10454"/>
                    </a:lnTo>
                    <a:lnTo>
                      <a:pt x="30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20"/>
              <p:cNvSpPr/>
              <p:nvPr/>
            </p:nvSpPr>
            <p:spPr>
              <a:xfrm>
                <a:off x="1634777" y="7249039"/>
                <a:ext cx="4359" cy="150785"/>
              </a:xfrm>
              <a:custGeom>
                <a:avLst/>
                <a:gdLst/>
                <a:ahLst/>
                <a:cxnLst/>
                <a:rect l="l" t="t" r="r" b="b"/>
                <a:pathLst>
                  <a:path w="304" h="10515" extrusionOk="0">
                    <a:moveTo>
                      <a:pt x="0" y="1"/>
                    </a:moveTo>
                    <a:lnTo>
                      <a:pt x="0" y="10515"/>
                    </a:lnTo>
                    <a:lnTo>
                      <a:pt x="304" y="10515"/>
                    </a:lnTo>
                    <a:lnTo>
                      <a:pt x="30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20"/>
              <p:cNvSpPr/>
              <p:nvPr/>
            </p:nvSpPr>
            <p:spPr>
              <a:xfrm>
                <a:off x="1634777" y="8173711"/>
                <a:ext cx="4359" cy="150785"/>
              </a:xfrm>
              <a:custGeom>
                <a:avLst/>
                <a:gdLst/>
                <a:ahLst/>
                <a:cxnLst/>
                <a:rect l="l" t="t" r="r" b="b"/>
                <a:pathLst>
                  <a:path w="304" h="10515" extrusionOk="0">
                    <a:moveTo>
                      <a:pt x="0" y="0"/>
                    </a:moveTo>
                    <a:lnTo>
                      <a:pt x="0" y="10514"/>
                    </a:lnTo>
                    <a:lnTo>
                      <a:pt x="304" y="10514"/>
                    </a:lnTo>
                    <a:lnTo>
                      <a:pt x="30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20"/>
              <p:cNvSpPr/>
              <p:nvPr/>
            </p:nvSpPr>
            <p:spPr>
              <a:xfrm>
                <a:off x="1634777" y="6787147"/>
                <a:ext cx="4359" cy="149910"/>
              </a:xfrm>
              <a:custGeom>
                <a:avLst/>
                <a:gdLst/>
                <a:ahLst/>
                <a:cxnLst/>
                <a:rect l="l" t="t" r="r" b="b"/>
                <a:pathLst>
                  <a:path w="304" h="10454" extrusionOk="0">
                    <a:moveTo>
                      <a:pt x="0" y="0"/>
                    </a:moveTo>
                    <a:lnTo>
                      <a:pt x="0" y="10454"/>
                    </a:lnTo>
                    <a:lnTo>
                      <a:pt x="304" y="10454"/>
                    </a:lnTo>
                    <a:lnTo>
                      <a:pt x="30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20"/>
              <p:cNvSpPr/>
              <p:nvPr/>
            </p:nvSpPr>
            <p:spPr>
              <a:xfrm>
                <a:off x="1634777" y="6478637"/>
                <a:ext cx="4359" cy="150785"/>
              </a:xfrm>
              <a:custGeom>
                <a:avLst/>
                <a:gdLst/>
                <a:ahLst/>
                <a:cxnLst/>
                <a:rect l="l" t="t" r="r" b="b"/>
                <a:pathLst>
                  <a:path w="304" h="10515" extrusionOk="0">
                    <a:moveTo>
                      <a:pt x="0" y="0"/>
                    </a:moveTo>
                    <a:lnTo>
                      <a:pt x="0" y="10514"/>
                    </a:lnTo>
                    <a:lnTo>
                      <a:pt x="304" y="10514"/>
                    </a:lnTo>
                    <a:lnTo>
                      <a:pt x="30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20"/>
              <p:cNvSpPr/>
              <p:nvPr/>
            </p:nvSpPr>
            <p:spPr>
              <a:xfrm>
                <a:off x="1634777" y="6325242"/>
                <a:ext cx="4359" cy="149925"/>
              </a:xfrm>
              <a:custGeom>
                <a:avLst/>
                <a:gdLst/>
                <a:ahLst/>
                <a:cxnLst/>
                <a:rect l="l" t="t" r="r" b="b"/>
                <a:pathLst>
                  <a:path w="304" h="10455" extrusionOk="0">
                    <a:moveTo>
                      <a:pt x="0" y="1"/>
                    </a:moveTo>
                    <a:lnTo>
                      <a:pt x="0" y="10454"/>
                    </a:lnTo>
                    <a:lnTo>
                      <a:pt x="304" y="10454"/>
                    </a:lnTo>
                    <a:lnTo>
                      <a:pt x="30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20"/>
              <p:cNvSpPr/>
              <p:nvPr/>
            </p:nvSpPr>
            <p:spPr>
              <a:xfrm>
                <a:off x="1634777" y="7711805"/>
                <a:ext cx="4359" cy="149925"/>
              </a:xfrm>
              <a:custGeom>
                <a:avLst/>
                <a:gdLst/>
                <a:ahLst/>
                <a:cxnLst/>
                <a:rect l="l" t="t" r="r" b="b"/>
                <a:pathLst>
                  <a:path w="304" h="10455" extrusionOk="0">
                    <a:moveTo>
                      <a:pt x="0" y="1"/>
                    </a:moveTo>
                    <a:lnTo>
                      <a:pt x="0" y="10454"/>
                    </a:lnTo>
                    <a:lnTo>
                      <a:pt x="304" y="10454"/>
                    </a:lnTo>
                    <a:lnTo>
                      <a:pt x="30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20"/>
              <p:cNvSpPr/>
              <p:nvPr/>
            </p:nvSpPr>
            <p:spPr>
              <a:xfrm>
                <a:off x="1634777" y="6941403"/>
                <a:ext cx="4359" cy="149910"/>
              </a:xfrm>
              <a:custGeom>
                <a:avLst/>
                <a:gdLst/>
                <a:ahLst/>
                <a:cxnLst/>
                <a:rect l="l" t="t" r="r" b="b"/>
                <a:pathLst>
                  <a:path w="304" h="10454" extrusionOk="0">
                    <a:moveTo>
                      <a:pt x="0" y="0"/>
                    </a:moveTo>
                    <a:lnTo>
                      <a:pt x="0" y="10454"/>
                    </a:lnTo>
                    <a:lnTo>
                      <a:pt x="304" y="10454"/>
                    </a:lnTo>
                    <a:lnTo>
                      <a:pt x="30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20"/>
              <p:cNvSpPr/>
              <p:nvPr/>
            </p:nvSpPr>
            <p:spPr>
              <a:xfrm>
                <a:off x="1634777" y="7403294"/>
                <a:ext cx="4359" cy="150785"/>
              </a:xfrm>
              <a:custGeom>
                <a:avLst/>
                <a:gdLst/>
                <a:ahLst/>
                <a:cxnLst/>
                <a:rect l="l" t="t" r="r" b="b"/>
                <a:pathLst>
                  <a:path w="304" h="10515" extrusionOk="0">
                    <a:moveTo>
                      <a:pt x="0" y="1"/>
                    </a:moveTo>
                    <a:lnTo>
                      <a:pt x="0" y="10515"/>
                    </a:lnTo>
                    <a:lnTo>
                      <a:pt x="304" y="10515"/>
                    </a:lnTo>
                    <a:lnTo>
                      <a:pt x="30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20"/>
              <p:cNvSpPr/>
              <p:nvPr/>
            </p:nvSpPr>
            <p:spPr>
              <a:xfrm>
                <a:off x="1634777" y="8327966"/>
                <a:ext cx="4359" cy="108955"/>
              </a:xfrm>
              <a:custGeom>
                <a:avLst/>
                <a:gdLst/>
                <a:ahLst/>
                <a:cxnLst/>
                <a:rect l="l" t="t" r="r" b="b"/>
                <a:pathLst>
                  <a:path w="304" h="7598" extrusionOk="0">
                    <a:moveTo>
                      <a:pt x="0" y="0"/>
                    </a:moveTo>
                    <a:lnTo>
                      <a:pt x="0" y="7597"/>
                    </a:lnTo>
                    <a:lnTo>
                      <a:pt x="304" y="7597"/>
                    </a:lnTo>
                    <a:lnTo>
                      <a:pt x="30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20"/>
              <p:cNvSpPr/>
              <p:nvPr/>
            </p:nvSpPr>
            <p:spPr>
              <a:xfrm>
                <a:off x="1634777" y="6632892"/>
                <a:ext cx="4359" cy="150785"/>
              </a:xfrm>
              <a:custGeom>
                <a:avLst/>
                <a:gdLst/>
                <a:ahLst/>
                <a:cxnLst/>
                <a:rect l="l" t="t" r="r" b="b"/>
                <a:pathLst>
                  <a:path w="304" h="10515" extrusionOk="0">
                    <a:moveTo>
                      <a:pt x="0" y="0"/>
                    </a:moveTo>
                    <a:lnTo>
                      <a:pt x="0" y="10514"/>
                    </a:lnTo>
                    <a:lnTo>
                      <a:pt x="304" y="10514"/>
                    </a:lnTo>
                    <a:lnTo>
                      <a:pt x="30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20"/>
              <p:cNvSpPr/>
              <p:nvPr/>
            </p:nvSpPr>
            <p:spPr>
              <a:xfrm>
                <a:off x="1634777" y="5862476"/>
                <a:ext cx="4359" cy="150785"/>
              </a:xfrm>
              <a:custGeom>
                <a:avLst/>
                <a:gdLst/>
                <a:ahLst/>
                <a:cxnLst/>
                <a:rect l="l" t="t" r="r" b="b"/>
                <a:pathLst>
                  <a:path w="304" h="10515" extrusionOk="0">
                    <a:moveTo>
                      <a:pt x="0" y="1"/>
                    </a:moveTo>
                    <a:lnTo>
                      <a:pt x="0" y="10515"/>
                    </a:lnTo>
                    <a:lnTo>
                      <a:pt x="304" y="10515"/>
                    </a:lnTo>
                    <a:lnTo>
                      <a:pt x="30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20"/>
              <p:cNvSpPr/>
              <p:nvPr/>
            </p:nvSpPr>
            <p:spPr>
              <a:xfrm>
                <a:off x="1789032" y="6941403"/>
                <a:ext cx="4359" cy="149910"/>
              </a:xfrm>
              <a:custGeom>
                <a:avLst/>
                <a:gdLst/>
                <a:ahLst/>
                <a:cxnLst/>
                <a:rect l="l" t="t" r="r" b="b"/>
                <a:pathLst>
                  <a:path w="304" h="10454" extrusionOk="0">
                    <a:moveTo>
                      <a:pt x="0" y="0"/>
                    </a:moveTo>
                    <a:lnTo>
                      <a:pt x="0" y="10454"/>
                    </a:lnTo>
                    <a:lnTo>
                      <a:pt x="304" y="10454"/>
                    </a:lnTo>
                    <a:lnTo>
                      <a:pt x="30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20"/>
              <p:cNvSpPr/>
              <p:nvPr/>
            </p:nvSpPr>
            <p:spPr>
              <a:xfrm>
                <a:off x="1789032" y="6787147"/>
                <a:ext cx="4359" cy="149910"/>
              </a:xfrm>
              <a:custGeom>
                <a:avLst/>
                <a:gdLst/>
                <a:ahLst/>
                <a:cxnLst/>
                <a:rect l="l" t="t" r="r" b="b"/>
                <a:pathLst>
                  <a:path w="304" h="10454" extrusionOk="0">
                    <a:moveTo>
                      <a:pt x="0" y="0"/>
                    </a:moveTo>
                    <a:lnTo>
                      <a:pt x="0" y="10454"/>
                    </a:lnTo>
                    <a:lnTo>
                      <a:pt x="304" y="10454"/>
                    </a:lnTo>
                    <a:lnTo>
                      <a:pt x="30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20"/>
              <p:cNvSpPr/>
              <p:nvPr/>
            </p:nvSpPr>
            <p:spPr>
              <a:xfrm>
                <a:off x="1789032" y="8019455"/>
                <a:ext cx="4359" cy="150785"/>
              </a:xfrm>
              <a:custGeom>
                <a:avLst/>
                <a:gdLst/>
                <a:ahLst/>
                <a:cxnLst/>
                <a:rect l="l" t="t" r="r" b="b"/>
                <a:pathLst>
                  <a:path w="304" h="10515" extrusionOk="0">
                    <a:moveTo>
                      <a:pt x="0" y="0"/>
                    </a:moveTo>
                    <a:lnTo>
                      <a:pt x="0" y="10514"/>
                    </a:lnTo>
                    <a:lnTo>
                      <a:pt x="304" y="10514"/>
                    </a:lnTo>
                    <a:lnTo>
                      <a:pt x="30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20"/>
              <p:cNvSpPr/>
              <p:nvPr/>
            </p:nvSpPr>
            <p:spPr>
              <a:xfrm>
                <a:off x="1789032" y="8327966"/>
                <a:ext cx="4359" cy="87159"/>
              </a:xfrm>
              <a:custGeom>
                <a:avLst/>
                <a:gdLst/>
                <a:ahLst/>
                <a:cxnLst/>
                <a:rect l="l" t="t" r="r" b="b"/>
                <a:pathLst>
                  <a:path w="304" h="6078" extrusionOk="0">
                    <a:moveTo>
                      <a:pt x="0" y="0"/>
                    </a:moveTo>
                    <a:lnTo>
                      <a:pt x="0" y="6078"/>
                    </a:lnTo>
                    <a:lnTo>
                      <a:pt x="304" y="6078"/>
                    </a:lnTo>
                    <a:lnTo>
                      <a:pt x="30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20"/>
              <p:cNvSpPr/>
              <p:nvPr/>
            </p:nvSpPr>
            <p:spPr>
              <a:xfrm>
                <a:off x="1789032" y="7095658"/>
                <a:ext cx="4359" cy="149910"/>
              </a:xfrm>
              <a:custGeom>
                <a:avLst/>
                <a:gdLst/>
                <a:ahLst/>
                <a:cxnLst/>
                <a:rect l="l" t="t" r="r" b="b"/>
                <a:pathLst>
                  <a:path w="304" h="10454" extrusionOk="0">
                    <a:moveTo>
                      <a:pt x="0" y="1"/>
                    </a:moveTo>
                    <a:lnTo>
                      <a:pt x="0" y="10454"/>
                    </a:lnTo>
                    <a:lnTo>
                      <a:pt x="304" y="10454"/>
                    </a:lnTo>
                    <a:lnTo>
                      <a:pt x="30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20"/>
              <p:cNvSpPr/>
              <p:nvPr/>
            </p:nvSpPr>
            <p:spPr>
              <a:xfrm>
                <a:off x="1789032" y="5583606"/>
                <a:ext cx="4359" cy="121144"/>
              </a:xfrm>
              <a:custGeom>
                <a:avLst/>
                <a:gdLst/>
                <a:ahLst/>
                <a:cxnLst/>
                <a:rect l="l" t="t" r="r" b="b"/>
                <a:pathLst>
                  <a:path w="304" h="8448" extrusionOk="0">
                    <a:moveTo>
                      <a:pt x="0" y="0"/>
                    </a:moveTo>
                    <a:lnTo>
                      <a:pt x="0" y="8448"/>
                    </a:lnTo>
                    <a:lnTo>
                      <a:pt x="304" y="8448"/>
                    </a:lnTo>
                    <a:lnTo>
                      <a:pt x="30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20"/>
              <p:cNvSpPr/>
              <p:nvPr/>
            </p:nvSpPr>
            <p:spPr>
              <a:xfrm>
                <a:off x="1789032" y="8173711"/>
                <a:ext cx="4359" cy="150785"/>
              </a:xfrm>
              <a:custGeom>
                <a:avLst/>
                <a:gdLst/>
                <a:ahLst/>
                <a:cxnLst/>
                <a:rect l="l" t="t" r="r" b="b"/>
                <a:pathLst>
                  <a:path w="304" h="10515" extrusionOk="0">
                    <a:moveTo>
                      <a:pt x="0" y="0"/>
                    </a:moveTo>
                    <a:lnTo>
                      <a:pt x="0" y="10514"/>
                    </a:lnTo>
                    <a:lnTo>
                      <a:pt x="304" y="10514"/>
                    </a:lnTo>
                    <a:lnTo>
                      <a:pt x="30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20"/>
              <p:cNvSpPr/>
              <p:nvPr/>
            </p:nvSpPr>
            <p:spPr>
              <a:xfrm>
                <a:off x="1789032" y="6016731"/>
                <a:ext cx="4359" cy="149925"/>
              </a:xfrm>
              <a:custGeom>
                <a:avLst/>
                <a:gdLst/>
                <a:ahLst/>
                <a:cxnLst/>
                <a:rect l="l" t="t" r="r" b="b"/>
                <a:pathLst>
                  <a:path w="304" h="10455" extrusionOk="0">
                    <a:moveTo>
                      <a:pt x="0" y="1"/>
                    </a:moveTo>
                    <a:lnTo>
                      <a:pt x="0" y="10454"/>
                    </a:lnTo>
                    <a:lnTo>
                      <a:pt x="304" y="10454"/>
                    </a:lnTo>
                    <a:lnTo>
                      <a:pt x="30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20"/>
              <p:cNvSpPr/>
              <p:nvPr/>
            </p:nvSpPr>
            <p:spPr>
              <a:xfrm>
                <a:off x="1789032" y="6478637"/>
                <a:ext cx="4359" cy="150785"/>
              </a:xfrm>
              <a:custGeom>
                <a:avLst/>
                <a:gdLst/>
                <a:ahLst/>
                <a:cxnLst/>
                <a:rect l="l" t="t" r="r" b="b"/>
                <a:pathLst>
                  <a:path w="304" h="10515" extrusionOk="0">
                    <a:moveTo>
                      <a:pt x="0" y="0"/>
                    </a:moveTo>
                    <a:lnTo>
                      <a:pt x="0" y="10514"/>
                    </a:lnTo>
                    <a:lnTo>
                      <a:pt x="304" y="10514"/>
                    </a:lnTo>
                    <a:lnTo>
                      <a:pt x="30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20"/>
              <p:cNvSpPr/>
              <p:nvPr/>
            </p:nvSpPr>
            <p:spPr>
              <a:xfrm>
                <a:off x="1789032" y="7866075"/>
                <a:ext cx="4359" cy="149910"/>
              </a:xfrm>
              <a:custGeom>
                <a:avLst/>
                <a:gdLst/>
                <a:ahLst/>
                <a:cxnLst/>
                <a:rect l="l" t="t" r="r" b="b"/>
                <a:pathLst>
                  <a:path w="304" h="10454" extrusionOk="0">
                    <a:moveTo>
                      <a:pt x="0" y="0"/>
                    </a:moveTo>
                    <a:lnTo>
                      <a:pt x="0" y="10453"/>
                    </a:lnTo>
                    <a:lnTo>
                      <a:pt x="304" y="10453"/>
                    </a:lnTo>
                    <a:lnTo>
                      <a:pt x="30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20"/>
              <p:cNvSpPr/>
              <p:nvPr/>
            </p:nvSpPr>
            <p:spPr>
              <a:xfrm>
                <a:off x="1789032" y="7249039"/>
                <a:ext cx="4359" cy="150785"/>
              </a:xfrm>
              <a:custGeom>
                <a:avLst/>
                <a:gdLst/>
                <a:ahLst/>
                <a:cxnLst/>
                <a:rect l="l" t="t" r="r" b="b"/>
                <a:pathLst>
                  <a:path w="304" h="10515" extrusionOk="0">
                    <a:moveTo>
                      <a:pt x="0" y="1"/>
                    </a:moveTo>
                    <a:lnTo>
                      <a:pt x="0" y="10515"/>
                    </a:lnTo>
                    <a:lnTo>
                      <a:pt x="304" y="10515"/>
                    </a:lnTo>
                    <a:lnTo>
                      <a:pt x="30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20"/>
              <p:cNvSpPr/>
              <p:nvPr/>
            </p:nvSpPr>
            <p:spPr>
              <a:xfrm>
                <a:off x="1789032" y="5862476"/>
                <a:ext cx="4359" cy="150785"/>
              </a:xfrm>
              <a:custGeom>
                <a:avLst/>
                <a:gdLst/>
                <a:ahLst/>
                <a:cxnLst/>
                <a:rect l="l" t="t" r="r" b="b"/>
                <a:pathLst>
                  <a:path w="304" h="10515" extrusionOk="0">
                    <a:moveTo>
                      <a:pt x="0" y="1"/>
                    </a:moveTo>
                    <a:lnTo>
                      <a:pt x="0" y="10515"/>
                    </a:lnTo>
                    <a:lnTo>
                      <a:pt x="304" y="10515"/>
                    </a:lnTo>
                    <a:lnTo>
                      <a:pt x="30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20"/>
              <p:cNvSpPr/>
              <p:nvPr/>
            </p:nvSpPr>
            <p:spPr>
              <a:xfrm>
                <a:off x="1789032" y="6325242"/>
                <a:ext cx="4359" cy="149925"/>
              </a:xfrm>
              <a:custGeom>
                <a:avLst/>
                <a:gdLst/>
                <a:ahLst/>
                <a:cxnLst/>
                <a:rect l="l" t="t" r="r" b="b"/>
                <a:pathLst>
                  <a:path w="304" h="10455" extrusionOk="0">
                    <a:moveTo>
                      <a:pt x="0" y="1"/>
                    </a:moveTo>
                    <a:lnTo>
                      <a:pt x="0" y="10454"/>
                    </a:lnTo>
                    <a:lnTo>
                      <a:pt x="304" y="10454"/>
                    </a:lnTo>
                    <a:lnTo>
                      <a:pt x="30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20"/>
              <p:cNvSpPr/>
              <p:nvPr/>
            </p:nvSpPr>
            <p:spPr>
              <a:xfrm>
                <a:off x="1789032" y="7403294"/>
                <a:ext cx="4359" cy="150785"/>
              </a:xfrm>
              <a:custGeom>
                <a:avLst/>
                <a:gdLst/>
                <a:ahLst/>
                <a:cxnLst/>
                <a:rect l="l" t="t" r="r" b="b"/>
                <a:pathLst>
                  <a:path w="304" h="10515" extrusionOk="0">
                    <a:moveTo>
                      <a:pt x="0" y="1"/>
                    </a:moveTo>
                    <a:lnTo>
                      <a:pt x="0" y="10515"/>
                    </a:lnTo>
                    <a:lnTo>
                      <a:pt x="304" y="10515"/>
                    </a:lnTo>
                    <a:lnTo>
                      <a:pt x="30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20"/>
              <p:cNvSpPr/>
              <p:nvPr/>
            </p:nvSpPr>
            <p:spPr>
              <a:xfrm>
                <a:off x="1789032" y="6632892"/>
                <a:ext cx="4359" cy="150785"/>
              </a:xfrm>
              <a:custGeom>
                <a:avLst/>
                <a:gdLst/>
                <a:ahLst/>
                <a:cxnLst/>
                <a:rect l="l" t="t" r="r" b="b"/>
                <a:pathLst>
                  <a:path w="304" h="10515" extrusionOk="0">
                    <a:moveTo>
                      <a:pt x="0" y="0"/>
                    </a:moveTo>
                    <a:lnTo>
                      <a:pt x="0" y="10514"/>
                    </a:lnTo>
                    <a:lnTo>
                      <a:pt x="304" y="10514"/>
                    </a:lnTo>
                    <a:lnTo>
                      <a:pt x="30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20"/>
              <p:cNvSpPr/>
              <p:nvPr/>
            </p:nvSpPr>
            <p:spPr>
              <a:xfrm>
                <a:off x="1789032" y="6170986"/>
                <a:ext cx="4359" cy="149925"/>
              </a:xfrm>
              <a:custGeom>
                <a:avLst/>
                <a:gdLst/>
                <a:ahLst/>
                <a:cxnLst/>
                <a:rect l="l" t="t" r="r" b="b"/>
                <a:pathLst>
                  <a:path w="304" h="10455" extrusionOk="0">
                    <a:moveTo>
                      <a:pt x="0" y="1"/>
                    </a:moveTo>
                    <a:lnTo>
                      <a:pt x="0" y="10454"/>
                    </a:lnTo>
                    <a:lnTo>
                      <a:pt x="304" y="10454"/>
                    </a:lnTo>
                    <a:lnTo>
                      <a:pt x="30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20"/>
              <p:cNvSpPr/>
              <p:nvPr/>
            </p:nvSpPr>
            <p:spPr>
              <a:xfrm>
                <a:off x="1789032" y="7711805"/>
                <a:ext cx="4359" cy="149925"/>
              </a:xfrm>
              <a:custGeom>
                <a:avLst/>
                <a:gdLst/>
                <a:ahLst/>
                <a:cxnLst/>
                <a:rect l="l" t="t" r="r" b="b"/>
                <a:pathLst>
                  <a:path w="304" h="10455" extrusionOk="0">
                    <a:moveTo>
                      <a:pt x="0" y="1"/>
                    </a:moveTo>
                    <a:lnTo>
                      <a:pt x="0" y="10454"/>
                    </a:lnTo>
                    <a:lnTo>
                      <a:pt x="304" y="10454"/>
                    </a:lnTo>
                    <a:lnTo>
                      <a:pt x="30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20"/>
              <p:cNvSpPr/>
              <p:nvPr/>
            </p:nvSpPr>
            <p:spPr>
              <a:xfrm>
                <a:off x="1789032" y="5708220"/>
                <a:ext cx="4359" cy="150785"/>
              </a:xfrm>
              <a:custGeom>
                <a:avLst/>
                <a:gdLst/>
                <a:ahLst/>
                <a:cxnLst/>
                <a:rect l="l" t="t" r="r" b="b"/>
                <a:pathLst>
                  <a:path w="304" h="10515" extrusionOk="0">
                    <a:moveTo>
                      <a:pt x="0" y="1"/>
                    </a:moveTo>
                    <a:lnTo>
                      <a:pt x="0" y="10515"/>
                    </a:lnTo>
                    <a:lnTo>
                      <a:pt x="304" y="10515"/>
                    </a:lnTo>
                    <a:lnTo>
                      <a:pt x="30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20"/>
              <p:cNvSpPr/>
              <p:nvPr/>
            </p:nvSpPr>
            <p:spPr>
              <a:xfrm>
                <a:off x="1789032" y="7557550"/>
                <a:ext cx="4359" cy="149925"/>
              </a:xfrm>
              <a:custGeom>
                <a:avLst/>
                <a:gdLst/>
                <a:ahLst/>
                <a:cxnLst/>
                <a:rect l="l" t="t" r="r" b="b"/>
                <a:pathLst>
                  <a:path w="304" h="10455" extrusionOk="0">
                    <a:moveTo>
                      <a:pt x="0" y="1"/>
                    </a:moveTo>
                    <a:lnTo>
                      <a:pt x="0" y="10454"/>
                    </a:lnTo>
                    <a:lnTo>
                      <a:pt x="304" y="10454"/>
                    </a:lnTo>
                    <a:lnTo>
                      <a:pt x="30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20"/>
              <p:cNvSpPr/>
              <p:nvPr/>
            </p:nvSpPr>
            <p:spPr>
              <a:xfrm>
                <a:off x="1943287" y="8019455"/>
                <a:ext cx="3499" cy="150785"/>
              </a:xfrm>
              <a:custGeom>
                <a:avLst/>
                <a:gdLst/>
                <a:ahLst/>
                <a:cxnLst/>
                <a:rect l="l" t="t" r="r" b="b"/>
                <a:pathLst>
                  <a:path w="244" h="10515" extrusionOk="0">
                    <a:moveTo>
                      <a:pt x="0" y="0"/>
                    </a:moveTo>
                    <a:lnTo>
                      <a:pt x="0" y="10514"/>
                    </a:lnTo>
                    <a:lnTo>
                      <a:pt x="243" y="10514"/>
                    </a:lnTo>
                    <a:lnTo>
                      <a:pt x="243"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20"/>
              <p:cNvSpPr/>
              <p:nvPr/>
            </p:nvSpPr>
            <p:spPr>
              <a:xfrm>
                <a:off x="1943287" y="7866075"/>
                <a:ext cx="3499" cy="149910"/>
              </a:xfrm>
              <a:custGeom>
                <a:avLst/>
                <a:gdLst/>
                <a:ahLst/>
                <a:cxnLst/>
                <a:rect l="l" t="t" r="r" b="b"/>
                <a:pathLst>
                  <a:path w="244" h="10454" extrusionOk="0">
                    <a:moveTo>
                      <a:pt x="0" y="0"/>
                    </a:moveTo>
                    <a:lnTo>
                      <a:pt x="0" y="10453"/>
                    </a:lnTo>
                    <a:lnTo>
                      <a:pt x="243" y="10453"/>
                    </a:lnTo>
                    <a:lnTo>
                      <a:pt x="243"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20"/>
              <p:cNvSpPr/>
              <p:nvPr/>
            </p:nvSpPr>
            <p:spPr>
              <a:xfrm>
                <a:off x="1943287" y="6941403"/>
                <a:ext cx="3499" cy="149910"/>
              </a:xfrm>
              <a:custGeom>
                <a:avLst/>
                <a:gdLst/>
                <a:ahLst/>
                <a:cxnLst/>
                <a:rect l="l" t="t" r="r" b="b"/>
                <a:pathLst>
                  <a:path w="244" h="10454" extrusionOk="0">
                    <a:moveTo>
                      <a:pt x="0" y="0"/>
                    </a:moveTo>
                    <a:lnTo>
                      <a:pt x="0" y="10454"/>
                    </a:lnTo>
                    <a:lnTo>
                      <a:pt x="243" y="10454"/>
                    </a:lnTo>
                    <a:lnTo>
                      <a:pt x="243"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20"/>
              <p:cNvSpPr/>
              <p:nvPr/>
            </p:nvSpPr>
            <p:spPr>
              <a:xfrm>
                <a:off x="1943287" y="6787147"/>
                <a:ext cx="3499" cy="149910"/>
              </a:xfrm>
              <a:custGeom>
                <a:avLst/>
                <a:gdLst/>
                <a:ahLst/>
                <a:cxnLst/>
                <a:rect l="l" t="t" r="r" b="b"/>
                <a:pathLst>
                  <a:path w="244" h="10454" extrusionOk="0">
                    <a:moveTo>
                      <a:pt x="0" y="0"/>
                    </a:moveTo>
                    <a:lnTo>
                      <a:pt x="0" y="10454"/>
                    </a:lnTo>
                    <a:lnTo>
                      <a:pt x="243" y="10454"/>
                    </a:lnTo>
                    <a:lnTo>
                      <a:pt x="243"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20"/>
              <p:cNvSpPr/>
              <p:nvPr/>
            </p:nvSpPr>
            <p:spPr>
              <a:xfrm>
                <a:off x="1943287" y="8173711"/>
                <a:ext cx="3499" cy="150785"/>
              </a:xfrm>
              <a:custGeom>
                <a:avLst/>
                <a:gdLst/>
                <a:ahLst/>
                <a:cxnLst/>
                <a:rect l="l" t="t" r="r" b="b"/>
                <a:pathLst>
                  <a:path w="244" h="10515" extrusionOk="0">
                    <a:moveTo>
                      <a:pt x="0" y="0"/>
                    </a:moveTo>
                    <a:lnTo>
                      <a:pt x="0" y="10514"/>
                    </a:lnTo>
                    <a:lnTo>
                      <a:pt x="243" y="10514"/>
                    </a:lnTo>
                    <a:lnTo>
                      <a:pt x="243"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20"/>
              <p:cNvSpPr/>
              <p:nvPr/>
            </p:nvSpPr>
            <p:spPr>
              <a:xfrm>
                <a:off x="1943287" y="8327966"/>
                <a:ext cx="4359" cy="35750"/>
              </a:xfrm>
              <a:custGeom>
                <a:avLst/>
                <a:gdLst/>
                <a:ahLst/>
                <a:cxnLst/>
                <a:rect l="l" t="t" r="r" b="b"/>
                <a:pathLst>
                  <a:path w="304" h="2493" extrusionOk="0">
                    <a:moveTo>
                      <a:pt x="0" y="0"/>
                    </a:moveTo>
                    <a:lnTo>
                      <a:pt x="0" y="2492"/>
                    </a:lnTo>
                    <a:lnTo>
                      <a:pt x="304" y="2431"/>
                    </a:lnTo>
                    <a:lnTo>
                      <a:pt x="30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20"/>
              <p:cNvSpPr/>
              <p:nvPr/>
            </p:nvSpPr>
            <p:spPr>
              <a:xfrm>
                <a:off x="1943287" y="6632892"/>
                <a:ext cx="3499" cy="150785"/>
              </a:xfrm>
              <a:custGeom>
                <a:avLst/>
                <a:gdLst/>
                <a:ahLst/>
                <a:cxnLst/>
                <a:rect l="l" t="t" r="r" b="b"/>
                <a:pathLst>
                  <a:path w="244" h="10515" extrusionOk="0">
                    <a:moveTo>
                      <a:pt x="0" y="0"/>
                    </a:moveTo>
                    <a:lnTo>
                      <a:pt x="0" y="10514"/>
                    </a:lnTo>
                    <a:lnTo>
                      <a:pt x="243" y="10514"/>
                    </a:lnTo>
                    <a:lnTo>
                      <a:pt x="243"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20"/>
              <p:cNvSpPr/>
              <p:nvPr/>
            </p:nvSpPr>
            <p:spPr>
              <a:xfrm>
                <a:off x="1943287" y="7095658"/>
                <a:ext cx="3499" cy="149910"/>
              </a:xfrm>
              <a:custGeom>
                <a:avLst/>
                <a:gdLst/>
                <a:ahLst/>
                <a:cxnLst/>
                <a:rect l="l" t="t" r="r" b="b"/>
                <a:pathLst>
                  <a:path w="244" h="10454" extrusionOk="0">
                    <a:moveTo>
                      <a:pt x="0" y="1"/>
                    </a:moveTo>
                    <a:lnTo>
                      <a:pt x="0" y="10454"/>
                    </a:lnTo>
                    <a:lnTo>
                      <a:pt x="243" y="10454"/>
                    </a:lnTo>
                    <a:lnTo>
                      <a:pt x="243"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20"/>
              <p:cNvSpPr/>
              <p:nvPr/>
            </p:nvSpPr>
            <p:spPr>
              <a:xfrm>
                <a:off x="1943287" y="5708220"/>
                <a:ext cx="3499" cy="150785"/>
              </a:xfrm>
              <a:custGeom>
                <a:avLst/>
                <a:gdLst/>
                <a:ahLst/>
                <a:cxnLst/>
                <a:rect l="l" t="t" r="r" b="b"/>
                <a:pathLst>
                  <a:path w="244" h="10515" extrusionOk="0">
                    <a:moveTo>
                      <a:pt x="0" y="1"/>
                    </a:moveTo>
                    <a:lnTo>
                      <a:pt x="0" y="10515"/>
                    </a:lnTo>
                    <a:lnTo>
                      <a:pt x="243" y="10515"/>
                    </a:lnTo>
                    <a:lnTo>
                      <a:pt x="243"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20"/>
              <p:cNvSpPr/>
              <p:nvPr/>
            </p:nvSpPr>
            <p:spPr>
              <a:xfrm>
                <a:off x="1943287" y="7557550"/>
                <a:ext cx="3499" cy="149925"/>
              </a:xfrm>
              <a:custGeom>
                <a:avLst/>
                <a:gdLst/>
                <a:ahLst/>
                <a:cxnLst/>
                <a:rect l="l" t="t" r="r" b="b"/>
                <a:pathLst>
                  <a:path w="244" h="10455" extrusionOk="0">
                    <a:moveTo>
                      <a:pt x="0" y="1"/>
                    </a:moveTo>
                    <a:lnTo>
                      <a:pt x="0" y="10454"/>
                    </a:lnTo>
                    <a:lnTo>
                      <a:pt x="243" y="10454"/>
                    </a:lnTo>
                    <a:lnTo>
                      <a:pt x="243"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20"/>
              <p:cNvSpPr/>
              <p:nvPr/>
            </p:nvSpPr>
            <p:spPr>
              <a:xfrm>
                <a:off x="1943287" y="7249039"/>
                <a:ext cx="3499" cy="150785"/>
              </a:xfrm>
              <a:custGeom>
                <a:avLst/>
                <a:gdLst/>
                <a:ahLst/>
                <a:cxnLst/>
                <a:rect l="l" t="t" r="r" b="b"/>
                <a:pathLst>
                  <a:path w="244" h="10515" extrusionOk="0">
                    <a:moveTo>
                      <a:pt x="0" y="1"/>
                    </a:moveTo>
                    <a:lnTo>
                      <a:pt x="0" y="10515"/>
                    </a:lnTo>
                    <a:lnTo>
                      <a:pt x="243" y="10515"/>
                    </a:lnTo>
                    <a:lnTo>
                      <a:pt x="243"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20"/>
              <p:cNvSpPr/>
              <p:nvPr/>
            </p:nvSpPr>
            <p:spPr>
              <a:xfrm>
                <a:off x="1943287" y="7403294"/>
                <a:ext cx="3499" cy="150785"/>
              </a:xfrm>
              <a:custGeom>
                <a:avLst/>
                <a:gdLst/>
                <a:ahLst/>
                <a:cxnLst/>
                <a:rect l="l" t="t" r="r" b="b"/>
                <a:pathLst>
                  <a:path w="244" h="10515" extrusionOk="0">
                    <a:moveTo>
                      <a:pt x="0" y="1"/>
                    </a:moveTo>
                    <a:lnTo>
                      <a:pt x="0" y="10515"/>
                    </a:lnTo>
                    <a:lnTo>
                      <a:pt x="243" y="10515"/>
                    </a:lnTo>
                    <a:lnTo>
                      <a:pt x="243"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20"/>
              <p:cNvSpPr/>
              <p:nvPr/>
            </p:nvSpPr>
            <p:spPr>
              <a:xfrm>
                <a:off x="1943287" y="6478637"/>
                <a:ext cx="3499" cy="150785"/>
              </a:xfrm>
              <a:custGeom>
                <a:avLst/>
                <a:gdLst/>
                <a:ahLst/>
                <a:cxnLst/>
                <a:rect l="l" t="t" r="r" b="b"/>
                <a:pathLst>
                  <a:path w="244" h="10515" extrusionOk="0">
                    <a:moveTo>
                      <a:pt x="0" y="0"/>
                    </a:moveTo>
                    <a:lnTo>
                      <a:pt x="0" y="10514"/>
                    </a:lnTo>
                    <a:lnTo>
                      <a:pt x="243" y="10514"/>
                    </a:lnTo>
                    <a:lnTo>
                      <a:pt x="243"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20"/>
              <p:cNvSpPr/>
              <p:nvPr/>
            </p:nvSpPr>
            <p:spPr>
              <a:xfrm>
                <a:off x="1943287" y="6016731"/>
                <a:ext cx="3499" cy="149925"/>
              </a:xfrm>
              <a:custGeom>
                <a:avLst/>
                <a:gdLst/>
                <a:ahLst/>
                <a:cxnLst/>
                <a:rect l="l" t="t" r="r" b="b"/>
                <a:pathLst>
                  <a:path w="244" h="10455" extrusionOk="0">
                    <a:moveTo>
                      <a:pt x="0" y="1"/>
                    </a:moveTo>
                    <a:lnTo>
                      <a:pt x="0" y="10454"/>
                    </a:lnTo>
                    <a:lnTo>
                      <a:pt x="243" y="10454"/>
                    </a:lnTo>
                    <a:lnTo>
                      <a:pt x="243"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20"/>
              <p:cNvSpPr/>
              <p:nvPr/>
            </p:nvSpPr>
            <p:spPr>
              <a:xfrm>
                <a:off x="1943287" y="5862476"/>
                <a:ext cx="3499" cy="150785"/>
              </a:xfrm>
              <a:custGeom>
                <a:avLst/>
                <a:gdLst/>
                <a:ahLst/>
                <a:cxnLst/>
                <a:rect l="l" t="t" r="r" b="b"/>
                <a:pathLst>
                  <a:path w="244" h="10515" extrusionOk="0">
                    <a:moveTo>
                      <a:pt x="0" y="1"/>
                    </a:moveTo>
                    <a:lnTo>
                      <a:pt x="0" y="10515"/>
                    </a:lnTo>
                    <a:lnTo>
                      <a:pt x="243" y="10515"/>
                    </a:lnTo>
                    <a:lnTo>
                      <a:pt x="243"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20"/>
              <p:cNvSpPr/>
              <p:nvPr/>
            </p:nvSpPr>
            <p:spPr>
              <a:xfrm>
                <a:off x="1943287" y="7711805"/>
                <a:ext cx="3499" cy="149925"/>
              </a:xfrm>
              <a:custGeom>
                <a:avLst/>
                <a:gdLst/>
                <a:ahLst/>
                <a:cxnLst/>
                <a:rect l="l" t="t" r="r" b="b"/>
                <a:pathLst>
                  <a:path w="244" h="10455" extrusionOk="0">
                    <a:moveTo>
                      <a:pt x="0" y="1"/>
                    </a:moveTo>
                    <a:lnTo>
                      <a:pt x="0" y="10454"/>
                    </a:lnTo>
                    <a:lnTo>
                      <a:pt x="243" y="10454"/>
                    </a:lnTo>
                    <a:lnTo>
                      <a:pt x="243"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20"/>
              <p:cNvSpPr/>
              <p:nvPr/>
            </p:nvSpPr>
            <p:spPr>
              <a:xfrm>
                <a:off x="1943287" y="6325242"/>
                <a:ext cx="3499" cy="149925"/>
              </a:xfrm>
              <a:custGeom>
                <a:avLst/>
                <a:gdLst/>
                <a:ahLst/>
                <a:cxnLst/>
                <a:rect l="l" t="t" r="r" b="b"/>
                <a:pathLst>
                  <a:path w="244" h="10455" extrusionOk="0">
                    <a:moveTo>
                      <a:pt x="0" y="1"/>
                    </a:moveTo>
                    <a:lnTo>
                      <a:pt x="0" y="10454"/>
                    </a:lnTo>
                    <a:lnTo>
                      <a:pt x="243" y="10454"/>
                    </a:lnTo>
                    <a:lnTo>
                      <a:pt x="243"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20"/>
              <p:cNvSpPr/>
              <p:nvPr/>
            </p:nvSpPr>
            <p:spPr>
              <a:xfrm>
                <a:off x="1943287" y="6170986"/>
                <a:ext cx="3499" cy="149925"/>
              </a:xfrm>
              <a:custGeom>
                <a:avLst/>
                <a:gdLst/>
                <a:ahLst/>
                <a:cxnLst/>
                <a:rect l="l" t="t" r="r" b="b"/>
                <a:pathLst>
                  <a:path w="244" h="10455" extrusionOk="0">
                    <a:moveTo>
                      <a:pt x="0" y="1"/>
                    </a:moveTo>
                    <a:lnTo>
                      <a:pt x="0" y="10454"/>
                    </a:lnTo>
                    <a:lnTo>
                      <a:pt x="243" y="10454"/>
                    </a:lnTo>
                    <a:lnTo>
                      <a:pt x="243"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20"/>
              <p:cNvSpPr/>
              <p:nvPr/>
            </p:nvSpPr>
            <p:spPr>
              <a:xfrm>
                <a:off x="1943287" y="5583606"/>
                <a:ext cx="3499" cy="121144"/>
              </a:xfrm>
              <a:custGeom>
                <a:avLst/>
                <a:gdLst/>
                <a:ahLst/>
                <a:cxnLst/>
                <a:rect l="l" t="t" r="r" b="b"/>
                <a:pathLst>
                  <a:path w="244" h="8448" extrusionOk="0">
                    <a:moveTo>
                      <a:pt x="0" y="0"/>
                    </a:moveTo>
                    <a:lnTo>
                      <a:pt x="0" y="8448"/>
                    </a:lnTo>
                    <a:lnTo>
                      <a:pt x="243" y="8448"/>
                    </a:lnTo>
                    <a:lnTo>
                      <a:pt x="243"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20"/>
              <p:cNvSpPr/>
              <p:nvPr/>
            </p:nvSpPr>
            <p:spPr>
              <a:xfrm>
                <a:off x="2097543" y="5583606"/>
                <a:ext cx="3499" cy="121144"/>
              </a:xfrm>
              <a:custGeom>
                <a:avLst/>
                <a:gdLst/>
                <a:ahLst/>
                <a:cxnLst/>
                <a:rect l="l" t="t" r="r" b="b"/>
                <a:pathLst>
                  <a:path w="244" h="8448" extrusionOk="0">
                    <a:moveTo>
                      <a:pt x="0" y="0"/>
                    </a:moveTo>
                    <a:lnTo>
                      <a:pt x="0" y="8448"/>
                    </a:lnTo>
                    <a:lnTo>
                      <a:pt x="243" y="8448"/>
                    </a:lnTo>
                    <a:lnTo>
                      <a:pt x="243"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20"/>
              <p:cNvSpPr/>
              <p:nvPr/>
            </p:nvSpPr>
            <p:spPr>
              <a:xfrm>
                <a:off x="2097543" y="8019455"/>
                <a:ext cx="3499" cy="150785"/>
              </a:xfrm>
              <a:custGeom>
                <a:avLst/>
                <a:gdLst/>
                <a:ahLst/>
                <a:cxnLst/>
                <a:rect l="l" t="t" r="r" b="b"/>
                <a:pathLst>
                  <a:path w="244" h="10515" extrusionOk="0">
                    <a:moveTo>
                      <a:pt x="0" y="0"/>
                    </a:moveTo>
                    <a:lnTo>
                      <a:pt x="0" y="10514"/>
                    </a:lnTo>
                    <a:lnTo>
                      <a:pt x="243" y="10514"/>
                    </a:lnTo>
                    <a:lnTo>
                      <a:pt x="243"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20"/>
              <p:cNvSpPr/>
              <p:nvPr/>
            </p:nvSpPr>
            <p:spPr>
              <a:xfrm>
                <a:off x="2097543" y="7711805"/>
                <a:ext cx="3499" cy="149925"/>
              </a:xfrm>
              <a:custGeom>
                <a:avLst/>
                <a:gdLst/>
                <a:ahLst/>
                <a:cxnLst/>
                <a:rect l="l" t="t" r="r" b="b"/>
                <a:pathLst>
                  <a:path w="244" h="10455" extrusionOk="0">
                    <a:moveTo>
                      <a:pt x="0" y="1"/>
                    </a:moveTo>
                    <a:lnTo>
                      <a:pt x="0" y="10454"/>
                    </a:lnTo>
                    <a:lnTo>
                      <a:pt x="243" y="10454"/>
                    </a:lnTo>
                    <a:lnTo>
                      <a:pt x="243"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20"/>
              <p:cNvSpPr/>
              <p:nvPr/>
            </p:nvSpPr>
            <p:spPr>
              <a:xfrm>
                <a:off x="2097543" y="8173711"/>
                <a:ext cx="3499" cy="98487"/>
              </a:xfrm>
              <a:custGeom>
                <a:avLst/>
                <a:gdLst/>
                <a:ahLst/>
                <a:cxnLst/>
                <a:rect l="l" t="t" r="r" b="b"/>
                <a:pathLst>
                  <a:path w="244" h="6868" extrusionOk="0">
                    <a:moveTo>
                      <a:pt x="0" y="0"/>
                    </a:moveTo>
                    <a:lnTo>
                      <a:pt x="0" y="6868"/>
                    </a:lnTo>
                    <a:cubicBezTo>
                      <a:pt x="61" y="6746"/>
                      <a:pt x="182" y="6686"/>
                      <a:pt x="243" y="6564"/>
                    </a:cubicBezTo>
                    <a:lnTo>
                      <a:pt x="243"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20"/>
              <p:cNvSpPr/>
              <p:nvPr/>
            </p:nvSpPr>
            <p:spPr>
              <a:xfrm>
                <a:off x="2097543" y="7557550"/>
                <a:ext cx="3499" cy="149925"/>
              </a:xfrm>
              <a:custGeom>
                <a:avLst/>
                <a:gdLst/>
                <a:ahLst/>
                <a:cxnLst/>
                <a:rect l="l" t="t" r="r" b="b"/>
                <a:pathLst>
                  <a:path w="244" h="10455" extrusionOk="0">
                    <a:moveTo>
                      <a:pt x="0" y="1"/>
                    </a:moveTo>
                    <a:lnTo>
                      <a:pt x="0" y="10454"/>
                    </a:lnTo>
                    <a:lnTo>
                      <a:pt x="243" y="10454"/>
                    </a:lnTo>
                    <a:lnTo>
                      <a:pt x="243"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20"/>
              <p:cNvSpPr/>
              <p:nvPr/>
            </p:nvSpPr>
            <p:spPr>
              <a:xfrm>
                <a:off x="2097543" y="7866075"/>
                <a:ext cx="3499" cy="149910"/>
              </a:xfrm>
              <a:custGeom>
                <a:avLst/>
                <a:gdLst/>
                <a:ahLst/>
                <a:cxnLst/>
                <a:rect l="l" t="t" r="r" b="b"/>
                <a:pathLst>
                  <a:path w="244" h="10454" extrusionOk="0">
                    <a:moveTo>
                      <a:pt x="0" y="0"/>
                    </a:moveTo>
                    <a:lnTo>
                      <a:pt x="0" y="10453"/>
                    </a:lnTo>
                    <a:lnTo>
                      <a:pt x="243" y="10453"/>
                    </a:lnTo>
                    <a:lnTo>
                      <a:pt x="243"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20"/>
              <p:cNvSpPr/>
              <p:nvPr/>
            </p:nvSpPr>
            <p:spPr>
              <a:xfrm>
                <a:off x="2097543" y="6325242"/>
                <a:ext cx="3499" cy="149925"/>
              </a:xfrm>
              <a:custGeom>
                <a:avLst/>
                <a:gdLst/>
                <a:ahLst/>
                <a:cxnLst/>
                <a:rect l="l" t="t" r="r" b="b"/>
                <a:pathLst>
                  <a:path w="244" h="10455" extrusionOk="0">
                    <a:moveTo>
                      <a:pt x="0" y="1"/>
                    </a:moveTo>
                    <a:lnTo>
                      <a:pt x="0" y="10454"/>
                    </a:lnTo>
                    <a:lnTo>
                      <a:pt x="243" y="10454"/>
                    </a:lnTo>
                    <a:lnTo>
                      <a:pt x="243"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20"/>
              <p:cNvSpPr/>
              <p:nvPr/>
            </p:nvSpPr>
            <p:spPr>
              <a:xfrm>
                <a:off x="2097543" y="6632892"/>
                <a:ext cx="3499" cy="150785"/>
              </a:xfrm>
              <a:custGeom>
                <a:avLst/>
                <a:gdLst/>
                <a:ahLst/>
                <a:cxnLst/>
                <a:rect l="l" t="t" r="r" b="b"/>
                <a:pathLst>
                  <a:path w="244" h="10515" extrusionOk="0">
                    <a:moveTo>
                      <a:pt x="0" y="0"/>
                    </a:moveTo>
                    <a:lnTo>
                      <a:pt x="0" y="10514"/>
                    </a:lnTo>
                    <a:lnTo>
                      <a:pt x="243" y="10514"/>
                    </a:lnTo>
                    <a:lnTo>
                      <a:pt x="243"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20"/>
              <p:cNvSpPr/>
              <p:nvPr/>
            </p:nvSpPr>
            <p:spPr>
              <a:xfrm>
                <a:off x="2097543" y="7249039"/>
                <a:ext cx="3499" cy="150785"/>
              </a:xfrm>
              <a:custGeom>
                <a:avLst/>
                <a:gdLst/>
                <a:ahLst/>
                <a:cxnLst/>
                <a:rect l="l" t="t" r="r" b="b"/>
                <a:pathLst>
                  <a:path w="244" h="10515" extrusionOk="0">
                    <a:moveTo>
                      <a:pt x="0" y="1"/>
                    </a:moveTo>
                    <a:lnTo>
                      <a:pt x="0" y="10515"/>
                    </a:lnTo>
                    <a:lnTo>
                      <a:pt x="243" y="10515"/>
                    </a:lnTo>
                    <a:lnTo>
                      <a:pt x="243"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20"/>
              <p:cNvSpPr/>
              <p:nvPr/>
            </p:nvSpPr>
            <p:spPr>
              <a:xfrm>
                <a:off x="2097543" y="5708220"/>
                <a:ext cx="3499" cy="150785"/>
              </a:xfrm>
              <a:custGeom>
                <a:avLst/>
                <a:gdLst/>
                <a:ahLst/>
                <a:cxnLst/>
                <a:rect l="l" t="t" r="r" b="b"/>
                <a:pathLst>
                  <a:path w="244" h="10515" extrusionOk="0">
                    <a:moveTo>
                      <a:pt x="0" y="1"/>
                    </a:moveTo>
                    <a:lnTo>
                      <a:pt x="0" y="10515"/>
                    </a:lnTo>
                    <a:lnTo>
                      <a:pt x="243" y="10515"/>
                    </a:lnTo>
                    <a:lnTo>
                      <a:pt x="243"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20"/>
              <p:cNvSpPr/>
              <p:nvPr/>
            </p:nvSpPr>
            <p:spPr>
              <a:xfrm>
                <a:off x="2097543" y="6478637"/>
                <a:ext cx="3499" cy="150785"/>
              </a:xfrm>
              <a:custGeom>
                <a:avLst/>
                <a:gdLst/>
                <a:ahLst/>
                <a:cxnLst/>
                <a:rect l="l" t="t" r="r" b="b"/>
                <a:pathLst>
                  <a:path w="244" h="10515" extrusionOk="0">
                    <a:moveTo>
                      <a:pt x="0" y="0"/>
                    </a:moveTo>
                    <a:lnTo>
                      <a:pt x="0" y="10514"/>
                    </a:lnTo>
                    <a:lnTo>
                      <a:pt x="243" y="10514"/>
                    </a:lnTo>
                    <a:lnTo>
                      <a:pt x="243"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20"/>
              <p:cNvSpPr/>
              <p:nvPr/>
            </p:nvSpPr>
            <p:spPr>
              <a:xfrm>
                <a:off x="2097543" y="5862476"/>
                <a:ext cx="3499" cy="150785"/>
              </a:xfrm>
              <a:custGeom>
                <a:avLst/>
                <a:gdLst/>
                <a:ahLst/>
                <a:cxnLst/>
                <a:rect l="l" t="t" r="r" b="b"/>
                <a:pathLst>
                  <a:path w="244" h="10515" extrusionOk="0">
                    <a:moveTo>
                      <a:pt x="0" y="1"/>
                    </a:moveTo>
                    <a:lnTo>
                      <a:pt x="0" y="10515"/>
                    </a:lnTo>
                    <a:lnTo>
                      <a:pt x="243" y="10515"/>
                    </a:lnTo>
                    <a:lnTo>
                      <a:pt x="243"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20"/>
              <p:cNvSpPr/>
              <p:nvPr/>
            </p:nvSpPr>
            <p:spPr>
              <a:xfrm>
                <a:off x="2097543" y="7095658"/>
                <a:ext cx="3499" cy="149910"/>
              </a:xfrm>
              <a:custGeom>
                <a:avLst/>
                <a:gdLst/>
                <a:ahLst/>
                <a:cxnLst/>
                <a:rect l="l" t="t" r="r" b="b"/>
                <a:pathLst>
                  <a:path w="244" h="10454" extrusionOk="0">
                    <a:moveTo>
                      <a:pt x="0" y="1"/>
                    </a:moveTo>
                    <a:lnTo>
                      <a:pt x="0" y="10454"/>
                    </a:lnTo>
                    <a:lnTo>
                      <a:pt x="243" y="10454"/>
                    </a:lnTo>
                    <a:lnTo>
                      <a:pt x="243"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20"/>
              <p:cNvSpPr/>
              <p:nvPr/>
            </p:nvSpPr>
            <p:spPr>
              <a:xfrm>
                <a:off x="2097543" y="6941403"/>
                <a:ext cx="3499" cy="149910"/>
              </a:xfrm>
              <a:custGeom>
                <a:avLst/>
                <a:gdLst/>
                <a:ahLst/>
                <a:cxnLst/>
                <a:rect l="l" t="t" r="r" b="b"/>
                <a:pathLst>
                  <a:path w="244" h="10454" extrusionOk="0">
                    <a:moveTo>
                      <a:pt x="0" y="0"/>
                    </a:moveTo>
                    <a:lnTo>
                      <a:pt x="0" y="10454"/>
                    </a:lnTo>
                    <a:lnTo>
                      <a:pt x="243" y="10454"/>
                    </a:lnTo>
                    <a:lnTo>
                      <a:pt x="243"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20"/>
              <p:cNvSpPr/>
              <p:nvPr/>
            </p:nvSpPr>
            <p:spPr>
              <a:xfrm>
                <a:off x="2097543" y="6787147"/>
                <a:ext cx="3499" cy="149910"/>
              </a:xfrm>
              <a:custGeom>
                <a:avLst/>
                <a:gdLst/>
                <a:ahLst/>
                <a:cxnLst/>
                <a:rect l="l" t="t" r="r" b="b"/>
                <a:pathLst>
                  <a:path w="244" h="10454" extrusionOk="0">
                    <a:moveTo>
                      <a:pt x="0" y="0"/>
                    </a:moveTo>
                    <a:lnTo>
                      <a:pt x="0" y="10454"/>
                    </a:lnTo>
                    <a:lnTo>
                      <a:pt x="243" y="10454"/>
                    </a:lnTo>
                    <a:lnTo>
                      <a:pt x="243"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20"/>
              <p:cNvSpPr/>
              <p:nvPr/>
            </p:nvSpPr>
            <p:spPr>
              <a:xfrm>
                <a:off x="2097543" y="7403294"/>
                <a:ext cx="3499" cy="150785"/>
              </a:xfrm>
              <a:custGeom>
                <a:avLst/>
                <a:gdLst/>
                <a:ahLst/>
                <a:cxnLst/>
                <a:rect l="l" t="t" r="r" b="b"/>
                <a:pathLst>
                  <a:path w="244" h="10515" extrusionOk="0">
                    <a:moveTo>
                      <a:pt x="0" y="1"/>
                    </a:moveTo>
                    <a:lnTo>
                      <a:pt x="0" y="10515"/>
                    </a:lnTo>
                    <a:lnTo>
                      <a:pt x="243" y="10515"/>
                    </a:lnTo>
                    <a:lnTo>
                      <a:pt x="243"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20"/>
              <p:cNvSpPr/>
              <p:nvPr/>
            </p:nvSpPr>
            <p:spPr>
              <a:xfrm>
                <a:off x="2097543" y="6170986"/>
                <a:ext cx="3499" cy="149925"/>
              </a:xfrm>
              <a:custGeom>
                <a:avLst/>
                <a:gdLst/>
                <a:ahLst/>
                <a:cxnLst/>
                <a:rect l="l" t="t" r="r" b="b"/>
                <a:pathLst>
                  <a:path w="244" h="10455" extrusionOk="0">
                    <a:moveTo>
                      <a:pt x="0" y="1"/>
                    </a:moveTo>
                    <a:lnTo>
                      <a:pt x="0" y="10454"/>
                    </a:lnTo>
                    <a:lnTo>
                      <a:pt x="243" y="10454"/>
                    </a:lnTo>
                    <a:lnTo>
                      <a:pt x="243"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20"/>
              <p:cNvSpPr/>
              <p:nvPr/>
            </p:nvSpPr>
            <p:spPr>
              <a:xfrm>
                <a:off x="2097543" y="6016731"/>
                <a:ext cx="3499" cy="149925"/>
              </a:xfrm>
              <a:custGeom>
                <a:avLst/>
                <a:gdLst/>
                <a:ahLst/>
                <a:cxnLst/>
                <a:rect l="l" t="t" r="r" b="b"/>
                <a:pathLst>
                  <a:path w="244" h="10455" extrusionOk="0">
                    <a:moveTo>
                      <a:pt x="0" y="1"/>
                    </a:moveTo>
                    <a:lnTo>
                      <a:pt x="0" y="10454"/>
                    </a:lnTo>
                    <a:lnTo>
                      <a:pt x="243" y="10454"/>
                    </a:lnTo>
                    <a:lnTo>
                      <a:pt x="243"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20"/>
              <p:cNvSpPr/>
              <p:nvPr/>
            </p:nvSpPr>
            <p:spPr>
              <a:xfrm>
                <a:off x="2251798" y="5583606"/>
                <a:ext cx="3499" cy="121144"/>
              </a:xfrm>
              <a:custGeom>
                <a:avLst/>
                <a:gdLst/>
                <a:ahLst/>
                <a:cxnLst/>
                <a:rect l="l" t="t" r="r" b="b"/>
                <a:pathLst>
                  <a:path w="244" h="8448" extrusionOk="0">
                    <a:moveTo>
                      <a:pt x="0" y="0"/>
                    </a:moveTo>
                    <a:lnTo>
                      <a:pt x="0" y="8448"/>
                    </a:lnTo>
                    <a:lnTo>
                      <a:pt x="243" y="8448"/>
                    </a:lnTo>
                    <a:lnTo>
                      <a:pt x="243"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20"/>
              <p:cNvSpPr/>
              <p:nvPr/>
            </p:nvSpPr>
            <p:spPr>
              <a:xfrm>
                <a:off x="2251798" y="6170986"/>
                <a:ext cx="3499" cy="149925"/>
              </a:xfrm>
              <a:custGeom>
                <a:avLst/>
                <a:gdLst/>
                <a:ahLst/>
                <a:cxnLst/>
                <a:rect l="l" t="t" r="r" b="b"/>
                <a:pathLst>
                  <a:path w="244" h="10455" extrusionOk="0">
                    <a:moveTo>
                      <a:pt x="0" y="1"/>
                    </a:moveTo>
                    <a:lnTo>
                      <a:pt x="0" y="10454"/>
                    </a:lnTo>
                    <a:lnTo>
                      <a:pt x="243" y="10454"/>
                    </a:lnTo>
                    <a:lnTo>
                      <a:pt x="243"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20"/>
              <p:cNvSpPr/>
              <p:nvPr/>
            </p:nvSpPr>
            <p:spPr>
              <a:xfrm>
                <a:off x="2251798" y="7403294"/>
                <a:ext cx="3499" cy="150785"/>
              </a:xfrm>
              <a:custGeom>
                <a:avLst/>
                <a:gdLst/>
                <a:ahLst/>
                <a:cxnLst/>
                <a:rect l="l" t="t" r="r" b="b"/>
                <a:pathLst>
                  <a:path w="244" h="10515" extrusionOk="0">
                    <a:moveTo>
                      <a:pt x="0" y="1"/>
                    </a:moveTo>
                    <a:lnTo>
                      <a:pt x="0" y="10515"/>
                    </a:lnTo>
                    <a:lnTo>
                      <a:pt x="243" y="10515"/>
                    </a:lnTo>
                    <a:lnTo>
                      <a:pt x="243"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20"/>
              <p:cNvSpPr/>
              <p:nvPr/>
            </p:nvSpPr>
            <p:spPr>
              <a:xfrm>
                <a:off x="2251798" y="7249039"/>
                <a:ext cx="3499" cy="150785"/>
              </a:xfrm>
              <a:custGeom>
                <a:avLst/>
                <a:gdLst/>
                <a:ahLst/>
                <a:cxnLst/>
                <a:rect l="l" t="t" r="r" b="b"/>
                <a:pathLst>
                  <a:path w="244" h="10515" extrusionOk="0">
                    <a:moveTo>
                      <a:pt x="0" y="1"/>
                    </a:moveTo>
                    <a:lnTo>
                      <a:pt x="0" y="10515"/>
                    </a:lnTo>
                    <a:lnTo>
                      <a:pt x="243" y="10515"/>
                    </a:lnTo>
                    <a:lnTo>
                      <a:pt x="243"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20"/>
              <p:cNvSpPr/>
              <p:nvPr/>
            </p:nvSpPr>
            <p:spPr>
              <a:xfrm>
                <a:off x="2251798" y="7711805"/>
                <a:ext cx="3499" cy="149925"/>
              </a:xfrm>
              <a:custGeom>
                <a:avLst/>
                <a:gdLst/>
                <a:ahLst/>
                <a:cxnLst/>
                <a:rect l="l" t="t" r="r" b="b"/>
                <a:pathLst>
                  <a:path w="244" h="10455" extrusionOk="0">
                    <a:moveTo>
                      <a:pt x="0" y="1"/>
                    </a:moveTo>
                    <a:lnTo>
                      <a:pt x="0" y="10454"/>
                    </a:lnTo>
                    <a:lnTo>
                      <a:pt x="243" y="10454"/>
                    </a:lnTo>
                    <a:lnTo>
                      <a:pt x="243"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20"/>
              <p:cNvSpPr/>
              <p:nvPr/>
            </p:nvSpPr>
            <p:spPr>
              <a:xfrm>
                <a:off x="2251798" y="7866075"/>
                <a:ext cx="3499" cy="149910"/>
              </a:xfrm>
              <a:custGeom>
                <a:avLst/>
                <a:gdLst/>
                <a:ahLst/>
                <a:cxnLst/>
                <a:rect l="l" t="t" r="r" b="b"/>
                <a:pathLst>
                  <a:path w="244" h="10454" extrusionOk="0">
                    <a:moveTo>
                      <a:pt x="0" y="0"/>
                    </a:moveTo>
                    <a:lnTo>
                      <a:pt x="0" y="10453"/>
                    </a:lnTo>
                    <a:lnTo>
                      <a:pt x="243" y="10453"/>
                    </a:lnTo>
                    <a:lnTo>
                      <a:pt x="243"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20"/>
              <p:cNvSpPr/>
              <p:nvPr/>
            </p:nvSpPr>
            <p:spPr>
              <a:xfrm>
                <a:off x="2251798" y="6016731"/>
                <a:ext cx="3499" cy="149925"/>
              </a:xfrm>
              <a:custGeom>
                <a:avLst/>
                <a:gdLst/>
                <a:ahLst/>
                <a:cxnLst/>
                <a:rect l="l" t="t" r="r" b="b"/>
                <a:pathLst>
                  <a:path w="244" h="10455" extrusionOk="0">
                    <a:moveTo>
                      <a:pt x="0" y="1"/>
                    </a:moveTo>
                    <a:lnTo>
                      <a:pt x="0" y="10454"/>
                    </a:lnTo>
                    <a:lnTo>
                      <a:pt x="243" y="10454"/>
                    </a:lnTo>
                    <a:lnTo>
                      <a:pt x="243"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20"/>
              <p:cNvSpPr/>
              <p:nvPr/>
            </p:nvSpPr>
            <p:spPr>
              <a:xfrm>
                <a:off x="2251798" y="7557550"/>
                <a:ext cx="3499" cy="149925"/>
              </a:xfrm>
              <a:custGeom>
                <a:avLst/>
                <a:gdLst/>
                <a:ahLst/>
                <a:cxnLst/>
                <a:rect l="l" t="t" r="r" b="b"/>
                <a:pathLst>
                  <a:path w="244" h="10455" extrusionOk="0">
                    <a:moveTo>
                      <a:pt x="0" y="1"/>
                    </a:moveTo>
                    <a:lnTo>
                      <a:pt x="0" y="10454"/>
                    </a:lnTo>
                    <a:lnTo>
                      <a:pt x="243" y="10454"/>
                    </a:lnTo>
                    <a:lnTo>
                      <a:pt x="243"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20"/>
              <p:cNvSpPr/>
              <p:nvPr/>
            </p:nvSpPr>
            <p:spPr>
              <a:xfrm>
                <a:off x="2251798" y="6941403"/>
                <a:ext cx="3499" cy="149910"/>
              </a:xfrm>
              <a:custGeom>
                <a:avLst/>
                <a:gdLst/>
                <a:ahLst/>
                <a:cxnLst/>
                <a:rect l="l" t="t" r="r" b="b"/>
                <a:pathLst>
                  <a:path w="244" h="10454" extrusionOk="0">
                    <a:moveTo>
                      <a:pt x="0" y="0"/>
                    </a:moveTo>
                    <a:lnTo>
                      <a:pt x="0" y="10454"/>
                    </a:lnTo>
                    <a:lnTo>
                      <a:pt x="243" y="10454"/>
                    </a:lnTo>
                    <a:lnTo>
                      <a:pt x="243"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20"/>
              <p:cNvSpPr/>
              <p:nvPr/>
            </p:nvSpPr>
            <p:spPr>
              <a:xfrm>
                <a:off x="2251798" y="8019455"/>
                <a:ext cx="3499" cy="150785"/>
              </a:xfrm>
              <a:custGeom>
                <a:avLst/>
                <a:gdLst/>
                <a:ahLst/>
                <a:cxnLst/>
                <a:rect l="l" t="t" r="r" b="b"/>
                <a:pathLst>
                  <a:path w="244" h="10515" extrusionOk="0">
                    <a:moveTo>
                      <a:pt x="0" y="0"/>
                    </a:moveTo>
                    <a:lnTo>
                      <a:pt x="0" y="10514"/>
                    </a:lnTo>
                    <a:lnTo>
                      <a:pt x="243" y="10514"/>
                    </a:lnTo>
                    <a:lnTo>
                      <a:pt x="243"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20"/>
              <p:cNvSpPr/>
              <p:nvPr/>
            </p:nvSpPr>
            <p:spPr>
              <a:xfrm>
                <a:off x="2251798" y="7095658"/>
                <a:ext cx="3499" cy="149910"/>
              </a:xfrm>
              <a:custGeom>
                <a:avLst/>
                <a:gdLst/>
                <a:ahLst/>
                <a:cxnLst/>
                <a:rect l="l" t="t" r="r" b="b"/>
                <a:pathLst>
                  <a:path w="244" h="10454" extrusionOk="0">
                    <a:moveTo>
                      <a:pt x="0" y="1"/>
                    </a:moveTo>
                    <a:lnTo>
                      <a:pt x="0" y="10454"/>
                    </a:lnTo>
                    <a:lnTo>
                      <a:pt x="243" y="10454"/>
                    </a:lnTo>
                    <a:lnTo>
                      <a:pt x="243"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20"/>
              <p:cNvSpPr/>
              <p:nvPr/>
            </p:nvSpPr>
            <p:spPr>
              <a:xfrm>
                <a:off x="2251798" y="6632892"/>
                <a:ext cx="3499" cy="150785"/>
              </a:xfrm>
              <a:custGeom>
                <a:avLst/>
                <a:gdLst/>
                <a:ahLst/>
                <a:cxnLst/>
                <a:rect l="l" t="t" r="r" b="b"/>
                <a:pathLst>
                  <a:path w="244" h="10515" extrusionOk="0">
                    <a:moveTo>
                      <a:pt x="0" y="0"/>
                    </a:moveTo>
                    <a:lnTo>
                      <a:pt x="0" y="10514"/>
                    </a:lnTo>
                    <a:lnTo>
                      <a:pt x="243" y="10514"/>
                    </a:lnTo>
                    <a:lnTo>
                      <a:pt x="243"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20"/>
              <p:cNvSpPr/>
              <p:nvPr/>
            </p:nvSpPr>
            <p:spPr>
              <a:xfrm>
                <a:off x="2251798" y="8173711"/>
                <a:ext cx="3499" cy="105471"/>
              </a:xfrm>
              <a:custGeom>
                <a:avLst/>
                <a:gdLst/>
                <a:ahLst/>
                <a:cxnLst/>
                <a:rect l="l" t="t" r="r" b="b"/>
                <a:pathLst>
                  <a:path w="244" h="7355" extrusionOk="0">
                    <a:moveTo>
                      <a:pt x="0" y="0"/>
                    </a:moveTo>
                    <a:lnTo>
                      <a:pt x="0" y="7233"/>
                    </a:lnTo>
                    <a:cubicBezTo>
                      <a:pt x="61" y="7293"/>
                      <a:pt x="183" y="7293"/>
                      <a:pt x="243" y="7354"/>
                    </a:cubicBezTo>
                    <a:lnTo>
                      <a:pt x="243"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20"/>
              <p:cNvSpPr/>
              <p:nvPr/>
            </p:nvSpPr>
            <p:spPr>
              <a:xfrm>
                <a:off x="2251798" y="6787147"/>
                <a:ext cx="3499" cy="149910"/>
              </a:xfrm>
              <a:custGeom>
                <a:avLst/>
                <a:gdLst/>
                <a:ahLst/>
                <a:cxnLst/>
                <a:rect l="l" t="t" r="r" b="b"/>
                <a:pathLst>
                  <a:path w="244" h="10454" extrusionOk="0">
                    <a:moveTo>
                      <a:pt x="0" y="0"/>
                    </a:moveTo>
                    <a:lnTo>
                      <a:pt x="0" y="10454"/>
                    </a:lnTo>
                    <a:lnTo>
                      <a:pt x="243" y="10454"/>
                    </a:lnTo>
                    <a:lnTo>
                      <a:pt x="243"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20"/>
              <p:cNvSpPr/>
              <p:nvPr/>
            </p:nvSpPr>
            <p:spPr>
              <a:xfrm>
                <a:off x="2251798" y="5862476"/>
                <a:ext cx="3499" cy="150785"/>
              </a:xfrm>
              <a:custGeom>
                <a:avLst/>
                <a:gdLst/>
                <a:ahLst/>
                <a:cxnLst/>
                <a:rect l="l" t="t" r="r" b="b"/>
                <a:pathLst>
                  <a:path w="244" h="10515" extrusionOk="0">
                    <a:moveTo>
                      <a:pt x="0" y="1"/>
                    </a:moveTo>
                    <a:lnTo>
                      <a:pt x="0" y="10515"/>
                    </a:lnTo>
                    <a:lnTo>
                      <a:pt x="243" y="10515"/>
                    </a:lnTo>
                    <a:lnTo>
                      <a:pt x="243"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20"/>
              <p:cNvSpPr/>
              <p:nvPr/>
            </p:nvSpPr>
            <p:spPr>
              <a:xfrm>
                <a:off x="2251798" y="6325242"/>
                <a:ext cx="3499" cy="149925"/>
              </a:xfrm>
              <a:custGeom>
                <a:avLst/>
                <a:gdLst/>
                <a:ahLst/>
                <a:cxnLst/>
                <a:rect l="l" t="t" r="r" b="b"/>
                <a:pathLst>
                  <a:path w="244" h="10455" extrusionOk="0">
                    <a:moveTo>
                      <a:pt x="0" y="1"/>
                    </a:moveTo>
                    <a:lnTo>
                      <a:pt x="0" y="10454"/>
                    </a:lnTo>
                    <a:lnTo>
                      <a:pt x="243" y="10454"/>
                    </a:lnTo>
                    <a:lnTo>
                      <a:pt x="243"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20"/>
              <p:cNvSpPr/>
              <p:nvPr/>
            </p:nvSpPr>
            <p:spPr>
              <a:xfrm>
                <a:off x="2251798" y="5708220"/>
                <a:ext cx="3499" cy="150785"/>
              </a:xfrm>
              <a:custGeom>
                <a:avLst/>
                <a:gdLst/>
                <a:ahLst/>
                <a:cxnLst/>
                <a:rect l="l" t="t" r="r" b="b"/>
                <a:pathLst>
                  <a:path w="244" h="10515" extrusionOk="0">
                    <a:moveTo>
                      <a:pt x="0" y="1"/>
                    </a:moveTo>
                    <a:lnTo>
                      <a:pt x="0" y="10515"/>
                    </a:lnTo>
                    <a:lnTo>
                      <a:pt x="243" y="10515"/>
                    </a:lnTo>
                    <a:lnTo>
                      <a:pt x="243"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20"/>
              <p:cNvSpPr/>
              <p:nvPr/>
            </p:nvSpPr>
            <p:spPr>
              <a:xfrm>
                <a:off x="2251798" y="6478637"/>
                <a:ext cx="3499" cy="150785"/>
              </a:xfrm>
              <a:custGeom>
                <a:avLst/>
                <a:gdLst/>
                <a:ahLst/>
                <a:cxnLst/>
                <a:rect l="l" t="t" r="r" b="b"/>
                <a:pathLst>
                  <a:path w="244" h="10515" extrusionOk="0">
                    <a:moveTo>
                      <a:pt x="0" y="0"/>
                    </a:moveTo>
                    <a:lnTo>
                      <a:pt x="0" y="10514"/>
                    </a:lnTo>
                    <a:lnTo>
                      <a:pt x="243" y="10514"/>
                    </a:lnTo>
                    <a:lnTo>
                      <a:pt x="243"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20"/>
              <p:cNvSpPr/>
              <p:nvPr/>
            </p:nvSpPr>
            <p:spPr>
              <a:xfrm>
                <a:off x="2405179" y="6325242"/>
                <a:ext cx="4374" cy="149925"/>
              </a:xfrm>
              <a:custGeom>
                <a:avLst/>
                <a:gdLst/>
                <a:ahLst/>
                <a:cxnLst/>
                <a:rect l="l" t="t" r="r" b="b"/>
                <a:pathLst>
                  <a:path w="305" h="10455" extrusionOk="0">
                    <a:moveTo>
                      <a:pt x="0" y="1"/>
                    </a:moveTo>
                    <a:lnTo>
                      <a:pt x="0" y="10454"/>
                    </a:lnTo>
                    <a:lnTo>
                      <a:pt x="304" y="10454"/>
                    </a:lnTo>
                    <a:lnTo>
                      <a:pt x="30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20"/>
              <p:cNvSpPr/>
              <p:nvPr/>
            </p:nvSpPr>
            <p:spPr>
              <a:xfrm>
                <a:off x="2405179" y="5862476"/>
                <a:ext cx="4374" cy="150785"/>
              </a:xfrm>
              <a:custGeom>
                <a:avLst/>
                <a:gdLst/>
                <a:ahLst/>
                <a:cxnLst/>
                <a:rect l="l" t="t" r="r" b="b"/>
                <a:pathLst>
                  <a:path w="305" h="10515" extrusionOk="0">
                    <a:moveTo>
                      <a:pt x="0" y="1"/>
                    </a:moveTo>
                    <a:lnTo>
                      <a:pt x="0" y="10515"/>
                    </a:lnTo>
                    <a:lnTo>
                      <a:pt x="304" y="10515"/>
                    </a:lnTo>
                    <a:lnTo>
                      <a:pt x="30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20"/>
              <p:cNvSpPr/>
              <p:nvPr/>
            </p:nvSpPr>
            <p:spPr>
              <a:xfrm>
                <a:off x="2405179" y="6170986"/>
                <a:ext cx="4374" cy="149925"/>
              </a:xfrm>
              <a:custGeom>
                <a:avLst/>
                <a:gdLst/>
                <a:ahLst/>
                <a:cxnLst/>
                <a:rect l="l" t="t" r="r" b="b"/>
                <a:pathLst>
                  <a:path w="305" h="10455" extrusionOk="0">
                    <a:moveTo>
                      <a:pt x="0" y="1"/>
                    </a:moveTo>
                    <a:lnTo>
                      <a:pt x="0" y="10454"/>
                    </a:lnTo>
                    <a:lnTo>
                      <a:pt x="304" y="10454"/>
                    </a:lnTo>
                    <a:lnTo>
                      <a:pt x="30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20"/>
              <p:cNvSpPr/>
              <p:nvPr/>
            </p:nvSpPr>
            <p:spPr>
              <a:xfrm>
                <a:off x="2405179" y="6016731"/>
                <a:ext cx="4374" cy="149925"/>
              </a:xfrm>
              <a:custGeom>
                <a:avLst/>
                <a:gdLst/>
                <a:ahLst/>
                <a:cxnLst/>
                <a:rect l="l" t="t" r="r" b="b"/>
                <a:pathLst>
                  <a:path w="305" h="10455" extrusionOk="0">
                    <a:moveTo>
                      <a:pt x="0" y="1"/>
                    </a:moveTo>
                    <a:lnTo>
                      <a:pt x="0" y="10454"/>
                    </a:lnTo>
                    <a:lnTo>
                      <a:pt x="304" y="10454"/>
                    </a:lnTo>
                    <a:lnTo>
                      <a:pt x="30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20"/>
              <p:cNvSpPr/>
              <p:nvPr/>
            </p:nvSpPr>
            <p:spPr>
              <a:xfrm>
                <a:off x="2405179" y="6478637"/>
                <a:ext cx="4374" cy="150785"/>
              </a:xfrm>
              <a:custGeom>
                <a:avLst/>
                <a:gdLst/>
                <a:ahLst/>
                <a:cxnLst/>
                <a:rect l="l" t="t" r="r" b="b"/>
                <a:pathLst>
                  <a:path w="305" h="10515" extrusionOk="0">
                    <a:moveTo>
                      <a:pt x="0" y="0"/>
                    </a:moveTo>
                    <a:lnTo>
                      <a:pt x="0" y="10514"/>
                    </a:lnTo>
                    <a:lnTo>
                      <a:pt x="304" y="10514"/>
                    </a:lnTo>
                    <a:lnTo>
                      <a:pt x="30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20"/>
              <p:cNvSpPr/>
              <p:nvPr/>
            </p:nvSpPr>
            <p:spPr>
              <a:xfrm>
                <a:off x="2405179" y="6632892"/>
                <a:ext cx="4374" cy="150785"/>
              </a:xfrm>
              <a:custGeom>
                <a:avLst/>
                <a:gdLst/>
                <a:ahLst/>
                <a:cxnLst/>
                <a:rect l="l" t="t" r="r" b="b"/>
                <a:pathLst>
                  <a:path w="305" h="10515" extrusionOk="0">
                    <a:moveTo>
                      <a:pt x="0" y="0"/>
                    </a:moveTo>
                    <a:lnTo>
                      <a:pt x="0" y="10514"/>
                    </a:lnTo>
                    <a:lnTo>
                      <a:pt x="304" y="10514"/>
                    </a:lnTo>
                    <a:lnTo>
                      <a:pt x="30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20"/>
              <p:cNvSpPr/>
              <p:nvPr/>
            </p:nvSpPr>
            <p:spPr>
              <a:xfrm>
                <a:off x="2405179" y="7866075"/>
                <a:ext cx="4374" cy="149910"/>
              </a:xfrm>
              <a:custGeom>
                <a:avLst/>
                <a:gdLst/>
                <a:ahLst/>
                <a:cxnLst/>
                <a:rect l="l" t="t" r="r" b="b"/>
                <a:pathLst>
                  <a:path w="305" h="10454" extrusionOk="0">
                    <a:moveTo>
                      <a:pt x="0" y="0"/>
                    </a:moveTo>
                    <a:lnTo>
                      <a:pt x="0" y="10453"/>
                    </a:lnTo>
                    <a:lnTo>
                      <a:pt x="304" y="10453"/>
                    </a:lnTo>
                    <a:lnTo>
                      <a:pt x="30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20"/>
              <p:cNvSpPr/>
              <p:nvPr/>
            </p:nvSpPr>
            <p:spPr>
              <a:xfrm>
                <a:off x="2405179" y="7249039"/>
                <a:ext cx="4374" cy="150785"/>
              </a:xfrm>
              <a:custGeom>
                <a:avLst/>
                <a:gdLst/>
                <a:ahLst/>
                <a:cxnLst/>
                <a:rect l="l" t="t" r="r" b="b"/>
                <a:pathLst>
                  <a:path w="305" h="10515" extrusionOk="0">
                    <a:moveTo>
                      <a:pt x="0" y="1"/>
                    </a:moveTo>
                    <a:lnTo>
                      <a:pt x="0" y="10515"/>
                    </a:lnTo>
                    <a:lnTo>
                      <a:pt x="304" y="10515"/>
                    </a:lnTo>
                    <a:lnTo>
                      <a:pt x="30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20"/>
              <p:cNvSpPr/>
              <p:nvPr/>
            </p:nvSpPr>
            <p:spPr>
              <a:xfrm>
                <a:off x="2405179" y="6941403"/>
                <a:ext cx="4374" cy="149910"/>
              </a:xfrm>
              <a:custGeom>
                <a:avLst/>
                <a:gdLst/>
                <a:ahLst/>
                <a:cxnLst/>
                <a:rect l="l" t="t" r="r" b="b"/>
                <a:pathLst>
                  <a:path w="305" h="10454" extrusionOk="0">
                    <a:moveTo>
                      <a:pt x="0" y="0"/>
                    </a:moveTo>
                    <a:lnTo>
                      <a:pt x="0" y="10454"/>
                    </a:lnTo>
                    <a:lnTo>
                      <a:pt x="304" y="10454"/>
                    </a:lnTo>
                    <a:lnTo>
                      <a:pt x="30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20"/>
              <p:cNvSpPr/>
              <p:nvPr/>
            </p:nvSpPr>
            <p:spPr>
              <a:xfrm>
                <a:off x="2405179" y="7403294"/>
                <a:ext cx="4374" cy="150785"/>
              </a:xfrm>
              <a:custGeom>
                <a:avLst/>
                <a:gdLst/>
                <a:ahLst/>
                <a:cxnLst/>
                <a:rect l="l" t="t" r="r" b="b"/>
                <a:pathLst>
                  <a:path w="305" h="10515" extrusionOk="0">
                    <a:moveTo>
                      <a:pt x="0" y="1"/>
                    </a:moveTo>
                    <a:lnTo>
                      <a:pt x="0" y="10515"/>
                    </a:lnTo>
                    <a:lnTo>
                      <a:pt x="304" y="10515"/>
                    </a:lnTo>
                    <a:lnTo>
                      <a:pt x="30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20"/>
              <p:cNvSpPr/>
              <p:nvPr/>
            </p:nvSpPr>
            <p:spPr>
              <a:xfrm>
                <a:off x="2405179" y="7557550"/>
                <a:ext cx="4374" cy="149925"/>
              </a:xfrm>
              <a:custGeom>
                <a:avLst/>
                <a:gdLst/>
                <a:ahLst/>
                <a:cxnLst/>
                <a:rect l="l" t="t" r="r" b="b"/>
                <a:pathLst>
                  <a:path w="305" h="10455" extrusionOk="0">
                    <a:moveTo>
                      <a:pt x="0" y="1"/>
                    </a:moveTo>
                    <a:lnTo>
                      <a:pt x="0" y="10454"/>
                    </a:lnTo>
                    <a:lnTo>
                      <a:pt x="304" y="10454"/>
                    </a:lnTo>
                    <a:lnTo>
                      <a:pt x="30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20"/>
              <p:cNvSpPr/>
              <p:nvPr/>
            </p:nvSpPr>
            <p:spPr>
              <a:xfrm>
                <a:off x="2406054" y="8173711"/>
                <a:ext cx="3499" cy="146426"/>
              </a:xfrm>
              <a:custGeom>
                <a:avLst/>
                <a:gdLst/>
                <a:ahLst/>
                <a:cxnLst/>
                <a:rect l="l" t="t" r="r" b="b"/>
                <a:pathLst>
                  <a:path w="244" h="10211" extrusionOk="0">
                    <a:moveTo>
                      <a:pt x="0" y="0"/>
                    </a:moveTo>
                    <a:lnTo>
                      <a:pt x="0" y="10150"/>
                    </a:lnTo>
                    <a:cubicBezTo>
                      <a:pt x="61" y="10150"/>
                      <a:pt x="122" y="10150"/>
                      <a:pt x="243" y="10211"/>
                    </a:cubicBezTo>
                    <a:lnTo>
                      <a:pt x="243"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20"/>
              <p:cNvSpPr/>
              <p:nvPr/>
            </p:nvSpPr>
            <p:spPr>
              <a:xfrm>
                <a:off x="2405179" y="6787147"/>
                <a:ext cx="4374" cy="149910"/>
              </a:xfrm>
              <a:custGeom>
                <a:avLst/>
                <a:gdLst/>
                <a:ahLst/>
                <a:cxnLst/>
                <a:rect l="l" t="t" r="r" b="b"/>
                <a:pathLst>
                  <a:path w="305" h="10454" extrusionOk="0">
                    <a:moveTo>
                      <a:pt x="0" y="0"/>
                    </a:moveTo>
                    <a:lnTo>
                      <a:pt x="0" y="10454"/>
                    </a:lnTo>
                    <a:lnTo>
                      <a:pt x="304" y="10454"/>
                    </a:lnTo>
                    <a:lnTo>
                      <a:pt x="30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20"/>
              <p:cNvSpPr/>
              <p:nvPr/>
            </p:nvSpPr>
            <p:spPr>
              <a:xfrm>
                <a:off x="2405179" y="8019455"/>
                <a:ext cx="4374" cy="150785"/>
              </a:xfrm>
              <a:custGeom>
                <a:avLst/>
                <a:gdLst/>
                <a:ahLst/>
                <a:cxnLst/>
                <a:rect l="l" t="t" r="r" b="b"/>
                <a:pathLst>
                  <a:path w="305" h="10515" extrusionOk="0">
                    <a:moveTo>
                      <a:pt x="0" y="0"/>
                    </a:moveTo>
                    <a:lnTo>
                      <a:pt x="0" y="10514"/>
                    </a:lnTo>
                    <a:lnTo>
                      <a:pt x="304" y="10514"/>
                    </a:lnTo>
                    <a:lnTo>
                      <a:pt x="30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20"/>
              <p:cNvSpPr/>
              <p:nvPr/>
            </p:nvSpPr>
            <p:spPr>
              <a:xfrm>
                <a:off x="2405179" y="5708220"/>
                <a:ext cx="4374" cy="150785"/>
              </a:xfrm>
              <a:custGeom>
                <a:avLst/>
                <a:gdLst/>
                <a:ahLst/>
                <a:cxnLst/>
                <a:rect l="l" t="t" r="r" b="b"/>
                <a:pathLst>
                  <a:path w="305" h="10515" extrusionOk="0">
                    <a:moveTo>
                      <a:pt x="0" y="1"/>
                    </a:moveTo>
                    <a:lnTo>
                      <a:pt x="0" y="10515"/>
                    </a:lnTo>
                    <a:lnTo>
                      <a:pt x="304" y="10515"/>
                    </a:lnTo>
                    <a:lnTo>
                      <a:pt x="30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20"/>
              <p:cNvSpPr/>
              <p:nvPr/>
            </p:nvSpPr>
            <p:spPr>
              <a:xfrm>
                <a:off x="2405179" y="7711805"/>
                <a:ext cx="4374" cy="149925"/>
              </a:xfrm>
              <a:custGeom>
                <a:avLst/>
                <a:gdLst/>
                <a:ahLst/>
                <a:cxnLst/>
                <a:rect l="l" t="t" r="r" b="b"/>
                <a:pathLst>
                  <a:path w="305" h="10455" extrusionOk="0">
                    <a:moveTo>
                      <a:pt x="0" y="1"/>
                    </a:moveTo>
                    <a:lnTo>
                      <a:pt x="0" y="10454"/>
                    </a:lnTo>
                    <a:lnTo>
                      <a:pt x="304" y="10454"/>
                    </a:lnTo>
                    <a:lnTo>
                      <a:pt x="30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20"/>
              <p:cNvSpPr/>
              <p:nvPr/>
            </p:nvSpPr>
            <p:spPr>
              <a:xfrm>
                <a:off x="2405179" y="7095658"/>
                <a:ext cx="4374" cy="149910"/>
              </a:xfrm>
              <a:custGeom>
                <a:avLst/>
                <a:gdLst/>
                <a:ahLst/>
                <a:cxnLst/>
                <a:rect l="l" t="t" r="r" b="b"/>
                <a:pathLst>
                  <a:path w="305" h="10454" extrusionOk="0">
                    <a:moveTo>
                      <a:pt x="0" y="1"/>
                    </a:moveTo>
                    <a:lnTo>
                      <a:pt x="0" y="10454"/>
                    </a:lnTo>
                    <a:lnTo>
                      <a:pt x="304" y="10454"/>
                    </a:lnTo>
                    <a:lnTo>
                      <a:pt x="30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20"/>
              <p:cNvSpPr/>
              <p:nvPr/>
            </p:nvSpPr>
            <p:spPr>
              <a:xfrm>
                <a:off x="2405179" y="5583606"/>
                <a:ext cx="4374" cy="121144"/>
              </a:xfrm>
              <a:custGeom>
                <a:avLst/>
                <a:gdLst/>
                <a:ahLst/>
                <a:cxnLst/>
                <a:rect l="l" t="t" r="r" b="b"/>
                <a:pathLst>
                  <a:path w="305" h="8448" extrusionOk="0">
                    <a:moveTo>
                      <a:pt x="0" y="0"/>
                    </a:moveTo>
                    <a:lnTo>
                      <a:pt x="0" y="8448"/>
                    </a:lnTo>
                    <a:lnTo>
                      <a:pt x="304" y="8448"/>
                    </a:lnTo>
                    <a:lnTo>
                      <a:pt x="30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20"/>
              <p:cNvSpPr/>
              <p:nvPr/>
            </p:nvSpPr>
            <p:spPr>
              <a:xfrm>
                <a:off x="2559434" y="6941403"/>
                <a:ext cx="4374" cy="149910"/>
              </a:xfrm>
              <a:custGeom>
                <a:avLst/>
                <a:gdLst/>
                <a:ahLst/>
                <a:cxnLst/>
                <a:rect l="l" t="t" r="r" b="b"/>
                <a:pathLst>
                  <a:path w="305" h="10454" extrusionOk="0">
                    <a:moveTo>
                      <a:pt x="1" y="0"/>
                    </a:moveTo>
                    <a:lnTo>
                      <a:pt x="1" y="10454"/>
                    </a:lnTo>
                    <a:lnTo>
                      <a:pt x="304" y="10454"/>
                    </a:lnTo>
                    <a:lnTo>
                      <a:pt x="30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20"/>
              <p:cNvSpPr/>
              <p:nvPr/>
            </p:nvSpPr>
            <p:spPr>
              <a:xfrm>
                <a:off x="2559434" y="5862476"/>
                <a:ext cx="4374" cy="150785"/>
              </a:xfrm>
              <a:custGeom>
                <a:avLst/>
                <a:gdLst/>
                <a:ahLst/>
                <a:cxnLst/>
                <a:rect l="l" t="t" r="r" b="b"/>
                <a:pathLst>
                  <a:path w="305" h="10515" extrusionOk="0">
                    <a:moveTo>
                      <a:pt x="1" y="1"/>
                    </a:moveTo>
                    <a:lnTo>
                      <a:pt x="1" y="10515"/>
                    </a:lnTo>
                    <a:lnTo>
                      <a:pt x="304" y="10515"/>
                    </a:lnTo>
                    <a:lnTo>
                      <a:pt x="30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20"/>
              <p:cNvSpPr/>
              <p:nvPr/>
            </p:nvSpPr>
            <p:spPr>
              <a:xfrm>
                <a:off x="2559434" y="7711805"/>
                <a:ext cx="4374" cy="149925"/>
              </a:xfrm>
              <a:custGeom>
                <a:avLst/>
                <a:gdLst/>
                <a:ahLst/>
                <a:cxnLst/>
                <a:rect l="l" t="t" r="r" b="b"/>
                <a:pathLst>
                  <a:path w="305" h="10455" extrusionOk="0">
                    <a:moveTo>
                      <a:pt x="1" y="1"/>
                    </a:moveTo>
                    <a:lnTo>
                      <a:pt x="1" y="10454"/>
                    </a:lnTo>
                    <a:lnTo>
                      <a:pt x="304" y="10454"/>
                    </a:lnTo>
                    <a:lnTo>
                      <a:pt x="30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20"/>
              <p:cNvSpPr/>
              <p:nvPr/>
            </p:nvSpPr>
            <p:spPr>
              <a:xfrm>
                <a:off x="2559434" y="6016731"/>
                <a:ext cx="4374" cy="149925"/>
              </a:xfrm>
              <a:custGeom>
                <a:avLst/>
                <a:gdLst/>
                <a:ahLst/>
                <a:cxnLst/>
                <a:rect l="l" t="t" r="r" b="b"/>
                <a:pathLst>
                  <a:path w="305" h="10455" extrusionOk="0">
                    <a:moveTo>
                      <a:pt x="1" y="1"/>
                    </a:moveTo>
                    <a:lnTo>
                      <a:pt x="1" y="10454"/>
                    </a:lnTo>
                    <a:lnTo>
                      <a:pt x="304" y="10454"/>
                    </a:lnTo>
                    <a:lnTo>
                      <a:pt x="30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20"/>
              <p:cNvSpPr/>
              <p:nvPr/>
            </p:nvSpPr>
            <p:spPr>
              <a:xfrm>
                <a:off x="2559434" y="8019455"/>
                <a:ext cx="4374" cy="150785"/>
              </a:xfrm>
              <a:custGeom>
                <a:avLst/>
                <a:gdLst/>
                <a:ahLst/>
                <a:cxnLst/>
                <a:rect l="l" t="t" r="r" b="b"/>
                <a:pathLst>
                  <a:path w="305" h="10515" extrusionOk="0">
                    <a:moveTo>
                      <a:pt x="1" y="0"/>
                    </a:moveTo>
                    <a:lnTo>
                      <a:pt x="1" y="10514"/>
                    </a:lnTo>
                    <a:lnTo>
                      <a:pt x="304" y="10514"/>
                    </a:lnTo>
                    <a:lnTo>
                      <a:pt x="30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20"/>
              <p:cNvSpPr/>
              <p:nvPr/>
            </p:nvSpPr>
            <p:spPr>
              <a:xfrm>
                <a:off x="2559434" y="7866075"/>
                <a:ext cx="4374" cy="149910"/>
              </a:xfrm>
              <a:custGeom>
                <a:avLst/>
                <a:gdLst/>
                <a:ahLst/>
                <a:cxnLst/>
                <a:rect l="l" t="t" r="r" b="b"/>
                <a:pathLst>
                  <a:path w="305" h="10454" extrusionOk="0">
                    <a:moveTo>
                      <a:pt x="1" y="0"/>
                    </a:moveTo>
                    <a:lnTo>
                      <a:pt x="1" y="10453"/>
                    </a:lnTo>
                    <a:lnTo>
                      <a:pt x="304" y="10453"/>
                    </a:lnTo>
                    <a:lnTo>
                      <a:pt x="30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20"/>
              <p:cNvSpPr/>
              <p:nvPr/>
            </p:nvSpPr>
            <p:spPr>
              <a:xfrm>
                <a:off x="2559434" y="6170986"/>
                <a:ext cx="4374" cy="149925"/>
              </a:xfrm>
              <a:custGeom>
                <a:avLst/>
                <a:gdLst/>
                <a:ahLst/>
                <a:cxnLst/>
                <a:rect l="l" t="t" r="r" b="b"/>
                <a:pathLst>
                  <a:path w="305" h="10455" extrusionOk="0">
                    <a:moveTo>
                      <a:pt x="1" y="1"/>
                    </a:moveTo>
                    <a:lnTo>
                      <a:pt x="1" y="10454"/>
                    </a:lnTo>
                    <a:lnTo>
                      <a:pt x="304" y="10454"/>
                    </a:lnTo>
                    <a:lnTo>
                      <a:pt x="30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20"/>
              <p:cNvSpPr/>
              <p:nvPr/>
            </p:nvSpPr>
            <p:spPr>
              <a:xfrm>
                <a:off x="2559434" y="7557550"/>
                <a:ext cx="4374" cy="149925"/>
              </a:xfrm>
              <a:custGeom>
                <a:avLst/>
                <a:gdLst/>
                <a:ahLst/>
                <a:cxnLst/>
                <a:rect l="l" t="t" r="r" b="b"/>
                <a:pathLst>
                  <a:path w="305" h="10455" extrusionOk="0">
                    <a:moveTo>
                      <a:pt x="1" y="1"/>
                    </a:moveTo>
                    <a:lnTo>
                      <a:pt x="1" y="10454"/>
                    </a:lnTo>
                    <a:lnTo>
                      <a:pt x="304" y="10454"/>
                    </a:lnTo>
                    <a:lnTo>
                      <a:pt x="30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20"/>
              <p:cNvSpPr/>
              <p:nvPr/>
            </p:nvSpPr>
            <p:spPr>
              <a:xfrm>
                <a:off x="2559434" y="6787147"/>
                <a:ext cx="4374" cy="149910"/>
              </a:xfrm>
              <a:custGeom>
                <a:avLst/>
                <a:gdLst/>
                <a:ahLst/>
                <a:cxnLst/>
                <a:rect l="l" t="t" r="r" b="b"/>
                <a:pathLst>
                  <a:path w="305" h="10454" extrusionOk="0">
                    <a:moveTo>
                      <a:pt x="1" y="0"/>
                    </a:moveTo>
                    <a:lnTo>
                      <a:pt x="1" y="10454"/>
                    </a:lnTo>
                    <a:lnTo>
                      <a:pt x="304" y="10454"/>
                    </a:lnTo>
                    <a:lnTo>
                      <a:pt x="30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20"/>
              <p:cNvSpPr/>
              <p:nvPr/>
            </p:nvSpPr>
            <p:spPr>
              <a:xfrm>
                <a:off x="2559434" y="6632892"/>
                <a:ext cx="4374" cy="150785"/>
              </a:xfrm>
              <a:custGeom>
                <a:avLst/>
                <a:gdLst/>
                <a:ahLst/>
                <a:cxnLst/>
                <a:rect l="l" t="t" r="r" b="b"/>
                <a:pathLst>
                  <a:path w="305" h="10515" extrusionOk="0">
                    <a:moveTo>
                      <a:pt x="1" y="0"/>
                    </a:moveTo>
                    <a:lnTo>
                      <a:pt x="1" y="10514"/>
                    </a:lnTo>
                    <a:lnTo>
                      <a:pt x="304" y="10514"/>
                    </a:lnTo>
                    <a:lnTo>
                      <a:pt x="30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20"/>
              <p:cNvSpPr/>
              <p:nvPr/>
            </p:nvSpPr>
            <p:spPr>
              <a:xfrm>
                <a:off x="2559434" y="5583606"/>
                <a:ext cx="4374" cy="121144"/>
              </a:xfrm>
              <a:custGeom>
                <a:avLst/>
                <a:gdLst/>
                <a:ahLst/>
                <a:cxnLst/>
                <a:rect l="l" t="t" r="r" b="b"/>
                <a:pathLst>
                  <a:path w="305" h="8448" extrusionOk="0">
                    <a:moveTo>
                      <a:pt x="1" y="0"/>
                    </a:moveTo>
                    <a:lnTo>
                      <a:pt x="1" y="8448"/>
                    </a:lnTo>
                    <a:lnTo>
                      <a:pt x="304" y="8448"/>
                    </a:lnTo>
                    <a:lnTo>
                      <a:pt x="30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20"/>
              <p:cNvSpPr/>
              <p:nvPr/>
            </p:nvSpPr>
            <p:spPr>
              <a:xfrm>
                <a:off x="2559434" y="7095658"/>
                <a:ext cx="4374" cy="149910"/>
              </a:xfrm>
              <a:custGeom>
                <a:avLst/>
                <a:gdLst/>
                <a:ahLst/>
                <a:cxnLst/>
                <a:rect l="l" t="t" r="r" b="b"/>
                <a:pathLst>
                  <a:path w="305" h="10454" extrusionOk="0">
                    <a:moveTo>
                      <a:pt x="1" y="1"/>
                    </a:moveTo>
                    <a:lnTo>
                      <a:pt x="1" y="10454"/>
                    </a:lnTo>
                    <a:lnTo>
                      <a:pt x="304" y="10454"/>
                    </a:lnTo>
                    <a:lnTo>
                      <a:pt x="30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20"/>
              <p:cNvSpPr/>
              <p:nvPr/>
            </p:nvSpPr>
            <p:spPr>
              <a:xfrm>
                <a:off x="2559434" y="6478637"/>
                <a:ext cx="4374" cy="150785"/>
              </a:xfrm>
              <a:custGeom>
                <a:avLst/>
                <a:gdLst/>
                <a:ahLst/>
                <a:cxnLst/>
                <a:rect l="l" t="t" r="r" b="b"/>
                <a:pathLst>
                  <a:path w="305" h="10515" extrusionOk="0">
                    <a:moveTo>
                      <a:pt x="1" y="0"/>
                    </a:moveTo>
                    <a:lnTo>
                      <a:pt x="1" y="10514"/>
                    </a:lnTo>
                    <a:lnTo>
                      <a:pt x="304" y="10514"/>
                    </a:lnTo>
                    <a:lnTo>
                      <a:pt x="30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20"/>
              <p:cNvSpPr/>
              <p:nvPr/>
            </p:nvSpPr>
            <p:spPr>
              <a:xfrm>
                <a:off x="2559434" y="7249039"/>
                <a:ext cx="4374" cy="150785"/>
              </a:xfrm>
              <a:custGeom>
                <a:avLst/>
                <a:gdLst/>
                <a:ahLst/>
                <a:cxnLst/>
                <a:rect l="l" t="t" r="r" b="b"/>
                <a:pathLst>
                  <a:path w="305" h="10515" extrusionOk="0">
                    <a:moveTo>
                      <a:pt x="1" y="1"/>
                    </a:moveTo>
                    <a:lnTo>
                      <a:pt x="1" y="10515"/>
                    </a:lnTo>
                    <a:lnTo>
                      <a:pt x="304" y="10515"/>
                    </a:lnTo>
                    <a:lnTo>
                      <a:pt x="30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20"/>
              <p:cNvSpPr/>
              <p:nvPr/>
            </p:nvSpPr>
            <p:spPr>
              <a:xfrm>
                <a:off x="2559434" y="7403294"/>
                <a:ext cx="4374" cy="150785"/>
              </a:xfrm>
              <a:custGeom>
                <a:avLst/>
                <a:gdLst/>
                <a:ahLst/>
                <a:cxnLst/>
                <a:rect l="l" t="t" r="r" b="b"/>
                <a:pathLst>
                  <a:path w="305" h="10515" extrusionOk="0">
                    <a:moveTo>
                      <a:pt x="1" y="1"/>
                    </a:moveTo>
                    <a:lnTo>
                      <a:pt x="1" y="10515"/>
                    </a:lnTo>
                    <a:lnTo>
                      <a:pt x="304" y="10515"/>
                    </a:lnTo>
                    <a:lnTo>
                      <a:pt x="30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20"/>
              <p:cNvSpPr/>
              <p:nvPr/>
            </p:nvSpPr>
            <p:spPr>
              <a:xfrm>
                <a:off x="2559434" y="5708220"/>
                <a:ext cx="4374" cy="150785"/>
              </a:xfrm>
              <a:custGeom>
                <a:avLst/>
                <a:gdLst/>
                <a:ahLst/>
                <a:cxnLst/>
                <a:rect l="l" t="t" r="r" b="b"/>
                <a:pathLst>
                  <a:path w="305" h="10515" extrusionOk="0">
                    <a:moveTo>
                      <a:pt x="1" y="1"/>
                    </a:moveTo>
                    <a:lnTo>
                      <a:pt x="1" y="10515"/>
                    </a:lnTo>
                    <a:lnTo>
                      <a:pt x="304" y="10515"/>
                    </a:lnTo>
                    <a:lnTo>
                      <a:pt x="30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20"/>
              <p:cNvSpPr/>
              <p:nvPr/>
            </p:nvSpPr>
            <p:spPr>
              <a:xfrm>
                <a:off x="2559434" y="6325242"/>
                <a:ext cx="4374" cy="149925"/>
              </a:xfrm>
              <a:custGeom>
                <a:avLst/>
                <a:gdLst/>
                <a:ahLst/>
                <a:cxnLst/>
                <a:rect l="l" t="t" r="r" b="b"/>
                <a:pathLst>
                  <a:path w="305" h="10455" extrusionOk="0">
                    <a:moveTo>
                      <a:pt x="1" y="1"/>
                    </a:moveTo>
                    <a:lnTo>
                      <a:pt x="1" y="10454"/>
                    </a:lnTo>
                    <a:lnTo>
                      <a:pt x="304" y="10454"/>
                    </a:lnTo>
                    <a:lnTo>
                      <a:pt x="30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20"/>
              <p:cNvSpPr/>
              <p:nvPr/>
            </p:nvSpPr>
            <p:spPr>
              <a:xfrm>
                <a:off x="2559434" y="8173711"/>
                <a:ext cx="4374" cy="150785"/>
              </a:xfrm>
              <a:custGeom>
                <a:avLst/>
                <a:gdLst/>
                <a:ahLst/>
                <a:cxnLst/>
                <a:rect l="l" t="t" r="r" b="b"/>
                <a:pathLst>
                  <a:path w="305" h="10515" extrusionOk="0">
                    <a:moveTo>
                      <a:pt x="1" y="0"/>
                    </a:moveTo>
                    <a:lnTo>
                      <a:pt x="1" y="10514"/>
                    </a:lnTo>
                    <a:lnTo>
                      <a:pt x="304" y="10514"/>
                    </a:lnTo>
                    <a:lnTo>
                      <a:pt x="30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20"/>
              <p:cNvSpPr/>
              <p:nvPr/>
            </p:nvSpPr>
            <p:spPr>
              <a:xfrm>
                <a:off x="2559434" y="8327966"/>
                <a:ext cx="4374" cy="4374"/>
              </a:xfrm>
              <a:custGeom>
                <a:avLst/>
                <a:gdLst/>
                <a:ahLst/>
                <a:cxnLst/>
                <a:rect l="l" t="t" r="r" b="b"/>
                <a:pathLst>
                  <a:path w="305" h="305" extrusionOk="0">
                    <a:moveTo>
                      <a:pt x="1" y="0"/>
                    </a:moveTo>
                    <a:lnTo>
                      <a:pt x="1" y="304"/>
                    </a:lnTo>
                    <a:cubicBezTo>
                      <a:pt x="122" y="304"/>
                      <a:pt x="183" y="244"/>
                      <a:pt x="304" y="244"/>
                    </a:cubicBezTo>
                    <a:lnTo>
                      <a:pt x="30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20"/>
              <p:cNvSpPr/>
              <p:nvPr/>
            </p:nvSpPr>
            <p:spPr>
              <a:xfrm>
                <a:off x="2713690" y="5583606"/>
                <a:ext cx="4374" cy="121144"/>
              </a:xfrm>
              <a:custGeom>
                <a:avLst/>
                <a:gdLst/>
                <a:ahLst/>
                <a:cxnLst/>
                <a:rect l="l" t="t" r="r" b="b"/>
                <a:pathLst>
                  <a:path w="305" h="8448" extrusionOk="0">
                    <a:moveTo>
                      <a:pt x="1" y="0"/>
                    </a:moveTo>
                    <a:lnTo>
                      <a:pt x="1" y="8448"/>
                    </a:lnTo>
                    <a:lnTo>
                      <a:pt x="304" y="8448"/>
                    </a:lnTo>
                    <a:lnTo>
                      <a:pt x="30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20"/>
              <p:cNvSpPr/>
              <p:nvPr/>
            </p:nvSpPr>
            <p:spPr>
              <a:xfrm>
                <a:off x="2713690" y="6170986"/>
                <a:ext cx="4374" cy="149925"/>
              </a:xfrm>
              <a:custGeom>
                <a:avLst/>
                <a:gdLst/>
                <a:ahLst/>
                <a:cxnLst/>
                <a:rect l="l" t="t" r="r" b="b"/>
                <a:pathLst>
                  <a:path w="305" h="10455" extrusionOk="0">
                    <a:moveTo>
                      <a:pt x="1" y="1"/>
                    </a:moveTo>
                    <a:lnTo>
                      <a:pt x="1" y="10454"/>
                    </a:lnTo>
                    <a:lnTo>
                      <a:pt x="304" y="10454"/>
                    </a:lnTo>
                    <a:lnTo>
                      <a:pt x="30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20"/>
              <p:cNvSpPr/>
              <p:nvPr/>
            </p:nvSpPr>
            <p:spPr>
              <a:xfrm>
                <a:off x="2713690" y="8019455"/>
                <a:ext cx="4374" cy="150785"/>
              </a:xfrm>
              <a:custGeom>
                <a:avLst/>
                <a:gdLst/>
                <a:ahLst/>
                <a:cxnLst/>
                <a:rect l="l" t="t" r="r" b="b"/>
                <a:pathLst>
                  <a:path w="305" h="10515" extrusionOk="0">
                    <a:moveTo>
                      <a:pt x="1" y="0"/>
                    </a:moveTo>
                    <a:lnTo>
                      <a:pt x="1" y="10514"/>
                    </a:lnTo>
                    <a:lnTo>
                      <a:pt x="304" y="10514"/>
                    </a:lnTo>
                    <a:lnTo>
                      <a:pt x="30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20"/>
              <p:cNvSpPr/>
              <p:nvPr/>
            </p:nvSpPr>
            <p:spPr>
              <a:xfrm>
                <a:off x="2713690" y="6787147"/>
                <a:ext cx="4374" cy="149910"/>
              </a:xfrm>
              <a:custGeom>
                <a:avLst/>
                <a:gdLst/>
                <a:ahLst/>
                <a:cxnLst/>
                <a:rect l="l" t="t" r="r" b="b"/>
                <a:pathLst>
                  <a:path w="305" h="10454" extrusionOk="0">
                    <a:moveTo>
                      <a:pt x="1" y="0"/>
                    </a:moveTo>
                    <a:lnTo>
                      <a:pt x="1" y="10454"/>
                    </a:lnTo>
                    <a:lnTo>
                      <a:pt x="304" y="10454"/>
                    </a:lnTo>
                    <a:lnTo>
                      <a:pt x="30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20"/>
              <p:cNvSpPr/>
              <p:nvPr/>
            </p:nvSpPr>
            <p:spPr>
              <a:xfrm>
                <a:off x="2713690" y="6941403"/>
                <a:ext cx="4374" cy="149910"/>
              </a:xfrm>
              <a:custGeom>
                <a:avLst/>
                <a:gdLst/>
                <a:ahLst/>
                <a:cxnLst/>
                <a:rect l="l" t="t" r="r" b="b"/>
                <a:pathLst>
                  <a:path w="305" h="10454" extrusionOk="0">
                    <a:moveTo>
                      <a:pt x="1" y="0"/>
                    </a:moveTo>
                    <a:lnTo>
                      <a:pt x="1" y="10454"/>
                    </a:lnTo>
                    <a:lnTo>
                      <a:pt x="304" y="10454"/>
                    </a:lnTo>
                    <a:lnTo>
                      <a:pt x="30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20"/>
              <p:cNvSpPr/>
              <p:nvPr/>
            </p:nvSpPr>
            <p:spPr>
              <a:xfrm>
                <a:off x="2713690" y="7249039"/>
                <a:ext cx="4374" cy="150785"/>
              </a:xfrm>
              <a:custGeom>
                <a:avLst/>
                <a:gdLst/>
                <a:ahLst/>
                <a:cxnLst/>
                <a:rect l="l" t="t" r="r" b="b"/>
                <a:pathLst>
                  <a:path w="305" h="10515" extrusionOk="0">
                    <a:moveTo>
                      <a:pt x="1" y="1"/>
                    </a:moveTo>
                    <a:lnTo>
                      <a:pt x="1" y="10515"/>
                    </a:lnTo>
                    <a:lnTo>
                      <a:pt x="304" y="10515"/>
                    </a:lnTo>
                    <a:lnTo>
                      <a:pt x="30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20"/>
              <p:cNvSpPr/>
              <p:nvPr/>
            </p:nvSpPr>
            <p:spPr>
              <a:xfrm>
                <a:off x="2713690" y="6632892"/>
                <a:ext cx="4374" cy="150785"/>
              </a:xfrm>
              <a:custGeom>
                <a:avLst/>
                <a:gdLst/>
                <a:ahLst/>
                <a:cxnLst/>
                <a:rect l="l" t="t" r="r" b="b"/>
                <a:pathLst>
                  <a:path w="305" h="10515" extrusionOk="0">
                    <a:moveTo>
                      <a:pt x="1" y="0"/>
                    </a:moveTo>
                    <a:lnTo>
                      <a:pt x="1" y="10514"/>
                    </a:lnTo>
                    <a:lnTo>
                      <a:pt x="304" y="10514"/>
                    </a:lnTo>
                    <a:lnTo>
                      <a:pt x="30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20"/>
              <p:cNvSpPr/>
              <p:nvPr/>
            </p:nvSpPr>
            <p:spPr>
              <a:xfrm>
                <a:off x="2713690" y="6016731"/>
                <a:ext cx="4374" cy="149925"/>
              </a:xfrm>
              <a:custGeom>
                <a:avLst/>
                <a:gdLst/>
                <a:ahLst/>
                <a:cxnLst/>
                <a:rect l="l" t="t" r="r" b="b"/>
                <a:pathLst>
                  <a:path w="305" h="10455" extrusionOk="0">
                    <a:moveTo>
                      <a:pt x="1" y="1"/>
                    </a:moveTo>
                    <a:lnTo>
                      <a:pt x="1" y="10454"/>
                    </a:lnTo>
                    <a:lnTo>
                      <a:pt x="304" y="10454"/>
                    </a:lnTo>
                    <a:lnTo>
                      <a:pt x="30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20"/>
              <p:cNvSpPr/>
              <p:nvPr/>
            </p:nvSpPr>
            <p:spPr>
              <a:xfrm>
                <a:off x="2713690" y="7866075"/>
                <a:ext cx="4374" cy="149910"/>
              </a:xfrm>
              <a:custGeom>
                <a:avLst/>
                <a:gdLst/>
                <a:ahLst/>
                <a:cxnLst/>
                <a:rect l="l" t="t" r="r" b="b"/>
                <a:pathLst>
                  <a:path w="305" h="10454" extrusionOk="0">
                    <a:moveTo>
                      <a:pt x="1" y="0"/>
                    </a:moveTo>
                    <a:lnTo>
                      <a:pt x="1" y="10453"/>
                    </a:lnTo>
                    <a:lnTo>
                      <a:pt x="304" y="10453"/>
                    </a:lnTo>
                    <a:lnTo>
                      <a:pt x="30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20"/>
              <p:cNvSpPr/>
              <p:nvPr/>
            </p:nvSpPr>
            <p:spPr>
              <a:xfrm>
                <a:off x="2713690" y="6325242"/>
                <a:ext cx="4374" cy="149925"/>
              </a:xfrm>
              <a:custGeom>
                <a:avLst/>
                <a:gdLst/>
                <a:ahLst/>
                <a:cxnLst/>
                <a:rect l="l" t="t" r="r" b="b"/>
                <a:pathLst>
                  <a:path w="305" h="10455" extrusionOk="0">
                    <a:moveTo>
                      <a:pt x="1" y="1"/>
                    </a:moveTo>
                    <a:lnTo>
                      <a:pt x="1" y="10454"/>
                    </a:lnTo>
                    <a:lnTo>
                      <a:pt x="304" y="10454"/>
                    </a:lnTo>
                    <a:lnTo>
                      <a:pt x="30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20"/>
              <p:cNvSpPr/>
              <p:nvPr/>
            </p:nvSpPr>
            <p:spPr>
              <a:xfrm>
                <a:off x="2713690" y="7557550"/>
                <a:ext cx="4374" cy="149925"/>
              </a:xfrm>
              <a:custGeom>
                <a:avLst/>
                <a:gdLst/>
                <a:ahLst/>
                <a:cxnLst/>
                <a:rect l="l" t="t" r="r" b="b"/>
                <a:pathLst>
                  <a:path w="305" h="10455" extrusionOk="0">
                    <a:moveTo>
                      <a:pt x="1" y="1"/>
                    </a:moveTo>
                    <a:lnTo>
                      <a:pt x="1" y="10454"/>
                    </a:lnTo>
                    <a:lnTo>
                      <a:pt x="304" y="10454"/>
                    </a:lnTo>
                    <a:lnTo>
                      <a:pt x="30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20"/>
              <p:cNvSpPr/>
              <p:nvPr/>
            </p:nvSpPr>
            <p:spPr>
              <a:xfrm>
                <a:off x="2713690" y="7403294"/>
                <a:ext cx="4374" cy="150785"/>
              </a:xfrm>
              <a:custGeom>
                <a:avLst/>
                <a:gdLst/>
                <a:ahLst/>
                <a:cxnLst/>
                <a:rect l="l" t="t" r="r" b="b"/>
                <a:pathLst>
                  <a:path w="305" h="10515" extrusionOk="0">
                    <a:moveTo>
                      <a:pt x="1" y="1"/>
                    </a:moveTo>
                    <a:lnTo>
                      <a:pt x="1" y="10515"/>
                    </a:lnTo>
                    <a:lnTo>
                      <a:pt x="304" y="10515"/>
                    </a:lnTo>
                    <a:lnTo>
                      <a:pt x="30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20"/>
              <p:cNvSpPr/>
              <p:nvPr/>
            </p:nvSpPr>
            <p:spPr>
              <a:xfrm>
                <a:off x="2713690" y="7095658"/>
                <a:ext cx="4374" cy="149910"/>
              </a:xfrm>
              <a:custGeom>
                <a:avLst/>
                <a:gdLst/>
                <a:ahLst/>
                <a:cxnLst/>
                <a:rect l="l" t="t" r="r" b="b"/>
                <a:pathLst>
                  <a:path w="305" h="10454" extrusionOk="0">
                    <a:moveTo>
                      <a:pt x="1" y="1"/>
                    </a:moveTo>
                    <a:lnTo>
                      <a:pt x="1" y="10454"/>
                    </a:lnTo>
                    <a:lnTo>
                      <a:pt x="304" y="10454"/>
                    </a:lnTo>
                    <a:lnTo>
                      <a:pt x="30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20"/>
              <p:cNvSpPr/>
              <p:nvPr/>
            </p:nvSpPr>
            <p:spPr>
              <a:xfrm>
                <a:off x="2713690" y="5708220"/>
                <a:ext cx="4374" cy="150785"/>
              </a:xfrm>
              <a:custGeom>
                <a:avLst/>
                <a:gdLst/>
                <a:ahLst/>
                <a:cxnLst/>
                <a:rect l="l" t="t" r="r" b="b"/>
                <a:pathLst>
                  <a:path w="305" h="10515" extrusionOk="0">
                    <a:moveTo>
                      <a:pt x="1" y="1"/>
                    </a:moveTo>
                    <a:lnTo>
                      <a:pt x="1" y="10515"/>
                    </a:lnTo>
                    <a:lnTo>
                      <a:pt x="304" y="10515"/>
                    </a:lnTo>
                    <a:lnTo>
                      <a:pt x="30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20"/>
              <p:cNvSpPr/>
              <p:nvPr/>
            </p:nvSpPr>
            <p:spPr>
              <a:xfrm>
                <a:off x="2713690" y="6478637"/>
                <a:ext cx="4374" cy="150785"/>
              </a:xfrm>
              <a:custGeom>
                <a:avLst/>
                <a:gdLst/>
                <a:ahLst/>
                <a:cxnLst/>
                <a:rect l="l" t="t" r="r" b="b"/>
                <a:pathLst>
                  <a:path w="305" h="10515" extrusionOk="0">
                    <a:moveTo>
                      <a:pt x="1" y="0"/>
                    </a:moveTo>
                    <a:lnTo>
                      <a:pt x="1" y="10514"/>
                    </a:lnTo>
                    <a:lnTo>
                      <a:pt x="304" y="10514"/>
                    </a:lnTo>
                    <a:lnTo>
                      <a:pt x="30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20"/>
              <p:cNvSpPr/>
              <p:nvPr/>
            </p:nvSpPr>
            <p:spPr>
              <a:xfrm>
                <a:off x="2713690" y="5862476"/>
                <a:ext cx="4374" cy="150785"/>
              </a:xfrm>
              <a:custGeom>
                <a:avLst/>
                <a:gdLst/>
                <a:ahLst/>
                <a:cxnLst/>
                <a:rect l="l" t="t" r="r" b="b"/>
                <a:pathLst>
                  <a:path w="305" h="10515" extrusionOk="0">
                    <a:moveTo>
                      <a:pt x="1" y="1"/>
                    </a:moveTo>
                    <a:lnTo>
                      <a:pt x="1" y="10515"/>
                    </a:lnTo>
                    <a:lnTo>
                      <a:pt x="304" y="10515"/>
                    </a:lnTo>
                    <a:lnTo>
                      <a:pt x="30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20"/>
              <p:cNvSpPr/>
              <p:nvPr/>
            </p:nvSpPr>
            <p:spPr>
              <a:xfrm>
                <a:off x="2713690" y="7711805"/>
                <a:ext cx="4374" cy="149925"/>
              </a:xfrm>
              <a:custGeom>
                <a:avLst/>
                <a:gdLst/>
                <a:ahLst/>
                <a:cxnLst/>
                <a:rect l="l" t="t" r="r" b="b"/>
                <a:pathLst>
                  <a:path w="305" h="10455" extrusionOk="0">
                    <a:moveTo>
                      <a:pt x="1" y="1"/>
                    </a:moveTo>
                    <a:lnTo>
                      <a:pt x="1" y="10454"/>
                    </a:lnTo>
                    <a:lnTo>
                      <a:pt x="304" y="10454"/>
                    </a:lnTo>
                    <a:lnTo>
                      <a:pt x="30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20"/>
              <p:cNvSpPr/>
              <p:nvPr/>
            </p:nvSpPr>
            <p:spPr>
              <a:xfrm>
                <a:off x="2713690" y="8173711"/>
                <a:ext cx="4374" cy="150785"/>
              </a:xfrm>
              <a:custGeom>
                <a:avLst/>
                <a:gdLst/>
                <a:ahLst/>
                <a:cxnLst/>
                <a:rect l="l" t="t" r="r" b="b"/>
                <a:pathLst>
                  <a:path w="305" h="10515" extrusionOk="0">
                    <a:moveTo>
                      <a:pt x="1" y="0"/>
                    </a:moveTo>
                    <a:lnTo>
                      <a:pt x="1" y="10514"/>
                    </a:lnTo>
                    <a:lnTo>
                      <a:pt x="304" y="10514"/>
                    </a:lnTo>
                    <a:lnTo>
                      <a:pt x="30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20"/>
              <p:cNvSpPr/>
              <p:nvPr/>
            </p:nvSpPr>
            <p:spPr>
              <a:xfrm>
                <a:off x="2713690" y="8327966"/>
                <a:ext cx="4374" cy="3499"/>
              </a:xfrm>
              <a:custGeom>
                <a:avLst/>
                <a:gdLst/>
                <a:ahLst/>
                <a:cxnLst/>
                <a:rect l="l" t="t" r="r" b="b"/>
                <a:pathLst>
                  <a:path w="305" h="244" extrusionOk="0">
                    <a:moveTo>
                      <a:pt x="1" y="0"/>
                    </a:moveTo>
                    <a:lnTo>
                      <a:pt x="1" y="122"/>
                    </a:lnTo>
                    <a:cubicBezTo>
                      <a:pt x="122" y="183"/>
                      <a:pt x="183" y="244"/>
                      <a:pt x="304" y="244"/>
                    </a:cubicBezTo>
                    <a:lnTo>
                      <a:pt x="30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20"/>
              <p:cNvSpPr/>
              <p:nvPr/>
            </p:nvSpPr>
            <p:spPr>
              <a:xfrm>
                <a:off x="2867945" y="6170986"/>
                <a:ext cx="3499" cy="149925"/>
              </a:xfrm>
              <a:custGeom>
                <a:avLst/>
                <a:gdLst/>
                <a:ahLst/>
                <a:cxnLst/>
                <a:rect l="l" t="t" r="r" b="b"/>
                <a:pathLst>
                  <a:path w="244" h="10455" extrusionOk="0">
                    <a:moveTo>
                      <a:pt x="1" y="1"/>
                    </a:moveTo>
                    <a:lnTo>
                      <a:pt x="1" y="10454"/>
                    </a:lnTo>
                    <a:lnTo>
                      <a:pt x="244" y="10454"/>
                    </a:lnTo>
                    <a:lnTo>
                      <a:pt x="24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20"/>
              <p:cNvSpPr/>
              <p:nvPr/>
            </p:nvSpPr>
            <p:spPr>
              <a:xfrm>
                <a:off x="2867945" y="5583606"/>
                <a:ext cx="3499" cy="121144"/>
              </a:xfrm>
              <a:custGeom>
                <a:avLst/>
                <a:gdLst/>
                <a:ahLst/>
                <a:cxnLst/>
                <a:rect l="l" t="t" r="r" b="b"/>
                <a:pathLst>
                  <a:path w="244" h="8448" extrusionOk="0">
                    <a:moveTo>
                      <a:pt x="1" y="0"/>
                    </a:moveTo>
                    <a:lnTo>
                      <a:pt x="1" y="8448"/>
                    </a:lnTo>
                    <a:lnTo>
                      <a:pt x="244" y="8448"/>
                    </a:lnTo>
                    <a:lnTo>
                      <a:pt x="24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20"/>
              <p:cNvSpPr/>
              <p:nvPr/>
            </p:nvSpPr>
            <p:spPr>
              <a:xfrm>
                <a:off x="2867945" y="7711805"/>
                <a:ext cx="3499" cy="149925"/>
              </a:xfrm>
              <a:custGeom>
                <a:avLst/>
                <a:gdLst/>
                <a:ahLst/>
                <a:cxnLst/>
                <a:rect l="l" t="t" r="r" b="b"/>
                <a:pathLst>
                  <a:path w="244" h="10455" extrusionOk="0">
                    <a:moveTo>
                      <a:pt x="1" y="1"/>
                    </a:moveTo>
                    <a:lnTo>
                      <a:pt x="1" y="10454"/>
                    </a:lnTo>
                    <a:lnTo>
                      <a:pt x="244" y="10454"/>
                    </a:lnTo>
                    <a:lnTo>
                      <a:pt x="24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20"/>
              <p:cNvSpPr/>
              <p:nvPr/>
            </p:nvSpPr>
            <p:spPr>
              <a:xfrm>
                <a:off x="2867945" y="6016731"/>
                <a:ext cx="3499" cy="149925"/>
              </a:xfrm>
              <a:custGeom>
                <a:avLst/>
                <a:gdLst/>
                <a:ahLst/>
                <a:cxnLst/>
                <a:rect l="l" t="t" r="r" b="b"/>
                <a:pathLst>
                  <a:path w="244" h="10455" extrusionOk="0">
                    <a:moveTo>
                      <a:pt x="1" y="1"/>
                    </a:moveTo>
                    <a:lnTo>
                      <a:pt x="1" y="10454"/>
                    </a:lnTo>
                    <a:lnTo>
                      <a:pt x="244" y="10454"/>
                    </a:lnTo>
                    <a:lnTo>
                      <a:pt x="24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20"/>
              <p:cNvSpPr/>
              <p:nvPr/>
            </p:nvSpPr>
            <p:spPr>
              <a:xfrm>
                <a:off x="2867945" y="7866075"/>
                <a:ext cx="3499" cy="149910"/>
              </a:xfrm>
              <a:custGeom>
                <a:avLst/>
                <a:gdLst/>
                <a:ahLst/>
                <a:cxnLst/>
                <a:rect l="l" t="t" r="r" b="b"/>
                <a:pathLst>
                  <a:path w="244" h="10454" extrusionOk="0">
                    <a:moveTo>
                      <a:pt x="1" y="0"/>
                    </a:moveTo>
                    <a:lnTo>
                      <a:pt x="1" y="10453"/>
                    </a:lnTo>
                    <a:lnTo>
                      <a:pt x="244" y="10453"/>
                    </a:lnTo>
                    <a:lnTo>
                      <a:pt x="24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20"/>
              <p:cNvSpPr/>
              <p:nvPr/>
            </p:nvSpPr>
            <p:spPr>
              <a:xfrm>
                <a:off x="2867945" y="7403294"/>
                <a:ext cx="3499" cy="150785"/>
              </a:xfrm>
              <a:custGeom>
                <a:avLst/>
                <a:gdLst/>
                <a:ahLst/>
                <a:cxnLst/>
                <a:rect l="l" t="t" r="r" b="b"/>
                <a:pathLst>
                  <a:path w="244" h="10515" extrusionOk="0">
                    <a:moveTo>
                      <a:pt x="1" y="1"/>
                    </a:moveTo>
                    <a:lnTo>
                      <a:pt x="1" y="10515"/>
                    </a:lnTo>
                    <a:lnTo>
                      <a:pt x="244" y="10515"/>
                    </a:lnTo>
                    <a:lnTo>
                      <a:pt x="24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20"/>
              <p:cNvSpPr/>
              <p:nvPr/>
            </p:nvSpPr>
            <p:spPr>
              <a:xfrm>
                <a:off x="2867945" y="7557550"/>
                <a:ext cx="3499" cy="149925"/>
              </a:xfrm>
              <a:custGeom>
                <a:avLst/>
                <a:gdLst/>
                <a:ahLst/>
                <a:cxnLst/>
                <a:rect l="l" t="t" r="r" b="b"/>
                <a:pathLst>
                  <a:path w="244" h="10455" extrusionOk="0">
                    <a:moveTo>
                      <a:pt x="1" y="1"/>
                    </a:moveTo>
                    <a:lnTo>
                      <a:pt x="1" y="10454"/>
                    </a:lnTo>
                    <a:lnTo>
                      <a:pt x="244" y="10454"/>
                    </a:lnTo>
                    <a:lnTo>
                      <a:pt x="24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20"/>
              <p:cNvSpPr/>
              <p:nvPr/>
            </p:nvSpPr>
            <p:spPr>
              <a:xfrm>
                <a:off x="2867945" y="6325242"/>
                <a:ext cx="3499" cy="149925"/>
              </a:xfrm>
              <a:custGeom>
                <a:avLst/>
                <a:gdLst/>
                <a:ahLst/>
                <a:cxnLst/>
                <a:rect l="l" t="t" r="r" b="b"/>
                <a:pathLst>
                  <a:path w="244" h="10455" extrusionOk="0">
                    <a:moveTo>
                      <a:pt x="1" y="1"/>
                    </a:moveTo>
                    <a:lnTo>
                      <a:pt x="1" y="10454"/>
                    </a:lnTo>
                    <a:lnTo>
                      <a:pt x="244" y="10454"/>
                    </a:lnTo>
                    <a:lnTo>
                      <a:pt x="24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20"/>
              <p:cNvSpPr/>
              <p:nvPr/>
            </p:nvSpPr>
            <p:spPr>
              <a:xfrm>
                <a:off x="2867945" y="8327966"/>
                <a:ext cx="3499" cy="51438"/>
              </a:xfrm>
              <a:custGeom>
                <a:avLst/>
                <a:gdLst/>
                <a:ahLst/>
                <a:cxnLst/>
                <a:rect l="l" t="t" r="r" b="b"/>
                <a:pathLst>
                  <a:path w="244" h="3587" extrusionOk="0">
                    <a:moveTo>
                      <a:pt x="1" y="0"/>
                    </a:moveTo>
                    <a:lnTo>
                      <a:pt x="1" y="3586"/>
                    </a:lnTo>
                    <a:lnTo>
                      <a:pt x="244" y="3586"/>
                    </a:lnTo>
                    <a:lnTo>
                      <a:pt x="24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20"/>
              <p:cNvSpPr/>
              <p:nvPr/>
            </p:nvSpPr>
            <p:spPr>
              <a:xfrm>
                <a:off x="2867945" y="7095658"/>
                <a:ext cx="3499" cy="149910"/>
              </a:xfrm>
              <a:custGeom>
                <a:avLst/>
                <a:gdLst/>
                <a:ahLst/>
                <a:cxnLst/>
                <a:rect l="l" t="t" r="r" b="b"/>
                <a:pathLst>
                  <a:path w="244" h="10454" extrusionOk="0">
                    <a:moveTo>
                      <a:pt x="1" y="1"/>
                    </a:moveTo>
                    <a:lnTo>
                      <a:pt x="1" y="10454"/>
                    </a:lnTo>
                    <a:lnTo>
                      <a:pt x="244" y="10454"/>
                    </a:lnTo>
                    <a:lnTo>
                      <a:pt x="24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20"/>
              <p:cNvSpPr/>
              <p:nvPr/>
            </p:nvSpPr>
            <p:spPr>
              <a:xfrm>
                <a:off x="2867945" y="5708220"/>
                <a:ext cx="3499" cy="150785"/>
              </a:xfrm>
              <a:custGeom>
                <a:avLst/>
                <a:gdLst/>
                <a:ahLst/>
                <a:cxnLst/>
                <a:rect l="l" t="t" r="r" b="b"/>
                <a:pathLst>
                  <a:path w="244" h="10515" extrusionOk="0">
                    <a:moveTo>
                      <a:pt x="1" y="1"/>
                    </a:moveTo>
                    <a:lnTo>
                      <a:pt x="1" y="10515"/>
                    </a:lnTo>
                    <a:lnTo>
                      <a:pt x="244" y="10515"/>
                    </a:lnTo>
                    <a:lnTo>
                      <a:pt x="24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20"/>
              <p:cNvSpPr/>
              <p:nvPr/>
            </p:nvSpPr>
            <p:spPr>
              <a:xfrm>
                <a:off x="2867945" y="6941403"/>
                <a:ext cx="3499" cy="149910"/>
              </a:xfrm>
              <a:custGeom>
                <a:avLst/>
                <a:gdLst/>
                <a:ahLst/>
                <a:cxnLst/>
                <a:rect l="l" t="t" r="r" b="b"/>
                <a:pathLst>
                  <a:path w="244" h="10454" extrusionOk="0">
                    <a:moveTo>
                      <a:pt x="1" y="0"/>
                    </a:moveTo>
                    <a:lnTo>
                      <a:pt x="1" y="10454"/>
                    </a:lnTo>
                    <a:lnTo>
                      <a:pt x="244" y="10454"/>
                    </a:lnTo>
                    <a:lnTo>
                      <a:pt x="24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20"/>
              <p:cNvSpPr/>
              <p:nvPr/>
            </p:nvSpPr>
            <p:spPr>
              <a:xfrm>
                <a:off x="2867945" y="7249039"/>
                <a:ext cx="3499" cy="150785"/>
              </a:xfrm>
              <a:custGeom>
                <a:avLst/>
                <a:gdLst/>
                <a:ahLst/>
                <a:cxnLst/>
                <a:rect l="l" t="t" r="r" b="b"/>
                <a:pathLst>
                  <a:path w="244" h="10515" extrusionOk="0">
                    <a:moveTo>
                      <a:pt x="1" y="1"/>
                    </a:moveTo>
                    <a:lnTo>
                      <a:pt x="1" y="10515"/>
                    </a:lnTo>
                    <a:lnTo>
                      <a:pt x="244" y="10515"/>
                    </a:lnTo>
                    <a:lnTo>
                      <a:pt x="24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20"/>
              <p:cNvSpPr/>
              <p:nvPr/>
            </p:nvSpPr>
            <p:spPr>
              <a:xfrm>
                <a:off x="2867945" y="8173711"/>
                <a:ext cx="3499" cy="150785"/>
              </a:xfrm>
              <a:custGeom>
                <a:avLst/>
                <a:gdLst/>
                <a:ahLst/>
                <a:cxnLst/>
                <a:rect l="l" t="t" r="r" b="b"/>
                <a:pathLst>
                  <a:path w="244" h="10515" extrusionOk="0">
                    <a:moveTo>
                      <a:pt x="1" y="0"/>
                    </a:moveTo>
                    <a:lnTo>
                      <a:pt x="1" y="10514"/>
                    </a:lnTo>
                    <a:lnTo>
                      <a:pt x="244" y="10514"/>
                    </a:lnTo>
                    <a:lnTo>
                      <a:pt x="24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20"/>
              <p:cNvSpPr/>
              <p:nvPr/>
            </p:nvSpPr>
            <p:spPr>
              <a:xfrm>
                <a:off x="2867945" y="6632892"/>
                <a:ext cx="3499" cy="150785"/>
              </a:xfrm>
              <a:custGeom>
                <a:avLst/>
                <a:gdLst/>
                <a:ahLst/>
                <a:cxnLst/>
                <a:rect l="l" t="t" r="r" b="b"/>
                <a:pathLst>
                  <a:path w="244" h="10515" extrusionOk="0">
                    <a:moveTo>
                      <a:pt x="1" y="0"/>
                    </a:moveTo>
                    <a:lnTo>
                      <a:pt x="1" y="10514"/>
                    </a:lnTo>
                    <a:lnTo>
                      <a:pt x="244" y="10514"/>
                    </a:lnTo>
                    <a:lnTo>
                      <a:pt x="24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20"/>
              <p:cNvSpPr/>
              <p:nvPr/>
            </p:nvSpPr>
            <p:spPr>
              <a:xfrm>
                <a:off x="2867945" y="5862476"/>
                <a:ext cx="3499" cy="150785"/>
              </a:xfrm>
              <a:custGeom>
                <a:avLst/>
                <a:gdLst/>
                <a:ahLst/>
                <a:cxnLst/>
                <a:rect l="l" t="t" r="r" b="b"/>
                <a:pathLst>
                  <a:path w="244" h="10515" extrusionOk="0">
                    <a:moveTo>
                      <a:pt x="1" y="1"/>
                    </a:moveTo>
                    <a:lnTo>
                      <a:pt x="1" y="10515"/>
                    </a:lnTo>
                    <a:lnTo>
                      <a:pt x="244" y="10515"/>
                    </a:lnTo>
                    <a:lnTo>
                      <a:pt x="24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20"/>
              <p:cNvSpPr/>
              <p:nvPr/>
            </p:nvSpPr>
            <p:spPr>
              <a:xfrm>
                <a:off x="2867945" y="6478637"/>
                <a:ext cx="3499" cy="150785"/>
              </a:xfrm>
              <a:custGeom>
                <a:avLst/>
                <a:gdLst/>
                <a:ahLst/>
                <a:cxnLst/>
                <a:rect l="l" t="t" r="r" b="b"/>
                <a:pathLst>
                  <a:path w="244" h="10515" extrusionOk="0">
                    <a:moveTo>
                      <a:pt x="1" y="0"/>
                    </a:moveTo>
                    <a:lnTo>
                      <a:pt x="1" y="10514"/>
                    </a:lnTo>
                    <a:lnTo>
                      <a:pt x="244" y="10514"/>
                    </a:lnTo>
                    <a:lnTo>
                      <a:pt x="24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20"/>
              <p:cNvSpPr/>
              <p:nvPr/>
            </p:nvSpPr>
            <p:spPr>
              <a:xfrm>
                <a:off x="2867945" y="8019455"/>
                <a:ext cx="3499" cy="150785"/>
              </a:xfrm>
              <a:custGeom>
                <a:avLst/>
                <a:gdLst/>
                <a:ahLst/>
                <a:cxnLst/>
                <a:rect l="l" t="t" r="r" b="b"/>
                <a:pathLst>
                  <a:path w="244" h="10515" extrusionOk="0">
                    <a:moveTo>
                      <a:pt x="1" y="0"/>
                    </a:moveTo>
                    <a:lnTo>
                      <a:pt x="1" y="10514"/>
                    </a:lnTo>
                    <a:lnTo>
                      <a:pt x="244" y="10514"/>
                    </a:lnTo>
                    <a:lnTo>
                      <a:pt x="24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20"/>
              <p:cNvSpPr/>
              <p:nvPr/>
            </p:nvSpPr>
            <p:spPr>
              <a:xfrm>
                <a:off x="2867945" y="6787147"/>
                <a:ext cx="3499" cy="149910"/>
              </a:xfrm>
              <a:custGeom>
                <a:avLst/>
                <a:gdLst/>
                <a:ahLst/>
                <a:cxnLst/>
                <a:rect l="l" t="t" r="r" b="b"/>
                <a:pathLst>
                  <a:path w="244" h="10454" extrusionOk="0">
                    <a:moveTo>
                      <a:pt x="1" y="0"/>
                    </a:moveTo>
                    <a:lnTo>
                      <a:pt x="1" y="10454"/>
                    </a:lnTo>
                    <a:lnTo>
                      <a:pt x="244" y="10454"/>
                    </a:lnTo>
                    <a:lnTo>
                      <a:pt x="24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20"/>
              <p:cNvSpPr/>
              <p:nvPr/>
            </p:nvSpPr>
            <p:spPr>
              <a:xfrm>
                <a:off x="3022200" y="6016731"/>
                <a:ext cx="3499" cy="149925"/>
              </a:xfrm>
              <a:custGeom>
                <a:avLst/>
                <a:gdLst/>
                <a:ahLst/>
                <a:cxnLst/>
                <a:rect l="l" t="t" r="r" b="b"/>
                <a:pathLst>
                  <a:path w="244" h="10455" extrusionOk="0">
                    <a:moveTo>
                      <a:pt x="1" y="1"/>
                    </a:moveTo>
                    <a:lnTo>
                      <a:pt x="1" y="10454"/>
                    </a:lnTo>
                    <a:lnTo>
                      <a:pt x="244" y="10454"/>
                    </a:lnTo>
                    <a:lnTo>
                      <a:pt x="24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20"/>
              <p:cNvSpPr/>
              <p:nvPr/>
            </p:nvSpPr>
            <p:spPr>
              <a:xfrm>
                <a:off x="3022200" y="5583606"/>
                <a:ext cx="3499" cy="121144"/>
              </a:xfrm>
              <a:custGeom>
                <a:avLst/>
                <a:gdLst/>
                <a:ahLst/>
                <a:cxnLst/>
                <a:rect l="l" t="t" r="r" b="b"/>
                <a:pathLst>
                  <a:path w="244" h="8448" extrusionOk="0">
                    <a:moveTo>
                      <a:pt x="1" y="0"/>
                    </a:moveTo>
                    <a:lnTo>
                      <a:pt x="1" y="8448"/>
                    </a:lnTo>
                    <a:lnTo>
                      <a:pt x="244" y="8448"/>
                    </a:lnTo>
                    <a:lnTo>
                      <a:pt x="24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20"/>
              <p:cNvSpPr/>
              <p:nvPr/>
            </p:nvSpPr>
            <p:spPr>
              <a:xfrm>
                <a:off x="3022200" y="7249039"/>
                <a:ext cx="3499" cy="150785"/>
              </a:xfrm>
              <a:custGeom>
                <a:avLst/>
                <a:gdLst/>
                <a:ahLst/>
                <a:cxnLst/>
                <a:rect l="l" t="t" r="r" b="b"/>
                <a:pathLst>
                  <a:path w="244" h="10515" extrusionOk="0">
                    <a:moveTo>
                      <a:pt x="1" y="1"/>
                    </a:moveTo>
                    <a:lnTo>
                      <a:pt x="1" y="10515"/>
                    </a:lnTo>
                    <a:lnTo>
                      <a:pt x="244" y="10515"/>
                    </a:lnTo>
                    <a:lnTo>
                      <a:pt x="24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20"/>
              <p:cNvSpPr/>
              <p:nvPr/>
            </p:nvSpPr>
            <p:spPr>
              <a:xfrm>
                <a:off x="3022200" y="7711805"/>
                <a:ext cx="3499" cy="149925"/>
              </a:xfrm>
              <a:custGeom>
                <a:avLst/>
                <a:gdLst/>
                <a:ahLst/>
                <a:cxnLst/>
                <a:rect l="l" t="t" r="r" b="b"/>
                <a:pathLst>
                  <a:path w="244" h="10455" extrusionOk="0">
                    <a:moveTo>
                      <a:pt x="1" y="1"/>
                    </a:moveTo>
                    <a:lnTo>
                      <a:pt x="1" y="10454"/>
                    </a:lnTo>
                    <a:lnTo>
                      <a:pt x="244" y="10454"/>
                    </a:lnTo>
                    <a:lnTo>
                      <a:pt x="24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20"/>
              <p:cNvSpPr/>
              <p:nvPr/>
            </p:nvSpPr>
            <p:spPr>
              <a:xfrm>
                <a:off x="3022200" y="6478637"/>
                <a:ext cx="3499" cy="150785"/>
              </a:xfrm>
              <a:custGeom>
                <a:avLst/>
                <a:gdLst/>
                <a:ahLst/>
                <a:cxnLst/>
                <a:rect l="l" t="t" r="r" b="b"/>
                <a:pathLst>
                  <a:path w="244" h="10515" extrusionOk="0">
                    <a:moveTo>
                      <a:pt x="1" y="0"/>
                    </a:moveTo>
                    <a:lnTo>
                      <a:pt x="1" y="10514"/>
                    </a:lnTo>
                    <a:lnTo>
                      <a:pt x="244" y="10514"/>
                    </a:lnTo>
                    <a:lnTo>
                      <a:pt x="24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20"/>
              <p:cNvSpPr/>
              <p:nvPr/>
            </p:nvSpPr>
            <p:spPr>
              <a:xfrm>
                <a:off x="3022200" y="6787147"/>
                <a:ext cx="3499" cy="149910"/>
              </a:xfrm>
              <a:custGeom>
                <a:avLst/>
                <a:gdLst/>
                <a:ahLst/>
                <a:cxnLst/>
                <a:rect l="l" t="t" r="r" b="b"/>
                <a:pathLst>
                  <a:path w="244" h="10454" extrusionOk="0">
                    <a:moveTo>
                      <a:pt x="1" y="0"/>
                    </a:moveTo>
                    <a:lnTo>
                      <a:pt x="1" y="10454"/>
                    </a:lnTo>
                    <a:lnTo>
                      <a:pt x="244" y="10454"/>
                    </a:lnTo>
                    <a:lnTo>
                      <a:pt x="24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20"/>
              <p:cNvSpPr/>
              <p:nvPr/>
            </p:nvSpPr>
            <p:spPr>
              <a:xfrm>
                <a:off x="3022200" y="7557550"/>
                <a:ext cx="3499" cy="149925"/>
              </a:xfrm>
              <a:custGeom>
                <a:avLst/>
                <a:gdLst/>
                <a:ahLst/>
                <a:cxnLst/>
                <a:rect l="l" t="t" r="r" b="b"/>
                <a:pathLst>
                  <a:path w="244" h="10455" extrusionOk="0">
                    <a:moveTo>
                      <a:pt x="1" y="1"/>
                    </a:moveTo>
                    <a:lnTo>
                      <a:pt x="1" y="10454"/>
                    </a:lnTo>
                    <a:lnTo>
                      <a:pt x="244" y="10454"/>
                    </a:lnTo>
                    <a:lnTo>
                      <a:pt x="24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20"/>
              <p:cNvSpPr/>
              <p:nvPr/>
            </p:nvSpPr>
            <p:spPr>
              <a:xfrm>
                <a:off x="3022200" y="5708220"/>
                <a:ext cx="3499" cy="150785"/>
              </a:xfrm>
              <a:custGeom>
                <a:avLst/>
                <a:gdLst/>
                <a:ahLst/>
                <a:cxnLst/>
                <a:rect l="l" t="t" r="r" b="b"/>
                <a:pathLst>
                  <a:path w="244" h="10515" extrusionOk="0">
                    <a:moveTo>
                      <a:pt x="1" y="1"/>
                    </a:moveTo>
                    <a:lnTo>
                      <a:pt x="1" y="10515"/>
                    </a:lnTo>
                    <a:lnTo>
                      <a:pt x="244" y="10515"/>
                    </a:lnTo>
                    <a:lnTo>
                      <a:pt x="24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20"/>
              <p:cNvSpPr/>
              <p:nvPr/>
            </p:nvSpPr>
            <p:spPr>
              <a:xfrm>
                <a:off x="3022200" y="8019455"/>
                <a:ext cx="3499" cy="150785"/>
              </a:xfrm>
              <a:custGeom>
                <a:avLst/>
                <a:gdLst/>
                <a:ahLst/>
                <a:cxnLst/>
                <a:rect l="l" t="t" r="r" b="b"/>
                <a:pathLst>
                  <a:path w="244" h="10515" extrusionOk="0">
                    <a:moveTo>
                      <a:pt x="1" y="0"/>
                    </a:moveTo>
                    <a:lnTo>
                      <a:pt x="1" y="10514"/>
                    </a:lnTo>
                    <a:lnTo>
                      <a:pt x="244" y="10514"/>
                    </a:lnTo>
                    <a:lnTo>
                      <a:pt x="24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20"/>
              <p:cNvSpPr/>
              <p:nvPr/>
            </p:nvSpPr>
            <p:spPr>
              <a:xfrm>
                <a:off x="3022200" y="6325242"/>
                <a:ext cx="3499" cy="149925"/>
              </a:xfrm>
              <a:custGeom>
                <a:avLst/>
                <a:gdLst/>
                <a:ahLst/>
                <a:cxnLst/>
                <a:rect l="l" t="t" r="r" b="b"/>
                <a:pathLst>
                  <a:path w="244" h="10455" extrusionOk="0">
                    <a:moveTo>
                      <a:pt x="1" y="1"/>
                    </a:moveTo>
                    <a:lnTo>
                      <a:pt x="1" y="10454"/>
                    </a:lnTo>
                    <a:lnTo>
                      <a:pt x="244" y="10454"/>
                    </a:lnTo>
                    <a:lnTo>
                      <a:pt x="24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20"/>
              <p:cNvSpPr/>
              <p:nvPr/>
            </p:nvSpPr>
            <p:spPr>
              <a:xfrm>
                <a:off x="3022200" y="5862476"/>
                <a:ext cx="3499" cy="150785"/>
              </a:xfrm>
              <a:custGeom>
                <a:avLst/>
                <a:gdLst/>
                <a:ahLst/>
                <a:cxnLst/>
                <a:rect l="l" t="t" r="r" b="b"/>
                <a:pathLst>
                  <a:path w="244" h="10515" extrusionOk="0">
                    <a:moveTo>
                      <a:pt x="1" y="1"/>
                    </a:moveTo>
                    <a:lnTo>
                      <a:pt x="1" y="10515"/>
                    </a:lnTo>
                    <a:lnTo>
                      <a:pt x="244" y="10515"/>
                    </a:lnTo>
                    <a:lnTo>
                      <a:pt x="24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20"/>
              <p:cNvSpPr/>
              <p:nvPr/>
            </p:nvSpPr>
            <p:spPr>
              <a:xfrm>
                <a:off x="3022200" y="6632892"/>
                <a:ext cx="3499" cy="150785"/>
              </a:xfrm>
              <a:custGeom>
                <a:avLst/>
                <a:gdLst/>
                <a:ahLst/>
                <a:cxnLst/>
                <a:rect l="l" t="t" r="r" b="b"/>
                <a:pathLst>
                  <a:path w="244" h="10515" extrusionOk="0">
                    <a:moveTo>
                      <a:pt x="1" y="0"/>
                    </a:moveTo>
                    <a:lnTo>
                      <a:pt x="1" y="10514"/>
                    </a:lnTo>
                    <a:lnTo>
                      <a:pt x="244" y="10514"/>
                    </a:lnTo>
                    <a:lnTo>
                      <a:pt x="24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20"/>
              <p:cNvSpPr/>
              <p:nvPr/>
            </p:nvSpPr>
            <p:spPr>
              <a:xfrm>
                <a:off x="3022200" y="8327966"/>
                <a:ext cx="1764" cy="889"/>
              </a:xfrm>
              <a:custGeom>
                <a:avLst/>
                <a:gdLst/>
                <a:ahLst/>
                <a:cxnLst/>
                <a:rect l="l" t="t" r="r" b="b"/>
                <a:pathLst>
                  <a:path w="123" h="62" extrusionOk="0">
                    <a:moveTo>
                      <a:pt x="1" y="0"/>
                    </a:moveTo>
                    <a:lnTo>
                      <a:pt x="1" y="61"/>
                    </a:lnTo>
                    <a:cubicBezTo>
                      <a:pt x="1" y="0"/>
                      <a:pt x="61" y="0"/>
                      <a:pt x="122"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20"/>
              <p:cNvSpPr/>
              <p:nvPr/>
            </p:nvSpPr>
            <p:spPr>
              <a:xfrm>
                <a:off x="3022200" y="7095658"/>
                <a:ext cx="3499" cy="149910"/>
              </a:xfrm>
              <a:custGeom>
                <a:avLst/>
                <a:gdLst/>
                <a:ahLst/>
                <a:cxnLst/>
                <a:rect l="l" t="t" r="r" b="b"/>
                <a:pathLst>
                  <a:path w="244" h="10454" extrusionOk="0">
                    <a:moveTo>
                      <a:pt x="1" y="1"/>
                    </a:moveTo>
                    <a:lnTo>
                      <a:pt x="1" y="10454"/>
                    </a:lnTo>
                    <a:lnTo>
                      <a:pt x="244" y="10454"/>
                    </a:lnTo>
                    <a:lnTo>
                      <a:pt x="24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20"/>
              <p:cNvSpPr/>
              <p:nvPr/>
            </p:nvSpPr>
            <p:spPr>
              <a:xfrm>
                <a:off x="3022200" y="7866075"/>
                <a:ext cx="3499" cy="149910"/>
              </a:xfrm>
              <a:custGeom>
                <a:avLst/>
                <a:gdLst/>
                <a:ahLst/>
                <a:cxnLst/>
                <a:rect l="l" t="t" r="r" b="b"/>
                <a:pathLst>
                  <a:path w="244" h="10454" extrusionOk="0">
                    <a:moveTo>
                      <a:pt x="1" y="0"/>
                    </a:moveTo>
                    <a:lnTo>
                      <a:pt x="1" y="10453"/>
                    </a:lnTo>
                    <a:lnTo>
                      <a:pt x="244" y="10453"/>
                    </a:lnTo>
                    <a:lnTo>
                      <a:pt x="24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20"/>
              <p:cNvSpPr/>
              <p:nvPr/>
            </p:nvSpPr>
            <p:spPr>
              <a:xfrm>
                <a:off x="3022200" y="6170986"/>
                <a:ext cx="3499" cy="149925"/>
              </a:xfrm>
              <a:custGeom>
                <a:avLst/>
                <a:gdLst/>
                <a:ahLst/>
                <a:cxnLst/>
                <a:rect l="l" t="t" r="r" b="b"/>
                <a:pathLst>
                  <a:path w="244" h="10455" extrusionOk="0">
                    <a:moveTo>
                      <a:pt x="1" y="1"/>
                    </a:moveTo>
                    <a:lnTo>
                      <a:pt x="1" y="10454"/>
                    </a:lnTo>
                    <a:lnTo>
                      <a:pt x="244" y="10454"/>
                    </a:lnTo>
                    <a:lnTo>
                      <a:pt x="24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20"/>
              <p:cNvSpPr/>
              <p:nvPr/>
            </p:nvSpPr>
            <p:spPr>
              <a:xfrm>
                <a:off x="3022200" y="8173711"/>
                <a:ext cx="3499" cy="150785"/>
              </a:xfrm>
              <a:custGeom>
                <a:avLst/>
                <a:gdLst/>
                <a:ahLst/>
                <a:cxnLst/>
                <a:rect l="l" t="t" r="r" b="b"/>
                <a:pathLst>
                  <a:path w="244" h="10515" extrusionOk="0">
                    <a:moveTo>
                      <a:pt x="1" y="0"/>
                    </a:moveTo>
                    <a:lnTo>
                      <a:pt x="1" y="10514"/>
                    </a:lnTo>
                    <a:lnTo>
                      <a:pt x="244" y="10514"/>
                    </a:lnTo>
                    <a:lnTo>
                      <a:pt x="24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20"/>
              <p:cNvSpPr/>
              <p:nvPr/>
            </p:nvSpPr>
            <p:spPr>
              <a:xfrm>
                <a:off x="3022200" y="6941403"/>
                <a:ext cx="3499" cy="149910"/>
              </a:xfrm>
              <a:custGeom>
                <a:avLst/>
                <a:gdLst/>
                <a:ahLst/>
                <a:cxnLst/>
                <a:rect l="l" t="t" r="r" b="b"/>
                <a:pathLst>
                  <a:path w="244" h="10454" extrusionOk="0">
                    <a:moveTo>
                      <a:pt x="1" y="0"/>
                    </a:moveTo>
                    <a:lnTo>
                      <a:pt x="1" y="10454"/>
                    </a:lnTo>
                    <a:lnTo>
                      <a:pt x="244" y="10454"/>
                    </a:lnTo>
                    <a:lnTo>
                      <a:pt x="24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20"/>
              <p:cNvSpPr/>
              <p:nvPr/>
            </p:nvSpPr>
            <p:spPr>
              <a:xfrm>
                <a:off x="3022200" y="7403294"/>
                <a:ext cx="3499" cy="150785"/>
              </a:xfrm>
              <a:custGeom>
                <a:avLst/>
                <a:gdLst/>
                <a:ahLst/>
                <a:cxnLst/>
                <a:rect l="l" t="t" r="r" b="b"/>
                <a:pathLst>
                  <a:path w="244" h="10515" extrusionOk="0">
                    <a:moveTo>
                      <a:pt x="1" y="1"/>
                    </a:moveTo>
                    <a:lnTo>
                      <a:pt x="1" y="10515"/>
                    </a:lnTo>
                    <a:lnTo>
                      <a:pt x="244" y="10515"/>
                    </a:lnTo>
                    <a:lnTo>
                      <a:pt x="24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20"/>
              <p:cNvSpPr/>
              <p:nvPr/>
            </p:nvSpPr>
            <p:spPr>
              <a:xfrm>
                <a:off x="3175581" y="6941403"/>
                <a:ext cx="4374" cy="149910"/>
              </a:xfrm>
              <a:custGeom>
                <a:avLst/>
                <a:gdLst/>
                <a:ahLst/>
                <a:cxnLst/>
                <a:rect l="l" t="t" r="r" b="b"/>
                <a:pathLst>
                  <a:path w="305" h="10454" extrusionOk="0">
                    <a:moveTo>
                      <a:pt x="1" y="0"/>
                    </a:moveTo>
                    <a:lnTo>
                      <a:pt x="1" y="10454"/>
                    </a:lnTo>
                    <a:lnTo>
                      <a:pt x="305" y="10454"/>
                    </a:lnTo>
                    <a:lnTo>
                      <a:pt x="30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20"/>
              <p:cNvSpPr/>
              <p:nvPr/>
            </p:nvSpPr>
            <p:spPr>
              <a:xfrm>
                <a:off x="3175581" y="6787147"/>
                <a:ext cx="4374" cy="149910"/>
              </a:xfrm>
              <a:custGeom>
                <a:avLst/>
                <a:gdLst/>
                <a:ahLst/>
                <a:cxnLst/>
                <a:rect l="l" t="t" r="r" b="b"/>
                <a:pathLst>
                  <a:path w="305" h="10454" extrusionOk="0">
                    <a:moveTo>
                      <a:pt x="1" y="0"/>
                    </a:moveTo>
                    <a:lnTo>
                      <a:pt x="1" y="10454"/>
                    </a:lnTo>
                    <a:lnTo>
                      <a:pt x="305" y="10454"/>
                    </a:lnTo>
                    <a:lnTo>
                      <a:pt x="30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20"/>
              <p:cNvSpPr/>
              <p:nvPr/>
            </p:nvSpPr>
            <p:spPr>
              <a:xfrm>
                <a:off x="3175581" y="7403294"/>
                <a:ext cx="4374" cy="150785"/>
              </a:xfrm>
              <a:custGeom>
                <a:avLst/>
                <a:gdLst/>
                <a:ahLst/>
                <a:cxnLst/>
                <a:rect l="l" t="t" r="r" b="b"/>
                <a:pathLst>
                  <a:path w="305" h="10515" extrusionOk="0">
                    <a:moveTo>
                      <a:pt x="1" y="1"/>
                    </a:moveTo>
                    <a:lnTo>
                      <a:pt x="1" y="10515"/>
                    </a:lnTo>
                    <a:lnTo>
                      <a:pt x="305" y="10515"/>
                    </a:lnTo>
                    <a:lnTo>
                      <a:pt x="30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20"/>
              <p:cNvSpPr/>
              <p:nvPr/>
            </p:nvSpPr>
            <p:spPr>
              <a:xfrm>
                <a:off x="3175581" y="6478637"/>
                <a:ext cx="4374" cy="150785"/>
              </a:xfrm>
              <a:custGeom>
                <a:avLst/>
                <a:gdLst/>
                <a:ahLst/>
                <a:cxnLst/>
                <a:rect l="l" t="t" r="r" b="b"/>
                <a:pathLst>
                  <a:path w="305" h="10515" extrusionOk="0">
                    <a:moveTo>
                      <a:pt x="1" y="0"/>
                    </a:moveTo>
                    <a:lnTo>
                      <a:pt x="1" y="10514"/>
                    </a:lnTo>
                    <a:lnTo>
                      <a:pt x="305" y="10514"/>
                    </a:lnTo>
                    <a:lnTo>
                      <a:pt x="30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20"/>
              <p:cNvSpPr/>
              <p:nvPr/>
            </p:nvSpPr>
            <p:spPr>
              <a:xfrm>
                <a:off x="3175581" y="7095658"/>
                <a:ext cx="4374" cy="149910"/>
              </a:xfrm>
              <a:custGeom>
                <a:avLst/>
                <a:gdLst/>
                <a:ahLst/>
                <a:cxnLst/>
                <a:rect l="l" t="t" r="r" b="b"/>
                <a:pathLst>
                  <a:path w="305" h="10454" extrusionOk="0">
                    <a:moveTo>
                      <a:pt x="1" y="1"/>
                    </a:moveTo>
                    <a:lnTo>
                      <a:pt x="1" y="10454"/>
                    </a:lnTo>
                    <a:lnTo>
                      <a:pt x="305" y="10454"/>
                    </a:lnTo>
                    <a:lnTo>
                      <a:pt x="30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20"/>
              <p:cNvSpPr/>
              <p:nvPr/>
            </p:nvSpPr>
            <p:spPr>
              <a:xfrm>
                <a:off x="3175581" y="7249039"/>
                <a:ext cx="4374" cy="150785"/>
              </a:xfrm>
              <a:custGeom>
                <a:avLst/>
                <a:gdLst/>
                <a:ahLst/>
                <a:cxnLst/>
                <a:rect l="l" t="t" r="r" b="b"/>
                <a:pathLst>
                  <a:path w="305" h="10515" extrusionOk="0">
                    <a:moveTo>
                      <a:pt x="1" y="1"/>
                    </a:moveTo>
                    <a:lnTo>
                      <a:pt x="1" y="10515"/>
                    </a:lnTo>
                    <a:lnTo>
                      <a:pt x="305" y="10515"/>
                    </a:lnTo>
                    <a:lnTo>
                      <a:pt x="30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20"/>
              <p:cNvSpPr/>
              <p:nvPr/>
            </p:nvSpPr>
            <p:spPr>
              <a:xfrm>
                <a:off x="3175581" y="6632892"/>
                <a:ext cx="4374" cy="150785"/>
              </a:xfrm>
              <a:custGeom>
                <a:avLst/>
                <a:gdLst/>
                <a:ahLst/>
                <a:cxnLst/>
                <a:rect l="l" t="t" r="r" b="b"/>
                <a:pathLst>
                  <a:path w="305" h="10515" extrusionOk="0">
                    <a:moveTo>
                      <a:pt x="1" y="0"/>
                    </a:moveTo>
                    <a:lnTo>
                      <a:pt x="1" y="10514"/>
                    </a:lnTo>
                    <a:lnTo>
                      <a:pt x="305" y="10514"/>
                    </a:lnTo>
                    <a:lnTo>
                      <a:pt x="30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20"/>
              <p:cNvSpPr/>
              <p:nvPr/>
            </p:nvSpPr>
            <p:spPr>
              <a:xfrm>
                <a:off x="3175581" y="6016731"/>
                <a:ext cx="4374" cy="149925"/>
              </a:xfrm>
              <a:custGeom>
                <a:avLst/>
                <a:gdLst/>
                <a:ahLst/>
                <a:cxnLst/>
                <a:rect l="l" t="t" r="r" b="b"/>
                <a:pathLst>
                  <a:path w="305" h="10455" extrusionOk="0">
                    <a:moveTo>
                      <a:pt x="1" y="1"/>
                    </a:moveTo>
                    <a:lnTo>
                      <a:pt x="1" y="10454"/>
                    </a:lnTo>
                    <a:lnTo>
                      <a:pt x="305" y="10454"/>
                    </a:lnTo>
                    <a:lnTo>
                      <a:pt x="30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20"/>
              <p:cNvSpPr/>
              <p:nvPr/>
            </p:nvSpPr>
            <p:spPr>
              <a:xfrm>
                <a:off x="3175581" y="8173711"/>
                <a:ext cx="4374" cy="150785"/>
              </a:xfrm>
              <a:custGeom>
                <a:avLst/>
                <a:gdLst/>
                <a:ahLst/>
                <a:cxnLst/>
                <a:rect l="l" t="t" r="r" b="b"/>
                <a:pathLst>
                  <a:path w="305" h="10515" extrusionOk="0">
                    <a:moveTo>
                      <a:pt x="1" y="0"/>
                    </a:moveTo>
                    <a:lnTo>
                      <a:pt x="1" y="10514"/>
                    </a:lnTo>
                    <a:lnTo>
                      <a:pt x="305" y="10514"/>
                    </a:lnTo>
                    <a:lnTo>
                      <a:pt x="30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20"/>
              <p:cNvSpPr/>
              <p:nvPr/>
            </p:nvSpPr>
            <p:spPr>
              <a:xfrm>
                <a:off x="3175581" y="8019455"/>
                <a:ext cx="4374" cy="150785"/>
              </a:xfrm>
              <a:custGeom>
                <a:avLst/>
                <a:gdLst/>
                <a:ahLst/>
                <a:cxnLst/>
                <a:rect l="l" t="t" r="r" b="b"/>
                <a:pathLst>
                  <a:path w="305" h="10515" extrusionOk="0">
                    <a:moveTo>
                      <a:pt x="1" y="0"/>
                    </a:moveTo>
                    <a:lnTo>
                      <a:pt x="1" y="10514"/>
                    </a:lnTo>
                    <a:lnTo>
                      <a:pt x="305" y="10514"/>
                    </a:lnTo>
                    <a:lnTo>
                      <a:pt x="30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20"/>
              <p:cNvSpPr/>
              <p:nvPr/>
            </p:nvSpPr>
            <p:spPr>
              <a:xfrm>
                <a:off x="3175581" y="6170986"/>
                <a:ext cx="4374" cy="149925"/>
              </a:xfrm>
              <a:custGeom>
                <a:avLst/>
                <a:gdLst/>
                <a:ahLst/>
                <a:cxnLst/>
                <a:rect l="l" t="t" r="r" b="b"/>
                <a:pathLst>
                  <a:path w="305" h="10455" extrusionOk="0">
                    <a:moveTo>
                      <a:pt x="1" y="1"/>
                    </a:moveTo>
                    <a:lnTo>
                      <a:pt x="1" y="10454"/>
                    </a:lnTo>
                    <a:lnTo>
                      <a:pt x="305" y="10454"/>
                    </a:lnTo>
                    <a:lnTo>
                      <a:pt x="30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20"/>
              <p:cNvSpPr/>
              <p:nvPr/>
            </p:nvSpPr>
            <p:spPr>
              <a:xfrm>
                <a:off x="3175581" y="5862476"/>
                <a:ext cx="4374" cy="150785"/>
              </a:xfrm>
              <a:custGeom>
                <a:avLst/>
                <a:gdLst/>
                <a:ahLst/>
                <a:cxnLst/>
                <a:rect l="l" t="t" r="r" b="b"/>
                <a:pathLst>
                  <a:path w="305" h="10515" extrusionOk="0">
                    <a:moveTo>
                      <a:pt x="1" y="1"/>
                    </a:moveTo>
                    <a:lnTo>
                      <a:pt x="1" y="10515"/>
                    </a:lnTo>
                    <a:lnTo>
                      <a:pt x="305" y="10515"/>
                    </a:lnTo>
                    <a:lnTo>
                      <a:pt x="30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20"/>
              <p:cNvSpPr/>
              <p:nvPr/>
            </p:nvSpPr>
            <p:spPr>
              <a:xfrm>
                <a:off x="3175581" y="7866075"/>
                <a:ext cx="4374" cy="149910"/>
              </a:xfrm>
              <a:custGeom>
                <a:avLst/>
                <a:gdLst/>
                <a:ahLst/>
                <a:cxnLst/>
                <a:rect l="l" t="t" r="r" b="b"/>
                <a:pathLst>
                  <a:path w="305" h="10454" extrusionOk="0">
                    <a:moveTo>
                      <a:pt x="1" y="0"/>
                    </a:moveTo>
                    <a:lnTo>
                      <a:pt x="1" y="10453"/>
                    </a:lnTo>
                    <a:lnTo>
                      <a:pt x="305" y="10453"/>
                    </a:lnTo>
                    <a:lnTo>
                      <a:pt x="30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20"/>
              <p:cNvSpPr/>
              <p:nvPr/>
            </p:nvSpPr>
            <p:spPr>
              <a:xfrm>
                <a:off x="3175581" y="5708220"/>
                <a:ext cx="4374" cy="150785"/>
              </a:xfrm>
              <a:custGeom>
                <a:avLst/>
                <a:gdLst/>
                <a:ahLst/>
                <a:cxnLst/>
                <a:rect l="l" t="t" r="r" b="b"/>
                <a:pathLst>
                  <a:path w="305" h="10515" extrusionOk="0">
                    <a:moveTo>
                      <a:pt x="1" y="1"/>
                    </a:moveTo>
                    <a:lnTo>
                      <a:pt x="1" y="10515"/>
                    </a:lnTo>
                    <a:lnTo>
                      <a:pt x="305" y="10515"/>
                    </a:lnTo>
                    <a:lnTo>
                      <a:pt x="30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20"/>
              <p:cNvSpPr/>
              <p:nvPr/>
            </p:nvSpPr>
            <p:spPr>
              <a:xfrm>
                <a:off x="3175581" y="7557550"/>
                <a:ext cx="4374" cy="149925"/>
              </a:xfrm>
              <a:custGeom>
                <a:avLst/>
                <a:gdLst/>
                <a:ahLst/>
                <a:cxnLst/>
                <a:rect l="l" t="t" r="r" b="b"/>
                <a:pathLst>
                  <a:path w="305" h="10455" extrusionOk="0">
                    <a:moveTo>
                      <a:pt x="1" y="1"/>
                    </a:moveTo>
                    <a:lnTo>
                      <a:pt x="1" y="10454"/>
                    </a:lnTo>
                    <a:lnTo>
                      <a:pt x="305" y="10454"/>
                    </a:lnTo>
                    <a:lnTo>
                      <a:pt x="30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20"/>
              <p:cNvSpPr/>
              <p:nvPr/>
            </p:nvSpPr>
            <p:spPr>
              <a:xfrm>
                <a:off x="3175581" y="7711805"/>
                <a:ext cx="4374" cy="149925"/>
              </a:xfrm>
              <a:custGeom>
                <a:avLst/>
                <a:gdLst/>
                <a:ahLst/>
                <a:cxnLst/>
                <a:rect l="l" t="t" r="r" b="b"/>
                <a:pathLst>
                  <a:path w="305" h="10455" extrusionOk="0">
                    <a:moveTo>
                      <a:pt x="1" y="1"/>
                    </a:moveTo>
                    <a:lnTo>
                      <a:pt x="1" y="10454"/>
                    </a:lnTo>
                    <a:lnTo>
                      <a:pt x="305" y="10454"/>
                    </a:lnTo>
                    <a:lnTo>
                      <a:pt x="30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20"/>
              <p:cNvSpPr/>
              <p:nvPr/>
            </p:nvSpPr>
            <p:spPr>
              <a:xfrm>
                <a:off x="3175581" y="6325242"/>
                <a:ext cx="4374" cy="149925"/>
              </a:xfrm>
              <a:custGeom>
                <a:avLst/>
                <a:gdLst/>
                <a:ahLst/>
                <a:cxnLst/>
                <a:rect l="l" t="t" r="r" b="b"/>
                <a:pathLst>
                  <a:path w="305" h="10455" extrusionOk="0">
                    <a:moveTo>
                      <a:pt x="1" y="1"/>
                    </a:moveTo>
                    <a:lnTo>
                      <a:pt x="1" y="10454"/>
                    </a:lnTo>
                    <a:lnTo>
                      <a:pt x="305" y="10454"/>
                    </a:lnTo>
                    <a:lnTo>
                      <a:pt x="30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20"/>
              <p:cNvSpPr/>
              <p:nvPr/>
            </p:nvSpPr>
            <p:spPr>
              <a:xfrm>
                <a:off x="3175581" y="5583606"/>
                <a:ext cx="4374" cy="121144"/>
              </a:xfrm>
              <a:custGeom>
                <a:avLst/>
                <a:gdLst/>
                <a:ahLst/>
                <a:cxnLst/>
                <a:rect l="l" t="t" r="r" b="b"/>
                <a:pathLst>
                  <a:path w="305" h="8448" extrusionOk="0">
                    <a:moveTo>
                      <a:pt x="1" y="0"/>
                    </a:moveTo>
                    <a:lnTo>
                      <a:pt x="1" y="8448"/>
                    </a:lnTo>
                    <a:lnTo>
                      <a:pt x="305" y="8448"/>
                    </a:lnTo>
                    <a:lnTo>
                      <a:pt x="30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20"/>
              <p:cNvSpPr/>
              <p:nvPr/>
            </p:nvSpPr>
            <p:spPr>
              <a:xfrm>
                <a:off x="3176456" y="8327966"/>
                <a:ext cx="3499" cy="13092"/>
              </a:xfrm>
              <a:custGeom>
                <a:avLst/>
                <a:gdLst/>
                <a:ahLst/>
                <a:cxnLst/>
                <a:rect l="l" t="t" r="r" b="b"/>
                <a:pathLst>
                  <a:path w="244" h="913" extrusionOk="0">
                    <a:moveTo>
                      <a:pt x="1" y="0"/>
                    </a:moveTo>
                    <a:lnTo>
                      <a:pt x="1" y="851"/>
                    </a:lnTo>
                    <a:cubicBezTo>
                      <a:pt x="61" y="851"/>
                      <a:pt x="122" y="912"/>
                      <a:pt x="244" y="912"/>
                    </a:cubicBezTo>
                    <a:lnTo>
                      <a:pt x="24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20"/>
              <p:cNvSpPr/>
              <p:nvPr/>
            </p:nvSpPr>
            <p:spPr>
              <a:xfrm>
                <a:off x="3329836" y="6632892"/>
                <a:ext cx="4374" cy="150785"/>
              </a:xfrm>
              <a:custGeom>
                <a:avLst/>
                <a:gdLst/>
                <a:ahLst/>
                <a:cxnLst/>
                <a:rect l="l" t="t" r="r" b="b"/>
                <a:pathLst>
                  <a:path w="305" h="10515" extrusionOk="0">
                    <a:moveTo>
                      <a:pt x="1" y="0"/>
                    </a:moveTo>
                    <a:lnTo>
                      <a:pt x="1" y="10514"/>
                    </a:lnTo>
                    <a:lnTo>
                      <a:pt x="305" y="10514"/>
                    </a:lnTo>
                    <a:lnTo>
                      <a:pt x="30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20"/>
              <p:cNvSpPr/>
              <p:nvPr/>
            </p:nvSpPr>
            <p:spPr>
              <a:xfrm>
                <a:off x="3329836" y="6325242"/>
                <a:ext cx="4374" cy="149925"/>
              </a:xfrm>
              <a:custGeom>
                <a:avLst/>
                <a:gdLst/>
                <a:ahLst/>
                <a:cxnLst/>
                <a:rect l="l" t="t" r="r" b="b"/>
                <a:pathLst>
                  <a:path w="305" h="10455" extrusionOk="0">
                    <a:moveTo>
                      <a:pt x="1" y="1"/>
                    </a:moveTo>
                    <a:lnTo>
                      <a:pt x="1" y="10454"/>
                    </a:lnTo>
                    <a:lnTo>
                      <a:pt x="305" y="10454"/>
                    </a:lnTo>
                    <a:lnTo>
                      <a:pt x="30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20"/>
              <p:cNvSpPr/>
              <p:nvPr/>
            </p:nvSpPr>
            <p:spPr>
              <a:xfrm>
                <a:off x="3329836" y="5708220"/>
                <a:ext cx="4374" cy="150785"/>
              </a:xfrm>
              <a:custGeom>
                <a:avLst/>
                <a:gdLst/>
                <a:ahLst/>
                <a:cxnLst/>
                <a:rect l="l" t="t" r="r" b="b"/>
                <a:pathLst>
                  <a:path w="305" h="10515" extrusionOk="0">
                    <a:moveTo>
                      <a:pt x="1" y="1"/>
                    </a:moveTo>
                    <a:lnTo>
                      <a:pt x="1" y="10515"/>
                    </a:lnTo>
                    <a:lnTo>
                      <a:pt x="305" y="10515"/>
                    </a:lnTo>
                    <a:lnTo>
                      <a:pt x="30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20"/>
              <p:cNvSpPr/>
              <p:nvPr/>
            </p:nvSpPr>
            <p:spPr>
              <a:xfrm>
                <a:off x="3329836" y="6478637"/>
                <a:ext cx="4374" cy="150785"/>
              </a:xfrm>
              <a:custGeom>
                <a:avLst/>
                <a:gdLst/>
                <a:ahLst/>
                <a:cxnLst/>
                <a:rect l="l" t="t" r="r" b="b"/>
                <a:pathLst>
                  <a:path w="305" h="10515" extrusionOk="0">
                    <a:moveTo>
                      <a:pt x="1" y="0"/>
                    </a:moveTo>
                    <a:lnTo>
                      <a:pt x="1" y="10514"/>
                    </a:lnTo>
                    <a:lnTo>
                      <a:pt x="305" y="10514"/>
                    </a:lnTo>
                    <a:lnTo>
                      <a:pt x="30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20"/>
              <p:cNvSpPr/>
              <p:nvPr/>
            </p:nvSpPr>
            <p:spPr>
              <a:xfrm>
                <a:off x="3329836" y="5862476"/>
                <a:ext cx="4374" cy="150785"/>
              </a:xfrm>
              <a:custGeom>
                <a:avLst/>
                <a:gdLst/>
                <a:ahLst/>
                <a:cxnLst/>
                <a:rect l="l" t="t" r="r" b="b"/>
                <a:pathLst>
                  <a:path w="305" h="10515" extrusionOk="0">
                    <a:moveTo>
                      <a:pt x="1" y="1"/>
                    </a:moveTo>
                    <a:lnTo>
                      <a:pt x="1" y="10515"/>
                    </a:lnTo>
                    <a:lnTo>
                      <a:pt x="305" y="10515"/>
                    </a:lnTo>
                    <a:lnTo>
                      <a:pt x="30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20"/>
              <p:cNvSpPr/>
              <p:nvPr/>
            </p:nvSpPr>
            <p:spPr>
              <a:xfrm>
                <a:off x="3329836" y="6170986"/>
                <a:ext cx="4374" cy="149925"/>
              </a:xfrm>
              <a:custGeom>
                <a:avLst/>
                <a:gdLst/>
                <a:ahLst/>
                <a:cxnLst/>
                <a:rect l="l" t="t" r="r" b="b"/>
                <a:pathLst>
                  <a:path w="305" h="10455" extrusionOk="0">
                    <a:moveTo>
                      <a:pt x="1" y="1"/>
                    </a:moveTo>
                    <a:lnTo>
                      <a:pt x="1" y="10454"/>
                    </a:lnTo>
                    <a:lnTo>
                      <a:pt x="305" y="10454"/>
                    </a:lnTo>
                    <a:lnTo>
                      <a:pt x="30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20"/>
              <p:cNvSpPr/>
              <p:nvPr/>
            </p:nvSpPr>
            <p:spPr>
              <a:xfrm>
                <a:off x="3329836" y="6016731"/>
                <a:ext cx="4374" cy="149925"/>
              </a:xfrm>
              <a:custGeom>
                <a:avLst/>
                <a:gdLst/>
                <a:ahLst/>
                <a:cxnLst/>
                <a:rect l="l" t="t" r="r" b="b"/>
                <a:pathLst>
                  <a:path w="305" h="10455" extrusionOk="0">
                    <a:moveTo>
                      <a:pt x="1" y="1"/>
                    </a:moveTo>
                    <a:lnTo>
                      <a:pt x="1" y="10454"/>
                    </a:lnTo>
                    <a:lnTo>
                      <a:pt x="305" y="10454"/>
                    </a:lnTo>
                    <a:lnTo>
                      <a:pt x="30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20"/>
              <p:cNvSpPr/>
              <p:nvPr/>
            </p:nvSpPr>
            <p:spPr>
              <a:xfrm>
                <a:off x="3329836" y="8019455"/>
                <a:ext cx="4374" cy="150785"/>
              </a:xfrm>
              <a:custGeom>
                <a:avLst/>
                <a:gdLst/>
                <a:ahLst/>
                <a:cxnLst/>
                <a:rect l="l" t="t" r="r" b="b"/>
                <a:pathLst>
                  <a:path w="305" h="10515" extrusionOk="0">
                    <a:moveTo>
                      <a:pt x="1" y="0"/>
                    </a:moveTo>
                    <a:lnTo>
                      <a:pt x="1" y="10514"/>
                    </a:lnTo>
                    <a:lnTo>
                      <a:pt x="305" y="10514"/>
                    </a:lnTo>
                    <a:lnTo>
                      <a:pt x="30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20"/>
              <p:cNvSpPr/>
              <p:nvPr/>
            </p:nvSpPr>
            <p:spPr>
              <a:xfrm>
                <a:off x="3329836" y="8327966"/>
                <a:ext cx="4374" cy="20062"/>
              </a:xfrm>
              <a:custGeom>
                <a:avLst/>
                <a:gdLst/>
                <a:ahLst/>
                <a:cxnLst/>
                <a:rect l="l" t="t" r="r" b="b"/>
                <a:pathLst>
                  <a:path w="305" h="1399" extrusionOk="0">
                    <a:moveTo>
                      <a:pt x="1" y="0"/>
                    </a:moveTo>
                    <a:lnTo>
                      <a:pt x="1" y="1398"/>
                    </a:lnTo>
                    <a:lnTo>
                      <a:pt x="305" y="1398"/>
                    </a:lnTo>
                    <a:lnTo>
                      <a:pt x="30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20"/>
              <p:cNvSpPr/>
              <p:nvPr/>
            </p:nvSpPr>
            <p:spPr>
              <a:xfrm>
                <a:off x="3329836" y="8173711"/>
                <a:ext cx="4374" cy="150785"/>
              </a:xfrm>
              <a:custGeom>
                <a:avLst/>
                <a:gdLst/>
                <a:ahLst/>
                <a:cxnLst/>
                <a:rect l="l" t="t" r="r" b="b"/>
                <a:pathLst>
                  <a:path w="305" h="10515" extrusionOk="0">
                    <a:moveTo>
                      <a:pt x="1" y="0"/>
                    </a:moveTo>
                    <a:lnTo>
                      <a:pt x="1" y="10514"/>
                    </a:lnTo>
                    <a:lnTo>
                      <a:pt x="305" y="10514"/>
                    </a:lnTo>
                    <a:lnTo>
                      <a:pt x="30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20"/>
              <p:cNvSpPr/>
              <p:nvPr/>
            </p:nvSpPr>
            <p:spPr>
              <a:xfrm>
                <a:off x="3329836" y="7866075"/>
                <a:ext cx="4374" cy="149910"/>
              </a:xfrm>
              <a:custGeom>
                <a:avLst/>
                <a:gdLst/>
                <a:ahLst/>
                <a:cxnLst/>
                <a:rect l="l" t="t" r="r" b="b"/>
                <a:pathLst>
                  <a:path w="305" h="10454" extrusionOk="0">
                    <a:moveTo>
                      <a:pt x="1" y="0"/>
                    </a:moveTo>
                    <a:lnTo>
                      <a:pt x="1" y="10453"/>
                    </a:lnTo>
                    <a:lnTo>
                      <a:pt x="305" y="10453"/>
                    </a:lnTo>
                    <a:lnTo>
                      <a:pt x="30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20"/>
              <p:cNvSpPr/>
              <p:nvPr/>
            </p:nvSpPr>
            <p:spPr>
              <a:xfrm>
                <a:off x="3329836" y="7711805"/>
                <a:ext cx="4374" cy="149925"/>
              </a:xfrm>
              <a:custGeom>
                <a:avLst/>
                <a:gdLst/>
                <a:ahLst/>
                <a:cxnLst/>
                <a:rect l="l" t="t" r="r" b="b"/>
                <a:pathLst>
                  <a:path w="305" h="10455" extrusionOk="0">
                    <a:moveTo>
                      <a:pt x="1" y="1"/>
                    </a:moveTo>
                    <a:lnTo>
                      <a:pt x="1" y="10454"/>
                    </a:lnTo>
                    <a:lnTo>
                      <a:pt x="305" y="10454"/>
                    </a:lnTo>
                    <a:lnTo>
                      <a:pt x="30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20"/>
              <p:cNvSpPr/>
              <p:nvPr/>
            </p:nvSpPr>
            <p:spPr>
              <a:xfrm>
                <a:off x="3329836" y="5583606"/>
                <a:ext cx="4374" cy="121144"/>
              </a:xfrm>
              <a:custGeom>
                <a:avLst/>
                <a:gdLst/>
                <a:ahLst/>
                <a:cxnLst/>
                <a:rect l="l" t="t" r="r" b="b"/>
                <a:pathLst>
                  <a:path w="305" h="8448" extrusionOk="0">
                    <a:moveTo>
                      <a:pt x="1" y="0"/>
                    </a:moveTo>
                    <a:lnTo>
                      <a:pt x="1" y="8448"/>
                    </a:lnTo>
                    <a:lnTo>
                      <a:pt x="305" y="8448"/>
                    </a:lnTo>
                    <a:lnTo>
                      <a:pt x="30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20"/>
              <p:cNvSpPr/>
              <p:nvPr/>
            </p:nvSpPr>
            <p:spPr>
              <a:xfrm>
                <a:off x="3329836" y="6787147"/>
                <a:ext cx="4374" cy="149910"/>
              </a:xfrm>
              <a:custGeom>
                <a:avLst/>
                <a:gdLst/>
                <a:ahLst/>
                <a:cxnLst/>
                <a:rect l="l" t="t" r="r" b="b"/>
                <a:pathLst>
                  <a:path w="305" h="10454" extrusionOk="0">
                    <a:moveTo>
                      <a:pt x="1" y="0"/>
                    </a:moveTo>
                    <a:lnTo>
                      <a:pt x="1" y="10454"/>
                    </a:lnTo>
                    <a:lnTo>
                      <a:pt x="305" y="10454"/>
                    </a:lnTo>
                    <a:lnTo>
                      <a:pt x="30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20"/>
              <p:cNvSpPr/>
              <p:nvPr/>
            </p:nvSpPr>
            <p:spPr>
              <a:xfrm>
                <a:off x="3329836" y="7249039"/>
                <a:ext cx="4374" cy="150785"/>
              </a:xfrm>
              <a:custGeom>
                <a:avLst/>
                <a:gdLst/>
                <a:ahLst/>
                <a:cxnLst/>
                <a:rect l="l" t="t" r="r" b="b"/>
                <a:pathLst>
                  <a:path w="305" h="10515" extrusionOk="0">
                    <a:moveTo>
                      <a:pt x="1" y="1"/>
                    </a:moveTo>
                    <a:lnTo>
                      <a:pt x="1" y="10515"/>
                    </a:lnTo>
                    <a:lnTo>
                      <a:pt x="305" y="10515"/>
                    </a:lnTo>
                    <a:lnTo>
                      <a:pt x="30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20"/>
              <p:cNvSpPr/>
              <p:nvPr/>
            </p:nvSpPr>
            <p:spPr>
              <a:xfrm>
                <a:off x="3329836" y="7557550"/>
                <a:ext cx="4374" cy="149925"/>
              </a:xfrm>
              <a:custGeom>
                <a:avLst/>
                <a:gdLst/>
                <a:ahLst/>
                <a:cxnLst/>
                <a:rect l="l" t="t" r="r" b="b"/>
                <a:pathLst>
                  <a:path w="305" h="10455" extrusionOk="0">
                    <a:moveTo>
                      <a:pt x="1" y="1"/>
                    </a:moveTo>
                    <a:lnTo>
                      <a:pt x="1" y="10454"/>
                    </a:lnTo>
                    <a:lnTo>
                      <a:pt x="305" y="10454"/>
                    </a:lnTo>
                    <a:lnTo>
                      <a:pt x="30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20"/>
              <p:cNvSpPr/>
              <p:nvPr/>
            </p:nvSpPr>
            <p:spPr>
              <a:xfrm>
                <a:off x="3329836" y="6941403"/>
                <a:ext cx="4374" cy="149910"/>
              </a:xfrm>
              <a:custGeom>
                <a:avLst/>
                <a:gdLst/>
                <a:ahLst/>
                <a:cxnLst/>
                <a:rect l="l" t="t" r="r" b="b"/>
                <a:pathLst>
                  <a:path w="305" h="10454" extrusionOk="0">
                    <a:moveTo>
                      <a:pt x="1" y="0"/>
                    </a:moveTo>
                    <a:lnTo>
                      <a:pt x="1" y="10454"/>
                    </a:lnTo>
                    <a:lnTo>
                      <a:pt x="305" y="10454"/>
                    </a:lnTo>
                    <a:lnTo>
                      <a:pt x="30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20"/>
              <p:cNvSpPr/>
              <p:nvPr/>
            </p:nvSpPr>
            <p:spPr>
              <a:xfrm>
                <a:off x="3329836" y="7095658"/>
                <a:ext cx="4374" cy="149910"/>
              </a:xfrm>
              <a:custGeom>
                <a:avLst/>
                <a:gdLst/>
                <a:ahLst/>
                <a:cxnLst/>
                <a:rect l="l" t="t" r="r" b="b"/>
                <a:pathLst>
                  <a:path w="305" h="10454" extrusionOk="0">
                    <a:moveTo>
                      <a:pt x="1" y="1"/>
                    </a:moveTo>
                    <a:lnTo>
                      <a:pt x="1" y="10454"/>
                    </a:lnTo>
                    <a:lnTo>
                      <a:pt x="305" y="10454"/>
                    </a:lnTo>
                    <a:lnTo>
                      <a:pt x="30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20"/>
              <p:cNvSpPr/>
              <p:nvPr/>
            </p:nvSpPr>
            <p:spPr>
              <a:xfrm>
                <a:off x="3329836" y="7403294"/>
                <a:ext cx="4374" cy="150785"/>
              </a:xfrm>
              <a:custGeom>
                <a:avLst/>
                <a:gdLst/>
                <a:ahLst/>
                <a:cxnLst/>
                <a:rect l="l" t="t" r="r" b="b"/>
                <a:pathLst>
                  <a:path w="305" h="10515" extrusionOk="0">
                    <a:moveTo>
                      <a:pt x="1" y="1"/>
                    </a:moveTo>
                    <a:lnTo>
                      <a:pt x="1" y="10515"/>
                    </a:lnTo>
                    <a:lnTo>
                      <a:pt x="305" y="10515"/>
                    </a:lnTo>
                    <a:lnTo>
                      <a:pt x="30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20"/>
              <p:cNvSpPr/>
              <p:nvPr/>
            </p:nvSpPr>
            <p:spPr>
              <a:xfrm>
                <a:off x="3484106" y="6941403"/>
                <a:ext cx="3499" cy="149910"/>
              </a:xfrm>
              <a:custGeom>
                <a:avLst/>
                <a:gdLst/>
                <a:ahLst/>
                <a:cxnLst/>
                <a:rect l="l" t="t" r="r" b="b"/>
                <a:pathLst>
                  <a:path w="244" h="10454" extrusionOk="0">
                    <a:moveTo>
                      <a:pt x="0" y="0"/>
                    </a:moveTo>
                    <a:lnTo>
                      <a:pt x="0" y="10454"/>
                    </a:lnTo>
                    <a:lnTo>
                      <a:pt x="243" y="10454"/>
                    </a:lnTo>
                    <a:lnTo>
                      <a:pt x="243"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20"/>
              <p:cNvSpPr/>
              <p:nvPr/>
            </p:nvSpPr>
            <p:spPr>
              <a:xfrm>
                <a:off x="3484106" y="7249039"/>
                <a:ext cx="3499" cy="150785"/>
              </a:xfrm>
              <a:custGeom>
                <a:avLst/>
                <a:gdLst/>
                <a:ahLst/>
                <a:cxnLst/>
                <a:rect l="l" t="t" r="r" b="b"/>
                <a:pathLst>
                  <a:path w="244" h="10515" extrusionOk="0">
                    <a:moveTo>
                      <a:pt x="0" y="1"/>
                    </a:moveTo>
                    <a:lnTo>
                      <a:pt x="0" y="10515"/>
                    </a:lnTo>
                    <a:lnTo>
                      <a:pt x="243" y="10515"/>
                    </a:lnTo>
                    <a:lnTo>
                      <a:pt x="243"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20"/>
              <p:cNvSpPr/>
              <p:nvPr/>
            </p:nvSpPr>
            <p:spPr>
              <a:xfrm>
                <a:off x="3484106" y="8173711"/>
                <a:ext cx="3499" cy="150785"/>
              </a:xfrm>
              <a:custGeom>
                <a:avLst/>
                <a:gdLst/>
                <a:ahLst/>
                <a:cxnLst/>
                <a:rect l="l" t="t" r="r" b="b"/>
                <a:pathLst>
                  <a:path w="244" h="10515" extrusionOk="0">
                    <a:moveTo>
                      <a:pt x="0" y="0"/>
                    </a:moveTo>
                    <a:lnTo>
                      <a:pt x="0" y="10514"/>
                    </a:lnTo>
                    <a:lnTo>
                      <a:pt x="243" y="10514"/>
                    </a:lnTo>
                    <a:lnTo>
                      <a:pt x="243"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20"/>
              <p:cNvSpPr/>
              <p:nvPr/>
            </p:nvSpPr>
            <p:spPr>
              <a:xfrm>
                <a:off x="3484106" y="6787147"/>
                <a:ext cx="3499" cy="149910"/>
              </a:xfrm>
              <a:custGeom>
                <a:avLst/>
                <a:gdLst/>
                <a:ahLst/>
                <a:cxnLst/>
                <a:rect l="l" t="t" r="r" b="b"/>
                <a:pathLst>
                  <a:path w="244" h="10454" extrusionOk="0">
                    <a:moveTo>
                      <a:pt x="0" y="0"/>
                    </a:moveTo>
                    <a:lnTo>
                      <a:pt x="0" y="10454"/>
                    </a:lnTo>
                    <a:lnTo>
                      <a:pt x="243" y="10454"/>
                    </a:lnTo>
                    <a:lnTo>
                      <a:pt x="243"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20"/>
              <p:cNvSpPr/>
              <p:nvPr/>
            </p:nvSpPr>
            <p:spPr>
              <a:xfrm>
                <a:off x="3484106" y="7095658"/>
                <a:ext cx="3499" cy="149910"/>
              </a:xfrm>
              <a:custGeom>
                <a:avLst/>
                <a:gdLst/>
                <a:ahLst/>
                <a:cxnLst/>
                <a:rect l="l" t="t" r="r" b="b"/>
                <a:pathLst>
                  <a:path w="244" h="10454" extrusionOk="0">
                    <a:moveTo>
                      <a:pt x="0" y="1"/>
                    </a:moveTo>
                    <a:lnTo>
                      <a:pt x="0" y="10454"/>
                    </a:lnTo>
                    <a:lnTo>
                      <a:pt x="243" y="10454"/>
                    </a:lnTo>
                    <a:lnTo>
                      <a:pt x="243"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20"/>
              <p:cNvSpPr/>
              <p:nvPr/>
            </p:nvSpPr>
            <p:spPr>
              <a:xfrm>
                <a:off x="3484106" y="7866075"/>
                <a:ext cx="3499" cy="149910"/>
              </a:xfrm>
              <a:custGeom>
                <a:avLst/>
                <a:gdLst/>
                <a:ahLst/>
                <a:cxnLst/>
                <a:rect l="l" t="t" r="r" b="b"/>
                <a:pathLst>
                  <a:path w="244" h="10454" extrusionOk="0">
                    <a:moveTo>
                      <a:pt x="0" y="0"/>
                    </a:moveTo>
                    <a:lnTo>
                      <a:pt x="0" y="10453"/>
                    </a:lnTo>
                    <a:lnTo>
                      <a:pt x="243" y="10453"/>
                    </a:lnTo>
                    <a:lnTo>
                      <a:pt x="243"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20"/>
              <p:cNvSpPr/>
              <p:nvPr/>
            </p:nvSpPr>
            <p:spPr>
              <a:xfrm>
                <a:off x="3484106" y="6170986"/>
                <a:ext cx="3499" cy="149925"/>
              </a:xfrm>
              <a:custGeom>
                <a:avLst/>
                <a:gdLst/>
                <a:ahLst/>
                <a:cxnLst/>
                <a:rect l="l" t="t" r="r" b="b"/>
                <a:pathLst>
                  <a:path w="244" h="10455" extrusionOk="0">
                    <a:moveTo>
                      <a:pt x="0" y="1"/>
                    </a:moveTo>
                    <a:lnTo>
                      <a:pt x="0" y="10454"/>
                    </a:lnTo>
                    <a:lnTo>
                      <a:pt x="243" y="10454"/>
                    </a:lnTo>
                    <a:lnTo>
                      <a:pt x="243"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20"/>
              <p:cNvSpPr/>
              <p:nvPr/>
            </p:nvSpPr>
            <p:spPr>
              <a:xfrm>
                <a:off x="3484106" y="6478637"/>
                <a:ext cx="3499" cy="150785"/>
              </a:xfrm>
              <a:custGeom>
                <a:avLst/>
                <a:gdLst/>
                <a:ahLst/>
                <a:cxnLst/>
                <a:rect l="l" t="t" r="r" b="b"/>
                <a:pathLst>
                  <a:path w="244" h="10515" extrusionOk="0">
                    <a:moveTo>
                      <a:pt x="0" y="0"/>
                    </a:moveTo>
                    <a:lnTo>
                      <a:pt x="0" y="10514"/>
                    </a:lnTo>
                    <a:lnTo>
                      <a:pt x="243" y="10514"/>
                    </a:lnTo>
                    <a:lnTo>
                      <a:pt x="243"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20"/>
              <p:cNvSpPr/>
              <p:nvPr/>
            </p:nvSpPr>
            <p:spPr>
              <a:xfrm>
                <a:off x="3484106" y="8019455"/>
                <a:ext cx="3499" cy="150785"/>
              </a:xfrm>
              <a:custGeom>
                <a:avLst/>
                <a:gdLst/>
                <a:ahLst/>
                <a:cxnLst/>
                <a:rect l="l" t="t" r="r" b="b"/>
                <a:pathLst>
                  <a:path w="244" h="10515" extrusionOk="0">
                    <a:moveTo>
                      <a:pt x="0" y="0"/>
                    </a:moveTo>
                    <a:lnTo>
                      <a:pt x="0" y="10514"/>
                    </a:lnTo>
                    <a:lnTo>
                      <a:pt x="243" y="10514"/>
                    </a:lnTo>
                    <a:lnTo>
                      <a:pt x="243"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20"/>
              <p:cNvSpPr/>
              <p:nvPr/>
            </p:nvSpPr>
            <p:spPr>
              <a:xfrm>
                <a:off x="3484106" y="6325242"/>
                <a:ext cx="3499" cy="149925"/>
              </a:xfrm>
              <a:custGeom>
                <a:avLst/>
                <a:gdLst/>
                <a:ahLst/>
                <a:cxnLst/>
                <a:rect l="l" t="t" r="r" b="b"/>
                <a:pathLst>
                  <a:path w="244" h="10455" extrusionOk="0">
                    <a:moveTo>
                      <a:pt x="0" y="1"/>
                    </a:moveTo>
                    <a:lnTo>
                      <a:pt x="0" y="10454"/>
                    </a:lnTo>
                    <a:lnTo>
                      <a:pt x="243" y="10454"/>
                    </a:lnTo>
                    <a:lnTo>
                      <a:pt x="243"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20"/>
              <p:cNvSpPr/>
              <p:nvPr/>
            </p:nvSpPr>
            <p:spPr>
              <a:xfrm>
                <a:off x="3484106" y="6632892"/>
                <a:ext cx="3499" cy="150785"/>
              </a:xfrm>
              <a:custGeom>
                <a:avLst/>
                <a:gdLst/>
                <a:ahLst/>
                <a:cxnLst/>
                <a:rect l="l" t="t" r="r" b="b"/>
                <a:pathLst>
                  <a:path w="244" h="10515" extrusionOk="0">
                    <a:moveTo>
                      <a:pt x="0" y="0"/>
                    </a:moveTo>
                    <a:lnTo>
                      <a:pt x="0" y="10514"/>
                    </a:lnTo>
                    <a:lnTo>
                      <a:pt x="243" y="10514"/>
                    </a:lnTo>
                    <a:lnTo>
                      <a:pt x="243"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20"/>
              <p:cNvSpPr/>
              <p:nvPr/>
            </p:nvSpPr>
            <p:spPr>
              <a:xfrm>
                <a:off x="3484106" y="5708220"/>
                <a:ext cx="3499" cy="150785"/>
              </a:xfrm>
              <a:custGeom>
                <a:avLst/>
                <a:gdLst/>
                <a:ahLst/>
                <a:cxnLst/>
                <a:rect l="l" t="t" r="r" b="b"/>
                <a:pathLst>
                  <a:path w="244" h="10515" extrusionOk="0">
                    <a:moveTo>
                      <a:pt x="0" y="1"/>
                    </a:moveTo>
                    <a:lnTo>
                      <a:pt x="0" y="10515"/>
                    </a:lnTo>
                    <a:lnTo>
                      <a:pt x="243" y="10515"/>
                    </a:lnTo>
                    <a:lnTo>
                      <a:pt x="243"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20"/>
              <p:cNvSpPr/>
              <p:nvPr/>
            </p:nvSpPr>
            <p:spPr>
              <a:xfrm>
                <a:off x="3484106" y="5862476"/>
                <a:ext cx="3499" cy="150785"/>
              </a:xfrm>
              <a:custGeom>
                <a:avLst/>
                <a:gdLst/>
                <a:ahLst/>
                <a:cxnLst/>
                <a:rect l="l" t="t" r="r" b="b"/>
                <a:pathLst>
                  <a:path w="244" h="10515" extrusionOk="0">
                    <a:moveTo>
                      <a:pt x="0" y="1"/>
                    </a:moveTo>
                    <a:lnTo>
                      <a:pt x="0" y="10515"/>
                    </a:lnTo>
                    <a:lnTo>
                      <a:pt x="243" y="10515"/>
                    </a:lnTo>
                    <a:lnTo>
                      <a:pt x="243"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20"/>
              <p:cNvSpPr/>
              <p:nvPr/>
            </p:nvSpPr>
            <p:spPr>
              <a:xfrm>
                <a:off x="3484106" y="6016731"/>
                <a:ext cx="3499" cy="149925"/>
              </a:xfrm>
              <a:custGeom>
                <a:avLst/>
                <a:gdLst/>
                <a:ahLst/>
                <a:cxnLst/>
                <a:rect l="l" t="t" r="r" b="b"/>
                <a:pathLst>
                  <a:path w="244" h="10455" extrusionOk="0">
                    <a:moveTo>
                      <a:pt x="0" y="1"/>
                    </a:moveTo>
                    <a:lnTo>
                      <a:pt x="0" y="10454"/>
                    </a:lnTo>
                    <a:lnTo>
                      <a:pt x="243" y="10454"/>
                    </a:lnTo>
                    <a:lnTo>
                      <a:pt x="243"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20"/>
              <p:cNvSpPr/>
              <p:nvPr/>
            </p:nvSpPr>
            <p:spPr>
              <a:xfrm>
                <a:off x="3484106" y="8327966"/>
                <a:ext cx="3499" cy="5248"/>
              </a:xfrm>
              <a:custGeom>
                <a:avLst/>
                <a:gdLst/>
                <a:ahLst/>
                <a:cxnLst/>
                <a:rect l="l" t="t" r="r" b="b"/>
                <a:pathLst>
                  <a:path w="244" h="366" extrusionOk="0">
                    <a:moveTo>
                      <a:pt x="0" y="0"/>
                    </a:moveTo>
                    <a:lnTo>
                      <a:pt x="0" y="365"/>
                    </a:lnTo>
                    <a:cubicBezTo>
                      <a:pt x="122" y="304"/>
                      <a:pt x="182" y="244"/>
                      <a:pt x="243" y="183"/>
                    </a:cubicBezTo>
                    <a:lnTo>
                      <a:pt x="243"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20"/>
              <p:cNvSpPr/>
              <p:nvPr/>
            </p:nvSpPr>
            <p:spPr>
              <a:xfrm>
                <a:off x="3484106" y="5583606"/>
                <a:ext cx="3499" cy="121144"/>
              </a:xfrm>
              <a:custGeom>
                <a:avLst/>
                <a:gdLst/>
                <a:ahLst/>
                <a:cxnLst/>
                <a:rect l="l" t="t" r="r" b="b"/>
                <a:pathLst>
                  <a:path w="244" h="8448" extrusionOk="0">
                    <a:moveTo>
                      <a:pt x="0" y="0"/>
                    </a:moveTo>
                    <a:lnTo>
                      <a:pt x="0" y="8448"/>
                    </a:lnTo>
                    <a:lnTo>
                      <a:pt x="243" y="8448"/>
                    </a:lnTo>
                    <a:lnTo>
                      <a:pt x="243"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20"/>
              <p:cNvSpPr/>
              <p:nvPr/>
            </p:nvSpPr>
            <p:spPr>
              <a:xfrm>
                <a:off x="3484106" y="7403294"/>
                <a:ext cx="3499" cy="150785"/>
              </a:xfrm>
              <a:custGeom>
                <a:avLst/>
                <a:gdLst/>
                <a:ahLst/>
                <a:cxnLst/>
                <a:rect l="l" t="t" r="r" b="b"/>
                <a:pathLst>
                  <a:path w="244" h="10515" extrusionOk="0">
                    <a:moveTo>
                      <a:pt x="0" y="1"/>
                    </a:moveTo>
                    <a:lnTo>
                      <a:pt x="0" y="10515"/>
                    </a:lnTo>
                    <a:lnTo>
                      <a:pt x="243" y="10515"/>
                    </a:lnTo>
                    <a:lnTo>
                      <a:pt x="243"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20"/>
              <p:cNvSpPr/>
              <p:nvPr/>
            </p:nvSpPr>
            <p:spPr>
              <a:xfrm>
                <a:off x="3484106" y="7557550"/>
                <a:ext cx="3499" cy="149925"/>
              </a:xfrm>
              <a:custGeom>
                <a:avLst/>
                <a:gdLst/>
                <a:ahLst/>
                <a:cxnLst/>
                <a:rect l="l" t="t" r="r" b="b"/>
                <a:pathLst>
                  <a:path w="244" h="10455" extrusionOk="0">
                    <a:moveTo>
                      <a:pt x="0" y="1"/>
                    </a:moveTo>
                    <a:lnTo>
                      <a:pt x="0" y="10454"/>
                    </a:lnTo>
                    <a:lnTo>
                      <a:pt x="243" y="10454"/>
                    </a:lnTo>
                    <a:lnTo>
                      <a:pt x="243"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20"/>
              <p:cNvSpPr/>
              <p:nvPr/>
            </p:nvSpPr>
            <p:spPr>
              <a:xfrm>
                <a:off x="3484106" y="7711805"/>
                <a:ext cx="3499" cy="149925"/>
              </a:xfrm>
              <a:custGeom>
                <a:avLst/>
                <a:gdLst/>
                <a:ahLst/>
                <a:cxnLst/>
                <a:rect l="l" t="t" r="r" b="b"/>
                <a:pathLst>
                  <a:path w="244" h="10455" extrusionOk="0">
                    <a:moveTo>
                      <a:pt x="0" y="1"/>
                    </a:moveTo>
                    <a:lnTo>
                      <a:pt x="0" y="10454"/>
                    </a:lnTo>
                    <a:lnTo>
                      <a:pt x="243" y="10454"/>
                    </a:lnTo>
                    <a:lnTo>
                      <a:pt x="243"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20"/>
              <p:cNvSpPr/>
              <p:nvPr/>
            </p:nvSpPr>
            <p:spPr>
              <a:xfrm>
                <a:off x="3638361" y="8019455"/>
                <a:ext cx="3499" cy="150785"/>
              </a:xfrm>
              <a:custGeom>
                <a:avLst/>
                <a:gdLst/>
                <a:ahLst/>
                <a:cxnLst/>
                <a:rect l="l" t="t" r="r" b="b"/>
                <a:pathLst>
                  <a:path w="244" h="10515" extrusionOk="0">
                    <a:moveTo>
                      <a:pt x="0" y="0"/>
                    </a:moveTo>
                    <a:lnTo>
                      <a:pt x="0" y="10514"/>
                    </a:lnTo>
                    <a:lnTo>
                      <a:pt x="243" y="10514"/>
                    </a:lnTo>
                    <a:lnTo>
                      <a:pt x="243"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20"/>
              <p:cNvSpPr/>
              <p:nvPr/>
            </p:nvSpPr>
            <p:spPr>
              <a:xfrm>
                <a:off x="3638361" y="7403294"/>
                <a:ext cx="3499" cy="150785"/>
              </a:xfrm>
              <a:custGeom>
                <a:avLst/>
                <a:gdLst/>
                <a:ahLst/>
                <a:cxnLst/>
                <a:rect l="l" t="t" r="r" b="b"/>
                <a:pathLst>
                  <a:path w="244" h="10515" extrusionOk="0">
                    <a:moveTo>
                      <a:pt x="0" y="1"/>
                    </a:moveTo>
                    <a:lnTo>
                      <a:pt x="0" y="10515"/>
                    </a:lnTo>
                    <a:lnTo>
                      <a:pt x="243" y="10515"/>
                    </a:lnTo>
                    <a:lnTo>
                      <a:pt x="243"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20"/>
              <p:cNvSpPr/>
              <p:nvPr/>
            </p:nvSpPr>
            <p:spPr>
              <a:xfrm>
                <a:off x="3638361" y="5583606"/>
                <a:ext cx="3499" cy="121144"/>
              </a:xfrm>
              <a:custGeom>
                <a:avLst/>
                <a:gdLst/>
                <a:ahLst/>
                <a:cxnLst/>
                <a:rect l="l" t="t" r="r" b="b"/>
                <a:pathLst>
                  <a:path w="244" h="8448" extrusionOk="0">
                    <a:moveTo>
                      <a:pt x="0" y="0"/>
                    </a:moveTo>
                    <a:lnTo>
                      <a:pt x="0" y="8448"/>
                    </a:lnTo>
                    <a:lnTo>
                      <a:pt x="243" y="8448"/>
                    </a:lnTo>
                    <a:lnTo>
                      <a:pt x="243"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20"/>
              <p:cNvSpPr/>
              <p:nvPr/>
            </p:nvSpPr>
            <p:spPr>
              <a:xfrm>
                <a:off x="3638361" y="6325242"/>
                <a:ext cx="3499" cy="149925"/>
              </a:xfrm>
              <a:custGeom>
                <a:avLst/>
                <a:gdLst/>
                <a:ahLst/>
                <a:cxnLst/>
                <a:rect l="l" t="t" r="r" b="b"/>
                <a:pathLst>
                  <a:path w="244" h="10455" extrusionOk="0">
                    <a:moveTo>
                      <a:pt x="0" y="1"/>
                    </a:moveTo>
                    <a:lnTo>
                      <a:pt x="0" y="10454"/>
                    </a:lnTo>
                    <a:lnTo>
                      <a:pt x="243" y="10454"/>
                    </a:lnTo>
                    <a:lnTo>
                      <a:pt x="243"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20"/>
              <p:cNvSpPr/>
              <p:nvPr/>
            </p:nvSpPr>
            <p:spPr>
              <a:xfrm>
                <a:off x="3638361" y="6170986"/>
                <a:ext cx="3499" cy="149925"/>
              </a:xfrm>
              <a:custGeom>
                <a:avLst/>
                <a:gdLst/>
                <a:ahLst/>
                <a:cxnLst/>
                <a:rect l="l" t="t" r="r" b="b"/>
                <a:pathLst>
                  <a:path w="244" h="10455" extrusionOk="0">
                    <a:moveTo>
                      <a:pt x="0" y="1"/>
                    </a:moveTo>
                    <a:lnTo>
                      <a:pt x="0" y="10454"/>
                    </a:lnTo>
                    <a:lnTo>
                      <a:pt x="243" y="10454"/>
                    </a:lnTo>
                    <a:lnTo>
                      <a:pt x="243"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20"/>
              <p:cNvSpPr/>
              <p:nvPr/>
            </p:nvSpPr>
            <p:spPr>
              <a:xfrm>
                <a:off x="3638361" y="7249039"/>
                <a:ext cx="3499" cy="150785"/>
              </a:xfrm>
              <a:custGeom>
                <a:avLst/>
                <a:gdLst/>
                <a:ahLst/>
                <a:cxnLst/>
                <a:rect l="l" t="t" r="r" b="b"/>
                <a:pathLst>
                  <a:path w="244" h="10515" extrusionOk="0">
                    <a:moveTo>
                      <a:pt x="0" y="1"/>
                    </a:moveTo>
                    <a:lnTo>
                      <a:pt x="0" y="10515"/>
                    </a:lnTo>
                    <a:lnTo>
                      <a:pt x="243" y="10515"/>
                    </a:lnTo>
                    <a:lnTo>
                      <a:pt x="243"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20"/>
              <p:cNvSpPr/>
              <p:nvPr/>
            </p:nvSpPr>
            <p:spPr>
              <a:xfrm>
                <a:off x="3638361" y="6016731"/>
                <a:ext cx="3499" cy="149925"/>
              </a:xfrm>
              <a:custGeom>
                <a:avLst/>
                <a:gdLst/>
                <a:ahLst/>
                <a:cxnLst/>
                <a:rect l="l" t="t" r="r" b="b"/>
                <a:pathLst>
                  <a:path w="244" h="10455" extrusionOk="0">
                    <a:moveTo>
                      <a:pt x="0" y="1"/>
                    </a:moveTo>
                    <a:lnTo>
                      <a:pt x="0" y="10454"/>
                    </a:lnTo>
                    <a:lnTo>
                      <a:pt x="243" y="10454"/>
                    </a:lnTo>
                    <a:lnTo>
                      <a:pt x="243"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20"/>
              <p:cNvSpPr/>
              <p:nvPr/>
            </p:nvSpPr>
            <p:spPr>
              <a:xfrm>
                <a:off x="3638361" y="6787147"/>
                <a:ext cx="3499" cy="149910"/>
              </a:xfrm>
              <a:custGeom>
                <a:avLst/>
                <a:gdLst/>
                <a:ahLst/>
                <a:cxnLst/>
                <a:rect l="l" t="t" r="r" b="b"/>
                <a:pathLst>
                  <a:path w="244" h="10454" extrusionOk="0">
                    <a:moveTo>
                      <a:pt x="0" y="0"/>
                    </a:moveTo>
                    <a:lnTo>
                      <a:pt x="0" y="10454"/>
                    </a:lnTo>
                    <a:lnTo>
                      <a:pt x="243" y="10454"/>
                    </a:lnTo>
                    <a:lnTo>
                      <a:pt x="243"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20"/>
              <p:cNvSpPr/>
              <p:nvPr/>
            </p:nvSpPr>
            <p:spPr>
              <a:xfrm>
                <a:off x="3638361" y="8173711"/>
                <a:ext cx="3499" cy="100237"/>
              </a:xfrm>
              <a:custGeom>
                <a:avLst/>
                <a:gdLst/>
                <a:ahLst/>
                <a:cxnLst/>
                <a:rect l="l" t="t" r="r" b="b"/>
                <a:pathLst>
                  <a:path w="244" h="6990" extrusionOk="0">
                    <a:moveTo>
                      <a:pt x="0" y="0"/>
                    </a:moveTo>
                    <a:lnTo>
                      <a:pt x="0" y="6989"/>
                    </a:lnTo>
                    <a:cubicBezTo>
                      <a:pt x="61" y="6989"/>
                      <a:pt x="182" y="6929"/>
                      <a:pt x="243" y="6929"/>
                    </a:cubicBezTo>
                    <a:lnTo>
                      <a:pt x="243"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20"/>
              <p:cNvSpPr/>
              <p:nvPr/>
            </p:nvSpPr>
            <p:spPr>
              <a:xfrm>
                <a:off x="3638361" y="6478637"/>
                <a:ext cx="3499" cy="150785"/>
              </a:xfrm>
              <a:custGeom>
                <a:avLst/>
                <a:gdLst/>
                <a:ahLst/>
                <a:cxnLst/>
                <a:rect l="l" t="t" r="r" b="b"/>
                <a:pathLst>
                  <a:path w="244" h="10515" extrusionOk="0">
                    <a:moveTo>
                      <a:pt x="0" y="0"/>
                    </a:moveTo>
                    <a:lnTo>
                      <a:pt x="0" y="10514"/>
                    </a:lnTo>
                    <a:lnTo>
                      <a:pt x="243" y="10514"/>
                    </a:lnTo>
                    <a:lnTo>
                      <a:pt x="243"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20"/>
              <p:cNvSpPr/>
              <p:nvPr/>
            </p:nvSpPr>
            <p:spPr>
              <a:xfrm>
                <a:off x="3638361" y="5708220"/>
                <a:ext cx="3499" cy="150785"/>
              </a:xfrm>
              <a:custGeom>
                <a:avLst/>
                <a:gdLst/>
                <a:ahLst/>
                <a:cxnLst/>
                <a:rect l="l" t="t" r="r" b="b"/>
                <a:pathLst>
                  <a:path w="244" h="10515" extrusionOk="0">
                    <a:moveTo>
                      <a:pt x="0" y="1"/>
                    </a:moveTo>
                    <a:lnTo>
                      <a:pt x="0" y="10515"/>
                    </a:lnTo>
                    <a:lnTo>
                      <a:pt x="243" y="10515"/>
                    </a:lnTo>
                    <a:lnTo>
                      <a:pt x="243"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20"/>
              <p:cNvSpPr/>
              <p:nvPr/>
            </p:nvSpPr>
            <p:spPr>
              <a:xfrm>
                <a:off x="3638361" y="7711805"/>
                <a:ext cx="3499" cy="149925"/>
              </a:xfrm>
              <a:custGeom>
                <a:avLst/>
                <a:gdLst/>
                <a:ahLst/>
                <a:cxnLst/>
                <a:rect l="l" t="t" r="r" b="b"/>
                <a:pathLst>
                  <a:path w="244" h="10455" extrusionOk="0">
                    <a:moveTo>
                      <a:pt x="0" y="1"/>
                    </a:moveTo>
                    <a:lnTo>
                      <a:pt x="0" y="10454"/>
                    </a:lnTo>
                    <a:lnTo>
                      <a:pt x="243" y="10454"/>
                    </a:lnTo>
                    <a:lnTo>
                      <a:pt x="243"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20"/>
              <p:cNvSpPr/>
              <p:nvPr/>
            </p:nvSpPr>
            <p:spPr>
              <a:xfrm>
                <a:off x="3638361" y="5862476"/>
                <a:ext cx="3499" cy="150785"/>
              </a:xfrm>
              <a:custGeom>
                <a:avLst/>
                <a:gdLst/>
                <a:ahLst/>
                <a:cxnLst/>
                <a:rect l="l" t="t" r="r" b="b"/>
                <a:pathLst>
                  <a:path w="244" h="10515" extrusionOk="0">
                    <a:moveTo>
                      <a:pt x="0" y="1"/>
                    </a:moveTo>
                    <a:lnTo>
                      <a:pt x="0" y="10515"/>
                    </a:lnTo>
                    <a:lnTo>
                      <a:pt x="243" y="10515"/>
                    </a:lnTo>
                    <a:lnTo>
                      <a:pt x="243"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20"/>
              <p:cNvSpPr/>
              <p:nvPr/>
            </p:nvSpPr>
            <p:spPr>
              <a:xfrm>
                <a:off x="3638361" y="7095658"/>
                <a:ext cx="3499" cy="149910"/>
              </a:xfrm>
              <a:custGeom>
                <a:avLst/>
                <a:gdLst/>
                <a:ahLst/>
                <a:cxnLst/>
                <a:rect l="l" t="t" r="r" b="b"/>
                <a:pathLst>
                  <a:path w="244" h="10454" extrusionOk="0">
                    <a:moveTo>
                      <a:pt x="0" y="1"/>
                    </a:moveTo>
                    <a:lnTo>
                      <a:pt x="0" y="10454"/>
                    </a:lnTo>
                    <a:lnTo>
                      <a:pt x="243" y="10454"/>
                    </a:lnTo>
                    <a:lnTo>
                      <a:pt x="243"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20"/>
              <p:cNvSpPr/>
              <p:nvPr/>
            </p:nvSpPr>
            <p:spPr>
              <a:xfrm>
                <a:off x="3638361" y="6632892"/>
                <a:ext cx="3499" cy="150785"/>
              </a:xfrm>
              <a:custGeom>
                <a:avLst/>
                <a:gdLst/>
                <a:ahLst/>
                <a:cxnLst/>
                <a:rect l="l" t="t" r="r" b="b"/>
                <a:pathLst>
                  <a:path w="244" h="10515" extrusionOk="0">
                    <a:moveTo>
                      <a:pt x="0" y="0"/>
                    </a:moveTo>
                    <a:lnTo>
                      <a:pt x="0" y="10514"/>
                    </a:lnTo>
                    <a:lnTo>
                      <a:pt x="243" y="10514"/>
                    </a:lnTo>
                    <a:lnTo>
                      <a:pt x="243"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20"/>
              <p:cNvSpPr/>
              <p:nvPr/>
            </p:nvSpPr>
            <p:spPr>
              <a:xfrm>
                <a:off x="3638361" y="7866075"/>
                <a:ext cx="3499" cy="149910"/>
              </a:xfrm>
              <a:custGeom>
                <a:avLst/>
                <a:gdLst/>
                <a:ahLst/>
                <a:cxnLst/>
                <a:rect l="l" t="t" r="r" b="b"/>
                <a:pathLst>
                  <a:path w="244" h="10454" extrusionOk="0">
                    <a:moveTo>
                      <a:pt x="0" y="0"/>
                    </a:moveTo>
                    <a:lnTo>
                      <a:pt x="0" y="10453"/>
                    </a:lnTo>
                    <a:lnTo>
                      <a:pt x="243" y="10453"/>
                    </a:lnTo>
                    <a:lnTo>
                      <a:pt x="243"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20"/>
              <p:cNvSpPr/>
              <p:nvPr/>
            </p:nvSpPr>
            <p:spPr>
              <a:xfrm>
                <a:off x="3638361" y="7557550"/>
                <a:ext cx="3499" cy="149925"/>
              </a:xfrm>
              <a:custGeom>
                <a:avLst/>
                <a:gdLst/>
                <a:ahLst/>
                <a:cxnLst/>
                <a:rect l="l" t="t" r="r" b="b"/>
                <a:pathLst>
                  <a:path w="244" h="10455" extrusionOk="0">
                    <a:moveTo>
                      <a:pt x="0" y="1"/>
                    </a:moveTo>
                    <a:lnTo>
                      <a:pt x="0" y="10454"/>
                    </a:lnTo>
                    <a:lnTo>
                      <a:pt x="243" y="10454"/>
                    </a:lnTo>
                    <a:lnTo>
                      <a:pt x="243"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20"/>
              <p:cNvSpPr/>
              <p:nvPr/>
            </p:nvSpPr>
            <p:spPr>
              <a:xfrm>
                <a:off x="3638361" y="6941403"/>
                <a:ext cx="3499" cy="149910"/>
              </a:xfrm>
              <a:custGeom>
                <a:avLst/>
                <a:gdLst/>
                <a:ahLst/>
                <a:cxnLst/>
                <a:rect l="l" t="t" r="r" b="b"/>
                <a:pathLst>
                  <a:path w="244" h="10454" extrusionOk="0">
                    <a:moveTo>
                      <a:pt x="0" y="0"/>
                    </a:moveTo>
                    <a:lnTo>
                      <a:pt x="0" y="10454"/>
                    </a:lnTo>
                    <a:lnTo>
                      <a:pt x="243" y="10454"/>
                    </a:lnTo>
                    <a:lnTo>
                      <a:pt x="243"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20"/>
              <p:cNvSpPr/>
              <p:nvPr/>
            </p:nvSpPr>
            <p:spPr>
              <a:xfrm>
                <a:off x="3792617" y="6016731"/>
                <a:ext cx="3499" cy="149925"/>
              </a:xfrm>
              <a:custGeom>
                <a:avLst/>
                <a:gdLst/>
                <a:ahLst/>
                <a:cxnLst/>
                <a:rect l="l" t="t" r="r" b="b"/>
                <a:pathLst>
                  <a:path w="244" h="10455" extrusionOk="0">
                    <a:moveTo>
                      <a:pt x="0" y="1"/>
                    </a:moveTo>
                    <a:lnTo>
                      <a:pt x="0" y="10454"/>
                    </a:lnTo>
                    <a:lnTo>
                      <a:pt x="243" y="10454"/>
                    </a:lnTo>
                    <a:lnTo>
                      <a:pt x="243"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20"/>
              <p:cNvSpPr/>
              <p:nvPr/>
            </p:nvSpPr>
            <p:spPr>
              <a:xfrm>
                <a:off x="3792617" y="7866075"/>
                <a:ext cx="3499" cy="149910"/>
              </a:xfrm>
              <a:custGeom>
                <a:avLst/>
                <a:gdLst/>
                <a:ahLst/>
                <a:cxnLst/>
                <a:rect l="l" t="t" r="r" b="b"/>
                <a:pathLst>
                  <a:path w="244" h="10454" extrusionOk="0">
                    <a:moveTo>
                      <a:pt x="0" y="0"/>
                    </a:moveTo>
                    <a:lnTo>
                      <a:pt x="0" y="10453"/>
                    </a:lnTo>
                    <a:lnTo>
                      <a:pt x="243" y="10453"/>
                    </a:lnTo>
                    <a:lnTo>
                      <a:pt x="243"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20"/>
              <p:cNvSpPr/>
              <p:nvPr/>
            </p:nvSpPr>
            <p:spPr>
              <a:xfrm>
                <a:off x="3792617" y="6170986"/>
                <a:ext cx="3499" cy="149925"/>
              </a:xfrm>
              <a:custGeom>
                <a:avLst/>
                <a:gdLst/>
                <a:ahLst/>
                <a:cxnLst/>
                <a:rect l="l" t="t" r="r" b="b"/>
                <a:pathLst>
                  <a:path w="244" h="10455" extrusionOk="0">
                    <a:moveTo>
                      <a:pt x="0" y="1"/>
                    </a:moveTo>
                    <a:lnTo>
                      <a:pt x="0" y="10454"/>
                    </a:lnTo>
                    <a:lnTo>
                      <a:pt x="243" y="10454"/>
                    </a:lnTo>
                    <a:lnTo>
                      <a:pt x="243"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20"/>
              <p:cNvSpPr/>
              <p:nvPr/>
            </p:nvSpPr>
            <p:spPr>
              <a:xfrm>
                <a:off x="3792617" y="7557550"/>
                <a:ext cx="3499" cy="149925"/>
              </a:xfrm>
              <a:custGeom>
                <a:avLst/>
                <a:gdLst/>
                <a:ahLst/>
                <a:cxnLst/>
                <a:rect l="l" t="t" r="r" b="b"/>
                <a:pathLst>
                  <a:path w="244" h="10455" extrusionOk="0">
                    <a:moveTo>
                      <a:pt x="0" y="1"/>
                    </a:moveTo>
                    <a:lnTo>
                      <a:pt x="0" y="10454"/>
                    </a:lnTo>
                    <a:lnTo>
                      <a:pt x="243" y="10454"/>
                    </a:lnTo>
                    <a:lnTo>
                      <a:pt x="243"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20"/>
              <p:cNvSpPr/>
              <p:nvPr/>
            </p:nvSpPr>
            <p:spPr>
              <a:xfrm>
                <a:off x="3792617" y="7711805"/>
                <a:ext cx="3499" cy="149925"/>
              </a:xfrm>
              <a:custGeom>
                <a:avLst/>
                <a:gdLst/>
                <a:ahLst/>
                <a:cxnLst/>
                <a:rect l="l" t="t" r="r" b="b"/>
                <a:pathLst>
                  <a:path w="244" h="10455" extrusionOk="0">
                    <a:moveTo>
                      <a:pt x="0" y="1"/>
                    </a:moveTo>
                    <a:lnTo>
                      <a:pt x="0" y="10454"/>
                    </a:lnTo>
                    <a:lnTo>
                      <a:pt x="243" y="10454"/>
                    </a:lnTo>
                    <a:lnTo>
                      <a:pt x="243"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20"/>
              <p:cNvSpPr/>
              <p:nvPr/>
            </p:nvSpPr>
            <p:spPr>
              <a:xfrm>
                <a:off x="3792617" y="6941403"/>
                <a:ext cx="3499" cy="149910"/>
              </a:xfrm>
              <a:custGeom>
                <a:avLst/>
                <a:gdLst/>
                <a:ahLst/>
                <a:cxnLst/>
                <a:rect l="l" t="t" r="r" b="b"/>
                <a:pathLst>
                  <a:path w="244" h="10454" extrusionOk="0">
                    <a:moveTo>
                      <a:pt x="0" y="0"/>
                    </a:moveTo>
                    <a:lnTo>
                      <a:pt x="0" y="10454"/>
                    </a:lnTo>
                    <a:lnTo>
                      <a:pt x="243" y="10454"/>
                    </a:lnTo>
                    <a:lnTo>
                      <a:pt x="243"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20"/>
              <p:cNvSpPr/>
              <p:nvPr/>
            </p:nvSpPr>
            <p:spPr>
              <a:xfrm>
                <a:off x="3792617" y="6325242"/>
                <a:ext cx="3499" cy="149925"/>
              </a:xfrm>
              <a:custGeom>
                <a:avLst/>
                <a:gdLst/>
                <a:ahLst/>
                <a:cxnLst/>
                <a:rect l="l" t="t" r="r" b="b"/>
                <a:pathLst>
                  <a:path w="244" h="10455" extrusionOk="0">
                    <a:moveTo>
                      <a:pt x="0" y="1"/>
                    </a:moveTo>
                    <a:lnTo>
                      <a:pt x="0" y="10454"/>
                    </a:lnTo>
                    <a:lnTo>
                      <a:pt x="243" y="10454"/>
                    </a:lnTo>
                    <a:lnTo>
                      <a:pt x="243"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20"/>
              <p:cNvSpPr/>
              <p:nvPr/>
            </p:nvSpPr>
            <p:spPr>
              <a:xfrm>
                <a:off x="3792617" y="8173711"/>
                <a:ext cx="3499" cy="83674"/>
              </a:xfrm>
              <a:custGeom>
                <a:avLst/>
                <a:gdLst/>
                <a:ahLst/>
                <a:cxnLst/>
                <a:rect l="l" t="t" r="r" b="b"/>
                <a:pathLst>
                  <a:path w="244" h="5835" extrusionOk="0">
                    <a:moveTo>
                      <a:pt x="0" y="0"/>
                    </a:moveTo>
                    <a:lnTo>
                      <a:pt x="0" y="5835"/>
                    </a:lnTo>
                    <a:lnTo>
                      <a:pt x="243" y="5835"/>
                    </a:lnTo>
                    <a:lnTo>
                      <a:pt x="243"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20"/>
              <p:cNvSpPr/>
              <p:nvPr/>
            </p:nvSpPr>
            <p:spPr>
              <a:xfrm>
                <a:off x="3792617" y="6478637"/>
                <a:ext cx="3499" cy="150785"/>
              </a:xfrm>
              <a:custGeom>
                <a:avLst/>
                <a:gdLst/>
                <a:ahLst/>
                <a:cxnLst/>
                <a:rect l="l" t="t" r="r" b="b"/>
                <a:pathLst>
                  <a:path w="244" h="10515" extrusionOk="0">
                    <a:moveTo>
                      <a:pt x="0" y="0"/>
                    </a:moveTo>
                    <a:lnTo>
                      <a:pt x="0" y="10514"/>
                    </a:lnTo>
                    <a:lnTo>
                      <a:pt x="243" y="10514"/>
                    </a:lnTo>
                    <a:lnTo>
                      <a:pt x="243"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20"/>
              <p:cNvSpPr/>
              <p:nvPr/>
            </p:nvSpPr>
            <p:spPr>
              <a:xfrm>
                <a:off x="3792617" y="5583606"/>
                <a:ext cx="3499" cy="121144"/>
              </a:xfrm>
              <a:custGeom>
                <a:avLst/>
                <a:gdLst/>
                <a:ahLst/>
                <a:cxnLst/>
                <a:rect l="l" t="t" r="r" b="b"/>
                <a:pathLst>
                  <a:path w="244" h="8448" extrusionOk="0">
                    <a:moveTo>
                      <a:pt x="0" y="0"/>
                    </a:moveTo>
                    <a:lnTo>
                      <a:pt x="0" y="8448"/>
                    </a:lnTo>
                    <a:lnTo>
                      <a:pt x="243" y="8448"/>
                    </a:lnTo>
                    <a:lnTo>
                      <a:pt x="243"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20"/>
              <p:cNvSpPr/>
              <p:nvPr/>
            </p:nvSpPr>
            <p:spPr>
              <a:xfrm>
                <a:off x="3792617" y="8019455"/>
                <a:ext cx="3499" cy="150785"/>
              </a:xfrm>
              <a:custGeom>
                <a:avLst/>
                <a:gdLst/>
                <a:ahLst/>
                <a:cxnLst/>
                <a:rect l="l" t="t" r="r" b="b"/>
                <a:pathLst>
                  <a:path w="244" h="10515" extrusionOk="0">
                    <a:moveTo>
                      <a:pt x="0" y="0"/>
                    </a:moveTo>
                    <a:lnTo>
                      <a:pt x="0" y="10514"/>
                    </a:lnTo>
                    <a:lnTo>
                      <a:pt x="243" y="10514"/>
                    </a:lnTo>
                    <a:lnTo>
                      <a:pt x="243"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20"/>
              <p:cNvSpPr/>
              <p:nvPr/>
            </p:nvSpPr>
            <p:spPr>
              <a:xfrm>
                <a:off x="3792617" y="7249039"/>
                <a:ext cx="3499" cy="150785"/>
              </a:xfrm>
              <a:custGeom>
                <a:avLst/>
                <a:gdLst/>
                <a:ahLst/>
                <a:cxnLst/>
                <a:rect l="l" t="t" r="r" b="b"/>
                <a:pathLst>
                  <a:path w="244" h="10515" extrusionOk="0">
                    <a:moveTo>
                      <a:pt x="0" y="1"/>
                    </a:moveTo>
                    <a:lnTo>
                      <a:pt x="0" y="10515"/>
                    </a:lnTo>
                    <a:lnTo>
                      <a:pt x="243" y="10515"/>
                    </a:lnTo>
                    <a:lnTo>
                      <a:pt x="243"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20"/>
              <p:cNvSpPr/>
              <p:nvPr/>
            </p:nvSpPr>
            <p:spPr>
              <a:xfrm>
                <a:off x="3792617" y="5708220"/>
                <a:ext cx="3499" cy="150785"/>
              </a:xfrm>
              <a:custGeom>
                <a:avLst/>
                <a:gdLst/>
                <a:ahLst/>
                <a:cxnLst/>
                <a:rect l="l" t="t" r="r" b="b"/>
                <a:pathLst>
                  <a:path w="244" h="10515" extrusionOk="0">
                    <a:moveTo>
                      <a:pt x="0" y="1"/>
                    </a:moveTo>
                    <a:lnTo>
                      <a:pt x="0" y="10515"/>
                    </a:lnTo>
                    <a:lnTo>
                      <a:pt x="243" y="10515"/>
                    </a:lnTo>
                    <a:lnTo>
                      <a:pt x="243"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20"/>
              <p:cNvSpPr/>
              <p:nvPr/>
            </p:nvSpPr>
            <p:spPr>
              <a:xfrm>
                <a:off x="3792617" y="6787147"/>
                <a:ext cx="3499" cy="149910"/>
              </a:xfrm>
              <a:custGeom>
                <a:avLst/>
                <a:gdLst/>
                <a:ahLst/>
                <a:cxnLst/>
                <a:rect l="l" t="t" r="r" b="b"/>
                <a:pathLst>
                  <a:path w="244" h="10454" extrusionOk="0">
                    <a:moveTo>
                      <a:pt x="0" y="0"/>
                    </a:moveTo>
                    <a:lnTo>
                      <a:pt x="0" y="10454"/>
                    </a:lnTo>
                    <a:lnTo>
                      <a:pt x="243" y="10454"/>
                    </a:lnTo>
                    <a:lnTo>
                      <a:pt x="243"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20"/>
              <p:cNvSpPr/>
              <p:nvPr/>
            </p:nvSpPr>
            <p:spPr>
              <a:xfrm>
                <a:off x="3792617" y="7095658"/>
                <a:ext cx="3499" cy="149910"/>
              </a:xfrm>
              <a:custGeom>
                <a:avLst/>
                <a:gdLst/>
                <a:ahLst/>
                <a:cxnLst/>
                <a:rect l="l" t="t" r="r" b="b"/>
                <a:pathLst>
                  <a:path w="244" h="10454" extrusionOk="0">
                    <a:moveTo>
                      <a:pt x="0" y="1"/>
                    </a:moveTo>
                    <a:lnTo>
                      <a:pt x="0" y="10454"/>
                    </a:lnTo>
                    <a:lnTo>
                      <a:pt x="243" y="10454"/>
                    </a:lnTo>
                    <a:lnTo>
                      <a:pt x="243"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20"/>
              <p:cNvSpPr/>
              <p:nvPr/>
            </p:nvSpPr>
            <p:spPr>
              <a:xfrm>
                <a:off x="3792617" y="7403294"/>
                <a:ext cx="3499" cy="150785"/>
              </a:xfrm>
              <a:custGeom>
                <a:avLst/>
                <a:gdLst/>
                <a:ahLst/>
                <a:cxnLst/>
                <a:rect l="l" t="t" r="r" b="b"/>
                <a:pathLst>
                  <a:path w="244" h="10515" extrusionOk="0">
                    <a:moveTo>
                      <a:pt x="0" y="1"/>
                    </a:moveTo>
                    <a:lnTo>
                      <a:pt x="0" y="10515"/>
                    </a:lnTo>
                    <a:lnTo>
                      <a:pt x="243" y="10515"/>
                    </a:lnTo>
                    <a:lnTo>
                      <a:pt x="243"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20"/>
              <p:cNvSpPr/>
              <p:nvPr/>
            </p:nvSpPr>
            <p:spPr>
              <a:xfrm>
                <a:off x="3792617" y="6632892"/>
                <a:ext cx="3499" cy="150785"/>
              </a:xfrm>
              <a:custGeom>
                <a:avLst/>
                <a:gdLst/>
                <a:ahLst/>
                <a:cxnLst/>
                <a:rect l="l" t="t" r="r" b="b"/>
                <a:pathLst>
                  <a:path w="244" h="10515" extrusionOk="0">
                    <a:moveTo>
                      <a:pt x="0" y="0"/>
                    </a:moveTo>
                    <a:lnTo>
                      <a:pt x="0" y="10514"/>
                    </a:lnTo>
                    <a:lnTo>
                      <a:pt x="243" y="10514"/>
                    </a:lnTo>
                    <a:lnTo>
                      <a:pt x="243"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20"/>
              <p:cNvSpPr/>
              <p:nvPr/>
            </p:nvSpPr>
            <p:spPr>
              <a:xfrm>
                <a:off x="3792617" y="5862476"/>
                <a:ext cx="3499" cy="150785"/>
              </a:xfrm>
              <a:custGeom>
                <a:avLst/>
                <a:gdLst/>
                <a:ahLst/>
                <a:cxnLst/>
                <a:rect l="l" t="t" r="r" b="b"/>
                <a:pathLst>
                  <a:path w="244" h="10515" extrusionOk="0">
                    <a:moveTo>
                      <a:pt x="0" y="1"/>
                    </a:moveTo>
                    <a:lnTo>
                      <a:pt x="0" y="10515"/>
                    </a:lnTo>
                    <a:lnTo>
                      <a:pt x="243" y="10515"/>
                    </a:lnTo>
                    <a:lnTo>
                      <a:pt x="243"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20"/>
              <p:cNvSpPr/>
              <p:nvPr/>
            </p:nvSpPr>
            <p:spPr>
              <a:xfrm>
                <a:off x="3946872" y="8173711"/>
                <a:ext cx="3499" cy="106331"/>
              </a:xfrm>
              <a:custGeom>
                <a:avLst/>
                <a:gdLst/>
                <a:ahLst/>
                <a:cxnLst/>
                <a:rect l="l" t="t" r="r" b="b"/>
                <a:pathLst>
                  <a:path w="244" h="7415" extrusionOk="0">
                    <a:moveTo>
                      <a:pt x="0" y="0"/>
                    </a:moveTo>
                    <a:lnTo>
                      <a:pt x="0" y="7415"/>
                    </a:lnTo>
                    <a:cubicBezTo>
                      <a:pt x="61" y="7354"/>
                      <a:pt x="122" y="7354"/>
                      <a:pt x="243" y="7293"/>
                    </a:cubicBezTo>
                    <a:lnTo>
                      <a:pt x="243"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20"/>
              <p:cNvSpPr/>
              <p:nvPr/>
            </p:nvSpPr>
            <p:spPr>
              <a:xfrm>
                <a:off x="3945997" y="5583606"/>
                <a:ext cx="4374" cy="121144"/>
              </a:xfrm>
              <a:custGeom>
                <a:avLst/>
                <a:gdLst/>
                <a:ahLst/>
                <a:cxnLst/>
                <a:rect l="l" t="t" r="r" b="b"/>
                <a:pathLst>
                  <a:path w="305" h="8448" extrusionOk="0">
                    <a:moveTo>
                      <a:pt x="0" y="0"/>
                    </a:moveTo>
                    <a:lnTo>
                      <a:pt x="0" y="8448"/>
                    </a:lnTo>
                    <a:lnTo>
                      <a:pt x="304" y="8448"/>
                    </a:lnTo>
                    <a:lnTo>
                      <a:pt x="30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20"/>
              <p:cNvSpPr/>
              <p:nvPr/>
            </p:nvSpPr>
            <p:spPr>
              <a:xfrm>
                <a:off x="3945997" y="7866075"/>
                <a:ext cx="4374" cy="149910"/>
              </a:xfrm>
              <a:custGeom>
                <a:avLst/>
                <a:gdLst/>
                <a:ahLst/>
                <a:cxnLst/>
                <a:rect l="l" t="t" r="r" b="b"/>
                <a:pathLst>
                  <a:path w="305" h="10454" extrusionOk="0">
                    <a:moveTo>
                      <a:pt x="0" y="0"/>
                    </a:moveTo>
                    <a:lnTo>
                      <a:pt x="0" y="10453"/>
                    </a:lnTo>
                    <a:lnTo>
                      <a:pt x="304" y="10453"/>
                    </a:lnTo>
                    <a:lnTo>
                      <a:pt x="30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20"/>
              <p:cNvSpPr/>
              <p:nvPr/>
            </p:nvSpPr>
            <p:spPr>
              <a:xfrm>
                <a:off x="3945997" y="7249039"/>
                <a:ext cx="4374" cy="150785"/>
              </a:xfrm>
              <a:custGeom>
                <a:avLst/>
                <a:gdLst/>
                <a:ahLst/>
                <a:cxnLst/>
                <a:rect l="l" t="t" r="r" b="b"/>
                <a:pathLst>
                  <a:path w="305" h="10515" extrusionOk="0">
                    <a:moveTo>
                      <a:pt x="0" y="1"/>
                    </a:moveTo>
                    <a:lnTo>
                      <a:pt x="0" y="10515"/>
                    </a:lnTo>
                    <a:lnTo>
                      <a:pt x="304" y="10515"/>
                    </a:lnTo>
                    <a:lnTo>
                      <a:pt x="30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20"/>
              <p:cNvSpPr/>
              <p:nvPr/>
            </p:nvSpPr>
            <p:spPr>
              <a:xfrm>
                <a:off x="3945997" y="7095658"/>
                <a:ext cx="4374" cy="149910"/>
              </a:xfrm>
              <a:custGeom>
                <a:avLst/>
                <a:gdLst/>
                <a:ahLst/>
                <a:cxnLst/>
                <a:rect l="l" t="t" r="r" b="b"/>
                <a:pathLst>
                  <a:path w="305" h="10454" extrusionOk="0">
                    <a:moveTo>
                      <a:pt x="0" y="1"/>
                    </a:moveTo>
                    <a:lnTo>
                      <a:pt x="0" y="10454"/>
                    </a:lnTo>
                    <a:lnTo>
                      <a:pt x="304" y="10454"/>
                    </a:lnTo>
                    <a:lnTo>
                      <a:pt x="30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20"/>
              <p:cNvSpPr/>
              <p:nvPr/>
            </p:nvSpPr>
            <p:spPr>
              <a:xfrm>
                <a:off x="3945997" y="6941403"/>
                <a:ext cx="4374" cy="149910"/>
              </a:xfrm>
              <a:custGeom>
                <a:avLst/>
                <a:gdLst/>
                <a:ahLst/>
                <a:cxnLst/>
                <a:rect l="l" t="t" r="r" b="b"/>
                <a:pathLst>
                  <a:path w="305" h="10454" extrusionOk="0">
                    <a:moveTo>
                      <a:pt x="0" y="0"/>
                    </a:moveTo>
                    <a:lnTo>
                      <a:pt x="0" y="10454"/>
                    </a:lnTo>
                    <a:lnTo>
                      <a:pt x="304" y="10454"/>
                    </a:lnTo>
                    <a:lnTo>
                      <a:pt x="30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20"/>
              <p:cNvSpPr/>
              <p:nvPr/>
            </p:nvSpPr>
            <p:spPr>
              <a:xfrm>
                <a:off x="3945997" y="7557550"/>
                <a:ext cx="4374" cy="149925"/>
              </a:xfrm>
              <a:custGeom>
                <a:avLst/>
                <a:gdLst/>
                <a:ahLst/>
                <a:cxnLst/>
                <a:rect l="l" t="t" r="r" b="b"/>
                <a:pathLst>
                  <a:path w="305" h="10455" extrusionOk="0">
                    <a:moveTo>
                      <a:pt x="0" y="1"/>
                    </a:moveTo>
                    <a:lnTo>
                      <a:pt x="0" y="10454"/>
                    </a:lnTo>
                    <a:lnTo>
                      <a:pt x="304" y="10454"/>
                    </a:lnTo>
                    <a:lnTo>
                      <a:pt x="30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20"/>
              <p:cNvSpPr/>
              <p:nvPr/>
            </p:nvSpPr>
            <p:spPr>
              <a:xfrm>
                <a:off x="3945997" y="7711805"/>
                <a:ext cx="4374" cy="149925"/>
              </a:xfrm>
              <a:custGeom>
                <a:avLst/>
                <a:gdLst/>
                <a:ahLst/>
                <a:cxnLst/>
                <a:rect l="l" t="t" r="r" b="b"/>
                <a:pathLst>
                  <a:path w="305" h="10455" extrusionOk="0">
                    <a:moveTo>
                      <a:pt x="0" y="1"/>
                    </a:moveTo>
                    <a:lnTo>
                      <a:pt x="0" y="10454"/>
                    </a:lnTo>
                    <a:lnTo>
                      <a:pt x="304" y="10454"/>
                    </a:lnTo>
                    <a:lnTo>
                      <a:pt x="30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20"/>
              <p:cNvSpPr/>
              <p:nvPr/>
            </p:nvSpPr>
            <p:spPr>
              <a:xfrm>
                <a:off x="3945997" y="6787147"/>
                <a:ext cx="4374" cy="149910"/>
              </a:xfrm>
              <a:custGeom>
                <a:avLst/>
                <a:gdLst/>
                <a:ahLst/>
                <a:cxnLst/>
                <a:rect l="l" t="t" r="r" b="b"/>
                <a:pathLst>
                  <a:path w="305" h="10454" extrusionOk="0">
                    <a:moveTo>
                      <a:pt x="0" y="0"/>
                    </a:moveTo>
                    <a:lnTo>
                      <a:pt x="0" y="10454"/>
                    </a:lnTo>
                    <a:lnTo>
                      <a:pt x="304" y="10454"/>
                    </a:lnTo>
                    <a:lnTo>
                      <a:pt x="30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20"/>
              <p:cNvSpPr/>
              <p:nvPr/>
            </p:nvSpPr>
            <p:spPr>
              <a:xfrm>
                <a:off x="3945997" y="8019455"/>
                <a:ext cx="4374" cy="150785"/>
              </a:xfrm>
              <a:custGeom>
                <a:avLst/>
                <a:gdLst/>
                <a:ahLst/>
                <a:cxnLst/>
                <a:rect l="l" t="t" r="r" b="b"/>
                <a:pathLst>
                  <a:path w="305" h="10515" extrusionOk="0">
                    <a:moveTo>
                      <a:pt x="0" y="0"/>
                    </a:moveTo>
                    <a:lnTo>
                      <a:pt x="0" y="10514"/>
                    </a:lnTo>
                    <a:lnTo>
                      <a:pt x="304" y="10514"/>
                    </a:lnTo>
                    <a:lnTo>
                      <a:pt x="30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20"/>
              <p:cNvSpPr/>
              <p:nvPr/>
            </p:nvSpPr>
            <p:spPr>
              <a:xfrm>
                <a:off x="3945997" y="7403294"/>
                <a:ext cx="4374" cy="150785"/>
              </a:xfrm>
              <a:custGeom>
                <a:avLst/>
                <a:gdLst/>
                <a:ahLst/>
                <a:cxnLst/>
                <a:rect l="l" t="t" r="r" b="b"/>
                <a:pathLst>
                  <a:path w="305" h="10515" extrusionOk="0">
                    <a:moveTo>
                      <a:pt x="0" y="1"/>
                    </a:moveTo>
                    <a:lnTo>
                      <a:pt x="0" y="10515"/>
                    </a:lnTo>
                    <a:lnTo>
                      <a:pt x="304" y="10515"/>
                    </a:lnTo>
                    <a:lnTo>
                      <a:pt x="30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20"/>
              <p:cNvSpPr/>
              <p:nvPr/>
            </p:nvSpPr>
            <p:spPr>
              <a:xfrm>
                <a:off x="3945997" y="5862476"/>
                <a:ext cx="4374" cy="150785"/>
              </a:xfrm>
              <a:custGeom>
                <a:avLst/>
                <a:gdLst/>
                <a:ahLst/>
                <a:cxnLst/>
                <a:rect l="l" t="t" r="r" b="b"/>
                <a:pathLst>
                  <a:path w="305" h="10515" extrusionOk="0">
                    <a:moveTo>
                      <a:pt x="0" y="1"/>
                    </a:moveTo>
                    <a:lnTo>
                      <a:pt x="0" y="10515"/>
                    </a:lnTo>
                    <a:lnTo>
                      <a:pt x="304" y="10515"/>
                    </a:lnTo>
                    <a:lnTo>
                      <a:pt x="30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20"/>
              <p:cNvSpPr/>
              <p:nvPr/>
            </p:nvSpPr>
            <p:spPr>
              <a:xfrm>
                <a:off x="3945997" y="5708220"/>
                <a:ext cx="4374" cy="150785"/>
              </a:xfrm>
              <a:custGeom>
                <a:avLst/>
                <a:gdLst/>
                <a:ahLst/>
                <a:cxnLst/>
                <a:rect l="l" t="t" r="r" b="b"/>
                <a:pathLst>
                  <a:path w="305" h="10515" extrusionOk="0">
                    <a:moveTo>
                      <a:pt x="0" y="1"/>
                    </a:moveTo>
                    <a:lnTo>
                      <a:pt x="0" y="10515"/>
                    </a:lnTo>
                    <a:lnTo>
                      <a:pt x="304" y="10515"/>
                    </a:lnTo>
                    <a:lnTo>
                      <a:pt x="30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20"/>
              <p:cNvSpPr/>
              <p:nvPr/>
            </p:nvSpPr>
            <p:spPr>
              <a:xfrm>
                <a:off x="3945997" y="6016731"/>
                <a:ext cx="4374" cy="149925"/>
              </a:xfrm>
              <a:custGeom>
                <a:avLst/>
                <a:gdLst/>
                <a:ahLst/>
                <a:cxnLst/>
                <a:rect l="l" t="t" r="r" b="b"/>
                <a:pathLst>
                  <a:path w="305" h="10455" extrusionOk="0">
                    <a:moveTo>
                      <a:pt x="0" y="1"/>
                    </a:moveTo>
                    <a:lnTo>
                      <a:pt x="0" y="10454"/>
                    </a:lnTo>
                    <a:lnTo>
                      <a:pt x="304" y="10454"/>
                    </a:lnTo>
                    <a:lnTo>
                      <a:pt x="30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20"/>
              <p:cNvSpPr/>
              <p:nvPr/>
            </p:nvSpPr>
            <p:spPr>
              <a:xfrm>
                <a:off x="3945997" y="6325242"/>
                <a:ext cx="4374" cy="149925"/>
              </a:xfrm>
              <a:custGeom>
                <a:avLst/>
                <a:gdLst/>
                <a:ahLst/>
                <a:cxnLst/>
                <a:rect l="l" t="t" r="r" b="b"/>
                <a:pathLst>
                  <a:path w="305" h="10455" extrusionOk="0">
                    <a:moveTo>
                      <a:pt x="0" y="1"/>
                    </a:moveTo>
                    <a:lnTo>
                      <a:pt x="0" y="10454"/>
                    </a:lnTo>
                    <a:lnTo>
                      <a:pt x="304" y="10454"/>
                    </a:lnTo>
                    <a:lnTo>
                      <a:pt x="30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20"/>
              <p:cNvSpPr/>
              <p:nvPr/>
            </p:nvSpPr>
            <p:spPr>
              <a:xfrm>
                <a:off x="3945997" y="6478637"/>
                <a:ext cx="4374" cy="150785"/>
              </a:xfrm>
              <a:custGeom>
                <a:avLst/>
                <a:gdLst/>
                <a:ahLst/>
                <a:cxnLst/>
                <a:rect l="l" t="t" r="r" b="b"/>
                <a:pathLst>
                  <a:path w="305" h="10515" extrusionOk="0">
                    <a:moveTo>
                      <a:pt x="0" y="0"/>
                    </a:moveTo>
                    <a:lnTo>
                      <a:pt x="0" y="10514"/>
                    </a:lnTo>
                    <a:lnTo>
                      <a:pt x="304" y="10514"/>
                    </a:lnTo>
                    <a:lnTo>
                      <a:pt x="30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20"/>
              <p:cNvSpPr/>
              <p:nvPr/>
            </p:nvSpPr>
            <p:spPr>
              <a:xfrm>
                <a:off x="3945997" y="6632892"/>
                <a:ext cx="4374" cy="150785"/>
              </a:xfrm>
              <a:custGeom>
                <a:avLst/>
                <a:gdLst/>
                <a:ahLst/>
                <a:cxnLst/>
                <a:rect l="l" t="t" r="r" b="b"/>
                <a:pathLst>
                  <a:path w="305" h="10515" extrusionOk="0">
                    <a:moveTo>
                      <a:pt x="0" y="0"/>
                    </a:moveTo>
                    <a:lnTo>
                      <a:pt x="0" y="10514"/>
                    </a:lnTo>
                    <a:lnTo>
                      <a:pt x="304" y="10514"/>
                    </a:lnTo>
                    <a:lnTo>
                      <a:pt x="30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20"/>
              <p:cNvSpPr/>
              <p:nvPr/>
            </p:nvSpPr>
            <p:spPr>
              <a:xfrm>
                <a:off x="3945997" y="6170986"/>
                <a:ext cx="4374" cy="149925"/>
              </a:xfrm>
              <a:custGeom>
                <a:avLst/>
                <a:gdLst/>
                <a:ahLst/>
                <a:cxnLst/>
                <a:rect l="l" t="t" r="r" b="b"/>
                <a:pathLst>
                  <a:path w="305" h="10455" extrusionOk="0">
                    <a:moveTo>
                      <a:pt x="0" y="1"/>
                    </a:moveTo>
                    <a:lnTo>
                      <a:pt x="0" y="10454"/>
                    </a:lnTo>
                    <a:lnTo>
                      <a:pt x="304" y="10454"/>
                    </a:lnTo>
                    <a:lnTo>
                      <a:pt x="30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20"/>
              <p:cNvSpPr/>
              <p:nvPr/>
            </p:nvSpPr>
            <p:spPr>
              <a:xfrm>
                <a:off x="4100253" y="8173711"/>
                <a:ext cx="4374" cy="78454"/>
              </a:xfrm>
              <a:custGeom>
                <a:avLst/>
                <a:gdLst/>
                <a:ahLst/>
                <a:cxnLst/>
                <a:rect l="l" t="t" r="r" b="b"/>
                <a:pathLst>
                  <a:path w="305" h="5471" extrusionOk="0">
                    <a:moveTo>
                      <a:pt x="0" y="0"/>
                    </a:moveTo>
                    <a:lnTo>
                      <a:pt x="0" y="5470"/>
                    </a:lnTo>
                    <a:lnTo>
                      <a:pt x="304" y="5470"/>
                    </a:lnTo>
                    <a:lnTo>
                      <a:pt x="30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20"/>
              <p:cNvSpPr/>
              <p:nvPr/>
            </p:nvSpPr>
            <p:spPr>
              <a:xfrm>
                <a:off x="4100253" y="8019455"/>
                <a:ext cx="4374" cy="150785"/>
              </a:xfrm>
              <a:custGeom>
                <a:avLst/>
                <a:gdLst/>
                <a:ahLst/>
                <a:cxnLst/>
                <a:rect l="l" t="t" r="r" b="b"/>
                <a:pathLst>
                  <a:path w="305" h="10515" extrusionOk="0">
                    <a:moveTo>
                      <a:pt x="0" y="0"/>
                    </a:moveTo>
                    <a:lnTo>
                      <a:pt x="0" y="10514"/>
                    </a:lnTo>
                    <a:lnTo>
                      <a:pt x="304" y="10514"/>
                    </a:lnTo>
                    <a:lnTo>
                      <a:pt x="30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20"/>
              <p:cNvSpPr/>
              <p:nvPr/>
            </p:nvSpPr>
            <p:spPr>
              <a:xfrm>
                <a:off x="4100253" y="7866075"/>
                <a:ext cx="4374" cy="149910"/>
              </a:xfrm>
              <a:custGeom>
                <a:avLst/>
                <a:gdLst/>
                <a:ahLst/>
                <a:cxnLst/>
                <a:rect l="l" t="t" r="r" b="b"/>
                <a:pathLst>
                  <a:path w="305" h="10454" extrusionOk="0">
                    <a:moveTo>
                      <a:pt x="0" y="0"/>
                    </a:moveTo>
                    <a:lnTo>
                      <a:pt x="0" y="10453"/>
                    </a:lnTo>
                    <a:lnTo>
                      <a:pt x="304" y="10453"/>
                    </a:lnTo>
                    <a:lnTo>
                      <a:pt x="30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20"/>
              <p:cNvSpPr/>
              <p:nvPr/>
            </p:nvSpPr>
            <p:spPr>
              <a:xfrm>
                <a:off x="4100253" y="6632892"/>
                <a:ext cx="4374" cy="150785"/>
              </a:xfrm>
              <a:custGeom>
                <a:avLst/>
                <a:gdLst/>
                <a:ahLst/>
                <a:cxnLst/>
                <a:rect l="l" t="t" r="r" b="b"/>
                <a:pathLst>
                  <a:path w="305" h="10515" extrusionOk="0">
                    <a:moveTo>
                      <a:pt x="0" y="0"/>
                    </a:moveTo>
                    <a:lnTo>
                      <a:pt x="0" y="10514"/>
                    </a:lnTo>
                    <a:lnTo>
                      <a:pt x="304" y="10514"/>
                    </a:lnTo>
                    <a:lnTo>
                      <a:pt x="30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20"/>
              <p:cNvSpPr/>
              <p:nvPr/>
            </p:nvSpPr>
            <p:spPr>
              <a:xfrm>
                <a:off x="4100253" y="6478637"/>
                <a:ext cx="4374" cy="150785"/>
              </a:xfrm>
              <a:custGeom>
                <a:avLst/>
                <a:gdLst/>
                <a:ahLst/>
                <a:cxnLst/>
                <a:rect l="l" t="t" r="r" b="b"/>
                <a:pathLst>
                  <a:path w="305" h="10515" extrusionOk="0">
                    <a:moveTo>
                      <a:pt x="0" y="0"/>
                    </a:moveTo>
                    <a:lnTo>
                      <a:pt x="0" y="10514"/>
                    </a:lnTo>
                    <a:lnTo>
                      <a:pt x="304" y="10514"/>
                    </a:lnTo>
                    <a:lnTo>
                      <a:pt x="30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20"/>
              <p:cNvSpPr/>
              <p:nvPr/>
            </p:nvSpPr>
            <p:spPr>
              <a:xfrm>
                <a:off x="4100253" y="5583606"/>
                <a:ext cx="4374" cy="121144"/>
              </a:xfrm>
              <a:custGeom>
                <a:avLst/>
                <a:gdLst/>
                <a:ahLst/>
                <a:cxnLst/>
                <a:rect l="l" t="t" r="r" b="b"/>
                <a:pathLst>
                  <a:path w="305" h="8448" extrusionOk="0">
                    <a:moveTo>
                      <a:pt x="0" y="0"/>
                    </a:moveTo>
                    <a:lnTo>
                      <a:pt x="0" y="8448"/>
                    </a:lnTo>
                    <a:lnTo>
                      <a:pt x="304" y="8448"/>
                    </a:lnTo>
                    <a:lnTo>
                      <a:pt x="30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20"/>
              <p:cNvSpPr/>
              <p:nvPr/>
            </p:nvSpPr>
            <p:spPr>
              <a:xfrm>
                <a:off x="4100253" y="7249039"/>
                <a:ext cx="4374" cy="150785"/>
              </a:xfrm>
              <a:custGeom>
                <a:avLst/>
                <a:gdLst/>
                <a:ahLst/>
                <a:cxnLst/>
                <a:rect l="l" t="t" r="r" b="b"/>
                <a:pathLst>
                  <a:path w="305" h="10515" extrusionOk="0">
                    <a:moveTo>
                      <a:pt x="0" y="1"/>
                    </a:moveTo>
                    <a:lnTo>
                      <a:pt x="0" y="10515"/>
                    </a:lnTo>
                    <a:lnTo>
                      <a:pt x="304" y="10515"/>
                    </a:lnTo>
                    <a:lnTo>
                      <a:pt x="30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20"/>
              <p:cNvSpPr/>
              <p:nvPr/>
            </p:nvSpPr>
            <p:spPr>
              <a:xfrm>
                <a:off x="4100253" y="7095658"/>
                <a:ext cx="4374" cy="149910"/>
              </a:xfrm>
              <a:custGeom>
                <a:avLst/>
                <a:gdLst/>
                <a:ahLst/>
                <a:cxnLst/>
                <a:rect l="l" t="t" r="r" b="b"/>
                <a:pathLst>
                  <a:path w="305" h="10454" extrusionOk="0">
                    <a:moveTo>
                      <a:pt x="0" y="1"/>
                    </a:moveTo>
                    <a:lnTo>
                      <a:pt x="0" y="10454"/>
                    </a:lnTo>
                    <a:lnTo>
                      <a:pt x="304" y="10454"/>
                    </a:lnTo>
                    <a:lnTo>
                      <a:pt x="30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20"/>
              <p:cNvSpPr/>
              <p:nvPr/>
            </p:nvSpPr>
            <p:spPr>
              <a:xfrm>
                <a:off x="4100253" y="5708220"/>
                <a:ext cx="4374" cy="150785"/>
              </a:xfrm>
              <a:custGeom>
                <a:avLst/>
                <a:gdLst/>
                <a:ahLst/>
                <a:cxnLst/>
                <a:rect l="l" t="t" r="r" b="b"/>
                <a:pathLst>
                  <a:path w="305" h="10515" extrusionOk="0">
                    <a:moveTo>
                      <a:pt x="0" y="1"/>
                    </a:moveTo>
                    <a:lnTo>
                      <a:pt x="0" y="10515"/>
                    </a:lnTo>
                    <a:lnTo>
                      <a:pt x="304" y="10515"/>
                    </a:lnTo>
                    <a:lnTo>
                      <a:pt x="30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20"/>
              <p:cNvSpPr/>
              <p:nvPr/>
            </p:nvSpPr>
            <p:spPr>
              <a:xfrm>
                <a:off x="4100253" y="6787147"/>
                <a:ext cx="4374" cy="149910"/>
              </a:xfrm>
              <a:custGeom>
                <a:avLst/>
                <a:gdLst/>
                <a:ahLst/>
                <a:cxnLst/>
                <a:rect l="l" t="t" r="r" b="b"/>
                <a:pathLst>
                  <a:path w="305" h="10454" extrusionOk="0">
                    <a:moveTo>
                      <a:pt x="0" y="0"/>
                    </a:moveTo>
                    <a:lnTo>
                      <a:pt x="0" y="10454"/>
                    </a:lnTo>
                    <a:lnTo>
                      <a:pt x="304" y="10454"/>
                    </a:lnTo>
                    <a:lnTo>
                      <a:pt x="30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20"/>
              <p:cNvSpPr/>
              <p:nvPr/>
            </p:nvSpPr>
            <p:spPr>
              <a:xfrm>
                <a:off x="4100253" y="7711805"/>
                <a:ext cx="4374" cy="149925"/>
              </a:xfrm>
              <a:custGeom>
                <a:avLst/>
                <a:gdLst/>
                <a:ahLst/>
                <a:cxnLst/>
                <a:rect l="l" t="t" r="r" b="b"/>
                <a:pathLst>
                  <a:path w="305" h="10455" extrusionOk="0">
                    <a:moveTo>
                      <a:pt x="0" y="1"/>
                    </a:moveTo>
                    <a:lnTo>
                      <a:pt x="0" y="10454"/>
                    </a:lnTo>
                    <a:lnTo>
                      <a:pt x="304" y="10454"/>
                    </a:lnTo>
                    <a:lnTo>
                      <a:pt x="30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20"/>
              <p:cNvSpPr/>
              <p:nvPr/>
            </p:nvSpPr>
            <p:spPr>
              <a:xfrm>
                <a:off x="4100253" y="7403294"/>
                <a:ext cx="4374" cy="150785"/>
              </a:xfrm>
              <a:custGeom>
                <a:avLst/>
                <a:gdLst/>
                <a:ahLst/>
                <a:cxnLst/>
                <a:rect l="l" t="t" r="r" b="b"/>
                <a:pathLst>
                  <a:path w="305" h="10515" extrusionOk="0">
                    <a:moveTo>
                      <a:pt x="0" y="1"/>
                    </a:moveTo>
                    <a:lnTo>
                      <a:pt x="0" y="10515"/>
                    </a:lnTo>
                    <a:lnTo>
                      <a:pt x="304" y="10515"/>
                    </a:lnTo>
                    <a:lnTo>
                      <a:pt x="30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20"/>
              <p:cNvSpPr/>
              <p:nvPr/>
            </p:nvSpPr>
            <p:spPr>
              <a:xfrm>
                <a:off x="4100253" y="7557550"/>
                <a:ext cx="4374" cy="149925"/>
              </a:xfrm>
              <a:custGeom>
                <a:avLst/>
                <a:gdLst/>
                <a:ahLst/>
                <a:cxnLst/>
                <a:rect l="l" t="t" r="r" b="b"/>
                <a:pathLst>
                  <a:path w="305" h="10455" extrusionOk="0">
                    <a:moveTo>
                      <a:pt x="0" y="1"/>
                    </a:moveTo>
                    <a:lnTo>
                      <a:pt x="0" y="10454"/>
                    </a:lnTo>
                    <a:lnTo>
                      <a:pt x="304" y="10454"/>
                    </a:lnTo>
                    <a:lnTo>
                      <a:pt x="30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20"/>
              <p:cNvSpPr/>
              <p:nvPr/>
            </p:nvSpPr>
            <p:spPr>
              <a:xfrm>
                <a:off x="4100253" y="6941403"/>
                <a:ext cx="4374" cy="149910"/>
              </a:xfrm>
              <a:custGeom>
                <a:avLst/>
                <a:gdLst/>
                <a:ahLst/>
                <a:cxnLst/>
                <a:rect l="l" t="t" r="r" b="b"/>
                <a:pathLst>
                  <a:path w="305" h="10454" extrusionOk="0">
                    <a:moveTo>
                      <a:pt x="0" y="0"/>
                    </a:moveTo>
                    <a:lnTo>
                      <a:pt x="0" y="10454"/>
                    </a:lnTo>
                    <a:lnTo>
                      <a:pt x="304" y="10454"/>
                    </a:lnTo>
                    <a:lnTo>
                      <a:pt x="30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20"/>
              <p:cNvSpPr/>
              <p:nvPr/>
            </p:nvSpPr>
            <p:spPr>
              <a:xfrm>
                <a:off x="4100253" y="5862476"/>
                <a:ext cx="4374" cy="150785"/>
              </a:xfrm>
              <a:custGeom>
                <a:avLst/>
                <a:gdLst/>
                <a:ahLst/>
                <a:cxnLst/>
                <a:rect l="l" t="t" r="r" b="b"/>
                <a:pathLst>
                  <a:path w="305" h="10515" extrusionOk="0">
                    <a:moveTo>
                      <a:pt x="0" y="1"/>
                    </a:moveTo>
                    <a:lnTo>
                      <a:pt x="0" y="10515"/>
                    </a:lnTo>
                    <a:lnTo>
                      <a:pt x="304" y="10515"/>
                    </a:lnTo>
                    <a:lnTo>
                      <a:pt x="30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20"/>
              <p:cNvSpPr/>
              <p:nvPr/>
            </p:nvSpPr>
            <p:spPr>
              <a:xfrm>
                <a:off x="4100253" y="6016731"/>
                <a:ext cx="4374" cy="149925"/>
              </a:xfrm>
              <a:custGeom>
                <a:avLst/>
                <a:gdLst/>
                <a:ahLst/>
                <a:cxnLst/>
                <a:rect l="l" t="t" r="r" b="b"/>
                <a:pathLst>
                  <a:path w="305" h="10455" extrusionOk="0">
                    <a:moveTo>
                      <a:pt x="0" y="1"/>
                    </a:moveTo>
                    <a:lnTo>
                      <a:pt x="0" y="10454"/>
                    </a:lnTo>
                    <a:lnTo>
                      <a:pt x="304" y="10454"/>
                    </a:lnTo>
                    <a:lnTo>
                      <a:pt x="30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20"/>
              <p:cNvSpPr/>
              <p:nvPr/>
            </p:nvSpPr>
            <p:spPr>
              <a:xfrm>
                <a:off x="4100253" y="6325242"/>
                <a:ext cx="4374" cy="149925"/>
              </a:xfrm>
              <a:custGeom>
                <a:avLst/>
                <a:gdLst/>
                <a:ahLst/>
                <a:cxnLst/>
                <a:rect l="l" t="t" r="r" b="b"/>
                <a:pathLst>
                  <a:path w="305" h="10455" extrusionOk="0">
                    <a:moveTo>
                      <a:pt x="0" y="1"/>
                    </a:moveTo>
                    <a:lnTo>
                      <a:pt x="0" y="10454"/>
                    </a:lnTo>
                    <a:lnTo>
                      <a:pt x="304" y="10454"/>
                    </a:lnTo>
                    <a:lnTo>
                      <a:pt x="30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20"/>
              <p:cNvSpPr/>
              <p:nvPr/>
            </p:nvSpPr>
            <p:spPr>
              <a:xfrm>
                <a:off x="4100253" y="6170986"/>
                <a:ext cx="4374" cy="149925"/>
              </a:xfrm>
              <a:custGeom>
                <a:avLst/>
                <a:gdLst/>
                <a:ahLst/>
                <a:cxnLst/>
                <a:rect l="l" t="t" r="r" b="b"/>
                <a:pathLst>
                  <a:path w="305" h="10455" extrusionOk="0">
                    <a:moveTo>
                      <a:pt x="0" y="1"/>
                    </a:moveTo>
                    <a:lnTo>
                      <a:pt x="0" y="10454"/>
                    </a:lnTo>
                    <a:lnTo>
                      <a:pt x="304" y="10454"/>
                    </a:lnTo>
                    <a:lnTo>
                      <a:pt x="30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20"/>
              <p:cNvSpPr/>
              <p:nvPr/>
            </p:nvSpPr>
            <p:spPr>
              <a:xfrm>
                <a:off x="4254508" y="7403294"/>
                <a:ext cx="3499" cy="150785"/>
              </a:xfrm>
              <a:custGeom>
                <a:avLst/>
                <a:gdLst/>
                <a:ahLst/>
                <a:cxnLst/>
                <a:rect l="l" t="t" r="r" b="b"/>
                <a:pathLst>
                  <a:path w="244" h="10515" extrusionOk="0">
                    <a:moveTo>
                      <a:pt x="0" y="1"/>
                    </a:moveTo>
                    <a:lnTo>
                      <a:pt x="0" y="10515"/>
                    </a:lnTo>
                    <a:lnTo>
                      <a:pt x="244" y="10515"/>
                    </a:lnTo>
                    <a:lnTo>
                      <a:pt x="24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20"/>
              <p:cNvSpPr/>
              <p:nvPr/>
            </p:nvSpPr>
            <p:spPr>
              <a:xfrm>
                <a:off x="4254508" y="7249039"/>
                <a:ext cx="3499" cy="150785"/>
              </a:xfrm>
              <a:custGeom>
                <a:avLst/>
                <a:gdLst/>
                <a:ahLst/>
                <a:cxnLst/>
                <a:rect l="l" t="t" r="r" b="b"/>
                <a:pathLst>
                  <a:path w="244" h="10515" extrusionOk="0">
                    <a:moveTo>
                      <a:pt x="0" y="1"/>
                    </a:moveTo>
                    <a:lnTo>
                      <a:pt x="0" y="10515"/>
                    </a:lnTo>
                    <a:lnTo>
                      <a:pt x="244" y="10515"/>
                    </a:lnTo>
                    <a:lnTo>
                      <a:pt x="24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20"/>
              <p:cNvSpPr/>
              <p:nvPr/>
            </p:nvSpPr>
            <p:spPr>
              <a:xfrm>
                <a:off x="4254508" y="7557550"/>
                <a:ext cx="3499" cy="149925"/>
              </a:xfrm>
              <a:custGeom>
                <a:avLst/>
                <a:gdLst/>
                <a:ahLst/>
                <a:cxnLst/>
                <a:rect l="l" t="t" r="r" b="b"/>
                <a:pathLst>
                  <a:path w="244" h="10455" extrusionOk="0">
                    <a:moveTo>
                      <a:pt x="0" y="1"/>
                    </a:moveTo>
                    <a:lnTo>
                      <a:pt x="0" y="10454"/>
                    </a:lnTo>
                    <a:lnTo>
                      <a:pt x="244" y="10454"/>
                    </a:lnTo>
                    <a:lnTo>
                      <a:pt x="24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20"/>
              <p:cNvSpPr/>
              <p:nvPr/>
            </p:nvSpPr>
            <p:spPr>
              <a:xfrm>
                <a:off x="4254508" y="8019455"/>
                <a:ext cx="3499" cy="150785"/>
              </a:xfrm>
              <a:custGeom>
                <a:avLst/>
                <a:gdLst/>
                <a:ahLst/>
                <a:cxnLst/>
                <a:rect l="l" t="t" r="r" b="b"/>
                <a:pathLst>
                  <a:path w="244" h="10515" extrusionOk="0">
                    <a:moveTo>
                      <a:pt x="0" y="0"/>
                    </a:moveTo>
                    <a:lnTo>
                      <a:pt x="0" y="10514"/>
                    </a:lnTo>
                    <a:lnTo>
                      <a:pt x="244" y="10514"/>
                    </a:lnTo>
                    <a:lnTo>
                      <a:pt x="24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20"/>
              <p:cNvSpPr/>
              <p:nvPr/>
            </p:nvSpPr>
            <p:spPr>
              <a:xfrm>
                <a:off x="4254508" y="7711805"/>
                <a:ext cx="3499" cy="149925"/>
              </a:xfrm>
              <a:custGeom>
                <a:avLst/>
                <a:gdLst/>
                <a:ahLst/>
                <a:cxnLst/>
                <a:rect l="l" t="t" r="r" b="b"/>
                <a:pathLst>
                  <a:path w="244" h="10455" extrusionOk="0">
                    <a:moveTo>
                      <a:pt x="0" y="1"/>
                    </a:moveTo>
                    <a:lnTo>
                      <a:pt x="0" y="10454"/>
                    </a:lnTo>
                    <a:lnTo>
                      <a:pt x="244" y="10454"/>
                    </a:lnTo>
                    <a:lnTo>
                      <a:pt x="24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20"/>
              <p:cNvSpPr/>
              <p:nvPr/>
            </p:nvSpPr>
            <p:spPr>
              <a:xfrm>
                <a:off x="4254508" y="8173711"/>
                <a:ext cx="3499" cy="81064"/>
              </a:xfrm>
              <a:custGeom>
                <a:avLst/>
                <a:gdLst/>
                <a:ahLst/>
                <a:cxnLst/>
                <a:rect l="l" t="t" r="r" b="b"/>
                <a:pathLst>
                  <a:path w="244" h="5653" extrusionOk="0">
                    <a:moveTo>
                      <a:pt x="0" y="0"/>
                    </a:moveTo>
                    <a:lnTo>
                      <a:pt x="0" y="5652"/>
                    </a:lnTo>
                    <a:cubicBezTo>
                      <a:pt x="122" y="5652"/>
                      <a:pt x="183" y="5652"/>
                      <a:pt x="244" y="5592"/>
                    </a:cubicBezTo>
                    <a:lnTo>
                      <a:pt x="24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20"/>
              <p:cNvSpPr/>
              <p:nvPr/>
            </p:nvSpPr>
            <p:spPr>
              <a:xfrm>
                <a:off x="4254508" y="7866075"/>
                <a:ext cx="3499" cy="149910"/>
              </a:xfrm>
              <a:custGeom>
                <a:avLst/>
                <a:gdLst/>
                <a:ahLst/>
                <a:cxnLst/>
                <a:rect l="l" t="t" r="r" b="b"/>
                <a:pathLst>
                  <a:path w="244" h="10454" extrusionOk="0">
                    <a:moveTo>
                      <a:pt x="0" y="0"/>
                    </a:moveTo>
                    <a:lnTo>
                      <a:pt x="0" y="10453"/>
                    </a:lnTo>
                    <a:lnTo>
                      <a:pt x="244" y="10453"/>
                    </a:lnTo>
                    <a:lnTo>
                      <a:pt x="24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20"/>
              <p:cNvSpPr/>
              <p:nvPr/>
            </p:nvSpPr>
            <p:spPr>
              <a:xfrm>
                <a:off x="4254508" y="5862476"/>
                <a:ext cx="3499" cy="150785"/>
              </a:xfrm>
              <a:custGeom>
                <a:avLst/>
                <a:gdLst/>
                <a:ahLst/>
                <a:cxnLst/>
                <a:rect l="l" t="t" r="r" b="b"/>
                <a:pathLst>
                  <a:path w="244" h="10515" extrusionOk="0">
                    <a:moveTo>
                      <a:pt x="0" y="1"/>
                    </a:moveTo>
                    <a:lnTo>
                      <a:pt x="0" y="10515"/>
                    </a:lnTo>
                    <a:lnTo>
                      <a:pt x="244" y="10515"/>
                    </a:lnTo>
                    <a:lnTo>
                      <a:pt x="24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20"/>
              <p:cNvSpPr/>
              <p:nvPr/>
            </p:nvSpPr>
            <p:spPr>
              <a:xfrm>
                <a:off x="4254508" y="5708220"/>
                <a:ext cx="3499" cy="150785"/>
              </a:xfrm>
              <a:custGeom>
                <a:avLst/>
                <a:gdLst/>
                <a:ahLst/>
                <a:cxnLst/>
                <a:rect l="l" t="t" r="r" b="b"/>
                <a:pathLst>
                  <a:path w="244" h="10515" extrusionOk="0">
                    <a:moveTo>
                      <a:pt x="0" y="1"/>
                    </a:moveTo>
                    <a:lnTo>
                      <a:pt x="0" y="10515"/>
                    </a:lnTo>
                    <a:lnTo>
                      <a:pt x="244" y="10515"/>
                    </a:lnTo>
                    <a:lnTo>
                      <a:pt x="24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20"/>
              <p:cNvSpPr/>
              <p:nvPr/>
            </p:nvSpPr>
            <p:spPr>
              <a:xfrm>
                <a:off x="4254508" y="6478637"/>
                <a:ext cx="3499" cy="150785"/>
              </a:xfrm>
              <a:custGeom>
                <a:avLst/>
                <a:gdLst/>
                <a:ahLst/>
                <a:cxnLst/>
                <a:rect l="l" t="t" r="r" b="b"/>
                <a:pathLst>
                  <a:path w="244" h="10515" extrusionOk="0">
                    <a:moveTo>
                      <a:pt x="0" y="0"/>
                    </a:moveTo>
                    <a:lnTo>
                      <a:pt x="0" y="10514"/>
                    </a:lnTo>
                    <a:lnTo>
                      <a:pt x="244" y="10514"/>
                    </a:lnTo>
                    <a:lnTo>
                      <a:pt x="24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20"/>
              <p:cNvSpPr/>
              <p:nvPr/>
            </p:nvSpPr>
            <p:spPr>
              <a:xfrm>
                <a:off x="4254508" y="6632892"/>
                <a:ext cx="3499" cy="150785"/>
              </a:xfrm>
              <a:custGeom>
                <a:avLst/>
                <a:gdLst/>
                <a:ahLst/>
                <a:cxnLst/>
                <a:rect l="l" t="t" r="r" b="b"/>
                <a:pathLst>
                  <a:path w="244" h="10515" extrusionOk="0">
                    <a:moveTo>
                      <a:pt x="0" y="0"/>
                    </a:moveTo>
                    <a:lnTo>
                      <a:pt x="0" y="10514"/>
                    </a:lnTo>
                    <a:lnTo>
                      <a:pt x="244" y="10514"/>
                    </a:lnTo>
                    <a:lnTo>
                      <a:pt x="24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20"/>
              <p:cNvSpPr/>
              <p:nvPr/>
            </p:nvSpPr>
            <p:spPr>
              <a:xfrm>
                <a:off x="4254508" y="6016731"/>
                <a:ext cx="3499" cy="149925"/>
              </a:xfrm>
              <a:custGeom>
                <a:avLst/>
                <a:gdLst/>
                <a:ahLst/>
                <a:cxnLst/>
                <a:rect l="l" t="t" r="r" b="b"/>
                <a:pathLst>
                  <a:path w="244" h="10455" extrusionOk="0">
                    <a:moveTo>
                      <a:pt x="0" y="1"/>
                    </a:moveTo>
                    <a:lnTo>
                      <a:pt x="0" y="10454"/>
                    </a:lnTo>
                    <a:lnTo>
                      <a:pt x="244" y="10454"/>
                    </a:lnTo>
                    <a:lnTo>
                      <a:pt x="24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20"/>
              <p:cNvSpPr/>
              <p:nvPr/>
            </p:nvSpPr>
            <p:spPr>
              <a:xfrm>
                <a:off x="4254508" y="5583606"/>
                <a:ext cx="3499" cy="121144"/>
              </a:xfrm>
              <a:custGeom>
                <a:avLst/>
                <a:gdLst/>
                <a:ahLst/>
                <a:cxnLst/>
                <a:rect l="l" t="t" r="r" b="b"/>
                <a:pathLst>
                  <a:path w="244" h="8448" extrusionOk="0">
                    <a:moveTo>
                      <a:pt x="0" y="0"/>
                    </a:moveTo>
                    <a:lnTo>
                      <a:pt x="0" y="8448"/>
                    </a:lnTo>
                    <a:lnTo>
                      <a:pt x="244" y="8448"/>
                    </a:lnTo>
                    <a:lnTo>
                      <a:pt x="24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20"/>
              <p:cNvSpPr/>
              <p:nvPr/>
            </p:nvSpPr>
            <p:spPr>
              <a:xfrm>
                <a:off x="4254508" y="6787147"/>
                <a:ext cx="3499" cy="149910"/>
              </a:xfrm>
              <a:custGeom>
                <a:avLst/>
                <a:gdLst/>
                <a:ahLst/>
                <a:cxnLst/>
                <a:rect l="l" t="t" r="r" b="b"/>
                <a:pathLst>
                  <a:path w="244" h="10454" extrusionOk="0">
                    <a:moveTo>
                      <a:pt x="0" y="0"/>
                    </a:moveTo>
                    <a:lnTo>
                      <a:pt x="0" y="10454"/>
                    </a:lnTo>
                    <a:lnTo>
                      <a:pt x="244" y="10454"/>
                    </a:lnTo>
                    <a:lnTo>
                      <a:pt x="24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20"/>
              <p:cNvSpPr/>
              <p:nvPr/>
            </p:nvSpPr>
            <p:spPr>
              <a:xfrm>
                <a:off x="4254508" y="7095658"/>
                <a:ext cx="3499" cy="149910"/>
              </a:xfrm>
              <a:custGeom>
                <a:avLst/>
                <a:gdLst/>
                <a:ahLst/>
                <a:cxnLst/>
                <a:rect l="l" t="t" r="r" b="b"/>
                <a:pathLst>
                  <a:path w="244" h="10454" extrusionOk="0">
                    <a:moveTo>
                      <a:pt x="0" y="1"/>
                    </a:moveTo>
                    <a:lnTo>
                      <a:pt x="0" y="10454"/>
                    </a:lnTo>
                    <a:lnTo>
                      <a:pt x="244" y="10454"/>
                    </a:lnTo>
                    <a:lnTo>
                      <a:pt x="24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20"/>
              <p:cNvSpPr/>
              <p:nvPr/>
            </p:nvSpPr>
            <p:spPr>
              <a:xfrm>
                <a:off x="4254508" y="6325242"/>
                <a:ext cx="3499" cy="149925"/>
              </a:xfrm>
              <a:custGeom>
                <a:avLst/>
                <a:gdLst/>
                <a:ahLst/>
                <a:cxnLst/>
                <a:rect l="l" t="t" r="r" b="b"/>
                <a:pathLst>
                  <a:path w="244" h="10455" extrusionOk="0">
                    <a:moveTo>
                      <a:pt x="0" y="1"/>
                    </a:moveTo>
                    <a:lnTo>
                      <a:pt x="0" y="10454"/>
                    </a:lnTo>
                    <a:lnTo>
                      <a:pt x="244" y="10454"/>
                    </a:lnTo>
                    <a:lnTo>
                      <a:pt x="24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20"/>
              <p:cNvSpPr/>
              <p:nvPr/>
            </p:nvSpPr>
            <p:spPr>
              <a:xfrm>
                <a:off x="4254508" y="6170986"/>
                <a:ext cx="3499" cy="149925"/>
              </a:xfrm>
              <a:custGeom>
                <a:avLst/>
                <a:gdLst/>
                <a:ahLst/>
                <a:cxnLst/>
                <a:rect l="l" t="t" r="r" b="b"/>
                <a:pathLst>
                  <a:path w="244" h="10455" extrusionOk="0">
                    <a:moveTo>
                      <a:pt x="0" y="1"/>
                    </a:moveTo>
                    <a:lnTo>
                      <a:pt x="0" y="10454"/>
                    </a:lnTo>
                    <a:lnTo>
                      <a:pt x="244" y="10454"/>
                    </a:lnTo>
                    <a:lnTo>
                      <a:pt x="24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20"/>
              <p:cNvSpPr/>
              <p:nvPr/>
            </p:nvSpPr>
            <p:spPr>
              <a:xfrm>
                <a:off x="4254508" y="6941403"/>
                <a:ext cx="3499" cy="149910"/>
              </a:xfrm>
              <a:custGeom>
                <a:avLst/>
                <a:gdLst/>
                <a:ahLst/>
                <a:cxnLst/>
                <a:rect l="l" t="t" r="r" b="b"/>
                <a:pathLst>
                  <a:path w="244" h="10454" extrusionOk="0">
                    <a:moveTo>
                      <a:pt x="0" y="0"/>
                    </a:moveTo>
                    <a:lnTo>
                      <a:pt x="0" y="10454"/>
                    </a:lnTo>
                    <a:lnTo>
                      <a:pt x="244" y="10454"/>
                    </a:lnTo>
                    <a:lnTo>
                      <a:pt x="24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20"/>
              <p:cNvSpPr/>
              <p:nvPr/>
            </p:nvSpPr>
            <p:spPr>
              <a:xfrm>
                <a:off x="4408764" y="6941403"/>
                <a:ext cx="3499" cy="149910"/>
              </a:xfrm>
              <a:custGeom>
                <a:avLst/>
                <a:gdLst/>
                <a:ahLst/>
                <a:cxnLst/>
                <a:rect l="l" t="t" r="r" b="b"/>
                <a:pathLst>
                  <a:path w="244" h="10454" extrusionOk="0">
                    <a:moveTo>
                      <a:pt x="1" y="0"/>
                    </a:moveTo>
                    <a:lnTo>
                      <a:pt x="1" y="10454"/>
                    </a:lnTo>
                    <a:lnTo>
                      <a:pt x="244" y="10454"/>
                    </a:lnTo>
                    <a:lnTo>
                      <a:pt x="24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20"/>
              <p:cNvSpPr/>
              <p:nvPr/>
            </p:nvSpPr>
            <p:spPr>
              <a:xfrm>
                <a:off x="4408764" y="7249039"/>
                <a:ext cx="3499" cy="150785"/>
              </a:xfrm>
              <a:custGeom>
                <a:avLst/>
                <a:gdLst/>
                <a:ahLst/>
                <a:cxnLst/>
                <a:rect l="l" t="t" r="r" b="b"/>
                <a:pathLst>
                  <a:path w="244" h="10515" extrusionOk="0">
                    <a:moveTo>
                      <a:pt x="1" y="1"/>
                    </a:moveTo>
                    <a:lnTo>
                      <a:pt x="1" y="10515"/>
                    </a:lnTo>
                    <a:lnTo>
                      <a:pt x="244" y="10515"/>
                    </a:lnTo>
                    <a:lnTo>
                      <a:pt x="24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20"/>
              <p:cNvSpPr/>
              <p:nvPr/>
            </p:nvSpPr>
            <p:spPr>
              <a:xfrm>
                <a:off x="4408764" y="7866075"/>
                <a:ext cx="3499" cy="149910"/>
              </a:xfrm>
              <a:custGeom>
                <a:avLst/>
                <a:gdLst/>
                <a:ahLst/>
                <a:cxnLst/>
                <a:rect l="l" t="t" r="r" b="b"/>
                <a:pathLst>
                  <a:path w="244" h="10454" extrusionOk="0">
                    <a:moveTo>
                      <a:pt x="1" y="0"/>
                    </a:moveTo>
                    <a:lnTo>
                      <a:pt x="1" y="10453"/>
                    </a:lnTo>
                    <a:lnTo>
                      <a:pt x="244" y="10453"/>
                    </a:lnTo>
                    <a:lnTo>
                      <a:pt x="24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20"/>
              <p:cNvSpPr/>
              <p:nvPr/>
            </p:nvSpPr>
            <p:spPr>
              <a:xfrm>
                <a:off x="4408764" y="7403294"/>
                <a:ext cx="3499" cy="150785"/>
              </a:xfrm>
              <a:custGeom>
                <a:avLst/>
                <a:gdLst/>
                <a:ahLst/>
                <a:cxnLst/>
                <a:rect l="l" t="t" r="r" b="b"/>
                <a:pathLst>
                  <a:path w="244" h="10515" extrusionOk="0">
                    <a:moveTo>
                      <a:pt x="1" y="1"/>
                    </a:moveTo>
                    <a:lnTo>
                      <a:pt x="1" y="10515"/>
                    </a:lnTo>
                    <a:lnTo>
                      <a:pt x="244" y="10515"/>
                    </a:lnTo>
                    <a:lnTo>
                      <a:pt x="24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20"/>
              <p:cNvSpPr/>
              <p:nvPr/>
            </p:nvSpPr>
            <p:spPr>
              <a:xfrm>
                <a:off x="4408764" y="8173711"/>
                <a:ext cx="3499" cy="77579"/>
              </a:xfrm>
              <a:custGeom>
                <a:avLst/>
                <a:gdLst/>
                <a:ahLst/>
                <a:cxnLst/>
                <a:rect l="l" t="t" r="r" b="b"/>
                <a:pathLst>
                  <a:path w="244" h="5410" extrusionOk="0">
                    <a:moveTo>
                      <a:pt x="1" y="0"/>
                    </a:moveTo>
                    <a:lnTo>
                      <a:pt x="1" y="5409"/>
                    </a:lnTo>
                    <a:lnTo>
                      <a:pt x="244" y="5409"/>
                    </a:lnTo>
                    <a:lnTo>
                      <a:pt x="24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20"/>
              <p:cNvSpPr/>
              <p:nvPr/>
            </p:nvSpPr>
            <p:spPr>
              <a:xfrm>
                <a:off x="4408764" y="8019455"/>
                <a:ext cx="3499" cy="150785"/>
              </a:xfrm>
              <a:custGeom>
                <a:avLst/>
                <a:gdLst/>
                <a:ahLst/>
                <a:cxnLst/>
                <a:rect l="l" t="t" r="r" b="b"/>
                <a:pathLst>
                  <a:path w="244" h="10515" extrusionOk="0">
                    <a:moveTo>
                      <a:pt x="1" y="0"/>
                    </a:moveTo>
                    <a:lnTo>
                      <a:pt x="1" y="10514"/>
                    </a:lnTo>
                    <a:lnTo>
                      <a:pt x="244" y="10514"/>
                    </a:lnTo>
                    <a:lnTo>
                      <a:pt x="24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20"/>
              <p:cNvSpPr/>
              <p:nvPr/>
            </p:nvSpPr>
            <p:spPr>
              <a:xfrm>
                <a:off x="4408764" y="7557550"/>
                <a:ext cx="3499" cy="149925"/>
              </a:xfrm>
              <a:custGeom>
                <a:avLst/>
                <a:gdLst/>
                <a:ahLst/>
                <a:cxnLst/>
                <a:rect l="l" t="t" r="r" b="b"/>
                <a:pathLst>
                  <a:path w="244" h="10455" extrusionOk="0">
                    <a:moveTo>
                      <a:pt x="1" y="1"/>
                    </a:moveTo>
                    <a:lnTo>
                      <a:pt x="1" y="10454"/>
                    </a:lnTo>
                    <a:lnTo>
                      <a:pt x="244" y="10454"/>
                    </a:lnTo>
                    <a:lnTo>
                      <a:pt x="24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20"/>
              <p:cNvSpPr/>
              <p:nvPr/>
            </p:nvSpPr>
            <p:spPr>
              <a:xfrm>
                <a:off x="4408764" y="7711805"/>
                <a:ext cx="3499" cy="149925"/>
              </a:xfrm>
              <a:custGeom>
                <a:avLst/>
                <a:gdLst/>
                <a:ahLst/>
                <a:cxnLst/>
                <a:rect l="l" t="t" r="r" b="b"/>
                <a:pathLst>
                  <a:path w="244" h="10455" extrusionOk="0">
                    <a:moveTo>
                      <a:pt x="1" y="1"/>
                    </a:moveTo>
                    <a:lnTo>
                      <a:pt x="1" y="10454"/>
                    </a:lnTo>
                    <a:lnTo>
                      <a:pt x="244" y="10454"/>
                    </a:lnTo>
                    <a:lnTo>
                      <a:pt x="24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20"/>
              <p:cNvSpPr/>
              <p:nvPr/>
            </p:nvSpPr>
            <p:spPr>
              <a:xfrm>
                <a:off x="4408764" y="6170986"/>
                <a:ext cx="3499" cy="149925"/>
              </a:xfrm>
              <a:custGeom>
                <a:avLst/>
                <a:gdLst/>
                <a:ahLst/>
                <a:cxnLst/>
                <a:rect l="l" t="t" r="r" b="b"/>
                <a:pathLst>
                  <a:path w="244" h="10455" extrusionOk="0">
                    <a:moveTo>
                      <a:pt x="1" y="1"/>
                    </a:moveTo>
                    <a:lnTo>
                      <a:pt x="1" y="10454"/>
                    </a:lnTo>
                    <a:lnTo>
                      <a:pt x="244" y="10454"/>
                    </a:lnTo>
                    <a:lnTo>
                      <a:pt x="24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20"/>
              <p:cNvSpPr/>
              <p:nvPr/>
            </p:nvSpPr>
            <p:spPr>
              <a:xfrm>
                <a:off x="4408764" y="5583606"/>
                <a:ext cx="3499" cy="121144"/>
              </a:xfrm>
              <a:custGeom>
                <a:avLst/>
                <a:gdLst/>
                <a:ahLst/>
                <a:cxnLst/>
                <a:rect l="l" t="t" r="r" b="b"/>
                <a:pathLst>
                  <a:path w="244" h="8448" extrusionOk="0">
                    <a:moveTo>
                      <a:pt x="1" y="0"/>
                    </a:moveTo>
                    <a:lnTo>
                      <a:pt x="1" y="8448"/>
                    </a:lnTo>
                    <a:lnTo>
                      <a:pt x="244" y="8448"/>
                    </a:lnTo>
                    <a:lnTo>
                      <a:pt x="24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20"/>
              <p:cNvSpPr/>
              <p:nvPr/>
            </p:nvSpPr>
            <p:spPr>
              <a:xfrm>
                <a:off x="4408764" y="5862476"/>
                <a:ext cx="3499" cy="150785"/>
              </a:xfrm>
              <a:custGeom>
                <a:avLst/>
                <a:gdLst/>
                <a:ahLst/>
                <a:cxnLst/>
                <a:rect l="l" t="t" r="r" b="b"/>
                <a:pathLst>
                  <a:path w="244" h="10515" extrusionOk="0">
                    <a:moveTo>
                      <a:pt x="1" y="1"/>
                    </a:moveTo>
                    <a:lnTo>
                      <a:pt x="1" y="10515"/>
                    </a:lnTo>
                    <a:lnTo>
                      <a:pt x="244" y="10515"/>
                    </a:lnTo>
                    <a:lnTo>
                      <a:pt x="24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20"/>
              <p:cNvSpPr/>
              <p:nvPr/>
            </p:nvSpPr>
            <p:spPr>
              <a:xfrm>
                <a:off x="4408764" y="6325242"/>
                <a:ext cx="3499" cy="149925"/>
              </a:xfrm>
              <a:custGeom>
                <a:avLst/>
                <a:gdLst/>
                <a:ahLst/>
                <a:cxnLst/>
                <a:rect l="l" t="t" r="r" b="b"/>
                <a:pathLst>
                  <a:path w="244" h="10455" extrusionOk="0">
                    <a:moveTo>
                      <a:pt x="1" y="1"/>
                    </a:moveTo>
                    <a:lnTo>
                      <a:pt x="1" y="10454"/>
                    </a:lnTo>
                    <a:lnTo>
                      <a:pt x="244" y="10454"/>
                    </a:lnTo>
                    <a:lnTo>
                      <a:pt x="24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20"/>
              <p:cNvSpPr/>
              <p:nvPr/>
            </p:nvSpPr>
            <p:spPr>
              <a:xfrm>
                <a:off x="4408764" y="6016731"/>
                <a:ext cx="3499" cy="149925"/>
              </a:xfrm>
              <a:custGeom>
                <a:avLst/>
                <a:gdLst/>
                <a:ahLst/>
                <a:cxnLst/>
                <a:rect l="l" t="t" r="r" b="b"/>
                <a:pathLst>
                  <a:path w="244" h="10455" extrusionOk="0">
                    <a:moveTo>
                      <a:pt x="1" y="1"/>
                    </a:moveTo>
                    <a:lnTo>
                      <a:pt x="1" y="10454"/>
                    </a:lnTo>
                    <a:lnTo>
                      <a:pt x="244" y="10454"/>
                    </a:lnTo>
                    <a:lnTo>
                      <a:pt x="24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20"/>
              <p:cNvSpPr/>
              <p:nvPr/>
            </p:nvSpPr>
            <p:spPr>
              <a:xfrm>
                <a:off x="4408764" y="6787147"/>
                <a:ext cx="3499" cy="149910"/>
              </a:xfrm>
              <a:custGeom>
                <a:avLst/>
                <a:gdLst/>
                <a:ahLst/>
                <a:cxnLst/>
                <a:rect l="l" t="t" r="r" b="b"/>
                <a:pathLst>
                  <a:path w="244" h="10454" extrusionOk="0">
                    <a:moveTo>
                      <a:pt x="1" y="0"/>
                    </a:moveTo>
                    <a:lnTo>
                      <a:pt x="1" y="10454"/>
                    </a:lnTo>
                    <a:lnTo>
                      <a:pt x="244" y="10454"/>
                    </a:lnTo>
                    <a:lnTo>
                      <a:pt x="24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20"/>
              <p:cNvSpPr/>
              <p:nvPr/>
            </p:nvSpPr>
            <p:spPr>
              <a:xfrm>
                <a:off x="4408764" y="6478637"/>
                <a:ext cx="3499" cy="150785"/>
              </a:xfrm>
              <a:custGeom>
                <a:avLst/>
                <a:gdLst/>
                <a:ahLst/>
                <a:cxnLst/>
                <a:rect l="l" t="t" r="r" b="b"/>
                <a:pathLst>
                  <a:path w="244" h="10515" extrusionOk="0">
                    <a:moveTo>
                      <a:pt x="1" y="0"/>
                    </a:moveTo>
                    <a:lnTo>
                      <a:pt x="1" y="10514"/>
                    </a:lnTo>
                    <a:lnTo>
                      <a:pt x="244" y="10514"/>
                    </a:lnTo>
                    <a:lnTo>
                      <a:pt x="24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20"/>
              <p:cNvSpPr/>
              <p:nvPr/>
            </p:nvSpPr>
            <p:spPr>
              <a:xfrm>
                <a:off x="4408764" y="6632892"/>
                <a:ext cx="3499" cy="150785"/>
              </a:xfrm>
              <a:custGeom>
                <a:avLst/>
                <a:gdLst/>
                <a:ahLst/>
                <a:cxnLst/>
                <a:rect l="l" t="t" r="r" b="b"/>
                <a:pathLst>
                  <a:path w="244" h="10515" extrusionOk="0">
                    <a:moveTo>
                      <a:pt x="1" y="0"/>
                    </a:moveTo>
                    <a:lnTo>
                      <a:pt x="1" y="10514"/>
                    </a:lnTo>
                    <a:lnTo>
                      <a:pt x="244" y="10514"/>
                    </a:lnTo>
                    <a:lnTo>
                      <a:pt x="24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20"/>
              <p:cNvSpPr/>
              <p:nvPr/>
            </p:nvSpPr>
            <p:spPr>
              <a:xfrm>
                <a:off x="4408764" y="5708220"/>
                <a:ext cx="3499" cy="150785"/>
              </a:xfrm>
              <a:custGeom>
                <a:avLst/>
                <a:gdLst/>
                <a:ahLst/>
                <a:cxnLst/>
                <a:rect l="l" t="t" r="r" b="b"/>
                <a:pathLst>
                  <a:path w="244" h="10515" extrusionOk="0">
                    <a:moveTo>
                      <a:pt x="1" y="1"/>
                    </a:moveTo>
                    <a:lnTo>
                      <a:pt x="1" y="10515"/>
                    </a:lnTo>
                    <a:lnTo>
                      <a:pt x="244" y="10515"/>
                    </a:lnTo>
                    <a:lnTo>
                      <a:pt x="24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20"/>
              <p:cNvSpPr/>
              <p:nvPr/>
            </p:nvSpPr>
            <p:spPr>
              <a:xfrm>
                <a:off x="4408764" y="7095658"/>
                <a:ext cx="3499" cy="149910"/>
              </a:xfrm>
              <a:custGeom>
                <a:avLst/>
                <a:gdLst/>
                <a:ahLst/>
                <a:cxnLst/>
                <a:rect l="l" t="t" r="r" b="b"/>
                <a:pathLst>
                  <a:path w="244" h="10454" extrusionOk="0">
                    <a:moveTo>
                      <a:pt x="1" y="1"/>
                    </a:moveTo>
                    <a:lnTo>
                      <a:pt x="1" y="10454"/>
                    </a:lnTo>
                    <a:lnTo>
                      <a:pt x="244" y="10454"/>
                    </a:lnTo>
                    <a:lnTo>
                      <a:pt x="24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20"/>
              <p:cNvSpPr/>
              <p:nvPr/>
            </p:nvSpPr>
            <p:spPr>
              <a:xfrm>
                <a:off x="4563019" y="6016731"/>
                <a:ext cx="3499" cy="149925"/>
              </a:xfrm>
              <a:custGeom>
                <a:avLst/>
                <a:gdLst/>
                <a:ahLst/>
                <a:cxnLst/>
                <a:rect l="l" t="t" r="r" b="b"/>
                <a:pathLst>
                  <a:path w="244" h="10455" extrusionOk="0">
                    <a:moveTo>
                      <a:pt x="1" y="1"/>
                    </a:moveTo>
                    <a:lnTo>
                      <a:pt x="1" y="10454"/>
                    </a:lnTo>
                    <a:lnTo>
                      <a:pt x="244" y="10454"/>
                    </a:lnTo>
                    <a:lnTo>
                      <a:pt x="24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20"/>
              <p:cNvSpPr/>
              <p:nvPr/>
            </p:nvSpPr>
            <p:spPr>
              <a:xfrm>
                <a:off x="4563019" y="5583606"/>
                <a:ext cx="3499" cy="121144"/>
              </a:xfrm>
              <a:custGeom>
                <a:avLst/>
                <a:gdLst/>
                <a:ahLst/>
                <a:cxnLst/>
                <a:rect l="l" t="t" r="r" b="b"/>
                <a:pathLst>
                  <a:path w="244" h="8448" extrusionOk="0">
                    <a:moveTo>
                      <a:pt x="1" y="0"/>
                    </a:moveTo>
                    <a:lnTo>
                      <a:pt x="1" y="8448"/>
                    </a:lnTo>
                    <a:lnTo>
                      <a:pt x="244" y="8448"/>
                    </a:lnTo>
                    <a:lnTo>
                      <a:pt x="24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20"/>
              <p:cNvSpPr/>
              <p:nvPr/>
            </p:nvSpPr>
            <p:spPr>
              <a:xfrm>
                <a:off x="4563019" y="6325242"/>
                <a:ext cx="3499" cy="149925"/>
              </a:xfrm>
              <a:custGeom>
                <a:avLst/>
                <a:gdLst/>
                <a:ahLst/>
                <a:cxnLst/>
                <a:rect l="l" t="t" r="r" b="b"/>
                <a:pathLst>
                  <a:path w="244" h="10455" extrusionOk="0">
                    <a:moveTo>
                      <a:pt x="1" y="1"/>
                    </a:moveTo>
                    <a:lnTo>
                      <a:pt x="1" y="10454"/>
                    </a:lnTo>
                    <a:lnTo>
                      <a:pt x="244" y="10454"/>
                    </a:lnTo>
                    <a:lnTo>
                      <a:pt x="24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20"/>
              <p:cNvSpPr/>
              <p:nvPr/>
            </p:nvSpPr>
            <p:spPr>
              <a:xfrm>
                <a:off x="4563019" y="6478637"/>
                <a:ext cx="3499" cy="150785"/>
              </a:xfrm>
              <a:custGeom>
                <a:avLst/>
                <a:gdLst/>
                <a:ahLst/>
                <a:cxnLst/>
                <a:rect l="l" t="t" r="r" b="b"/>
                <a:pathLst>
                  <a:path w="244" h="10515" extrusionOk="0">
                    <a:moveTo>
                      <a:pt x="1" y="0"/>
                    </a:moveTo>
                    <a:lnTo>
                      <a:pt x="1" y="10514"/>
                    </a:lnTo>
                    <a:lnTo>
                      <a:pt x="244" y="10514"/>
                    </a:lnTo>
                    <a:lnTo>
                      <a:pt x="24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20"/>
              <p:cNvSpPr/>
              <p:nvPr/>
            </p:nvSpPr>
            <p:spPr>
              <a:xfrm>
                <a:off x="4563019" y="5862476"/>
                <a:ext cx="3499" cy="150785"/>
              </a:xfrm>
              <a:custGeom>
                <a:avLst/>
                <a:gdLst/>
                <a:ahLst/>
                <a:cxnLst/>
                <a:rect l="l" t="t" r="r" b="b"/>
                <a:pathLst>
                  <a:path w="244" h="10515" extrusionOk="0">
                    <a:moveTo>
                      <a:pt x="1" y="1"/>
                    </a:moveTo>
                    <a:lnTo>
                      <a:pt x="1" y="10515"/>
                    </a:lnTo>
                    <a:lnTo>
                      <a:pt x="244" y="10515"/>
                    </a:lnTo>
                    <a:lnTo>
                      <a:pt x="24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20"/>
              <p:cNvSpPr/>
              <p:nvPr/>
            </p:nvSpPr>
            <p:spPr>
              <a:xfrm>
                <a:off x="4563019" y="6941403"/>
                <a:ext cx="3499" cy="40969"/>
              </a:xfrm>
              <a:custGeom>
                <a:avLst/>
                <a:gdLst/>
                <a:ahLst/>
                <a:cxnLst/>
                <a:rect l="l" t="t" r="r" b="b"/>
                <a:pathLst>
                  <a:path w="244" h="2857" extrusionOk="0">
                    <a:moveTo>
                      <a:pt x="1" y="0"/>
                    </a:moveTo>
                    <a:lnTo>
                      <a:pt x="1" y="2857"/>
                    </a:lnTo>
                    <a:cubicBezTo>
                      <a:pt x="61" y="2675"/>
                      <a:pt x="183" y="2553"/>
                      <a:pt x="244" y="2371"/>
                    </a:cubicBezTo>
                    <a:lnTo>
                      <a:pt x="24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20"/>
              <p:cNvSpPr/>
              <p:nvPr/>
            </p:nvSpPr>
            <p:spPr>
              <a:xfrm>
                <a:off x="4563019" y="5708220"/>
                <a:ext cx="3499" cy="150785"/>
              </a:xfrm>
              <a:custGeom>
                <a:avLst/>
                <a:gdLst/>
                <a:ahLst/>
                <a:cxnLst/>
                <a:rect l="l" t="t" r="r" b="b"/>
                <a:pathLst>
                  <a:path w="244" h="10515" extrusionOk="0">
                    <a:moveTo>
                      <a:pt x="1" y="1"/>
                    </a:moveTo>
                    <a:lnTo>
                      <a:pt x="1" y="10515"/>
                    </a:lnTo>
                    <a:lnTo>
                      <a:pt x="244" y="10515"/>
                    </a:lnTo>
                    <a:lnTo>
                      <a:pt x="24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20"/>
              <p:cNvSpPr/>
              <p:nvPr/>
            </p:nvSpPr>
            <p:spPr>
              <a:xfrm>
                <a:off x="4563019" y="6632892"/>
                <a:ext cx="3499" cy="150785"/>
              </a:xfrm>
              <a:custGeom>
                <a:avLst/>
                <a:gdLst/>
                <a:ahLst/>
                <a:cxnLst/>
                <a:rect l="l" t="t" r="r" b="b"/>
                <a:pathLst>
                  <a:path w="244" h="10515" extrusionOk="0">
                    <a:moveTo>
                      <a:pt x="1" y="0"/>
                    </a:moveTo>
                    <a:lnTo>
                      <a:pt x="1" y="10514"/>
                    </a:lnTo>
                    <a:lnTo>
                      <a:pt x="244" y="10514"/>
                    </a:lnTo>
                    <a:lnTo>
                      <a:pt x="24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20"/>
              <p:cNvSpPr/>
              <p:nvPr/>
            </p:nvSpPr>
            <p:spPr>
              <a:xfrm>
                <a:off x="4563019" y="6170986"/>
                <a:ext cx="3499" cy="149925"/>
              </a:xfrm>
              <a:custGeom>
                <a:avLst/>
                <a:gdLst/>
                <a:ahLst/>
                <a:cxnLst/>
                <a:rect l="l" t="t" r="r" b="b"/>
                <a:pathLst>
                  <a:path w="244" h="10455" extrusionOk="0">
                    <a:moveTo>
                      <a:pt x="1" y="1"/>
                    </a:moveTo>
                    <a:lnTo>
                      <a:pt x="1" y="10454"/>
                    </a:lnTo>
                    <a:lnTo>
                      <a:pt x="244" y="10454"/>
                    </a:lnTo>
                    <a:lnTo>
                      <a:pt x="24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20"/>
              <p:cNvSpPr/>
              <p:nvPr/>
            </p:nvSpPr>
            <p:spPr>
              <a:xfrm>
                <a:off x="4563019" y="6787147"/>
                <a:ext cx="3499" cy="149910"/>
              </a:xfrm>
              <a:custGeom>
                <a:avLst/>
                <a:gdLst/>
                <a:ahLst/>
                <a:cxnLst/>
                <a:rect l="l" t="t" r="r" b="b"/>
                <a:pathLst>
                  <a:path w="244" h="10454" extrusionOk="0">
                    <a:moveTo>
                      <a:pt x="1" y="0"/>
                    </a:moveTo>
                    <a:lnTo>
                      <a:pt x="1" y="10454"/>
                    </a:lnTo>
                    <a:lnTo>
                      <a:pt x="244" y="10454"/>
                    </a:lnTo>
                    <a:lnTo>
                      <a:pt x="24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20"/>
              <p:cNvSpPr/>
              <p:nvPr/>
            </p:nvSpPr>
            <p:spPr>
              <a:xfrm>
                <a:off x="916658" y="8170226"/>
                <a:ext cx="3530465" cy="3499"/>
              </a:xfrm>
              <a:custGeom>
                <a:avLst/>
                <a:gdLst/>
                <a:ahLst/>
                <a:cxnLst/>
                <a:rect l="l" t="t" r="r" b="b"/>
                <a:pathLst>
                  <a:path w="246197" h="244" extrusionOk="0">
                    <a:moveTo>
                      <a:pt x="0" y="0"/>
                    </a:moveTo>
                    <a:lnTo>
                      <a:pt x="0" y="243"/>
                    </a:lnTo>
                    <a:lnTo>
                      <a:pt x="246197" y="243"/>
                    </a:lnTo>
                    <a:cubicBezTo>
                      <a:pt x="246197" y="183"/>
                      <a:pt x="246197" y="61"/>
                      <a:pt x="246197"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20"/>
              <p:cNvSpPr/>
              <p:nvPr/>
            </p:nvSpPr>
            <p:spPr>
              <a:xfrm>
                <a:off x="916658" y="8015971"/>
                <a:ext cx="3550512" cy="3499"/>
              </a:xfrm>
              <a:custGeom>
                <a:avLst/>
                <a:gdLst/>
                <a:ahLst/>
                <a:cxnLst/>
                <a:rect l="l" t="t" r="r" b="b"/>
                <a:pathLst>
                  <a:path w="247595" h="244" extrusionOk="0">
                    <a:moveTo>
                      <a:pt x="0" y="0"/>
                    </a:moveTo>
                    <a:lnTo>
                      <a:pt x="0" y="243"/>
                    </a:lnTo>
                    <a:lnTo>
                      <a:pt x="247534" y="243"/>
                    </a:lnTo>
                    <a:cubicBezTo>
                      <a:pt x="247594" y="183"/>
                      <a:pt x="247594" y="122"/>
                      <a:pt x="247594"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20"/>
              <p:cNvSpPr/>
              <p:nvPr/>
            </p:nvSpPr>
            <p:spPr>
              <a:xfrm>
                <a:off x="916658" y="8324482"/>
                <a:ext cx="206553" cy="3499"/>
              </a:xfrm>
              <a:custGeom>
                <a:avLst/>
                <a:gdLst/>
                <a:ahLst/>
                <a:cxnLst/>
                <a:rect l="l" t="t" r="r" b="b"/>
                <a:pathLst>
                  <a:path w="14404" h="244" extrusionOk="0">
                    <a:moveTo>
                      <a:pt x="0" y="0"/>
                    </a:moveTo>
                    <a:lnTo>
                      <a:pt x="0" y="243"/>
                    </a:lnTo>
                    <a:lnTo>
                      <a:pt x="14404" y="243"/>
                    </a:lnTo>
                    <a:cubicBezTo>
                      <a:pt x="14282" y="183"/>
                      <a:pt x="14160" y="61"/>
                      <a:pt x="14039"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20"/>
              <p:cNvSpPr/>
              <p:nvPr/>
            </p:nvSpPr>
            <p:spPr>
              <a:xfrm>
                <a:off x="1205122" y="8324482"/>
                <a:ext cx="827074" cy="3499"/>
              </a:xfrm>
              <a:custGeom>
                <a:avLst/>
                <a:gdLst/>
                <a:ahLst/>
                <a:cxnLst/>
                <a:rect l="l" t="t" r="r" b="b"/>
                <a:pathLst>
                  <a:path w="57676" h="244" extrusionOk="0">
                    <a:moveTo>
                      <a:pt x="426" y="0"/>
                    </a:moveTo>
                    <a:cubicBezTo>
                      <a:pt x="304" y="61"/>
                      <a:pt x="183" y="183"/>
                      <a:pt x="0" y="243"/>
                    </a:cubicBezTo>
                    <a:lnTo>
                      <a:pt x="57189" y="243"/>
                    </a:lnTo>
                    <a:cubicBezTo>
                      <a:pt x="57310" y="183"/>
                      <a:pt x="57493" y="61"/>
                      <a:pt x="57675"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20"/>
              <p:cNvSpPr/>
              <p:nvPr/>
            </p:nvSpPr>
            <p:spPr>
              <a:xfrm>
                <a:off x="2426101" y="8324482"/>
                <a:ext cx="161239" cy="3499"/>
              </a:xfrm>
              <a:custGeom>
                <a:avLst/>
                <a:gdLst/>
                <a:ahLst/>
                <a:cxnLst/>
                <a:rect l="l" t="t" r="r" b="b"/>
                <a:pathLst>
                  <a:path w="11244" h="244" extrusionOk="0">
                    <a:moveTo>
                      <a:pt x="0" y="0"/>
                    </a:moveTo>
                    <a:cubicBezTo>
                      <a:pt x="304" y="61"/>
                      <a:pt x="669" y="183"/>
                      <a:pt x="1033" y="243"/>
                    </a:cubicBezTo>
                    <a:lnTo>
                      <a:pt x="10392" y="243"/>
                    </a:lnTo>
                    <a:cubicBezTo>
                      <a:pt x="10575" y="183"/>
                      <a:pt x="10696" y="183"/>
                      <a:pt x="10879" y="122"/>
                    </a:cubicBezTo>
                    <a:cubicBezTo>
                      <a:pt x="11000" y="61"/>
                      <a:pt x="11122" y="0"/>
                      <a:pt x="11243"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20"/>
              <p:cNvSpPr/>
              <p:nvPr/>
            </p:nvSpPr>
            <p:spPr>
              <a:xfrm>
                <a:off x="2703236" y="8324482"/>
                <a:ext cx="329433" cy="3499"/>
              </a:xfrm>
              <a:custGeom>
                <a:avLst/>
                <a:gdLst/>
                <a:ahLst/>
                <a:cxnLst/>
                <a:rect l="l" t="t" r="r" b="b"/>
                <a:pathLst>
                  <a:path w="22973" h="244" extrusionOk="0">
                    <a:moveTo>
                      <a:pt x="0" y="0"/>
                    </a:moveTo>
                    <a:cubicBezTo>
                      <a:pt x="183" y="122"/>
                      <a:pt x="365" y="183"/>
                      <a:pt x="486" y="243"/>
                    </a:cubicBezTo>
                    <a:lnTo>
                      <a:pt x="22365" y="243"/>
                    </a:lnTo>
                    <a:cubicBezTo>
                      <a:pt x="22548" y="183"/>
                      <a:pt x="22791" y="61"/>
                      <a:pt x="22973"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20"/>
              <p:cNvSpPr/>
              <p:nvPr/>
            </p:nvSpPr>
            <p:spPr>
              <a:xfrm>
                <a:off x="3134626" y="8324482"/>
                <a:ext cx="365168" cy="3499"/>
              </a:xfrm>
              <a:custGeom>
                <a:avLst/>
                <a:gdLst/>
                <a:ahLst/>
                <a:cxnLst/>
                <a:rect l="l" t="t" r="r" b="b"/>
                <a:pathLst>
                  <a:path w="25465" h="244" extrusionOk="0">
                    <a:moveTo>
                      <a:pt x="1" y="0"/>
                    </a:moveTo>
                    <a:cubicBezTo>
                      <a:pt x="244" y="61"/>
                      <a:pt x="548" y="183"/>
                      <a:pt x="791" y="243"/>
                    </a:cubicBezTo>
                    <a:lnTo>
                      <a:pt x="25040" y="243"/>
                    </a:lnTo>
                    <a:cubicBezTo>
                      <a:pt x="25161" y="183"/>
                      <a:pt x="25343" y="61"/>
                      <a:pt x="25465"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20"/>
              <p:cNvSpPr/>
              <p:nvPr/>
            </p:nvSpPr>
            <p:spPr>
              <a:xfrm>
                <a:off x="916658" y="8477862"/>
                <a:ext cx="264946" cy="4374"/>
              </a:xfrm>
              <a:custGeom>
                <a:avLst/>
                <a:gdLst/>
                <a:ahLst/>
                <a:cxnLst/>
                <a:rect l="l" t="t" r="r" b="b"/>
                <a:pathLst>
                  <a:path w="18476" h="305" extrusionOk="0">
                    <a:moveTo>
                      <a:pt x="0" y="1"/>
                    </a:moveTo>
                    <a:lnTo>
                      <a:pt x="0" y="305"/>
                    </a:lnTo>
                    <a:lnTo>
                      <a:pt x="14464" y="305"/>
                    </a:lnTo>
                    <a:cubicBezTo>
                      <a:pt x="15801" y="183"/>
                      <a:pt x="17138" y="61"/>
                      <a:pt x="18475"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20"/>
              <p:cNvSpPr/>
              <p:nvPr/>
            </p:nvSpPr>
            <p:spPr>
              <a:xfrm>
                <a:off x="1235623" y="7861715"/>
                <a:ext cx="3285581" cy="4374"/>
              </a:xfrm>
              <a:custGeom>
                <a:avLst/>
                <a:gdLst/>
                <a:ahLst/>
                <a:cxnLst/>
                <a:rect l="l" t="t" r="r" b="b"/>
                <a:pathLst>
                  <a:path w="229120" h="305" extrusionOk="0">
                    <a:moveTo>
                      <a:pt x="122" y="0"/>
                    </a:moveTo>
                    <a:cubicBezTo>
                      <a:pt x="61" y="122"/>
                      <a:pt x="0" y="183"/>
                      <a:pt x="0" y="304"/>
                    </a:cubicBezTo>
                    <a:lnTo>
                      <a:pt x="228998" y="304"/>
                    </a:lnTo>
                    <a:cubicBezTo>
                      <a:pt x="229059" y="183"/>
                      <a:pt x="229059" y="122"/>
                      <a:pt x="229119"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20"/>
              <p:cNvSpPr/>
              <p:nvPr/>
            </p:nvSpPr>
            <p:spPr>
              <a:xfrm>
                <a:off x="916658" y="7707460"/>
                <a:ext cx="3635921" cy="4359"/>
              </a:xfrm>
              <a:custGeom>
                <a:avLst/>
                <a:gdLst/>
                <a:ahLst/>
                <a:cxnLst/>
                <a:rect l="l" t="t" r="r" b="b"/>
                <a:pathLst>
                  <a:path w="253551" h="304" extrusionOk="0">
                    <a:moveTo>
                      <a:pt x="0" y="0"/>
                    </a:moveTo>
                    <a:lnTo>
                      <a:pt x="0" y="304"/>
                    </a:lnTo>
                    <a:lnTo>
                      <a:pt x="253550" y="304"/>
                    </a:lnTo>
                    <a:lnTo>
                      <a:pt x="253550" y="243"/>
                    </a:lnTo>
                    <a:cubicBezTo>
                      <a:pt x="253550" y="182"/>
                      <a:pt x="253550" y="122"/>
                      <a:pt x="253550"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20"/>
              <p:cNvSpPr/>
              <p:nvPr/>
            </p:nvSpPr>
            <p:spPr>
              <a:xfrm>
                <a:off x="916658" y="7554065"/>
                <a:ext cx="3640281" cy="3499"/>
              </a:xfrm>
              <a:custGeom>
                <a:avLst/>
                <a:gdLst/>
                <a:ahLst/>
                <a:cxnLst/>
                <a:rect l="l" t="t" r="r" b="b"/>
                <a:pathLst>
                  <a:path w="253855" h="244" extrusionOk="0">
                    <a:moveTo>
                      <a:pt x="0" y="1"/>
                    </a:moveTo>
                    <a:lnTo>
                      <a:pt x="0" y="244"/>
                    </a:lnTo>
                    <a:lnTo>
                      <a:pt x="253854" y="244"/>
                    </a:lnTo>
                    <a:cubicBezTo>
                      <a:pt x="253854" y="183"/>
                      <a:pt x="253854" y="62"/>
                      <a:pt x="253854"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20"/>
              <p:cNvSpPr/>
              <p:nvPr/>
            </p:nvSpPr>
            <p:spPr>
              <a:xfrm>
                <a:off x="1244341" y="7399810"/>
                <a:ext cx="3283831" cy="3499"/>
              </a:xfrm>
              <a:custGeom>
                <a:avLst/>
                <a:gdLst/>
                <a:ahLst/>
                <a:cxnLst/>
                <a:rect l="l" t="t" r="r" b="b"/>
                <a:pathLst>
                  <a:path w="228998" h="244" extrusionOk="0">
                    <a:moveTo>
                      <a:pt x="0" y="1"/>
                    </a:moveTo>
                    <a:cubicBezTo>
                      <a:pt x="0" y="62"/>
                      <a:pt x="0" y="183"/>
                      <a:pt x="0" y="244"/>
                    </a:cubicBezTo>
                    <a:lnTo>
                      <a:pt x="228998" y="244"/>
                    </a:lnTo>
                    <a:cubicBezTo>
                      <a:pt x="228998" y="183"/>
                      <a:pt x="228998" y="62"/>
                      <a:pt x="228998"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20"/>
              <p:cNvSpPr/>
              <p:nvPr/>
            </p:nvSpPr>
            <p:spPr>
              <a:xfrm>
                <a:off x="916658" y="7245554"/>
                <a:ext cx="3595827" cy="3499"/>
              </a:xfrm>
              <a:custGeom>
                <a:avLst/>
                <a:gdLst/>
                <a:ahLst/>
                <a:cxnLst/>
                <a:rect l="l" t="t" r="r" b="b"/>
                <a:pathLst>
                  <a:path w="250755" h="244" extrusionOk="0">
                    <a:moveTo>
                      <a:pt x="0" y="1"/>
                    </a:moveTo>
                    <a:lnTo>
                      <a:pt x="0" y="244"/>
                    </a:lnTo>
                    <a:lnTo>
                      <a:pt x="250694" y="244"/>
                    </a:lnTo>
                    <a:cubicBezTo>
                      <a:pt x="250694" y="183"/>
                      <a:pt x="250694" y="122"/>
                      <a:pt x="250755"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20"/>
              <p:cNvSpPr/>
              <p:nvPr/>
            </p:nvSpPr>
            <p:spPr>
              <a:xfrm>
                <a:off x="916658" y="7091299"/>
                <a:ext cx="3617624" cy="4374"/>
              </a:xfrm>
              <a:custGeom>
                <a:avLst/>
                <a:gdLst/>
                <a:ahLst/>
                <a:cxnLst/>
                <a:rect l="l" t="t" r="r" b="b"/>
                <a:pathLst>
                  <a:path w="252275" h="305" extrusionOk="0">
                    <a:moveTo>
                      <a:pt x="0" y="1"/>
                    </a:moveTo>
                    <a:lnTo>
                      <a:pt x="0" y="305"/>
                    </a:lnTo>
                    <a:lnTo>
                      <a:pt x="252274" y="305"/>
                    </a:lnTo>
                    <a:cubicBezTo>
                      <a:pt x="252274" y="183"/>
                      <a:pt x="252274" y="122"/>
                      <a:pt x="252274"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20"/>
              <p:cNvSpPr/>
              <p:nvPr/>
            </p:nvSpPr>
            <p:spPr>
              <a:xfrm>
                <a:off x="1239107" y="6937918"/>
                <a:ext cx="3343099" cy="3499"/>
              </a:xfrm>
              <a:custGeom>
                <a:avLst/>
                <a:gdLst/>
                <a:ahLst/>
                <a:cxnLst/>
                <a:rect l="l" t="t" r="r" b="b"/>
                <a:pathLst>
                  <a:path w="233131" h="244" extrusionOk="0">
                    <a:moveTo>
                      <a:pt x="0" y="0"/>
                    </a:moveTo>
                    <a:cubicBezTo>
                      <a:pt x="61" y="61"/>
                      <a:pt x="61" y="122"/>
                      <a:pt x="122" y="243"/>
                    </a:cubicBezTo>
                    <a:lnTo>
                      <a:pt x="233009" y="243"/>
                    </a:lnTo>
                    <a:cubicBezTo>
                      <a:pt x="233070" y="122"/>
                      <a:pt x="233070" y="61"/>
                      <a:pt x="233131"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20"/>
              <p:cNvSpPr/>
              <p:nvPr/>
            </p:nvSpPr>
            <p:spPr>
              <a:xfrm>
                <a:off x="916658" y="6783663"/>
                <a:ext cx="3687330" cy="3499"/>
              </a:xfrm>
              <a:custGeom>
                <a:avLst/>
                <a:gdLst/>
                <a:ahLst/>
                <a:cxnLst/>
                <a:rect l="l" t="t" r="r" b="b"/>
                <a:pathLst>
                  <a:path w="257136" h="244" extrusionOk="0">
                    <a:moveTo>
                      <a:pt x="0" y="0"/>
                    </a:moveTo>
                    <a:lnTo>
                      <a:pt x="0" y="243"/>
                    </a:lnTo>
                    <a:lnTo>
                      <a:pt x="257075" y="243"/>
                    </a:lnTo>
                    <a:cubicBezTo>
                      <a:pt x="257075" y="122"/>
                      <a:pt x="257136" y="61"/>
                      <a:pt x="257136"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20"/>
              <p:cNvSpPr/>
              <p:nvPr/>
            </p:nvSpPr>
            <p:spPr>
              <a:xfrm>
                <a:off x="916658" y="6629407"/>
                <a:ext cx="3759676" cy="3499"/>
              </a:xfrm>
              <a:custGeom>
                <a:avLst/>
                <a:gdLst/>
                <a:ahLst/>
                <a:cxnLst/>
                <a:rect l="l" t="t" r="r" b="b"/>
                <a:pathLst>
                  <a:path w="262181" h="244" extrusionOk="0">
                    <a:moveTo>
                      <a:pt x="0" y="0"/>
                    </a:moveTo>
                    <a:lnTo>
                      <a:pt x="0" y="243"/>
                    </a:lnTo>
                    <a:lnTo>
                      <a:pt x="262180" y="243"/>
                    </a:lnTo>
                    <a:lnTo>
                      <a:pt x="262180"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20"/>
              <p:cNvSpPr/>
              <p:nvPr/>
            </p:nvSpPr>
            <p:spPr>
              <a:xfrm>
                <a:off x="916658" y="6475152"/>
                <a:ext cx="195225" cy="3499"/>
              </a:xfrm>
              <a:custGeom>
                <a:avLst/>
                <a:gdLst/>
                <a:ahLst/>
                <a:cxnLst/>
                <a:rect l="l" t="t" r="r" b="b"/>
                <a:pathLst>
                  <a:path w="13614" h="244" extrusionOk="0">
                    <a:moveTo>
                      <a:pt x="0" y="0"/>
                    </a:moveTo>
                    <a:lnTo>
                      <a:pt x="0" y="243"/>
                    </a:lnTo>
                    <a:lnTo>
                      <a:pt x="13310" y="243"/>
                    </a:lnTo>
                    <a:cubicBezTo>
                      <a:pt x="13370" y="182"/>
                      <a:pt x="13492" y="122"/>
                      <a:pt x="13613"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20"/>
              <p:cNvSpPr/>
              <p:nvPr/>
            </p:nvSpPr>
            <p:spPr>
              <a:xfrm>
                <a:off x="1218185" y="6475152"/>
                <a:ext cx="3458148" cy="3499"/>
              </a:xfrm>
              <a:custGeom>
                <a:avLst/>
                <a:gdLst/>
                <a:ahLst/>
                <a:cxnLst/>
                <a:rect l="l" t="t" r="r" b="b"/>
                <a:pathLst>
                  <a:path w="241154" h="244" extrusionOk="0">
                    <a:moveTo>
                      <a:pt x="1" y="0"/>
                    </a:moveTo>
                    <a:cubicBezTo>
                      <a:pt x="62" y="61"/>
                      <a:pt x="183" y="182"/>
                      <a:pt x="244" y="243"/>
                    </a:cubicBezTo>
                    <a:lnTo>
                      <a:pt x="241153" y="243"/>
                    </a:lnTo>
                    <a:lnTo>
                      <a:pt x="241153"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20"/>
              <p:cNvSpPr/>
              <p:nvPr/>
            </p:nvSpPr>
            <p:spPr>
              <a:xfrm>
                <a:off x="916658" y="6320897"/>
                <a:ext cx="3759676" cy="4359"/>
              </a:xfrm>
              <a:custGeom>
                <a:avLst/>
                <a:gdLst/>
                <a:ahLst/>
                <a:cxnLst/>
                <a:rect l="l" t="t" r="r" b="b"/>
                <a:pathLst>
                  <a:path w="262181" h="304" extrusionOk="0">
                    <a:moveTo>
                      <a:pt x="0" y="0"/>
                    </a:moveTo>
                    <a:lnTo>
                      <a:pt x="0" y="304"/>
                    </a:lnTo>
                    <a:lnTo>
                      <a:pt x="262180" y="304"/>
                    </a:lnTo>
                    <a:lnTo>
                      <a:pt x="262180"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20"/>
              <p:cNvSpPr/>
              <p:nvPr/>
            </p:nvSpPr>
            <p:spPr>
              <a:xfrm>
                <a:off x="916658" y="6166641"/>
                <a:ext cx="203943" cy="4359"/>
              </a:xfrm>
              <a:custGeom>
                <a:avLst/>
                <a:gdLst/>
                <a:ahLst/>
                <a:cxnLst/>
                <a:rect l="l" t="t" r="r" b="b"/>
                <a:pathLst>
                  <a:path w="14222" h="304" extrusionOk="0">
                    <a:moveTo>
                      <a:pt x="0" y="0"/>
                    </a:moveTo>
                    <a:lnTo>
                      <a:pt x="0" y="304"/>
                    </a:lnTo>
                    <a:lnTo>
                      <a:pt x="14221" y="304"/>
                    </a:lnTo>
                    <a:cubicBezTo>
                      <a:pt x="14100" y="243"/>
                      <a:pt x="13978" y="122"/>
                      <a:pt x="13857"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20"/>
              <p:cNvSpPr/>
              <p:nvPr/>
            </p:nvSpPr>
            <p:spPr>
              <a:xfrm>
                <a:off x="1208606" y="6167502"/>
                <a:ext cx="3467727" cy="3499"/>
              </a:xfrm>
              <a:custGeom>
                <a:avLst/>
                <a:gdLst/>
                <a:ahLst/>
                <a:cxnLst/>
                <a:rect l="l" t="t" r="r" b="b"/>
                <a:pathLst>
                  <a:path w="241822" h="244" extrusionOk="0">
                    <a:moveTo>
                      <a:pt x="365" y="1"/>
                    </a:moveTo>
                    <a:cubicBezTo>
                      <a:pt x="243" y="62"/>
                      <a:pt x="122" y="183"/>
                      <a:pt x="0" y="244"/>
                    </a:cubicBezTo>
                    <a:lnTo>
                      <a:pt x="241821" y="244"/>
                    </a:lnTo>
                    <a:lnTo>
                      <a:pt x="241821"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20"/>
              <p:cNvSpPr/>
              <p:nvPr/>
            </p:nvSpPr>
            <p:spPr>
              <a:xfrm>
                <a:off x="916658" y="6013246"/>
                <a:ext cx="3759676" cy="3499"/>
              </a:xfrm>
              <a:custGeom>
                <a:avLst/>
                <a:gdLst/>
                <a:ahLst/>
                <a:cxnLst/>
                <a:rect l="l" t="t" r="r" b="b"/>
                <a:pathLst>
                  <a:path w="262181" h="244" extrusionOk="0">
                    <a:moveTo>
                      <a:pt x="0" y="1"/>
                    </a:moveTo>
                    <a:lnTo>
                      <a:pt x="0" y="244"/>
                    </a:lnTo>
                    <a:lnTo>
                      <a:pt x="262180" y="244"/>
                    </a:lnTo>
                    <a:lnTo>
                      <a:pt x="262180"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20"/>
              <p:cNvSpPr/>
              <p:nvPr/>
            </p:nvSpPr>
            <p:spPr>
              <a:xfrm>
                <a:off x="916658" y="5858991"/>
                <a:ext cx="3759676" cy="3499"/>
              </a:xfrm>
              <a:custGeom>
                <a:avLst/>
                <a:gdLst/>
                <a:ahLst/>
                <a:cxnLst/>
                <a:rect l="l" t="t" r="r" b="b"/>
                <a:pathLst>
                  <a:path w="262181" h="244" extrusionOk="0">
                    <a:moveTo>
                      <a:pt x="0" y="1"/>
                    </a:moveTo>
                    <a:lnTo>
                      <a:pt x="0" y="244"/>
                    </a:lnTo>
                    <a:lnTo>
                      <a:pt x="262180" y="244"/>
                    </a:lnTo>
                    <a:lnTo>
                      <a:pt x="262180"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20"/>
              <p:cNvSpPr/>
              <p:nvPr/>
            </p:nvSpPr>
            <p:spPr>
              <a:xfrm>
                <a:off x="916658" y="5704736"/>
                <a:ext cx="3759676" cy="4374"/>
              </a:xfrm>
              <a:custGeom>
                <a:avLst/>
                <a:gdLst/>
                <a:ahLst/>
                <a:cxnLst/>
                <a:rect l="l" t="t" r="r" b="b"/>
                <a:pathLst>
                  <a:path w="262181" h="305" extrusionOk="0">
                    <a:moveTo>
                      <a:pt x="0" y="1"/>
                    </a:moveTo>
                    <a:lnTo>
                      <a:pt x="0" y="305"/>
                    </a:lnTo>
                    <a:lnTo>
                      <a:pt x="262180" y="305"/>
                    </a:lnTo>
                    <a:lnTo>
                      <a:pt x="262180"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835" name="Google Shape;2835;p20"/>
          <p:cNvGrpSpPr/>
          <p:nvPr/>
        </p:nvGrpSpPr>
        <p:grpSpPr>
          <a:xfrm>
            <a:off x="-1171270" y="5587711"/>
            <a:ext cx="2272587" cy="1483144"/>
            <a:chOff x="7662600" y="-1843499"/>
            <a:chExt cx="1898252" cy="1238844"/>
          </a:xfrm>
        </p:grpSpPr>
        <p:sp>
          <p:nvSpPr>
            <p:cNvPr id="2836" name="Google Shape;2836;p20"/>
            <p:cNvSpPr/>
            <p:nvPr/>
          </p:nvSpPr>
          <p:spPr>
            <a:xfrm>
              <a:off x="7662600" y="-1843499"/>
              <a:ext cx="1898252" cy="1238844"/>
            </a:xfrm>
            <a:custGeom>
              <a:avLst/>
              <a:gdLst/>
              <a:ahLst/>
              <a:cxnLst/>
              <a:rect l="l" t="t" r="r" b="b"/>
              <a:pathLst>
                <a:path w="284809" h="185873" extrusionOk="0">
                  <a:moveTo>
                    <a:pt x="256265" y="0"/>
                  </a:moveTo>
                  <a:lnTo>
                    <a:pt x="9993" y="37998"/>
                  </a:lnTo>
                  <a:lnTo>
                    <a:pt x="0" y="39567"/>
                  </a:lnTo>
                  <a:cubicBezTo>
                    <a:pt x="1792" y="42793"/>
                    <a:pt x="3181" y="42703"/>
                    <a:pt x="4167" y="44630"/>
                  </a:cubicBezTo>
                  <a:cubicBezTo>
                    <a:pt x="5556" y="47453"/>
                    <a:pt x="7662" y="48887"/>
                    <a:pt x="9052" y="51710"/>
                  </a:cubicBezTo>
                  <a:cubicBezTo>
                    <a:pt x="10037" y="53682"/>
                    <a:pt x="11202" y="56012"/>
                    <a:pt x="12950" y="59283"/>
                  </a:cubicBezTo>
                  <a:cubicBezTo>
                    <a:pt x="14742" y="62509"/>
                    <a:pt x="15639" y="65018"/>
                    <a:pt x="16804" y="66856"/>
                  </a:cubicBezTo>
                  <a:cubicBezTo>
                    <a:pt x="18506" y="69499"/>
                    <a:pt x="20030" y="71202"/>
                    <a:pt x="21733" y="73846"/>
                  </a:cubicBezTo>
                  <a:cubicBezTo>
                    <a:pt x="22898" y="75683"/>
                    <a:pt x="24063" y="78103"/>
                    <a:pt x="25855" y="81329"/>
                  </a:cubicBezTo>
                  <a:cubicBezTo>
                    <a:pt x="27647" y="84645"/>
                    <a:pt x="28409" y="87244"/>
                    <a:pt x="28947" y="89440"/>
                  </a:cubicBezTo>
                  <a:cubicBezTo>
                    <a:pt x="29753" y="92487"/>
                    <a:pt x="29216" y="95086"/>
                    <a:pt x="29978" y="98133"/>
                  </a:cubicBezTo>
                  <a:cubicBezTo>
                    <a:pt x="30515" y="100328"/>
                    <a:pt x="32397" y="102524"/>
                    <a:pt x="34234" y="105840"/>
                  </a:cubicBezTo>
                  <a:cubicBezTo>
                    <a:pt x="35489" y="108170"/>
                    <a:pt x="37461" y="109649"/>
                    <a:pt x="39477" y="111396"/>
                  </a:cubicBezTo>
                  <a:cubicBezTo>
                    <a:pt x="41359" y="113099"/>
                    <a:pt x="43152" y="114981"/>
                    <a:pt x="45347" y="116415"/>
                  </a:cubicBezTo>
                  <a:cubicBezTo>
                    <a:pt x="47543" y="117894"/>
                    <a:pt x="49022" y="120313"/>
                    <a:pt x="51128" y="121837"/>
                  </a:cubicBezTo>
                  <a:cubicBezTo>
                    <a:pt x="53278" y="123405"/>
                    <a:pt x="56594" y="123674"/>
                    <a:pt x="58252" y="125601"/>
                  </a:cubicBezTo>
                  <a:cubicBezTo>
                    <a:pt x="59910" y="127528"/>
                    <a:pt x="61434" y="129903"/>
                    <a:pt x="62688" y="132277"/>
                  </a:cubicBezTo>
                  <a:cubicBezTo>
                    <a:pt x="63854" y="134563"/>
                    <a:pt x="63898" y="137520"/>
                    <a:pt x="65019" y="139850"/>
                  </a:cubicBezTo>
                  <a:cubicBezTo>
                    <a:pt x="66139" y="142270"/>
                    <a:pt x="67035" y="144824"/>
                    <a:pt x="68379" y="146930"/>
                  </a:cubicBezTo>
                  <a:cubicBezTo>
                    <a:pt x="69813" y="149171"/>
                    <a:pt x="72412" y="150291"/>
                    <a:pt x="74473" y="151859"/>
                  </a:cubicBezTo>
                  <a:cubicBezTo>
                    <a:pt x="76490" y="153383"/>
                    <a:pt x="77834" y="155937"/>
                    <a:pt x="79895" y="157505"/>
                  </a:cubicBezTo>
                  <a:cubicBezTo>
                    <a:pt x="82001" y="159029"/>
                    <a:pt x="84152" y="160463"/>
                    <a:pt x="86303" y="161941"/>
                  </a:cubicBezTo>
                  <a:cubicBezTo>
                    <a:pt x="88409" y="163375"/>
                    <a:pt x="90336" y="165257"/>
                    <a:pt x="92576" y="166557"/>
                  </a:cubicBezTo>
                  <a:cubicBezTo>
                    <a:pt x="94817" y="167901"/>
                    <a:pt x="97057" y="169380"/>
                    <a:pt x="99343" y="170500"/>
                  </a:cubicBezTo>
                  <a:cubicBezTo>
                    <a:pt x="100042" y="170830"/>
                    <a:pt x="100803" y="170942"/>
                    <a:pt x="101598" y="170942"/>
                  </a:cubicBezTo>
                  <a:cubicBezTo>
                    <a:pt x="103295" y="170942"/>
                    <a:pt x="105145" y="170430"/>
                    <a:pt x="106870" y="170430"/>
                  </a:cubicBezTo>
                  <a:cubicBezTo>
                    <a:pt x="107081" y="170430"/>
                    <a:pt x="107291" y="170438"/>
                    <a:pt x="107498" y="170455"/>
                  </a:cubicBezTo>
                  <a:cubicBezTo>
                    <a:pt x="109966" y="170672"/>
                    <a:pt x="112476" y="172478"/>
                    <a:pt x="115069" y="172478"/>
                  </a:cubicBezTo>
                  <a:cubicBezTo>
                    <a:pt x="115159" y="172478"/>
                    <a:pt x="115249" y="172476"/>
                    <a:pt x="115340" y="172472"/>
                  </a:cubicBezTo>
                  <a:cubicBezTo>
                    <a:pt x="117983" y="172337"/>
                    <a:pt x="120582" y="170948"/>
                    <a:pt x="123181" y="170903"/>
                  </a:cubicBezTo>
                  <a:cubicBezTo>
                    <a:pt x="123540" y="170903"/>
                    <a:pt x="123899" y="170902"/>
                    <a:pt x="124258" y="170902"/>
                  </a:cubicBezTo>
                  <a:cubicBezTo>
                    <a:pt x="126595" y="170902"/>
                    <a:pt x="128938" y="170936"/>
                    <a:pt x="131113" y="171441"/>
                  </a:cubicBezTo>
                  <a:cubicBezTo>
                    <a:pt x="133577" y="172023"/>
                    <a:pt x="136266" y="172561"/>
                    <a:pt x="138641" y="173681"/>
                  </a:cubicBezTo>
                  <a:cubicBezTo>
                    <a:pt x="140971" y="174802"/>
                    <a:pt x="142405" y="177804"/>
                    <a:pt x="144735" y="178969"/>
                  </a:cubicBezTo>
                  <a:cubicBezTo>
                    <a:pt x="147065" y="180134"/>
                    <a:pt x="149708" y="180851"/>
                    <a:pt x="152128" y="181702"/>
                  </a:cubicBezTo>
                  <a:cubicBezTo>
                    <a:pt x="152858" y="181954"/>
                    <a:pt x="153611" y="182041"/>
                    <a:pt x="154378" y="182041"/>
                  </a:cubicBezTo>
                  <a:cubicBezTo>
                    <a:pt x="156090" y="182041"/>
                    <a:pt x="157868" y="181607"/>
                    <a:pt x="159594" y="181607"/>
                  </a:cubicBezTo>
                  <a:cubicBezTo>
                    <a:pt x="159704" y="181607"/>
                    <a:pt x="159815" y="181609"/>
                    <a:pt x="159925" y="181613"/>
                  </a:cubicBezTo>
                  <a:cubicBezTo>
                    <a:pt x="162818" y="181653"/>
                    <a:pt x="165192" y="182583"/>
                    <a:pt x="167216" y="182583"/>
                  </a:cubicBezTo>
                  <a:cubicBezTo>
                    <a:pt x="167418" y="182583"/>
                    <a:pt x="167616" y="182574"/>
                    <a:pt x="167811" y="182554"/>
                  </a:cubicBezTo>
                  <a:cubicBezTo>
                    <a:pt x="170948" y="182240"/>
                    <a:pt x="173009" y="180582"/>
                    <a:pt x="175339" y="180044"/>
                  </a:cubicBezTo>
                  <a:cubicBezTo>
                    <a:pt x="175704" y="179960"/>
                    <a:pt x="176076" y="179925"/>
                    <a:pt x="176457" y="179925"/>
                  </a:cubicBezTo>
                  <a:cubicBezTo>
                    <a:pt x="178270" y="179925"/>
                    <a:pt x="180270" y="180716"/>
                    <a:pt x="182512" y="180716"/>
                  </a:cubicBezTo>
                  <a:cubicBezTo>
                    <a:pt x="182806" y="180716"/>
                    <a:pt x="183103" y="180702"/>
                    <a:pt x="183405" y="180672"/>
                  </a:cubicBezTo>
                  <a:cubicBezTo>
                    <a:pt x="184875" y="180519"/>
                    <a:pt x="186470" y="180449"/>
                    <a:pt x="188363" y="180449"/>
                  </a:cubicBezTo>
                  <a:cubicBezTo>
                    <a:pt x="189240" y="180449"/>
                    <a:pt x="190181" y="180464"/>
                    <a:pt x="191202" y="180492"/>
                  </a:cubicBezTo>
                  <a:cubicBezTo>
                    <a:pt x="191372" y="180497"/>
                    <a:pt x="191540" y="180499"/>
                    <a:pt x="191706" y="180499"/>
                  </a:cubicBezTo>
                  <a:cubicBezTo>
                    <a:pt x="194028" y="180499"/>
                    <a:pt x="196032" y="180065"/>
                    <a:pt x="197772" y="180065"/>
                  </a:cubicBezTo>
                  <a:cubicBezTo>
                    <a:pt x="198245" y="180065"/>
                    <a:pt x="198698" y="180097"/>
                    <a:pt x="199133" y="180179"/>
                  </a:cubicBezTo>
                  <a:cubicBezTo>
                    <a:pt x="202180" y="180761"/>
                    <a:pt x="204376" y="181881"/>
                    <a:pt x="206661" y="182688"/>
                  </a:cubicBezTo>
                  <a:cubicBezTo>
                    <a:pt x="208902" y="183539"/>
                    <a:pt x="211097" y="185063"/>
                    <a:pt x="214189" y="185645"/>
                  </a:cubicBezTo>
                  <a:cubicBezTo>
                    <a:pt x="214624" y="185727"/>
                    <a:pt x="215083" y="185759"/>
                    <a:pt x="215565" y="185759"/>
                  </a:cubicBezTo>
                  <a:cubicBezTo>
                    <a:pt x="217339" y="185759"/>
                    <a:pt x="219425" y="185325"/>
                    <a:pt x="221788" y="185325"/>
                  </a:cubicBezTo>
                  <a:cubicBezTo>
                    <a:pt x="221957" y="185325"/>
                    <a:pt x="222128" y="185327"/>
                    <a:pt x="222300" y="185332"/>
                  </a:cubicBezTo>
                  <a:cubicBezTo>
                    <a:pt x="225301" y="185418"/>
                    <a:pt x="227768" y="185872"/>
                    <a:pt x="229820" y="185872"/>
                  </a:cubicBezTo>
                  <a:cubicBezTo>
                    <a:pt x="229913" y="185872"/>
                    <a:pt x="230005" y="185871"/>
                    <a:pt x="230097" y="185870"/>
                  </a:cubicBezTo>
                  <a:cubicBezTo>
                    <a:pt x="233278" y="185780"/>
                    <a:pt x="235519" y="184480"/>
                    <a:pt x="237849" y="184301"/>
                  </a:cubicBezTo>
                  <a:cubicBezTo>
                    <a:pt x="238166" y="184271"/>
                    <a:pt x="238485" y="184258"/>
                    <a:pt x="238806" y="184258"/>
                  </a:cubicBezTo>
                  <a:cubicBezTo>
                    <a:pt x="240700" y="184258"/>
                    <a:pt x="242687" y="184712"/>
                    <a:pt x="245140" y="184712"/>
                  </a:cubicBezTo>
                  <a:cubicBezTo>
                    <a:pt x="245321" y="184712"/>
                    <a:pt x="245504" y="184710"/>
                    <a:pt x="245690" y="184704"/>
                  </a:cubicBezTo>
                  <a:cubicBezTo>
                    <a:pt x="245809" y="184700"/>
                    <a:pt x="245930" y="184697"/>
                    <a:pt x="246051" y="184697"/>
                  </a:cubicBezTo>
                  <a:cubicBezTo>
                    <a:pt x="248121" y="184697"/>
                    <a:pt x="250524" y="185382"/>
                    <a:pt x="253487" y="185466"/>
                  </a:cubicBezTo>
                  <a:cubicBezTo>
                    <a:pt x="253674" y="185472"/>
                    <a:pt x="253859" y="185474"/>
                    <a:pt x="254042" y="185474"/>
                  </a:cubicBezTo>
                  <a:cubicBezTo>
                    <a:pt x="256963" y="185474"/>
                    <a:pt x="259305" y="184839"/>
                    <a:pt x="261329" y="184839"/>
                  </a:cubicBezTo>
                  <a:cubicBezTo>
                    <a:pt x="261622" y="184835"/>
                    <a:pt x="261909" y="184833"/>
                    <a:pt x="262190" y="184833"/>
                  </a:cubicBezTo>
                  <a:cubicBezTo>
                    <a:pt x="264200" y="184833"/>
                    <a:pt x="265899" y="184927"/>
                    <a:pt x="267501" y="184927"/>
                  </a:cubicBezTo>
                  <a:cubicBezTo>
                    <a:pt x="268066" y="184927"/>
                    <a:pt x="268620" y="184916"/>
                    <a:pt x="269171" y="184884"/>
                  </a:cubicBezTo>
                  <a:cubicBezTo>
                    <a:pt x="271501" y="184749"/>
                    <a:pt x="273786" y="183584"/>
                    <a:pt x="276923" y="183539"/>
                  </a:cubicBezTo>
                  <a:cubicBezTo>
                    <a:pt x="276952" y="183539"/>
                    <a:pt x="276982" y="183539"/>
                    <a:pt x="277011" y="183539"/>
                  </a:cubicBezTo>
                  <a:cubicBezTo>
                    <a:pt x="279145" y="183539"/>
                    <a:pt x="281715" y="185109"/>
                    <a:pt x="284809" y="185197"/>
                  </a:cubicBezTo>
                  <a:lnTo>
                    <a:pt x="283913" y="179372"/>
                  </a:lnTo>
                  <a:lnTo>
                    <a:pt x="284182" y="179372"/>
                  </a:lnTo>
                  <a:lnTo>
                    <a:pt x="256265" y="0"/>
                  </a:lnTo>
                  <a:close/>
                </a:path>
              </a:pathLst>
            </a:custGeom>
            <a:solidFill>
              <a:schemeClr val="accent3"/>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20"/>
            <p:cNvSpPr/>
            <p:nvPr/>
          </p:nvSpPr>
          <p:spPr>
            <a:xfrm>
              <a:off x="7662600" y="-1843499"/>
              <a:ext cx="1898252" cy="1238844"/>
            </a:xfrm>
            <a:custGeom>
              <a:avLst/>
              <a:gdLst/>
              <a:ahLst/>
              <a:cxnLst/>
              <a:rect l="l" t="t" r="r" b="b"/>
              <a:pathLst>
                <a:path w="284809" h="185873" extrusionOk="0">
                  <a:moveTo>
                    <a:pt x="256265" y="0"/>
                  </a:moveTo>
                  <a:lnTo>
                    <a:pt x="9993" y="37998"/>
                  </a:lnTo>
                  <a:lnTo>
                    <a:pt x="0" y="39567"/>
                  </a:lnTo>
                  <a:cubicBezTo>
                    <a:pt x="1792" y="42793"/>
                    <a:pt x="3181" y="42703"/>
                    <a:pt x="4167" y="44630"/>
                  </a:cubicBezTo>
                  <a:cubicBezTo>
                    <a:pt x="5556" y="47453"/>
                    <a:pt x="7662" y="48887"/>
                    <a:pt x="9052" y="51710"/>
                  </a:cubicBezTo>
                  <a:cubicBezTo>
                    <a:pt x="10037" y="53682"/>
                    <a:pt x="11202" y="56012"/>
                    <a:pt x="12950" y="59283"/>
                  </a:cubicBezTo>
                  <a:cubicBezTo>
                    <a:pt x="14742" y="62509"/>
                    <a:pt x="15639" y="65018"/>
                    <a:pt x="16804" y="66856"/>
                  </a:cubicBezTo>
                  <a:cubicBezTo>
                    <a:pt x="18506" y="69499"/>
                    <a:pt x="20030" y="71202"/>
                    <a:pt x="21733" y="73846"/>
                  </a:cubicBezTo>
                  <a:cubicBezTo>
                    <a:pt x="22898" y="75683"/>
                    <a:pt x="24063" y="78103"/>
                    <a:pt x="25855" y="81329"/>
                  </a:cubicBezTo>
                  <a:cubicBezTo>
                    <a:pt x="27647" y="84645"/>
                    <a:pt x="28409" y="87244"/>
                    <a:pt x="28947" y="89440"/>
                  </a:cubicBezTo>
                  <a:cubicBezTo>
                    <a:pt x="29753" y="92487"/>
                    <a:pt x="29216" y="95086"/>
                    <a:pt x="29978" y="98133"/>
                  </a:cubicBezTo>
                  <a:cubicBezTo>
                    <a:pt x="30515" y="100328"/>
                    <a:pt x="32397" y="102524"/>
                    <a:pt x="34234" y="105840"/>
                  </a:cubicBezTo>
                  <a:cubicBezTo>
                    <a:pt x="35489" y="108170"/>
                    <a:pt x="37461" y="109649"/>
                    <a:pt x="39477" y="111396"/>
                  </a:cubicBezTo>
                  <a:cubicBezTo>
                    <a:pt x="41359" y="113099"/>
                    <a:pt x="43152" y="114981"/>
                    <a:pt x="45347" y="116415"/>
                  </a:cubicBezTo>
                  <a:cubicBezTo>
                    <a:pt x="47543" y="117894"/>
                    <a:pt x="49022" y="120313"/>
                    <a:pt x="51128" y="121837"/>
                  </a:cubicBezTo>
                  <a:cubicBezTo>
                    <a:pt x="53278" y="123405"/>
                    <a:pt x="56594" y="123674"/>
                    <a:pt x="58252" y="125601"/>
                  </a:cubicBezTo>
                  <a:cubicBezTo>
                    <a:pt x="59910" y="127528"/>
                    <a:pt x="61434" y="129903"/>
                    <a:pt x="62688" y="132277"/>
                  </a:cubicBezTo>
                  <a:cubicBezTo>
                    <a:pt x="63854" y="134563"/>
                    <a:pt x="63898" y="137520"/>
                    <a:pt x="65019" y="139850"/>
                  </a:cubicBezTo>
                  <a:cubicBezTo>
                    <a:pt x="66139" y="142270"/>
                    <a:pt x="67035" y="144824"/>
                    <a:pt x="68379" y="146930"/>
                  </a:cubicBezTo>
                  <a:cubicBezTo>
                    <a:pt x="69813" y="149171"/>
                    <a:pt x="72412" y="150291"/>
                    <a:pt x="74473" y="151859"/>
                  </a:cubicBezTo>
                  <a:cubicBezTo>
                    <a:pt x="76490" y="153383"/>
                    <a:pt x="77834" y="155937"/>
                    <a:pt x="79895" y="157505"/>
                  </a:cubicBezTo>
                  <a:cubicBezTo>
                    <a:pt x="82001" y="159029"/>
                    <a:pt x="84152" y="160463"/>
                    <a:pt x="86303" y="161941"/>
                  </a:cubicBezTo>
                  <a:cubicBezTo>
                    <a:pt x="88409" y="163375"/>
                    <a:pt x="90336" y="165257"/>
                    <a:pt x="92576" y="166557"/>
                  </a:cubicBezTo>
                  <a:cubicBezTo>
                    <a:pt x="94817" y="167901"/>
                    <a:pt x="97057" y="169380"/>
                    <a:pt x="99343" y="170500"/>
                  </a:cubicBezTo>
                  <a:cubicBezTo>
                    <a:pt x="100042" y="170830"/>
                    <a:pt x="100803" y="170942"/>
                    <a:pt x="101598" y="170942"/>
                  </a:cubicBezTo>
                  <a:cubicBezTo>
                    <a:pt x="103295" y="170942"/>
                    <a:pt x="105145" y="170430"/>
                    <a:pt x="106870" y="170430"/>
                  </a:cubicBezTo>
                  <a:cubicBezTo>
                    <a:pt x="107081" y="170430"/>
                    <a:pt x="107291" y="170438"/>
                    <a:pt x="107498" y="170455"/>
                  </a:cubicBezTo>
                  <a:cubicBezTo>
                    <a:pt x="109966" y="170672"/>
                    <a:pt x="112476" y="172478"/>
                    <a:pt x="115069" y="172478"/>
                  </a:cubicBezTo>
                  <a:cubicBezTo>
                    <a:pt x="115159" y="172478"/>
                    <a:pt x="115249" y="172476"/>
                    <a:pt x="115340" y="172472"/>
                  </a:cubicBezTo>
                  <a:cubicBezTo>
                    <a:pt x="117983" y="172337"/>
                    <a:pt x="120582" y="170948"/>
                    <a:pt x="123181" y="170903"/>
                  </a:cubicBezTo>
                  <a:cubicBezTo>
                    <a:pt x="123540" y="170903"/>
                    <a:pt x="123899" y="170902"/>
                    <a:pt x="124258" y="170902"/>
                  </a:cubicBezTo>
                  <a:cubicBezTo>
                    <a:pt x="126595" y="170902"/>
                    <a:pt x="128938" y="170936"/>
                    <a:pt x="131113" y="171441"/>
                  </a:cubicBezTo>
                  <a:cubicBezTo>
                    <a:pt x="133577" y="172023"/>
                    <a:pt x="136266" y="172561"/>
                    <a:pt x="138641" y="173681"/>
                  </a:cubicBezTo>
                  <a:cubicBezTo>
                    <a:pt x="140971" y="174802"/>
                    <a:pt x="142405" y="177804"/>
                    <a:pt x="144735" y="178969"/>
                  </a:cubicBezTo>
                  <a:cubicBezTo>
                    <a:pt x="147065" y="180134"/>
                    <a:pt x="149708" y="180851"/>
                    <a:pt x="152128" y="181702"/>
                  </a:cubicBezTo>
                  <a:cubicBezTo>
                    <a:pt x="152858" y="181954"/>
                    <a:pt x="153611" y="182041"/>
                    <a:pt x="154378" y="182041"/>
                  </a:cubicBezTo>
                  <a:cubicBezTo>
                    <a:pt x="156090" y="182041"/>
                    <a:pt x="157868" y="181607"/>
                    <a:pt x="159594" y="181607"/>
                  </a:cubicBezTo>
                  <a:cubicBezTo>
                    <a:pt x="159704" y="181607"/>
                    <a:pt x="159815" y="181609"/>
                    <a:pt x="159925" y="181613"/>
                  </a:cubicBezTo>
                  <a:cubicBezTo>
                    <a:pt x="162818" y="181653"/>
                    <a:pt x="165192" y="182583"/>
                    <a:pt x="167216" y="182583"/>
                  </a:cubicBezTo>
                  <a:cubicBezTo>
                    <a:pt x="167418" y="182583"/>
                    <a:pt x="167616" y="182574"/>
                    <a:pt x="167811" y="182554"/>
                  </a:cubicBezTo>
                  <a:cubicBezTo>
                    <a:pt x="170948" y="182240"/>
                    <a:pt x="173009" y="180582"/>
                    <a:pt x="175339" y="180044"/>
                  </a:cubicBezTo>
                  <a:cubicBezTo>
                    <a:pt x="175704" y="179960"/>
                    <a:pt x="176076" y="179925"/>
                    <a:pt x="176457" y="179925"/>
                  </a:cubicBezTo>
                  <a:cubicBezTo>
                    <a:pt x="178270" y="179925"/>
                    <a:pt x="180270" y="180716"/>
                    <a:pt x="182512" y="180716"/>
                  </a:cubicBezTo>
                  <a:cubicBezTo>
                    <a:pt x="182806" y="180716"/>
                    <a:pt x="183103" y="180702"/>
                    <a:pt x="183405" y="180672"/>
                  </a:cubicBezTo>
                  <a:cubicBezTo>
                    <a:pt x="184875" y="180519"/>
                    <a:pt x="186470" y="180449"/>
                    <a:pt x="188363" y="180449"/>
                  </a:cubicBezTo>
                  <a:cubicBezTo>
                    <a:pt x="189240" y="180449"/>
                    <a:pt x="190181" y="180464"/>
                    <a:pt x="191202" y="180492"/>
                  </a:cubicBezTo>
                  <a:cubicBezTo>
                    <a:pt x="191372" y="180497"/>
                    <a:pt x="191540" y="180499"/>
                    <a:pt x="191706" y="180499"/>
                  </a:cubicBezTo>
                  <a:cubicBezTo>
                    <a:pt x="194028" y="180499"/>
                    <a:pt x="196032" y="180065"/>
                    <a:pt x="197772" y="180065"/>
                  </a:cubicBezTo>
                  <a:cubicBezTo>
                    <a:pt x="198245" y="180065"/>
                    <a:pt x="198698" y="180097"/>
                    <a:pt x="199133" y="180179"/>
                  </a:cubicBezTo>
                  <a:cubicBezTo>
                    <a:pt x="202180" y="180761"/>
                    <a:pt x="204376" y="181881"/>
                    <a:pt x="206661" y="182688"/>
                  </a:cubicBezTo>
                  <a:cubicBezTo>
                    <a:pt x="208902" y="183539"/>
                    <a:pt x="211097" y="185063"/>
                    <a:pt x="214189" y="185645"/>
                  </a:cubicBezTo>
                  <a:cubicBezTo>
                    <a:pt x="214624" y="185727"/>
                    <a:pt x="215083" y="185759"/>
                    <a:pt x="215565" y="185759"/>
                  </a:cubicBezTo>
                  <a:cubicBezTo>
                    <a:pt x="217339" y="185759"/>
                    <a:pt x="219425" y="185325"/>
                    <a:pt x="221788" y="185325"/>
                  </a:cubicBezTo>
                  <a:cubicBezTo>
                    <a:pt x="221957" y="185325"/>
                    <a:pt x="222128" y="185327"/>
                    <a:pt x="222300" y="185332"/>
                  </a:cubicBezTo>
                  <a:cubicBezTo>
                    <a:pt x="225301" y="185418"/>
                    <a:pt x="227768" y="185872"/>
                    <a:pt x="229820" y="185872"/>
                  </a:cubicBezTo>
                  <a:cubicBezTo>
                    <a:pt x="229913" y="185872"/>
                    <a:pt x="230005" y="185871"/>
                    <a:pt x="230097" y="185870"/>
                  </a:cubicBezTo>
                  <a:cubicBezTo>
                    <a:pt x="233278" y="185780"/>
                    <a:pt x="235519" y="184480"/>
                    <a:pt x="237849" y="184301"/>
                  </a:cubicBezTo>
                  <a:cubicBezTo>
                    <a:pt x="238166" y="184271"/>
                    <a:pt x="238485" y="184258"/>
                    <a:pt x="238806" y="184258"/>
                  </a:cubicBezTo>
                  <a:cubicBezTo>
                    <a:pt x="240700" y="184258"/>
                    <a:pt x="242687" y="184712"/>
                    <a:pt x="245140" y="184712"/>
                  </a:cubicBezTo>
                  <a:cubicBezTo>
                    <a:pt x="245321" y="184712"/>
                    <a:pt x="245504" y="184710"/>
                    <a:pt x="245690" y="184704"/>
                  </a:cubicBezTo>
                  <a:cubicBezTo>
                    <a:pt x="245809" y="184700"/>
                    <a:pt x="245930" y="184697"/>
                    <a:pt x="246051" y="184697"/>
                  </a:cubicBezTo>
                  <a:cubicBezTo>
                    <a:pt x="248121" y="184697"/>
                    <a:pt x="250524" y="185382"/>
                    <a:pt x="253487" y="185466"/>
                  </a:cubicBezTo>
                  <a:cubicBezTo>
                    <a:pt x="253674" y="185472"/>
                    <a:pt x="253859" y="185474"/>
                    <a:pt x="254042" y="185474"/>
                  </a:cubicBezTo>
                  <a:cubicBezTo>
                    <a:pt x="256963" y="185474"/>
                    <a:pt x="259305" y="184839"/>
                    <a:pt x="261329" y="184839"/>
                  </a:cubicBezTo>
                  <a:cubicBezTo>
                    <a:pt x="261622" y="184835"/>
                    <a:pt x="261909" y="184833"/>
                    <a:pt x="262190" y="184833"/>
                  </a:cubicBezTo>
                  <a:cubicBezTo>
                    <a:pt x="264200" y="184833"/>
                    <a:pt x="265899" y="184927"/>
                    <a:pt x="267501" y="184927"/>
                  </a:cubicBezTo>
                  <a:cubicBezTo>
                    <a:pt x="268066" y="184927"/>
                    <a:pt x="268620" y="184916"/>
                    <a:pt x="269171" y="184884"/>
                  </a:cubicBezTo>
                  <a:cubicBezTo>
                    <a:pt x="271501" y="184749"/>
                    <a:pt x="273786" y="183584"/>
                    <a:pt x="276923" y="183539"/>
                  </a:cubicBezTo>
                  <a:cubicBezTo>
                    <a:pt x="276952" y="183539"/>
                    <a:pt x="276982" y="183539"/>
                    <a:pt x="277011" y="183539"/>
                  </a:cubicBezTo>
                  <a:cubicBezTo>
                    <a:pt x="279145" y="183539"/>
                    <a:pt x="281715" y="185109"/>
                    <a:pt x="284809" y="185197"/>
                  </a:cubicBezTo>
                  <a:lnTo>
                    <a:pt x="283913" y="179372"/>
                  </a:lnTo>
                  <a:lnTo>
                    <a:pt x="284182" y="179372"/>
                  </a:lnTo>
                  <a:lnTo>
                    <a:pt x="256265" y="0"/>
                  </a:lnTo>
                  <a:close/>
                </a:path>
              </a:pathLst>
            </a:custGeom>
            <a:solidFill>
              <a:srgbClr val="F0EBA7">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38" name="Google Shape;2838;p20"/>
          <p:cNvSpPr txBox="1">
            <a:spLocks noGrp="1"/>
          </p:cNvSpPr>
          <p:nvPr>
            <p:ph type="title"/>
          </p:nvPr>
        </p:nvSpPr>
        <p:spPr>
          <a:xfrm>
            <a:off x="963167" y="719333"/>
            <a:ext cx="10265600" cy="763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3600"/>
              <a:buNone/>
              <a:defRPr>
                <a:solidFill>
                  <a:schemeClr val="dk1"/>
                </a:solidFill>
              </a:defRPr>
            </a:lvl1pPr>
            <a:lvl2pPr lvl="1" rtl="0">
              <a:spcBef>
                <a:spcPts val="0"/>
              </a:spcBef>
              <a:spcAft>
                <a:spcPts val="0"/>
              </a:spcAft>
              <a:buClr>
                <a:schemeClr val="dk1"/>
              </a:buClr>
              <a:buSzPts val="3600"/>
              <a:buNone/>
              <a:defRPr>
                <a:solidFill>
                  <a:schemeClr val="dk1"/>
                </a:solidFill>
              </a:defRPr>
            </a:lvl2pPr>
            <a:lvl3pPr lvl="2" rtl="0">
              <a:spcBef>
                <a:spcPts val="0"/>
              </a:spcBef>
              <a:spcAft>
                <a:spcPts val="0"/>
              </a:spcAft>
              <a:buClr>
                <a:schemeClr val="dk1"/>
              </a:buClr>
              <a:buSzPts val="3600"/>
              <a:buNone/>
              <a:defRPr>
                <a:solidFill>
                  <a:schemeClr val="dk1"/>
                </a:solidFill>
              </a:defRPr>
            </a:lvl3pPr>
            <a:lvl4pPr lvl="3" rtl="0">
              <a:spcBef>
                <a:spcPts val="0"/>
              </a:spcBef>
              <a:spcAft>
                <a:spcPts val="0"/>
              </a:spcAft>
              <a:buClr>
                <a:schemeClr val="dk1"/>
              </a:buClr>
              <a:buSzPts val="3600"/>
              <a:buNone/>
              <a:defRPr>
                <a:solidFill>
                  <a:schemeClr val="dk1"/>
                </a:solidFill>
              </a:defRPr>
            </a:lvl4pPr>
            <a:lvl5pPr lvl="4" rtl="0">
              <a:spcBef>
                <a:spcPts val="0"/>
              </a:spcBef>
              <a:spcAft>
                <a:spcPts val="0"/>
              </a:spcAft>
              <a:buClr>
                <a:schemeClr val="dk1"/>
              </a:buClr>
              <a:buSzPts val="3600"/>
              <a:buNone/>
              <a:defRPr>
                <a:solidFill>
                  <a:schemeClr val="dk1"/>
                </a:solidFill>
              </a:defRPr>
            </a:lvl5pPr>
            <a:lvl6pPr lvl="5" rtl="0">
              <a:spcBef>
                <a:spcPts val="0"/>
              </a:spcBef>
              <a:spcAft>
                <a:spcPts val="0"/>
              </a:spcAft>
              <a:buClr>
                <a:schemeClr val="dk1"/>
              </a:buClr>
              <a:buSzPts val="3600"/>
              <a:buNone/>
              <a:defRPr>
                <a:solidFill>
                  <a:schemeClr val="dk1"/>
                </a:solidFill>
              </a:defRPr>
            </a:lvl6pPr>
            <a:lvl7pPr lvl="6" rtl="0">
              <a:spcBef>
                <a:spcPts val="0"/>
              </a:spcBef>
              <a:spcAft>
                <a:spcPts val="0"/>
              </a:spcAft>
              <a:buClr>
                <a:schemeClr val="dk1"/>
              </a:buClr>
              <a:buSzPts val="3600"/>
              <a:buNone/>
              <a:defRPr>
                <a:solidFill>
                  <a:schemeClr val="dk1"/>
                </a:solidFill>
              </a:defRPr>
            </a:lvl7pPr>
            <a:lvl8pPr lvl="7" rtl="0">
              <a:spcBef>
                <a:spcPts val="0"/>
              </a:spcBef>
              <a:spcAft>
                <a:spcPts val="0"/>
              </a:spcAft>
              <a:buClr>
                <a:schemeClr val="dk1"/>
              </a:buClr>
              <a:buSzPts val="3600"/>
              <a:buNone/>
              <a:defRPr>
                <a:solidFill>
                  <a:schemeClr val="dk1"/>
                </a:solidFill>
              </a:defRPr>
            </a:lvl8pPr>
            <a:lvl9pPr lvl="8" rtl="0">
              <a:spcBef>
                <a:spcPts val="0"/>
              </a:spcBef>
              <a:spcAft>
                <a:spcPts val="0"/>
              </a:spcAft>
              <a:buClr>
                <a:schemeClr val="dk1"/>
              </a:buClr>
              <a:buSzPts val="3600"/>
              <a:buNone/>
              <a:defRPr>
                <a:solidFill>
                  <a:schemeClr val="dk1"/>
                </a:solidFill>
              </a:defRPr>
            </a:lvl9pPr>
          </a:lstStyle>
          <a:p>
            <a:endParaRPr/>
          </a:p>
        </p:txBody>
      </p:sp>
      <p:sp>
        <p:nvSpPr>
          <p:cNvPr id="2839" name="Google Shape;2839;p20"/>
          <p:cNvSpPr txBox="1">
            <a:spLocks noGrp="1"/>
          </p:cNvSpPr>
          <p:nvPr>
            <p:ph type="subTitle" idx="1"/>
          </p:nvPr>
        </p:nvSpPr>
        <p:spPr>
          <a:xfrm>
            <a:off x="963169" y="2674899"/>
            <a:ext cx="3169600" cy="1115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
              <a:buNone/>
              <a:defRPr/>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endParaRPr/>
          </a:p>
        </p:txBody>
      </p:sp>
      <p:sp>
        <p:nvSpPr>
          <p:cNvPr id="2840" name="Google Shape;2840;p20"/>
          <p:cNvSpPr txBox="1">
            <a:spLocks noGrp="1"/>
          </p:cNvSpPr>
          <p:nvPr>
            <p:ph type="subTitle" idx="2"/>
          </p:nvPr>
        </p:nvSpPr>
        <p:spPr>
          <a:xfrm>
            <a:off x="4511193" y="2674899"/>
            <a:ext cx="3169600" cy="1115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
              <a:buNone/>
              <a:defRPr/>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endParaRPr/>
          </a:p>
        </p:txBody>
      </p:sp>
      <p:sp>
        <p:nvSpPr>
          <p:cNvPr id="2841" name="Google Shape;2841;p20"/>
          <p:cNvSpPr txBox="1">
            <a:spLocks noGrp="1"/>
          </p:cNvSpPr>
          <p:nvPr>
            <p:ph type="subTitle" idx="3"/>
          </p:nvPr>
        </p:nvSpPr>
        <p:spPr>
          <a:xfrm>
            <a:off x="8059203" y="2674899"/>
            <a:ext cx="3169600" cy="1115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
              <a:buNone/>
              <a:defRPr/>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endParaRPr/>
          </a:p>
        </p:txBody>
      </p:sp>
      <p:sp>
        <p:nvSpPr>
          <p:cNvPr id="2842" name="Google Shape;2842;p20"/>
          <p:cNvSpPr txBox="1">
            <a:spLocks noGrp="1"/>
          </p:cNvSpPr>
          <p:nvPr>
            <p:ph type="subTitle" idx="4"/>
          </p:nvPr>
        </p:nvSpPr>
        <p:spPr>
          <a:xfrm>
            <a:off x="963168" y="2108533"/>
            <a:ext cx="3169600" cy="621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
              <a:buFont typeface="Caveat"/>
              <a:buNone/>
              <a:defRPr sz="3467" b="1">
                <a:highlight>
                  <a:schemeClr val="dk2"/>
                </a:highlight>
                <a:latin typeface="Caveat"/>
                <a:ea typeface="Caveat"/>
                <a:cs typeface="Caveat"/>
                <a:sym typeface="Caveat"/>
              </a:defRPr>
            </a:lvl1pPr>
            <a:lvl2pPr lvl="1" algn="ctr" rtl="0">
              <a:spcBef>
                <a:spcPts val="0"/>
              </a:spcBef>
              <a:spcAft>
                <a:spcPts val="0"/>
              </a:spcAft>
              <a:buSzPts val="1200"/>
              <a:buFont typeface="Caveat"/>
              <a:buNone/>
              <a:defRPr b="1">
                <a:latin typeface="Caveat"/>
                <a:ea typeface="Caveat"/>
                <a:cs typeface="Caveat"/>
                <a:sym typeface="Caveat"/>
              </a:defRPr>
            </a:lvl2pPr>
            <a:lvl3pPr lvl="2" algn="ctr" rtl="0">
              <a:spcBef>
                <a:spcPts val="0"/>
              </a:spcBef>
              <a:spcAft>
                <a:spcPts val="0"/>
              </a:spcAft>
              <a:buSzPts val="1200"/>
              <a:buFont typeface="Caveat"/>
              <a:buNone/>
              <a:defRPr b="1">
                <a:latin typeface="Caveat"/>
                <a:ea typeface="Caveat"/>
                <a:cs typeface="Caveat"/>
                <a:sym typeface="Caveat"/>
              </a:defRPr>
            </a:lvl3pPr>
            <a:lvl4pPr lvl="3" algn="ctr" rtl="0">
              <a:spcBef>
                <a:spcPts val="0"/>
              </a:spcBef>
              <a:spcAft>
                <a:spcPts val="0"/>
              </a:spcAft>
              <a:buSzPts val="1200"/>
              <a:buFont typeface="Caveat"/>
              <a:buNone/>
              <a:defRPr b="1">
                <a:latin typeface="Caveat"/>
                <a:ea typeface="Caveat"/>
                <a:cs typeface="Caveat"/>
                <a:sym typeface="Caveat"/>
              </a:defRPr>
            </a:lvl4pPr>
            <a:lvl5pPr lvl="4" algn="ctr" rtl="0">
              <a:spcBef>
                <a:spcPts val="0"/>
              </a:spcBef>
              <a:spcAft>
                <a:spcPts val="0"/>
              </a:spcAft>
              <a:buSzPts val="1200"/>
              <a:buFont typeface="Caveat"/>
              <a:buNone/>
              <a:defRPr b="1">
                <a:latin typeface="Caveat"/>
                <a:ea typeface="Caveat"/>
                <a:cs typeface="Caveat"/>
                <a:sym typeface="Caveat"/>
              </a:defRPr>
            </a:lvl5pPr>
            <a:lvl6pPr lvl="5" algn="ctr" rtl="0">
              <a:spcBef>
                <a:spcPts val="0"/>
              </a:spcBef>
              <a:spcAft>
                <a:spcPts val="0"/>
              </a:spcAft>
              <a:buSzPts val="1200"/>
              <a:buFont typeface="Caveat"/>
              <a:buNone/>
              <a:defRPr b="1">
                <a:latin typeface="Caveat"/>
                <a:ea typeface="Caveat"/>
                <a:cs typeface="Caveat"/>
                <a:sym typeface="Caveat"/>
              </a:defRPr>
            </a:lvl6pPr>
            <a:lvl7pPr lvl="6" algn="ctr" rtl="0">
              <a:spcBef>
                <a:spcPts val="0"/>
              </a:spcBef>
              <a:spcAft>
                <a:spcPts val="0"/>
              </a:spcAft>
              <a:buSzPts val="1200"/>
              <a:buFont typeface="Caveat"/>
              <a:buNone/>
              <a:defRPr b="1">
                <a:latin typeface="Caveat"/>
                <a:ea typeface="Caveat"/>
                <a:cs typeface="Caveat"/>
                <a:sym typeface="Caveat"/>
              </a:defRPr>
            </a:lvl7pPr>
            <a:lvl8pPr lvl="7" algn="ctr" rtl="0">
              <a:spcBef>
                <a:spcPts val="0"/>
              </a:spcBef>
              <a:spcAft>
                <a:spcPts val="0"/>
              </a:spcAft>
              <a:buSzPts val="1200"/>
              <a:buFont typeface="Caveat"/>
              <a:buNone/>
              <a:defRPr b="1">
                <a:latin typeface="Caveat"/>
                <a:ea typeface="Caveat"/>
                <a:cs typeface="Caveat"/>
                <a:sym typeface="Caveat"/>
              </a:defRPr>
            </a:lvl8pPr>
            <a:lvl9pPr lvl="8" algn="ctr" rtl="0">
              <a:spcBef>
                <a:spcPts val="0"/>
              </a:spcBef>
              <a:spcAft>
                <a:spcPts val="0"/>
              </a:spcAft>
              <a:buSzPts val="1200"/>
              <a:buFont typeface="Caveat"/>
              <a:buNone/>
              <a:defRPr b="1">
                <a:latin typeface="Caveat"/>
                <a:ea typeface="Caveat"/>
                <a:cs typeface="Caveat"/>
                <a:sym typeface="Caveat"/>
              </a:defRPr>
            </a:lvl9pPr>
          </a:lstStyle>
          <a:p>
            <a:endParaRPr/>
          </a:p>
        </p:txBody>
      </p:sp>
      <p:sp>
        <p:nvSpPr>
          <p:cNvPr id="2843" name="Google Shape;2843;p20"/>
          <p:cNvSpPr txBox="1">
            <a:spLocks noGrp="1"/>
          </p:cNvSpPr>
          <p:nvPr>
            <p:ph type="subTitle" idx="5"/>
          </p:nvPr>
        </p:nvSpPr>
        <p:spPr>
          <a:xfrm>
            <a:off x="4511207" y="2108533"/>
            <a:ext cx="3169600" cy="621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
              <a:buFont typeface="Caveat"/>
              <a:buNone/>
              <a:defRPr sz="3467" b="1">
                <a:highlight>
                  <a:schemeClr val="dk2"/>
                </a:highlight>
                <a:latin typeface="Caveat"/>
                <a:ea typeface="Caveat"/>
                <a:cs typeface="Caveat"/>
                <a:sym typeface="Caveat"/>
              </a:defRPr>
            </a:lvl1pPr>
            <a:lvl2pPr lvl="1" algn="ctr" rtl="0">
              <a:spcBef>
                <a:spcPts val="0"/>
              </a:spcBef>
              <a:spcAft>
                <a:spcPts val="0"/>
              </a:spcAft>
              <a:buSzPts val="1200"/>
              <a:buFont typeface="Caveat"/>
              <a:buNone/>
              <a:defRPr b="1">
                <a:latin typeface="Caveat"/>
                <a:ea typeface="Caveat"/>
                <a:cs typeface="Caveat"/>
                <a:sym typeface="Caveat"/>
              </a:defRPr>
            </a:lvl2pPr>
            <a:lvl3pPr lvl="2" algn="ctr" rtl="0">
              <a:spcBef>
                <a:spcPts val="0"/>
              </a:spcBef>
              <a:spcAft>
                <a:spcPts val="0"/>
              </a:spcAft>
              <a:buSzPts val="1200"/>
              <a:buFont typeface="Caveat"/>
              <a:buNone/>
              <a:defRPr b="1">
                <a:latin typeface="Caveat"/>
                <a:ea typeface="Caveat"/>
                <a:cs typeface="Caveat"/>
                <a:sym typeface="Caveat"/>
              </a:defRPr>
            </a:lvl3pPr>
            <a:lvl4pPr lvl="3" algn="ctr" rtl="0">
              <a:spcBef>
                <a:spcPts val="0"/>
              </a:spcBef>
              <a:spcAft>
                <a:spcPts val="0"/>
              </a:spcAft>
              <a:buSzPts val="1200"/>
              <a:buFont typeface="Caveat"/>
              <a:buNone/>
              <a:defRPr b="1">
                <a:latin typeface="Caveat"/>
                <a:ea typeface="Caveat"/>
                <a:cs typeface="Caveat"/>
                <a:sym typeface="Caveat"/>
              </a:defRPr>
            </a:lvl4pPr>
            <a:lvl5pPr lvl="4" algn="ctr" rtl="0">
              <a:spcBef>
                <a:spcPts val="0"/>
              </a:spcBef>
              <a:spcAft>
                <a:spcPts val="0"/>
              </a:spcAft>
              <a:buSzPts val="1200"/>
              <a:buFont typeface="Caveat"/>
              <a:buNone/>
              <a:defRPr b="1">
                <a:latin typeface="Caveat"/>
                <a:ea typeface="Caveat"/>
                <a:cs typeface="Caveat"/>
                <a:sym typeface="Caveat"/>
              </a:defRPr>
            </a:lvl5pPr>
            <a:lvl6pPr lvl="5" algn="ctr" rtl="0">
              <a:spcBef>
                <a:spcPts val="0"/>
              </a:spcBef>
              <a:spcAft>
                <a:spcPts val="0"/>
              </a:spcAft>
              <a:buSzPts val="1200"/>
              <a:buFont typeface="Caveat"/>
              <a:buNone/>
              <a:defRPr b="1">
                <a:latin typeface="Caveat"/>
                <a:ea typeface="Caveat"/>
                <a:cs typeface="Caveat"/>
                <a:sym typeface="Caveat"/>
              </a:defRPr>
            </a:lvl6pPr>
            <a:lvl7pPr lvl="6" algn="ctr" rtl="0">
              <a:spcBef>
                <a:spcPts val="0"/>
              </a:spcBef>
              <a:spcAft>
                <a:spcPts val="0"/>
              </a:spcAft>
              <a:buSzPts val="1200"/>
              <a:buFont typeface="Caveat"/>
              <a:buNone/>
              <a:defRPr b="1">
                <a:latin typeface="Caveat"/>
                <a:ea typeface="Caveat"/>
                <a:cs typeface="Caveat"/>
                <a:sym typeface="Caveat"/>
              </a:defRPr>
            </a:lvl7pPr>
            <a:lvl8pPr lvl="7" algn="ctr" rtl="0">
              <a:spcBef>
                <a:spcPts val="0"/>
              </a:spcBef>
              <a:spcAft>
                <a:spcPts val="0"/>
              </a:spcAft>
              <a:buSzPts val="1200"/>
              <a:buFont typeface="Caveat"/>
              <a:buNone/>
              <a:defRPr b="1">
                <a:latin typeface="Caveat"/>
                <a:ea typeface="Caveat"/>
                <a:cs typeface="Caveat"/>
                <a:sym typeface="Caveat"/>
              </a:defRPr>
            </a:lvl8pPr>
            <a:lvl9pPr lvl="8" algn="ctr" rtl="0">
              <a:spcBef>
                <a:spcPts val="0"/>
              </a:spcBef>
              <a:spcAft>
                <a:spcPts val="0"/>
              </a:spcAft>
              <a:buSzPts val="1200"/>
              <a:buFont typeface="Caveat"/>
              <a:buNone/>
              <a:defRPr b="1">
                <a:latin typeface="Caveat"/>
                <a:ea typeface="Caveat"/>
                <a:cs typeface="Caveat"/>
                <a:sym typeface="Caveat"/>
              </a:defRPr>
            </a:lvl9pPr>
          </a:lstStyle>
          <a:p>
            <a:endParaRPr/>
          </a:p>
        </p:txBody>
      </p:sp>
      <p:sp>
        <p:nvSpPr>
          <p:cNvPr id="2844" name="Google Shape;2844;p20"/>
          <p:cNvSpPr txBox="1">
            <a:spLocks noGrp="1"/>
          </p:cNvSpPr>
          <p:nvPr>
            <p:ph type="subTitle" idx="6"/>
          </p:nvPr>
        </p:nvSpPr>
        <p:spPr>
          <a:xfrm>
            <a:off x="8059232" y="2108533"/>
            <a:ext cx="3169600" cy="621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
              <a:buFont typeface="Caveat"/>
              <a:buNone/>
              <a:defRPr sz="3467" b="1">
                <a:highlight>
                  <a:schemeClr val="dk2"/>
                </a:highlight>
                <a:latin typeface="Caveat"/>
                <a:ea typeface="Caveat"/>
                <a:cs typeface="Caveat"/>
                <a:sym typeface="Caveat"/>
              </a:defRPr>
            </a:lvl1pPr>
            <a:lvl2pPr lvl="1" algn="ctr" rtl="0">
              <a:spcBef>
                <a:spcPts val="0"/>
              </a:spcBef>
              <a:spcAft>
                <a:spcPts val="0"/>
              </a:spcAft>
              <a:buSzPts val="1200"/>
              <a:buFont typeface="Caveat"/>
              <a:buNone/>
              <a:defRPr b="1">
                <a:latin typeface="Caveat"/>
                <a:ea typeface="Caveat"/>
                <a:cs typeface="Caveat"/>
                <a:sym typeface="Caveat"/>
              </a:defRPr>
            </a:lvl2pPr>
            <a:lvl3pPr lvl="2" algn="ctr" rtl="0">
              <a:spcBef>
                <a:spcPts val="0"/>
              </a:spcBef>
              <a:spcAft>
                <a:spcPts val="0"/>
              </a:spcAft>
              <a:buSzPts val="1200"/>
              <a:buFont typeface="Caveat"/>
              <a:buNone/>
              <a:defRPr b="1">
                <a:latin typeface="Caveat"/>
                <a:ea typeface="Caveat"/>
                <a:cs typeface="Caveat"/>
                <a:sym typeface="Caveat"/>
              </a:defRPr>
            </a:lvl3pPr>
            <a:lvl4pPr lvl="3" algn="ctr" rtl="0">
              <a:spcBef>
                <a:spcPts val="0"/>
              </a:spcBef>
              <a:spcAft>
                <a:spcPts val="0"/>
              </a:spcAft>
              <a:buSzPts val="1200"/>
              <a:buFont typeface="Caveat"/>
              <a:buNone/>
              <a:defRPr b="1">
                <a:latin typeface="Caveat"/>
                <a:ea typeface="Caveat"/>
                <a:cs typeface="Caveat"/>
                <a:sym typeface="Caveat"/>
              </a:defRPr>
            </a:lvl4pPr>
            <a:lvl5pPr lvl="4" algn="ctr" rtl="0">
              <a:spcBef>
                <a:spcPts val="0"/>
              </a:spcBef>
              <a:spcAft>
                <a:spcPts val="0"/>
              </a:spcAft>
              <a:buSzPts val="1200"/>
              <a:buFont typeface="Caveat"/>
              <a:buNone/>
              <a:defRPr b="1">
                <a:latin typeface="Caveat"/>
                <a:ea typeface="Caveat"/>
                <a:cs typeface="Caveat"/>
                <a:sym typeface="Caveat"/>
              </a:defRPr>
            </a:lvl5pPr>
            <a:lvl6pPr lvl="5" algn="ctr" rtl="0">
              <a:spcBef>
                <a:spcPts val="0"/>
              </a:spcBef>
              <a:spcAft>
                <a:spcPts val="0"/>
              </a:spcAft>
              <a:buSzPts val="1200"/>
              <a:buFont typeface="Caveat"/>
              <a:buNone/>
              <a:defRPr b="1">
                <a:latin typeface="Caveat"/>
                <a:ea typeface="Caveat"/>
                <a:cs typeface="Caveat"/>
                <a:sym typeface="Caveat"/>
              </a:defRPr>
            </a:lvl6pPr>
            <a:lvl7pPr lvl="6" algn="ctr" rtl="0">
              <a:spcBef>
                <a:spcPts val="0"/>
              </a:spcBef>
              <a:spcAft>
                <a:spcPts val="0"/>
              </a:spcAft>
              <a:buSzPts val="1200"/>
              <a:buFont typeface="Caveat"/>
              <a:buNone/>
              <a:defRPr b="1">
                <a:latin typeface="Caveat"/>
                <a:ea typeface="Caveat"/>
                <a:cs typeface="Caveat"/>
                <a:sym typeface="Caveat"/>
              </a:defRPr>
            </a:lvl7pPr>
            <a:lvl8pPr lvl="7" algn="ctr" rtl="0">
              <a:spcBef>
                <a:spcPts val="0"/>
              </a:spcBef>
              <a:spcAft>
                <a:spcPts val="0"/>
              </a:spcAft>
              <a:buSzPts val="1200"/>
              <a:buFont typeface="Caveat"/>
              <a:buNone/>
              <a:defRPr b="1">
                <a:latin typeface="Caveat"/>
                <a:ea typeface="Caveat"/>
                <a:cs typeface="Caveat"/>
                <a:sym typeface="Caveat"/>
              </a:defRPr>
            </a:lvl8pPr>
            <a:lvl9pPr lvl="8" algn="ctr" rtl="0">
              <a:spcBef>
                <a:spcPts val="0"/>
              </a:spcBef>
              <a:spcAft>
                <a:spcPts val="0"/>
              </a:spcAft>
              <a:buSzPts val="1200"/>
              <a:buFont typeface="Caveat"/>
              <a:buNone/>
              <a:defRPr b="1">
                <a:latin typeface="Caveat"/>
                <a:ea typeface="Caveat"/>
                <a:cs typeface="Caveat"/>
                <a:sym typeface="Caveat"/>
              </a:defRPr>
            </a:lvl9pPr>
          </a:lstStyle>
          <a:p>
            <a:endParaRPr/>
          </a:p>
        </p:txBody>
      </p:sp>
      <p:sp>
        <p:nvSpPr>
          <p:cNvPr id="2845" name="Google Shape;2845;p20"/>
          <p:cNvSpPr txBox="1">
            <a:spLocks noGrp="1"/>
          </p:cNvSpPr>
          <p:nvPr>
            <p:ph type="subTitle" idx="7"/>
          </p:nvPr>
        </p:nvSpPr>
        <p:spPr>
          <a:xfrm>
            <a:off x="963169" y="5023065"/>
            <a:ext cx="3169600" cy="1115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
              <a:buNone/>
              <a:defRPr/>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endParaRPr/>
          </a:p>
        </p:txBody>
      </p:sp>
      <p:sp>
        <p:nvSpPr>
          <p:cNvPr id="2846" name="Google Shape;2846;p20"/>
          <p:cNvSpPr txBox="1">
            <a:spLocks noGrp="1"/>
          </p:cNvSpPr>
          <p:nvPr>
            <p:ph type="subTitle" idx="8"/>
          </p:nvPr>
        </p:nvSpPr>
        <p:spPr>
          <a:xfrm>
            <a:off x="4511193" y="5023065"/>
            <a:ext cx="3169600" cy="1115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
              <a:buNone/>
              <a:defRPr/>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endParaRPr/>
          </a:p>
        </p:txBody>
      </p:sp>
      <p:sp>
        <p:nvSpPr>
          <p:cNvPr id="2847" name="Google Shape;2847;p20"/>
          <p:cNvSpPr txBox="1">
            <a:spLocks noGrp="1"/>
          </p:cNvSpPr>
          <p:nvPr>
            <p:ph type="subTitle" idx="9"/>
          </p:nvPr>
        </p:nvSpPr>
        <p:spPr>
          <a:xfrm>
            <a:off x="8059203" y="5023065"/>
            <a:ext cx="3169600" cy="1115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
              <a:buNone/>
              <a:defRPr/>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endParaRPr/>
          </a:p>
        </p:txBody>
      </p:sp>
      <p:sp>
        <p:nvSpPr>
          <p:cNvPr id="2848" name="Google Shape;2848;p20"/>
          <p:cNvSpPr txBox="1">
            <a:spLocks noGrp="1"/>
          </p:cNvSpPr>
          <p:nvPr>
            <p:ph type="subTitle" idx="13"/>
          </p:nvPr>
        </p:nvSpPr>
        <p:spPr>
          <a:xfrm>
            <a:off x="963168" y="4456700"/>
            <a:ext cx="3169600" cy="621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
              <a:buFont typeface="Caveat"/>
              <a:buNone/>
              <a:defRPr sz="3467" b="1">
                <a:highlight>
                  <a:schemeClr val="dk2"/>
                </a:highlight>
                <a:latin typeface="Caveat"/>
                <a:ea typeface="Caveat"/>
                <a:cs typeface="Caveat"/>
                <a:sym typeface="Caveat"/>
              </a:defRPr>
            </a:lvl1pPr>
            <a:lvl2pPr lvl="1" algn="ctr" rtl="0">
              <a:spcBef>
                <a:spcPts val="0"/>
              </a:spcBef>
              <a:spcAft>
                <a:spcPts val="0"/>
              </a:spcAft>
              <a:buSzPts val="1200"/>
              <a:buFont typeface="Caveat"/>
              <a:buNone/>
              <a:defRPr b="1">
                <a:latin typeface="Caveat"/>
                <a:ea typeface="Caveat"/>
                <a:cs typeface="Caveat"/>
                <a:sym typeface="Caveat"/>
              </a:defRPr>
            </a:lvl2pPr>
            <a:lvl3pPr lvl="2" algn="ctr" rtl="0">
              <a:spcBef>
                <a:spcPts val="0"/>
              </a:spcBef>
              <a:spcAft>
                <a:spcPts val="0"/>
              </a:spcAft>
              <a:buSzPts val="1200"/>
              <a:buFont typeface="Caveat"/>
              <a:buNone/>
              <a:defRPr b="1">
                <a:latin typeface="Caveat"/>
                <a:ea typeface="Caveat"/>
                <a:cs typeface="Caveat"/>
                <a:sym typeface="Caveat"/>
              </a:defRPr>
            </a:lvl3pPr>
            <a:lvl4pPr lvl="3" algn="ctr" rtl="0">
              <a:spcBef>
                <a:spcPts val="0"/>
              </a:spcBef>
              <a:spcAft>
                <a:spcPts val="0"/>
              </a:spcAft>
              <a:buSzPts val="1200"/>
              <a:buFont typeface="Caveat"/>
              <a:buNone/>
              <a:defRPr b="1">
                <a:latin typeface="Caveat"/>
                <a:ea typeface="Caveat"/>
                <a:cs typeface="Caveat"/>
                <a:sym typeface="Caveat"/>
              </a:defRPr>
            </a:lvl4pPr>
            <a:lvl5pPr lvl="4" algn="ctr" rtl="0">
              <a:spcBef>
                <a:spcPts val="0"/>
              </a:spcBef>
              <a:spcAft>
                <a:spcPts val="0"/>
              </a:spcAft>
              <a:buSzPts val="1200"/>
              <a:buFont typeface="Caveat"/>
              <a:buNone/>
              <a:defRPr b="1">
                <a:latin typeface="Caveat"/>
                <a:ea typeface="Caveat"/>
                <a:cs typeface="Caveat"/>
                <a:sym typeface="Caveat"/>
              </a:defRPr>
            </a:lvl5pPr>
            <a:lvl6pPr lvl="5" algn="ctr" rtl="0">
              <a:spcBef>
                <a:spcPts val="0"/>
              </a:spcBef>
              <a:spcAft>
                <a:spcPts val="0"/>
              </a:spcAft>
              <a:buSzPts val="1200"/>
              <a:buFont typeface="Caveat"/>
              <a:buNone/>
              <a:defRPr b="1">
                <a:latin typeface="Caveat"/>
                <a:ea typeface="Caveat"/>
                <a:cs typeface="Caveat"/>
                <a:sym typeface="Caveat"/>
              </a:defRPr>
            </a:lvl6pPr>
            <a:lvl7pPr lvl="6" algn="ctr" rtl="0">
              <a:spcBef>
                <a:spcPts val="0"/>
              </a:spcBef>
              <a:spcAft>
                <a:spcPts val="0"/>
              </a:spcAft>
              <a:buSzPts val="1200"/>
              <a:buFont typeface="Caveat"/>
              <a:buNone/>
              <a:defRPr b="1">
                <a:latin typeface="Caveat"/>
                <a:ea typeface="Caveat"/>
                <a:cs typeface="Caveat"/>
                <a:sym typeface="Caveat"/>
              </a:defRPr>
            </a:lvl7pPr>
            <a:lvl8pPr lvl="7" algn="ctr" rtl="0">
              <a:spcBef>
                <a:spcPts val="0"/>
              </a:spcBef>
              <a:spcAft>
                <a:spcPts val="0"/>
              </a:spcAft>
              <a:buSzPts val="1200"/>
              <a:buFont typeface="Caveat"/>
              <a:buNone/>
              <a:defRPr b="1">
                <a:latin typeface="Caveat"/>
                <a:ea typeface="Caveat"/>
                <a:cs typeface="Caveat"/>
                <a:sym typeface="Caveat"/>
              </a:defRPr>
            </a:lvl8pPr>
            <a:lvl9pPr lvl="8" algn="ctr" rtl="0">
              <a:spcBef>
                <a:spcPts val="0"/>
              </a:spcBef>
              <a:spcAft>
                <a:spcPts val="0"/>
              </a:spcAft>
              <a:buSzPts val="1200"/>
              <a:buFont typeface="Caveat"/>
              <a:buNone/>
              <a:defRPr b="1">
                <a:latin typeface="Caveat"/>
                <a:ea typeface="Caveat"/>
                <a:cs typeface="Caveat"/>
                <a:sym typeface="Caveat"/>
              </a:defRPr>
            </a:lvl9pPr>
          </a:lstStyle>
          <a:p>
            <a:endParaRPr/>
          </a:p>
        </p:txBody>
      </p:sp>
      <p:sp>
        <p:nvSpPr>
          <p:cNvPr id="2849" name="Google Shape;2849;p20"/>
          <p:cNvSpPr txBox="1">
            <a:spLocks noGrp="1"/>
          </p:cNvSpPr>
          <p:nvPr>
            <p:ph type="subTitle" idx="14"/>
          </p:nvPr>
        </p:nvSpPr>
        <p:spPr>
          <a:xfrm>
            <a:off x="4511207" y="4456700"/>
            <a:ext cx="3169600" cy="621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
              <a:buFont typeface="Caveat"/>
              <a:buNone/>
              <a:defRPr sz="3467" b="1">
                <a:highlight>
                  <a:schemeClr val="dk2"/>
                </a:highlight>
                <a:latin typeface="Caveat"/>
                <a:ea typeface="Caveat"/>
                <a:cs typeface="Caveat"/>
                <a:sym typeface="Caveat"/>
              </a:defRPr>
            </a:lvl1pPr>
            <a:lvl2pPr lvl="1" algn="ctr" rtl="0">
              <a:spcBef>
                <a:spcPts val="0"/>
              </a:spcBef>
              <a:spcAft>
                <a:spcPts val="0"/>
              </a:spcAft>
              <a:buSzPts val="1200"/>
              <a:buFont typeface="Caveat"/>
              <a:buNone/>
              <a:defRPr b="1">
                <a:latin typeface="Caveat"/>
                <a:ea typeface="Caveat"/>
                <a:cs typeface="Caveat"/>
                <a:sym typeface="Caveat"/>
              </a:defRPr>
            </a:lvl2pPr>
            <a:lvl3pPr lvl="2" algn="ctr" rtl="0">
              <a:spcBef>
                <a:spcPts val="0"/>
              </a:spcBef>
              <a:spcAft>
                <a:spcPts val="0"/>
              </a:spcAft>
              <a:buSzPts val="1200"/>
              <a:buFont typeface="Caveat"/>
              <a:buNone/>
              <a:defRPr b="1">
                <a:latin typeface="Caveat"/>
                <a:ea typeface="Caveat"/>
                <a:cs typeface="Caveat"/>
                <a:sym typeface="Caveat"/>
              </a:defRPr>
            </a:lvl3pPr>
            <a:lvl4pPr lvl="3" algn="ctr" rtl="0">
              <a:spcBef>
                <a:spcPts val="0"/>
              </a:spcBef>
              <a:spcAft>
                <a:spcPts val="0"/>
              </a:spcAft>
              <a:buSzPts val="1200"/>
              <a:buFont typeface="Caveat"/>
              <a:buNone/>
              <a:defRPr b="1">
                <a:latin typeface="Caveat"/>
                <a:ea typeface="Caveat"/>
                <a:cs typeface="Caveat"/>
                <a:sym typeface="Caveat"/>
              </a:defRPr>
            </a:lvl4pPr>
            <a:lvl5pPr lvl="4" algn="ctr" rtl="0">
              <a:spcBef>
                <a:spcPts val="0"/>
              </a:spcBef>
              <a:spcAft>
                <a:spcPts val="0"/>
              </a:spcAft>
              <a:buSzPts val="1200"/>
              <a:buFont typeface="Caveat"/>
              <a:buNone/>
              <a:defRPr b="1">
                <a:latin typeface="Caveat"/>
                <a:ea typeface="Caveat"/>
                <a:cs typeface="Caveat"/>
                <a:sym typeface="Caveat"/>
              </a:defRPr>
            </a:lvl5pPr>
            <a:lvl6pPr lvl="5" algn="ctr" rtl="0">
              <a:spcBef>
                <a:spcPts val="0"/>
              </a:spcBef>
              <a:spcAft>
                <a:spcPts val="0"/>
              </a:spcAft>
              <a:buSzPts val="1200"/>
              <a:buFont typeface="Caveat"/>
              <a:buNone/>
              <a:defRPr b="1">
                <a:latin typeface="Caveat"/>
                <a:ea typeface="Caveat"/>
                <a:cs typeface="Caveat"/>
                <a:sym typeface="Caveat"/>
              </a:defRPr>
            </a:lvl6pPr>
            <a:lvl7pPr lvl="6" algn="ctr" rtl="0">
              <a:spcBef>
                <a:spcPts val="0"/>
              </a:spcBef>
              <a:spcAft>
                <a:spcPts val="0"/>
              </a:spcAft>
              <a:buSzPts val="1200"/>
              <a:buFont typeface="Caveat"/>
              <a:buNone/>
              <a:defRPr b="1">
                <a:latin typeface="Caveat"/>
                <a:ea typeface="Caveat"/>
                <a:cs typeface="Caveat"/>
                <a:sym typeface="Caveat"/>
              </a:defRPr>
            </a:lvl7pPr>
            <a:lvl8pPr lvl="7" algn="ctr" rtl="0">
              <a:spcBef>
                <a:spcPts val="0"/>
              </a:spcBef>
              <a:spcAft>
                <a:spcPts val="0"/>
              </a:spcAft>
              <a:buSzPts val="1200"/>
              <a:buFont typeface="Caveat"/>
              <a:buNone/>
              <a:defRPr b="1">
                <a:latin typeface="Caveat"/>
                <a:ea typeface="Caveat"/>
                <a:cs typeface="Caveat"/>
                <a:sym typeface="Caveat"/>
              </a:defRPr>
            </a:lvl8pPr>
            <a:lvl9pPr lvl="8" algn="ctr" rtl="0">
              <a:spcBef>
                <a:spcPts val="0"/>
              </a:spcBef>
              <a:spcAft>
                <a:spcPts val="0"/>
              </a:spcAft>
              <a:buSzPts val="1200"/>
              <a:buFont typeface="Caveat"/>
              <a:buNone/>
              <a:defRPr b="1">
                <a:latin typeface="Caveat"/>
                <a:ea typeface="Caveat"/>
                <a:cs typeface="Caveat"/>
                <a:sym typeface="Caveat"/>
              </a:defRPr>
            </a:lvl9pPr>
          </a:lstStyle>
          <a:p>
            <a:endParaRPr/>
          </a:p>
        </p:txBody>
      </p:sp>
      <p:sp>
        <p:nvSpPr>
          <p:cNvPr id="2850" name="Google Shape;2850;p20"/>
          <p:cNvSpPr txBox="1">
            <a:spLocks noGrp="1"/>
          </p:cNvSpPr>
          <p:nvPr>
            <p:ph type="subTitle" idx="15"/>
          </p:nvPr>
        </p:nvSpPr>
        <p:spPr>
          <a:xfrm>
            <a:off x="8059232" y="4456700"/>
            <a:ext cx="3169600" cy="621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
              <a:buFont typeface="Caveat"/>
              <a:buNone/>
              <a:defRPr sz="3467" b="1">
                <a:highlight>
                  <a:schemeClr val="dk2"/>
                </a:highlight>
                <a:latin typeface="Caveat"/>
                <a:ea typeface="Caveat"/>
                <a:cs typeface="Caveat"/>
                <a:sym typeface="Caveat"/>
              </a:defRPr>
            </a:lvl1pPr>
            <a:lvl2pPr lvl="1" algn="ctr" rtl="0">
              <a:spcBef>
                <a:spcPts val="0"/>
              </a:spcBef>
              <a:spcAft>
                <a:spcPts val="0"/>
              </a:spcAft>
              <a:buSzPts val="1200"/>
              <a:buFont typeface="Caveat"/>
              <a:buNone/>
              <a:defRPr b="1">
                <a:latin typeface="Caveat"/>
                <a:ea typeface="Caveat"/>
                <a:cs typeface="Caveat"/>
                <a:sym typeface="Caveat"/>
              </a:defRPr>
            </a:lvl2pPr>
            <a:lvl3pPr lvl="2" algn="ctr" rtl="0">
              <a:spcBef>
                <a:spcPts val="0"/>
              </a:spcBef>
              <a:spcAft>
                <a:spcPts val="0"/>
              </a:spcAft>
              <a:buSzPts val="1200"/>
              <a:buFont typeface="Caveat"/>
              <a:buNone/>
              <a:defRPr b="1">
                <a:latin typeface="Caveat"/>
                <a:ea typeface="Caveat"/>
                <a:cs typeface="Caveat"/>
                <a:sym typeface="Caveat"/>
              </a:defRPr>
            </a:lvl3pPr>
            <a:lvl4pPr lvl="3" algn="ctr" rtl="0">
              <a:spcBef>
                <a:spcPts val="0"/>
              </a:spcBef>
              <a:spcAft>
                <a:spcPts val="0"/>
              </a:spcAft>
              <a:buSzPts val="1200"/>
              <a:buFont typeface="Caveat"/>
              <a:buNone/>
              <a:defRPr b="1">
                <a:latin typeface="Caveat"/>
                <a:ea typeface="Caveat"/>
                <a:cs typeface="Caveat"/>
                <a:sym typeface="Caveat"/>
              </a:defRPr>
            </a:lvl4pPr>
            <a:lvl5pPr lvl="4" algn="ctr" rtl="0">
              <a:spcBef>
                <a:spcPts val="0"/>
              </a:spcBef>
              <a:spcAft>
                <a:spcPts val="0"/>
              </a:spcAft>
              <a:buSzPts val="1200"/>
              <a:buFont typeface="Caveat"/>
              <a:buNone/>
              <a:defRPr b="1">
                <a:latin typeface="Caveat"/>
                <a:ea typeface="Caveat"/>
                <a:cs typeface="Caveat"/>
                <a:sym typeface="Caveat"/>
              </a:defRPr>
            </a:lvl5pPr>
            <a:lvl6pPr lvl="5" algn="ctr" rtl="0">
              <a:spcBef>
                <a:spcPts val="0"/>
              </a:spcBef>
              <a:spcAft>
                <a:spcPts val="0"/>
              </a:spcAft>
              <a:buSzPts val="1200"/>
              <a:buFont typeface="Caveat"/>
              <a:buNone/>
              <a:defRPr b="1">
                <a:latin typeface="Caveat"/>
                <a:ea typeface="Caveat"/>
                <a:cs typeface="Caveat"/>
                <a:sym typeface="Caveat"/>
              </a:defRPr>
            </a:lvl6pPr>
            <a:lvl7pPr lvl="6" algn="ctr" rtl="0">
              <a:spcBef>
                <a:spcPts val="0"/>
              </a:spcBef>
              <a:spcAft>
                <a:spcPts val="0"/>
              </a:spcAft>
              <a:buSzPts val="1200"/>
              <a:buFont typeface="Caveat"/>
              <a:buNone/>
              <a:defRPr b="1">
                <a:latin typeface="Caveat"/>
                <a:ea typeface="Caveat"/>
                <a:cs typeface="Caveat"/>
                <a:sym typeface="Caveat"/>
              </a:defRPr>
            </a:lvl7pPr>
            <a:lvl8pPr lvl="7" algn="ctr" rtl="0">
              <a:spcBef>
                <a:spcPts val="0"/>
              </a:spcBef>
              <a:spcAft>
                <a:spcPts val="0"/>
              </a:spcAft>
              <a:buSzPts val="1200"/>
              <a:buFont typeface="Caveat"/>
              <a:buNone/>
              <a:defRPr b="1">
                <a:latin typeface="Caveat"/>
                <a:ea typeface="Caveat"/>
                <a:cs typeface="Caveat"/>
                <a:sym typeface="Caveat"/>
              </a:defRPr>
            </a:lvl8pPr>
            <a:lvl9pPr lvl="8" algn="ctr" rtl="0">
              <a:spcBef>
                <a:spcPts val="0"/>
              </a:spcBef>
              <a:spcAft>
                <a:spcPts val="0"/>
              </a:spcAft>
              <a:buSzPts val="1200"/>
              <a:buFont typeface="Caveat"/>
              <a:buNone/>
              <a:defRPr b="1">
                <a:latin typeface="Caveat"/>
                <a:ea typeface="Caveat"/>
                <a:cs typeface="Caveat"/>
                <a:sym typeface="Caveat"/>
              </a:defRPr>
            </a:lvl9pPr>
          </a:lstStyle>
          <a:p>
            <a:endParaRPr/>
          </a:p>
        </p:txBody>
      </p:sp>
      <p:sp>
        <p:nvSpPr>
          <p:cNvPr id="2851" name="Google Shape;2851;p20"/>
          <p:cNvSpPr/>
          <p:nvPr/>
        </p:nvSpPr>
        <p:spPr>
          <a:xfrm rot="5723865">
            <a:off x="-193392" y="5204334"/>
            <a:ext cx="1020525" cy="322597"/>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pic>
        <p:nvPicPr>
          <p:cNvPr id="2852" name="Google Shape;2852;p20"/>
          <p:cNvPicPr preferRelativeResize="0"/>
          <p:nvPr/>
        </p:nvPicPr>
        <p:blipFill rotWithShape="1">
          <a:blip r:embed="rId2">
            <a:alphaModFix/>
          </a:blip>
          <a:srcRect t="89" b="79"/>
          <a:stretch/>
        </p:blipFill>
        <p:spPr>
          <a:xfrm>
            <a:off x="108267" y="5994701"/>
            <a:ext cx="721133" cy="669167"/>
          </a:xfrm>
          <a:prstGeom prst="rect">
            <a:avLst/>
          </a:prstGeom>
          <a:noFill/>
          <a:ln>
            <a:noFill/>
          </a:ln>
        </p:spPr>
      </p:pic>
      <p:sp>
        <p:nvSpPr>
          <p:cNvPr id="2853" name="Google Shape;2853;p20"/>
          <p:cNvSpPr/>
          <p:nvPr/>
        </p:nvSpPr>
        <p:spPr>
          <a:xfrm rot="-3105040">
            <a:off x="10480657" y="269541"/>
            <a:ext cx="1020216" cy="32248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854" name="Google Shape;2854;p20"/>
          <p:cNvSpPr/>
          <p:nvPr/>
        </p:nvSpPr>
        <p:spPr>
          <a:xfrm rot="-1777571">
            <a:off x="11083067" y="3963546"/>
            <a:ext cx="1973476" cy="1462284"/>
          </a:xfrm>
          <a:custGeom>
            <a:avLst/>
            <a:gdLst/>
            <a:ahLst/>
            <a:cxnLst/>
            <a:rect l="l" t="t" r="r" b="b"/>
            <a:pathLst>
              <a:path w="59209" h="43872" extrusionOk="0">
                <a:moveTo>
                  <a:pt x="18760" y="15200"/>
                </a:moveTo>
                <a:cubicBezTo>
                  <a:pt x="15646" y="18436"/>
                  <a:pt x="-1267" y="30037"/>
                  <a:pt x="76" y="34616"/>
                </a:cubicBezTo>
                <a:cubicBezTo>
                  <a:pt x="1419" y="39195"/>
                  <a:pt x="16989" y="46828"/>
                  <a:pt x="26819" y="42676"/>
                </a:cubicBezTo>
                <a:cubicBezTo>
                  <a:pt x="36649" y="38524"/>
                  <a:pt x="57262" y="16776"/>
                  <a:pt x="59058" y="9705"/>
                </a:cubicBezTo>
                <a:cubicBezTo>
                  <a:pt x="60854" y="2635"/>
                  <a:pt x="46263" y="-1029"/>
                  <a:pt x="37593" y="253"/>
                </a:cubicBezTo>
                <a:cubicBezTo>
                  <a:pt x="28923" y="1535"/>
                  <a:pt x="12129" y="14541"/>
                  <a:pt x="7036" y="17398"/>
                </a:cubicBezTo>
              </a:path>
            </a:pathLst>
          </a:custGeom>
          <a:noFill/>
          <a:ln w="19050" cap="flat" cmpd="sng">
            <a:solidFill>
              <a:schemeClr val="accent2"/>
            </a:solidFill>
            <a:prstDash val="solid"/>
            <a:round/>
            <a:headEnd type="none" w="med" len="med"/>
            <a:tailEnd type="none" w="med" len="med"/>
          </a:ln>
        </p:spPr>
      </p:sp>
    </p:spTree>
    <p:extLst>
      <p:ext uri="{BB962C8B-B14F-4D97-AF65-F5344CB8AC3E}">
        <p14:creationId xmlns:p14="http://schemas.microsoft.com/office/powerpoint/2010/main" val="27251577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7308AB6-650A-4A24-A5A8-A3420DAFD548}"/>
              </a:ext>
            </a:extLst>
          </p:cNvPr>
          <p:cNvSpPr>
            <a:spLocks noGrp="1"/>
          </p:cNvSpPr>
          <p:nvPr>
            <p:ph type="ctrTitle"/>
          </p:nvPr>
        </p:nvSpPr>
        <p:spPr>
          <a:xfrm>
            <a:off x="1205661" y="2282685"/>
            <a:ext cx="9297600" cy="13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algn="l" rtl="0" eaLnBrk="0" fontAlgn="base" hangingPunct="0">
              <a:lnSpc>
                <a:spcPts val="3800"/>
              </a:lnSpc>
              <a:spcBef>
                <a:spcPct val="0"/>
              </a:spcBef>
              <a:spcAft>
                <a:spcPct val="0"/>
              </a:spcAft>
              <a:defRPr lang="en-US" sz="3000" b="1" kern="1200" dirty="0">
                <a:solidFill>
                  <a:schemeClr val="bg1"/>
                </a:solidFill>
                <a:latin typeface="Arial" panose="020B0604020202020204" pitchFamily="34" charset="0"/>
                <a:ea typeface="ＭＳ Ｐゴシック" panose="020B0600070205080204" pitchFamily="34" charset="-128"/>
                <a:cs typeface="Arial" panose="020B0604020202020204" pitchFamily="34" charset="0"/>
              </a:defRPr>
            </a:lvl1pPr>
          </a:lstStyle>
          <a:p>
            <a:pPr lvl="0"/>
            <a:r>
              <a:rPr lang="en-GB" dirty="0"/>
              <a:t>Click to edit Master title style</a:t>
            </a:r>
            <a:endParaRPr lang="en-US" dirty="0"/>
          </a:p>
        </p:txBody>
      </p:sp>
      <p:sp>
        <p:nvSpPr>
          <p:cNvPr id="5" name="Subtitle 2">
            <a:extLst>
              <a:ext uri="{FF2B5EF4-FFF2-40B4-BE49-F238E27FC236}">
                <a16:creationId xmlns:a16="http://schemas.microsoft.com/office/drawing/2014/main" id="{D6ADC0F0-1246-44C1-B4E2-496ADB939F62}"/>
              </a:ext>
            </a:extLst>
          </p:cNvPr>
          <p:cNvSpPr>
            <a:spLocks noGrp="1"/>
          </p:cNvSpPr>
          <p:nvPr>
            <p:ph type="subTitle" idx="1"/>
          </p:nvPr>
        </p:nvSpPr>
        <p:spPr>
          <a:xfrm>
            <a:off x="1206861" y="3628410"/>
            <a:ext cx="9296400" cy="1017094"/>
          </a:xfrm>
          <a:prstGeom prst="rect">
            <a:avLst/>
          </a:prstGeom>
        </p:spPr>
        <p:txBody>
          <a:bodyPr lIns="0" rIns="0"/>
          <a:lstStyle>
            <a:lvl1pPr marL="0" indent="0" algn="l" rtl="0" eaLnBrk="0" fontAlgn="base" hangingPunct="0">
              <a:lnSpc>
                <a:spcPts val="3000"/>
              </a:lnSpc>
              <a:spcBef>
                <a:spcPct val="0"/>
              </a:spcBef>
              <a:spcAft>
                <a:spcPct val="0"/>
              </a:spcAft>
              <a:buClr>
                <a:schemeClr val="accent1"/>
              </a:buClr>
              <a:buFont typeface="Webdings" panose="05030102010509060703" pitchFamily="18" charset="2"/>
              <a:buNone/>
              <a:defRPr lang="en-US" sz="2400" kern="1200" dirty="0">
                <a:solidFill>
                  <a:schemeClr val="bg1"/>
                </a:solidFill>
                <a:latin typeface="Arial" panose="020B0604020202020204" pitchFamily="34" charset="0"/>
                <a:ea typeface="ＭＳ Ｐゴシック" panose="020B0600070205080204" pitchFamily="34" charset="-128"/>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18387909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ank you sign off">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989ABE3-7830-1B4B-8D55-51F80607F80E}"/>
              </a:ext>
            </a:extLst>
          </p:cNvPr>
          <p:cNvSpPr txBox="1">
            <a:spLocks noChangeArrowheads="1"/>
          </p:cNvSpPr>
          <p:nvPr userDrawn="1"/>
        </p:nvSpPr>
        <p:spPr bwMode="auto">
          <a:xfrm>
            <a:off x="0" y="1700213"/>
            <a:ext cx="12192000" cy="340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defRPr/>
            </a:pPr>
            <a:r>
              <a:rPr lang="en-GB" altLang="en-US" sz="9000" b="1">
                <a:solidFill>
                  <a:schemeClr val="bg1"/>
                </a:solidFill>
              </a:rPr>
              <a:t>THANK YOU</a:t>
            </a:r>
          </a:p>
        </p:txBody>
      </p:sp>
      <p:cxnSp>
        <p:nvCxnSpPr>
          <p:cNvPr id="3" name="Straight Connector 2">
            <a:extLst>
              <a:ext uri="{FF2B5EF4-FFF2-40B4-BE49-F238E27FC236}">
                <a16:creationId xmlns:a16="http://schemas.microsoft.com/office/drawing/2014/main" id="{ED84320E-BA46-1947-B686-263D0711E819}"/>
              </a:ext>
            </a:extLst>
          </p:cNvPr>
          <p:cNvCxnSpPr>
            <a:cxnSpLocks/>
          </p:cNvCxnSpPr>
          <p:nvPr userDrawn="1"/>
        </p:nvCxnSpPr>
        <p:spPr>
          <a:xfrm>
            <a:off x="2735263" y="4232275"/>
            <a:ext cx="9456737" cy="0"/>
          </a:xfrm>
          <a:prstGeom prst="line">
            <a:avLst/>
          </a:prstGeom>
          <a:ln w="762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94047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Rectangle 11">
            <a:extLst>
              <a:ext uri="{FF2B5EF4-FFF2-40B4-BE49-F238E27FC236}">
                <a16:creationId xmlns:a16="http://schemas.microsoft.com/office/drawing/2014/main" id="{1ED5A852-1DC1-BE40-BAFC-3E1AC5CF0395}"/>
              </a:ext>
            </a:extLst>
          </p:cNvPr>
          <p:cNvSpPr>
            <a:spLocks/>
          </p:cNvSpPr>
          <p:nvPr userDrawn="1"/>
        </p:nvSpPr>
        <p:spPr bwMode="auto">
          <a:xfrm>
            <a:off x="1036638" y="3835400"/>
            <a:ext cx="5310187"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nSpc>
                <a:spcPts val="2400"/>
              </a:lnSpc>
              <a:defRPr/>
            </a:pPr>
            <a:r>
              <a:rPr lang="en-US" altLang="en-US" dirty="0">
                <a:solidFill>
                  <a:schemeClr val="bg1"/>
                </a:solidFill>
                <a:cs typeface="Arial" panose="020B0604020202020204" pitchFamily="34" charset="0"/>
              </a:rPr>
              <a:t>Email info@cambridgeinternational.org</a:t>
            </a:r>
          </a:p>
          <a:p>
            <a:pPr>
              <a:lnSpc>
                <a:spcPts val="2400"/>
              </a:lnSpc>
              <a:defRPr/>
            </a:pPr>
            <a:r>
              <a:rPr lang="en-US" altLang="en-US" dirty="0">
                <a:solidFill>
                  <a:schemeClr val="bg1"/>
                </a:solidFill>
                <a:cs typeface="Arial" panose="020B0604020202020204" pitchFamily="34" charset="0"/>
              </a:rPr>
              <a:t>or telephone +44 1223 553554</a:t>
            </a:r>
            <a:endParaRPr lang="en-GB" altLang="en-US" dirty="0">
              <a:solidFill>
                <a:schemeClr val="bg1"/>
              </a:solidFill>
              <a:cs typeface="Arial" panose="020B0604020202020204" pitchFamily="34" charset="0"/>
            </a:endParaRPr>
          </a:p>
        </p:txBody>
      </p:sp>
      <p:sp>
        <p:nvSpPr>
          <p:cNvPr id="3" name="Rectangle 12">
            <a:extLst>
              <a:ext uri="{FF2B5EF4-FFF2-40B4-BE49-F238E27FC236}">
                <a16:creationId xmlns:a16="http://schemas.microsoft.com/office/drawing/2014/main" id="{1D9B04A3-E3A4-B343-85AE-AB2CA0E632E0}"/>
              </a:ext>
            </a:extLst>
          </p:cNvPr>
          <p:cNvSpPr>
            <a:spLocks/>
          </p:cNvSpPr>
          <p:nvPr userDrawn="1"/>
        </p:nvSpPr>
        <p:spPr bwMode="auto">
          <a:xfrm>
            <a:off x="1036638" y="2292350"/>
            <a:ext cx="9740900"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r>
              <a:rPr lang="en-GB" altLang="en-US" sz="3000" b="1" dirty="0">
                <a:solidFill>
                  <a:schemeClr val="bg1"/>
                </a:solidFill>
                <a:cs typeface="Arial" panose="020B0604020202020204" pitchFamily="34" charset="0"/>
              </a:rPr>
              <a:t>Learn more!</a:t>
            </a:r>
          </a:p>
          <a:p>
            <a:pPr>
              <a:defRPr/>
            </a:pPr>
            <a:r>
              <a:rPr lang="en-GB" altLang="en-US" sz="3000" dirty="0">
                <a:solidFill>
                  <a:schemeClr val="bg1"/>
                </a:solidFill>
                <a:cs typeface="Arial" panose="020B0604020202020204" pitchFamily="34" charset="0"/>
              </a:rPr>
              <a:t>Getting in touch with Cambridge is easy</a:t>
            </a:r>
          </a:p>
        </p:txBody>
      </p:sp>
    </p:spTree>
    <p:extLst>
      <p:ext uri="{BB962C8B-B14F-4D97-AF65-F5344CB8AC3E}">
        <p14:creationId xmlns:p14="http://schemas.microsoft.com/office/powerpoint/2010/main" val="35175169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7207D-96F5-450D-A51E-BFD4C695F35A}"/>
              </a:ext>
            </a:extLst>
          </p:cNvPr>
          <p:cNvSpPr>
            <a:spLocks noGrp="1"/>
          </p:cNvSpPr>
          <p:nvPr>
            <p:ph type="ctrTitle"/>
          </p:nvPr>
        </p:nvSpPr>
        <p:spPr>
          <a:xfrm>
            <a:off x="811061" y="2971800"/>
            <a:ext cx="10539184" cy="2402133"/>
          </a:xfrm>
          <a:prstGeom prst="rect">
            <a:avLst/>
          </a:prstGeom>
        </p:spPr>
        <p:txBody>
          <a:bodyPr anchor="t">
            <a:normAutofit/>
          </a:bodyPr>
          <a:lstStyle>
            <a:lvl1pPr algn="l">
              <a:defRPr sz="45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F468D2BD-0F7E-472F-A9EA-7F351E6A6ED0}"/>
              </a:ext>
            </a:extLst>
          </p:cNvPr>
          <p:cNvSpPr>
            <a:spLocks noGrp="1"/>
          </p:cNvSpPr>
          <p:nvPr>
            <p:ph type="subTitle" idx="1"/>
          </p:nvPr>
        </p:nvSpPr>
        <p:spPr>
          <a:xfrm>
            <a:off x="811061" y="1163639"/>
            <a:ext cx="10527463" cy="1655761"/>
          </a:xfrm>
          <a:prstGeom prst="rect">
            <a:avLst/>
          </a:prstGeo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39069007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4594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193" y="1466491"/>
            <a:ext cx="5856000" cy="524486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lang="en-US" sz="2400" dirty="0" smtClean="0"/>
            </a:lvl1pPr>
            <a:lvl2pPr>
              <a:defRPr lang="en-US" sz="2000" dirty="0" smtClean="0"/>
            </a:lvl2pPr>
            <a:lvl3pPr>
              <a:defRPr lang="en-US" sz="2400" dirty="0"/>
            </a:lvl3pPr>
            <a:lvl4pPr>
              <a:defRPr sz="20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6084499" y="1466492"/>
            <a:ext cx="5856000" cy="481353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lang="en-US" sz="2400" dirty="0" smtClean="0"/>
            </a:lvl1pPr>
            <a:lvl2pPr>
              <a:defRPr lang="en-US" sz="2000" dirty="0" smtClean="0"/>
            </a:lvl2pPr>
            <a:lvl3pPr>
              <a:defRPr lang="en-US" sz="2400" dirty="0"/>
            </a:lvl3pPr>
            <a:lvl4pPr>
              <a:defRPr sz="2000"/>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949533839"/>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lumn - wider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194" y="1466491"/>
            <a:ext cx="4651588" cy="525348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lang="en-US" sz="2400" dirty="0" smtClean="0"/>
            </a:lvl1pPr>
            <a:lvl2pPr>
              <a:defRPr lang="en-US" sz="2000" dirty="0" smtClean="0"/>
            </a:lvl2pPr>
            <a:lvl3pPr>
              <a:defRPr lang="en-US" sz="2400" dirty="0"/>
            </a:lvl3pPr>
            <a:lvl4pPr>
              <a:defRPr sz="20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911306" y="1466492"/>
            <a:ext cx="7125193" cy="48049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lang="en-US" sz="2400" dirty="0" smtClean="0"/>
            </a:lvl1pPr>
            <a:lvl2pPr>
              <a:defRPr lang="en-US" sz="2000" dirty="0" smtClean="0"/>
            </a:lvl2pPr>
            <a:lvl3pPr>
              <a:defRPr lang="en-US" sz="2400" dirty="0"/>
            </a:lvl3pPr>
            <a:lvl4pPr>
              <a:defRPr sz="2000"/>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055052715"/>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with picture be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3CCAE-26AC-43C2-AB5A-15BC5FEC6CC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A332195-3F61-4E60-9680-1C12B43AF321}"/>
              </a:ext>
            </a:extLst>
          </p:cNvPr>
          <p:cNvSpPr>
            <a:spLocks noGrp="1"/>
          </p:cNvSpPr>
          <p:nvPr>
            <p:ph idx="1"/>
          </p:nvPr>
        </p:nvSpPr>
        <p:spPr>
          <a:xfrm>
            <a:off x="115020" y="1457865"/>
            <a:ext cx="11772181" cy="277770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lang="en-US" dirty="0" smtClean="0"/>
            </a:lvl1pPr>
            <a:lvl2pPr>
              <a:defRPr lang="en-US" dirty="0" smtClean="0"/>
            </a:lvl2pPr>
            <a:lvl3pPr>
              <a:defRPr lang="en-US" dirty="0"/>
            </a:lvl3pPr>
            <a:lvl4pPr>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Picture Placeholder 4">
            <a:extLst>
              <a:ext uri="{FF2B5EF4-FFF2-40B4-BE49-F238E27FC236}">
                <a16:creationId xmlns:a16="http://schemas.microsoft.com/office/drawing/2014/main" id="{8EA35731-3651-41BB-A8BB-EE02757DFF72}"/>
              </a:ext>
            </a:extLst>
          </p:cNvPr>
          <p:cNvSpPr>
            <a:spLocks noGrp="1"/>
          </p:cNvSpPr>
          <p:nvPr>
            <p:ph type="pic" sz="quarter" idx="10"/>
          </p:nvPr>
        </p:nvSpPr>
        <p:spPr>
          <a:xfrm>
            <a:off x="355600" y="4425352"/>
            <a:ext cx="11531600" cy="1837337"/>
          </a:xfrm>
        </p:spPr>
        <p:txBody>
          <a:bodyPr/>
          <a:lstStyle/>
          <a:p>
            <a:pPr lvl="0"/>
            <a:r>
              <a:rPr lang="en-US" noProof="0"/>
              <a:t>Click icon to add picture</a:t>
            </a:r>
            <a:endParaRPr lang="en-GB" noProof="0"/>
          </a:p>
        </p:txBody>
      </p:sp>
    </p:spTree>
    <p:extLst>
      <p:ext uri="{BB962C8B-B14F-4D97-AF65-F5344CB8AC3E}">
        <p14:creationId xmlns:p14="http://schemas.microsoft.com/office/powerpoint/2010/main" val="79428033"/>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with picture and caption be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3CCAE-26AC-43C2-AB5A-15BC5FEC6CC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A332195-3F61-4E60-9680-1C12B43AF321}"/>
              </a:ext>
            </a:extLst>
          </p:cNvPr>
          <p:cNvSpPr>
            <a:spLocks noGrp="1"/>
          </p:cNvSpPr>
          <p:nvPr>
            <p:ph idx="1"/>
          </p:nvPr>
        </p:nvSpPr>
        <p:spPr>
          <a:xfrm>
            <a:off x="115020" y="1457865"/>
            <a:ext cx="11772181" cy="277770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lang="en-US" dirty="0" smtClean="0"/>
            </a:lvl1pPr>
            <a:lvl2pPr>
              <a:defRPr lang="en-US" dirty="0" smtClean="0"/>
            </a:lvl2pPr>
            <a:lvl3pPr>
              <a:defRPr lang="en-US" dirty="0"/>
            </a:lvl3pPr>
            <a:lvl4pPr>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Picture Placeholder 4">
            <a:extLst>
              <a:ext uri="{FF2B5EF4-FFF2-40B4-BE49-F238E27FC236}">
                <a16:creationId xmlns:a16="http://schemas.microsoft.com/office/drawing/2014/main" id="{8EA35731-3651-41BB-A8BB-EE02757DFF72}"/>
              </a:ext>
            </a:extLst>
          </p:cNvPr>
          <p:cNvSpPr>
            <a:spLocks noGrp="1"/>
          </p:cNvSpPr>
          <p:nvPr>
            <p:ph type="pic" sz="quarter" idx="10"/>
          </p:nvPr>
        </p:nvSpPr>
        <p:spPr>
          <a:xfrm>
            <a:off x="355600" y="4425351"/>
            <a:ext cx="2966400" cy="2225615"/>
          </a:xfrm>
        </p:spPr>
        <p:txBody>
          <a:bodyPr/>
          <a:lstStyle/>
          <a:p>
            <a:pPr lvl="0"/>
            <a:r>
              <a:rPr lang="en-US" noProof="0"/>
              <a:t>Click icon to add picture</a:t>
            </a:r>
            <a:endParaRPr lang="en-GB" noProof="0"/>
          </a:p>
        </p:txBody>
      </p:sp>
      <p:sp>
        <p:nvSpPr>
          <p:cNvPr id="6" name="Text Placeholder 5">
            <a:extLst>
              <a:ext uri="{FF2B5EF4-FFF2-40B4-BE49-F238E27FC236}">
                <a16:creationId xmlns:a16="http://schemas.microsoft.com/office/drawing/2014/main" id="{26FA913D-AA74-44A9-9B48-40DC7B3C51BB}"/>
              </a:ext>
            </a:extLst>
          </p:cNvPr>
          <p:cNvSpPr>
            <a:spLocks noGrp="1"/>
          </p:cNvSpPr>
          <p:nvPr>
            <p:ph type="body" sz="quarter" idx="11"/>
          </p:nvPr>
        </p:nvSpPr>
        <p:spPr>
          <a:xfrm>
            <a:off x="3322001" y="4313808"/>
            <a:ext cx="8565200" cy="195759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lang="en-US" sz="2000" smtClean="0">
                <a:solidFill>
                  <a:srgbClr val="55C2E6"/>
                </a:solidFill>
              </a:defRPr>
            </a:lvl1pPr>
            <a:lvl2pPr>
              <a:defRPr lang="en-US" smtClean="0"/>
            </a:lvl2pPr>
            <a:lvl3pPr>
              <a:defRPr lang="en-US" sz="2000" smtClean="0">
                <a:solidFill>
                  <a:srgbClr val="55C2E6"/>
                </a:solidFill>
              </a:defRPr>
            </a:lvl3pPr>
            <a:lvl4pPr>
              <a:defRPr lang="en-US" smtClean="0"/>
            </a:lvl4pPr>
            <a:lvl5pPr>
              <a:defRPr lang="en-GB"/>
            </a:lvl5pPr>
          </a:lstStyle>
          <a:p>
            <a:pPr lvl="0"/>
            <a:r>
              <a:rPr lang="en-US"/>
              <a:t>Click to edit Master text styles</a:t>
            </a:r>
          </a:p>
        </p:txBody>
      </p:sp>
    </p:spTree>
    <p:extLst>
      <p:ext uri="{BB962C8B-B14F-4D97-AF65-F5344CB8AC3E}">
        <p14:creationId xmlns:p14="http://schemas.microsoft.com/office/powerpoint/2010/main" val="171789589"/>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256">
            <a:extLst>
              <a:ext uri="{FF2B5EF4-FFF2-40B4-BE49-F238E27FC236}">
                <a16:creationId xmlns:a16="http://schemas.microsoft.com/office/drawing/2014/main" id="{1D1F6529-4012-B449-8C7B-AB1D821F44FA}"/>
              </a:ext>
            </a:extLst>
          </p:cNvPr>
          <p:cNvSpPr>
            <a:spLocks noEditPoints="1"/>
          </p:cNvSpPr>
          <p:nvPr userDrawn="1"/>
        </p:nvSpPr>
        <p:spPr bwMode="auto">
          <a:xfrm>
            <a:off x="433388" y="1357313"/>
            <a:ext cx="1574800" cy="1090612"/>
          </a:xfrm>
          <a:custGeom>
            <a:avLst/>
            <a:gdLst>
              <a:gd name="T0" fmla="*/ 2147483646 w 808"/>
              <a:gd name="T1" fmla="*/ 2147483646 h 746"/>
              <a:gd name="T2" fmla="*/ 0 w 808"/>
              <a:gd name="T3" fmla="*/ 2147483646 h 746"/>
              <a:gd name="T4" fmla="*/ 0 w 808"/>
              <a:gd name="T5" fmla="*/ 2147483646 h 746"/>
              <a:gd name="T6" fmla="*/ 2147483646 w 808"/>
              <a:gd name="T7" fmla="*/ 2147483646 h 746"/>
              <a:gd name="T8" fmla="*/ 2147483646 w 808"/>
              <a:gd name="T9" fmla="*/ 2147483646 h 746"/>
              <a:gd name="T10" fmla="*/ 2147483646 w 808"/>
              <a:gd name="T11" fmla="*/ 2147483646 h 746"/>
              <a:gd name="T12" fmla="*/ 2147483646 w 808"/>
              <a:gd name="T13" fmla="*/ 2147483646 h 746"/>
              <a:gd name="T14" fmla="*/ 2147483646 w 808"/>
              <a:gd name="T15" fmla="*/ 2147483646 h 746"/>
              <a:gd name="T16" fmla="*/ 2147483646 w 808"/>
              <a:gd name="T17" fmla="*/ 2147483646 h 746"/>
              <a:gd name="T18" fmla="*/ 2147483646 w 808"/>
              <a:gd name="T19" fmla="*/ 2147483646 h 746"/>
              <a:gd name="T20" fmla="*/ 2147483646 w 808"/>
              <a:gd name="T21" fmla="*/ 0 h 746"/>
              <a:gd name="T22" fmla="*/ 2147483646 w 808"/>
              <a:gd name="T23" fmla="*/ 2147483646 h 746"/>
              <a:gd name="T24" fmla="*/ 2147483646 w 808"/>
              <a:gd name="T25" fmla="*/ 2147483646 h 746"/>
              <a:gd name="T26" fmla="*/ 2147483646 w 808"/>
              <a:gd name="T27" fmla="*/ 2147483646 h 746"/>
              <a:gd name="T28" fmla="*/ 2147483646 w 808"/>
              <a:gd name="T29" fmla="*/ 2147483646 h 746"/>
              <a:gd name="T30" fmla="*/ 2147483646 w 808"/>
              <a:gd name="T31" fmla="*/ 2147483646 h 746"/>
              <a:gd name="T32" fmla="*/ 2147483646 w 808"/>
              <a:gd name="T33" fmla="*/ 2147483646 h 746"/>
              <a:gd name="T34" fmla="*/ 2147483646 w 808"/>
              <a:gd name="T35" fmla="*/ 2147483646 h 746"/>
              <a:gd name="T36" fmla="*/ 2147483646 w 808"/>
              <a:gd name="T37" fmla="*/ 2147483646 h 746"/>
              <a:gd name="T38" fmla="*/ 2147483646 w 808"/>
              <a:gd name="T39" fmla="*/ 2147483646 h 746"/>
              <a:gd name="T40" fmla="*/ 2147483646 w 808"/>
              <a:gd name="T41" fmla="*/ 2147483646 h 746"/>
              <a:gd name="T42" fmla="*/ 2147483646 w 808"/>
              <a:gd name="T43" fmla="*/ 2147483646 h 746"/>
              <a:gd name="T44" fmla="*/ 2147483646 w 808"/>
              <a:gd name="T45" fmla="*/ 2147483646 h 746"/>
              <a:gd name="T46" fmla="*/ 2147483646 w 808"/>
              <a:gd name="T47" fmla="*/ 2147483646 h 746"/>
              <a:gd name="T48" fmla="*/ 2147483646 w 808"/>
              <a:gd name="T49" fmla="*/ 2147483646 h 746"/>
              <a:gd name="T50" fmla="*/ 2147483646 w 808"/>
              <a:gd name="T51" fmla="*/ 2147483646 h 746"/>
              <a:gd name="T52" fmla="*/ 2147483646 w 808"/>
              <a:gd name="T53" fmla="*/ 2147483646 h 746"/>
              <a:gd name="T54" fmla="*/ 2147483646 w 808"/>
              <a:gd name="T55" fmla="*/ 2147483646 h 746"/>
              <a:gd name="T56" fmla="*/ 2147483646 w 808"/>
              <a:gd name="T57" fmla="*/ 2147483646 h 746"/>
              <a:gd name="T58" fmla="*/ 2147483646 w 808"/>
              <a:gd name="T59" fmla="*/ 2147483646 h 746"/>
              <a:gd name="T60" fmla="*/ 2147483646 w 808"/>
              <a:gd name="T61" fmla="*/ 2147483646 h 746"/>
              <a:gd name="T62" fmla="*/ 2147483646 w 808"/>
              <a:gd name="T63" fmla="*/ 0 h 746"/>
              <a:gd name="T64" fmla="*/ 2147483646 w 808"/>
              <a:gd name="T65" fmla="*/ 2147483646 h 746"/>
              <a:gd name="T66" fmla="*/ 2147483646 w 808"/>
              <a:gd name="T67" fmla="*/ 2147483646 h 746"/>
              <a:gd name="T68" fmla="*/ 2147483646 w 808"/>
              <a:gd name="T69" fmla="*/ 2147483646 h 746"/>
              <a:gd name="T70" fmla="*/ 2147483646 w 808"/>
              <a:gd name="T71" fmla="*/ 2147483646 h 746"/>
              <a:gd name="T72" fmla="*/ 2147483646 w 808"/>
              <a:gd name="T73" fmla="*/ 2147483646 h 746"/>
              <a:gd name="T74" fmla="*/ 2147483646 w 808"/>
              <a:gd name="T75" fmla="*/ 2147483646 h 746"/>
              <a:gd name="T76" fmla="*/ 2147483646 w 808"/>
              <a:gd name="T77" fmla="*/ 2147483646 h 746"/>
              <a:gd name="T78" fmla="*/ 2147483646 w 808"/>
              <a:gd name="T79" fmla="*/ 2147483646 h 746"/>
              <a:gd name="T80" fmla="*/ 2147483646 w 808"/>
              <a:gd name="T81" fmla="*/ 2147483646 h 746"/>
              <a:gd name="T82" fmla="*/ 2147483646 w 808"/>
              <a:gd name="T83" fmla="*/ 2147483646 h 7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808" h="746">
                <a:moveTo>
                  <a:pt x="300" y="422"/>
                </a:moveTo>
                <a:lnTo>
                  <a:pt x="300" y="746"/>
                </a:lnTo>
                <a:lnTo>
                  <a:pt x="0" y="746"/>
                </a:lnTo>
                <a:lnTo>
                  <a:pt x="0" y="490"/>
                </a:lnTo>
                <a:lnTo>
                  <a:pt x="0" y="440"/>
                </a:lnTo>
                <a:lnTo>
                  <a:pt x="2" y="392"/>
                </a:lnTo>
                <a:lnTo>
                  <a:pt x="6" y="350"/>
                </a:lnTo>
                <a:lnTo>
                  <a:pt x="12" y="310"/>
                </a:lnTo>
                <a:lnTo>
                  <a:pt x="20" y="274"/>
                </a:lnTo>
                <a:lnTo>
                  <a:pt x="28" y="242"/>
                </a:lnTo>
                <a:lnTo>
                  <a:pt x="38" y="212"/>
                </a:lnTo>
                <a:lnTo>
                  <a:pt x="50" y="188"/>
                </a:lnTo>
                <a:lnTo>
                  <a:pt x="66" y="158"/>
                </a:lnTo>
                <a:lnTo>
                  <a:pt x="86" y="130"/>
                </a:lnTo>
                <a:lnTo>
                  <a:pt x="110" y="104"/>
                </a:lnTo>
                <a:lnTo>
                  <a:pt x="134" y="78"/>
                </a:lnTo>
                <a:lnTo>
                  <a:pt x="160" y="56"/>
                </a:lnTo>
                <a:lnTo>
                  <a:pt x="190" y="36"/>
                </a:lnTo>
                <a:lnTo>
                  <a:pt x="222" y="16"/>
                </a:lnTo>
                <a:lnTo>
                  <a:pt x="256" y="0"/>
                </a:lnTo>
                <a:lnTo>
                  <a:pt x="324" y="108"/>
                </a:lnTo>
                <a:lnTo>
                  <a:pt x="304" y="118"/>
                </a:lnTo>
                <a:lnTo>
                  <a:pt x="284" y="128"/>
                </a:lnTo>
                <a:lnTo>
                  <a:pt x="266" y="140"/>
                </a:lnTo>
                <a:lnTo>
                  <a:pt x="250" y="154"/>
                </a:lnTo>
                <a:lnTo>
                  <a:pt x="236" y="166"/>
                </a:lnTo>
                <a:lnTo>
                  <a:pt x="222" y="182"/>
                </a:lnTo>
                <a:lnTo>
                  <a:pt x="210" y="198"/>
                </a:lnTo>
                <a:lnTo>
                  <a:pt x="198" y="216"/>
                </a:lnTo>
                <a:lnTo>
                  <a:pt x="190" y="234"/>
                </a:lnTo>
                <a:lnTo>
                  <a:pt x="180" y="254"/>
                </a:lnTo>
                <a:lnTo>
                  <a:pt x="174" y="278"/>
                </a:lnTo>
                <a:lnTo>
                  <a:pt x="168" y="302"/>
                </a:lnTo>
                <a:lnTo>
                  <a:pt x="162" y="328"/>
                </a:lnTo>
                <a:lnTo>
                  <a:pt x="158" y="358"/>
                </a:lnTo>
                <a:lnTo>
                  <a:pt x="156" y="388"/>
                </a:lnTo>
                <a:lnTo>
                  <a:pt x="154" y="422"/>
                </a:lnTo>
                <a:lnTo>
                  <a:pt x="300" y="422"/>
                </a:lnTo>
                <a:close/>
                <a:moveTo>
                  <a:pt x="782" y="422"/>
                </a:moveTo>
                <a:lnTo>
                  <a:pt x="782" y="746"/>
                </a:lnTo>
                <a:lnTo>
                  <a:pt x="482" y="746"/>
                </a:lnTo>
                <a:lnTo>
                  <a:pt x="482" y="490"/>
                </a:lnTo>
                <a:lnTo>
                  <a:pt x="482" y="440"/>
                </a:lnTo>
                <a:lnTo>
                  <a:pt x="486" y="392"/>
                </a:lnTo>
                <a:lnTo>
                  <a:pt x="488" y="350"/>
                </a:lnTo>
                <a:lnTo>
                  <a:pt x="494" y="310"/>
                </a:lnTo>
                <a:lnTo>
                  <a:pt x="502" y="274"/>
                </a:lnTo>
                <a:lnTo>
                  <a:pt x="510" y="242"/>
                </a:lnTo>
                <a:lnTo>
                  <a:pt x="520" y="212"/>
                </a:lnTo>
                <a:lnTo>
                  <a:pt x="532" y="188"/>
                </a:lnTo>
                <a:lnTo>
                  <a:pt x="550" y="158"/>
                </a:lnTo>
                <a:lnTo>
                  <a:pt x="570" y="130"/>
                </a:lnTo>
                <a:lnTo>
                  <a:pt x="592" y="104"/>
                </a:lnTo>
                <a:lnTo>
                  <a:pt x="616" y="78"/>
                </a:lnTo>
                <a:lnTo>
                  <a:pt x="644" y="56"/>
                </a:lnTo>
                <a:lnTo>
                  <a:pt x="672" y="36"/>
                </a:lnTo>
                <a:lnTo>
                  <a:pt x="704" y="16"/>
                </a:lnTo>
                <a:lnTo>
                  <a:pt x="738" y="0"/>
                </a:lnTo>
                <a:lnTo>
                  <a:pt x="808" y="108"/>
                </a:lnTo>
                <a:lnTo>
                  <a:pt x="786" y="118"/>
                </a:lnTo>
                <a:lnTo>
                  <a:pt x="768" y="128"/>
                </a:lnTo>
                <a:lnTo>
                  <a:pt x="750" y="140"/>
                </a:lnTo>
                <a:lnTo>
                  <a:pt x="732" y="154"/>
                </a:lnTo>
                <a:lnTo>
                  <a:pt x="718" y="166"/>
                </a:lnTo>
                <a:lnTo>
                  <a:pt x="704" y="182"/>
                </a:lnTo>
                <a:lnTo>
                  <a:pt x="692" y="198"/>
                </a:lnTo>
                <a:lnTo>
                  <a:pt x="682" y="216"/>
                </a:lnTo>
                <a:lnTo>
                  <a:pt x="672" y="234"/>
                </a:lnTo>
                <a:lnTo>
                  <a:pt x="664" y="254"/>
                </a:lnTo>
                <a:lnTo>
                  <a:pt x="656" y="278"/>
                </a:lnTo>
                <a:lnTo>
                  <a:pt x="650" y="302"/>
                </a:lnTo>
                <a:lnTo>
                  <a:pt x="644" y="328"/>
                </a:lnTo>
                <a:lnTo>
                  <a:pt x="640" y="358"/>
                </a:lnTo>
                <a:lnTo>
                  <a:pt x="638" y="388"/>
                </a:lnTo>
                <a:lnTo>
                  <a:pt x="636" y="422"/>
                </a:lnTo>
                <a:lnTo>
                  <a:pt x="782" y="422"/>
                </a:lnTo>
                <a:close/>
              </a:path>
            </a:pathLst>
          </a:custGeom>
          <a:solidFill>
            <a:srgbClr val="2CA8D4">
              <a:alpha val="1686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257">
            <a:extLst>
              <a:ext uri="{FF2B5EF4-FFF2-40B4-BE49-F238E27FC236}">
                <a16:creationId xmlns:a16="http://schemas.microsoft.com/office/drawing/2014/main" id="{706570EF-9AB3-7545-A122-BFD436F72CCB}"/>
              </a:ext>
            </a:extLst>
          </p:cNvPr>
          <p:cNvSpPr>
            <a:spLocks noEditPoints="1"/>
          </p:cNvSpPr>
          <p:nvPr userDrawn="1"/>
        </p:nvSpPr>
        <p:spPr bwMode="auto">
          <a:xfrm>
            <a:off x="9334500" y="4379913"/>
            <a:ext cx="1574800" cy="1090612"/>
          </a:xfrm>
          <a:custGeom>
            <a:avLst/>
            <a:gdLst>
              <a:gd name="T0" fmla="*/ 2147483646 w 808"/>
              <a:gd name="T1" fmla="*/ 0 h 746"/>
              <a:gd name="T2" fmla="*/ 2147483646 w 808"/>
              <a:gd name="T3" fmla="*/ 2147483646 h 746"/>
              <a:gd name="T4" fmla="*/ 2147483646 w 808"/>
              <a:gd name="T5" fmla="*/ 2147483646 h 746"/>
              <a:gd name="T6" fmla="*/ 2147483646 w 808"/>
              <a:gd name="T7" fmla="*/ 2147483646 h 746"/>
              <a:gd name="T8" fmla="*/ 2147483646 w 808"/>
              <a:gd name="T9" fmla="*/ 2147483646 h 746"/>
              <a:gd name="T10" fmla="*/ 2147483646 w 808"/>
              <a:gd name="T11" fmla="*/ 2147483646 h 746"/>
              <a:gd name="T12" fmla="*/ 2147483646 w 808"/>
              <a:gd name="T13" fmla="*/ 2147483646 h 746"/>
              <a:gd name="T14" fmla="*/ 2147483646 w 808"/>
              <a:gd name="T15" fmla="*/ 2147483646 h 746"/>
              <a:gd name="T16" fmla="*/ 2147483646 w 808"/>
              <a:gd name="T17" fmla="*/ 2147483646 h 746"/>
              <a:gd name="T18" fmla="*/ 2147483646 w 808"/>
              <a:gd name="T19" fmla="*/ 2147483646 h 746"/>
              <a:gd name="T20" fmla="*/ 2147483646 w 808"/>
              <a:gd name="T21" fmla="*/ 2147483646 h 746"/>
              <a:gd name="T22" fmla="*/ 0 w 808"/>
              <a:gd name="T23" fmla="*/ 2147483646 h 746"/>
              <a:gd name="T24" fmla="*/ 2147483646 w 808"/>
              <a:gd name="T25" fmla="*/ 2147483646 h 746"/>
              <a:gd name="T26" fmla="*/ 2147483646 w 808"/>
              <a:gd name="T27" fmla="*/ 2147483646 h 746"/>
              <a:gd name="T28" fmla="*/ 2147483646 w 808"/>
              <a:gd name="T29" fmla="*/ 2147483646 h 746"/>
              <a:gd name="T30" fmla="*/ 2147483646 w 808"/>
              <a:gd name="T31" fmla="*/ 2147483646 h 746"/>
              <a:gd name="T32" fmla="*/ 2147483646 w 808"/>
              <a:gd name="T33" fmla="*/ 2147483646 h 746"/>
              <a:gd name="T34" fmla="*/ 2147483646 w 808"/>
              <a:gd name="T35" fmla="*/ 2147483646 h 746"/>
              <a:gd name="T36" fmla="*/ 2147483646 w 808"/>
              <a:gd name="T37" fmla="*/ 2147483646 h 746"/>
              <a:gd name="T38" fmla="*/ 2147483646 w 808"/>
              <a:gd name="T39" fmla="*/ 2147483646 h 746"/>
              <a:gd name="T40" fmla="*/ 2147483646 w 808"/>
              <a:gd name="T41" fmla="*/ 2147483646 h 746"/>
              <a:gd name="T42" fmla="*/ 2147483646 w 808"/>
              <a:gd name="T43" fmla="*/ 0 h 746"/>
              <a:gd name="T44" fmla="*/ 2147483646 w 808"/>
              <a:gd name="T45" fmla="*/ 2147483646 h 746"/>
              <a:gd name="T46" fmla="*/ 2147483646 w 808"/>
              <a:gd name="T47" fmla="*/ 2147483646 h 746"/>
              <a:gd name="T48" fmla="*/ 2147483646 w 808"/>
              <a:gd name="T49" fmla="*/ 2147483646 h 746"/>
              <a:gd name="T50" fmla="*/ 2147483646 w 808"/>
              <a:gd name="T51" fmla="*/ 2147483646 h 746"/>
              <a:gd name="T52" fmla="*/ 2147483646 w 808"/>
              <a:gd name="T53" fmla="*/ 2147483646 h 746"/>
              <a:gd name="T54" fmla="*/ 2147483646 w 808"/>
              <a:gd name="T55" fmla="*/ 2147483646 h 746"/>
              <a:gd name="T56" fmla="*/ 2147483646 w 808"/>
              <a:gd name="T57" fmla="*/ 2147483646 h 746"/>
              <a:gd name="T58" fmla="*/ 2147483646 w 808"/>
              <a:gd name="T59" fmla="*/ 2147483646 h 746"/>
              <a:gd name="T60" fmla="*/ 2147483646 w 808"/>
              <a:gd name="T61" fmla="*/ 2147483646 h 746"/>
              <a:gd name="T62" fmla="*/ 2147483646 w 808"/>
              <a:gd name="T63" fmla="*/ 2147483646 h 746"/>
              <a:gd name="T64" fmla="*/ 2147483646 w 808"/>
              <a:gd name="T65" fmla="*/ 2147483646 h 746"/>
              <a:gd name="T66" fmla="*/ 2147483646 w 808"/>
              <a:gd name="T67" fmla="*/ 2147483646 h 746"/>
              <a:gd name="T68" fmla="*/ 2147483646 w 808"/>
              <a:gd name="T69" fmla="*/ 2147483646 h 746"/>
              <a:gd name="T70" fmla="*/ 2147483646 w 808"/>
              <a:gd name="T71" fmla="*/ 2147483646 h 746"/>
              <a:gd name="T72" fmla="*/ 2147483646 w 808"/>
              <a:gd name="T73" fmla="*/ 2147483646 h 746"/>
              <a:gd name="T74" fmla="*/ 2147483646 w 808"/>
              <a:gd name="T75" fmla="*/ 2147483646 h 746"/>
              <a:gd name="T76" fmla="*/ 2147483646 w 808"/>
              <a:gd name="T77" fmla="*/ 2147483646 h 746"/>
              <a:gd name="T78" fmla="*/ 2147483646 w 808"/>
              <a:gd name="T79" fmla="*/ 2147483646 h 746"/>
              <a:gd name="T80" fmla="*/ 2147483646 w 808"/>
              <a:gd name="T81" fmla="*/ 2147483646 h 746"/>
              <a:gd name="T82" fmla="*/ 2147483646 w 808"/>
              <a:gd name="T83" fmla="*/ 2147483646 h 7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808" h="746">
                <a:moveTo>
                  <a:pt x="24" y="324"/>
                </a:moveTo>
                <a:lnTo>
                  <a:pt x="24" y="0"/>
                </a:lnTo>
                <a:lnTo>
                  <a:pt x="326" y="0"/>
                </a:lnTo>
                <a:lnTo>
                  <a:pt x="326" y="256"/>
                </a:lnTo>
                <a:lnTo>
                  <a:pt x="324" y="306"/>
                </a:lnTo>
                <a:lnTo>
                  <a:pt x="322" y="352"/>
                </a:lnTo>
                <a:lnTo>
                  <a:pt x="318" y="396"/>
                </a:lnTo>
                <a:lnTo>
                  <a:pt x="312" y="436"/>
                </a:lnTo>
                <a:lnTo>
                  <a:pt x="306" y="470"/>
                </a:lnTo>
                <a:lnTo>
                  <a:pt x="298" y="502"/>
                </a:lnTo>
                <a:lnTo>
                  <a:pt x="288" y="532"/>
                </a:lnTo>
                <a:lnTo>
                  <a:pt x="276" y="556"/>
                </a:lnTo>
                <a:lnTo>
                  <a:pt x="258" y="586"/>
                </a:lnTo>
                <a:lnTo>
                  <a:pt x="238" y="616"/>
                </a:lnTo>
                <a:lnTo>
                  <a:pt x="216" y="642"/>
                </a:lnTo>
                <a:lnTo>
                  <a:pt x="192" y="666"/>
                </a:lnTo>
                <a:lnTo>
                  <a:pt x="164" y="690"/>
                </a:lnTo>
                <a:lnTo>
                  <a:pt x="134" y="710"/>
                </a:lnTo>
                <a:lnTo>
                  <a:pt x="102" y="728"/>
                </a:lnTo>
                <a:lnTo>
                  <a:pt x="68" y="746"/>
                </a:lnTo>
                <a:lnTo>
                  <a:pt x="0" y="636"/>
                </a:lnTo>
                <a:lnTo>
                  <a:pt x="20" y="626"/>
                </a:lnTo>
                <a:lnTo>
                  <a:pt x="40" y="616"/>
                </a:lnTo>
                <a:lnTo>
                  <a:pt x="56" y="604"/>
                </a:lnTo>
                <a:lnTo>
                  <a:pt x="74" y="592"/>
                </a:lnTo>
                <a:lnTo>
                  <a:pt x="88" y="578"/>
                </a:lnTo>
                <a:lnTo>
                  <a:pt x="102" y="562"/>
                </a:lnTo>
                <a:lnTo>
                  <a:pt x="114" y="546"/>
                </a:lnTo>
                <a:lnTo>
                  <a:pt x="126" y="528"/>
                </a:lnTo>
                <a:lnTo>
                  <a:pt x="134" y="508"/>
                </a:lnTo>
                <a:lnTo>
                  <a:pt x="144" y="486"/>
                </a:lnTo>
                <a:lnTo>
                  <a:pt x="150" y="464"/>
                </a:lnTo>
                <a:lnTo>
                  <a:pt x="158" y="440"/>
                </a:lnTo>
                <a:lnTo>
                  <a:pt x="162" y="414"/>
                </a:lnTo>
                <a:lnTo>
                  <a:pt x="166" y="386"/>
                </a:lnTo>
                <a:lnTo>
                  <a:pt x="170" y="356"/>
                </a:lnTo>
                <a:lnTo>
                  <a:pt x="172" y="324"/>
                </a:lnTo>
                <a:lnTo>
                  <a:pt x="24" y="324"/>
                </a:lnTo>
                <a:close/>
                <a:moveTo>
                  <a:pt x="508" y="324"/>
                </a:moveTo>
                <a:lnTo>
                  <a:pt x="508" y="0"/>
                </a:lnTo>
                <a:lnTo>
                  <a:pt x="808" y="0"/>
                </a:lnTo>
                <a:lnTo>
                  <a:pt x="808" y="256"/>
                </a:lnTo>
                <a:lnTo>
                  <a:pt x="806" y="306"/>
                </a:lnTo>
                <a:lnTo>
                  <a:pt x="804" y="352"/>
                </a:lnTo>
                <a:lnTo>
                  <a:pt x="800" y="396"/>
                </a:lnTo>
                <a:lnTo>
                  <a:pt x="796" y="436"/>
                </a:lnTo>
                <a:lnTo>
                  <a:pt x="788" y="470"/>
                </a:lnTo>
                <a:lnTo>
                  <a:pt x="780" y="502"/>
                </a:lnTo>
                <a:lnTo>
                  <a:pt x="770" y="532"/>
                </a:lnTo>
                <a:lnTo>
                  <a:pt x="760" y="556"/>
                </a:lnTo>
                <a:lnTo>
                  <a:pt x="742" y="586"/>
                </a:lnTo>
                <a:lnTo>
                  <a:pt x="720" y="616"/>
                </a:lnTo>
                <a:lnTo>
                  <a:pt x="698" y="642"/>
                </a:lnTo>
                <a:lnTo>
                  <a:pt x="674" y="666"/>
                </a:lnTo>
                <a:lnTo>
                  <a:pt x="646" y="690"/>
                </a:lnTo>
                <a:lnTo>
                  <a:pt x="616" y="710"/>
                </a:lnTo>
                <a:lnTo>
                  <a:pt x="584" y="728"/>
                </a:lnTo>
                <a:lnTo>
                  <a:pt x="550" y="746"/>
                </a:lnTo>
                <a:lnTo>
                  <a:pt x="482" y="636"/>
                </a:lnTo>
                <a:lnTo>
                  <a:pt x="502" y="626"/>
                </a:lnTo>
                <a:lnTo>
                  <a:pt x="522" y="616"/>
                </a:lnTo>
                <a:lnTo>
                  <a:pt x="540" y="604"/>
                </a:lnTo>
                <a:lnTo>
                  <a:pt x="556" y="592"/>
                </a:lnTo>
                <a:lnTo>
                  <a:pt x="570" y="578"/>
                </a:lnTo>
                <a:lnTo>
                  <a:pt x="584" y="562"/>
                </a:lnTo>
                <a:lnTo>
                  <a:pt x="596" y="546"/>
                </a:lnTo>
                <a:lnTo>
                  <a:pt x="608" y="528"/>
                </a:lnTo>
                <a:lnTo>
                  <a:pt x="618" y="508"/>
                </a:lnTo>
                <a:lnTo>
                  <a:pt x="626" y="486"/>
                </a:lnTo>
                <a:lnTo>
                  <a:pt x="634" y="464"/>
                </a:lnTo>
                <a:lnTo>
                  <a:pt x="640" y="440"/>
                </a:lnTo>
                <a:lnTo>
                  <a:pt x="644" y="414"/>
                </a:lnTo>
                <a:lnTo>
                  <a:pt x="648" y="386"/>
                </a:lnTo>
                <a:lnTo>
                  <a:pt x="652" y="356"/>
                </a:lnTo>
                <a:lnTo>
                  <a:pt x="654" y="324"/>
                </a:lnTo>
                <a:lnTo>
                  <a:pt x="508" y="324"/>
                </a:lnTo>
                <a:close/>
              </a:path>
            </a:pathLst>
          </a:custGeom>
          <a:solidFill>
            <a:srgbClr val="2CA8D4">
              <a:alpha val="1686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 name="Title 2">
            <a:extLst>
              <a:ext uri="{FF2B5EF4-FFF2-40B4-BE49-F238E27FC236}">
                <a16:creationId xmlns:a16="http://schemas.microsoft.com/office/drawing/2014/main" id="{288D1416-1AC9-4276-BC16-D4B01BA865EA}"/>
              </a:ext>
            </a:extLst>
          </p:cNvPr>
          <p:cNvSpPr>
            <a:spLocks noGrp="1"/>
          </p:cNvSpPr>
          <p:nvPr>
            <p:ph type="title"/>
          </p:nvPr>
        </p:nvSpPr>
        <p:spPr>
          <a:xfrm>
            <a:off x="228599" y="106363"/>
            <a:ext cx="11836879" cy="779462"/>
          </a:xfrm>
        </p:spPr>
        <p:txBody>
          <a:bodyPr/>
          <a:lstStyle/>
          <a:p>
            <a:r>
              <a:rPr lang="en-US"/>
              <a:t>Click to edit Master title style</a:t>
            </a:r>
            <a:endParaRPr lang="en-GB"/>
          </a:p>
        </p:txBody>
      </p:sp>
      <p:sp>
        <p:nvSpPr>
          <p:cNvPr id="7" name="Text Placeholder 6">
            <a:extLst>
              <a:ext uri="{FF2B5EF4-FFF2-40B4-BE49-F238E27FC236}">
                <a16:creationId xmlns:a16="http://schemas.microsoft.com/office/drawing/2014/main" id="{2704DFA2-5B9D-42B9-9EBE-26313319BB1F}"/>
              </a:ext>
            </a:extLst>
          </p:cNvPr>
          <p:cNvSpPr>
            <a:spLocks noGrp="1"/>
          </p:cNvSpPr>
          <p:nvPr>
            <p:ph type="body" sz="quarter" idx="10"/>
          </p:nvPr>
        </p:nvSpPr>
        <p:spPr>
          <a:xfrm>
            <a:off x="1117804" y="2425701"/>
            <a:ext cx="9791497" cy="1954213"/>
          </a:xfrm>
        </p:spPr>
        <p:txBody>
          <a:bodyPr/>
          <a:lstStyle/>
          <a:p>
            <a:pPr lvl="0"/>
            <a:r>
              <a:rPr lang="en-US"/>
              <a:t>Click to edit Master text styles</a:t>
            </a:r>
          </a:p>
        </p:txBody>
      </p:sp>
      <p:sp>
        <p:nvSpPr>
          <p:cNvPr id="10" name="Text Placeholder 6">
            <a:extLst>
              <a:ext uri="{FF2B5EF4-FFF2-40B4-BE49-F238E27FC236}">
                <a16:creationId xmlns:a16="http://schemas.microsoft.com/office/drawing/2014/main" id="{808EBECF-2DC9-4F0B-8763-8F411FC144E1}"/>
              </a:ext>
            </a:extLst>
          </p:cNvPr>
          <p:cNvSpPr>
            <a:spLocks noGrp="1"/>
          </p:cNvSpPr>
          <p:nvPr>
            <p:ph type="body" sz="quarter" idx="11"/>
          </p:nvPr>
        </p:nvSpPr>
        <p:spPr>
          <a:xfrm>
            <a:off x="1117803" y="4379914"/>
            <a:ext cx="7991692" cy="847695"/>
          </a:xfrm>
        </p:spPr>
        <p:txBody>
          <a:bodyPr/>
          <a:lstStyle>
            <a:lvl1pPr>
              <a:defRPr>
                <a:solidFill>
                  <a:srgbClr val="55C2E6"/>
                </a:solidFill>
              </a:defRPr>
            </a:lvl1pPr>
            <a:lvl3pPr>
              <a:defRPr sz="2000">
                <a:solidFill>
                  <a:srgbClr val="55C2E6"/>
                </a:solidFill>
              </a:defRPr>
            </a:lvl3pPr>
          </a:lstStyle>
          <a:p>
            <a:pPr lvl="0"/>
            <a:r>
              <a:rPr lang="en-US"/>
              <a:t>Click to edit Master text styles</a:t>
            </a:r>
          </a:p>
        </p:txBody>
      </p:sp>
    </p:spTree>
    <p:extLst>
      <p:ext uri="{BB962C8B-B14F-4D97-AF65-F5344CB8AC3E}">
        <p14:creationId xmlns:p14="http://schemas.microsoft.com/office/powerpoint/2010/main" val="3730374076"/>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96885598"/>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2855662"/>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alon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190446" y="1579417"/>
            <a:ext cx="9811109" cy="4124350"/>
          </a:xfrm>
        </p:spPr>
        <p:txBody>
          <a:bodyPr anchor="ctr" anchorCtr="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12" name="Title 1">
            <a:extLst>
              <a:ext uri="{FF2B5EF4-FFF2-40B4-BE49-F238E27FC236}">
                <a16:creationId xmlns:a16="http://schemas.microsoft.com/office/drawing/2014/main" id="{8322A998-9A7F-4C15-8BB2-3381EBEB4AFC}"/>
              </a:ext>
            </a:extLst>
          </p:cNvPr>
          <p:cNvSpPr>
            <a:spLocks noGrp="1"/>
          </p:cNvSpPr>
          <p:nvPr>
            <p:ph type="title"/>
          </p:nvPr>
        </p:nvSpPr>
        <p:spPr>
          <a:xfrm>
            <a:off x="228600" y="106363"/>
            <a:ext cx="11827200" cy="779462"/>
          </a:xfrm>
        </p:spPr>
        <p:txBody>
          <a:bodyPr/>
          <a:lstStyle/>
          <a:p>
            <a:r>
              <a:rPr lang="en-US"/>
              <a:t>Click to edit Master title style</a:t>
            </a:r>
            <a:endParaRPr lang="en-US" dirty="0"/>
          </a:p>
        </p:txBody>
      </p:sp>
    </p:spTree>
    <p:extLst>
      <p:ext uri="{BB962C8B-B14F-4D97-AF65-F5344CB8AC3E}">
        <p14:creationId xmlns:p14="http://schemas.microsoft.com/office/powerpoint/2010/main" val="3039384458"/>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ext Placeholder 2">
            <a:extLst>
              <a:ext uri="{FF2B5EF4-FFF2-40B4-BE49-F238E27FC236}">
                <a16:creationId xmlns:a16="http://schemas.microsoft.com/office/drawing/2014/main" id="{2EF2A3E4-4A25-6541-B277-89A64CDA0F43}"/>
              </a:ext>
            </a:extLst>
          </p:cNvPr>
          <p:cNvSpPr>
            <a:spLocks noGrp="1"/>
          </p:cNvSpPr>
          <p:nvPr>
            <p:ph type="body" idx="1"/>
          </p:nvPr>
        </p:nvSpPr>
        <p:spPr bwMode="auto">
          <a:xfrm>
            <a:off x="114300" y="1457325"/>
            <a:ext cx="11772900" cy="465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p:txBody>
      </p:sp>
      <p:sp>
        <p:nvSpPr>
          <p:cNvPr id="9" name="Rectangle 8">
            <a:extLst>
              <a:ext uri="{FF2B5EF4-FFF2-40B4-BE49-F238E27FC236}">
                <a16:creationId xmlns:a16="http://schemas.microsoft.com/office/drawing/2014/main" id="{603015DD-E347-40B9-9FEF-2008B01BA171}"/>
              </a:ext>
            </a:extLst>
          </p:cNvPr>
          <p:cNvSpPr/>
          <p:nvPr/>
        </p:nvSpPr>
        <p:spPr>
          <a:xfrm flipV="1">
            <a:off x="0" y="0"/>
            <a:ext cx="12192000" cy="993775"/>
          </a:xfrm>
          <a:prstGeom prst="rect">
            <a:avLst/>
          </a:prstGeom>
          <a:solidFill>
            <a:srgbClr val="2CA8D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cs typeface="MS PGothic" charset="0"/>
            </a:endParaRPr>
          </a:p>
        </p:txBody>
      </p:sp>
      <p:sp>
        <p:nvSpPr>
          <p:cNvPr id="1028" name="Title Placeholder 19">
            <a:extLst>
              <a:ext uri="{FF2B5EF4-FFF2-40B4-BE49-F238E27FC236}">
                <a16:creationId xmlns:a16="http://schemas.microsoft.com/office/drawing/2014/main" id="{E405C8EE-58F3-6C44-B503-70048095C1CF}"/>
              </a:ext>
            </a:extLst>
          </p:cNvPr>
          <p:cNvSpPr>
            <a:spLocks noGrp="1"/>
          </p:cNvSpPr>
          <p:nvPr>
            <p:ph type="title"/>
          </p:nvPr>
        </p:nvSpPr>
        <p:spPr bwMode="auto">
          <a:xfrm>
            <a:off x="228600" y="106363"/>
            <a:ext cx="11825288"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pic>
        <p:nvPicPr>
          <p:cNvPr id="1029" name="Picture 3">
            <a:extLst>
              <a:ext uri="{FF2B5EF4-FFF2-40B4-BE49-F238E27FC236}">
                <a16:creationId xmlns:a16="http://schemas.microsoft.com/office/drawing/2014/main" id="{3AFCB7C3-12EE-E743-974B-6B283A0E526F}"/>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9948863" y="6319838"/>
            <a:ext cx="1976437"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595" r:id="rId1"/>
    <p:sldLayoutId id="2147485596" r:id="rId2"/>
    <p:sldLayoutId id="2147485597" r:id="rId3"/>
    <p:sldLayoutId id="2147485598" r:id="rId4"/>
    <p:sldLayoutId id="2147485599" r:id="rId5"/>
    <p:sldLayoutId id="2147485607" r:id="rId6"/>
    <p:sldLayoutId id="2147485600" r:id="rId7"/>
    <p:sldLayoutId id="2147485601" r:id="rId8"/>
    <p:sldLayoutId id="2147485602" r:id="rId9"/>
    <p:sldLayoutId id="2147485603" r:id="rId10"/>
    <p:sldLayoutId id="2147485604" r:id="rId11"/>
    <p:sldLayoutId id="2147485611" r:id="rId12"/>
    <p:sldLayoutId id="2147485612" r:id="rId13"/>
  </p:sldLayoutIdLst>
  <p:transition spd="med">
    <p:fade/>
  </p:transition>
  <p:hf sldNum="0" hdr="0" ftr="0" dt="0"/>
  <p:txStyles>
    <p:titleStyle>
      <a:lvl1pPr algn="l" rtl="0" eaLnBrk="1" fontAlgn="base" hangingPunct="1">
        <a:spcBef>
          <a:spcPct val="0"/>
        </a:spcBef>
        <a:spcAft>
          <a:spcPct val="0"/>
        </a:spcAft>
        <a:defRPr sz="3200" b="1">
          <a:solidFill>
            <a:schemeClr val="bg1"/>
          </a:solidFill>
          <a:latin typeface="+mj-lt"/>
          <a:ea typeface="ＭＳ Ｐゴシック" charset="0"/>
          <a:cs typeface="ＭＳ Ｐゴシック" panose="020B0600070205080204" pitchFamily="34" charset="-128"/>
        </a:defRPr>
      </a:lvl1pPr>
      <a:lvl2pPr algn="l" rtl="0" eaLnBrk="1" fontAlgn="base" hangingPunct="1">
        <a:spcBef>
          <a:spcPct val="0"/>
        </a:spcBef>
        <a:spcAft>
          <a:spcPct val="0"/>
        </a:spcAft>
        <a:defRPr sz="3200" b="1">
          <a:solidFill>
            <a:schemeClr val="bg1"/>
          </a:solidFill>
          <a:latin typeface="Arial" charset="0"/>
          <a:ea typeface="ＭＳ Ｐゴシック" charset="0"/>
          <a:cs typeface="ＭＳ Ｐゴシック" panose="020B0600070205080204" pitchFamily="34" charset="-128"/>
        </a:defRPr>
      </a:lvl2pPr>
      <a:lvl3pPr algn="l" rtl="0" eaLnBrk="1" fontAlgn="base" hangingPunct="1">
        <a:spcBef>
          <a:spcPct val="0"/>
        </a:spcBef>
        <a:spcAft>
          <a:spcPct val="0"/>
        </a:spcAft>
        <a:defRPr sz="3200" b="1">
          <a:solidFill>
            <a:schemeClr val="bg1"/>
          </a:solidFill>
          <a:latin typeface="Arial" charset="0"/>
          <a:ea typeface="ＭＳ Ｐゴシック" charset="0"/>
          <a:cs typeface="ＭＳ Ｐゴシック" panose="020B0600070205080204" pitchFamily="34" charset="-128"/>
        </a:defRPr>
      </a:lvl3pPr>
      <a:lvl4pPr algn="l" rtl="0" eaLnBrk="1" fontAlgn="base" hangingPunct="1">
        <a:spcBef>
          <a:spcPct val="0"/>
        </a:spcBef>
        <a:spcAft>
          <a:spcPct val="0"/>
        </a:spcAft>
        <a:defRPr sz="3200" b="1">
          <a:solidFill>
            <a:schemeClr val="bg1"/>
          </a:solidFill>
          <a:latin typeface="Arial" charset="0"/>
          <a:ea typeface="ＭＳ Ｐゴシック" charset="0"/>
          <a:cs typeface="ＭＳ Ｐゴシック" panose="020B0600070205080204" pitchFamily="34" charset="-128"/>
        </a:defRPr>
      </a:lvl4pPr>
      <a:lvl5pPr algn="l" rtl="0" eaLnBrk="1" fontAlgn="base" hangingPunct="1">
        <a:spcBef>
          <a:spcPct val="0"/>
        </a:spcBef>
        <a:spcAft>
          <a:spcPct val="0"/>
        </a:spcAft>
        <a:defRPr sz="3200" b="1">
          <a:solidFill>
            <a:schemeClr val="bg1"/>
          </a:solidFill>
          <a:latin typeface="Arial" charset="0"/>
          <a:ea typeface="ＭＳ Ｐゴシック" charset="0"/>
          <a:cs typeface="ＭＳ Ｐゴシック" panose="020B0600070205080204" pitchFamily="34" charset="-128"/>
        </a:defRPr>
      </a:lvl5pPr>
      <a:lvl6pPr marL="457200" algn="l" rtl="0" eaLnBrk="1" fontAlgn="base" hangingPunct="1">
        <a:spcBef>
          <a:spcPct val="0"/>
        </a:spcBef>
        <a:spcAft>
          <a:spcPct val="0"/>
        </a:spcAft>
        <a:defRPr sz="3200" b="1">
          <a:solidFill>
            <a:srgbClr val="404040"/>
          </a:solidFill>
          <a:latin typeface="Arial" charset="0"/>
          <a:ea typeface="MS PGothic" pitchFamily="34" charset="-128"/>
        </a:defRPr>
      </a:lvl6pPr>
      <a:lvl7pPr marL="914400" algn="l" rtl="0" eaLnBrk="1" fontAlgn="base" hangingPunct="1">
        <a:spcBef>
          <a:spcPct val="0"/>
        </a:spcBef>
        <a:spcAft>
          <a:spcPct val="0"/>
        </a:spcAft>
        <a:defRPr sz="3200" b="1">
          <a:solidFill>
            <a:srgbClr val="404040"/>
          </a:solidFill>
          <a:latin typeface="Arial" charset="0"/>
          <a:ea typeface="MS PGothic" pitchFamily="34" charset="-128"/>
        </a:defRPr>
      </a:lvl7pPr>
      <a:lvl8pPr marL="1371600" algn="l" rtl="0" eaLnBrk="1" fontAlgn="base" hangingPunct="1">
        <a:spcBef>
          <a:spcPct val="0"/>
        </a:spcBef>
        <a:spcAft>
          <a:spcPct val="0"/>
        </a:spcAft>
        <a:defRPr sz="3200" b="1">
          <a:solidFill>
            <a:srgbClr val="404040"/>
          </a:solidFill>
          <a:latin typeface="Arial" charset="0"/>
          <a:ea typeface="MS PGothic" pitchFamily="34" charset="-128"/>
        </a:defRPr>
      </a:lvl8pPr>
      <a:lvl9pPr marL="1828800" algn="l" rtl="0" eaLnBrk="1" fontAlgn="base" hangingPunct="1">
        <a:spcBef>
          <a:spcPct val="0"/>
        </a:spcBef>
        <a:spcAft>
          <a:spcPct val="0"/>
        </a:spcAft>
        <a:defRPr sz="3200" b="1">
          <a:solidFill>
            <a:srgbClr val="404040"/>
          </a:solidFill>
          <a:latin typeface="Arial" charset="0"/>
          <a:ea typeface="MS PGothic" pitchFamily="34" charset="-128"/>
        </a:defRPr>
      </a:lvl9pPr>
    </p:titleStyle>
    <p:bodyStyle>
      <a:lvl1pPr marL="361950" indent="-361950" algn="l" rtl="0" eaLnBrk="1" fontAlgn="base" hangingPunct="1">
        <a:spcBef>
          <a:spcPts val="900"/>
        </a:spcBef>
        <a:spcAft>
          <a:spcPct val="0"/>
        </a:spcAft>
        <a:buClr>
          <a:srgbClr val="55C2E6"/>
        </a:buClr>
        <a:buFont typeface="Webdings" pitchFamily="2" charset="2"/>
        <a:buChar char="4"/>
        <a:defRPr lang="en-US" sz="2400" dirty="0">
          <a:solidFill>
            <a:srgbClr val="404040"/>
          </a:solidFill>
          <a:latin typeface="+mn-lt"/>
          <a:ea typeface="ＭＳ Ｐゴシック" panose="020B0600070205080204" pitchFamily="34" charset="-128"/>
          <a:cs typeface="ＭＳ Ｐゴシック" panose="020B0600070205080204" pitchFamily="34" charset="-128"/>
        </a:defRPr>
      </a:lvl1pPr>
      <a:lvl2pPr marL="638175" indent="-361950" algn="l" rtl="0" eaLnBrk="1" fontAlgn="base" hangingPunct="1">
        <a:spcBef>
          <a:spcPct val="30000"/>
        </a:spcBef>
        <a:spcAft>
          <a:spcPct val="0"/>
        </a:spcAft>
        <a:buClr>
          <a:srgbClr val="55C2E6"/>
        </a:buClr>
        <a:buFont typeface="Webdings" pitchFamily="2" charset="2"/>
        <a:buChar char=""/>
        <a:defRPr sz="2000">
          <a:solidFill>
            <a:srgbClr val="404040"/>
          </a:solidFill>
          <a:latin typeface="+mn-lt"/>
          <a:ea typeface="ＭＳ Ｐゴシック" panose="020B0600070205080204" pitchFamily="34" charset="-128"/>
          <a:cs typeface="ＭＳ Ｐゴシック" panose="020B0600070205080204" pitchFamily="34" charset="-128"/>
        </a:defRPr>
      </a:lvl2pPr>
      <a:lvl3pPr marL="103188" algn="l" rtl="0" eaLnBrk="1" fontAlgn="base" hangingPunct="1">
        <a:spcBef>
          <a:spcPct val="30000"/>
        </a:spcBef>
        <a:spcAft>
          <a:spcPts val="900"/>
        </a:spcAft>
        <a:buClr>
          <a:srgbClr val="55C2E6"/>
        </a:buClr>
        <a:buFont typeface="Webdings" pitchFamily="2" charset="2"/>
        <a:defRPr sz="2400">
          <a:solidFill>
            <a:srgbClr val="404040"/>
          </a:solidFill>
          <a:latin typeface="+mn-lt"/>
          <a:ea typeface="ＭＳ Ｐゴシック" panose="020B0600070205080204" pitchFamily="34" charset="-128"/>
          <a:cs typeface="ＭＳ Ｐゴシック" panose="020B0600070205080204" pitchFamily="34" charset="-128"/>
        </a:defRPr>
      </a:lvl3pPr>
      <a:lvl4pPr marL="103188" algn="l" rtl="0" eaLnBrk="1" fontAlgn="base" hangingPunct="1">
        <a:spcBef>
          <a:spcPct val="30000"/>
        </a:spcBef>
        <a:spcAft>
          <a:spcPct val="0"/>
        </a:spcAft>
        <a:buClr>
          <a:srgbClr val="55C2E6"/>
        </a:buClr>
        <a:buFont typeface="Webdings" pitchFamily="2" charset="2"/>
        <a:defRPr sz="2000">
          <a:solidFill>
            <a:schemeClr val="tx1"/>
          </a:solidFill>
          <a:latin typeface="+mn-lt"/>
          <a:ea typeface="ＭＳ Ｐゴシック" panose="020B0600070205080204" pitchFamily="34" charset="-128"/>
          <a:cs typeface="ＭＳ Ｐゴシック" panose="020B0600070205080204" pitchFamily="34" charset="-128"/>
        </a:defRPr>
      </a:lvl4pPr>
      <a:lvl5pPr marL="862013" indent="-228600" algn="l" defTabSz="931863" rtl="0" eaLnBrk="1" fontAlgn="base" hangingPunct="1">
        <a:spcBef>
          <a:spcPct val="30000"/>
        </a:spcBef>
        <a:spcAft>
          <a:spcPct val="0"/>
        </a:spcAft>
        <a:buClr>
          <a:srgbClr val="55C2E6"/>
        </a:buClr>
        <a:buFont typeface="Webdings" pitchFamily="2" charset="2"/>
        <a:buChar char=""/>
        <a:defRPr sz="2400">
          <a:solidFill>
            <a:schemeClr val="tx1"/>
          </a:solidFill>
          <a:latin typeface="+mn-lt"/>
          <a:ea typeface="ＭＳ Ｐゴシック" panose="020B0600070205080204" pitchFamily="34" charset="-128"/>
          <a:cs typeface="ＭＳ Ｐゴシック" panose="020B0600070205080204" pitchFamily="34" charset="-128"/>
        </a:defRPr>
      </a:lvl5pPr>
      <a:lvl6pPr marL="2514600" indent="-228600" algn="l" rtl="0" eaLnBrk="1" fontAlgn="base" hangingPunct="1">
        <a:spcBef>
          <a:spcPct val="30000"/>
        </a:spcBef>
        <a:spcAft>
          <a:spcPct val="0"/>
        </a:spcAft>
        <a:buClr>
          <a:schemeClr val="accent1"/>
        </a:buClr>
        <a:buFont typeface="Webdings" pitchFamily="18" charset="2"/>
        <a:buChar char=""/>
        <a:defRPr sz="1400">
          <a:solidFill>
            <a:schemeClr val="tx1"/>
          </a:solidFill>
          <a:latin typeface="+mn-lt"/>
          <a:ea typeface="+mn-ea"/>
        </a:defRPr>
      </a:lvl6pPr>
      <a:lvl7pPr marL="2971800" indent="-228600" algn="l" rtl="0" eaLnBrk="1" fontAlgn="base" hangingPunct="1">
        <a:spcBef>
          <a:spcPct val="30000"/>
        </a:spcBef>
        <a:spcAft>
          <a:spcPct val="0"/>
        </a:spcAft>
        <a:buClr>
          <a:schemeClr val="accent1"/>
        </a:buClr>
        <a:buFont typeface="Webdings" pitchFamily="18" charset="2"/>
        <a:buChar char=""/>
        <a:defRPr sz="1400">
          <a:solidFill>
            <a:schemeClr val="tx1"/>
          </a:solidFill>
          <a:latin typeface="+mn-lt"/>
          <a:ea typeface="+mn-ea"/>
        </a:defRPr>
      </a:lvl7pPr>
      <a:lvl8pPr marL="3429000" indent="-228600" algn="l" rtl="0" eaLnBrk="1" fontAlgn="base" hangingPunct="1">
        <a:spcBef>
          <a:spcPct val="30000"/>
        </a:spcBef>
        <a:spcAft>
          <a:spcPct val="0"/>
        </a:spcAft>
        <a:buClr>
          <a:schemeClr val="accent1"/>
        </a:buClr>
        <a:buFont typeface="Webdings" pitchFamily="18" charset="2"/>
        <a:buChar char=""/>
        <a:defRPr sz="1400">
          <a:solidFill>
            <a:schemeClr val="tx1"/>
          </a:solidFill>
          <a:latin typeface="+mn-lt"/>
          <a:ea typeface="+mn-ea"/>
        </a:defRPr>
      </a:lvl8pPr>
      <a:lvl9pPr marL="3886200" indent="-228600" algn="l" rtl="0" eaLnBrk="1" fontAlgn="base" hangingPunct="1">
        <a:spcBef>
          <a:spcPct val="30000"/>
        </a:spcBef>
        <a:spcAft>
          <a:spcPct val="0"/>
        </a:spcAft>
        <a:buClr>
          <a:schemeClr val="accent1"/>
        </a:buClr>
        <a:buFont typeface="Webdings" pitchFamily="18" charset="2"/>
        <a:buChar char=""/>
        <a:defRPr sz="1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759D21-52DA-475E-B22D-D0860CE1C8B8}"/>
              </a:ext>
            </a:extLst>
          </p:cNvPr>
          <p:cNvSpPr/>
          <p:nvPr/>
        </p:nvSpPr>
        <p:spPr>
          <a:xfrm>
            <a:off x="0" y="1403350"/>
            <a:ext cx="12192000" cy="5462588"/>
          </a:xfrm>
          <a:prstGeom prst="rect">
            <a:avLst/>
          </a:prstGeom>
          <a:solidFill>
            <a:srgbClr val="2CA8D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pic>
        <p:nvPicPr>
          <p:cNvPr id="3075" name="Picture 3">
            <a:extLst>
              <a:ext uri="{FF2B5EF4-FFF2-40B4-BE49-F238E27FC236}">
                <a16:creationId xmlns:a16="http://schemas.microsoft.com/office/drawing/2014/main" id="{71CEF1F5-4EA4-F04A-BFEF-946D2236E35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4175" y="401638"/>
            <a:ext cx="360838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a:extLst>
              <a:ext uri="{FF2B5EF4-FFF2-40B4-BE49-F238E27FC236}">
                <a16:creationId xmlns:a16="http://schemas.microsoft.com/office/drawing/2014/main" id="{05F200BB-72C7-4844-8A89-80DEB8C29F29}"/>
              </a:ext>
            </a:extLst>
          </p:cNvPr>
          <p:cNvPicPr>
            <a:picLocks noChangeAspect="1"/>
          </p:cNvPicPr>
          <p:nvPr/>
        </p:nvPicPr>
        <p:blipFill>
          <a:blip r:embed="rId6">
            <a:extLst>
              <a:ext uri="{28A0092B-C50C-407E-A947-70E740481C1C}">
                <a14:useLocalDpi xmlns:a14="http://schemas.microsoft.com/office/drawing/2010/main" val="0"/>
              </a:ext>
            </a:extLst>
          </a:blip>
          <a:srcRect r="27287"/>
          <a:stretch>
            <a:fillRect/>
          </a:stretch>
        </p:blipFill>
        <p:spPr bwMode="auto">
          <a:xfrm>
            <a:off x="-14288" y="5678488"/>
            <a:ext cx="12196763"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605" r:id="rId1"/>
    <p:sldLayoutId id="2147485608" r:id="rId2"/>
    <p:sldLayoutId id="2147485609" r:id="rId3"/>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41B6E6"/>
        </a:solidFill>
        <a:effectLst/>
      </p:bgPr>
    </p:bg>
    <p:spTree>
      <p:nvGrpSpPr>
        <p:cNvPr id="1" name=""/>
        <p:cNvGrpSpPr/>
        <p:nvPr/>
      </p:nvGrpSpPr>
      <p:grpSpPr>
        <a:xfrm>
          <a:off x="0" y="0"/>
          <a:ext cx="0" cy="0"/>
          <a:chOff x="0" y="0"/>
          <a:chExt cx="0" cy="0"/>
        </a:xfrm>
      </p:grpSpPr>
      <p:pic>
        <p:nvPicPr>
          <p:cNvPr id="6146" name="Picture 4">
            <a:extLst>
              <a:ext uri="{FF2B5EF4-FFF2-40B4-BE49-F238E27FC236}">
                <a16:creationId xmlns:a16="http://schemas.microsoft.com/office/drawing/2014/main" id="{2865E9CD-2847-9C44-BF4B-3F1A8AF1BB36}"/>
              </a:ext>
            </a:extLst>
          </p:cNvPr>
          <p:cNvPicPr>
            <a:picLocks noChangeAspect="1"/>
          </p:cNvPicPr>
          <p:nvPr userDrawn="1"/>
        </p:nvPicPr>
        <p:blipFill>
          <a:blip r:embed="rId3">
            <a:extLst>
              <a:ext uri="{28A0092B-C50C-407E-A947-70E740481C1C}">
                <a14:useLocalDpi xmlns:a14="http://schemas.microsoft.com/office/drawing/2010/main" val="0"/>
              </a:ext>
            </a:extLst>
          </a:blip>
          <a:srcRect r="27287"/>
          <a:stretch>
            <a:fillRect/>
          </a:stretch>
        </p:blipFill>
        <p:spPr bwMode="auto">
          <a:xfrm>
            <a:off x="-14288" y="5678488"/>
            <a:ext cx="12196763"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606" r:id="rId1"/>
  </p:sldLayoutIdLst>
  <p:txStyles>
    <p:titleStyle>
      <a:lvl1pPr algn="l" rtl="0" eaLnBrk="0" fontAlgn="base" hangingPunct="0">
        <a:lnSpc>
          <a:spcPct val="90000"/>
        </a:lnSpc>
        <a:spcBef>
          <a:spcPct val="0"/>
        </a:spcBef>
        <a:spcAft>
          <a:spcPct val="0"/>
        </a:spcAft>
        <a:defRPr sz="4500" b="1" kern="1200">
          <a:solidFill>
            <a:schemeClr val="bg1"/>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500" b="1">
          <a:solidFill>
            <a:schemeClr val="bg1"/>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4500" b="1">
          <a:solidFill>
            <a:schemeClr val="bg1"/>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4500" b="1">
          <a:solidFill>
            <a:schemeClr val="bg1"/>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4500" b="1">
          <a:solidFill>
            <a:schemeClr val="bg1"/>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4500" b="1">
          <a:solidFill>
            <a:schemeClr val="bg1"/>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4500" b="1">
          <a:solidFill>
            <a:schemeClr val="bg1"/>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4500" b="1">
          <a:solidFill>
            <a:schemeClr val="bg1"/>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4500" b="1">
          <a:solidFill>
            <a:schemeClr val="bg1"/>
          </a:solidFill>
          <a:latin typeface="Arial" panose="020B0604020202020204" pitchFamily="34" charset="0"/>
          <a:cs typeface="Arial" panose="020B060402020202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000" i="1" kern="1200">
          <a:solidFill>
            <a:schemeClr val="bg1"/>
          </a:solidFill>
          <a:latin typeface="Times New Roman" panose="02020603050405020304" pitchFamily="18" charset="0"/>
          <a:ea typeface="+mn-ea"/>
          <a:cs typeface="Times New Roman" panose="02020603050405020304" pitchFamily="18"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i="1" kern="1200">
          <a:solidFill>
            <a:schemeClr val="bg1"/>
          </a:solidFill>
          <a:latin typeface="Times New Roman" panose="02020603050405020304" pitchFamily="18" charset="0"/>
          <a:ea typeface="+mn-ea"/>
          <a:cs typeface="Times New Roman" panose="02020603050405020304" pitchFamily="18"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i="1" kern="1200">
          <a:solidFill>
            <a:schemeClr val="bg1"/>
          </a:solidFill>
          <a:latin typeface="Times New Roman" panose="02020603050405020304" pitchFamily="18" charset="0"/>
          <a:ea typeface="+mn-ea"/>
          <a:cs typeface="Times New Roman" panose="02020603050405020304" pitchFamily="18"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i="1" kern="1200">
          <a:solidFill>
            <a:schemeClr val="bg1"/>
          </a:solidFill>
          <a:latin typeface="Times New Roman" panose="02020603050405020304" pitchFamily="18" charset="0"/>
          <a:ea typeface="+mn-ea"/>
          <a:cs typeface="Times New Roman" panose="02020603050405020304" pitchFamily="18"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i="1" kern="1200">
          <a:solidFill>
            <a:schemeClr val="bg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575756"/>
        </a:solidFill>
        <a:effectLst/>
      </p:bgPr>
    </p:bg>
    <p:spTree>
      <p:nvGrpSpPr>
        <p:cNvPr id="1" name=""/>
        <p:cNvGrpSpPr/>
        <p:nvPr/>
      </p:nvGrpSpPr>
      <p:grpSpPr>
        <a:xfrm>
          <a:off x="0" y="0"/>
          <a:ext cx="0" cy="0"/>
          <a:chOff x="0" y="0"/>
          <a:chExt cx="0" cy="0"/>
        </a:xfrm>
      </p:grpSpPr>
      <p:pic>
        <p:nvPicPr>
          <p:cNvPr id="7170" name="Picture 4">
            <a:extLst>
              <a:ext uri="{FF2B5EF4-FFF2-40B4-BE49-F238E27FC236}">
                <a16:creationId xmlns:a16="http://schemas.microsoft.com/office/drawing/2014/main" id="{6A26F725-A8D9-A047-94A4-250307449218}"/>
              </a:ext>
            </a:extLst>
          </p:cNvPr>
          <p:cNvPicPr>
            <a:picLocks noChangeAspect="1"/>
          </p:cNvPicPr>
          <p:nvPr userDrawn="1"/>
        </p:nvPicPr>
        <p:blipFill>
          <a:blip r:embed="rId3">
            <a:extLst>
              <a:ext uri="{28A0092B-C50C-407E-A947-70E740481C1C}">
                <a14:useLocalDpi xmlns:a14="http://schemas.microsoft.com/office/drawing/2010/main" val="0"/>
              </a:ext>
            </a:extLst>
          </a:blip>
          <a:srcRect r="27287"/>
          <a:stretch>
            <a:fillRect/>
          </a:stretch>
        </p:blipFill>
        <p:spPr bwMode="auto">
          <a:xfrm>
            <a:off x="-14288" y="5678488"/>
            <a:ext cx="12196763"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610" r:id="rId1"/>
  </p:sldLayoutIdLst>
  <p:txStyles>
    <p:titleStyle>
      <a:lvl1pPr algn="l" rtl="0" eaLnBrk="0" fontAlgn="base" hangingPunct="0">
        <a:lnSpc>
          <a:spcPct val="90000"/>
        </a:lnSpc>
        <a:spcBef>
          <a:spcPct val="0"/>
        </a:spcBef>
        <a:spcAft>
          <a:spcPct val="0"/>
        </a:spcAft>
        <a:defRPr sz="4500" b="1" kern="1200">
          <a:solidFill>
            <a:schemeClr val="bg1"/>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500" b="1">
          <a:solidFill>
            <a:schemeClr val="bg1"/>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4500" b="1">
          <a:solidFill>
            <a:schemeClr val="bg1"/>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4500" b="1">
          <a:solidFill>
            <a:schemeClr val="bg1"/>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4500" b="1">
          <a:solidFill>
            <a:schemeClr val="bg1"/>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4500" b="1">
          <a:solidFill>
            <a:schemeClr val="bg1"/>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4500" b="1">
          <a:solidFill>
            <a:schemeClr val="bg1"/>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4500" b="1">
          <a:solidFill>
            <a:schemeClr val="bg1"/>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4500" b="1">
          <a:solidFill>
            <a:schemeClr val="bg1"/>
          </a:solidFill>
          <a:latin typeface="Arial" panose="020B0604020202020204" pitchFamily="34" charset="0"/>
          <a:cs typeface="Arial" panose="020B060402020202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000" i="1" kern="1200">
          <a:solidFill>
            <a:schemeClr val="bg1"/>
          </a:solidFill>
          <a:latin typeface="Times New Roman" panose="02020603050405020304" pitchFamily="18" charset="0"/>
          <a:ea typeface="+mn-ea"/>
          <a:cs typeface="Times New Roman" panose="02020603050405020304" pitchFamily="18"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i="1" kern="1200">
          <a:solidFill>
            <a:schemeClr val="bg1"/>
          </a:solidFill>
          <a:latin typeface="Times New Roman" panose="02020603050405020304" pitchFamily="18" charset="0"/>
          <a:ea typeface="+mn-ea"/>
          <a:cs typeface="Times New Roman" panose="02020603050405020304" pitchFamily="18"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i="1" kern="1200">
          <a:solidFill>
            <a:schemeClr val="bg1"/>
          </a:solidFill>
          <a:latin typeface="Times New Roman" panose="02020603050405020304" pitchFamily="18" charset="0"/>
          <a:ea typeface="+mn-ea"/>
          <a:cs typeface="Times New Roman" panose="02020603050405020304" pitchFamily="18"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i="1" kern="1200">
          <a:solidFill>
            <a:schemeClr val="bg1"/>
          </a:solidFill>
          <a:latin typeface="Times New Roman" panose="02020603050405020304" pitchFamily="18" charset="0"/>
          <a:ea typeface="+mn-ea"/>
          <a:cs typeface="Times New Roman" panose="02020603050405020304" pitchFamily="18"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i="1" kern="1200">
          <a:solidFill>
            <a:schemeClr val="bg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3">
            <a:extLst>
              <a:ext uri="{FF2B5EF4-FFF2-40B4-BE49-F238E27FC236}">
                <a16:creationId xmlns:a16="http://schemas.microsoft.com/office/drawing/2014/main" id="{13D17067-77F0-E345-A42D-410B30E97F9B}"/>
              </a:ext>
            </a:extLst>
          </p:cNvPr>
          <p:cNvSpPr>
            <a:spLocks noGrp="1"/>
          </p:cNvSpPr>
          <p:nvPr>
            <p:ph type="ctrTitle"/>
          </p:nvPr>
        </p:nvSpPr>
        <p:spPr bwMode="auto">
          <a:xfrm>
            <a:off x="1204913" y="1751013"/>
            <a:ext cx="9297987" cy="1346200"/>
          </a:xfrm>
          <a:noFill/>
        </p:spPr>
        <p:txBody>
          <a:bodyPr vert="horz" wrap="square" tIns="45720" bIns="45720" numCol="1" anchorCtr="0" compatLnSpc="1">
            <a:prstTxWarp prst="textNoShape">
              <a:avLst/>
            </a:prstTxWarp>
          </a:bodyPr>
          <a:lstStyle/>
          <a:p>
            <a:pPr algn="ctr"/>
            <a:r>
              <a:rPr lang="en" sz="4000" dirty="0"/>
              <a:t>Viết văn tranh luận</a:t>
            </a:r>
            <a:endParaRPr lang="en-GB" altLang="en-US" sz="4000" dirty="0"/>
          </a:p>
        </p:txBody>
      </p:sp>
      <p:sp>
        <p:nvSpPr>
          <p:cNvPr id="11267" name="Rectangle 11">
            <a:extLst>
              <a:ext uri="{FF2B5EF4-FFF2-40B4-BE49-F238E27FC236}">
                <a16:creationId xmlns:a16="http://schemas.microsoft.com/office/drawing/2014/main" id="{9162A288-418B-6C4C-8C5E-05AF287D3711}"/>
              </a:ext>
            </a:extLst>
          </p:cNvPr>
          <p:cNvSpPr>
            <a:spLocks/>
          </p:cNvSpPr>
          <p:nvPr/>
        </p:nvSpPr>
        <p:spPr bwMode="auto">
          <a:xfrm>
            <a:off x="1204913" y="4562475"/>
            <a:ext cx="3259137"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nSpc>
                <a:spcPct val="120000"/>
              </a:lnSpc>
              <a:spcAft>
                <a:spcPts val="400"/>
              </a:spcAft>
              <a:buClr>
                <a:schemeClr val="accent1"/>
              </a:buClr>
              <a:buFont typeface="Webdings" pitchFamily="2" charset="2"/>
              <a:buNone/>
            </a:pPr>
            <a:endParaRPr lang="en-GB" altLang="en-US" sz="1400">
              <a:solidFill>
                <a:schemeClr val="bg1"/>
              </a:solidFill>
              <a:cs typeface="Arial" panose="020B0604020202020204" pitchFamily="34" charset="0"/>
            </a:endParaRPr>
          </a:p>
        </p:txBody>
      </p:sp>
      <p:sp>
        <p:nvSpPr>
          <p:cNvPr id="11268" name="Rectangle 11">
            <a:extLst>
              <a:ext uri="{FF2B5EF4-FFF2-40B4-BE49-F238E27FC236}">
                <a16:creationId xmlns:a16="http://schemas.microsoft.com/office/drawing/2014/main" id="{C15B94AC-6B25-E642-A5E6-01CDB07C9146}"/>
              </a:ext>
            </a:extLst>
          </p:cNvPr>
          <p:cNvSpPr>
            <a:spLocks/>
          </p:cNvSpPr>
          <p:nvPr/>
        </p:nvSpPr>
        <p:spPr bwMode="auto">
          <a:xfrm>
            <a:off x="6262688" y="4808538"/>
            <a:ext cx="2708275"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nSpc>
                <a:spcPct val="120000"/>
              </a:lnSpc>
              <a:spcAft>
                <a:spcPts val="400"/>
              </a:spcAft>
              <a:buClr>
                <a:schemeClr val="accent1"/>
              </a:buClr>
              <a:buFont typeface="Webdings" pitchFamily="2" charset="2"/>
              <a:buNone/>
            </a:pPr>
            <a:endParaRPr lang="en-GB" altLang="en-US" sz="1400">
              <a:solidFill>
                <a:schemeClr val="bg1"/>
              </a:solidFill>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a:extLst>
              <a:ext uri="{FF2B5EF4-FFF2-40B4-BE49-F238E27FC236}">
                <a16:creationId xmlns:a16="http://schemas.microsoft.com/office/drawing/2014/main" id="{67099E16-5A4D-BF42-BDCD-99DB7B5DC77F}"/>
              </a:ext>
            </a:extLst>
          </p:cNvPr>
          <p:cNvSpPr>
            <a:spLocks noGrp="1"/>
          </p:cNvSpPr>
          <p:nvPr>
            <p:ph type="title"/>
          </p:nvPr>
        </p:nvSpPr>
        <p:spPr/>
        <p:txBody>
          <a:bodyPr/>
          <a:lstStyle/>
          <a:p>
            <a:pPr marL="0" lvl="0" indent="0" rtl="0">
              <a:spcBef>
                <a:spcPts val="0"/>
              </a:spcBef>
              <a:spcAft>
                <a:spcPts val="0"/>
              </a:spcAft>
              <a:buNone/>
            </a:pPr>
            <a:r>
              <a:rPr lang="en-US" dirty="0" err="1"/>
              <a:t>Cấu</a:t>
            </a:r>
            <a:r>
              <a:rPr lang="en-US" dirty="0"/>
              <a:t> </a:t>
            </a:r>
            <a:r>
              <a:rPr lang="en-US" dirty="0" err="1"/>
              <a:t>trúc</a:t>
            </a:r>
            <a:r>
              <a:rPr lang="en-US" dirty="0"/>
              <a:t> </a:t>
            </a:r>
            <a:r>
              <a:rPr lang="en-US" dirty="0" err="1"/>
              <a:t>một</a:t>
            </a:r>
            <a:r>
              <a:rPr lang="en-US" dirty="0"/>
              <a:t> </a:t>
            </a:r>
            <a:r>
              <a:rPr lang="en-US" dirty="0" err="1"/>
              <a:t>bài</a:t>
            </a:r>
            <a:r>
              <a:rPr lang="en-US" dirty="0"/>
              <a:t> </a:t>
            </a:r>
            <a:r>
              <a:rPr lang="en-US" dirty="0" err="1"/>
              <a:t>văn</a:t>
            </a:r>
            <a:r>
              <a:rPr lang="en-US" dirty="0"/>
              <a:t> </a:t>
            </a:r>
            <a:r>
              <a:rPr lang="en-US" dirty="0" err="1"/>
              <a:t>tranh</a:t>
            </a:r>
            <a:r>
              <a:rPr lang="en-US" dirty="0"/>
              <a:t> </a:t>
            </a:r>
            <a:r>
              <a:rPr lang="en-US" dirty="0" err="1"/>
              <a:t>luận</a:t>
            </a:r>
            <a:r>
              <a:rPr lang="en-US" dirty="0"/>
              <a:t>: </a:t>
            </a:r>
            <a:r>
              <a:rPr lang="en-US" dirty="0" err="1"/>
              <a:t>Hãy</a:t>
            </a:r>
            <a:r>
              <a:rPr lang="en-US" dirty="0"/>
              <a:t> </a:t>
            </a:r>
            <a:r>
              <a:rPr lang="en-US" dirty="0" err="1"/>
              <a:t>nhìn</a:t>
            </a:r>
            <a:r>
              <a:rPr lang="en-US" dirty="0"/>
              <a:t> </a:t>
            </a:r>
            <a:r>
              <a:rPr lang="en-US" dirty="0" err="1"/>
              <a:t>vào</a:t>
            </a:r>
            <a:r>
              <a:rPr lang="en-US" dirty="0"/>
              <a:t> </a:t>
            </a:r>
            <a:r>
              <a:rPr lang="en-US" dirty="0" err="1"/>
              <a:t>sơ</a:t>
            </a:r>
            <a:r>
              <a:rPr lang="en-US" dirty="0"/>
              <a:t> </a:t>
            </a:r>
            <a:r>
              <a:rPr lang="en-US" dirty="0" err="1"/>
              <a:t>đồ</a:t>
            </a:r>
            <a:r>
              <a:rPr lang="en-US" dirty="0"/>
              <a:t> </a:t>
            </a:r>
            <a:r>
              <a:rPr lang="en-US" dirty="0" err="1"/>
              <a:t>tư</a:t>
            </a:r>
            <a:r>
              <a:rPr lang="en-US" dirty="0"/>
              <a:t> </a:t>
            </a:r>
            <a:r>
              <a:rPr lang="en-US" dirty="0" err="1"/>
              <a:t>tuy</a:t>
            </a:r>
            <a:r>
              <a:rPr lang="en-US" dirty="0"/>
              <a:t> </a:t>
            </a:r>
            <a:r>
              <a:rPr lang="en-US" dirty="0" err="1"/>
              <a:t>và</a:t>
            </a:r>
            <a:r>
              <a:rPr lang="en-US" dirty="0"/>
              <a:t> </a:t>
            </a:r>
            <a:r>
              <a:rPr lang="en-US" dirty="0" err="1"/>
              <a:t>bắt</a:t>
            </a:r>
            <a:r>
              <a:rPr lang="en-US" dirty="0"/>
              <a:t> </a:t>
            </a:r>
            <a:r>
              <a:rPr lang="en-US" dirty="0" err="1"/>
              <a:t>đầu</a:t>
            </a:r>
            <a:r>
              <a:rPr lang="en-US" dirty="0"/>
              <a:t> </a:t>
            </a:r>
            <a:r>
              <a:rPr lang="en-US" dirty="0" err="1"/>
              <a:t>viết</a:t>
            </a:r>
            <a:r>
              <a:rPr lang="en-US" dirty="0"/>
              <a:t>!</a:t>
            </a:r>
          </a:p>
        </p:txBody>
      </p:sp>
      <p:sp>
        <p:nvSpPr>
          <p:cNvPr id="13314" name="Content Placeholder 2">
            <a:extLst>
              <a:ext uri="{FF2B5EF4-FFF2-40B4-BE49-F238E27FC236}">
                <a16:creationId xmlns:a16="http://schemas.microsoft.com/office/drawing/2014/main" id="{DE62B06C-7FFE-9F4C-85D2-5CEE7CBDF82E}"/>
              </a:ext>
            </a:extLst>
          </p:cNvPr>
          <p:cNvSpPr>
            <a:spLocks noGrp="1"/>
          </p:cNvSpPr>
          <p:nvPr>
            <p:ph idx="1"/>
          </p:nvPr>
        </p:nvSpPr>
        <p:spPr/>
        <p:txBody>
          <a:bodyPr/>
          <a:lstStyle/>
          <a:p>
            <a:pPr lvl="2" eaLnBrk="1" hangingPunct="1"/>
            <a:endParaRPr lang="en-GB" altLang="en-US"/>
          </a:p>
          <a:p>
            <a:endParaRPr lang="en-VN" sz="2400">
              <a:effectLst/>
              <a:latin typeface="Arial" panose="020B0604020202020204" pitchFamily="34" charset="0"/>
              <a:ea typeface="Arial" panose="020B0604020202020204" pitchFamily="34" charset="0"/>
            </a:endParaRPr>
          </a:p>
          <a:p>
            <a:endParaRPr lang="en-VN" sz="2400">
              <a:effectLst/>
              <a:latin typeface="Arial" panose="020B0604020202020204" pitchFamily="34" charset="0"/>
              <a:ea typeface="Arial" panose="020B0604020202020204" pitchFamily="34" charset="0"/>
            </a:endParaRPr>
          </a:p>
        </p:txBody>
      </p:sp>
      <p:graphicFrame>
        <p:nvGraphicFramePr>
          <p:cNvPr id="4" name="Diagram 3">
            <a:extLst>
              <a:ext uri="{FF2B5EF4-FFF2-40B4-BE49-F238E27FC236}">
                <a16:creationId xmlns:a16="http://schemas.microsoft.com/office/drawing/2014/main" id="{4B0BE1F2-80D1-C30A-DB77-B2C9E68F75B7}"/>
              </a:ext>
            </a:extLst>
          </p:cNvPr>
          <p:cNvGraphicFramePr/>
          <p:nvPr>
            <p:extLst>
              <p:ext uri="{D42A27DB-BD31-4B8C-83A1-F6EECF244321}">
                <p14:modId xmlns:p14="http://schemas.microsoft.com/office/powerpoint/2010/main" val="2388924097"/>
              </p:ext>
            </p:extLst>
          </p:nvPr>
        </p:nvGraphicFramePr>
        <p:xfrm>
          <a:off x="1296894" y="1076060"/>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8825902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3849B36-EF1C-4942-8AB3-82A32BC4EFBF}"/>
              </a:ext>
            </a:extLst>
          </p:cNvPr>
          <p:cNvSpPr>
            <a:spLocks noGrp="1"/>
          </p:cNvSpPr>
          <p:nvPr>
            <p:ph type="ctrTitle"/>
          </p:nvPr>
        </p:nvSpPr>
        <p:spPr>
          <a:xfrm>
            <a:off x="1177636" y="1611313"/>
            <a:ext cx="9781309" cy="1533669"/>
          </a:xfrm>
        </p:spPr>
        <p:txBody>
          <a:bodyPr>
            <a:normAutofit/>
          </a:bodyPr>
          <a:lstStyle/>
          <a:p>
            <a:r>
              <a:rPr lang="en-US" sz="4000" dirty="0" err="1"/>
              <a:t>Những</a:t>
            </a:r>
            <a:r>
              <a:rPr lang="en-US" sz="4000" dirty="0"/>
              <a:t> </a:t>
            </a:r>
            <a:r>
              <a:rPr lang="en-US" sz="4000" dirty="0" err="1"/>
              <a:t>cụm</a:t>
            </a:r>
            <a:r>
              <a:rPr lang="en-US" sz="4000" dirty="0"/>
              <a:t> </a:t>
            </a:r>
            <a:r>
              <a:rPr lang="en-US" sz="4000" dirty="0" err="1"/>
              <a:t>từ</a:t>
            </a:r>
            <a:r>
              <a:rPr lang="en-US" sz="4000" dirty="0"/>
              <a:t> </a:t>
            </a:r>
            <a:r>
              <a:rPr lang="en-US" sz="4000" dirty="0" err="1"/>
              <a:t>mở</a:t>
            </a:r>
            <a:r>
              <a:rPr lang="en-US" sz="4000" dirty="0"/>
              <a:t> </a:t>
            </a:r>
            <a:r>
              <a:rPr lang="en-US" sz="4000" dirty="0" err="1"/>
              <a:t>đoạn</a:t>
            </a:r>
            <a:r>
              <a:rPr lang="en-US" sz="4000" dirty="0"/>
              <a:t> </a:t>
            </a:r>
            <a:r>
              <a:rPr lang="en-US" sz="4000" dirty="0" err="1"/>
              <a:t>và</a:t>
            </a:r>
            <a:r>
              <a:rPr lang="en-US" sz="4000" dirty="0"/>
              <a:t> </a:t>
            </a:r>
            <a:r>
              <a:rPr lang="en-US" sz="4000" dirty="0" err="1"/>
              <a:t>từ</a:t>
            </a:r>
            <a:r>
              <a:rPr lang="en-US" sz="4000" dirty="0"/>
              <a:t> </a:t>
            </a:r>
            <a:r>
              <a:rPr lang="en-US" sz="4000" dirty="0" err="1"/>
              <a:t>nối</a:t>
            </a:r>
            <a:r>
              <a:rPr lang="en-US" sz="4000" dirty="0"/>
              <a:t> </a:t>
            </a:r>
            <a:r>
              <a:rPr lang="en-US" sz="4000" dirty="0" err="1"/>
              <a:t>hữu</a:t>
            </a:r>
            <a:r>
              <a:rPr lang="en-US" sz="4000" dirty="0"/>
              <a:t> </a:t>
            </a:r>
            <a:r>
              <a:rPr lang="en-US" sz="4000" dirty="0" err="1"/>
              <a:t>ích</a:t>
            </a:r>
            <a:r>
              <a:rPr lang="en-US" sz="4000" dirty="0"/>
              <a:t> </a:t>
            </a:r>
            <a:r>
              <a:rPr lang="en-US" sz="4000" dirty="0" err="1"/>
              <a:t>cho</a:t>
            </a:r>
            <a:r>
              <a:rPr lang="en-US" sz="4000" dirty="0"/>
              <a:t> </a:t>
            </a:r>
            <a:r>
              <a:rPr lang="en-US" sz="4000" dirty="0" err="1"/>
              <a:t>bài</a:t>
            </a:r>
            <a:r>
              <a:rPr lang="en-US" sz="4000" dirty="0"/>
              <a:t> </a:t>
            </a:r>
            <a:r>
              <a:rPr lang="en-US" sz="4000" dirty="0" err="1"/>
              <a:t>văn</a:t>
            </a:r>
            <a:r>
              <a:rPr lang="en-US" sz="4000" dirty="0"/>
              <a:t> </a:t>
            </a:r>
            <a:r>
              <a:rPr lang="en-US" sz="4000" dirty="0" err="1"/>
              <a:t>tranh</a:t>
            </a:r>
            <a:r>
              <a:rPr lang="en-US" sz="4000" dirty="0"/>
              <a:t> </a:t>
            </a:r>
            <a:r>
              <a:rPr lang="en-US" sz="4000" dirty="0" err="1"/>
              <a:t>luận</a:t>
            </a:r>
            <a:endParaRPr lang="en-US" sz="4000" spc="-1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662602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a:extLst>
              <a:ext uri="{FF2B5EF4-FFF2-40B4-BE49-F238E27FC236}">
                <a16:creationId xmlns:a16="http://schemas.microsoft.com/office/drawing/2014/main" id="{67099E16-5A4D-BF42-BDCD-99DB7B5DC77F}"/>
              </a:ext>
            </a:extLst>
          </p:cNvPr>
          <p:cNvSpPr>
            <a:spLocks noGrp="1"/>
          </p:cNvSpPr>
          <p:nvPr>
            <p:ph type="title"/>
          </p:nvPr>
        </p:nvSpPr>
        <p:spPr>
          <a:xfrm>
            <a:off x="556590" y="106363"/>
            <a:ext cx="11497297" cy="779462"/>
          </a:xfrm>
        </p:spPr>
        <p:txBody>
          <a:bodyPr/>
          <a:lstStyle/>
          <a:p>
            <a:pPr eaLnBrk="1" hangingPunct="1"/>
            <a:r>
              <a:rPr lang="en-GB" altLang="en-US" sz="3600" dirty="0" err="1">
                <a:ea typeface="ＭＳ Ｐゴシック" panose="020B0600070205080204" pitchFamily="34" charset="-128"/>
              </a:rPr>
              <a:t>Cụm</a:t>
            </a:r>
            <a:r>
              <a:rPr lang="en-GB" altLang="en-US" sz="3600" dirty="0">
                <a:ea typeface="ＭＳ Ｐゴシック" panose="020B0600070205080204" pitchFamily="34" charset="-128"/>
              </a:rPr>
              <a:t> </a:t>
            </a:r>
            <a:r>
              <a:rPr lang="en-GB" altLang="en-US" sz="3600" dirty="0" err="1">
                <a:ea typeface="ＭＳ Ｐゴシック" panose="020B0600070205080204" pitchFamily="34" charset="-128"/>
              </a:rPr>
              <a:t>từ</a:t>
            </a:r>
            <a:r>
              <a:rPr lang="en-GB" altLang="en-US" sz="3600" dirty="0">
                <a:ea typeface="ＭＳ Ｐゴシック" panose="020B0600070205080204" pitchFamily="34" charset="-128"/>
              </a:rPr>
              <a:t> </a:t>
            </a:r>
            <a:r>
              <a:rPr lang="en-GB" altLang="en-US" sz="3600" dirty="0" err="1">
                <a:ea typeface="ＭＳ Ｐゴシック" panose="020B0600070205080204" pitchFamily="34" charset="-128"/>
              </a:rPr>
              <a:t>mở</a:t>
            </a:r>
            <a:r>
              <a:rPr lang="en-GB" altLang="en-US" sz="3600" dirty="0">
                <a:ea typeface="ＭＳ Ｐゴシック" panose="020B0600070205080204" pitchFamily="34" charset="-128"/>
              </a:rPr>
              <a:t> </a:t>
            </a:r>
            <a:r>
              <a:rPr lang="en-GB" altLang="en-US" sz="3600" dirty="0" err="1">
                <a:ea typeface="ＭＳ Ｐゴシック" panose="020B0600070205080204" pitchFamily="34" charset="-128"/>
              </a:rPr>
              <a:t>đoạn</a:t>
            </a:r>
            <a:r>
              <a:rPr lang="en-GB" altLang="en-US" sz="3600" dirty="0">
                <a:ea typeface="ＭＳ Ｐゴシック" panose="020B0600070205080204" pitchFamily="34" charset="-128"/>
              </a:rPr>
              <a:t>...</a:t>
            </a:r>
          </a:p>
        </p:txBody>
      </p:sp>
      <p:sp>
        <p:nvSpPr>
          <p:cNvPr id="13314" name="Content Placeholder 2">
            <a:extLst>
              <a:ext uri="{FF2B5EF4-FFF2-40B4-BE49-F238E27FC236}">
                <a16:creationId xmlns:a16="http://schemas.microsoft.com/office/drawing/2014/main" id="{DE62B06C-7FFE-9F4C-85D2-5CEE7CBDF82E}"/>
              </a:ext>
            </a:extLst>
          </p:cNvPr>
          <p:cNvSpPr>
            <a:spLocks noGrp="1"/>
          </p:cNvSpPr>
          <p:nvPr>
            <p:ph idx="1"/>
          </p:nvPr>
        </p:nvSpPr>
        <p:spPr/>
        <p:txBody>
          <a:bodyPr/>
          <a:lstStyle/>
          <a:p>
            <a:pPr lvl="2" eaLnBrk="1" hangingPunct="1"/>
            <a:endParaRPr lang="en-GB" altLang="en-US"/>
          </a:p>
          <a:p>
            <a:endParaRPr lang="en-VN" sz="2400">
              <a:effectLst/>
              <a:latin typeface="Arial" panose="020B0604020202020204" pitchFamily="34" charset="0"/>
              <a:ea typeface="Arial" panose="020B0604020202020204" pitchFamily="34" charset="0"/>
            </a:endParaRPr>
          </a:p>
          <a:p>
            <a:endParaRPr lang="en-VN" sz="2400">
              <a:effectLst/>
              <a:latin typeface="Arial" panose="020B0604020202020204" pitchFamily="34" charset="0"/>
              <a:ea typeface="Arial" panose="020B0604020202020204" pitchFamily="34" charset="0"/>
            </a:endParaRPr>
          </a:p>
        </p:txBody>
      </p:sp>
      <p:pic>
        <p:nvPicPr>
          <p:cNvPr id="2" name="Picture 1">
            <a:extLst>
              <a:ext uri="{FF2B5EF4-FFF2-40B4-BE49-F238E27FC236}">
                <a16:creationId xmlns:a16="http://schemas.microsoft.com/office/drawing/2014/main" id="{E6C9783B-32A3-D2A3-5787-8E605424276D}"/>
              </a:ext>
            </a:extLst>
          </p:cNvPr>
          <p:cNvPicPr>
            <a:picLocks noChangeAspect="1"/>
          </p:cNvPicPr>
          <p:nvPr/>
        </p:nvPicPr>
        <p:blipFill>
          <a:blip r:embed="rId2"/>
          <a:stretch>
            <a:fillRect/>
          </a:stretch>
        </p:blipFill>
        <p:spPr>
          <a:xfrm>
            <a:off x="1143572" y="1157828"/>
            <a:ext cx="8914828" cy="4955635"/>
          </a:xfrm>
          <a:prstGeom prst="rect">
            <a:avLst/>
          </a:prstGeom>
        </p:spPr>
      </p:pic>
    </p:spTree>
    <p:extLst>
      <p:ext uri="{BB962C8B-B14F-4D97-AF65-F5344CB8AC3E}">
        <p14:creationId xmlns:p14="http://schemas.microsoft.com/office/powerpoint/2010/main" val="1698772920"/>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a:extLst>
              <a:ext uri="{FF2B5EF4-FFF2-40B4-BE49-F238E27FC236}">
                <a16:creationId xmlns:a16="http://schemas.microsoft.com/office/drawing/2014/main" id="{67099E16-5A4D-BF42-BDCD-99DB7B5DC77F}"/>
              </a:ext>
            </a:extLst>
          </p:cNvPr>
          <p:cNvSpPr>
            <a:spLocks noGrp="1"/>
          </p:cNvSpPr>
          <p:nvPr>
            <p:ph type="title"/>
          </p:nvPr>
        </p:nvSpPr>
        <p:spPr/>
        <p:txBody>
          <a:bodyPr/>
          <a:lstStyle/>
          <a:p>
            <a:pPr eaLnBrk="1" hangingPunct="1"/>
            <a:r>
              <a:rPr lang="en-GB" altLang="en-US" sz="3600" dirty="0" err="1">
                <a:ea typeface="ＭＳ Ｐゴシック" panose="020B0600070205080204" pitchFamily="34" charset="-128"/>
              </a:rPr>
              <a:t>Ngân</a:t>
            </a:r>
            <a:r>
              <a:rPr lang="en-GB" altLang="en-US" sz="3600" dirty="0">
                <a:ea typeface="ＭＳ Ｐゴシック" panose="020B0600070205080204" pitchFamily="34" charset="-128"/>
              </a:rPr>
              <a:t> </a:t>
            </a:r>
            <a:r>
              <a:rPr lang="en-GB" altLang="en-US" sz="3600" dirty="0" err="1">
                <a:ea typeface="ＭＳ Ｐゴシック" panose="020B0600070205080204" pitchFamily="34" charset="-128"/>
              </a:rPr>
              <a:t>hàng</a:t>
            </a:r>
            <a:r>
              <a:rPr lang="en-GB" altLang="en-US" sz="3600" dirty="0">
                <a:ea typeface="ＭＳ Ｐゴシック" panose="020B0600070205080204" pitchFamily="34" charset="-128"/>
              </a:rPr>
              <a:t> </a:t>
            </a:r>
            <a:r>
              <a:rPr lang="en-GB" altLang="en-US" sz="3600" dirty="0" err="1">
                <a:ea typeface="ＭＳ Ｐゴシック" panose="020B0600070205080204" pitchFamily="34" charset="-128"/>
              </a:rPr>
              <a:t>từ</a:t>
            </a:r>
            <a:r>
              <a:rPr lang="en-GB" altLang="en-US" sz="3600" dirty="0">
                <a:ea typeface="ＭＳ Ｐゴシック" panose="020B0600070205080204" pitchFamily="34" charset="-128"/>
              </a:rPr>
              <a:t> </a:t>
            </a:r>
            <a:r>
              <a:rPr lang="en-GB" altLang="en-US" sz="3600" dirty="0" err="1">
                <a:ea typeface="ＭＳ Ｐゴシック" panose="020B0600070205080204" pitchFamily="34" charset="-128"/>
              </a:rPr>
              <a:t>nối</a:t>
            </a:r>
            <a:r>
              <a:rPr lang="en-GB" altLang="en-US" sz="3600" dirty="0">
                <a:ea typeface="ＭＳ Ｐゴシック" panose="020B0600070205080204" pitchFamily="34" charset="-128"/>
              </a:rPr>
              <a:t> ...</a:t>
            </a:r>
          </a:p>
        </p:txBody>
      </p:sp>
      <p:sp>
        <p:nvSpPr>
          <p:cNvPr id="13314" name="Content Placeholder 2">
            <a:extLst>
              <a:ext uri="{FF2B5EF4-FFF2-40B4-BE49-F238E27FC236}">
                <a16:creationId xmlns:a16="http://schemas.microsoft.com/office/drawing/2014/main" id="{DE62B06C-7FFE-9F4C-85D2-5CEE7CBDF82E}"/>
              </a:ext>
            </a:extLst>
          </p:cNvPr>
          <p:cNvSpPr>
            <a:spLocks noGrp="1"/>
          </p:cNvSpPr>
          <p:nvPr>
            <p:ph idx="1"/>
          </p:nvPr>
        </p:nvSpPr>
        <p:spPr/>
        <p:txBody>
          <a:bodyPr/>
          <a:lstStyle/>
          <a:p>
            <a:pPr>
              <a:spcAft>
                <a:spcPts val="1200"/>
              </a:spcAft>
            </a:pPr>
            <a:endParaRPr lang="en-VN" sz="2000">
              <a:effectLst/>
              <a:latin typeface="+mj-lt"/>
              <a:ea typeface="Times New Roman" panose="02020603050405020304" pitchFamily="18" charset="0"/>
            </a:endParaRPr>
          </a:p>
          <a:p>
            <a:endParaRPr lang="en-VN" sz="2400">
              <a:effectLst/>
              <a:latin typeface="Arial" panose="020B0604020202020204" pitchFamily="34" charset="0"/>
              <a:ea typeface="Arial" panose="020B0604020202020204" pitchFamily="34" charset="0"/>
            </a:endParaRPr>
          </a:p>
          <a:p>
            <a:endParaRPr lang="en-VN" sz="2400">
              <a:effectLst/>
              <a:latin typeface="Arial" panose="020B0604020202020204" pitchFamily="34" charset="0"/>
              <a:ea typeface="Arial" panose="020B0604020202020204" pitchFamily="34" charset="0"/>
            </a:endParaRPr>
          </a:p>
        </p:txBody>
      </p:sp>
      <p:graphicFrame>
        <p:nvGraphicFramePr>
          <p:cNvPr id="2" name="Table 1">
            <a:extLst>
              <a:ext uri="{FF2B5EF4-FFF2-40B4-BE49-F238E27FC236}">
                <a16:creationId xmlns:a16="http://schemas.microsoft.com/office/drawing/2014/main" id="{50A2ECB4-B70A-B132-4D52-D721220562C5}"/>
              </a:ext>
            </a:extLst>
          </p:cNvPr>
          <p:cNvGraphicFramePr>
            <a:graphicFrameLocks noGrp="1"/>
          </p:cNvGraphicFramePr>
          <p:nvPr>
            <p:extLst>
              <p:ext uri="{D42A27DB-BD31-4B8C-83A1-F6EECF244321}">
                <p14:modId xmlns:p14="http://schemas.microsoft.com/office/powerpoint/2010/main" val="2444130228"/>
              </p:ext>
            </p:extLst>
          </p:nvPr>
        </p:nvGraphicFramePr>
        <p:xfrm>
          <a:off x="304800" y="1309555"/>
          <a:ext cx="9044610" cy="5244680"/>
        </p:xfrm>
        <a:graphic>
          <a:graphicData uri="http://schemas.openxmlformats.org/drawingml/2006/table">
            <a:tbl>
              <a:tblPr firstRow="1" bandRow="1">
                <a:tableStyleId>{BC89EF96-8CEA-46FF-86C4-4CE0E7609802}</a:tableStyleId>
              </a:tblPr>
              <a:tblGrid>
                <a:gridCol w="3014870">
                  <a:extLst>
                    <a:ext uri="{9D8B030D-6E8A-4147-A177-3AD203B41FA5}">
                      <a16:colId xmlns:a16="http://schemas.microsoft.com/office/drawing/2014/main" val="1556074334"/>
                    </a:ext>
                  </a:extLst>
                </a:gridCol>
                <a:gridCol w="3014870">
                  <a:extLst>
                    <a:ext uri="{9D8B030D-6E8A-4147-A177-3AD203B41FA5}">
                      <a16:colId xmlns:a16="http://schemas.microsoft.com/office/drawing/2014/main" val="3748886583"/>
                    </a:ext>
                  </a:extLst>
                </a:gridCol>
                <a:gridCol w="3014870">
                  <a:extLst>
                    <a:ext uri="{9D8B030D-6E8A-4147-A177-3AD203B41FA5}">
                      <a16:colId xmlns:a16="http://schemas.microsoft.com/office/drawing/2014/main" val="429947120"/>
                    </a:ext>
                  </a:extLst>
                </a:gridCol>
              </a:tblGrid>
              <a:tr h="372220">
                <a:tc>
                  <a:txBody>
                    <a:bodyPr/>
                    <a:lstStyle/>
                    <a:p>
                      <a:pPr algn="ctr"/>
                      <a:r>
                        <a:rPr lang="en-US" sz="2400" b="1" dirty="0" err="1">
                          <a:solidFill>
                            <a:schemeClr val="accent4"/>
                          </a:solidFill>
                          <a:effectLst/>
                        </a:rPr>
                        <a:t>Thêm</a:t>
                      </a:r>
                      <a:endParaRPr lang="en-VN" sz="240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ctr"/>
                      <a:r>
                        <a:rPr lang="en-US" sz="2400" b="1" dirty="0" err="1">
                          <a:solidFill>
                            <a:schemeClr val="accent4"/>
                          </a:solidFill>
                          <a:effectLst/>
                        </a:rPr>
                        <a:t>Kết</a:t>
                      </a:r>
                      <a:r>
                        <a:rPr lang="en-US" sz="2400" b="1" dirty="0">
                          <a:solidFill>
                            <a:schemeClr val="accent4"/>
                          </a:solidFill>
                          <a:effectLst/>
                        </a:rPr>
                        <a:t> </a:t>
                      </a:r>
                      <a:r>
                        <a:rPr lang="en-US" sz="2400" b="1" dirty="0" err="1">
                          <a:solidFill>
                            <a:schemeClr val="accent4"/>
                          </a:solidFill>
                          <a:effectLst/>
                        </a:rPr>
                        <a:t>nối</a:t>
                      </a:r>
                      <a:endParaRPr lang="en-VN" sz="240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ctr"/>
                      <a:r>
                        <a:rPr lang="en-US" sz="2400" b="1" dirty="0">
                          <a:solidFill>
                            <a:schemeClr val="accent4"/>
                          </a:solidFill>
                          <a:effectLst/>
                        </a:rPr>
                        <a:t>So </a:t>
                      </a:r>
                      <a:r>
                        <a:rPr lang="en-US" sz="2400" b="1" dirty="0" err="1">
                          <a:solidFill>
                            <a:schemeClr val="accent4"/>
                          </a:solidFill>
                          <a:effectLst/>
                        </a:rPr>
                        <a:t>sánh</a:t>
                      </a:r>
                      <a:endParaRPr lang="en-VN" sz="240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411643554"/>
                  </a:ext>
                </a:extLst>
              </a:tr>
              <a:tr h="503185">
                <a:tc>
                  <a:txBody>
                    <a:bodyPr/>
                    <a:lstStyle/>
                    <a:p>
                      <a:r>
                        <a:rPr lang="en-US" sz="1800">
                          <a:solidFill>
                            <a:srgbClr val="000000"/>
                          </a:solidFill>
                          <a:effectLst/>
                        </a:rPr>
                        <a:t>cũng</a:t>
                      </a:r>
                      <a:endParaRPr lang="en-VN" sz="18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r>
                        <a:rPr lang="en-VN" sz="1800">
                          <a:solidFill>
                            <a:srgbClr val="000000"/>
                          </a:solidFill>
                          <a:effectLst/>
                        </a:rPr>
                        <a:t>đầu </a:t>
                      </a:r>
                      <a:r>
                        <a:rPr lang="en-US" sz="1800">
                          <a:solidFill>
                            <a:srgbClr val="000000"/>
                          </a:solidFill>
                          <a:effectLst/>
                        </a:rPr>
                        <a:t>tiên, thứ hai, thứ ba...</a:t>
                      </a:r>
                      <a:endParaRPr lang="en-VN" sz="18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r>
                        <a:rPr lang="en-US" sz="1800">
                          <a:solidFill>
                            <a:srgbClr val="000000"/>
                          </a:solidFill>
                          <a:effectLst/>
                        </a:rPr>
                        <a:t>cũng như vậy</a:t>
                      </a:r>
                      <a:endParaRPr lang="en-VN" sz="18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874038561"/>
                  </a:ext>
                </a:extLst>
              </a:tr>
              <a:tr h="503185">
                <a:tc>
                  <a:txBody>
                    <a:bodyPr/>
                    <a:lstStyle/>
                    <a:p>
                      <a:r>
                        <a:rPr lang="en-US" sz="1800">
                          <a:effectLst/>
                        </a:rPr>
                        <a:t>bên cạnh đó</a:t>
                      </a:r>
                      <a:endParaRPr lang="en-VN" sz="18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r>
                        <a:rPr lang="en-US" sz="1800">
                          <a:effectLst/>
                        </a:rPr>
                        <a:t>tiếp đến</a:t>
                      </a:r>
                      <a:endParaRPr lang="en-VN" sz="18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r>
                        <a:rPr lang="en-US" sz="1800">
                          <a:effectLst/>
                        </a:rPr>
                        <a:t>tương tự</a:t>
                      </a:r>
                      <a:endParaRPr lang="en-VN" sz="18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594030673"/>
                  </a:ext>
                </a:extLst>
              </a:tr>
              <a:tr h="503185">
                <a:tc>
                  <a:txBody>
                    <a:bodyPr/>
                    <a:lstStyle/>
                    <a:p>
                      <a:r>
                        <a:rPr lang="en-US" sz="1800" dirty="0" err="1">
                          <a:solidFill>
                            <a:srgbClr val="000000"/>
                          </a:solidFill>
                          <a:effectLst/>
                        </a:rPr>
                        <a:t>hơn</a:t>
                      </a:r>
                      <a:r>
                        <a:rPr lang="en-US" sz="1800" dirty="0">
                          <a:solidFill>
                            <a:srgbClr val="000000"/>
                          </a:solidFill>
                          <a:effectLst/>
                        </a:rPr>
                        <a:t> </a:t>
                      </a:r>
                      <a:r>
                        <a:rPr lang="en-US" sz="1800" dirty="0" err="1">
                          <a:solidFill>
                            <a:srgbClr val="000000"/>
                          </a:solidFill>
                          <a:effectLst/>
                        </a:rPr>
                        <a:t>nữa</a:t>
                      </a:r>
                      <a:endParaRPr lang="en-VN" sz="18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r>
                        <a:rPr lang="en-US" sz="1800">
                          <a:solidFill>
                            <a:srgbClr val="000000"/>
                          </a:solidFill>
                          <a:effectLst/>
                        </a:rPr>
                        <a:t>sau đó</a:t>
                      </a:r>
                      <a:endParaRPr lang="en-VN" sz="18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r>
                        <a:rPr lang="en-US" sz="1800">
                          <a:solidFill>
                            <a:srgbClr val="000000"/>
                          </a:solidFill>
                          <a:effectLst/>
                        </a:rPr>
                        <a:t>giống như</a:t>
                      </a:r>
                      <a:endParaRPr lang="en-VN" sz="18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594523537"/>
                  </a:ext>
                </a:extLst>
              </a:tr>
              <a:tr h="503185">
                <a:tc>
                  <a:txBody>
                    <a:bodyPr/>
                    <a:lstStyle/>
                    <a:p>
                      <a:r>
                        <a:rPr lang="en-US" sz="1800">
                          <a:effectLst/>
                        </a:rPr>
                        <a:t>ngoài ra</a:t>
                      </a:r>
                      <a:endParaRPr lang="en-VN" sz="18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r>
                        <a:rPr lang="en-US" sz="1800">
                          <a:effectLst/>
                        </a:rPr>
                        <a:t>cuối cùng</a:t>
                      </a:r>
                      <a:endParaRPr lang="en-VN" sz="18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r>
                        <a:rPr lang="en-US" sz="1800">
                          <a:effectLst/>
                        </a:rPr>
                        <a:t>tương đương</a:t>
                      </a:r>
                      <a:endParaRPr lang="en-VN" sz="18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818405167"/>
                  </a:ext>
                </a:extLst>
              </a:tr>
              <a:tr h="503185">
                <a:tc>
                  <a:txBody>
                    <a:bodyPr/>
                    <a:lstStyle/>
                    <a:p>
                      <a:pPr algn="ctr"/>
                      <a:r>
                        <a:rPr lang="en-US" sz="2200" b="1" dirty="0" err="1">
                          <a:solidFill>
                            <a:schemeClr val="accent4"/>
                          </a:solidFill>
                          <a:effectLst/>
                        </a:rPr>
                        <a:t>Nguyên</a:t>
                      </a:r>
                      <a:r>
                        <a:rPr lang="en-US" sz="2200" b="1" dirty="0">
                          <a:solidFill>
                            <a:schemeClr val="accent4"/>
                          </a:solidFill>
                          <a:effectLst/>
                        </a:rPr>
                        <a:t> </a:t>
                      </a:r>
                      <a:r>
                        <a:rPr lang="en-US" sz="2200" b="1" dirty="0" err="1">
                          <a:solidFill>
                            <a:schemeClr val="accent4"/>
                          </a:solidFill>
                          <a:effectLst/>
                        </a:rPr>
                        <a:t>nhân</a:t>
                      </a:r>
                      <a:r>
                        <a:rPr lang="en-US" sz="2200" b="1" dirty="0">
                          <a:solidFill>
                            <a:schemeClr val="accent4"/>
                          </a:solidFill>
                          <a:effectLst/>
                        </a:rPr>
                        <a:t> </a:t>
                      </a:r>
                      <a:r>
                        <a:rPr lang="en-US" sz="2200" b="1" dirty="0" err="1">
                          <a:solidFill>
                            <a:schemeClr val="accent4"/>
                          </a:solidFill>
                          <a:effectLst/>
                        </a:rPr>
                        <a:t>và</a:t>
                      </a:r>
                      <a:r>
                        <a:rPr lang="en-US" sz="2200" b="1" dirty="0">
                          <a:solidFill>
                            <a:schemeClr val="accent4"/>
                          </a:solidFill>
                          <a:effectLst/>
                        </a:rPr>
                        <a:t> </a:t>
                      </a:r>
                      <a:r>
                        <a:rPr lang="en-US" sz="2200" b="1" dirty="0" err="1">
                          <a:solidFill>
                            <a:schemeClr val="accent4"/>
                          </a:solidFill>
                          <a:effectLst/>
                        </a:rPr>
                        <a:t>kết</a:t>
                      </a:r>
                      <a:r>
                        <a:rPr lang="en-US" sz="2200" b="1" dirty="0">
                          <a:solidFill>
                            <a:schemeClr val="accent4"/>
                          </a:solidFill>
                          <a:effectLst/>
                        </a:rPr>
                        <a:t> </a:t>
                      </a:r>
                      <a:r>
                        <a:rPr lang="en-US" sz="2200" b="1" dirty="0" err="1">
                          <a:solidFill>
                            <a:schemeClr val="accent4"/>
                          </a:solidFill>
                          <a:effectLst/>
                        </a:rPr>
                        <a:t>quả</a:t>
                      </a:r>
                      <a:endParaRPr lang="en-VN" sz="220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ctr"/>
                      <a:r>
                        <a:rPr lang="en-US" sz="2400" b="1" dirty="0">
                          <a:solidFill>
                            <a:schemeClr val="accent4"/>
                          </a:solidFill>
                          <a:effectLst/>
                        </a:rPr>
                        <a:t>Minh </a:t>
                      </a:r>
                      <a:r>
                        <a:rPr lang="en-US" sz="2400" b="1" dirty="0" err="1">
                          <a:solidFill>
                            <a:schemeClr val="accent4"/>
                          </a:solidFill>
                          <a:effectLst/>
                        </a:rPr>
                        <a:t>họa</a:t>
                      </a:r>
                      <a:endParaRPr lang="en-VN" sz="240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ctr"/>
                      <a:r>
                        <a:rPr lang="en-VN" sz="2400" b="1" dirty="0">
                          <a:solidFill>
                            <a:schemeClr val="accent4"/>
                          </a:solidFill>
                          <a:effectLst/>
                        </a:rPr>
                        <a:t>Nh</a:t>
                      </a:r>
                      <a:r>
                        <a:rPr lang="en-US" sz="2400" b="1" dirty="0" err="1">
                          <a:solidFill>
                            <a:schemeClr val="accent4"/>
                          </a:solidFill>
                          <a:effectLst/>
                        </a:rPr>
                        <a:t>ấn</a:t>
                      </a:r>
                      <a:r>
                        <a:rPr lang="en-US" sz="2400" b="1" dirty="0">
                          <a:solidFill>
                            <a:schemeClr val="accent4"/>
                          </a:solidFill>
                          <a:effectLst/>
                        </a:rPr>
                        <a:t> </a:t>
                      </a:r>
                      <a:r>
                        <a:rPr lang="en-US" sz="2400" b="1" dirty="0" err="1">
                          <a:solidFill>
                            <a:schemeClr val="accent4"/>
                          </a:solidFill>
                          <a:effectLst/>
                        </a:rPr>
                        <a:t>mạnh</a:t>
                      </a:r>
                      <a:endParaRPr lang="en-VN" sz="240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483227399"/>
                  </a:ext>
                </a:extLst>
              </a:tr>
              <a:tr h="503185">
                <a:tc>
                  <a:txBody>
                    <a:bodyPr/>
                    <a:lstStyle/>
                    <a:p>
                      <a:r>
                        <a:rPr lang="en-US" sz="1800">
                          <a:effectLst/>
                        </a:rPr>
                        <a:t>kết quả là </a:t>
                      </a:r>
                      <a:endParaRPr lang="en-VN" sz="18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r>
                        <a:rPr lang="en-US" sz="1800">
                          <a:effectLst/>
                        </a:rPr>
                        <a:t>ví dụ</a:t>
                      </a:r>
                      <a:endParaRPr lang="en-VN" sz="18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r>
                        <a:rPr lang="en-US" sz="1800">
                          <a:effectLst/>
                        </a:rPr>
                        <a:t>trên hết</a:t>
                      </a:r>
                      <a:endParaRPr lang="en-VN" sz="18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655813979"/>
                  </a:ext>
                </a:extLst>
              </a:tr>
              <a:tr h="503185">
                <a:tc>
                  <a:txBody>
                    <a:bodyPr/>
                    <a:lstStyle/>
                    <a:p>
                      <a:r>
                        <a:rPr lang="en-VN" sz="1800">
                          <a:solidFill>
                            <a:srgbClr val="000000"/>
                          </a:solidFill>
                          <a:effectLst/>
                        </a:rPr>
                        <a:t>b</a:t>
                      </a:r>
                      <a:r>
                        <a:rPr lang="en-US" sz="1800">
                          <a:solidFill>
                            <a:srgbClr val="000000"/>
                          </a:solidFill>
                          <a:effectLst/>
                        </a:rPr>
                        <a:t>ởi vì</a:t>
                      </a:r>
                      <a:endParaRPr lang="en-VN" sz="18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r>
                        <a:rPr lang="en-US" sz="1800">
                          <a:solidFill>
                            <a:srgbClr val="000000"/>
                          </a:solidFill>
                          <a:effectLst/>
                        </a:rPr>
                        <a:t>như là</a:t>
                      </a:r>
                      <a:endParaRPr lang="en-VN" sz="18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r>
                        <a:rPr lang="en-US" sz="1800">
                          <a:solidFill>
                            <a:srgbClr val="000000"/>
                          </a:solidFill>
                          <a:effectLst/>
                        </a:rPr>
                        <a:t>đặc biệt là</a:t>
                      </a:r>
                      <a:endParaRPr lang="en-VN" sz="18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493875801"/>
                  </a:ext>
                </a:extLst>
              </a:tr>
              <a:tr h="503185">
                <a:tc>
                  <a:txBody>
                    <a:bodyPr/>
                    <a:lstStyle/>
                    <a:p>
                      <a:r>
                        <a:rPr lang="en-US" sz="1800" dirty="0" err="1">
                          <a:effectLst/>
                        </a:rPr>
                        <a:t>vì</a:t>
                      </a:r>
                      <a:r>
                        <a:rPr lang="en-US" sz="1800" dirty="0">
                          <a:effectLst/>
                        </a:rPr>
                        <a:t> </a:t>
                      </a:r>
                      <a:r>
                        <a:rPr lang="en-US" sz="1800" dirty="0" err="1">
                          <a:effectLst/>
                        </a:rPr>
                        <a:t>vậy</a:t>
                      </a:r>
                      <a:endParaRPr lang="en-VN" sz="18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r>
                        <a:rPr lang="en-US" sz="1800">
                          <a:effectLst/>
                        </a:rPr>
                        <a:t>chẳng hạn</a:t>
                      </a:r>
                      <a:endParaRPr lang="en-VN" sz="18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r>
                        <a:rPr lang="en-US" sz="1800">
                          <a:effectLst/>
                        </a:rPr>
                        <a:t>thực sự là</a:t>
                      </a:r>
                      <a:endParaRPr lang="en-VN" sz="18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299011458"/>
                  </a:ext>
                </a:extLst>
              </a:tr>
              <a:tr h="503185">
                <a:tc>
                  <a:txBody>
                    <a:bodyPr/>
                    <a:lstStyle/>
                    <a:p>
                      <a:r>
                        <a:rPr lang="en-US" sz="1800">
                          <a:solidFill>
                            <a:srgbClr val="000000"/>
                          </a:solidFill>
                          <a:effectLst/>
                        </a:rPr>
                        <a:t>do đó</a:t>
                      </a:r>
                      <a:endParaRPr lang="en-VN" sz="18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r>
                        <a:rPr lang="en-US" sz="1800" dirty="0" err="1">
                          <a:solidFill>
                            <a:srgbClr val="000000"/>
                          </a:solidFill>
                          <a:effectLst/>
                        </a:rPr>
                        <a:t>ví</a:t>
                      </a:r>
                      <a:r>
                        <a:rPr lang="en-US" sz="1800" dirty="0">
                          <a:solidFill>
                            <a:srgbClr val="000000"/>
                          </a:solidFill>
                          <a:effectLst/>
                        </a:rPr>
                        <a:t> </a:t>
                      </a:r>
                      <a:r>
                        <a:rPr lang="en-US" sz="1800" dirty="0" err="1">
                          <a:solidFill>
                            <a:srgbClr val="000000"/>
                          </a:solidFill>
                          <a:effectLst/>
                        </a:rPr>
                        <a:t>dụ</a:t>
                      </a:r>
                      <a:endParaRPr lang="en-VN" sz="18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r>
                        <a:rPr lang="en-US" sz="1800" dirty="0" err="1">
                          <a:solidFill>
                            <a:srgbClr val="000000"/>
                          </a:solidFill>
                          <a:effectLst/>
                        </a:rPr>
                        <a:t>hơn</a:t>
                      </a:r>
                      <a:r>
                        <a:rPr lang="en-US" sz="1800" dirty="0">
                          <a:solidFill>
                            <a:srgbClr val="000000"/>
                          </a:solidFill>
                          <a:effectLst/>
                        </a:rPr>
                        <a:t> </a:t>
                      </a:r>
                      <a:r>
                        <a:rPr lang="en-US" sz="1800" dirty="0" err="1">
                          <a:solidFill>
                            <a:srgbClr val="000000"/>
                          </a:solidFill>
                          <a:effectLst/>
                        </a:rPr>
                        <a:t>hết</a:t>
                      </a:r>
                      <a:endParaRPr lang="en-VN" sz="18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732443450"/>
                  </a:ext>
                </a:extLst>
              </a:tr>
            </a:tbl>
          </a:graphicData>
        </a:graphic>
      </p:graphicFrame>
    </p:spTree>
    <p:extLst>
      <p:ext uri="{BB962C8B-B14F-4D97-AF65-F5344CB8AC3E}">
        <p14:creationId xmlns:p14="http://schemas.microsoft.com/office/powerpoint/2010/main" val="3090237631"/>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a:extLst>
              <a:ext uri="{FF2B5EF4-FFF2-40B4-BE49-F238E27FC236}">
                <a16:creationId xmlns:a16="http://schemas.microsoft.com/office/drawing/2014/main" id="{67099E16-5A4D-BF42-BDCD-99DB7B5DC77F}"/>
              </a:ext>
            </a:extLst>
          </p:cNvPr>
          <p:cNvSpPr>
            <a:spLocks noGrp="1"/>
          </p:cNvSpPr>
          <p:nvPr>
            <p:ph type="title"/>
          </p:nvPr>
        </p:nvSpPr>
        <p:spPr/>
        <p:txBody>
          <a:bodyPr/>
          <a:lstStyle/>
          <a:p>
            <a:pPr eaLnBrk="1" hangingPunct="1"/>
            <a:r>
              <a:rPr lang="en" sz="3600" dirty="0">
                <a:ln w="0"/>
                <a:latin typeface="+mn-lt"/>
              </a:rPr>
              <a:t>Danh mục kiểm tra giúp cải thiện bài viết</a:t>
            </a:r>
            <a:endParaRPr lang="en-GB" altLang="en-US" sz="3600" dirty="0">
              <a:latin typeface="+mn-lt"/>
              <a:ea typeface="ＭＳ Ｐゴシック" panose="020B0600070205080204" pitchFamily="34" charset="-128"/>
            </a:endParaRPr>
          </a:p>
        </p:txBody>
      </p:sp>
      <p:sp>
        <p:nvSpPr>
          <p:cNvPr id="13314" name="Content Placeholder 2">
            <a:extLst>
              <a:ext uri="{FF2B5EF4-FFF2-40B4-BE49-F238E27FC236}">
                <a16:creationId xmlns:a16="http://schemas.microsoft.com/office/drawing/2014/main" id="{DE62B06C-7FFE-9F4C-85D2-5CEE7CBDF82E}"/>
              </a:ext>
            </a:extLst>
          </p:cNvPr>
          <p:cNvSpPr>
            <a:spLocks noGrp="1"/>
          </p:cNvSpPr>
          <p:nvPr>
            <p:ph idx="1"/>
          </p:nvPr>
        </p:nvSpPr>
        <p:spPr/>
        <p:txBody>
          <a:bodyPr/>
          <a:lstStyle/>
          <a:p>
            <a:pPr marL="914400" marR="0" lvl="1" indent="-457200" algn="l" defTabSz="914400" rtl="0" eaLnBrk="1" fontAlgn="auto" latinLnBrk="0" hangingPunct="1">
              <a:lnSpc>
                <a:spcPct val="150000"/>
              </a:lnSpc>
              <a:spcBef>
                <a:spcPts val="0"/>
              </a:spcBef>
              <a:spcAft>
                <a:spcPts val="0"/>
              </a:spcAft>
              <a:buClr>
                <a:schemeClr val="accent1">
                  <a:lumMod val="60000"/>
                  <a:lumOff val="40000"/>
                </a:schemeClr>
              </a:buClr>
              <a:buSzPct val="45000"/>
              <a:buFont typeface="System Font Regular"/>
              <a:buChar char="👍"/>
              <a:tabLst/>
              <a:defRPr/>
            </a:pPr>
            <a:r>
              <a:rPr kumimoji="0" lang="vi-VN" sz="2800" i="0" u="none" strike="noStrike" kern="0" cap="none" spc="0" normalizeH="0" baseline="0" noProof="0" dirty="0">
                <a:ln>
                  <a:noFill/>
                </a:ln>
                <a:solidFill>
                  <a:srgbClr val="452C59"/>
                </a:solidFill>
                <a:effectLst/>
                <a:uLnTx/>
                <a:uFillTx/>
                <a:latin typeface="Bradley Hand" pitchFamily="2" charset="77"/>
                <a:ea typeface="Open Sans"/>
                <a:cs typeface="Arial" panose="020B0604020202020204" pitchFamily="34" charset="0"/>
                <a:sym typeface="Open Sans"/>
              </a:rPr>
              <a:t>Bạn có tự tin không? Những người thể hiện sự tự tin trong bài viết sẽ giúp thuyết phục người khác tốt hơn. </a:t>
            </a:r>
          </a:p>
          <a:p>
            <a:pPr marL="914400" marR="0" lvl="1" indent="-457200" algn="l" defTabSz="914400" rtl="0" eaLnBrk="1" fontAlgn="auto" latinLnBrk="0" hangingPunct="1">
              <a:lnSpc>
                <a:spcPct val="150000"/>
              </a:lnSpc>
              <a:spcBef>
                <a:spcPts val="0"/>
              </a:spcBef>
              <a:spcAft>
                <a:spcPts val="0"/>
              </a:spcAft>
              <a:buClr>
                <a:schemeClr val="accent1">
                  <a:lumMod val="60000"/>
                  <a:lumOff val="40000"/>
                </a:schemeClr>
              </a:buClr>
              <a:buSzPct val="45000"/>
              <a:buFont typeface="System Font Regular"/>
              <a:buChar char="👍"/>
              <a:tabLst/>
              <a:defRPr/>
            </a:pPr>
            <a:r>
              <a:rPr kumimoji="0" lang="vi-VN" sz="2800" i="0" u="none" strike="noStrike" kern="0" cap="none" spc="0" normalizeH="0" baseline="0" noProof="0" dirty="0">
                <a:ln>
                  <a:noFill/>
                </a:ln>
                <a:solidFill>
                  <a:srgbClr val="452C59"/>
                </a:solidFill>
                <a:effectLst/>
                <a:uLnTx/>
                <a:uFillTx/>
                <a:latin typeface="Bradley Hand" pitchFamily="2" charset="77"/>
                <a:ea typeface="Open Sans"/>
                <a:cs typeface="Arial" panose="020B0604020202020204" pitchFamily="34" charset="0"/>
                <a:sym typeface="Open Sans"/>
              </a:rPr>
              <a:t>Bạn có đưa ra các luận điểm rõ ràng không? </a:t>
            </a:r>
          </a:p>
          <a:p>
            <a:pPr marL="914400" marR="0" lvl="1" indent="-457200" algn="l" defTabSz="914400" rtl="0" eaLnBrk="1" fontAlgn="auto" latinLnBrk="0" hangingPunct="1">
              <a:lnSpc>
                <a:spcPct val="150000"/>
              </a:lnSpc>
              <a:spcBef>
                <a:spcPts val="0"/>
              </a:spcBef>
              <a:spcAft>
                <a:spcPts val="0"/>
              </a:spcAft>
              <a:buClr>
                <a:schemeClr val="accent1">
                  <a:lumMod val="60000"/>
                  <a:lumOff val="40000"/>
                </a:schemeClr>
              </a:buClr>
              <a:buSzPct val="45000"/>
              <a:buFont typeface="System Font Regular"/>
              <a:buChar char="👍"/>
              <a:tabLst/>
              <a:defRPr/>
            </a:pPr>
            <a:r>
              <a:rPr kumimoji="0" lang="vi-VN" sz="2800" i="0" u="none" strike="noStrike" kern="0" cap="none" spc="0" normalizeH="0" baseline="0" noProof="0" dirty="0">
                <a:ln>
                  <a:noFill/>
                </a:ln>
                <a:solidFill>
                  <a:srgbClr val="452C59"/>
                </a:solidFill>
                <a:effectLst/>
                <a:uLnTx/>
                <a:uFillTx/>
                <a:latin typeface="Bradley Hand" pitchFamily="2" charset="77"/>
                <a:ea typeface="Open Sans"/>
                <a:cs typeface="Arial" panose="020B0604020202020204" pitchFamily="34" charset="0"/>
                <a:sym typeface="Open Sans"/>
              </a:rPr>
              <a:t>Bạn có minh họa cho các luận điểm của mình bằng những lý luận xác đáng và thuyết phục? </a:t>
            </a:r>
          </a:p>
          <a:p>
            <a:pPr marL="914400" marR="0" lvl="1" indent="-457200" algn="l" defTabSz="914400" rtl="0" eaLnBrk="1" fontAlgn="auto" latinLnBrk="0" hangingPunct="1">
              <a:lnSpc>
                <a:spcPct val="150000"/>
              </a:lnSpc>
              <a:spcBef>
                <a:spcPts val="0"/>
              </a:spcBef>
              <a:spcAft>
                <a:spcPts val="0"/>
              </a:spcAft>
              <a:buClr>
                <a:schemeClr val="accent1">
                  <a:lumMod val="60000"/>
                  <a:lumOff val="40000"/>
                </a:schemeClr>
              </a:buClr>
              <a:buSzPct val="45000"/>
              <a:buFont typeface="System Font Regular"/>
              <a:buChar char="👍"/>
              <a:tabLst/>
              <a:defRPr/>
            </a:pPr>
            <a:r>
              <a:rPr kumimoji="0" lang="vi-VN" sz="2800" i="0" u="none" strike="noStrike" kern="0" cap="none" spc="0" normalizeH="0" baseline="0" noProof="0" dirty="0">
                <a:ln>
                  <a:noFill/>
                </a:ln>
                <a:solidFill>
                  <a:srgbClr val="452C59"/>
                </a:solidFill>
                <a:effectLst/>
                <a:uLnTx/>
                <a:uFillTx/>
                <a:latin typeface="Bradley Hand" pitchFamily="2" charset="77"/>
                <a:ea typeface="Open Sans"/>
                <a:cs typeface="Arial" panose="020B0604020202020204" pitchFamily="34" charset="0"/>
                <a:sym typeface="Open Sans"/>
              </a:rPr>
              <a:t>Bạn có đọc lại bài viết của mình để sửa lỗi? </a:t>
            </a:r>
          </a:p>
          <a:p>
            <a:pPr>
              <a:spcAft>
                <a:spcPts val="1200"/>
              </a:spcAft>
            </a:pPr>
            <a:endParaRPr lang="en-VN" sz="2000" dirty="0">
              <a:effectLst/>
              <a:latin typeface="+mj-lt"/>
              <a:ea typeface="Times New Roman" panose="02020603050405020304" pitchFamily="18" charset="0"/>
            </a:endParaRPr>
          </a:p>
          <a:p>
            <a:endParaRPr lang="en-VN" sz="2400" dirty="0">
              <a:effectLst/>
              <a:latin typeface="Arial" panose="020B0604020202020204" pitchFamily="34" charset="0"/>
              <a:ea typeface="Arial" panose="020B0604020202020204" pitchFamily="34" charset="0"/>
            </a:endParaRPr>
          </a:p>
          <a:p>
            <a:endParaRPr lang="en-VN" sz="2400" dirty="0">
              <a:effectLst/>
              <a:latin typeface="Arial" panose="020B0604020202020204" pitchFamily="34" charset="0"/>
              <a:ea typeface="Arial" panose="020B0604020202020204" pitchFamily="34" charset="0"/>
            </a:endParaRPr>
          </a:p>
        </p:txBody>
      </p:sp>
      <p:grpSp>
        <p:nvGrpSpPr>
          <p:cNvPr id="2" name="Google Shape;12179;p61">
            <a:extLst>
              <a:ext uri="{FF2B5EF4-FFF2-40B4-BE49-F238E27FC236}">
                <a16:creationId xmlns:a16="http://schemas.microsoft.com/office/drawing/2014/main" id="{2F5CEB69-B0C8-F905-2AD6-73F8BEC4D680}"/>
              </a:ext>
            </a:extLst>
          </p:cNvPr>
          <p:cNvGrpSpPr/>
          <p:nvPr/>
        </p:nvGrpSpPr>
        <p:grpSpPr>
          <a:xfrm>
            <a:off x="8482529" y="2327595"/>
            <a:ext cx="371782" cy="274285"/>
            <a:chOff x="5223609" y="3731112"/>
            <a:chExt cx="371782" cy="274285"/>
          </a:xfrm>
          <a:solidFill>
            <a:srgbClr val="00B050"/>
          </a:solidFill>
        </p:grpSpPr>
        <p:sp>
          <p:nvSpPr>
            <p:cNvPr id="3" name="Google Shape;12180;p61">
              <a:extLst>
                <a:ext uri="{FF2B5EF4-FFF2-40B4-BE49-F238E27FC236}">
                  <a16:creationId xmlns:a16="http://schemas.microsoft.com/office/drawing/2014/main" id="{B35755DB-C6B2-3D88-023A-AEFE0311D8E4}"/>
                </a:ext>
              </a:extLst>
            </p:cNvPr>
            <p:cNvSpPr/>
            <p:nvPr/>
          </p:nvSpPr>
          <p:spPr>
            <a:xfrm>
              <a:off x="5223609" y="3731112"/>
              <a:ext cx="371782" cy="274285"/>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12181;p61">
              <a:extLst>
                <a:ext uri="{FF2B5EF4-FFF2-40B4-BE49-F238E27FC236}">
                  <a16:creationId xmlns:a16="http://schemas.microsoft.com/office/drawing/2014/main" id="{9336D6B2-4624-4ABD-38C8-99DDEDDD9A62}"/>
                </a:ext>
              </a:extLst>
            </p:cNvPr>
            <p:cNvSpPr/>
            <p:nvPr/>
          </p:nvSpPr>
          <p:spPr>
            <a:xfrm>
              <a:off x="5338236" y="3769391"/>
              <a:ext cx="257155" cy="236006"/>
            </a:xfrm>
            <a:custGeom>
              <a:avLst/>
              <a:gdLst/>
              <a:ahLst/>
              <a:cxnLst/>
              <a:rect l="l" t="t" r="r" b="b"/>
              <a:pathLst>
                <a:path w="9788" h="8983" extrusionOk="0">
                  <a:moveTo>
                    <a:pt x="9066" y="0"/>
                  </a:moveTo>
                  <a:lnTo>
                    <a:pt x="826" y="8248"/>
                  </a:lnTo>
                  <a:cubicBezTo>
                    <a:pt x="597" y="8470"/>
                    <a:pt x="312" y="8629"/>
                    <a:pt x="0" y="8698"/>
                  </a:cubicBezTo>
                  <a:cubicBezTo>
                    <a:pt x="257" y="8886"/>
                    <a:pt x="569" y="8983"/>
                    <a:pt x="888" y="8983"/>
                  </a:cubicBezTo>
                  <a:cubicBezTo>
                    <a:pt x="1297" y="8983"/>
                    <a:pt x="1693" y="8823"/>
                    <a:pt x="1977" y="8532"/>
                  </a:cubicBezTo>
                  <a:lnTo>
                    <a:pt x="9787" y="722"/>
                  </a:lnTo>
                  <a:lnTo>
                    <a:pt x="906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 name="Google Shape;12179;p61">
            <a:extLst>
              <a:ext uri="{FF2B5EF4-FFF2-40B4-BE49-F238E27FC236}">
                <a16:creationId xmlns:a16="http://schemas.microsoft.com/office/drawing/2014/main" id="{EB842CA3-0296-3C07-5B5E-EE9F1262A840}"/>
              </a:ext>
            </a:extLst>
          </p:cNvPr>
          <p:cNvGrpSpPr/>
          <p:nvPr/>
        </p:nvGrpSpPr>
        <p:grpSpPr>
          <a:xfrm>
            <a:off x="8464149" y="3036237"/>
            <a:ext cx="371782" cy="274285"/>
            <a:chOff x="5223609" y="3731112"/>
            <a:chExt cx="371782" cy="274285"/>
          </a:xfrm>
          <a:solidFill>
            <a:srgbClr val="00B050"/>
          </a:solidFill>
        </p:grpSpPr>
        <p:sp>
          <p:nvSpPr>
            <p:cNvPr id="7" name="Google Shape;12180;p61">
              <a:extLst>
                <a:ext uri="{FF2B5EF4-FFF2-40B4-BE49-F238E27FC236}">
                  <a16:creationId xmlns:a16="http://schemas.microsoft.com/office/drawing/2014/main" id="{0C49B800-A7FB-0935-9DE3-4150724F66E7}"/>
                </a:ext>
              </a:extLst>
            </p:cNvPr>
            <p:cNvSpPr/>
            <p:nvPr/>
          </p:nvSpPr>
          <p:spPr>
            <a:xfrm>
              <a:off x="5223609" y="3731112"/>
              <a:ext cx="371782" cy="274285"/>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2181;p61">
              <a:extLst>
                <a:ext uri="{FF2B5EF4-FFF2-40B4-BE49-F238E27FC236}">
                  <a16:creationId xmlns:a16="http://schemas.microsoft.com/office/drawing/2014/main" id="{F93FB415-E463-1584-7B0A-8FF519C60D27}"/>
                </a:ext>
              </a:extLst>
            </p:cNvPr>
            <p:cNvSpPr/>
            <p:nvPr/>
          </p:nvSpPr>
          <p:spPr>
            <a:xfrm>
              <a:off x="5338236" y="3769391"/>
              <a:ext cx="257155" cy="236006"/>
            </a:xfrm>
            <a:custGeom>
              <a:avLst/>
              <a:gdLst/>
              <a:ahLst/>
              <a:cxnLst/>
              <a:rect l="l" t="t" r="r" b="b"/>
              <a:pathLst>
                <a:path w="9788" h="8983" extrusionOk="0">
                  <a:moveTo>
                    <a:pt x="9066" y="0"/>
                  </a:moveTo>
                  <a:lnTo>
                    <a:pt x="826" y="8248"/>
                  </a:lnTo>
                  <a:cubicBezTo>
                    <a:pt x="597" y="8470"/>
                    <a:pt x="312" y="8629"/>
                    <a:pt x="0" y="8698"/>
                  </a:cubicBezTo>
                  <a:cubicBezTo>
                    <a:pt x="257" y="8886"/>
                    <a:pt x="569" y="8983"/>
                    <a:pt x="888" y="8983"/>
                  </a:cubicBezTo>
                  <a:cubicBezTo>
                    <a:pt x="1297" y="8983"/>
                    <a:pt x="1693" y="8823"/>
                    <a:pt x="1977" y="8532"/>
                  </a:cubicBezTo>
                  <a:lnTo>
                    <a:pt x="9787" y="722"/>
                  </a:lnTo>
                  <a:lnTo>
                    <a:pt x="906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 name="Google Shape;12179;p61">
            <a:extLst>
              <a:ext uri="{FF2B5EF4-FFF2-40B4-BE49-F238E27FC236}">
                <a16:creationId xmlns:a16="http://schemas.microsoft.com/office/drawing/2014/main" id="{994238F0-7D51-3E97-D38B-7138A301FA93}"/>
              </a:ext>
            </a:extLst>
          </p:cNvPr>
          <p:cNvGrpSpPr/>
          <p:nvPr/>
        </p:nvGrpSpPr>
        <p:grpSpPr>
          <a:xfrm>
            <a:off x="5282129" y="4277419"/>
            <a:ext cx="371782" cy="274285"/>
            <a:chOff x="5223609" y="3731112"/>
            <a:chExt cx="371782" cy="274285"/>
          </a:xfrm>
          <a:solidFill>
            <a:srgbClr val="00B050"/>
          </a:solidFill>
        </p:grpSpPr>
        <p:sp>
          <p:nvSpPr>
            <p:cNvPr id="10" name="Google Shape;12180;p61">
              <a:extLst>
                <a:ext uri="{FF2B5EF4-FFF2-40B4-BE49-F238E27FC236}">
                  <a16:creationId xmlns:a16="http://schemas.microsoft.com/office/drawing/2014/main" id="{1CA3CFFC-5562-D69F-5694-02F5053ED7E3}"/>
                </a:ext>
              </a:extLst>
            </p:cNvPr>
            <p:cNvSpPr/>
            <p:nvPr/>
          </p:nvSpPr>
          <p:spPr>
            <a:xfrm>
              <a:off x="5223609" y="3731112"/>
              <a:ext cx="371782" cy="274285"/>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2181;p61">
              <a:extLst>
                <a:ext uri="{FF2B5EF4-FFF2-40B4-BE49-F238E27FC236}">
                  <a16:creationId xmlns:a16="http://schemas.microsoft.com/office/drawing/2014/main" id="{8FE547BD-2E9D-34A9-F77E-F97E6CED1C98}"/>
                </a:ext>
              </a:extLst>
            </p:cNvPr>
            <p:cNvSpPr/>
            <p:nvPr/>
          </p:nvSpPr>
          <p:spPr>
            <a:xfrm>
              <a:off x="5338236" y="3769391"/>
              <a:ext cx="257155" cy="236006"/>
            </a:xfrm>
            <a:custGeom>
              <a:avLst/>
              <a:gdLst/>
              <a:ahLst/>
              <a:cxnLst/>
              <a:rect l="l" t="t" r="r" b="b"/>
              <a:pathLst>
                <a:path w="9788" h="8983" extrusionOk="0">
                  <a:moveTo>
                    <a:pt x="9066" y="0"/>
                  </a:moveTo>
                  <a:lnTo>
                    <a:pt x="826" y="8248"/>
                  </a:lnTo>
                  <a:cubicBezTo>
                    <a:pt x="597" y="8470"/>
                    <a:pt x="312" y="8629"/>
                    <a:pt x="0" y="8698"/>
                  </a:cubicBezTo>
                  <a:cubicBezTo>
                    <a:pt x="257" y="8886"/>
                    <a:pt x="569" y="8983"/>
                    <a:pt x="888" y="8983"/>
                  </a:cubicBezTo>
                  <a:cubicBezTo>
                    <a:pt x="1297" y="8983"/>
                    <a:pt x="1693" y="8823"/>
                    <a:pt x="1977" y="8532"/>
                  </a:cubicBezTo>
                  <a:lnTo>
                    <a:pt x="9787" y="722"/>
                  </a:lnTo>
                  <a:lnTo>
                    <a:pt x="906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2179;p61">
            <a:extLst>
              <a:ext uri="{FF2B5EF4-FFF2-40B4-BE49-F238E27FC236}">
                <a16:creationId xmlns:a16="http://schemas.microsoft.com/office/drawing/2014/main" id="{DB1FAD79-F2BF-9071-1325-4F7398A86D73}"/>
              </a:ext>
            </a:extLst>
          </p:cNvPr>
          <p:cNvGrpSpPr/>
          <p:nvPr/>
        </p:nvGrpSpPr>
        <p:grpSpPr>
          <a:xfrm>
            <a:off x="8296638" y="4889434"/>
            <a:ext cx="371782" cy="274285"/>
            <a:chOff x="5223609" y="3731112"/>
            <a:chExt cx="371782" cy="274285"/>
          </a:xfrm>
          <a:solidFill>
            <a:srgbClr val="00B050"/>
          </a:solidFill>
        </p:grpSpPr>
        <p:sp>
          <p:nvSpPr>
            <p:cNvPr id="13" name="Google Shape;12180;p61">
              <a:extLst>
                <a:ext uri="{FF2B5EF4-FFF2-40B4-BE49-F238E27FC236}">
                  <a16:creationId xmlns:a16="http://schemas.microsoft.com/office/drawing/2014/main" id="{CED73014-CCB5-F477-FFF8-617E781619F3}"/>
                </a:ext>
              </a:extLst>
            </p:cNvPr>
            <p:cNvSpPr/>
            <p:nvPr/>
          </p:nvSpPr>
          <p:spPr>
            <a:xfrm>
              <a:off x="5223609" y="3731112"/>
              <a:ext cx="371782" cy="274285"/>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2181;p61">
              <a:extLst>
                <a:ext uri="{FF2B5EF4-FFF2-40B4-BE49-F238E27FC236}">
                  <a16:creationId xmlns:a16="http://schemas.microsoft.com/office/drawing/2014/main" id="{F51DBB71-839E-E62A-0874-520DADC2EBED}"/>
                </a:ext>
              </a:extLst>
            </p:cNvPr>
            <p:cNvSpPr/>
            <p:nvPr/>
          </p:nvSpPr>
          <p:spPr>
            <a:xfrm>
              <a:off x="5338236" y="3769391"/>
              <a:ext cx="257155" cy="236006"/>
            </a:xfrm>
            <a:custGeom>
              <a:avLst/>
              <a:gdLst/>
              <a:ahLst/>
              <a:cxnLst/>
              <a:rect l="l" t="t" r="r" b="b"/>
              <a:pathLst>
                <a:path w="9788" h="8983" extrusionOk="0">
                  <a:moveTo>
                    <a:pt x="9066" y="0"/>
                  </a:moveTo>
                  <a:lnTo>
                    <a:pt x="826" y="8248"/>
                  </a:lnTo>
                  <a:cubicBezTo>
                    <a:pt x="597" y="8470"/>
                    <a:pt x="312" y="8629"/>
                    <a:pt x="0" y="8698"/>
                  </a:cubicBezTo>
                  <a:cubicBezTo>
                    <a:pt x="257" y="8886"/>
                    <a:pt x="569" y="8983"/>
                    <a:pt x="888" y="8983"/>
                  </a:cubicBezTo>
                  <a:cubicBezTo>
                    <a:pt x="1297" y="8983"/>
                    <a:pt x="1693" y="8823"/>
                    <a:pt x="1977" y="8532"/>
                  </a:cubicBezTo>
                  <a:lnTo>
                    <a:pt x="9787" y="722"/>
                  </a:lnTo>
                  <a:lnTo>
                    <a:pt x="906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46689819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314">
                                            <p:txEl>
                                              <p:pRg st="0" end="0"/>
                                            </p:txEl>
                                          </p:spTgt>
                                        </p:tgtEl>
                                        <p:attrNameLst>
                                          <p:attrName>style.visibility</p:attrName>
                                        </p:attrNameLst>
                                      </p:cBhvr>
                                      <p:to>
                                        <p:strVal val="visible"/>
                                      </p:to>
                                    </p:set>
                                    <p:anim calcmode="lin" valueType="num">
                                      <p:cBhvr additive="base">
                                        <p:cTn id="7" dur="500" fill="hold"/>
                                        <p:tgtEl>
                                          <p:spTgt spid="133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314">
                                            <p:txEl>
                                              <p:pRg st="1" end="1"/>
                                            </p:txEl>
                                          </p:spTgt>
                                        </p:tgtEl>
                                        <p:attrNameLst>
                                          <p:attrName>style.visibility</p:attrName>
                                        </p:attrNameLst>
                                      </p:cBhvr>
                                      <p:to>
                                        <p:strVal val="visible"/>
                                      </p:to>
                                    </p:set>
                                    <p:anim calcmode="lin" valueType="num">
                                      <p:cBhvr additive="base">
                                        <p:cTn id="19" dur="500" fill="hold"/>
                                        <p:tgtEl>
                                          <p:spTgt spid="1331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314">
                                            <p:txEl>
                                              <p:pRg st="2" end="2"/>
                                            </p:txEl>
                                          </p:spTgt>
                                        </p:tgtEl>
                                        <p:attrNameLst>
                                          <p:attrName>style.visibility</p:attrName>
                                        </p:attrNameLst>
                                      </p:cBhvr>
                                      <p:to>
                                        <p:strVal val="visible"/>
                                      </p:to>
                                    </p:set>
                                    <p:anim calcmode="lin" valueType="num">
                                      <p:cBhvr additive="base">
                                        <p:cTn id="31" dur="500" fill="hold"/>
                                        <p:tgtEl>
                                          <p:spTgt spid="13314">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3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3314">
                                            <p:txEl>
                                              <p:pRg st="3" end="3"/>
                                            </p:txEl>
                                          </p:spTgt>
                                        </p:tgtEl>
                                        <p:attrNameLst>
                                          <p:attrName>style.visibility</p:attrName>
                                        </p:attrNameLst>
                                      </p:cBhvr>
                                      <p:to>
                                        <p:strVal val="visible"/>
                                      </p:to>
                                    </p:set>
                                    <p:anim calcmode="lin" valueType="num">
                                      <p:cBhvr additive="base">
                                        <p:cTn id="43" dur="500" fill="hold"/>
                                        <p:tgtEl>
                                          <p:spTgt spid="13314">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3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a:extLst>
              <a:ext uri="{FF2B5EF4-FFF2-40B4-BE49-F238E27FC236}">
                <a16:creationId xmlns:a16="http://schemas.microsoft.com/office/drawing/2014/main" id="{67099E16-5A4D-BF42-BDCD-99DB7B5DC77F}"/>
              </a:ext>
            </a:extLst>
          </p:cNvPr>
          <p:cNvSpPr>
            <a:spLocks noGrp="1"/>
          </p:cNvSpPr>
          <p:nvPr>
            <p:ph type="title"/>
          </p:nvPr>
        </p:nvSpPr>
        <p:spPr/>
        <p:txBody>
          <a:bodyPr/>
          <a:lstStyle/>
          <a:p>
            <a:pPr eaLnBrk="1" hangingPunct="1"/>
            <a:r>
              <a:rPr lang="en" sz="3600" dirty="0"/>
              <a:t>Nội dung</a:t>
            </a:r>
            <a:endParaRPr lang="en-GB" altLang="en-US" sz="3600" dirty="0">
              <a:ea typeface="ＭＳ Ｐゴシック" panose="020B0600070205080204" pitchFamily="34" charset="-128"/>
            </a:endParaRPr>
          </a:p>
        </p:txBody>
      </p:sp>
      <p:sp>
        <p:nvSpPr>
          <p:cNvPr id="13314" name="Content Placeholder 2">
            <a:extLst>
              <a:ext uri="{FF2B5EF4-FFF2-40B4-BE49-F238E27FC236}">
                <a16:creationId xmlns:a16="http://schemas.microsoft.com/office/drawing/2014/main" id="{DE62B06C-7FFE-9F4C-85D2-5CEE7CBDF82E}"/>
              </a:ext>
            </a:extLst>
          </p:cNvPr>
          <p:cNvSpPr>
            <a:spLocks noGrp="1"/>
          </p:cNvSpPr>
          <p:nvPr>
            <p:ph idx="1"/>
          </p:nvPr>
        </p:nvSpPr>
        <p:spPr/>
        <p:txBody>
          <a:bodyPr/>
          <a:lstStyle/>
          <a:p>
            <a:pPr lvl="2" eaLnBrk="1" hangingPunct="1"/>
            <a:endParaRPr lang="en-GB" altLang="en-US"/>
          </a:p>
          <a:p>
            <a:r>
              <a:rPr lang="en-US"/>
              <a:t>Thế nào gọi là văn tranh luận?</a:t>
            </a:r>
            <a:endParaRPr lang="en-GB" altLang="en-US"/>
          </a:p>
          <a:p>
            <a:r>
              <a:rPr lang="en-US"/>
              <a:t>Cách viết một bài văn tranh luận. </a:t>
            </a:r>
          </a:p>
          <a:p>
            <a:r>
              <a:rPr lang="en-US"/>
              <a:t>Những cụm từ mở đầu và từ nối hữu ích.</a:t>
            </a:r>
          </a:p>
          <a:p>
            <a:r>
              <a:rPr lang="en-US"/>
              <a:t>Danh mục kiểm tra</a:t>
            </a:r>
          </a:p>
          <a:p>
            <a:endParaRPr lang="en-VN" sz="2400">
              <a:effectLst/>
              <a:latin typeface="Arial" panose="020B0604020202020204" pitchFamily="34" charset="0"/>
              <a:ea typeface="Arial" panose="020B0604020202020204" pitchFamily="34" charset="0"/>
            </a:endParaRPr>
          </a:p>
          <a:p>
            <a:endParaRPr lang="en-VN" sz="2400">
              <a:effectLst/>
              <a:latin typeface="Arial" panose="020B0604020202020204" pitchFamily="34" charset="0"/>
              <a:ea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314">
                                            <p:txEl>
                                              <p:pRg st="1" end="1"/>
                                            </p:txEl>
                                          </p:spTgt>
                                        </p:tgtEl>
                                        <p:attrNameLst>
                                          <p:attrName>style.visibility</p:attrName>
                                        </p:attrNameLst>
                                      </p:cBhvr>
                                      <p:to>
                                        <p:strVal val="visible"/>
                                      </p:to>
                                    </p:set>
                                    <p:anim calcmode="lin" valueType="num">
                                      <p:cBhvr additive="base">
                                        <p:cTn id="7" dur="500" fill="hold"/>
                                        <p:tgtEl>
                                          <p:spTgt spid="1331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314">
                                            <p:txEl>
                                              <p:pRg st="2" end="2"/>
                                            </p:txEl>
                                          </p:spTgt>
                                        </p:tgtEl>
                                        <p:attrNameLst>
                                          <p:attrName>style.visibility</p:attrName>
                                        </p:attrNameLst>
                                      </p:cBhvr>
                                      <p:to>
                                        <p:strVal val="visible"/>
                                      </p:to>
                                    </p:set>
                                    <p:anim calcmode="lin" valueType="num">
                                      <p:cBhvr additive="base">
                                        <p:cTn id="13" dur="500" fill="hold"/>
                                        <p:tgtEl>
                                          <p:spTgt spid="1331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314">
                                            <p:txEl>
                                              <p:pRg st="3" end="3"/>
                                            </p:txEl>
                                          </p:spTgt>
                                        </p:tgtEl>
                                        <p:attrNameLst>
                                          <p:attrName>style.visibility</p:attrName>
                                        </p:attrNameLst>
                                      </p:cBhvr>
                                      <p:to>
                                        <p:strVal val="visible"/>
                                      </p:to>
                                    </p:set>
                                    <p:anim calcmode="lin" valueType="num">
                                      <p:cBhvr additive="base">
                                        <p:cTn id="19" dur="500" fill="hold"/>
                                        <p:tgtEl>
                                          <p:spTgt spid="1331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314">
                                            <p:txEl>
                                              <p:pRg st="4" end="4"/>
                                            </p:txEl>
                                          </p:spTgt>
                                        </p:tgtEl>
                                        <p:attrNameLst>
                                          <p:attrName>style.visibility</p:attrName>
                                        </p:attrNameLst>
                                      </p:cBhvr>
                                      <p:to>
                                        <p:strVal val="visible"/>
                                      </p:to>
                                    </p:set>
                                    <p:anim calcmode="lin" valueType="num">
                                      <p:cBhvr additive="base">
                                        <p:cTn id="25" dur="500" fill="hold"/>
                                        <p:tgtEl>
                                          <p:spTgt spid="1331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31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3849B36-EF1C-4942-8AB3-82A32BC4EFBF}"/>
              </a:ext>
            </a:extLst>
          </p:cNvPr>
          <p:cNvSpPr>
            <a:spLocks noGrp="1"/>
          </p:cNvSpPr>
          <p:nvPr>
            <p:ph type="ctrTitle"/>
          </p:nvPr>
        </p:nvSpPr>
        <p:spPr>
          <a:xfrm>
            <a:off x="1482436" y="1611313"/>
            <a:ext cx="7666327" cy="868651"/>
          </a:xfrm>
        </p:spPr>
        <p:txBody>
          <a:bodyPr>
            <a:normAutofit fontScale="90000"/>
          </a:bodyPr>
          <a:lstStyle/>
          <a:p>
            <a:pPr eaLnBrk="1" fontAlgn="auto" hangingPunct="1">
              <a:spcAft>
                <a:spcPts val="0"/>
              </a:spcAft>
              <a:defRPr/>
            </a:pPr>
            <a:r>
              <a:rPr lang="en" sz="4000" dirty="0"/>
              <a:t>Thế nào gọi là văn tranh luận</a:t>
            </a:r>
            <a:r>
              <a:rPr lang="en-GB" altLang="en-US" sz="4000" dirty="0"/>
              <a:t>?</a:t>
            </a:r>
            <a:br>
              <a:rPr lang="en-GB" altLang="en-US" sz="4000" dirty="0"/>
            </a:br>
            <a:endParaRPr lang="en-GB" sz="4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a:extLst>
              <a:ext uri="{FF2B5EF4-FFF2-40B4-BE49-F238E27FC236}">
                <a16:creationId xmlns:a16="http://schemas.microsoft.com/office/drawing/2014/main" id="{67099E16-5A4D-BF42-BDCD-99DB7B5DC77F}"/>
              </a:ext>
            </a:extLst>
          </p:cNvPr>
          <p:cNvSpPr>
            <a:spLocks noGrp="1"/>
          </p:cNvSpPr>
          <p:nvPr>
            <p:ph type="title"/>
          </p:nvPr>
        </p:nvSpPr>
        <p:spPr/>
        <p:txBody>
          <a:bodyPr/>
          <a:lstStyle/>
          <a:p>
            <a:pPr eaLnBrk="1" hangingPunct="1"/>
            <a:r>
              <a:rPr lang="en" sz="3600" dirty="0"/>
              <a:t>Thế nào gọi là văn tranh luận</a:t>
            </a:r>
            <a:r>
              <a:rPr lang="en-GB" altLang="en-US" sz="3600" dirty="0"/>
              <a:t>?</a:t>
            </a:r>
          </a:p>
        </p:txBody>
      </p:sp>
      <p:sp>
        <p:nvSpPr>
          <p:cNvPr id="13314" name="Content Placeholder 2">
            <a:extLst>
              <a:ext uri="{FF2B5EF4-FFF2-40B4-BE49-F238E27FC236}">
                <a16:creationId xmlns:a16="http://schemas.microsoft.com/office/drawing/2014/main" id="{DE62B06C-7FFE-9F4C-85D2-5CEE7CBDF82E}"/>
              </a:ext>
            </a:extLst>
          </p:cNvPr>
          <p:cNvSpPr>
            <a:spLocks noGrp="1"/>
          </p:cNvSpPr>
          <p:nvPr>
            <p:ph idx="1"/>
          </p:nvPr>
        </p:nvSpPr>
        <p:spPr/>
        <p:txBody>
          <a:bodyPr/>
          <a:lstStyle/>
          <a:p>
            <a:pPr>
              <a:buFont typeface="Wingdings" pitchFamily="2" charset="2"/>
              <a:buChar char="ü"/>
            </a:pPr>
            <a:r>
              <a:rPr lang="en-US" sz="2400" b="0" i="0">
                <a:solidFill>
                  <a:srgbClr val="000000"/>
                </a:solidFill>
                <a:effectLst/>
                <a:latin typeface="+mn-lt"/>
              </a:rPr>
              <a:t>Các bài văn tranh luận xem xét và phân tích một chủ đề bằng cách đưa ra một quan điểm.</a:t>
            </a:r>
          </a:p>
          <a:p>
            <a:pPr>
              <a:buFont typeface="Wingdings" pitchFamily="2" charset="2"/>
              <a:buChar char="ü"/>
            </a:pPr>
            <a:r>
              <a:rPr lang="en-US" sz="2400" b="0" i="0">
                <a:solidFill>
                  <a:srgbClr val="000000"/>
                </a:solidFill>
                <a:effectLst/>
                <a:latin typeface="+mn-lt"/>
              </a:rPr>
              <a:t>Các bài văn tranh luận giống như các cuộc bàn cãi về một chủ đề trong đó người viết thiết lập quan điểm của mình và cố gắng thuyết phục hoặc giáo dục người đọc nhìn nhận và chấp nhận quan điểm này.  </a:t>
            </a:r>
          </a:p>
          <a:p>
            <a:pPr>
              <a:buFont typeface="Wingdings" pitchFamily="2" charset="2"/>
              <a:buChar char="ü"/>
            </a:pPr>
            <a:r>
              <a:rPr lang="en-US" sz="2400">
                <a:solidFill>
                  <a:srgbClr val="000000"/>
                </a:solidFill>
                <a:latin typeface="+mn-lt"/>
              </a:rPr>
              <a:t>Để đạt được điều này, người viết cần đưa ra những chi tiết hoặc bằng chứng có liên quan và thuyết phục để bảo vệ cho ý kiến của mình.</a:t>
            </a:r>
            <a:endParaRPr lang="en-US" sz="2400">
              <a:latin typeface="+mn-lt"/>
            </a:endParaRPr>
          </a:p>
          <a:p>
            <a:pPr>
              <a:buFont typeface="Wingdings" pitchFamily="2" charset="2"/>
              <a:buChar char="ü"/>
            </a:pPr>
            <a:endParaRPr lang="en-US" sz="2400">
              <a:solidFill>
                <a:srgbClr val="000000"/>
              </a:solidFill>
              <a:latin typeface="+mn-lt"/>
            </a:endParaRPr>
          </a:p>
          <a:p>
            <a:pPr>
              <a:buFont typeface="Wingdings" pitchFamily="2" charset="2"/>
              <a:buChar char="ü"/>
            </a:pPr>
            <a:endParaRPr lang="en-GB" sz="2400" dirty="0"/>
          </a:p>
        </p:txBody>
      </p:sp>
      <p:pic>
        <p:nvPicPr>
          <p:cNvPr id="5" name="Picture 4">
            <a:extLst>
              <a:ext uri="{FF2B5EF4-FFF2-40B4-BE49-F238E27FC236}">
                <a16:creationId xmlns:a16="http://schemas.microsoft.com/office/drawing/2014/main" id="{4918CED0-C84F-5D7D-D53E-997FA60561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1905" y="4470328"/>
            <a:ext cx="2384398" cy="2214635"/>
          </a:xfrm>
          <a:prstGeom prst="rect">
            <a:avLst/>
          </a:prstGeom>
        </p:spPr>
      </p:pic>
    </p:spTree>
    <p:extLst>
      <p:ext uri="{BB962C8B-B14F-4D97-AF65-F5344CB8AC3E}">
        <p14:creationId xmlns:p14="http://schemas.microsoft.com/office/powerpoint/2010/main" val="419419731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314">
                                            <p:txEl>
                                              <p:pRg st="0" end="0"/>
                                            </p:txEl>
                                          </p:spTgt>
                                        </p:tgtEl>
                                        <p:attrNameLst>
                                          <p:attrName>style.visibility</p:attrName>
                                        </p:attrNameLst>
                                      </p:cBhvr>
                                      <p:to>
                                        <p:strVal val="visible"/>
                                      </p:to>
                                    </p:set>
                                    <p:animEffect transition="in" filter="randombar(horizontal)">
                                      <p:cBhvr>
                                        <p:cTn id="7" dur="500"/>
                                        <p:tgtEl>
                                          <p:spTgt spid="133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3314">
                                            <p:txEl>
                                              <p:pRg st="1" end="1"/>
                                            </p:txEl>
                                          </p:spTgt>
                                        </p:tgtEl>
                                        <p:attrNameLst>
                                          <p:attrName>style.visibility</p:attrName>
                                        </p:attrNameLst>
                                      </p:cBhvr>
                                      <p:to>
                                        <p:strVal val="visible"/>
                                      </p:to>
                                    </p:set>
                                    <p:animEffect transition="in" filter="randombar(horizontal)">
                                      <p:cBhvr>
                                        <p:cTn id="12" dur="500"/>
                                        <p:tgtEl>
                                          <p:spTgt spid="133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3314">
                                            <p:txEl>
                                              <p:pRg st="2" end="2"/>
                                            </p:txEl>
                                          </p:spTgt>
                                        </p:tgtEl>
                                        <p:attrNameLst>
                                          <p:attrName>style.visibility</p:attrName>
                                        </p:attrNameLst>
                                      </p:cBhvr>
                                      <p:to>
                                        <p:strVal val="visible"/>
                                      </p:to>
                                    </p:set>
                                    <p:animEffect transition="in" filter="randombar(horizontal)">
                                      <p:cBhvr>
                                        <p:cTn id="17" dur="500"/>
                                        <p:tgtEl>
                                          <p:spTgt spid="133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C778C-FB92-459D-BBF3-23511B8C7C42}"/>
              </a:ext>
            </a:extLst>
          </p:cNvPr>
          <p:cNvSpPr>
            <a:spLocks noGrp="1"/>
          </p:cNvSpPr>
          <p:nvPr>
            <p:ph type="title"/>
          </p:nvPr>
        </p:nvSpPr>
        <p:spPr>
          <a:xfrm>
            <a:off x="0" y="1"/>
            <a:ext cx="12192000" cy="1517572"/>
          </a:xfrm>
        </p:spPr>
        <p:txBody>
          <a:bodyPr>
            <a:noAutofit/>
          </a:bodyPr>
          <a:lstStyle/>
          <a:p>
            <a:r>
              <a:rPr lang="en-GB" dirty="0"/>
              <a:t>Làm thế nào để biết mình đang viết một bài văn tranh luận hay thảo luận? </a:t>
            </a:r>
            <a:br>
              <a:rPr lang="en-GB" dirty="0"/>
            </a:br>
            <a:endParaRPr lang="en-GB" dirty="0"/>
          </a:p>
        </p:txBody>
      </p:sp>
      <p:sp>
        <p:nvSpPr>
          <p:cNvPr id="3" name="Text Placeholder 2">
            <a:extLst>
              <a:ext uri="{FF2B5EF4-FFF2-40B4-BE49-F238E27FC236}">
                <a16:creationId xmlns:a16="http://schemas.microsoft.com/office/drawing/2014/main" id="{F1320255-67C8-4392-A7D4-2C5CBF695D96}"/>
              </a:ext>
            </a:extLst>
          </p:cNvPr>
          <p:cNvSpPr>
            <a:spLocks noGrp="1"/>
          </p:cNvSpPr>
          <p:nvPr>
            <p:ph type="body" idx="1"/>
          </p:nvPr>
        </p:nvSpPr>
        <p:spPr>
          <a:xfrm>
            <a:off x="383975" y="1959939"/>
            <a:ext cx="5157787" cy="823912"/>
          </a:xfrm>
        </p:spPr>
        <p:txBody>
          <a:bodyPr>
            <a:normAutofit/>
          </a:bodyPr>
          <a:lstStyle/>
          <a:p>
            <a:pPr algn="ctr"/>
            <a:r>
              <a:rPr lang="en-GB" sz="4800" u="sng" dirty="0"/>
              <a:t>Văn thảo luận</a:t>
            </a:r>
          </a:p>
        </p:txBody>
      </p:sp>
      <p:sp>
        <p:nvSpPr>
          <p:cNvPr id="4" name="Content Placeholder 3">
            <a:extLst>
              <a:ext uri="{FF2B5EF4-FFF2-40B4-BE49-F238E27FC236}">
                <a16:creationId xmlns:a16="http://schemas.microsoft.com/office/drawing/2014/main" id="{29FBE9DC-BF25-4AC8-B8E2-530263053B65}"/>
              </a:ext>
            </a:extLst>
          </p:cNvPr>
          <p:cNvSpPr>
            <a:spLocks noGrp="1"/>
          </p:cNvSpPr>
          <p:nvPr>
            <p:ph sz="half" idx="2"/>
          </p:nvPr>
        </p:nvSpPr>
        <p:spPr>
          <a:xfrm>
            <a:off x="383975" y="2855466"/>
            <a:ext cx="5472983" cy="2572645"/>
          </a:xfrm>
        </p:spPr>
        <p:txBody>
          <a:bodyPr>
            <a:normAutofit/>
          </a:bodyPr>
          <a:lstStyle/>
          <a:p>
            <a:pPr marL="0" indent="0">
              <a:buNone/>
            </a:pPr>
            <a:r>
              <a:rPr lang="en-GB" sz="2200" b="1" dirty="0"/>
              <a:t>Thảo luận: </a:t>
            </a:r>
            <a:r>
              <a:rPr lang="en-GB" sz="2200" dirty="0"/>
              <a:t>Một bài văn thảo luận đưa ra những xem xét về một chủ đề một cách cân bằng và khách quan. Bài viết cần trình bày cả hai mặt của một vấn đề.  </a:t>
            </a:r>
          </a:p>
          <a:p>
            <a:pPr marL="0" indent="0">
              <a:buNone/>
            </a:pPr>
            <a:r>
              <a:rPr lang="en-GB" sz="2200" dirty="0"/>
              <a:t>Câu hỏi sẽ yêu cầu người viết: ‘thảo luận</a:t>
            </a:r>
            <a:r>
              <a:rPr lang="en-GB" sz="2800" dirty="0"/>
              <a:t>’.</a:t>
            </a:r>
            <a:endParaRPr lang="en-GB" sz="2800" b="1" dirty="0"/>
          </a:p>
          <a:p>
            <a:pPr marL="0" indent="0">
              <a:buNone/>
            </a:pPr>
            <a:endParaRPr lang="en-GB" dirty="0"/>
          </a:p>
        </p:txBody>
      </p:sp>
      <p:sp>
        <p:nvSpPr>
          <p:cNvPr id="5" name="Text Placeholder 4">
            <a:extLst>
              <a:ext uri="{FF2B5EF4-FFF2-40B4-BE49-F238E27FC236}">
                <a16:creationId xmlns:a16="http://schemas.microsoft.com/office/drawing/2014/main" id="{0E1D7ACD-9A2A-4829-8CCD-F1ADC875CB0C}"/>
              </a:ext>
            </a:extLst>
          </p:cNvPr>
          <p:cNvSpPr>
            <a:spLocks noGrp="1"/>
          </p:cNvSpPr>
          <p:nvPr>
            <p:ph type="body" sz="quarter" idx="3"/>
          </p:nvPr>
        </p:nvSpPr>
        <p:spPr>
          <a:xfrm>
            <a:off x="6536061" y="1953791"/>
            <a:ext cx="5183188" cy="823912"/>
          </a:xfrm>
        </p:spPr>
        <p:txBody>
          <a:bodyPr>
            <a:normAutofit/>
          </a:bodyPr>
          <a:lstStyle/>
          <a:p>
            <a:pPr algn="ctr"/>
            <a:r>
              <a:rPr lang="en-GB" sz="4800" u="sng" dirty="0"/>
              <a:t>Văn tranh luận</a:t>
            </a:r>
          </a:p>
        </p:txBody>
      </p:sp>
      <p:sp>
        <p:nvSpPr>
          <p:cNvPr id="6" name="Content Placeholder 5">
            <a:extLst>
              <a:ext uri="{FF2B5EF4-FFF2-40B4-BE49-F238E27FC236}">
                <a16:creationId xmlns:a16="http://schemas.microsoft.com/office/drawing/2014/main" id="{F07F64A5-5FC5-4A09-BF08-A7D22A505F16}"/>
              </a:ext>
            </a:extLst>
          </p:cNvPr>
          <p:cNvSpPr>
            <a:spLocks noGrp="1"/>
          </p:cNvSpPr>
          <p:nvPr>
            <p:ph sz="quarter" idx="4"/>
          </p:nvPr>
        </p:nvSpPr>
        <p:spPr>
          <a:xfrm>
            <a:off x="6344573" y="2810000"/>
            <a:ext cx="5627849" cy="2663579"/>
          </a:xfrm>
        </p:spPr>
        <p:txBody>
          <a:bodyPr>
            <a:normAutofit/>
          </a:bodyPr>
          <a:lstStyle/>
          <a:p>
            <a:pPr marL="0" indent="0">
              <a:buNone/>
            </a:pPr>
            <a:r>
              <a:rPr lang="en-GB" sz="2000" b="1" dirty="0"/>
              <a:t>Tranh luận: </a:t>
            </a:r>
            <a:r>
              <a:rPr lang="en-GB" sz="2000" dirty="0"/>
              <a:t>Một bài văn tranh luận trình bày quan điểm của người viết một cách mạnh mẽ và rõ ràng về một chủ đề. Mục đích của văn tranh luận là giáo dục và thuyết phục người đọc tin vào một quan điểm cụ thể.  </a:t>
            </a:r>
          </a:p>
          <a:p>
            <a:pPr marL="0" indent="0">
              <a:buNone/>
            </a:pPr>
            <a:r>
              <a:rPr lang="en-GB" sz="2000" dirty="0"/>
              <a:t>Câu hỏi thường sẽ yêu cầu học sinh: ‘đưa ra ý kiến’, ‘tranh luận’ hoặc hỏi ‘em có đồng ý hay không?’</a:t>
            </a:r>
          </a:p>
        </p:txBody>
      </p:sp>
      <p:pic>
        <p:nvPicPr>
          <p:cNvPr id="9" name="Picture 4" descr="Gold Scales Of Justice Icon Isolated Stock Vector - Illustration of justice,  libra: 90974095">
            <a:extLst>
              <a:ext uri="{FF2B5EF4-FFF2-40B4-BE49-F238E27FC236}">
                <a16:creationId xmlns:a16="http://schemas.microsoft.com/office/drawing/2014/main" id="{5BC447DF-6275-42B5-A848-7BAF8C94C1A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432" r="-2" b="10769"/>
          <a:stretch/>
        </p:blipFill>
        <p:spPr bwMode="auto">
          <a:xfrm>
            <a:off x="1832958" y="4820811"/>
            <a:ext cx="2222084" cy="203718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266BF381-6D2C-230E-1A75-FC1A3DD1B8D3}"/>
              </a:ext>
            </a:extLst>
          </p:cNvPr>
          <p:cNvPicPr>
            <a:picLocks noChangeAspect="1"/>
          </p:cNvPicPr>
          <p:nvPr/>
        </p:nvPicPr>
        <p:blipFill>
          <a:blip r:embed="rId3"/>
          <a:stretch>
            <a:fillRect/>
          </a:stretch>
        </p:blipFill>
        <p:spPr>
          <a:xfrm>
            <a:off x="8137633" y="5178620"/>
            <a:ext cx="1284664" cy="1587387"/>
          </a:xfrm>
          <a:prstGeom prst="rect">
            <a:avLst/>
          </a:prstGeom>
        </p:spPr>
      </p:pic>
    </p:spTree>
    <p:extLst>
      <p:ext uri="{BB962C8B-B14F-4D97-AF65-F5344CB8AC3E}">
        <p14:creationId xmlns:p14="http://schemas.microsoft.com/office/powerpoint/2010/main" val="2160551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up)">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p:tgtEl>
                                          <p:spTgt spid="4">
                                            <p:txEl>
                                              <p:pRg st="1" end="1"/>
                                            </p:txEl>
                                          </p:spTgt>
                                        </p:tgtEl>
                                        <p:attrNameLst>
                                          <p:attrName>ppt_y</p:attrName>
                                        </p:attrNameLst>
                                      </p:cBhvr>
                                      <p:tavLst>
                                        <p:tav tm="0">
                                          <p:val>
                                            <p:strVal val="#ppt_y+#ppt_h*1.125000"/>
                                          </p:val>
                                        </p:tav>
                                        <p:tav tm="100000">
                                          <p:val>
                                            <p:strVal val="#ppt_y"/>
                                          </p:val>
                                        </p:tav>
                                      </p:tavLst>
                                    </p:anim>
                                    <p:animEffect transition="in" filter="wipe(up)">
                                      <p:cBhvr>
                                        <p:cTn id="20" dur="500"/>
                                        <p:tgtEl>
                                          <p:spTgt spid="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 calcmode="lin" valueType="num">
                                      <p:cBhvr additive="base">
                                        <p:cTn id="2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 calcmode="lin" valueType="num">
                                      <p:cBhvr additive="base">
                                        <p:cTn id="3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6">
                                            <p:txEl>
                                              <p:pRg st="1" end="1"/>
                                            </p:txEl>
                                          </p:spTgt>
                                        </p:tgtEl>
                                        <p:attrNameLst>
                                          <p:attrName>style.visibility</p:attrName>
                                        </p:attrNameLst>
                                      </p:cBhvr>
                                      <p:to>
                                        <p:strVal val="visible"/>
                                      </p:to>
                                    </p:set>
                                    <p:anim calcmode="lin" valueType="num">
                                      <p:cBhvr additive="base">
                                        <p:cTn id="4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dissolve">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4">
            <a:extLst>
              <a:ext uri="{FF2B5EF4-FFF2-40B4-BE49-F238E27FC236}">
                <a16:creationId xmlns:a16="http://schemas.microsoft.com/office/drawing/2014/main" id="{98E5F74F-DC7B-8847-B0A2-7CFF6F89D0D6}"/>
              </a:ext>
            </a:extLst>
          </p:cNvPr>
          <p:cNvSpPr>
            <a:spLocks noGrp="1"/>
          </p:cNvSpPr>
          <p:nvPr>
            <p:ph type="title"/>
          </p:nvPr>
        </p:nvSpPr>
        <p:spPr/>
        <p:txBody>
          <a:bodyPr/>
          <a:lstStyle/>
          <a:p>
            <a:pPr eaLnBrk="1" hangingPunct="1"/>
            <a:r>
              <a:rPr lang="en" sz="3200"/>
              <a:t>Đề bài cho bài văn tranh luận</a:t>
            </a:r>
            <a:endParaRPr lang="en-GB" altLang="en-US">
              <a:ea typeface="ＭＳ Ｐゴシック" panose="020B0600070205080204" pitchFamily="34" charset="-128"/>
            </a:endParaRPr>
          </a:p>
        </p:txBody>
      </p:sp>
      <p:sp>
        <p:nvSpPr>
          <p:cNvPr id="22530" name="Content Placeholder 5">
            <a:extLst>
              <a:ext uri="{FF2B5EF4-FFF2-40B4-BE49-F238E27FC236}">
                <a16:creationId xmlns:a16="http://schemas.microsoft.com/office/drawing/2014/main" id="{47871ABA-A08B-1647-881A-361233C88203}"/>
              </a:ext>
            </a:extLst>
          </p:cNvPr>
          <p:cNvSpPr>
            <a:spLocks noGrp="1"/>
          </p:cNvSpPr>
          <p:nvPr>
            <p:ph sz="half" idx="1"/>
          </p:nvPr>
        </p:nvSpPr>
        <p:spPr>
          <a:xfrm>
            <a:off x="109538" y="3624044"/>
            <a:ext cx="4652962" cy="3095843"/>
          </a:xfrm>
        </p:spPr>
        <p:txBody>
          <a:bodyPr/>
          <a:lstStyle/>
          <a:p>
            <a:pPr marL="0" lvl="0" indent="0" algn="ctr">
              <a:buNone/>
              <a:defRPr sz="1800"/>
            </a:pPr>
            <a:r>
              <a:rPr lang="en-GB" sz="2000" dirty="0">
                <a:solidFill>
                  <a:schemeClr val="tx1"/>
                </a:solidFill>
              </a:rPr>
              <a:t>‘Đồng phục học sinh đã lỗi thời và cần bị loại bỏ.’</a:t>
            </a:r>
          </a:p>
          <a:p>
            <a:pPr marL="0" lvl="0" indent="0" algn="ctr">
              <a:buNone/>
              <a:defRPr sz="1800"/>
            </a:pPr>
            <a:r>
              <a:rPr lang="en-GB" sz="2000" dirty="0">
                <a:solidFill>
                  <a:schemeClr val="tx1"/>
                </a:solidFill>
              </a:rPr>
              <a:t>Bạn có ý kiến mạnh mẽ về tuyên bố này và quyết định viết một lá thư cho hiệu trưởng nhằm trình bày quan điểm </a:t>
            </a:r>
            <a:r>
              <a:rPr lang="en-GB" sz="2000" dirty="0" err="1">
                <a:solidFill>
                  <a:schemeClr val="tx1"/>
                </a:solidFill>
              </a:rPr>
              <a:t>của</a:t>
            </a:r>
            <a:r>
              <a:rPr lang="en-GB" sz="2000" dirty="0">
                <a:solidFill>
                  <a:schemeClr val="tx1"/>
                </a:solidFill>
              </a:rPr>
              <a:t> </a:t>
            </a:r>
            <a:r>
              <a:rPr lang="en-GB" sz="2000" dirty="0" err="1">
                <a:solidFill>
                  <a:schemeClr val="tx1"/>
                </a:solidFill>
              </a:rPr>
              <a:t>mình</a:t>
            </a:r>
            <a:r>
              <a:rPr lang="en-GB" sz="2000" dirty="0">
                <a:solidFill>
                  <a:schemeClr val="tx1"/>
                </a:solidFill>
              </a:rPr>
              <a:t> về đồng phục học sinh. </a:t>
            </a:r>
          </a:p>
        </p:txBody>
      </p:sp>
      <p:sp>
        <p:nvSpPr>
          <p:cNvPr id="3" name="Content Placeholder 2">
            <a:extLst>
              <a:ext uri="{FF2B5EF4-FFF2-40B4-BE49-F238E27FC236}">
                <a16:creationId xmlns:a16="http://schemas.microsoft.com/office/drawing/2014/main" id="{5F7F3A17-919F-BEB7-3884-6C47B77FCFF1}"/>
              </a:ext>
            </a:extLst>
          </p:cNvPr>
          <p:cNvSpPr>
            <a:spLocks noGrp="1"/>
          </p:cNvSpPr>
          <p:nvPr>
            <p:ph sz="half" idx="2"/>
          </p:nvPr>
        </p:nvSpPr>
        <p:spPr>
          <a:xfrm>
            <a:off x="4911306" y="3112315"/>
            <a:ext cx="7125193" cy="3159089"/>
          </a:xfrm>
        </p:spPr>
        <p:txBody>
          <a:bodyPr/>
          <a:lstStyle/>
          <a:p>
            <a:pPr marL="0" indent="0">
              <a:buNone/>
            </a:pPr>
            <a:r>
              <a:rPr lang="en-US" sz="2000" dirty="0"/>
              <a:t>“</a:t>
            </a:r>
            <a:r>
              <a:rPr lang="en-US" sz="2000" dirty="0" err="1"/>
              <a:t>Mỗi</a:t>
            </a:r>
            <a:r>
              <a:rPr lang="en-US" sz="2000" dirty="0"/>
              <a:t> </a:t>
            </a:r>
            <a:r>
              <a:rPr lang="en-US" sz="2000" dirty="0" err="1"/>
              <a:t>học</a:t>
            </a:r>
            <a:r>
              <a:rPr lang="en-US" sz="2000" dirty="0"/>
              <a:t> </a:t>
            </a:r>
            <a:r>
              <a:rPr lang="en-US" sz="2000" dirty="0" err="1"/>
              <a:t>sinh</a:t>
            </a:r>
            <a:r>
              <a:rPr lang="en-US" sz="2000" dirty="0"/>
              <a:t> </a:t>
            </a:r>
            <a:r>
              <a:rPr lang="en-US" sz="2000" dirty="0" err="1"/>
              <a:t>cần</a:t>
            </a:r>
            <a:r>
              <a:rPr lang="en-US" sz="2000" dirty="0"/>
              <a:t> </a:t>
            </a:r>
            <a:r>
              <a:rPr lang="en-US" sz="2000" dirty="0" err="1"/>
              <a:t>tham</a:t>
            </a:r>
            <a:r>
              <a:rPr lang="en-US" sz="2000" dirty="0"/>
              <a:t> </a:t>
            </a:r>
            <a:r>
              <a:rPr lang="en-US" sz="2000" dirty="0" err="1"/>
              <a:t>gia</a:t>
            </a:r>
            <a:r>
              <a:rPr lang="en-US" sz="2000" dirty="0"/>
              <a:t> </a:t>
            </a:r>
            <a:r>
              <a:rPr lang="en-US" sz="2000" dirty="0" err="1"/>
              <a:t>vào</a:t>
            </a:r>
            <a:r>
              <a:rPr lang="en-US" sz="2000" dirty="0"/>
              <a:t> </a:t>
            </a:r>
            <a:r>
              <a:rPr lang="en-US" sz="2000" dirty="0" err="1"/>
              <a:t>một</a:t>
            </a:r>
            <a:r>
              <a:rPr lang="en-US" sz="2000" dirty="0"/>
              <a:t> </a:t>
            </a:r>
            <a:r>
              <a:rPr lang="en-US" sz="2000" dirty="0" err="1"/>
              <a:t>hoạt</a:t>
            </a:r>
            <a:r>
              <a:rPr lang="en-US" sz="2000" dirty="0"/>
              <a:t> </a:t>
            </a:r>
            <a:r>
              <a:rPr lang="en-US" sz="2000" dirty="0" err="1"/>
              <a:t>động</a:t>
            </a:r>
            <a:r>
              <a:rPr lang="en-US" sz="2000" dirty="0"/>
              <a:t> </a:t>
            </a:r>
            <a:r>
              <a:rPr lang="en-US" sz="2000" dirty="0" err="1"/>
              <a:t>thể</a:t>
            </a:r>
            <a:r>
              <a:rPr lang="en-US" sz="2000" dirty="0"/>
              <a:t> </a:t>
            </a:r>
            <a:r>
              <a:rPr lang="en-US" sz="2000" dirty="0" err="1"/>
              <a:t>thao</a:t>
            </a:r>
            <a:r>
              <a:rPr lang="en-US" sz="2000" dirty="0"/>
              <a:t> </a:t>
            </a:r>
            <a:r>
              <a:rPr lang="en-US" sz="2000" dirty="0" err="1"/>
              <a:t>sau</a:t>
            </a:r>
            <a:r>
              <a:rPr lang="en-US" sz="2000" dirty="0"/>
              <a:t> </a:t>
            </a:r>
            <a:r>
              <a:rPr lang="en-US" sz="2000" dirty="0" err="1"/>
              <a:t>giờ</a:t>
            </a:r>
            <a:r>
              <a:rPr lang="en-US" sz="2000" dirty="0"/>
              <a:t> </a:t>
            </a:r>
            <a:r>
              <a:rPr lang="en-US" sz="2000" dirty="0" err="1"/>
              <a:t>học</a:t>
            </a:r>
            <a:r>
              <a:rPr lang="en-US" sz="2000" dirty="0"/>
              <a:t> </a:t>
            </a:r>
            <a:r>
              <a:rPr lang="en-US" sz="2000" dirty="0" err="1"/>
              <a:t>để</a:t>
            </a:r>
            <a:r>
              <a:rPr lang="en-US" sz="2000" dirty="0"/>
              <a:t> </a:t>
            </a:r>
            <a:r>
              <a:rPr lang="en-US" sz="2000" dirty="0" err="1"/>
              <a:t>nâng</a:t>
            </a:r>
            <a:r>
              <a:rPr lang="en-US" sz="2000" dirty="0"/>
              <a:t> </a:t>
            </a:r>
            <a:r>
              <a:rPr lang="en-US" sz="2000" dirty="0" err="1"/>
              <a:t>cao</a:t>
            </a:r>
            <a:r>
              <a:rPr lang="en-US" sz="2000" dirty="0"/>
              <a:t> </a:t>
            </a:r>
            <a:r>
              <a:rPr lang="en-US" sz="2000" dirty="0" err="1"/>
              <a:t>sức</a:t>
            </a:r>
            <a:r>
              <a:rPr lang="en-US" sz="2000" dirty="0"/>
              <a:t> </a:t>
            </a:r>
            <a:r>
              <a:rPr lang="en-US" sz="2000" dirty="0" err="1"/>
              <a:t>khỏe</a:t>
            </a:r>
            <a:r>
              <a:rPr lang="en-US" sz="2000" dirty="0"/>
              <a:t>”.</a:t>
            </a:r>
          </a:p>
          <a:p>
            <a:pPr marL="0" indent="0">
              <a:buNone/>
            </a:pPr>
            <a:r>
              <a:rPr lang="en-US" sz="2000" dirty="0" err="1"/>
              <a:t>Em</a:t>
            </a:r>
            <a:r>
              <a:rPr lang="en-US" sz="2000" dirty="0"/>
              <a:t> </a:t>
            </a:r>
            <a:r>
              <a:rPr lang="en-US" sz="2000" dirty="0" err="1"/>
              <a:t>có</a:t>
            </a:r>
            <a:r>
              <a:rPr lang="en-US" sz="2000" dirty="0"/>
              <a:t> </a:t>
            </a:r>
            <a:r>
              <a:rPr lang="en-US" sz="2000" dirty="0" err="1"/>
              <a:t>đồng</a:t>
            </a:r>
            <a:r>
              <a:rPr lang="en-US" sz="2000" dirty="0"/>
              <a:t> ý </a:t>
            </a:r>
            <a:r>
              <a:rPr lang="en-US" sz="2000" dirty="0" err="1"/>
              <a:t>với</a:t>
            </a:r>
            <a:r>
              <a:rPr lang="en-US" sz="2000" dirty="0"/>
              <a:t> </a:t>
            </a:r>
            <a:r>
              <a:rPr lang="en-US" sz="2000" dirty="0" err="1"/>
              <a:t>tuyên</a:t>
            </a:r>
            <a:r>
              <a:rPr lang="en-US" sz="2000" dirty="0"/>
              <a:t> </a:t>
            </a:r>
            <a:r>
              <a:rPr lang="en-US" sz="2000" dirty="0" err="1"/>
              <a:t>bố</a:t>
            </a:r>
            <a:r>
              <a:rPr lang="en-US" sz="2000" dirty="0"/>
              <a:t> </a:t>
            </a:r>
            <a:r>
              <a:rPr lang="en-US" sz="2000" dirty="0" err="1"/>
              <a:t>này</a:t>
            </a:r>
            <a:r>
              <a:rPr lang="en-US" sz="2000" dirty="0"/>
              <a:t> </a:t>
            </a:r>
            <a:r>
              <a:rPr lang="en-US" sz="2000" dirty="0" err="1"/>
              <a:t>không</a:t>
            </a:r>
            <a:r>
              <a:rPr lang="en-US" sz="2000" dirty="0"/>
              <a:t>? </a:t>
            </a:r>
            <a:r>
              <a:rPr lang="en-US" sz="2000" dirty="0" err="1"/>
              <a:t>Hãy</a:t>
            </a:r>
            <a:r>
              <a:rPr lang="en-US" sz="2000" dirty="0"/>
              <a:t> </a:t>
            </a:r>
            <a:r>
              <a:rPr lang="en-US" sz="2000" dirty="0" err="1"/>
              <a:t>viết</a:t>
            </a:r>
            <a:r>
              <a:rPr lang="en-US" sz="2000" dirty="0"/>
              <a:t> </a:t>
            </a:r>
            <a:r>
              <a:rPr lang="en-US" sz="2000" dirty="0" err="1"/>
              <a:t>một</a:t>
            </a:r>
            <a:r>
              <a:rPr lang="en-US" sz="2000" dirty="0"/>
              <a:t> </a:t>
            </a:r>
            <a:r>
              <a:rPr lang="en-US" sz="2000" dirty="0" err="1"/>
              <a:t>bài</a:t>
            </a:r>
            <a:r>
              <a:rPr lang="en-US" sz="2000" dirty="0"/>
              <a:t> </a:t>
            </a:r>
            <a:r>
              <a:rPr lang="en-US" sz="2000" dirty="0" err="1"/>
              <a:t>báo</a:t>
            </a:r>
            <a:r>
              <a:rPr lang="en-US" sz="2000" dirty="0"/>
              <a:t> </a:t>
            </a:r>
            <a:r>
              <a:rPr lang="en-US" sz="2000" dirty="0" err="1"/>
              <a:t>trình</a:t>
            </a:r>
            <a:r>
              <a:rPr lang="en-US" sz="2000" dirty="0"/>
              <a:t> </a:t>
            </a:r>
            <a:r>
              <a:rPr lang="en-US" sz="2000" dirty="0" err="1"/>
              <a:t>bày</a:t>
            </a:r>
            <a:r>
              <a:rPr lang="en-US" sz="2000" dirty="0"/>
              <a:t> </a:t>
            </a:r>
            <a:r>
              <a:rPr lang="en-US" sz="2000" dirty="0" err="1"/>
              <a:t>quan</a:t>
            </a:r>
            <a:r>
              <a:rPr lang="en-US" sz="2000" dirty="0"/>
              <a:t> </a:t>
            </a:r>
            <a:r>
              <a:rPr lang="en-US" sz="2000" dirty="0" err="1"/>
              <a:t>điểm</a:t>
            </a:r>
            <a:r>
              <a:rPr lang="en-US" sz="2000" dirty="0"/>
              <a:t> </a:t>
            </a:r>
            <a:r>
              <a:rPr lang="en-US" sz="2000" dirty="0" err="1"/>
              <a:t>của</a:t>
            </a:r>
            <a:r>
              <a:rPr lang="en-US" sz="2000" dirty="0"/>
              <a:t> </a:t>
            </a:r>
            <a:r>
              <a:rPr lang="en-US" sz="2000" dirty="0" err="1"/>
              <a:t>mình</a:t>
            </a:r>
            <a:r>
              <a:rPr lang="en-US" sz="2000" dirty="0"/>
              <a:t>.</a:t>
            </a:r>
          </a:p>
          <a:p>
            <a:endParaRPr lang="en-VN" sz="2000" dirty="0"/>
          </a:p>
          <a:p>
            <a:pPr marL="0" indent="0">
              <a:buNone/>
            </a:pPr>
            <a:r>
              <a:rPr lang="vi-VN" sz="2000" dirty="0"/>
              <a:t>“Thanh thiếu niên ngày nay dành quá nhiều thời gian cho các thiết bị điện tử và không đủ thời gian nghỉ ngơi.” Viết một bài báo cho trường để đưa ra ý kiến về tuyên bố này.</a:t>
            </a:r>
          </a:p>
          <a:p>
            <a:endParaRPr lang="en-VN" dirty="0"/>
          </a:p>
        </p:txBody>
      </p:sp>
      <p:sp>
        <p:nvSpPr>
          <p:cNvPr id="6" name="Heptagon 5">
            <a:extLst>
              <a:ext uri="{FF2B5EF4-FFF2-40B4-BE49-F238E27FC236}">
                <a16:creationId xmlns:a16="http://schemas.microsoft.com/office/drawing/2014/main" id="{0D9EB5B5-314C-147B-11BD-3F91672D04E1}"/>
              </a:ext>
            </a:extLst>
          </p:cNvPr>
          <p:cNvSpPr/>
          <p:nvPr/>
        </p:nvSpPr>
        <p:spPr>
          <a:xfrm>
            <a:off x="1937858" y="2992773"/>
            <a:ext cx="662730" cy="436227"/>
          </a:xfrm>
          <a:prstGeom prst="heptagon">
            <a:avLst/>
          </a:prstGeom>
          <a:solidFill>
            <a:schemeClr val="bg1">
              <a:lumMod val="7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dirty="0"/>
              <a:t>01.</a:t>
            </a:r>
          </a:p>
        </p:txBody>
      </p:sp>
      <p:sp>
        <p:nvSpPr>
          <p:cNvPr id="7" name="Heptagon 6">
            <a:extLst>
              <a:ext uri="{FF2B5EF4-FFF2-40B4-BE49-F238E27FC236}">
                <a16:creationId xmlns:a16="http://schemas.microsoft.com/office/drawing/2014/main" id="{0924066E-EF4C-66EA-688F-F0D404302292}"/>
              </a:ext>
            </a:extLst>
          </p:cNvPr>
          <p:cNvSpPr/>
          <p:nvPr/>
        </p:nvSpPr>
        <p:spPr>
          <a:xfrm>
            <a:off x="7273255" y="2535189"/>
            <a:ext cx="729842" cy="427838"/>
          </a:xfrm>
          <a:prstGeom prst="heptagon">
            <a:avLst/>
          </a:prstGeom>
          <a:solidFill>
            <a:schemeClr val="bg1">
              <a:lumMod val="7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dirty="0"/>
              <a:t>02.</a:t>
            </a:r>
          </a:p>
        </p:txBody>
      </p:sp>
      <p:sp>
        <p:nvSpPr>
          <p:cNvPr id="8" name="Heptagon 7">
            <a:extLst>
              <a:ext uri="{FF2B5EF4-FFF2-40B4-BE49-F238E27FC236}">
                <a16:creationId xmlns:a16="http://schemas.microsoft.com/office/drawing/2014/main" id="{8196C2A8-450B-014A-1FDA-3EE00B097F36}"/>
              </a:ext>
            </a:extLst>
          </p:cNvPr>
          <p:cNvSpPr/>
          <p:nvPr/>
        </p:nvSpPr>
        <p:spPr>
          <a:xfrm>
            <a:off x="7449423" y="4528500"/>
            <a:ext cx="729842" cy="428608"/>
          </a:xfrm>
          <a:prstGeom prst="heptagon">
            <a:avLst/>
          </a:prstGeom>
          <a:solidFill>
            <a:schemeClr val="bg1">
              <a:lumMod val="7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dirty="0"/>
              <a:t>03.</a:t>
            </a:r>
          </a:p>
        </p:txBody>
      </p:sp>
      <p:sp>
        <p:nvSpPr>
          <p:cNvPr id="9" name="Rectangle 8">
            <a:extLst>
              <a:ext uri="{FF2B5EF4-FFF2-40B4-BE49-F238E27FC236}">
                <a16:creationId xmlns:a16="http://schemas.microsoft.com/office/drawing/2014/main" id="{FAD21B5D-56F6-75B0-8DBD-583004B48F17}"/>
              </a:ext>
            </a:extLst>
          </p:cNvPr>
          <p:cNvSpPr/>
          <p:nvPr/>
        </p:nvSpPr>
        <p:spPr>
          <a:xfrm>
            <a:off x="771787" y="1313518"/>
            <a:ext cx="10318459" cy="874823"/>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i="1" dirty="0">
                <a:solidFill>
                  <a:schemeClr val="accent4"/>
                </a:solidFill>
                <a:latin typeface="Times New Roman" panose="02020603050405020304" pitchFamily="18" charset="0"/>
                <a:cs typeface="Times New Roman" panose="02020603050405020304" pitchFamily="18" charset="0"/>
              </a:rPr>
              <a:t>Câu hỏi sẽ yêu cầu học sinh: ‘đưa ra ý kiến/quan điểm’ hoặc hỏi ‘em có đồng ý hay không?’</a:t>
            </a:r>
            <a:endParaRPr lang="en-VN" sz="2400" b="1" i="1" dirty="0">
              <a:solidFill>
                <a:schemeClr val="accent4"/>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530">
                                            <p:txEl>
                                              <p:pRg st="0" end="0"/>
                                            </p:txEl>
                                          </p:spTgt>
                                        </p:tgtEl>
                                        <p:attrNameLst>
                                          <p:attrName>style.visibility</p:attrName>
                                        </p:attrNameLst>
                                      </p:cBhvr>
                                      <p:to>
                                        <p:strVal val="visible"/>
                                      </p:to>
                                    </p:set>
                                    <p:anim calcmode="lin" valueType="num">
                                      <p:cBhvr additive="base">
                                        <p:cTn id="13" dur="500" fill="hold"/>
                                        <p:tgtEl>
                                          <p:spTgt spid="2253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530">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2530">
                                            <p:txEl>
                                              <p:pRg st="1" end="1"/>
                                            </p:txEl>
                                          </p:spTgt>
                                        </p:tgtEl>
                                        <p:attrNameLst>
                                          <p:attrName>style.visibility</p:attrName>
                                        </p:attrNameLst>
                                      </p:cBhvr>
                                      <p:to>
                                        <p:strVal val="visible"/>
                                      </p:to>
                                    </p:set>
                                    <p:anim calcmode="lin" valueType="num">
                                      <p:cBhvr additive="base">
                                        <p:cTn id="17" dur="500" fill="hold"/>
                                        <p:tgtEl>
                                          <p:spTgt spid="22530">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253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 calcmode="lin" valueType="num">
                                      <p:cBhvr additive="base">
                                        <p:cTn id="2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0" end="0"/>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 calcmode="lin" valueType="num">
                                      <p:cBhvr additive="base">
                                        <p:cTn id="3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ppt_x"/>
                                          </p:val>
                                        </p:tav>
                                        <p:tav tm="100000">
                                          <p:val>
                                            <p:strVal val="#ppt_x"/>
                                          </p:val>
                                        </p:tav>
                                      </p:tavLst>
                                    </p:anim>
                                    <p:anim calcmode="lin" valueType="num">
                                      <p:cBhvr additive="base">
                                        <p:cTn id="4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3" end="3"/>
                                            </p:txEl>
                                          </p:spTgt>
                                        </p:tgtEl>
                                        <p:attrNameLst>
                                          <p:attrName>style.visibility</p:attrName>
                                        </p:attrNameLst>
                                      </p:cBhvr>
                                      <p:to>
                                        <p:strVal val="visible"/>
                                      </p:to>
                                    </p:set>
                                    <p:anim calcmode="lin" valueType="num">
                                      <p:cBhvr additive="base">
                                        <p:cTn id="4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3849B36-EF1C-4942-8AB3-82A32BC4EFBF}"/>
              </a:ext>
            </a:extLst>
          </p:cNvPr>
          <p:cNvSpPr>
            <a:spLocks noGrp="1"/>
          </p:cNvSpPr>
          <p:nvPr>
            <p:ph type="ctrTitle"/>
          </p:nvPr>
        </p:nvSpPr>
        <p:spPr>
          <a:xfrm>
            <a:off x="1884218" y="1763713"/>
            <a:ext cx="9199417" cy="965632"/>
          </a:xfrm>
        </p:spPr>
        <p:txBody>
          <a:bodyPr>
            <a:normAutofit fontScale="90000"/>
          </a:bodyPr>
          <a:lstStyle/>
          <a:p>
            <a:pPr eaLnBrk="1" fontAlgn="auto" hangingPunct="1">
              <a:spcAft>
                <a:spcPts val="0"/>
              </a:spcAft>
              <a:defRPr/>
            </a:pPr>
            <a:r>
              <a:rPr lang="en-US" sz="4000" dirty="0" err="1"/>
              <a:t>Cách</a:t>
            </a:r>
            <a:r>
              <a:rPr lang="en-US" sz="4000" dirty="0"/>
              <a:t> </a:t>
            </a:r>
            <a:r>
              <a:rPr lang="en-US" sz="4000" dirty="0" err="1"/>
              <a:t>viết</a:t>
            </a:r>
            <a:r>
              <a:rPr lang="en-US" sz="4000" dirty="0"/>
              <a:t> </a:t>
            </a:r>
            <a:r>
              <a:rPr lang="en-US" sz="4000" dirty="0" err="1"/>
              <a:t>một</a:t>
            </a:r>
            <a:r>
              <a:rPr lang="en-US" sz="4000" dirty="0"/>
              <a:t> </a:t>
            </a:r>
            <a:r>
              <a:rPr lang="en-US" sz="4000" dirty="0" err="1"/>
              <a:t>bài</a:t>
            </a:r>
            <a:r>
              <a:rPr lang="en-US" sz="4000" dirty="0"/>
              <a:t> </a:t>
            </a:r>
            <a:r>
              <a:rPr lang="en-US" sz="4000" dirty="0" err="1"/>
              <a:t>văn</a:t>
            </a:r>
            <a:r>
              <a:rPr lang="en-US" sz="4000" dirty="0"/>
              <a:t> </a:t>
            </a:r>
            <a:r>
              <a:rPr lang="en-US" sz="4000" dirty="0" err="1"/>
              <a:t>tranh</a:t>
            </a:r>
            <a:r>
              <a:rPr lang="en-US" sz="4000" dirty="0"/>
              <a:t> </a:t>
            </a:r>
            <a:r>
              <a:rPr lang="en-US" sz="4000" dirty="0" err="1"/>
              <a:t>luận</a:t>
            </a:r>
            <a:br>
              <a:rPr lang="en-US" sz="4800" spc="-10" dirty="0">
                <a:effectLst/>
                <a:latin typeface="Arial" panose="020B0604020202020204" pitchFamily="34" charset="0"/>
                <a:ea typeface="Arial" panose="020B0604020202020204" pitchFamily="34" charset="0"/>
              </a:rPr>
            </a:br>
            <a:endParaRPr lang="en-GB" sz="2700" dirty="0"/>
          </a:p>
        </p:txBody>
      </p:sp>
    </p:spTree>
    <p:extLst>
      <p:ext uri="{BB962C8B-B14F-4D97-AF65-F5344CB8AC3E}">
        <p14:creationId xmlns:p14="http://schemas.microsoft.com/office/powerpoint/2010/main" val="4006036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748"/>
        <p:cNvGrpSpPr/>
        <p:nvPr/>
      </p:nvGrpSpPr>
      <p:grpSpPr>
        <a:xfrm>
          <a:off x="0" y="0"/>
          <a:ext cx="0" cy="0"/>
          <a:chOff x="0" y="0"/>
          <a:chExt cx="0" cy="0"/>
        </a:xfrm>
      </p:grpSpPr>
      <p:sp>
        <p:nvSpPr>
          <p:cNvPr id="5749" name="Google Shape;5749;p37"/>
          <p:cNvSpPr txBox="1">
            <a:spLocks noGrp="1"/>
          </p:cNvSpPr>
          <p:nvPr>
            <p:ph type="title"/>
          </p:nvPr>
        </p:nvSpPr>
        <p:spPr>
          <a:xfrm>
            <a:off x="131955" y="85368"/>
            <a:ext cx="10937822" cy="1016487"/>
          </a:xfrm>
          <a:prstGeom prst="rect">
            <a:avLst/>
          </a:prstGeom>
        </p:spPr>
        <p:txBody>
          <a:bodyPr spcFirstLastPara="1" vert="horz" wrap="square" lIns="121900" tIns="121900" rIns="121900" bIns="121900" numCol="1" anchor="t" anchorCtr="0" compatLnSpc="1">
            <a:prstTxWarp prst="textNoShape">
              <a:avLst/>
            </a:prstTxWarp>
            <a:noAutofit/>
          </a:bodyPr>
          <a:lstStyle/>
          <a:p>
            <a:r>
              <a:rPr lang="en" sz="3600" dirty="0">
                <a:solidFill>
                  <a:schemeClr val="bg1"/>
                </a:solidFill>
              </a:rPr>
              <a:t>Công thức sáu bước</a:t>
            </a:r>
            <a:endParaRPr sz="3600" dirty="0">
              <a:solidFill>
                <a:schemeClr val="bg1"/>
              </a:solidFill>
            </a:endParaRPr>
          </a:p>
        </p:txBody>
      </p:sp>
      <p:sp>
        <p:nvSpPr>
          <p:cNvPr id="5750" name="Google Shape;5750;p37"/>
          <p:cNvSpPr txBox="1">
            <a:spLocks noGrp="1"/>
          </p:cNvSpPr>
          <p:nvPr>
            <p:ph type="subTitle" idx="1"/>
          </p:nvPr>
        </p:nvSpPr>
        <p:spPr>
          <a:xfrm>
            <a:off x="963167" y="1777692"/>
            <a:ext cx="3169600" cy="1448701"/>
          </a:xfrm>
          <a:prstGeom prst="rect">
            <a:avLst/>
          </a:prstGeom>
        </p:spPr>
        <p:txBody>
          <a:bodyPr spcFirstLastPara="1" vert="horz" wrap="square" lIns="121900" tIns="121900" rIns="121900" bIns="121900" numCol="1" anchor="t" anchorCtr="0" compatLnSpc="1">
            <a:prstTxWarp prst="textNoShape">
              <a:avLst/>
            </a:prstTxWarp>
            <a:noAutofit/>
          </a:bodyPr>
          <a:lstStyle/>
          <a:p>
            <a:pPr marL="0" indent="0"/>
            <a:r>
              <a:rPr lang="en-VN" sz="2000" dirty="0">
                <a:latin typeface="+mn-lt"/>
                <a:ea typeface="Calibri" panose="020F0502020204030204" pitchFamily="34" charset="0"/>
                <a:cs typeface="Times New Roman" panose="02020603050405020304" pitchFamily="18" charset="0"/>
              </a:rPr>
              <a:t>Đọc đề bài và gạch chân những từ/cụm từ quan trọng. </a:t>
            </a:r>
            <a:endParaRPr sz="2000" dirty="0">
              <a:latin typeface="+mn-lt"/>
            </a:endParaRPr>
          </a:p>
        </p:txBody>
      </p:sp>
      <p:sp>
        <p:nvSpPr>
          <p:cNvPr id="5751" name="Google Shape;5751;p37"/>
          <p:cNvSpPr txBox="1">
            <a:spLocks noGrp="1"/>
          </p:cNvSpPr>
          <p:nvPr>
            <p:ph type="subTitle" idx="2"/>
          </p:nvPr>
        </p:nvSpPr>
        <p:spPr>
          <a:xfrm>
            <a:off x="4511167" y="1721686"/>
            <a:ext cx="3169600" cy="1216632"/>
          </a:xfrm>
          <a:prstGeom prst="rect">
            <a:avLst/>
          </a:prstGeom>
        </p:spPr>
        <p:txBody>
          <a:bodyPr spcFirstLastPara="1" vert="horz" wrap="square" lIns="121900" tIns="121900" rIns="121900" bIns="121900" numCol="1" anchor="t" anchorCtr="0" compatLnSpc="1">
            <a:prstTxWarp prst="textNoShape">
              <a:avLst/>
            </a:prstTxWarp>
            <a:noAutofit/>
          </a:bodyPr>
          <a:lstStyle/>
          <a:p>
            <a:pPr marL="0" indent="0"/>
            <a:r>
              <a:rPr lang="vi-VN" sz="2000" dirty="0"/>
              <a:t>Sau đó đọc kỹ hướng dẫn để biết bạn đang được yêu cầu làm gì: Bạn nên viết loại văn bản nào? Bạn cần viết cho đối tượng nào? Bạn sẽ bảo vệ hay bác bỏ ý kiến đó?</a:t>
            </a:r>
            <a:r>
              <a:rPr lang="vi-VN" dirty="0"/>
              <a:t> </a:t>
            </a:r>
            <a:endParaRPr dirty="0">
              <a:latin typeface="+mn-lt"/>
            </a:endParaRPr>
          </a:p>
        </p:txBody>
      </p:sp>
      <p:sp>
        <p:nvSpPr>
          <p:cNvPr id="5752" name="Google Shape;5752;p37"/>
          <p:cNvSpPr txBox="1">
            <a:spLocks noGrp="1"/>
          </p:cNvSpPr>
          <p:nvPr>
            <p:ph type="subTitle" idx="3"/>
          </p:nvPr>
        </p:nvSpPr>
        <p:spPr>
          <a:xfrm>
            <a:off x="8059167" y="1704529"/>
            <a:ext cx="3169600" cy="1115600"/>
          </a:xfrm>
          <a:prstGeom prst="rect">
            <a:avLst/>
          </a:prstGeom>
        </p:spPr>
        <p:txBody>
          <a:bodyPr spcFirstLastPara="1" vert="horz" wrap="square" lIns="121900" tIns="121900" rIns="121900" bIns="121900" numCol="1" anchor="t" anchorCtr="0" compatLnSpc="1">
            <a:prstTxWarp prst="textNoShape">
              <a:avLst/>
            </a:prstTxWarp>
            <a:noAutofit/>
          </a:bodyPr>
          <a:lstStyle/>
          <a:p>
            <a:pPr marL="0" indent="0"/>
            <a:r>
              <a:rPr lang="vi-VN" sz="2000"/>
              <a:t>Làm dàn ý sử dụng sơ đồ tư duy. Tùy thuộc vào vị trí quan điểm của bạn, hãy chọn các luận điểm và dùng ví dụ hay bằng chứng thuyết phục để minh họa. </a:t>
            </a:r>
            <a:endParaRPr sz="2000">
              <a:latin typeface="+mn-lt"/>
            </a:endParaRPr>
          </a:p>
        </p:txBody>
      </p:sp>
      <p:sp>
        <p:nvSpPr>
          <p:cNvPr id="5753" name="Google Shape;5753;p37"/>
          <p:cNvSpPr txBox="1">
            <a:spLocks noGrp="1"/>
          </p:cNvSpPr>
          <p:nvPr>
            <p:ph type="subTitle" idx="4"/>
          </p:nvPr>
        </p:nvSpPr>
        <p:spPr>
          <a:xfrm>
            <a:off x="963167" y="1194833"/>
            <a:ext cx="3169600" cy="621200"/>
          </a:xfrm>
          <a:prstGeom prst="rect">
            <a:avLst/>
          </a:prstGeom>
        </p:spPr>
        <p:txBody>
          <a:bodyPr spcFirstLastPara="1" vert="horz" wrap="square" lIns="121900" tIns="121900" rIns="121900" bIns="121900" numCol="1" anchor="b" anchorCtr="0" compatLnSpc="1">
            <a:prstTxWarp prst="textNoShape">
              <a:avLst/>
            </a:prstTxWarp>
            <a:noAutofit/>
          </a:bodyPr>
          <a:lstStyle/>
          <a:p>
            <a:pPr marL="0" indent="0"/>
            <a:r>
              <a:rPr lang="en" dirty="0">
                <a:solidFill>
                  <a:schemeClr val="bg1"/>
                </a:solidFill>
                <a:latin typeface="+mj-lt"/>
              </a:rPr>
              <a:t>Bước 1</a:t>
            </a:r>
            <a:endParaRPr dirty="0">
              <a:solidFill>
                <a:schemeClr val="bg1"/>
              </a:solidFill>
              <a:latin typeface="+mj-lt"/>
            </a:endParaRPr>
          </a:p>
        </p:txBody>
      </p:sp>
      <p:sp>
        <p:nvSpPr>
          <p:cNvPr id="5754" name="Google Shape;5754;p37"/>
          <p:cNvSpPr txBox="1">
            <a:spLocks noGrp="1"/>
          </p:cNvSpPr>
          <p:nvPr>
            <p:ph type="subTitle" idx="5"/>
          </p:nvPr>
        </p:nvSpPr>
        <p:spPr>
          <a:xfrm>
            <a:off x="4511167" y="1312359"/>
            <a:ext cx="3169600" cy="465333"/>
          </a:xfrm>
          <a:prstGeom prst="rect">
            <a:avLst/>
          </a:prstGeom>
        </p:spPr>
        <p:txBody>
          <a:bodyPr spcFirstLastPara="1" vert="horz" wrap="square" lIns="121900" tIns="121900" rIns="121900" bIns="121900" numCol="1" anchor="b" anchorCtr="0" compatLnSpc="1">
            <a:prstTxWarp prst="textNoShape">
              <a:avLst/>
            </a:prstTxWarp>
            <a:noAutofit/>
          </a:bodyPr>
          <a:lstStyle/>
          <a:p>
            <a:pPr marL="0" indent="0"/>
            <a:r>
              <a:rPr lang="en" dirty="0">
                <a:solidFill>
                  <a:schemeClr val="bg1"/>
                </a:solidFill>
              </a:rPr>
              <a:t>Bước 2</a:t>
            </a:r>
            <a:endParaRPr dirty="0">
              <a:solidFill>
                <a:schemeClr val="bg1"/>
              </a:solidFill>
            </a:endParaRPr>
          </a:p>
        </p:txBody>
      </p:sp>
      <p:sp>
        <p:nvSpPr>
          <p:cNvPr id="5755" name="Google Shape;5755;p37"/>
          <p:cNvSpPr txBox="1">
            <a:spLocks noGrp="1"/>
          </p:cNvSpPr>
          <p:nvPr>
            <p:ph type="subTitle" idx="6"/>
          </p:nvPr>
        </p:nvSpPr>
        <p:spPr>
          <a:xfrm>
            <a:off x="8059167" y="1161107"/>
            <a:ext cx="3169600" cy="621200"/>
          </a:xfrm>
          <a:prstGeom prst="rect">
            <a:avLst/>
          </a:prstGeom>
        </p:spPr>
        <p:txBody>
          <a:bodyPr spcFirstLastPara="1" vert="horz" wrap="square" lIns="121900" tIns="121900" rIns="121900" bIns="121900" numCol="1" anchor="b" anchorCtr="0" compatLnSpc="1">
            <a:prstTxWarp prst="textNoShape">
              <a:avLst/>
            </a:prstTxWarp>
            <a:noAutofit/>
          </a:bodyPr>
          <a:lstStyle/>
          <a:p>
            <a:pPr marL="0" indent="0"/>
            <a:r>
              <a:rPr lang="en" dirty="0">
                <a:solidFill>
                  <a:schemeClr val="bg1"/>
                </a:solidFill>
              </a:rPr>
              <a:t>Bước 3</a:t>
            </a:r>
            <a:endParaRPr dirty="0">
              <a:solidFill>
                <a:schemeClr val="bg1"/>
              </a:solidFill>
            </a:endParaRPr>
          </a:p>
        </p:txBody>
      </p:sp>
      <p:sp>
        <p:nvSpPr>
          <p:cNvPr id="5756" name="Google Shape;5756;p37"/>
          <p:cNvSpPr txBox="1">
            <a:spLocks noGrp="1"/>
          </p:cNvSpPr>
          <p:nvPr>
            <p:ph type="subTitle" idx="7"/>
          </p:nvPr>
        </p:nvSpPr>
        <p:spPr>
          <a:xfrm>
            <a:off x="963167" y="4761165"/>
            <a:ext cx="3169600" cy="1115600"/>
          </a:xfrm>
          <a:prstGeom prst="rect">
            <a:avLst/>
          </a:prstGeom>
        </p:spPr>
        <p:txBody>
          <a:bodyPr spcFirstLastPara="1" vert="horz" wrap="square" lIns="121900" tIns="121900" rIns="121900" bIns="121900" numCol="1" anchor="t" anchorCtr="0" compatLnSpc="1">
            <a:prstTxWarp prst="textNoShape">
              <a:avLst/>
            </a:prstTxWarp>
            <a:noAutofit/>
          </a:bodyPr>
          <a:lstStyle/>
          <a:p>
            <a:pPr marL="0" indent="0"/>
            <a:r>
              <a:rPr lang="vi-VN" sz="2000">
                <a:solidFill>
                  <a:srgbClr val="4E4D4D"/>
                </a:solidFill>
                <a:latin typeface="Open Sans" panose="020B0606030504020204" pitchFamily="34" charset="0"/>
              </a:rPr>
              <a:t>Sắp xếp thứ tự</a:t>
            </a:r>
            <a:r>
              <a:rPr lang="vi-VN" sz="2000" b="0" i="0">
                <a:solidFill>
                  <a:srgbClr val="4E4D4D"/>
                </a:solidFill>
                <a:effectLst/>
                <a:latin typeface="Open Sans" panose="020B0606030504020204" pitchFamily="34" charset="0"/>
              </a:rPr>
              <a:t> các luận điểm từ kém thuyết phục nhất đến thuyết phục nhất để ý kiến của bạn ngày càng có trọng lượng hơn.</a:t>
            </a:r>
            <a:endParaRPr sz="2000">
              <a:latin typeface="+mn-lt"/>
            </a:endParaRPr>
          </a:p>
        </p:txBody>
      </p:sp>
      <p:sp>
        <p:nvSpPr>
          <p:cNvPr id="5757" name="Google Shape;5757;p37"/>
          <p:cNvSpPr txBox="1">
            <a:spLocks noGrp="1"/>
          </p:cNvSpPr>
          <p:nvPr>
            <p:ph type="subTitle" idx="8"/>
          </p:nvPr>
        </p:nvSpPr>
        <p:spPr>
          <a:xfrm>
            <a:off x="4558061" y="4761165"/>
            <a:ext cx="3169600" cy="1764326"/>
          </a:xfrm>
          <a:prstGeom prst="rect">
            <a:avLst/>
          </a:prstGeom>
        </p:spPr>
        <p:txBody>
          <a:bodyPr spcFirstLastPara="1" vert="horz" wrap="square" lIns="121900" tIns="121900" rIns="121900" bIns="121900" numCol="1" anchor="t" anchorCtr="0" compatLnSpc="1">
            <a:prstTxWarp prst="textNoShape">
              <a:avLst/>
            </a:prstTxWarp>
            <a:noAutofit/>
          </a:bodyPr>
          <a:lstStyle/>
          <a:p>
            <a:pPr marL="0" indent="0"/>
            <a:r>
              <a:rPr lang="en-VN" sz="2000" dirty="0">
                <a:latin typeface="+mn-lt"/>
                <a:ea typeface="Calibri" panose="020F0502020204030204" pitchFamily="34" charset="0"/>
                <a:cs typeface="Times New Roman" panose="02020603050405020304" pitchFamily="18" charset="0"/>
              </a:rPr>
              <a:t>Phát triển dàn ý. Mỗi luận điểm phải đi kèm </a:t>
            </a:r>
            <a:r>
              <a:rPr lang="en-SG" sz="2000" dirty="0" err="1">
                <a:ea typeface="Calibri" panose="020F0502020204030204" pitchFamily="34" charset="0"/>
                <a:cs typeface="Times New Roman" panose="02020603050405020304" pitchFamily="18" charset="0"/>
              </a:rPr>
              <a:t>lý</a:t>
            </a:r>
            <a:r>
              <a:rPr lang="en-VN" sz="2000" dirty="0">
                <a:latin typeface="+mn-lt"/>
                <a:ea typeface="Calibri" panose="020F0502020204030204" pitchFamily="34" charset="0"/>
                <a:cs typeface="Times New Roman" panose="02020603050405020304" pitchFamily="18" charset="0"/>
              </a:rPr>
              <a:t> giải (và/hoặc ví dụ) để xây dựng thành một đoạn văn hoàn chỉnh. </a:t>
            </a:r>
            <a:endParaRPr sz="2000" dirty="0">
              <a:latin typeface="+mn-lt"/>
            </a:endParaRPr>
          </a:p>
        </p:txBody>
      </p:sp>
      <p:sp>
        <p:nvSpPr>
          <p:cNvPr id="5758" name="Google Shape;5758;p37"/>
          <p:cNvSpPr txBox="1">
            <a:spLocks noGrp="1"/>
          </p:cNvSpPr>
          <p:nvPr>
            <p:ph type="subTitle" idx="9"/>
          </p:nvPr>
        </p:nvSpPr>
        <p:spPr>
          <a:xfrm>
            <a:off x="8059130" y="4761165"/>
            <a:ext cx="4035887" cy="1115600"/>
          </a:xfrm>
          <a:prstGeom prst="rect">
            <a:avLst/>
          </a:prstGeom>
        </p:spPr>
        <p:txBody>
          <a:bodyPr spcFirstLastPara="1" vert="horz" wrap="square" lIns="121900" tIns="121900" rIns="121900" bIns="121900" numCol="1" anchor="t" anchorCtr="0" compatLnSpc="1">
            <a:prstTxWarp prst="textNoShape">
              <a:avLst/>
            </a:prstTxWarp>
            <a:noAutofit/>
          </a:bodyPr>
          <a:lstStyle/>
          <a:p>
            <a:pPr marL="0" indent="0"/>
            <a:r>
              <a:rPr lang="en-US" sz="2000" dirty="0"/>
              <a:t>Trong </a:t>
            </a:r>
            <a:r>
              <a:rPr lang="en-US" sz="2000" dirty="0" err="1"/>
              <a:t>dàn</a:t>
            </a:r>
            <a:r>
              <a:rPr lang="en-US" sz="2000" dirty="0"/>
              <a:t> ý </a:t>
            </a:r>
            <a:r>
              <a:rPr lang="en-US" sz="2000" dirty="0" err="1"/>
              <a:t>của</a:t>
            </a:r>
            <a:r>
              <a:rPr lang="en-US" sz="2000" dirty="0"/>
              <a:t> </a:t>
            </a:r>
            <a:r>
              <a:rPr lang="en-US" sz="2000" dirty="0" err="1"/>
              <a:t>bạn</a:t>
            </a:r>
            <a:r>
              <a:rPr lang="en-US" sz="2000" dirty="0"/>
              <a:t>, </a:t>
            </a:r>
            <a:r>
              <a:rPr lang="en-US" sz="2000" dirty="0" err="1"/>
              <a:t>hãy</a:t>
            </a:r>
            <a:r>
              <a:rPr lang="en-US" sz="2000" dirty="0"/>
              <a:t> </a:t>
            </a:r>
            <a:r>
              <a:rPr lang="en-US" sz="2000" dirty="0" err="1"/>
              <a:t>chọn</a:t>
            </a:r>
            <a:r>
              <a:rPr lang="en-US" sz="2000" dirty="0"/>
              <a:t> </a:t>
            </a:r>
            <a:r>
              <a:rPr lang="en-US" sz="2000" dirty="0" err="1"/>
              <a:t>các</a:t>
            </a:r>
            <a:r>
              <a:rPr lang="en-US" sz="2000" dirty="0"/>
              <a:t> </a:t>
            </a:r>
            <a:r>
              <a:rPr lang="en-US" sz="2000" dirty="0" err="1"/>
              <a:t>từ</a:t>
            </a:r>
            <a:r>
              <a:rPr lang="en-US" sz="2000" dirty="0"/>
              <a:t> </a:t>
            </a:r>
            <a:r>
              <a:rPr lang="en-US" sz="2000" dirty="0" err="1"/>
              <a:t>bắt</a:t>
            </a:r>
            <a:r>
              <a:rPr lang="en-US" sz="2000" dirty="0"/>
              <a:t> </a:t>
            </a:r>
            <a:r>
              <a:rPr lang="en-US" sz="2000" dirty="0" err="1"/>
              <a:t>đầu</a:t>
            </a:r>
            <a:r>
              <a:rPr lang="en-US" sz="2000" dirty="0"/>
              <a:t> </a:t>
            </a:r>
            <a:r>
              <a:rPr lang="en-US" sz="2000" dirty="0" err="1"/>
              <a:t>câu</a:t>
            </a:r>
            <a:r>
              <a:rPr lang="en-US" sz="2000" dirty="0"/>
              <a:t> </a:t>
            </a:r>
            <a:r>
              <a:rPr lang="en-US" sz="2000" dirty="0" err="1"/>
              <a:t>và</a:t>
            </a:r>
            <a:r>
              <a:rPr lang="en-US" sz="2000" dirty="0"/>
              <a:t> </a:t>
            </a:r>
            <a:r>
              <a:rPr lang="en-US" sz="2000" dirty="0" err="1"/>
              <a:t>từ</a:t>
            </a:r>
            <a:r>
              <a:rPr lang="en-US" sz="2000" dirty="0"/>
              <a:t> </a:t>
            </a:r>
            <a:r>
              <a:rPr lang="en-US" sz="2000" dirty="0" err="1"/>
              <a:t>nối</a:t>
            </a:r>
            <a:r>
              <a:rPr lang="en-US" sz="2000" dirty="0"/>
              <a:t> (</a:t>
            </a:r>
            <a:r>
              <a:rPr lang="en-US" sz="2000" dirty="0" err="1"/>
              <a:t>đầu</a:t>
            </a:r>
            <a:r>
              <a:rPr lang="en-US" sz="2000" dirty="0"/>
              <a:t> </a:t>
            </a:r>
            <a:r>
              <a:rPr lang="en-US" sz="2000" dirty="0" err="1"/>
              <a:t>tiên</a:t>
            </a:r>
            <a:r>
              <a:rPr lang="en-US" sz="2000" dirty="0"/>
              <a:t>, </a:t>
            </a:r>
            <a:r>
              <a:rPr lang="en-US" sz="2000" dirty="0" err="1"/>
              <a:t>rõ</a:t>
            </a:r>
            <a:r>
              <a:rPr lang="en-US" sz="2000" dirty="0"/>
              <a:t> </a:t>
            </a:r>
            <a:r>
              <a:rPr lang="en-US" sz="2000" dirty="0" err="1"/>
              <a:t>ràng</a:t>
            </a:r>
            <a:r>
              <a:rPr lang="en-US" sz="2000" dirty="0"/>
              <a:t> </a:t>
            </a:r>
            <a:r>
              <a:rPr lang="en-US" sz="2000" dirty="0" err="1"/>
              <a:t>là</a:t>
            </a:r>
            <a:r>
              <a:rPr lang="en-US" sz="2000" dirty="0"/>
              <a:t>, </a:t>
            </a:r>
            <a:r>
              <a:rPr lang="en-US" sz="2000" dirty="0" err="1"/>
              <a:t>quả</a:t>
            </a:r>
            <a:r>
              <a:rPr lang="en-US" sz="2000" dirty="0"/>
              <a:t> </a:t>
            </a:r>
            <a:r>
              <a:rPr lang="en-US" sz="2000" dirty="0" err="1"/>
              <a:t>thực</a:t>
            </a:r>
            <a:r>
              <a:rPr lang="en-US" sz="2000" dirty="0"/>
              <a:t> </a:t>
            </a:r>
            <a:r>
              <a:rPr lang="en-US" sz="2000" dirty="0" err="1"/>
              <a:t>là</a:t>
            </a:r>
            <a:r>
              <a:rPr lang="en-US" sz="2000" dirty="0"/>
              <a:t> ...) </a:t>
            </a:r>
            <a:r>
              <a:rPr lang="en-US" sz="2000" dirty="0" err="1"/>
              <a:t>để</a:t>
            </a:r>
            <a:r>
              <a:rPr lang="en-US" sz="2000" dirty="0"/>
              <a:t> </a:t>
            </a:r>
            <a:r>
              <a:rPr lang="en-US" sz="2000" dirty="0" err="1"/>
              <a:t>kết</a:t>
            </a:r>
            <a:r>
              <a:rPr lang="en-US" sz="2000" dirty="0"/>
              <a:t> </a:t>
            </a:r>
            <a:r>
              <a:rPr lang="en-US" sz="2000" dirty="0" err="1"/>
              <a:t>nối</a:t>
            </a:r>
            <a:r>
              <a:rPr lang="en-US" sz="2000" dirty="0"/>
              <a:t> </a:t>
            </a:r>
            <a:r>
              <a:rPr lang="en-US" sz="2000" dirty="0" err="1"/>
              <a:t>các</a:t>
            </a:r>
            <a:r>
              <a:rPr lang="en-US" sz="2000" dirty="0"/>
              <a:t> </a:t>
            </a:r>
            <a:r>
              <a:rPr lang="en-US" sz="2000" dirty="0" err="1"/>
              <a:t>đoạn</a:t>
            </a:r>
            <a:r>
              <a:rPr lang="en-US" sz="2000" dirty="0"/>
              <a:t> </a:t>
            </a:r>
            <a:r>
              <a:rPr lang="en-US" sz="2000" dirty="0" err="1"/>
              <a:t>văn</a:t>
            </a:r>
            <a:r>
              <a:rPr lang="en-US" sz="2000" dirty="0"/>
              <a:t> </a:t>
            </a:r>
            <a:r>
              <a:rPr lang="en-US" sz="2000" dirty="0" err="1"/>
              <a:t>lại</a:t>
            </a:r>
            <a:r>
              <a:rPr lang="en-US" sz="2000" dirty="0"/>
              <a:t> </a:t>
            </a:r>
            <a:r>
              <a:rPr lang="en-US" sz="2000" dirty="0" err="1"/>
              <a:t>với</a:t>
            </a:r>
            <a:r>
              <a:rPr lang="en-US" sz="2000" dirty="0"/>
              <a:t> </a:t>
            </a:r>
            <a:r>
              <a:rPr lang="en-US" sz="2000" dirty="0" err="1"/>
              <a:t>nhau</a:t>
            </a:r>
            <a:r>
              <a:rPr lang="en-US" sz="2000" dirty="0"/>
              <a:t>.</a:t>
            </a:r>
            <a:r>
              <a:rPr lang="en-VN" sz="2000" dirty="0">
                <a:latin typeface="+mn-lt"/>
                <a:ea typeface="Calibri" panose="020F0502020204030204" pitchFamily="34" charset="0"/>
                <a:cs typeface="Times New Roman" panose="02020603050405020304" pitchFamily="18" charset="0"/>
              </a:rPr>
              <a:t> </a:t>
            </a:r>
            <a:endParaRPr sz="2000" dirty="0">
              <a:latin typeface="+mn-lt"/>
            </a:endParaRPr>
          </a:p>
        </p:txBody>
      </p:sp>
      <p:sp>
        <p:nvSpPr>
          <p:cNvPr id="5759" name="Google Shape;5759;p37"/>
          <p:cNvSpPr txBox="1">
            <a:spLocks noGrp="1"/>
          </p:cNvSpPr>
          <p:nvPr>
            <p:ph type="subTitle" idx="13"/>
          </p:nvPr>
        </p:nvSpPr>
        <p:spPr>
          <a:xfrm>
            <a:off x="963167" y="4139965"/>
            <a:ext cx="3169600" cy="621200"/>
          </a:xfrm>
          <a:prstGeom prst="rect">
            <a:avLst/>
          </a:prstGeom>
        </p:spPr>
        <p:txBody>
          <a:bodyPr spcFirstLastPara="1" vert="horz" wrap="square" lIns="121900" tIns="121900" rIns="121900" bIns="121900" numCol="1" anchor="b" anchorCtr="0" compatLnSpc="1">
            <a:prstTxWarp prst="textNoShape">
              <a:avLst/>
            </a:prstTxWarp>
            <a:noAutofit/>
          </a:bodyPr>
          <a:lstStyle/>
          <a:p>
            <a:pPr marL="0" indent="0"/>
            <a:r>
              <a:rPr lang="en" dirty="0">
                <a:solidFill>
                  <a:schemeClr val="bg1"/>
                </a:solidFill>
              </a:rPr>
              <a:t>Bước 4</a:t>
            </a:r>
            <a:endParaRPr dirty="0">
              <a:solidFill>
                <a:schemeClr val="bg1"/>
              </a:solidFill>
            </a:endParaRPr>
          </a:p>
        </p:txBody>
      </p:sp>
      <p:sp>
        <p:nvSpPr>
          <p:cNvPr id="5760" name="Google Shape;5760;p37"/>
          <p:cNvSpPr txBox="1">
            <a:spLocks noGrp="1"/>
          </p:cNvSpPr>
          <p:nvPr>
            <p:ph type="subTitle" idx="14"/>
          </p:nvPr>
        </p:nvSpPr>
        <p:spPr>
          <a:xfrm>
            <a:off x="4511167" y="4146100"/>
            <a:ext cx="3169600" cy="621200"/>
          </a:xfrm>
          <a:prstGeom prst="rect">
            <a:avLst/>
          </a:prstGeom>
        </p:spPr>
        <p:txBody>
          <a:bodyPr spcFirstLastPara="1" vert="horz" wrap="square" lIns="121900" tIns="121900" rIns="121900" bIns="121900" numCol="1" anchor="b" anchorCtr="0" compatLnSpc="1">
            <a:prstTxWarp prst="textNoShape">
              <a:avLst/>
            </a:prstTxWarp>
            <a:noAutofit/>
          </a:bodyPr>
          <a:lstStyle/>
          <a:p>
            <a:pPr marL="0" indent="0"/>
            <a:r>
              <a:rPr lang="en" dirty="0">
                <a:solidFill>
                  <a:schemeClr val="bg1"/>
                </a:solidFill>
              </a:rPr>
              <a:t>Bước 5</a:t>
            </a:r>
            <a:endParaRPr dirty="0">
              <a:solidFill>
                <a:schemeClr val="bg1"/>
              </a:solidFill>
            </a:endParaRPr>
          </a:p>
        </p:txBody>
      </p:sp>
      <p:sp>
        <p:nvSpPr>
          <p:cNvPr id="5761" name="Google Shape;5761;p37"/>
          <p:cNvSpPr txBox="1">
            <a:spLocks noGrp="1"/>
          </p:cNvSpPr>
          <p:nvPr>
            <p:ph type="subTitle" idx="15"/>
          </p:nvPr>
        </p:nvSpPr>
        <p:spPr>
          <a:xfrm>
            <a:off x="8059131" y="4139965"/>
            <a:ext cx="3169600" cy="621200"/>
          </a:xfrm>
          <a:prstGeom prst="rect">
            <a:avLst/>
          </a:prstGeom>
        </p:spPr>
        <p:txBody>
          <a:bodyPr spcFirstLastPara="1" vert="horz" wrap="square" lIns="121900" tIns="121900" rIns="121900" bIns="121900" numCol="1" anchor="b" anchorCtr="0" compatLnSpc="1">
            <a:prstTxWarp prst="textNoShape">
              <a:avLst/>
            </a:prstTxWarp>
            <a:noAutofit/>
          </a:bodyPr>
          <a:lstStyle/>
          <a:p>
            <a:pPr marL="0" indent="0"/>
            <a:r>
              <a:rPr lang="en" dirty="0">
                <a:solidFill>
                  <a:schemeClr val="bg1"/>
                </a:solidFill>
              </a:rPr>
              <a:t>Bước 6</a:t>
            </a:r>
            <a:endParaRPr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753">
                                            <p:txEl>
                                              <p:pRg st="0" end="0"/>
                                            </p:txEl>
                                          </p:spTgt>
                                        </p:tgtEl>
                                        <p:attrNameLst>
                                          <p:attrName>style.visibility</p:attrName>
                                        </p:attrNameLst>
                                      </p:cBhvr>
                                      <p:to>
                                        <p:strVal val="visible"/>
                                      </p:to>
                                    </p:set>
                                    <p:anim calcmode="lin" valueType="num">
                                      <p:cBhvr additive="base">
                                        <p:cTn id="7" dur="500"/>
                                        <p:tgtEl>
                                          <p:spTgt spid="575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575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5750">
                                            <p:txEl>
                                              <p:pRg st="0" end="0"/>
                                            </p:txEl>
                                          </p:spTgt>
                                        </p:tgtEl>
                                        <p:attrNameLst>
                                          <p:attrName>style.visibility</p:attrName>
                                        </p:attrNameLst>
                                      </p:cBhvr>
                                      <p:to>
                                        <p:strVal val="visible"/>
                                      </p:to>
                                    </p:set>
                                    <p:anim calcmode="lin" valueType="num">
                                      <p:cBhvr additive="base">
                                        <p:cTn id="13" dur="500"/>
                                        <p:tgtEl>
                                          <p:spTgt spid="5750">
                                            <p:txEl>
                                              <p:pRg st="0" end="0"/>
                                            </p:txEl>
                                          </p:spTgt>
                                        </p:tgtEl>
                                        <p:attrNameLst>
                                          <p:attrName>ppt_y</p:attrName>
                                        </p:attrNameLst>
                                      </p:cBhvr>
                                      <p:tavLst>
                                        <p:tav tm="0">
                                          <p:val>
                                            <p:strVal val="#ppt_y+#ppt_h*1.125000"/>
                                          </p:val>
                                        </p:tav>
                                        <p:tav tm="100000">
                                          <p:val>
                                            <p:strVal val="#ppt_y"/>
                                          </p:val>
                                        </p:tav>
                                      </p:tavLst>
                                    </p:anim>
                                    <p:animEffect transition="in" filter="wipe(up)">
                                      <p:cBhvr>
                                        <p:cTn id="14" dur="500"/>
                                        <p:tgtEl>
                                          <p:spTgt spid="5750">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5754">
                                            <p:txEl>
                                              <p:pRg st="0" end="0"/>
                                            </p:txEl>
                                          </p:spTgt>
                                        </p:tgtEl>
                                        <p:attrNameLst>
                                          <p:attrName>style.visibility</p:attrName>
                                        </p:attrNameLst>
                                      </p:cBhvr>
                                      <p:to>
                                        <p:strVal val="visible"/>
                                      </p:to>
                                    </p:set>
                                    <p:animEffect transition="in" filter="randombar(horizontal)">
                                      <p:cBhvr>
                                        <p:cTn id="19" dur="500"/>
                                        <p:tgtEl>
                                          <p:spTgt spid="575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5751">
                                            <p:txEl>
                                              <p:pRg st="0" end="0"/>
                                            </p:txEl>
                                          </p:spTgt>
                                        </p:tgtEl>
                                        <p:attrNameLst>
                                          <p:attrName>style.visibility</p:attrName>
                                        </p:attrNameLst>
                                      </p:cBhvr>
                                      <p:to>
                                        <p:strVal val="visible"/>
                                      </p:to>
                                    </p:set>
                                    <p:animEffect transition="in" filter="randombar(horizontal)">
                                      <p:cBhvr>
                                        <p:cTn id="24" dur="500"/>
                                        <p:tgtEl>
                                          <p:spTgt spid="5751">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5755">
                                            <p:txEl>
                                              <p:pRg st="0" end="0"/>
                                            </p:txEl>
                                          </p:spTgt>
                                        </p:tgtEl>
                                        <p:attrNameLst>
                                          <p:attrName>style.visibility</p:attrName>
                                        </p:attrNameLst>
                                      </p:cBhvr>
                                      <p:to>
                                        <p:strVal val="visible"/>
                                      </p:to>
                                    </p:set>
                                    <p:animEffect transition="in" filter="circle(in)">
                                      <p:cBhvr>
                                        <p:cTn id="29" dur="2000"/>
                                        <p:tgtEl>
                                          <p:spTgt spid="5755">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5752">
                                            <p:txEl>
                                              <p:pRg st="0" end="0"/>
                                            </p:txEl>
                                          </p:spTgt>
                                        </p:tgtEl>
                                        <p:attrNameLst>
                                          <p:attrName>style.visibility</p:attrName>
                                        </p:attrNameLst>
                                      </p:cBhvr>
                                      <p:to>
                                        <p:strVal val="visible"/>
                                      </p:to>
                                    </p:set>
                                    <p:animEffect transition="in" filter="circle(in)">
                                      <p:cBhvr>
                                        <p:cTn id="34" dur="2000"/>
                                        <p:tgtEl>
                                          <p:spTgt spid="5752">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2" presetClass="entr" presetSubtype="4" fill="hold" nodeType="clickEffect">
                                  <p:stCondLst>
                                    <p:cond delay="0"/>
                                  </p:stCondLst>
                                  <p:childTnLst>
                                    <p:set>
                                      <p:cBhvr>
                                        <p:cTn id="38" dur="1" fill="hold">
                                          <p:stCondLst>
                                            <p:cond delay="0"/>
                                          </p:stCondLst>
                                        </p:cTn>
                                        <p:tgtEl>
                                          <p:spTgt spid="5759">
                                            <p:txEl>
                                              <p:pRg st="0" end="0"/>
                                            </p:txEl>
                                          </p:spTgt>
                                        </p:tgtEl>
                                        <p:attrNameLst>
                                          <p:attrName>style.visibility</p:attrName>
                                        </p:attrNameLst>
                                      </p:cBhvr>
                                      <p:to>
                                        <p:strVal val="visible"/>
                                      </p:to>
                                    </p:set>
                                    <p:anim calcmode="lin" valueType="num">
                                      <p:cBhvr additive="base">
                                        <p:cTn id="39" dur="500"/>
                                        <p:tgtEl>
                                          <p:spTgt spid="5759">
                                            <p:txEl>
                                              <p:pRg st="0" end="0"/>
                                            </p:txEl>
                                          </p:spTgt>
                                        </p:tgtEl>
                                        <p:attrNameLst>
                                          <p:attrName>ppt_y</p:attrName>
                                        </p:attrNameLst>
                                      </p:cBhvr>
                                      <p:tavLst>
                                        <p:tav tm="0">
                                          <p:val>
                                            <p:strVal val="#ppt_y+#ppt_h*1.125000"/>
                                          </p:val>
                                        </p:tav>
                                        <p:tav tm="100000">
                                          <p:val>
                                            <p:strVal val="#ppt_y"/>
                                          </p:val>
                                        </p:tav>
                                      </p:tavLst>
                                    </p:anim>
                                    <p:animEffect transition="in" filter="wipe(up)">
                                      <p:cBhvr>
                                        <p:cTn id="40" dur="500"/>
                                        <p:tgtEl>
                                          <p:spTgt spid="5759">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2" presetClass="entr" presetSubtype="4" fill="hold" nodeType="clickEffect">
                                  <p:stCondLst>
                                    <p:cond delay="0"/>
                                  </p:stCondLst>
                                  <p:childTnLst>
                                    <p:set>
                                      <p:cBhvr>
                                        <p:cTn id="44" dur="1" fill="hold">
                                          <p:stCondLst>
                                            <p:cond delay="0"/>
                                          </p:stCondLst>
                                        </p:cTn>
                                        <p:tgtEl>
                                          <p:spTgt spid="5756">
                                            <p:txEl>
                                              <p:pRg st="0" end="0"/>
                                            </p:txEl>
                                          </p:spTgt>
                                        </p:tgtEl>
                                        <p:attrNameLst>
                                          <p:attrName>style.visibility</p:attrName>
                                        </p:attrNameLst>
                                      </p:cBhvr>
                                      <p:to>
                                        <p:strVal val="visible"/>
                                      </p:to>
                                    </p:set>
                                    <p:anim calcmode="lin" valueType="num">
                                      <p:cBhvr additive="base">
                                        <p:cTn id="45" dur="500"/>
                                        <p:tgtEl>
                                          <p:spTgt spid="5756">
                                            <p:txEl>
                                              <p:pRg st="0" end="0"/>
                                            </p:txEl>
                                          </p:spTgt>
                                        </p:tgtEl>
                                        <p:attrNameLst>
                                          <p:attrName>ppt_y</p:attrName>
                                        </p:attrNameLst>
                                      </p:cBhvr>
                                      <p:tavLst>
                                        <p:tav tm="0">
                                          <p:val>
                                            <p:strVal val="#ppt_y+#ppt_h*1.125000"/>
                                          </p:val>
                                        </p:tav>
                                        <p:tav tm="100000">
                                          <p:val>
                                            <p:strVal val="#ppt_y"/>
                                          </p:val>
                                        </p:tav>
                                      </p:tavLst>
                                    </p:anim>
                                    <p:animEffect transition="in" filter="wipe(up)">
                                      <p:cBhvr>
                                        <p:cTn id="46" dur="500"/>
                                        <p:tgtEl>
                                          <p:spTgt spid="5756">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nodeType="clickEffect">
                                  <p:stCondLst>
                                    <p:cond delay="0"/>
                                  </p:stCondLst>
                                  <p:childTnLst>
                                    <p:set>
                                      <p:cBhvr>
                                        <p:cTn id="50" dur="1" fill="hold">
                                          <p:stCondLst>
                                            <p:cond delay="0"/>
                                          </p:stCondLst>
                                        </p:cTn>
                                        <p:tgtEl>
                                          <p:spTgt spid="5760">
                                            <p:txEl>
                                              <p:pRg st="0" end="0"/>
                                            </p:txEl>
                                          </p:spTgt>
                                        </p:tgtEl>
                                        <p:attrNameLst>
                                          <p:attrName>style.visibility</p:attrName>
                                        </p:attrNameLst>
                                      </p:cBhvr>
                                      <p:to>
                                        <p:strVal val="visible"/>
                                      </p:to>
                                    </p:set>
                                    <p:animEffect transition="in" filter="randombar(horizontal)">
                                      <p:cBhvr>
                                        <p:cTn id="51" dur="500"/>
                                        <p:tgtEl>
                                          <p:spTgt spid="5760">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nodeType="clickEffect">
                                  <p:stCondLst>
                                    <p:cond delay="0"/>
                                  </p:stCondLst>
                                  <p:childTnLst>
                                    <p:set>
                                      <p:cBhvr>
                                        <p:cTn id="55" dur="1" fill="hold">
                                          <p:stCondLst>
                                            <p:cond delay="0"/>
                                          </p:stCondLst>
                                        </p:cTn>
                                        <p:tgtEl>
                                          <p:spTgt spid="5757">
                                            <p:txEl>
                                              <p:pRg st="0" end="0"/>
                                            </p:txEl>
                                          </p:spTgt>
                                        </p:tgtEl>
                                        <p:attrNameLst>
                                          <p:attrName>style.visibility</p:attrName>
                                        </p:attrNameLst>
                                      </p:cBhvr>
                                      <p:to>
                                        <p:strVal val="visible"/>
                                      </p:to>
                                    </p:set>
                                    <p:animEffect transition="in" filter="randombar(horizontal)">
                                      <p:cBhvr>
                                        <p:cTn id="56" dur="500"/>
                                        <p:tgtEl>
                                          <p:spTgt spid="5757">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nodeType="clickEffect">
                                  <p:stCondLst>
                                    <p:cond delay="0"/>
                                  </p:stCondLst>
                                  <p:childTnLst>
                                    <p:set>
                                      <p:cBhvr>
                                        <p:cTn id="60" dur="1" fill="hold">
                                          <p:stCondLst>
                                            <p:cond delay="0"/>
                                          </p:stCondLst>
                                        </p:cTn>
                                        <p:tgtEl>
                                          <p:spTgt spid="5761">
                                            <p:txEl>
                                              <p:pRg st="0" end="0"/>
                                            </p:txEl>
                                          </p:spTgt>
                                        </p:tgtEl>
                                        <p:attrNameLst>
                                          <p:attrName>style.visibility</p:attrName>
                                        </p:attrNameLst>
                                      </p:cBhvr>
                                      <p:to>
                                        <p:strVal val="visible"/>
                                      </p:to>
                                    </p:set>
                                    <p:animEffect transition="in" filter="circle(in)">
                                      <p:cBhvr>
                                        <p:cTn id="61" dur="2000"/>
                                        <p:tgtEl>
                                          <p:spTgt spid="5761">
                                            <p:txEl>
                                              <p:pRg st="0" end="0"/>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6" presetClass="entr" presetSubtype="16" fill="hold" nodeType="clickEffect">
                                  <p:stCondLst>
                                    <p:cond delay="0"/>
                                  </p:stCondLst>
                                  <p:childTnLst>
                                    <p:set>
                                      <p:cBhvr>
                                        <p:cTn id="65" dur="1" fill="hold">
                                          <p:stCondLst>
                                            <p:cond delay="0"/>
                                          </p:stCondLst>
                                        </p:cTn>
                                        <p:tgtEl>
                                          <p:spTgt spid="5758">
                                            <p:txEl>
                                              <p:pRg st="0" end="0"/>
                                            </p:txEl>
                                          </p:spTgt>
                                        </p:tgtEl>
                                        <p:attrNameLst>
                                          <p:attrName>style.visibility</p:attrName>
                                        </p:attrNameLst>
                                      </p:cBhvr>
                                      <p:to>
                                        <p:strVal val="visible"/>
                                      </p:to>
                                    </p:set>
                                    <p:animEffect transition="in" filter="circle(in)">
                                      <p:cBhvr>
                                        <p:cTn id="66" dur="2000"/>
                                        <p:tgtEl>
                                          <p:spTgt spid="57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a:extLst>
              <a:ext uri="{FF2B5EF4-FFF2-40B4-BE49-F238E27FC236}">
                <a16:creationId xmlns:a16="http://schemas.microsoft.com/office/drawing/2014/main" id="{67099E16-5A4D-BF42-BDCD-99DB7B5DC77F}"/>
              </a:ext>
            </a:extLst>
          </p:cNvPr>
          <p:cNvSpPr>
            <a:spLocks noGrp="1"/>
          </p:cNvSpPr>
          <p:nvPr>
            <p:ph type="title"/>
          </p:nvPr>
        </p:nvSpPr>
        <p:spPr/>
        <p:txBody>
          <a:bodyPr/>
          <a:lstStyle/>
          <a:p>
            <a:r>
              <a:rPr lang="en-US" sz="3600" spc="-10" dirty="0" err="1">
                <a:effectLst/>
                <a:latin typeface="Arial" panose="020B0604020202020204" pitchFamily="34" charset="0"/>
                <a:ea typeface="Arial" panose="020B0604020202020204" pitchFamily="34" charset="0"/>
              </a:rPr>
              <a:t>Sơ</a:t>
            </a:r>
            <a:r>
              <a:rPr lang="en-US" sz="3600" spc="-10" dirty="0">
                <a:effectLst/>
                <a:latin typeface="Arial" panose="020B0604020202020204" pitchFamily="34" charset="0"/>
                <a:ea typeface="Arial" panose="020B0604020202020204" pitchFamily="34" charset="0"/>
              </a:rPr>
              <a:t> </a:t>
            </a:r>
            <a:r>
              <a:rPr lang="en-US" sz="3600" spc="-10" dirty="0" err="1">
                <a:effectLst/>
                <a:latin typeface="Arial" panose="020B0604020202020204" pitchFamily="34" charset="0"/>
                <a:ea typeface="Arial" panose="020B0604020202020204" pitchFamily="34" charset="0"/>
              </a:rPr>
              <a:t>đồ</a:t>
            </a:r>
            <a:r>
              <a:rPr lang="en-US" sz="3600" spc="-10" dirty="0">
                <a:effectLst/>
                <a:latin typeface="Arial" panose="020B0604020202020204" pitchFamily="34" charset="0"/>
                <a:ea typeface="Arial" panose="020B0604020202020204" pitchFamily="34" charset="0"/>
              </a:rPr>
              <a:t> </a:t>
            </a:r>
            <a:r>
              <a:rPr lang="en-US" sz="3600" spc="-10" dirty="0" err="1">
                <a:effectLst/>
                <a:latin typeface="Arial" panose="020B0604020202020204" pitchFamily="34" charset="0"/>
                <a:ea typeface="Arial" panose="020B0604020202020204" pitchFamily="34" charset="0"/>
              </a:rPr>
              <a:t>tư</a:t>
            </a:r>
            <a:r>
              <a:rPr lang="en-US" sz="3600" spc="-10" dirty="0">
                <a:effectLst/>
                <a:latin typeface="Arial" panose="020B0604020202020204" pitchFamily="34" charset="0"/>
                <a:ea typeface="Arial" panose="020B0604020202020204" pitchFamily="34" charset="0"/>
              </a:rPr>
              <a:t> </a:t>
            </a:r>
            <a:r>
              <a:rPr lang="en-US" sz="3600" spc="-10" dirty="0" err="1">
                <a:effectLst/>
                <a:latin typeface="Arial" panose="020B0604020202020204" pitchFamily="34" charset="0"/>
                <a:ea typeface="Arial" panose="020B0604020202020204" pitchFamily="34" charset="0"/>
              </a:rPr>
              <a:t>duy</a:t>
            </a:r>
            <a:endParaRPr lang="en-US" sz="3600" spc="-10" dirty="0">
              <a:effectLst/>
              <a:latin typeface="Arial" panose="020B0604020202020204" pitchFamily="34" charset="0"/>
              <a:ea typeface="Arial" panose="020B0604020202020204" pitchFamily="34" charset="0"/>
            </a:endParaRPr>
          </a:p>
        </p:txBody>
      </p:sp>
      <p:sp>
        <p:nvSpPr>
          <p:cNvPr id="13314" name="Content Placeholder 2">
            <a:extLst>
              <a:ext uri="{FF2B5EF4-FFF2-40B4-BE49-F238E27FC236}">
                <a16:creationId xmlns:a16="http://schemas.microsoft.com/office/drawing/2014/main" id="{DE62B06C-7FFE-9F4C-85D2-5CEE7CBDF82E}"/>
              </a:ext>
            </a:extLst>
          </p:cNvPr>
          <p:cNvSpPr>
            <a:spLocks noGrp="1"/>
          </p:cNvSpPr>
          <p:nvPr>
            <p:ph idx="1"/>
          </p:nvPr>
        </p:nvSpPr>
        <p:spPr/>
        <p:txBody>
          <a:bodyPr/>
          <a:lstStyle/>
          <a:p>
            <a:pPr marL="0" indent="0">
              <a:buNone/>
            </a:pPr>
            <a:endParaRPr lang="en-VN" sz="2400">
              <a:effectLst/>
              <a:latin typeface="Arial" panose="020B0604020202020204" pitchFamily="34" charset="0"/>
              <a:ea typeface="Arial" panose="020B0604020202020204" pitchFamily="34" charset="0"/>
            </a:endParaRPr>
          </a:p>
          <a:p>
            <a:endParaRPr lang="en-VN" sz="2400">
              <a:effectLst/>
              <a:latin typeface="Arial" panose="020B0604020202020204" pitchFamily="34" charset="0"/>
              <a:ea typeface="Arial" panose="020B0604020202020204" pitchFamily="34" charset="0"/>
            </a:endParaRPr>
          </a:p>
        </p:txBody>
      </p:sp>
      <p:graphicFrame>
        <p:nvGraphicFramePr>
          <p:cNvPr id="2" name="Diagram 1">
            <a:extLst>
              <a:ext uri="{FF2B5EF4-FFF2-40B4-BE49-F238E27FC236}">
                <a16:creationId xmlns:a16="http://schemas.microsoft.com/office/drawing/2014/main" id="{2C713794-237A-9D86-5292-934430CD177E}"/>
              </a:ext>
            </a:extLst>
          </p:cNvPr>
          <p:cNvGraphicFramePr/>
          <p:nvPr>
            <p:extLst>
              <p:ext uri="{D42A27DB-BD31-4B8C-83A1-F6EECF244321}">
                <p14:modId xmlns:p14="http://schemas.microsoft.com/office/powerpoint/2010/main" val="379864762"/>
              </p:ext>
            </p:extLst>
          </p:nvPr>
        </p:nvGraphicFramePr>
        <p:xfrm>
          <a:off x="1400536" y="2048718"/>
          <a:ext cx="8586611" cy="40647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7DBAB34D-A372-89AA-9549-C7D3D56FA74F}"/>
              </a:ext>
            </a:extLst>
          </p:cNvPr>
          <p:cNvSpPr txBox="1"/>
          <p:nvPr/>
        </p:nvSpPr>
        <p:spPr>
          <a:xfrm>
            <a:off x="1079168" y="1239748"/>
            <a:ext cx="5729454" cy="523220"/>
          </a:xfrm>
          <a:prstGeom prst="rect">
            <a:avLst/>
          </a:prstGeom>
          <a:noFill/>
        </p:spPr>
        <p:txBody>
          <a:bodyPr wrap="none" rtlCol="0">
            <a:spAutoFit/>
          </a:bodyPr>
          <a:lstStyle/>
          <a:p>
            <a:r>
              <a:rPr lang="en-VN" sz="2800" b="1"/>
              <a:t>Sử dụng sơ đồ tư duy làm dàn ý</a:t>
            </a:r>
            <a:endParaRPr lang="en-VN"/>
          </a:p>
        </p:txBody>
      </p:sp>
    </p:spTree>
    <p:extLst>
      <p:ext uri="{BB962C8B-B14F-4D97-AF65-F5344CB8AC3E}">
        <p14:creationId xmlns:p14="http://schemas.microsoft.com/office/powerpoint/2010/main" val="83662386"/>
      </p:ext>
    </p:extLst>
  </p:cSld>
  <p:clrMapOvr>
    <a:masterClrMapping/>
  </p:clrMapOvr>
  <p:transition spd="med">
    <p:fade/>
  </p:transition>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503b8985c2188afbbbe7fcbdfa8b223a4512"/>
  <p:tag name="ISPRING_RESOURCE_PATHS_HASH_PRESENTER" val="b67099482d4eb4e820717667418cd10cc332c8b"/>
</p:tagLst>
</file>

<file path=ppt/theme/theme1.xml><?xml version="1.0" encoding="utf-8"?>
<a:theme xmlns:a="http://schemas.openxmlformats.org/drawingml/2006/main" name="CAIE PPT 16 9 template_TG_170717">
  <a:themeElements>
    <a:clrScheme name="Generic 5-19-1">
      <a:dk1>
        <a:srgbClr val="595959"/>
      </a:dk1>
      <a:lt1>
        <a:srgbClr val="FFFFFF"/>
      </a:lt1>
      <a:dk2>
        <a:srgbClr val="595959"/>
      </a:dk2>
      <a:lt2>
        <a:srgbClr val="F16F91"/>
      </a:lt2>
      <a:accent1>
        <a:srgbClr val="0065BD"/>
      </a:accent1>
      <a:accent2>
        <a:srgbClr val="83CFCA"/>
      </a:accent2>
      <a:accent3>
        <a:srgbClr val="FFFFFF"/>
      </a:accent3>
      <a:accent4>
        <a:srgbClr val="4B4B4B"/>
      </a:accent4>
      <a:accent5>
        <a:srgbClr val="AAB8DB"/>
      </a:accent5>
      <a:accent6>
        <a:srgbClr val="76BBB7"/>
      </a:accent6>
      <a:hlink>
        <a:srgbClr val="0065BD"/>
      </a:hlink>
      <a:folHlink>
        <a:srgbClr val="003C64"/>
      </a:folHlink>
    </a:clrScheme>
    <a:fontScheme name="Generic 5-19">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ic 5-19 1">
        <a:dk1>
          <a:srgbClr val="595959"/>
        </a:dk1>
        <a:lt1>
          <a:srgbClr val="FFFFFF"/>
        </a:lt1>
        <a:dk2>
          <a:srgbClr val="595959"/>
        </a:dk2>
        <a:lt2>
          <a:srgbClr val="F16F91"/>
        </a:lt2>
        <a:accent1>
          <a:srgbClr val="0065BD"/>
        </a:accent1>
        <a:accent2>
          <a:srgbClr val="83CFCA"/>
        </a:accent2>
        <a:accent3>
          <a:srgbClr val="FFFFFF"/>
        </a:accent3>
        <a:accent4>
          <a:srgbClr val="4B4B4B"/>
        </a:accent4>
        <a:accent5>
          <a:srgbClr val="AAB8DB"/>
        </a:accent5>
        <a:accent6>
          <a:srgbClr val="76BBB7"/>
        </a:accent6>
        <a:hlink>
          <a:srgbClr val="B4D88B"/>
        </a:hlink>
        <a:folHlink>
          <a:srgbClr val="FDC180"/>
        </a:folHlink>
      </a:clrScheme>
      <a:clrMap bg1="lt1" tx1="dk1" bg2="lt2" tx2="dk2" accent1="accent1" accent2="accent2" accent3="accent3" accent4="accent4" accent5="accent5" accent6="accent6" hlink="hlink" folHlink="folHlink"/>
    </a:extraClrScheme>
    <a:extraClrScheme>
      <a:clrScheme name="Generic 5-19 2">
        <a:dk1>
          <a:srgbClr val="595959"/>
        </a:dk1>
        <a:lt1>
          <a:srgbClr val="FFFFFF"/>
        </a:lt1>
        <a:dk2>
          <a:srgbClr val="595959"/>
        </a:dk2>
        <a:lt2>
          <a:srgbClr val="F16F91"/>
        </a:lt2>
        <a:accent1>
          <a:srgbClr val="00B0BA"/>
        </a:accent1>
        <a:accent2>
          <a:srgbClr val="9BCFFF"/>
        </a:accent2>
        <a:accent3>
          <a:srgbClr val="FFFFFF"/>
        </a:accent3>
        <a:accent4>
          <a:srgbClr val="4B4B4B"/>
        </a:accent4>
        <a:accent5>
          <a:srgbClr val="AAD4D9"/>
        </a:accent5>
        <a:accent6>
          <a:srgbClr val="8CBBE7"/>
        </a:accent6>
        <a:hlink>
          <a:srgbClr val="B4D88B"/>
        </a:hlink>
        <a:folHlink>
          <a:srgbClr val="FDC180"/>
        </a:folHlink>
      </a:clrScheme>
      <a:clrMap bg1="lt1" tx1="dk1" bg2="lt2" tx2="dk2" accent1="accent1" accent2="accent2" accent3="accent3" accent4="accent4" accent5="accent5" accent6="accent6" hlink="hlink" folHlink="folHlink"/>
    </a:extraClrScheme>
    <a:extraClrScheme>
      <a:clrScheme name="Generic 5-19 3">
        <a:dk1>
          <a:srgbClr val="595959"/>
        </a:dk1>
        <a:lt1>
          <a:srgbClr val="FFFFFF"/>
        </a:lt1>
        <a:dk2>
          <a:srgbClr val="595959"/>
        </a:dk2>
        <a:lt2>
          <a:srgbClr val="F16F91"/>
        </a:lt2>
        <a:accent1>
          <a:srgbClr val="58A618"/>
        </a:accent1>
        <a:accent2>
          <a:srgbClr val="9BCFFF"/>
        </a:accent2>
        <a:accent3>
          <a:srgbClr val="FFFFFF"/>
        </a:accent3>
        <a:accent4>
          <a:srgbClr val="4B4B4B"/>
        </a:accent4>
        <a:accent5>
          <a:srgbClr val="B4D0AB"/>
        </a:accent5>
        <a:accent6>
          <a:srgbClr val="8CBBE7"/>
        </a:accent6>
        <a:hlink>
          <a:srgbClr val="83CFCA"/>
        </a:hlink>
        <a:folHlink>
          <a:srgbClr val="FDC180"/>
        </a:folHlink>
      </a:clrScheme>
      <a:clrMap bg1="lt1" tx1="dk1" bg2="lt2" tx2="dk2" accent1="accent1" accent2="accent2" accent3="accent3" accent4="accent4" accent5="accent5" accent6="accent6" hlink="hlink" folHlink="folHlink"/>
    </a:extraClrScheme>
    <a:extraClrScheme>
      <a:clrScheme name="Generic 5-19 4">
        <a:dk1>
          <a:srgbClr val="595959"/>
        </a:dk1>
        <a:lt1>
          <a:srgbClr val="FFFFFF"/>
        </a:lt1>
        <a:dk2>
          <a:srgbClr val="595959"/>
        </a:dk2>
        <a:lt2>
          <a:srgbClr val="F16F91"/>
        </a:lt2>
        <a:accent1>
          <a:srgbClr val="E05206"/>
        </a:accent1>
        <a:accent2>
          <a:srgbClr val="83CFCA"/>
        </a:accent2>
        <a:accent3>
          <a:srgbClr val="FFFFFF"/>
        </a:accent3>
        <a:accent4>
          <a:srgbClr val="4B4B4B"/>
        </a:accent4>
        <a:accent5>
          <a:srgbClr val="EDB3AA"/>
        </a:accent5>
        <a:accent6>
          <a:srgbClr val="76BBB7"/>
        </a:accent6>
        <a:hlink>
          <a:srgbClr val="B4D88B"/>
        </a:hlink>
        <a:folHlink>
          <a:srgbClr val="9BCFFF"/>
        </a:folHlink>
      </a:clrScheme>
      <a:clrMap bg1="lt1" tx1="dk1" bg2="lt2" tx2="dk2" accent1="accent1" accent2="accent2" accent3="accent3" accent4="accent4" accent5="accent5" accent6="accent6" hlink="hlink" folHlink="folHlink"/>
    </a:extraClrScheme>
    <a:extraClrScheme>
      <a:clrScheme name="Generic 5-19 5">
        <a:dk1>
          <a:srgbClr val="595959"/>
        </a:dk1>
        <a:lt1>
          <a:srgbClr val="FFFFFF"/>
        </a:lt1>
        <a:dk2>
          <a:srgbClr val="595959"/>
        </a:dk2>
        <a:lt2>
          <a:srgbClr val="FDC180"/>
        </a:lt2>
        <a:accent1>
          <a:srgbClr val="C30045"/>
        </a:accent1>
        <a:accent2>
          <a:srgbClr val="83CFCA"/>
        </a:accent2>
        <a:accent3>
          <a:srgbClr val="FFFFFF"/>
        </a:accent3>
        <a:accent4>
          <a:srgbClr val="4B4B4B"/>
        </a:accent4>
        <a:accent5>
          <a:srgbClr val="DEAAB0"/>
        </a:accent5>
        <a:accent6>
          <a:srgbClr val="76BBB7"/>
        </a:accent6>
        <a:hlink>
          <a:srgbClr val="B4D88B"/>
        </a:hlink>
        <a:folHlink>
          <a:srgbClr val="9BCFFF"/>
        </a:folHlink>
      </a:clrScheme>
      <a:clrMap bg1="lt1" tx1="dk1" bg2="lt2" tx2="dk2" accent1="accent1" accent2="accent2" accent3="accent3" accent4="accent4" accent5="accent5" accent6="accent6" hlink="hlink" folHlink="folHlink"/>
    </a:extraClrScheme>
    <a:extraClrScheme>
      <a:clrScheme name="Generic 5-19 6">
        <a:dk1>
          <a:srgbClr val="595959"/>
        </a:dk1>
        <a:lt1>
          <a:srgbClr val="FFFFFF"/>
        </a:lt1>
        <a:dk2>
          <a:srgbClr val="595959"/>
        </a:dk2>
        <a:lt2>
          <a:srgbClr val="F16F91"/>
        </a:lt2>
        <a:accent1>
          <a:srgbClr val="6E267B"/>
        </a:accent1>
        <a:accent2>
          <a:srgbClr val="83CFCA"/>
        </a:accent2>
        <a:accent3>
          <a:srgbClr val="FFFFFF"/>
        </a:accent3>
        <a:accent4>
          <a:srgbClr val="4B4B4B"/>
        </a:accent4>
        <a:accent5>
          <a:srgbClr val="BAACBF"/>
        </a:accent5>
        <a:accent6>
          <a:srgbClr val="76BBB7"/>
        </a:accent6>
        <a:hlink>
          <a:srgbClr val="B4D88B"/>
        </a:hlink>
        <a:folHlink>
          <a:srgbClr val="FDC1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7FC9C4A9-4CBD-4443-A8E3-50CE13562588}" vid="{13C793B7-F658-44D2-A738-DBBFCB8A84A7}"/>
    </a:ext>
  </a:extLst>
</a:theme>
</file>

<file path=ppt/theme/theme2.xml><?xml version="1.0" encoding="utf-8"?>
<a:theme xmlns:a="http://schemas.openxmlformats.org/drawingml/2006/main" name="Opening and closing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7FC9C4A9-4CBD-4443-A8E3-50CE13562588}" vid="{20F84FED-FA36-4CD9-B9A2-F5803D2E8DCD}"/>
    </a:ext>
  </a:extLst>
</a:theme>
</file>

<file path=ppt/theme/theme3.xml><?xml version="1.0" encoding="utf-8"?>
<a:theme xmlns:a="http://schemas.openxmlformats.org/drawingml/2006/main" name="Section divider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FC9C4A9-4CBD-4443-A8E3-50CE13562588}" vid="{CA986C2B-710E-4659-B5FA-1D2DA08FE1F0}"/>
    </a:ext>
  </a:extLst>
</a:theme>
</file>

<file path=ppt/theme/theme4.xml><?xml version="1.0" encoding="utf-8"?>
<a:theme xmlns:a="http://schemas.openxmlformats.org/drawingml/2006/main" name="1_Section divider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FC9C4A9-4CBD-4443-A8E3-50CE13562588}" vid="{76874C9D-36C8-438F-BDBC-B36983FB9276}"/>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_dlc_DocId xmlns="9ad1216b-cdc1-40e2-a0c2-94597fd44697">7VPTP7ZE6X33-783906844-6490</_dlc_DocId>
    <_dlc_DocIdUrl xmlns="9ad1216b-cdc1-40e2-a0c2-94597fd44697">
      <Url>https://cambridgeorg.sharepoint.com/sites/cie/education/pd/Curriculum_Support/_layouts/15/DocIdRedir.aspx?ID=7VPTP7ZE6X33-783906844-6490</Url>
      <Description>7VPTP7ZE6X33-783906844-6490</Description>
    </_dlc_DocIdUrl>
    <lcf76f155ced4ddcb4097134ff3c332f xmlns="c075f540-5f70-45df-a134-17c4911f7fbe">
      <Terms xmlns="http://schemas.microsoft.com/office/infopath/2007/PartnerControls"/>
    </lcf76f155ced4ddcb4097134ff3c332f>
    <TaxCatchAll xmlns="7424b78e-8606-4fd1-9a19-b6b90bbc0a1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601E6D173B44745BAD39AE974D6443C" ma:contentTypeVersion="22" ma:contentTypeDescription="Create a new document." ma:contentTypeScope="" ma:versionID="d8d439675afb8c275f835832c4f2f2a6">
  <xsd:schema xmlns:xsd="http://www.w3.org/2001/XMLSchema" xmlns:xs="http://www.w3.org/2001/XMLSchema" xmlns:p="http://schemas.microsoft.com/office/2006/metadata/properties" xmlns:ns2="9ad1216b-cdc1-40e2-a0c2-94597fd44697" xmlns:ns3="c075f540-5f70-45df-a134-17c4911f7fbe" xmlns:ns4="7424b78e-8606-4fd1-9a19-b6b90bbc0a1b" targetNamespace="http://schemas.microsoft.com/office/2006/metadata/properties" ma:root="true" ma:fieldsID="5ba6f4e651ef702194df335e4807a01b" ns2:_="" ns3:_="" ns4:_="">
    <xsd:import namespace="9ad1216b-cdc1-40e2-a0c2-94597fd44697"/>
    <xsd:import namespace="c075f540-5f70-45df-a134-17c4911f7fbe"/>
    <xsd:import namespace="7424b78e-8606-4fd1-9a19-b6b90bbc0a1b"/>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2:SharedWithUsers" minOccurs="0"/>
                <xsd:element ref="ns2:SharedWithDetails" minOccurs="0"/>
                <xsd:element ref="ns3:MediaLengthInSecond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4:TaxCatchAll" minOccurs="0"/>
                <xsd:element ref="ns3:lcf76f155ced4ddcb4097134ff3c332f"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d1216b-cdc1-40e2-a0c2-94597fd44697" elementFormDefault="qualified">
    <xsd:import namespace="http://schemas.microsoft.com/office/2006/documentManagement/types"/>
    <xsd:import namespace="http://schemas.microsoft.com/office/infopath/2007/PartnerControls"/>
    <xsd:element name="_dlc_DocId" ma:index="4" nillable="true" ma:displayName="Document ID Value" ma:description="The value of the document ID assigned to this item." ma:indexed="true" ma:internalName="_dlc_DocId" ma:readOnly="true">
      <xsd:simpleType>
        <xsd:restriction base="dms:Text"/>
      </xsd:simpleType>
    </xsd:element>
    <xsd:element name="_dlc_DocIdUrl" ma:index="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6" nillable="true" ma:displayName="Persist ID" ma:description="Keep ID on add." ma:hidden="true" ma:internalName="_dlc_DocIdPersistId" ma:readOnly="true">
      <xsd:simpleType>
        <xsd:restriction base="dms:Boolean"/>
      </xsd:simpleType>
    </xsd:element>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075f540-5f70-45df-a134-17c4911f7fbe" elementFormDefault="qualified">
    <xsd:import namespace="http://schemas.microsoft.com/office/2006/documentManagement/types"/>
    <xsd:import namespace="http://schemas.microsoft.com/office/infopath/2007/PartnerControls"/>
    <xsd:element name="MediaServiceMetadata" ma:index="7" nillable="true" ma:displayName="MediaServiceMetadata" ma:hidden="true" ma:internalName="MediaServiceMetadata" ma:readOnly="true">
      <xsd:simpleType>
        <xsd:restriction base="dms:Note"/>
      </xsd:simpleType>
    </xsd:element>
    <xsd:element name="MediaServiceFastMetadata" ma:index="8" nillable="true" ma:displayName="MediaServiceFastMetadata" ma:hidden="true" ma:internalName="MediaServiceFastMetadata" ma:readOnly="true">
      <xsd:simpleType>
        <xsd:restriction base="dms:Note"/>
      </xsd:simpleType>
    </xsd:element>
    <xsd:element name="MediaServiceAutoKeyPoints" ma:index="9" nillable="true" ma:displayName="MediaServiceAutoKeyPoints" ma:hidden="true" ma:internalName="MediaServiceAutoKeyPoints" ma:readOnly="true">
      <xsd:simpleType>
        <xsd:restriction base="dms:Note"/>
      </xsd:simpleType>
    </xsd:element>
    <xsd:element name="MediaServiceKeyPoints" ma:index="10" nillable="true" ma:displayName="KeyPoints" ma:internalName="MediaServiceKeyPoints" ma:readOnly="true">
      <xsd:simpleType>
        <xsd:restriction base="dms:Note">
          <xsd:maxLength value="255"/>
        </xsd:restriction>
      </xsd:simpleType>
    </xsd:element>
    <xsd:element name="MediaServiceDateTaken" ma:index="11" nillable="true" ma:displayName="MediaServiceDateTaken" ma:hidden="true" ma:internalName="MediaServiceDateTaken" ma:readOnly="true">
      <xsd:simpleType>
        <xsd:restriction base="dms:Text"/>
      </xsd:simpleType>
    </xsd:element>
    <xsd:element name="MediaLengthInSeconds" ma:index="14" nillable="true" ma:displayName="Length (seconds)" ma:internalName="MediaLengthInSeconds" ma:readOnly="true">
      <xsd:simpleType>
        <xsd:restriction base="dms:Unknown"/>
      </xsd:simpleType>
    </xsd:element>
    <xsd:element name="MediaServiceAutoTags" ma:index="19" nillable="true" ma:displayName="Tags" ma:internalName="MediaServiceAutoTags"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Location" ma:index="23" nillable="true" ma:displayName="Location" ma:internalName="MediaServiceLocation" ma:readOnly="true">
      <xsd:simpleType>
        <xsd:restriction base="dms:Text"/>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a7882c5b-1fc0-4c64-8edd-3b527906c47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424b78e-8606-4fd1-9a19-b6b90bbc0a1b"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4bd6ad62-9026-4c22-97ba-ffd5902a9633}" ma:internalName="TaxCatchAll" ma:showField="CatchAllData" ma:web="9ad1216b-cdc1-40e2-a0c2-94597fd4469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5"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C708B9A-3610-49EA-B678-9B9C2D7A6E0C}">
  <ds:schemaRefs>
    <ds:schemaRef ds:uri="http://schemas.microsoft.com/sharepoint/events"/>
  </ds:schemaRefs>
</ds:datastoreItem>
</file>

<file path=customXml/itemProps2.xml><?xml version="1.0" encoding="utf-8"?>
<ds:datastoreItem xmlns:ds="http://schemas.openxmlformats.org/officeDocument/2006/customXml" ds:itemID="{E874D405-E22B-47C5-9A9C-4B1D7B3D4217}">
  <ds:schemaRefs>
    <ds:schemaRef ds:uri="9ad1216b-cdc1-40e2-a0c2-94597fd44697"/>
    <ds:schemaRef ds:uri="http://schemas.openxmlformats.org/package/2006/metadata/core-properties"/>
    <ds:schemaRef ds:uri="http://purl.org/dc/elements/1.1/"/>
    <ds:schemaRef ds:uri="http://www.w3.org/XML/1998/namespace"/>
    <ds:schemaRef ds:uri="http://schemas.microsoft.com/office/infopath/2007/PartnerControls"/>
    <ds:schemaRef ds:uri="http://purl.org/dc/dcmitype/"/>
    <ds:schemaRef ds:uri="http://purl.org/dc/terms/"/>
    <ds:schemaRef ds:uri="7424b78e-8606-4fd1-9a19-b6b90bbc0a1b"/>
    <ds:schemaRef ds:uri="http://schemas.microsoft.com/office/2006/documentManagement/types"/>
    <ds:schemaRef ds:uri="c075f540-5f70-45df-a134-17c4911f7fbe"/>
    <ds:schemaRef ds:uri="http://schemas.microsoft.com/office/2006/metadata/properties"/>
  </ds:schemaRefs>
</ds:datastoreItem>
</file>

<file path=customXml/itemProps3.xml><?xml version="1.0" encoding="utf-8"?>
<ds:datastoreItem xmlns:ds="http://schemas.openxmlformats.org/officeDocument/2006/customXml" ds:itemID="{9D895B22-B7EE-4224-89A6-2D7199B1A6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d1216b-cdc1-40e2-a0c2-94597fd44697"/>
    <ds:schemaRef ds:uri="c075f540-5f70-45df-a134-17c4911f7fbe"/>
    <ds:schemaRef ds:uri="7424b78e-8606-4fd1-9a19-b6b90bbc0a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3119B7AC-50EE-4E52-A76D-ECC2BBD39CE9}">
  <ds:schemaRefs>
    <ds:schemaRef ds:uri="http://schemas.microsoft.com/sharepoint/v3/contenttype/forms"/>
  </ds:schemaRefs>
</ds:datastoreItem>
</file>

<file path=docMetadata/LabelInfo.xml><?xml version="1.0" encoding="utf-8"?>
<clbl:labelList xmlns:clbl="http://schemas.microsoft.com/office/2020/mipLabelMetadata">
  <clbl:label id="{75d6cc78-71b9-42e6-aa2a-b9889a0f080f}" enabled="0" method="" siteId="{75d6cc78-71b9-42e6-aa2a-b9889a0f080f}" removed="1"/>
</clbl:labelList>
</file>

<file path=docProps/app.xml><?xml version="1.0" encoding="utf-8"?>
<Properties xmlns="http://schemas.openxmlformats.org/officeDocument/2006/extended-properties" xmlns:vt="http://schemas.openxmlformats.org/officeDocument/2006/docPropsVTypes">
  <Template>CI 16x9 ppt template - external only</Template>
  <TotalTime>1406</TotalTime>
  <Words>1053</Words>
  <Application>Microsoft Office PowerPoint</Application>
  <PresentationFormat>Widescreen</PresentationFormat>
  <Paragraphs>101</Paragraphs>
  <Slides>14</Slides>
  <Notes>8</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14</vt:i4>
      </vt:variant>
    </vt:vector>
  </HeadingPairs>
  <TitlesOfParts>
    <vt:vector size="28" baseType="lpstr">
      <vt:lpstr>Arial</vt:lpstr>
      <vt:lpstr>Bradley Hand</vt:lpstr>
      <vt:lpstr>Calibri</vt:lpstr>
      <vt:lpstr>Caveat</vt:lpstr>
      <vt:lpstr>Open Sans</vt:lpstr>
      <vt:lpstr>Symbol</vt:lpstr>
      <vt:lpstr>System Font Regular</vt:lpstr>
      <vt:lpstr>Times New Roman</vt:lpstr>
      <vt:lpstr>Webdings</vt:lpstr>
      <vt:lpstr>Wingdings</vt:lpstr>
      <vt:lpstr>CAIE PPT 16 9 template_TG_170717</vt:lpstr>
      <vt:lpstr>Opening and closing slides</vt:lpstr>
      <vt:lpstr>Section dividers</vt:lpstr>
      <vt:lpstr>1_Section dividers</vt:lpstr>
      <vt:lpstr>Viết văn tranh luận</vt:lpstr>
      <vt:lpstr>Nội dung</vt:lpstr>
      <vt:lpstr>Thế nào gọi là văn tranh luận? </vt:lpstr>
      <vt:lpstr>Thế nào gọi là văn tranh luận?</vt:lpstr>
      <vt:lpstr>Làm thế nào để biết mình đang viết một bài văn tranh luận hay thảo luận?  </vt:lpstr>
      <vt:lpstr>Đề bài cho bài văn tranh luận</vt:lpstr>
      <vt:lpstr>Cách viết một bài văn tranh luận </vt:lpstr>
      <vt:lpstr>Công thức sáu bước</vt:lpstr>
      <vt:lpstr>Sơ đồ tư duy</vt:lpstr>
      <vt:lpstr>Cấu trúc một bài văn tranh luận: Hãy nhìn vào sơ đồ tư tuy và bắt đầu viết!</vt:lpstr>
      <vt:lpstr>Những cụm từ mở đoạn và từ nối hữu ích cho bài văn tranh luận</vt:lpstr>
      <vt:lpstr>Cụm từ mở đoạn...</vt:lpstr>
      <vt:lpstr>Ngân hàng từ nối ...</vt:lpstr>
      <vt:lpstr>Danh mục kiểm tra giúp cải thiện bài viết</vt:lpstr>
    </vt:vector>
  </TitlesOfParts>
  <Company>Cambridge Assessment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main title can go over three or four lines if required in 30pt</dc:title>
  <dc:creator>Kate Brown</dc:creator>
  <cp:lastModifiedBy>Sally Ellis</cp:lastModifiedBy>
  <cp:revision>24</cp:revision>
  <dcterms:created xsi:type="dcterms:W3CDTF">2023-06-22T10:23:41Z</dcterms:created>
  <dcterms:modified xsi:type="dcterms:W3CDTF">2023-09-20T15:31:34Z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0x0101009601E6D173B44745BAD39AE974D6443C</vt:lpwstr>
  </property>
  <property fmtid="{D5CDD505-2E9C-101B-9397-08002B2CF9AE}" pid="3" name="_dlc_DocIdItemGuid">
    <vt:lpwstr>6cadf6c2-2210-4c1a-9495-9e81ca908d96</vt:lpwstr>
  </property>
  <property fmtid="{D5CDD505-2E9C-101B-9397-08002B2CF9AE}" pid="4" name="MediaServiceImageTags">
    <vt:lpwstr/>
  </property>
</Properties>
</file>