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43" r:id="rId6"/>
    <p:sldId id="333" r:id="rId7"/>
    <p:sldId id="322" r:id="rId8"/>
    <p:sldId id="262" r:id="rId9"/>
    <p:sldId id="339" r:id="rId10"/>
    <p:sldId id="280" r:id="rId11"/>
    <p:sldId id="336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5"/>
    <a:srgbClr val="FACB2E"/>
    <a:srgbClr val="CC59AA"/>
    <a:srgbClr val="00BDB6"/>
    <a:srgbClr val="5E0A4F"/>
    <a:srgbClr val="CC59B0"/>
    <a:srgbClr val="F9DC4E"/>
    <a:srgbClr val="C9C9C9"/>
    <a:srgbClr val="BABABA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447C9-F2EE-4F51-869F-2973E8A2417E}" v="2" dt="2026-01-07T10:21:34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yn Feliciani" userId="4076af5d-4c02-40b8-bc9d-56f6c404e751" providerId="ADAL" clId="{099CAC30-79AE-4DCE-97A7-3B8E8A0057CB}"/>
    <pc:docChg chg="custSel addSld delSld modSld">
      <pc:chgData name="Karolyn Feliciani" userId="4076af5d-4c02-40b8-bc9d-56f6c404e751" providerId="ADAL" clId="{099CAC30-79AE-4DCE-97A7-3B8E8A0057CB}" dt="2026-01-07T10:26:47.362" v="19" actId="120"/>
      <pc:docMkLst>
        <pc:docMk/>
      </pc:docMkLst>
      <pc:sldChg chg="modSp mod">
        <pc:chgData name="Karolyn Feliciani" userId="4076af5d-4c02-40b8-bc9d-56f6c404e751" providerId="ADAL" clId="{099CAC30-79AE-4DCE-97A7-3B8E8A0057CB}" dt="2026-01-07T10:22:50.636" v="18" actId="27636"/>
        <pc:sldMkLst>
          <pc:docMk/>
          <pc:sldMk cId="2771976208" sldId="307"/>
        </pc:sldMkLst>
        <pc:spChg chg="mod">
          <ac:chgData name="Karolyn Feliciani" userId="4076af5d-4c02-40b8-bc9d-56f6c404e751" providerId="ADAL" clId="{099CAC30-79AE-4DCE-97A7-3B8E8A0057CB}" dt="2026-01-07T10:22:50.636" v="18" actId="27636"/>
          <ac:spMkLst>
            <pc:docMk/>
            <pc:sldMk cId="2771976208" sldId="307"/>
            <ac:spMk id="2" creationId="{5E12151D-E29A-FDF0-294D-5091731AA87F}"/>
          </ac:spMkLst>
        </pc:spChg>
      </pc:sldChg>
      <pc:sldChg chg="modSp mod">
        <pc:chgData name="Karolyn Feliciani" userId="4076af5d-4c02-40b8-bc9d-56f6c404e751" providerId="ADAL" clId="{099CAC30-79AE-4DCE-97A7-3B8E8A0057CB}" dt="2026-01-07T10:26:47.362" v="19" actId="120"/>
        <pc:sldMkLst>
          <pc:docMk/>
          <pc:sldMk cId="2489020089" sldId="322"/>
        </pc:sldMkLst>
        <pc:spChg chg="mod">
          <ac:chgData name="Karolyn Feliciani" userId="4076af5d-4c02-40b8-bc9d-56f6c404e751" providerId="ADAL" clId="{099CAC30-79AE-4DCE-97A7-3B8E8A0057CB}" dt="2026-01-07T10:26:47.362" v="19" actId="120"/>
          <ac:spMkLst>
            <pc:docMk/>
            <pc:sldMk cId="2489020089" sldId="322"/>
            <ac:spMk id="4" creationId="{E1002C61-6357-87F2-E88C-5E97C35CEB53}"/>
          </ac:spMkLst>
        </pc:spChg>
      </pc:sldChg>
      <pc:sldChg chg="modSp mod">
        <pc:chgData name="Karolyn Feliciani" userId="4076af5d-4c02-40b8-bc9d-56f6c404e751" providerId="ADAL" clId="{099CAC30-79AE-4DCE-97A7-3B8E8A0057CB}" dt="2026-01-07T10:22:28.010" v="12" actId="113"/>
        <pc:sldMkLst>
          <pc:docMk/>
          <pc:sldMk cId="3061927069" sldId="336"/>
        </pc:sldMkLst>
        <pc:spChg chg="mod">
          <ac:chgData name="Karolyn Feliciani" userId="4076af5d-4c02-40b8-bc9d-56f6c404e751" providerId="ADAL" clId="{099CAC30-79AE-4DCE-97A7-3B8E8A0057CB}" dt="2026-01-07T10:22:28.010" v="12" actId="113"/>
          <ac:spMkLst>
            <pc:docMk/>
            <pc:sldMk cId="3061927069" sldId="336"/>
            <ac:spMk id="4" creationId="{8A3FCDC3-543C-8905-8EB4-3AC0E32FFFFF}"/>
          </ac:spMkLst>
        </pc:spChg>
      </pc:sldChg>
      <pc:sldChg chg="del">
        <pc:chgData name="Karolyn Feliciani" userId="4076af5d-4c02-40b8-bc9d-56f6c404e751" providerId="ADAL" clId="{099CAC30-79AE-4DCE-97A7-3B8E8A0057CB}" dt="2026-01-07T10:21:44.234" v="9" actId="2696"/>
        <pc:sldMkLst>
          <pc:docMk/>
          <pc:sldMk cId="2185037172" sldId="338"/>
        </pc:sldMkLst>
      </pc:sldChg>
      <pc:sldChg chg="modSp mod">
        <pc:chgData name="Karolyn Feliciani" userId="4076af5d-4c02-40b8-bc9d-56f6c404e751" providerId="ADAL" clId="{099CAC30-79AE-4DCE-97A7-3B8E8A0057CB}" dt="2026-01-07T10:22:17.675" v="11" actId="255"/>
        <pc:sldMkLst>
          <pc:docMk/>
          <pc:sldMk cId="3068538747" sldId="339"/>
        </pc:sldMkLst>
        <pc:spChg chg="mod">
          <ac:chgData name="Karolyn Feliciani" userId="4076af5d-4c02-40b8-bc9d-56f6c404e751" providerId="ADAL" clId="{099CAC30-79AE-4DCE-97A7-3B8E8A0057CB}" dt="2026-01-07T10:22:17.675" v="11" actId="255"/>
          <ac:spMkLst>
            <pc:docMk/>
            <pc:sldMk cId="3068538747" sldId="339"/>
            <ac:spMk id="4" creationId="{B2094341-C7E0-AA9E-3CB7-903290DFCD55}"/>
          </ac:spMkLst>
        </pc:spChg>
      </pc:sldChg>
      <pc:sldChg chg="modSp add mod">
        <pc:chgData name="Karolyn Feliciani" userId="4076af5d-4c02-40b8-bc9d-56f6c404e751" providerId="ADAL" clId="{099CAC30-79AE-4DCE-97A7-3B8E8A0057CB}" dt="2026-01-07T10:21:40.238" v="8" actId="20577"/>
        <pc:sldMkLst>
          <pc:docMk/>
          <pc:sldMk cId="1130971648" sldId="343"/>
        </pc:sldMkLst>
        <pc:spChg chg="mod">
          <ac:chgData name="Karolyn Feliciani" userId="4076af5d-4c02-40b8-bc9d-56f6c404e751" providerId="ADAL" clId="{099CAC30-79AE-4DCE-97A7-3B8E8A0057CB}" dt="2026-01-07T10:21:40.238" v="8" actId="20577"/>
          <ac:spMkLst>
            <pc:docMk/>
            <pc:sldMk cId="1130971648" sldId="343"/>
            <ac:spMk id="4" creationId="{8A3FCDC3-543C-8905-8EB4-3AC0E32FFFF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4B88D-6CDF-D749-B1DF-FA89F6EE299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E0B2B0-51D3-BE49-A209-AC288CD2B7F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Attention</a:t>
          </a:r>
        </a:p>
      </dgm:t>
    </dgm:pt>
    <dgm:pt modelId="{E70024E1-287C-654D-A107-AAFD40A768F6}" type="parTrans" cxnId="{9AE08DA1-9947-9245-BFF5-3C027625DC56}">
      <dgm:prSet/>
      <dgm:spPr/>
      <dgm:t>
        <a:bodyPr/>
        <a:lstStyle/>
        <a:p>
          <a:endParaRPr lang="en-US" sz="1800"/>
        </a:p>
      </dgm:t>
    </dgm:pt>
    <dgm:pt modelId="{18807363-27A7-F240-8279-2803A51CF605}" type="sibTrans" cxnId="{9AE08DA1-9947-9245-BFF5-3C027625DC56}">
      <dgm:prSet/>
      <dgm:spPr/>
      <dgm:t>
        <a:bodyPr/>
        <a:lstStyle/>
        <a:p>
          <a:endParaRPr lang="en-US" sz="1800"/>
        </a:p>
      </dgm:t>
    </dgm:pt>
    <dgm:pt modelId="{B4A53450-15CC-704F-896B-D9685099593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On task </a:t>
          </a:r>
          <a:r>
            <a:rPr lang="en-US" sz="1800" dirty="0" err="1">
              <a:solidFill>
                <a:schemeClr val="tx1"/>
              </a:solidFill>
            </a:rPr>
            <a:t>behaviours</a:t>
          </a:r>
          <a:endParaRPr lang="en-US" sz="1800" dirty="0">
            <a:solidFill>
              <a:schemeClr val="tx1"/>
            </a:solidFill>
          </a:endParaRPr>
        </a:p>
      </dgm:t>
    </dgm:pt>
    <dgm:pt modelId="{72232C83-DFB6-B547-ADC5-FB9F10298B97}" type="parTrans" cxnId="{BD8E58AE-B74E-5547-85CB-224AA919D3E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800"/>
        </a:p>
      </dgm:t>
    </dgm:pt>
    <dgm:pt modelId="{FB28D8DC-059D-464F-8265-36E06FB0034E}" type="sibTrans" cxnId="{BD8E58AE-B74E-5547-85CB-224AA919D3EE}">
      <dgm:prSet/>
      <dgm:spPr/>
      <dgm:t>
        <a:bodyPr/>
        <a:lstStyle/>
        <a:p>
          <a:endParaRPr lang="en-US" sz="1800"/>
        </a:p>
      </dgm:t>
    </dgm:pt>
    <dgm:pt modelId="{61C5CE72-0F93-DF47-BC2A-1BF35B25E11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Looking at teacher/book</a:t>
          </a:r>
        </a:p>
      </dgm:t>
    </dgm:pt>
    <dgm:pt modelId="{D98755B1-2CE3-DB45-BF06-B0DD755E9E21}" type="parTrans" cxnId="{9FEA496A-3B66-3F42-82C7-22A1F733A5F4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 sz="1800"/>
        </a:p>
      </dgm:t>
    </dgm:pt>
    <dgm:pt modelId="{DCF99665-6348-2F48-9705-5A5793F65F44}" type="sibTrans" cxnId="{9FEA496A-3B66-3F42-82C7-22A1F733A5F4}">
      <dgm:prSet/>
      <dgm:spPr/>
      <dgm:t>
        <a:bodyPr/>
        <a:lstStyle/>
        <a:p>
          <a:endParaRPr lang="en-US" sz="1800"/>
        </a:p>
      </dgm:t>
    </dgm:pt>
    <dgm:pt modelId="{E808280B-180F-4E45-BEAA-97D9C1B23A6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Responding to instructions</a:t>
          </a:r>
        </a:p>
      </dgm:t>
    </dgm:pt>
    <dgm:pt modelId="{A155BB47-401E-3C4B-BF55-BFEFA46D9566}" type="parTrans" cxnId="{1BCC59D6-C813-864B-B8F0-9FB9B20387D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1800"/>
        </a:p>
      </dgm:t>
    </dgm:pt>
    <dgm:pt modelId="{4BA58478-05DF-754D-9B5E-E0E93926C4C7}" type="sibTrans" cxnId="{1BCC59D6-C813-864B-B8F0-9FB9B20387D8}">
      <dgm:prSet/>
      <dgm:spPr/>
      <dgm:t>
        <a:bodyPr/>
        <a:lstStyle/>
        <a:p>
          <a:endParaRPr lang="en-US" sz="1800"/>
        </a:p>
      </dgm:t>
    </dgm:pt>
    <dgm:pt modelId="{5E9CB2A8-70D2-4745-ABD1-8A686212A4F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Off task </a:t>
          </a:r>
          <a:r>
            <a:rPr lang="en-US" sz="1800" dirty="0" err="1">
              <a:solidFill>
                <a:schemeClr val="tx1"/>
              </a:solidFill>
            </a:rPr>
            <a:t>behaviours</a:t>
          </a:r>
          <a:endParaRPr lang="en-US" sz="1800" dirty="0">
            <a:solidFill>
              <a:schemeClr val="tx1"/>
            </a:solidFill>
          </a:endParaRPr>
        </a:p>
      </dgm:t>
    </dgm:pt>
    <dgm:pt modelId="{392701AF-D36A-234C-BEC6-4CB37F42ECD2}" type="parTrans" cxnId="{EF389EB9-945C-B94A-B6FD-48F0F3013E3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800"/>
        </a:p>
      </dgm:t>
    </dgm:pt>
    <dgm:pt modelId="{4BDA80B9-6619-A749-93E3-C7DDC8683119}" type="sibTrans" cxnId="{EF389EB9-945C-B94A-B6FD-48F0F3013E3E}">
      <dgm:prSet/>
      <dgm:spPr/>
      <dgm:t>
        <a:bodyPr/>
        <a:lstStyle/>
        <a:p>
          <a:endParaRPr lang="en-US" sz="1800"/>
        </a:p>
      </dgm:t>
    </dgm:pt>
    <dgm:pt modelId="{83ABAAE8-6B82-2042-8503-ECA0BF06E09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Looking away from teacher/book</a:t>
          </a:r>
        </a:p>
      </dgm:t>
    </dgm:pt>
    <dgm:pt modelId="{BE3E09CF-406B-2149-B97B-77D6EF552AA8}" type="parTrans" cxnId="{074E8762-B1B3-A446-906D-DEBDD00382C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1800"/>
        </a:p>
      </dgm:t>
    </dgm:pt>
    <dgm:pt modelId="{5CC698A6-5D1C-1248-9648-857FD8BB96B5}" type="sibTrans" cxnId="{074E8762-B1B3-A446-906D-DEBDD00382CC}">
      <dgm:prSet/>
      <dgm:spPr/>
      <dgm:t>
        <a:bodyPr/>
        <a:lstStyle/>
        <a:p>
          <a:endParaRPr lang="en-US" sz="1800"/>
        </a:p>
      </dgm:t>
    </dgm:pt>
    <dgm:pt modelId="{51329846-192C-2D41-8176-C2367555CA26}">
      <dgm:prSet custT="1"/>
      <dgm:spPr>
        <a:solidFill>
          <a:schemeClr val="accent3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Fidgeting/moving around</a:t>
          </a:r>
        </a:p>
      </dgm:t>
    </dgm:pt>
    <dgm:pt modelId="{FFB32636-9C50-1845-9AB3-A20B0616B76F}" type="parTrans" cxnId="{19F08EF7-989D-AA4B-BAFF-DB1731E58453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1800"/>
        </a:p>
      </dgm:t>
    </dgm:pt>
    <dgm:pt modelId="{0F43D1FD-4352-0745-B2E3-DBA955905205}" type="sibTrans" cxnId="{19F08EF7-989D-AA4B-BAFF-DB1731E58453}">
      <dgm:prSet/>
      <dgm:spPr/>
      <dgm:t>
        <a:bodyPr/>
        <a:lstStyle/>
        <a:p>
          <a:endParaRPr lang="en-US" sz="1800"/>
        </a:p>
      </dgm:t>
    </dgm:pt>
    <dgm:pt modelId="{2759AD21-D9AA-46A8-A3DF-B43D83EB8358}" type="pres">
      <dgm:prSet presAssocID="{23A4B88D-6CDF-D749-B1DF-FA89F6EE29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C34560-B7E0-4AA7-A60E-FB4B1CC234CE}" type="pres">
      <dgm:prSet presAssocID="{D2E0B2B0-51D3-BE49-A209-AC288CD2B7FE}" presName="hierRoot1" presStyleCnt="0">
        <dgm:presLayoutVars>
          <dgm:hierBranch val="init"/>
        </dgm:presLayoutVars>
      </dgm:prSet>
      <dgm:spPr/>
    </dgm:pt>
    <dgm:pt modelId="{19AD81DD-55AE-4AFC-8A8A-F666B6A33E7A}" type="pres">
      <dgm:prSet presAssocID="{D2E0B2B0-51D3-BE49-A209-AC288CD2B7FE}" presName="rootComposite1" presStyleCnt="0"/>
      <dgm:spPr/>
    </dgm:pt>
    <dgm:pt modelId="{CDA81364-1D11-4BE5-84D2-31E675E23B39}" type="pres">
      <dgm:prSet presAssocID="{D2E0B2B0-51D3-BE49-A209-AC288CD2B7FE}" presName="rootText1" presStyleLbl="node0" presStyleIdx="0" presStyleCnt="1">
        <dgm:presLayoutVars>
          <dgm:chPref val="3"/>
        </dgm:presLayoutVars>
      </dgm:prSet>
      <dgm:spPr/>
    </dgm:pt>
    <dgm:pt modelId="{0392A627-EB59-4C31-A551-CE5E4A0F4549}" type="pres">
      <dgm:prSet presAssocID="{D2E0B2B0-51D3-BE49-A209-AC288CD2B7FE}" presName="rootConnector1" presStyleLbl="node1" presStyleIdx="0" presStyleCnt="0"/>
      <dgm:spPr/>
    </dgm:pt>
    <dgm:pt modelId="{70908615-FFE5-42DD-B3B3-42F7E829C356}" type="pres">
      <dgm:prSet presAssocID="{D2E0B2B0-51D3-BE49-A209-AC288CD2B7FE}" presName="hierChild2" presStyleCnt="0"/>
      <dgm:spPr/>
    </dgm:pt>
    <dgm:pt modelId="{FEC68ED1-50BA-416C-A211-D1F6DA9CE980}" type="pres">
      <dgm:prSet presAssocID="{72232C83-DFB6-B547-ADC5-FB9F10298B97}" presName="Name64" presStyleLbl="parChTrans1D2" presStyleIdx="0" presStyleCnt="2"/>
      <dgm:spPr/>
    </dgm:pt>
    <dgm:pt modelId="{ABE9FE0B-CD34-45F3-A0E1-E287D5800534}" type="pres">
      <dgm:prSet presAssocID="{B4A53450-15CC-704F-896B-D9685099593F}" presName="hierRoot2" presStyleCnt="0">
        <dgm:presLayoutVars>
          <dgm:hierBranch val="init"/>
        </dgm:presLayoutVars>
      </dgm:prSet>
      <dgm:spPr/>
    </dgm:pt>
    <dgm:pt modelId="{9856DA15-9666-4C85-9D51-8D9145AD9629}" type="pres">
      <dgm:prSet presAssocID="{B4A53450-15CC-704F-896B-D9685099593F}" presName="rootComposite" presStyleCnt="0"/>
      <dgm:spPr/>
    </dgm:pt>
    <dgm:pt modelId="{8E1F4774-A908-49DC-BD49-9BE60E19C165}" type="pres">
      <dgm:prSet presAssocID="{B4A53450-15CC-704F-896B-D9685099593F}" presName="rootText" presStyleLbl="node2" presStyleIdx="0" presStyleCnt="2">
        <dgm:presLayoutVars>
          <dgm:chPref val="3"/>
        </dgm:presLayoutVars>
      </dgm:prSet>
      <dgm:spPr/>
    </dgm:pt>
    <dgm:pt modelId="{9AC35313-2543-49AD-B76D-B48464CA3AFE}" type="pres">
      <dgm:prSet presAssocID="{B4A53450-15CC-704F-896B-D9685099593F}" presName="rootConnector" presStyleLbl="node2" presStyleIdx="0" presStyleCnt="2"/>
      <dgm:spPr/>
    </dgm:pt>
    <dgm:pt modelId="{EB17C266-59A0-40DC-ADB3-23551E977961}" type="pres">
      <dgm:prSet presAssocID="{B4A53450-15CC-704F-896B-D9685099593F}" presName="hierChild4" presStyleCnt="0"/>
      <dgm:spPr/>
    </dgm:pt>
    <dgm:pt modelId="{0CC5B5E9-CCB3-4185-B243-34F87AC9FDCB}" type="pres">
      <dgm:prSet presAssocID="{D98755B1-2CE3-DB45-BF06-B0DD755E9E21}" presName="Name64" presStyleLbl="parChTrans1D3" presStyleIdx="0" presStyleCnt="4"/>
      <dgm:spPr/>
    </dgm:pt>
    <dgm:pt modelId="{DAC399B5-2281-4FBC-960A-C339611B320B}" type="pres">
      <dgm:prSet presAssocID="{61C5CE72-0F93-DF47-BC2A-1BF35B25E110}" presName="hierRoot2" presStyleCnt="0">
        <dgm:presLayoutVars>
          <dgm:hierBranch val="init"/>
        </dgm:presLayoutVars>
      </dgm:prSet>
      <dgm:spPr/>
    </dgm:pt>
    <dgm:pt modelId="{17F7C207-23AC-4A93-8870-5F345A7F79A3}" type="pres">
      <dgm:prSet presAssocID="{61C5CE72-0F93-DF47-BC2A-1BF35B25E110}" presName="rootComposite" presStyleCnt="0"/>
      <dgm:spPr/>
    </dgm:pt>
    <dgm:pt modelId="{19C09A9C-0B22-4BB7-B378-CD31F9C3A6BF}" type="pres">
      <dgm:prSet presAssocID="{61C5CE72-0F93-DF47-BC2A-1BF35B25E110}" presName="rootText" presStyleLbl="node3" presStyleIdx="0" presStyleCnt="4">
        <dgm:presLayoutVars>
          <dgm:chPref val="3"/>
        </dgm:presLayoutVars>
      </dgm:prSet>
      <dgm:spPr/>
    </dgm:pt>
    <dgm:pt modelId="{EE300881-E0E0-425B-9B16-EED01DC5A102}" type="pres">
      <dgm:prSet presAssocID="{61C5CE72-0F93-DF47-BC2A-1BF35B25E110}" presName="rootConnector" presStyleLbl="node3" presStyleIdx="0" presStyleCnt="4"/>
      <dgm:spPr/>
    </dgm:pt>
    <dgm:pt modelId="{D1F3AFDE-2195-4B2B-98B8-E07B9902F84A}" type="pres">
      <dgm:prSet presAssocID="{61C5CE72-0F93-DF47-BC2A-1BF35B25E110}" presName="hierChild4" presStyleCnt="0"/>
      <dgm:spPr/>
    </dgm:pt>
    <dgm:pt modelId="{459390EB-64FA-40C4-9FD1-A55BEF78A449}" type="pres">
      <dgm:prSet presAssocID="{61C5CE72-0F93-DF47-BC2A-1BF35B25E110}" presName="hierChild5" presStyleCnt="0"/>
      <dgm:spPr/>
    </dgm:pt>
    <dgm:pt modelId="{27D81DE5-F525-4098-A693-1DC83031AA62}" type="pres">
      <dgm:prSet presAssocID="{A155BB47-401E-3C4B-BF55-BFEFA46D9566}" presName="Name64" presStyleLbl="parChTrans1D3" presStyleIdx="1" presStyleCnt="4"/>
      <dgm:spPr/>
    </dgm:pt>
    <dgm:pt modelId="{1E166797-4B9C-4250-A48E-79308FAD9B86}" type="pres">
      <dgm:prSet presAssocID="{E808280B-180F-4E45-BEAA-97D9C1B23A60}" presName="hierRoot2" presStyleCnt="0">
        <dgm:presLayoutVars>
          <dgm:hierBranch val="init"/>
        </dgm:presLayoutVars>
      </dgm:prSet>
      <dgm:spPr/>
    </dgm:pt>
    <dgm:pt modelId="{AFF2EEB5-4C02-4709-A2EB-62F589EE3B34}" type="pres">
      <dgm:prSet presAssocID="{E808280B-180F-4E45-BEAA-97D9C1B23A60}" presName="rootComposite" presStyleCnt="0"/>
      <dgm:spPr/>
    </dgm:pt>
    <dgm:pt modelId="{49EDD140-4271-436A-BE29-32B47975419D}" type="pres">
      <dgm:prSet presAssocID="{E808280B-180F-4E45-BEAA-97D9C1B23A60}" presName="rootText" presStyleLbl="node3" presStyleIdx="1" presStyleCnt="4">
        <dgm:presLayoutVars>
          <dgm:chPref val="3"/>
        </dgm:presLayoutVars>
      </dgm:prSet>
      <dgm:spPr/>
    </dgm:pt>
    <dgm:pt modelId="{0382EF05-C094-4B95-BB28-01762194E12A}" type="pres">
      <dgm:prSet presAssocID="{E808280B-180F-4E45-BEAA-97D9C1B23A60}" presName="rootConnector" presStyleLbl="node3" presStyleIdx="1" presStyleCnt="4"/>
      <dgm:spPr/>
    </dgm:pt>
    <dgm:pt modelId="{E2F040AB-0C23-4E05-BFE6-1395430DA263}" type="pres">
      <dgm:prSet presAssocID="{E808280B-180F-4E45-BEAA-97D9C1B23A60}" presName="hierChild4" presStyleCnt="0"/>
      <dgm:spPr/>
    </dgm:pt>
    <dgm:pt modelId="{10EAF13D-53C5-49B6-9920-9397C95F99EB}" type="pres">
      <dgm:prSet presAssocID="{E808280B-180F-4E45-BEAA-97D9C1B23A60}" presName="hierChild5" presStyleCnt="0"/>
      <dgm:spPr/>
    </dgm:pt>
    <dgm:pt modelId="{B6F41A57-EA67-4EF6-8CD0-14FB23220BBD}" type="pres">
      <dgm:prSet presAssocID="{B4A53450-15CC-704F-896B-D9685099593F}" presName="hierChild5" presStyleCnt="0"/>
      <dgm:spPr/>
    </dgm:pt>
    <dgm:pt modelId="{C44B961C-A551-4617-A48B-EE8EAC2A82E3}" type="pres">
      <dgm:prSet presAssocID="{392701AF-D36A-234C-BEC6-4CB37F42ECD2}" presName="Name64" presStyleLbl="parChTrans1D2" presStyleIdx="1" presStyleCnt="2"/>
      <dgm:spPr/>
    </dgm:pt>
    <dgm:pt modelId="{7CE2A91D-5126-4C31-BF35-AFDC939F2238}" type="pres">
      <dgm:prSet presAssocID="{5E9CB2A8-70D2-4745-ABD1-8A686212A4F3}" presName="hierRoot2" presStyleCnt="0">
        <dgm:presLayoutVars>
          <dgm:hierBranch val="init"/>
        </dgm:presLayoutVars>
      </dgm:prSet>
      <dgm:spPr/>
    </dgm:pt>
    <dgm:pt modelId="{162A7C8A-2AE9-4A74-B830-129FF96672B9}" type="pres">
      <dgm:prSet presAssocID="{5E9CB2A8-70D2-4745-ABD1-8A686212A4F3}" presName="rootComposite" presStyleCnt="0"/>
      <dgm:spPr/>
    </dgm:pt>
    <dgm:pt modelId="{55B66A5F-1F08-4083-AC6B-AD37517501BE}" type="pres">
      <dgm:prSet presAssocID="{5E9CB2A8-70D2-4745-ABD1-8A686212A4F3}" presName="rootText" presStyleLbl="node2" presStyleIdx="1" presStyleCnt="2">
        <dgm:presLayoutVars>
          <dgm:chPref val="3"/>
        </dgm:presLayoutVars>
      </dgm:prSet>
      <dgm:spPr/>
    </dgm:pt>
    <dgm:pt modelId="{216E6CC1-3B75-4EFA-8A5D-0712050023D9}" type="pres">
      <dgm:prSet presAssocID="{5E9CB2A8-70D2-4745-ABD1-8A686212A4F3}" presName="rootConnector" presStyleLbl="node2" presStyleIdx="1" presStyleCnt="2"/>
      <dgm:spPr/>
    </dgm:pt>
    <dgm:pt modelId="{5A9514AE-CFCA-403D-9956-AE9F1C2FB6A1}" type="pres">
      <dgm:prSet presAssocID="{5E9CB2A8-70D2-4745-ABD1-8A686212A4F3}" presName="hierChild4" presStyleCnt="0"/>
      <dgm:spPr/>
    </dgm:pt>
    <dgm:pt modelId="{C4C1BC5B-A0A0-41C5-B090-1A47321B9174}" type="pres">
      <dgm:prSet presAssocID="{BE3E09CF-406B-2149-B97B-77D6EF552AA8}" presName="Name64" presStyleLbl="parChTrans1D3" presStyleIdx="2" presStyleCnt="4"/>
      <dgm:spPr/>
    </dgm:pt>
    <dgm:pt modelId="{E8478D57-12C5-4DEF-80A3-82DBEF62297E}" type="pres">
      <dgm:prSet presAssocID="{83ABAAE8-6B82-2042-8503-ECA0BF06E093}" presName="hierRoot2" presStyleCnt="0">
        <dgm:presLayoutVars>
          <dgm:hierBranch val="init"/>
        </dgm:presLayoutVars>
      </dgm:prSet>
      <dgm:spPr/>
    </dgm:pt>
    <dgm:pt modelId="{7F56BD63-E6A0-48B9-B15B-F5DB3C416FAB}" type="pres">
      <dgm:prSet presAssocID="{83ABAAE8-6B82-2042-8503-ECA0BF06E093}" presName="rootComposite" presStyleCnt="0"/>
      <dgm:spPr/>
    </dgm:pt>
    <dgm:pt modelId="{A34A5171-8EE8-4CB1-BFE0-8BBBFCDD4985}" type="pres">
      <dgm:prSet presAssocID="{83ABAAE8-6B82-2042-8503-ECA0BF06E093}" presName="rootText" presStyleLbl="node3" presStyleIdx="2" presStyleCnt="4">
        <dgm:presLayoutVars>
          <dgm:chPref val="3"/>
        </dgm:presLayoutVars>
      </dgm:prSet>
      <dgm:spPr/>
    </dgm:pt>
    <dgm:pt modelId="{3CDE0036-1967-4077-900E-F49E916D1071}" type="pres">
      <dgm:prSet presAssocID="{83ABAAE8-6B82-2042-8503-ECA0BF06E093}" presName="rootConnector" presStyleLbl="node3" presStyleIdx="2" presStyleCnt="4"/>
      <dgm:spPr/>
    </dgm:pt>
    <dgm:pt modelId="{F05950BE-AFA0-4E03-83A2-250B9F326A71}" type="pres">
      <dgm:prSet presAssocID="{83ABAAE8-6B82-2042-8503-ECA0BF06E093}" presName="hierChild4" presStyleCnt="0"/>
      <dgm:spPr/>
    </dgm:pt>
    <dgm:pt modelId="{30BD9748-8E55-44F8-92B2-86046706F1EB}" type="pres">
      <dgm:prSet presAssocID="{83ABAAE8-6B82-2042-8503-ECA0BF06E093}" presName="hierChild5" presStyleCnt="0"/>
      <dgm:spPr/>
    </dgm:pt>
    <dgm:pt modelId="{48657845-6FB0-4B4E-BE6E-D6337C8B8E48}" type="pres">
      <dgm:prSet presAssocID="{FFB32636-9C50-1845-9AB3-A20B0616B76F}" presName="Name64" presStyleLbl="parChTrans1D3" presStyleIdx="3" presStyleCnt="4"/>
      <dgm:spPr/>
    </dgm:pt>
    <dgm:pt modelId="{54639137-955E-48E4-A307-71E3BAD61F38}" type="pres">
      <dgm:prSet presAssocID="{51329846-192C-2D41-8176-C2367555CA26}" presName="hierRoot2" presStyleCnt="0">
        <dgm:presLayoutVars>
          <dgm:hierBranch val="init"/>
        </dgm:presLayoutVars>
      </dgm:prSet>
      <dgm:spPr/>
    </dgm:pt>
    <dgm:pt modelId="{2157A80B-E6C6-474A-918C-96E8ADE08FCC}" type="pres">
      <dgm:prSet presAssocID="{51329846-192C-2D41-8176-C2367555CA26}" presName="rootComposite" presStyleCnt="0"/>
      <dgm:spPr/>
    </dgm:pt>
    <dgm:pt modelId="{34D908EC-1523-44E4-A041-5E6D895C3BCD}" type="pres">
      <dgm:prSet presAssocID="{51329846-192C-2D41-8176-C2367555CA26}" presName="rootText" presStyleLbl="node3" presStyleIdx="3" presStyleCnt="4">
        <dgm:presLayoutVars>
          <dgm:chPref val="3"/>
        </dgm:presLayoutVars>
      </dgm:prSet>
      <dgm:spPr/>
    </dgm:pt>
    <dgm:pt modelId="{58588116-E25C-49D1-9112-368D6AF50122}" type="pres">
      <dgm:prSet presAssocID="{51329846-192C-2D41-8176-C2367555CA26}" presName="rootConnector" presStyleLbl="node3" presStyleIdx="3" presStyleCnt="4"/>
      <dgm:spPr/>
    </dgm:pt>
    <dgm:pt modelId="{6CBCF6AA-566F-40C6-B5AF-58D02EE0F506}" type="pres">
      <dgm:prSet presAssocID="{51329846-192C-2D41-8176-C2367555CA26}" presName="hierChild4" presStyleCnt="0"/>
      <dgm:spPr/>
    </dgm:pt>
    <dgm:pt modelId="{498E97BF-D83F-4CF9-9A79-3951046AAEFE}" type="pres">
      <dgm:prSet presAssocID="{51329846-192C-2D41-8176-C2367555CA26}" presName="hierChild5" presStyleCnt="0"/>
      <dgm:spPr/>
    </dgm:pt>
    <dgm:pt modelId="{15439387-E2FA-4EE9-B444-F8D2D503EF0A}" type="pres">
      <dgm:prSet presAssocID="{5E9CB2A8-70D2-4745-ABD1-8A686212A4F3}" presName="hierChild5" presStyleCnt="0"/>
      <dgm:spPr/>
    </dgm:pt>
    <dgm:pt modelId="{576AE1AB-6EB1-4A75-93C9-D847CE75E1A9}" type="pres">
      <dgm:prSet presAssocID="{D2E0B2B0-51D3-BE49-A209-AC288CD2B7FE}" presName="hierChild3" presStyleCnt="0"/>
      <dgm:spPr/>
    </dgm:pt>
  </dgm:ptLst>
  <dgm:cxnLst>
    <dgm:cxn modelId="{7BE6921C-A5E0-49AD-94A4-446BD70F45B7}" type="presOf" srcId="{D2E0B2B0-51D3-BE49-A209-AC288CD2B7FE}" destId="{0392A627-EB59-4C31-A551-CE5E4A0F4549}" srcOrd="1" destOrd="0" presId="urn:microsoft.com/office/officeart/2009/3/layout/HorizontalOrganizationChart"/>
    <dgm:cxn modelId="{729FAE22-3F0A-40B4-A822-B69FF516E3EA}" type="presOf" srcId="{5E9CB2A8-70D2-4745-ABD1-8A686212A4F3}" destId="{216E6CC1-3B75-4EFA-8A5D-0712050023D9}" srcOrd="1" destOrd="0" presId="urn:microsoft.com/office/officeart/2009/3/layout/HorizontalOrganizationChart"/>
    <dgm:cxn modelId="{2D46D225-54B1-4D28-8CEF-BFBD1D2BAF14}" type="presOf" srcId="{A155BB47-401E-3C4B-BF55-BFEFA46D9566}" destId="{27D81DE5-F525-4098-A693-1DC83031AA62}" srcOrd="0" destOrd="0" presId="urn:microsoft.com/office/officeart/2009/3/layout/HorizontalOrganizationChart"/>
    <dgm:cxn modelId="{2E82B135-7719-421A-A9F7-218BFB48CCD5}" type="presOf" srcId="{61C5CE72-0F93-DF47-BC2A-1BF35B25E110}" destId="{EE300881-E0E0-425B-9B16-EED01DC5A102}" srcOrd="1" destOrd="0" presId="urn:microsoft.com/office/officeart/2009/3/layout/HorizontalOrganizationChart"/>
    <dgm:cxn modelId="{BB4E1D36-A566-4FE2-AA81-539E6858BB1E}" type="presOf" srcId="{51329846-192C-2D41-8176-C2367555CA26}" destId="{58588116-E25C-49D1-9112-368D6AF50122}" srcOrd="1" destOrd="0" presId="urn:microsoft.com/office/officeart/2009/3/layout/HorizontalOrganizationChart"/>
    <dgm:cxn modelId="{95C12A3A-46CD-4802-8EE5-9626ED20B973}" type="presOf" srcId="{B4A53450-15CC-704F-896B-D9685099593F}" destId="{8E1F4774-A908-49DC-BD49-9BE60E19C165}" srcOrd="0" destOrd="0" presId="urn:microsoft.com/office/officeart/2009/3/layout/HorizontalOrganizationChart"/>
    <dgm:cxn modelId="{074E8762-B1B3-A446-906D-DEBDD00382CC}" srcId="{5E9CB2A8-70D2-4745-ABD1-8A686212A4F3}" destId="{83ABAAE8-6B82-2042-8503-ECA0BF06E093}" srcOrd="0" destOrd="0" parTransId="{BE3E09CF-406B-2149-B97B-77D6EF552AA8}" sibTransId="{5CC698A6-5D1C-1248-9648-857FD8BB96B5}"/>
    <dgm:cxn modelId="{08F70147-3EF6-4319-B858-44F9A1C94DCE}" type="presOf" srcId="{B4A53450-15CC-704F-896B-D9685099593F}" destId="{9AC35313-2543-49AD-B76D-B48464CA3AFE}" srcOrd="1" destOrd="0" presId="urn:microsoft.com/office/officeart/2009/3/layout/HorizontalOrganizationChart"/>
    <dgm:cxn modelId="{9FEA496A-3B66-3F42-82C7-22A1F733A5F4}" srcId="{B4A53450-15CC-704F-896B-D9685099593F}" destId="{61C5CE72-0F93-DF47-BC2A-1BF35B25E110}" srcOrd="0" destOrd="0" parTransId="{D98755B1-2CE3-DB45-BF06-B0DD755E9E21}" sibTransId="{DCF99665-6348-2F48-9705-5A5793F65F44}"/>
    <dgm:cxn modelId="{85DFDE6D-9EC1-4269-8563-CF89264CDB0D}" type="presOf" srcId="{5E9CB2A8-70D2-4745-ABD1-8A686212A4F3}" destId="{55B66A5F-1F08-4083-AC6B-AD37517501BE}" srcOrd="0" destOrd="0" presId="urn:microsoft.com/office/officeart/2009/3/layout/HorizontalOrganizationChart"/>
    <dgm:cxn modelId="{DFE5B354-6B42-4F0E-B070-41596EAC7DC9}" type="presOf" srcId="{61C5CE72-0F93-DF47-BC2A-1BF35B25E110}" destId="{19C09A9C-0B22-4BB7-B378-CD31F9C3A6BF}" srcOrd="0" destOrd="0" presId="urn:microsoft.com/office/officeart/2009/3/layout/HorizontalOrganizationChart"/>
    <dgm:cxn modelId="{A626097B-18FB-48A0-A5F3-066660D49CD2}" type="presOf" srcId="{E808280B-180F-4E45-BEAA-97D9C1B23A60}" destId="{0382EF05-C094-4B95-BB28-01762194E12A}" srcOrd="1" destOrd="0" presId="urn:microsoft.com/office/officeart/2009/3/layout/HorizontalOrganizationChart"/>
    <dgm:cxn modelId="{3ACF777C-C8FE-4888-9C92-3BD50A9747CC}" type="presOf" srcId="{83ABAAE8-6B82-2042-8503-ECA0BF06E093}" destId="{3CDE0036-1967-4077-900E-F49E916D1071}" srcOrd="1" destOrd="0" presId="urn:microsoft.com/office/officeart/2009/3/layout/HorizontalOrganizationChart"/>
    <dgm:cxn modelId="{B5298281-F75E-4B82-9112-6209979C0520}" type="presOf" srcId="{FFB32636-9C50-1845-9AB3-A20B0616B76F}" destId="{48657845-6FB0-4B4E-BE6E-D6337C8B8E48}" srcOrd="0" destOrd="0" presId="urn:microsoft.com/office/officeart/2009/3/layout/HorizontalOrganizationChart"/>
    <dgm:cxn modelId="{F8B5CA87-C16E-47B7-A05A-C5740597C64F}" type="presOf" srcId="{392701AF-D36A-234C-BEC6-4CB37F42ECD2}" destId="{C44B961C-A551-4617-A48B-EE8EAC2A82E3}" srcOrd="0" destOrd="0" presId="urn:microsoft.com/office/officeart/2009/3/layout/HorizontalOrganizationChart"/>
    <dgm:cxn modelId="{C66B2396-60F6-4C6E-BD63-1B9A8DCF585E}" type="presOf" srcId="{51329846-192C-2D41-8176-C2367555CA26}" destId="{34D908EC-1523-44E4-A041-5E6D895C3BCD}" srcOrd="0" destOrd="0" presId="urn:microsoft.com/office/officeart/2009/3/layout/HorizontalOrganizationChart"/>
    <dgm:cxn modelId="{08646E9D-E723-4A5D-A978-AA92BE822701}" type="presOf" srcId="{D2E0B2B0-51D3-BE49-A209-AC288CD2B7FE}" destId="{CDA81364-1D11-4BE5-84D2-31E675E23B39}" srcOrd="0" destOrd="0" presId="urn:microsoft.com/office/officeart/2009/3/layout/HorizontalOrganizationChart"/>
    <dgm:cxn modelId="{9AE08DA1-9947-9245-BFF5-3C027625DC56}" srcId="{23A4B88D-6CDF-D749-B1DF-FA89F6EE299E}" destId="{D2E0B2B0-51D3-BE49-A209-AC288CD2B7FE}" srcOrd="0" destOrd="0" parTransId="{E70024E1-287C-654D-A107-AAFD40A768F6}" sibTransId="{18807363-27A7-F240-8279-2803A51CF605}"/>
    <dgm:cxn modelId="{00CF95AC-5C53-4A51-85C9-48C09501C745}" type="presOf" srcId="{D98755B1-2CE3-DB45-BF06-B0DD755E9E21}" destId="{0CC5B5E9-CCB3-4185-B243-34F87AC9FDCB}" srcOrd="0" destOrd="0" presId="urn:microsoft.com/office/officeart/2009/3/layout/HorizontalOrganizationChart"/>
    <dgm:cxn modelId="{4039BBAC-3B0A-47FB-A7C7-7CC744830B76}" type="presOf" srcId="{BE3E09CF-406B-2149-B97B-77D6EF552AA8}" destId="{C4C1BC5B-A0A0-41C5-B090-1A47321B9174}" srcOrd="0" destOrd="0" presId="urn:microsoft.com/office/officeart/2009/3/layout/HorizontalOrganizationChart"/>
    <dgm:cxn modelId="{BD8E58AE-B74E-5547-85CB-224AA919D3EE}" srcId="{D2E0B2B0-51D3-BE49-A209-AC288CD2B7FE}" destId="{B4A53450-15CC-704F-896B-D9685099593F}" srcOrd="0" destOrd="0" parTransId="{72232C83-DFB6-B547-ADC5-FB9F10298B97}" sibTransId="{FB28D8DC-059D-464F-8265-36E06FB0034E}"/>
    <dgm:cxn modelId="{C597B1B7-F89E-4C71-8595-3415B045BF94}" type="presOf" srcId="{23A4B88D-6CDF-D749-B1DF-FA89F6EE299E}" destId="{2759AD21-D9AA-46A8-A3DF-B43D83EB8358}" srcOrd="0" destOrd="0" presId="urn:microsoft.com/office/officeart/2009/3/layout/HorizontalOrganizationChart"/>
    <dgm:cxn modelId="{EF389EB9-945C-B94A-B6FD-48F0F3013E3E}" srcId="{D2E0B2B0-51D3-BE49-A209-AC288CD2B7FE}" destId="{5E9CB2A8-70D2-4745-ABD1-8A686212A4F3}" srcOrd="1" destOrd="0" parTransId="{392701AF-D36A-234C-BEC6-4CB37F42ECD2}" sibTransId="{4BDA80B9-6619-A749-93E3-C7DDC8683119}"/>
    <dgm:cxn modelId="{1BCC59D6-C813-864B-B8F0-9FB9B20387D8}" srcId="{B4A53450-15CC-704F-896B-D9685099593F}" destId="{E808280B-180F-4E45-BEAA-97D9C1B23A60}" srcOrd="1" destOrd="0" parTransId="{A155BB47-401E-3C4B-BF55-BFEFA46D9566}" sibTransId="{4BA58478-05DF-754D-9B5E-E0E93926C4C7}"/>
    <dgm:cxn modelId="{6C593ED8-8C19-45E4-9D07-8F7E26ED7378}" type="presOf" srcId="{E808280B-180F-4E45-BEAA-97D9C1B23A60}" destId="{49EDD140-4271-436A-BE29-32B47975419D}" srcOrd="0" destOrd="0" presId="urn:microsoft.com/office/officeart/2009/3/layout/HorizontalOrganizationChart"/>
    <dgm:cxn modelId="{3DA238EE-D63F-44A0-9422-A67EF44444A7}" type="presOf" srcId="{83ABAAE8-6B82-2042-8503-ECA0BF06E093}" destId="{A34A5171-8EE8-4CB1-BFE0-8BBBFCDD4985}" srcOrd="0" destOrd="0" presId="urn:microsoft.com/office/officeart/2009/3/layout/HorizontalOrganizationChart"/>
    <dgm:cxn modelId="{19F08EF7-989D-AA4B-BAFF-DB1731E58453}" srcId="{5E9CB2A8-70D2-4745-ABD1-8A686212A4F3}" destId="{51329846-192C-2D41-8176-C2367555CA26}" srcOrd="1" destOrd="0" parTransId="{FFB32636-9C50-1845-9AB3-A20B0616B76F}" sibTransId="{0F43D1FD-4352-0745-B2E3-DBA955905205}"/>
    <dgm:cxn modelId="{0E46C4F9-01B1-4A90-8F5F-DD01CA368681}" type="presOf" srcId="{72232C83-DFB6-B547-ADC5-FB9F10298B97}" destId="{FEC68ED1-50BA-416C-A211-D1F6DA9CE980}" srcOrd="0" destOrd="0" presId="urn:microsoft.com/office/officeart/2009/3/layout/HorizontalOrganizationChart"/>
    <dgm:cxn modelId="{A778021B-E9B9-4072-B44C-C1E7C880468C}" type="presParOf" srcId="{2759AD21-D9AA-46A8-A3DF-B43D83EB8358}" destId="{BEC34560-B7E0-4AA7-A60E-FB4B1CC234CE}" srcOrd="0" destOrd="0" presId="urn:microsoft.com/office/officeart/2009/3/layout/HorizontalOrganizationChart"/>
    <dgm:cxn modelId="{D9712D75-EC57-4ACF-A229-B82287DC9FF0}" type="presParOf" srcId="{BEC34560-B7E0-4AA7-A60E-FB4B1CC234CE}" destId="{19AD81DD-55AE-4AFC-8A8A-F666B6A33E7A}" srcOrd="0" destOrd="0" presId="urn:microsoft.com/office/officeart/2009/3/layout/HorizontalOrganizationChart"/>
    <dgm:cxn modelId="{9F4C5CCC-1423-42EE-B5FD-8B36E93A78CF}" type="presParOf" srcId="{19AD81DD-55AE-4AFC-8A8A-F666B6A33E7A}" destId="{CDA81364-1D11-4BE5-84D2-31E675E23B39}" srcOrd="0" destOrd="0" presId="urn:microsoft.com/office/officeart/2009/3/layout/HorizontalOrganizationChart"/>
    <dgm:cxn modelId="{65FC30C3-D59B-4F58-8B9A-99629A8D43C8}" type="presParOf" srcId="{19AD81DD-55AE-4AFC-8A8A-F666B6A33E7A}" destId="{0392A627-EB59-4C31-A551-CE5E4A0F4549}" srcOrd="1" destOrd="0" presId="urn:microsoft.com/office/officeart/2009/3/layout/HorizontalOrganizationChart"/>
    <dgm:cxn modelId="{962DE559-8C79-40DA-8C6B-752832359528}" type="presParOf" srcId="{BEC34560-B7E0-4AA7-A60E-FB4B1CC234CE}" destId="{70908615-FFE5-42DD-B3B3-42F7E829C356}" srcOrd="1" destOrd="0" presId="urn:microsoft.com/office/officeart/2009/3/layout/HorizontalOrganizationChart"/>
    <dgm:cxn modelId="{357B015A-E723-4E67-A1BF-78800F3B4AE1}" type="presParOf" srcId="{70908615-FFE5-42DD-B3B3-42F7E829C356}" destId="{FEC68ED1-50BA-416C-A211-D1F6DA9CE980}" srcOrd="0" destOrd="0" presId="urn:microsoft.com/office/officeart/2009/3/layout/HorizontalOrganizationChart"/>
    <dgm:cxn modelId="{28F90525-B097-4ECF-A5D6-650039C0F88A}" type="presParOf" srcId="{70908615-FFE5-42DD-B3B3-42F7E829C356}" destId="{ABE9FE0B-CD34-45F3-A0E1-E287D5800534}" srcOrd="1" destOrd="0" presId="urn:microsoft.com/office/officeart/2009/3/layout/HorizontalOrganizationChart"/>
    <dgm:cxn modelId="{5AA2FC96-9599-4C7F-B232-0DBB4EA199F6}" type="presParOf" srcId="{ABE9FE0B-CD34-45F3-A0E1-E287D5800534}" destId="{9856DA15-9666-4C85-9D51-8D9145AD9629}" srcOrd="0" destOrd="0" presId="urn:microsoft.com/office/officeart/2009/3/layout/HorizontalOrganizationChart"/>
    <dgm:cxn modelId="{F5360E81-6312-4791-BC28-AF1520BCCB13}" type="presParOf" srcId="{9856DA15-9666-4C85-9D51-8D9145AD9629}" destId="{8E1F4774-A908-49DC-BD49-9BE60E19C165}" srcOrd="0" destOrd="0" presId="urn:microsoft.com/office/officeart/2009/3/layout/HorizontalOrganizationChart"/>
    <dgm:cxn modelId="{641C80D3-C2AB-41F1-8E75-0DF5D6BD6712}" type="presParOf" srcId="{9856DA15-9666-4C85-9D51-8D9145AD9629}" destId="{9AC35313-2543-49AD-B76D-B48464CA3AFE}" srcOrd="1" destOrd="0" presId="urn:microsoft.com/office/officeart/2009/3/layout/HorizontalOrganizationChart"/>
    <dgm:cxn modelId="{D0B304BD-529A-45DE-99A2-9E2A66BCFF94}" type="presParOf" srcId="{ABE9FE0B-CD34-45F3-A0E1-E287D5800534}" destId="{EB17C266-59A0-40DC-ADB3-23551E977961}" srcOrd="1" destOrd="0" presId="urn:microsoft.com/office/officeart/2009/3/layout/HorizontalOrganizationChart"/>
    <dgm:cxn modelId="{B68B1474-F80B-43E2-8573-28924D229638}" type="presParOf" srcId="{EB17C266-59A0-40DC-ADB3-23551E977961}" destId="{0CC5B5E9-CCB3-4185-B243-34F87AC9FDCB}" srcOrd="0" destOrd="0" presId="urn:microsoft.com/office/officeart/2009/3/layout/HorizontalOrganizationChart"/>
    <dgm:cxn modelId="{F31254DD-8F3A-403B-B2E4-74E9FFA7FC15}" type="presParOf" srcId="{EB17C266-59A0-40DC-ADB3-23551E977961}" destId="{DAC399B5-2281-4FBC-960A-C339611B320B}" srcOrd="1" destOrd="0" presId="urn:microsoft.com/office/officeart/2009/3/layout/HorizontalOrganizationChart"/>
    <dgm:cxn modelId="{8D1450DC-0E21-497E-96AB-BE9771853511}" type="presParOf" srcId="{DAC399B5-2281-4FBC-960A-C339611B320B}" destId="{17F7C207-23AC-4A93-8870-5F345A7F79A3}" srcOrd="0" destOrd="0" presId="urn:microsoft.com/office/officeart/2009/3/layout/HorizontalOrganizationChart"/>
    <dgm:cxn modelId="{4DDEAB44-7D23-47AC-A373-56949215CC85}" type="presParOf" srcId="{17F7C207-23AC-4A93-8870-5F345A7F79A3}" destId="{19C09A9C-0B22-4BB7-B378-CD31F9C3A6BF}" srcOrd="0" destOrd="0" presId="urn:microsoft.com/office/officeart/2009/3/layout/HorizontalOrganizationChart"/>
    <dgm:cxn modelId="{0A99E6EB-E09E-4F9E-BA4B-FCCB4C0B9FB5}" type="presParOf" srcId="{17F7C207-23AC-4A93-8870-5F345A7F79A3}" destId="{EE300881-E0E0-425B-9B16-EED01DC5A102}" srcOrd="1" destOrd="0" presId="urn:microsoft.com/office/officeart/2009/3/layout/HorizontalOrganizationChart"/>
    <dgm:cxn modelId="{8307CBD2-FE5C-4724-9A51-3CF919097938}" type="presParOf" srcId="{DAC399B5-2281-4FBC-960A-C339611B320B}" destId="{D1F3AFDE-2195-4B2B-98B8-E07B9902F84A}" srcOrd="1" destOrd="0" presId="urn:microsoft.com/office/officeart/2009/3/layout/HorizontalOrganizationChart"/>
    <dgm:cxn modelId="{27633143-1290-4671-AF6A-D248FC4EDCA7}" type="presParOf" srcId="{DAC399B5-2281-4FBC-960A-C339611B320B}" destId="{459390EB-64FA-40C4-9FD1-A55BEF78A449}" srcOrd="2" destOrd="0" presId="urn:microsoft.com/office/officeart/2009/3/layout/HorizontalOrganizationChart"/>
    <dgm:cxn modelId="{08D6FCC8-2810-4109-BFC9-3445679D1A25}" type="presParOf" srcId="{EB17C266-59A0-40DC-ADB3-23551E977961}" destId="{27D81DE5-F525-4098-A693-1DC83031AA62}" srcOrd="2" destOrd="0" presId="urn:microsoft.com/office/officeart/2009/3/layout/HorizontalOrganizationChart"/>
    <dgm:cxn modelId="{C5C64B2C-E6F5-41D9-B67B-E5199D11FB89}" type="presParOf" srcId="{EB17C266-59A0-40DC-ADB3-23551E977961}" destId="{1E166797-4B9C-4250-A48E-79308FAD9B86}" srcOrd="3" destOrd="0" presId="urn:microsoft.com/office/officeart/2009/3/layout/HorizontalOrganizationChart"/>
    <dgm:cxn modelId="{0D031192-5F90-4015-9B0E-8EA18FD11A18}" type="presParOf" srcId="{1E166797-4B9C-4250-A48E-79308FAD9B86}" destId="{AFF2EEB5-4C02-4709-A2EB-62F589EE3B34}" srcOrd="0" destOrd="0" presId="urn:microsoft.com/office/officeart/2009/3/layout/HorizontalOrganizationChart"/>
    <dgm:cxn modelId="{D3545C6D-7A47-4A50-9EB0-9C44C8CEF2CC}" type="presParOf" srcId="{AFF2EEB5-4C02-4709-A2EB-62F589EE3B34}" destId="{49EDD140-4271-436A-BE29-32B47975419D}" srcOrd="0" destOrd="0" presId="urn:microsoft.com/office/officeart/2009/3/layout/HorizontalOrganizationChart"/>
    <dgm:cxn modelId="{CB72FD2E-EF56-41AB-8DC9-B59C56612740}" type="presParOf" srcId="{AFF2EEB5-4C02-4709-A2EB-62F589EE3B34}" destId="{0382EF05-C094-4B95-BB28-01762194E12A}" srcOrd="1" destOrd="0" presId="urn:microsoft.com/office/officeart/2009/3/layout/HorizontalOrganizationChart"/>
    <dgm:cxn modelId="{0FB4C382-D818-49D1-A28A-077966D179D1}" type="presParOf" srcId="{1E166797-4B9C-4250-A48E-79308FAD9B86}" destId="{E2F040AB-0C23-4E05-BFE6-1395430DA263}" srcOrd="1" destOrd="0" presId="urn:microsoft.com/office/officeart/2009/3/layout/HorizontalOrganizationChart"/>
    <dgm:cxn modelId="{C4B8C34F-4675-44A1-848F-7E54DA4E4404}" type="presParOf" srcId="{1E166797-4B9C-4250-A48E-79308FAD9B86}" destId="{10EAF13D-53C5-49B6-9920-9397C95F99EB}" srcOrd="2" destOrd="0" presId="urn:microsoft.com/office/officeart/2009/3/layout/HorizontalOrganizationChart"/>
    <dgm:cxn modelId="{305E726E-AFF5-4FA4-B577-9E2B6C2EBC63}" type="presParOf" srcId="{ABE9FE0B-CD34-45F3-A0E1-E287D5800534}" destId="{B6F41A57-EA67-4EF6-8CD0-14FB23220BBD}" srcOrd="2" destOrd="0" presId="urn:microsoft.com/office/officeart/2009/3/layout/HorizontalOrganizationChart"/>
    <dgm:cxn modelId="{4BEFFCBB-A40E-4237-BB10-ED3954D6D285}" type="presParOf" srcId="{70908615-FFE5-42DD-B3B3-42F7E829C356}" destId="{C44B961C-A551-4617-A48B-EE8EAC2A82E3}" srcOrd="2" destOrd="0" presId="urn:microsoft.com/office/officeart/2009/3/layout/HorizontalOrganizationChart"/>
    <dgm:cxn modelId="{C05974BF-F0A1-489B-A79E-DD579298C034}" type="presParOf" srcId="{70908615-FFE5-42DD-B3B3-42F7E829C356}" destId="{7CE2A91D-5126-4C31-BF35-AFDC939F2238}" srcOrd="3" destOrd="0" presId="urn:microsoft.com/office/officeart/2009/3/layout/HorizontalOrganizationChart"/>
    <dgm:cxn modelId="{852A9CC4-1CD0-47A6-A9BF-CFF9A5462DBE}" type="presParOf" srcId="{7CE2A91D-5126-4C31-BF35-AFDC939F2238}" destId="{162A7C8A-2AE9-4A74-B830-129FF96672B9}" srcOrd="0" destOrd="0" presId="urn:microsoft.com/office/officeart/2009/3/layout/HorizontalOrganizationChart"/>
    <dgm:cxn modelId="{6882D636-87C7-42EC-B15B-0463CA2EED9F}" type="presParOf" srcId="{162A7C8A-2AE9-4A74-B830-129FF96672B9}" destId="{55B66A5F-1F08-4083-AC6B-AD37517501BE}" srcOrd="0" destOrd="0" presId="urn:microsoft.com/office/officeart/2009/3/layout/HorizontalOrganizationChart"/>
    <dgm:cxn modelId="{D0F59F0C-38AB-422D-B661-C03705C6C04D}" type="presParOf" srcId="{162A7C8A-2AE9-4A74-B830-129FF96672B9}" destId="{216E6CC1-3B75-4EFA-8A5D-0712050023D9}" srcOrd="1" destOrd="0" presId="urn:microsoft.com/office/officeart/2009/3/layout/HorizontalOrganizationChart"/>
    <dgm:cxn modelId="{4B9363AB-C254-4352-B3A4-1303DB88B41D}" type="presParOf" srcId="{7CE2A91D-5126-4C31-BF35-AFDC939F2238}" destId="{5A9514AE-CFCA-403D-9956-AE9F1C2FB6A1}" srcOrd="1" destOrd="0" presId="urn:microsoft.com/office/officeart/2009/3/layout/HorizontalOrganizationChart"/>
    <dgm:cxn modelId="{D0214830-9165-4DD4-A2A5-5DADAD73613A}" type="presParOf" srcId="{5A9514AE-CFCA-403D-9956-AE9F1C2FB6A1}" destId="{C4C1BC5B-A0A0-41C5-B090-1A47321B9174}" srcOrd="0" destOrd="0" presId="urn:microsoft.com/office/officeart/2009/3/layout/HorizontalOrganizationChart"/>
    <dgm:cxn modelId="{CC89AC45-98BD-458D-8A1A-EFF64A5991A1}" type="presParOf" srcId="{5A9514AE-CFCA-403D-9956-AE9F1C2FB6A1}" destId="{E8478D57-12C5-4DEF-80A3-82DBEF62297E}" srcOrd="1" destOrd="0" presId="urn:microsoft.com/office/officeart/2009/3/layout/HorizontalOrganizationChart"/>
    <dgm:cxn modelId="{2952EEC1-ABF3-494C-905A-9567F6C85677}" type="presParOf" srcId="{E8478D57-12C5-4DEF-80A3-82DBEF62297E}" destId="{7F56BD63-E6A0-48B9-B15B-F5DB3C416FAB}" srcOrd="0" destOrd="0" presId="urn:microsoft.com/office/officeart/2009/3/layout/HorizontalOrganizationChart"/>
    <dgm:cxn modelId="{C6AB3BE2-E0FF-4216-BA11-67D0D68411F6}" type="presParOf" srcId="{7F56BD63-E6A0-48B9-B15B-F5DB3C416FAB}" destId="{A34A5171-8EE8-4CB1-BFE0-8BBBFCDD4985}" srcOrd="0" destOrd="0" presId="urn:microsoft.com/office/officeart/2009/3/layout/HorizontalOrganizationChart"/>
    <dgm:cxn modelId="{67C2614D-84D2-467E-8C21-A174DB258E62}" type="presParOf" srcId="{7F56BD63-E6A0-48B9-B15B-F5DB3C416FAB}" destId="{3CDE0036-1967-4077-900E-F49E916D1071}" srcOrd="1" destOrd="0" presId="urn:microsoft.com/office/officeart/2009/3/layout/HorizontalOrganizationChart"/>
    <dgm:cxn modelId="{F4E8A046-2892-41F3-A3C8-8BF118314719}" type="presParOf" srcId="{E8478D57-12C5-4DEF-80A3-82DBEF62297E}" destId="{F05950BE-AFA0-4E03-83A2-250B9F326A71}" srcOrd="1" destOrd="0" presId="urn:microsoft.com/office/officeart/2009/3/layout/HorizontalOrganizationChart"/>
    <dgm:cxn modelId="{89731A96-1A27-43F6-89B1-9134C1A5E541}" type="presParOf" srcId="{E8478D57-12C5-4DEF-80A3-82DBEF62297E}" destId="{30BD9748-8E55-44F8-92B2-86046706F1EB}" srcOrd="2" destOrd="0" presId="urn:microsoft.com/office/officeart/2009/3/layout/HorizontalOrganizationChart"/>
    <dgm:cxn modelId="{E462AC39-5AEC-4520-B7DD-A6249F4AC603}" type="presParOf" srcId="{5A9514AE-CFCA-403D-9956-AE9F1C2FB6A1}" destId="{48657845-6FB0-4B4E-BE6E-D6337C8B8E48}" srcOrd="2" destOrd="0" presId="urn:microsoft.com/office/officeart/2009/3/layout/HorizontalOrganizationChart"/>
    <dgm:cxn modelId="{D648FA66-0681-4569-BE51-A5B40568062C}" type="presParOf" srcId="{5A9514AE-CFCA-403D-9956-AE9F1C2FB6A1}" destId="{54639137-955E-48E4-A307-71E3BAD61F38}" srcOrd="3" destOrd="0" presId="urn:microsoft.com/office/officeart/2009/3/layout/HorizontalOrganizationChart"/>
    <dgm:cxn modelId="{6919BABE-7C88-451A-B50B-FC753F35A7B1}" type="presParOf" srcId="{54639137-955E-48E4-A307-71E3BAD61F38}" destId="{2157A80B-E6C6-474A-918C-96E8ADE08FCC}" srcOrd="0" destOrd="0" presId="urn:microsoft.com/office/officeart/2009/3/layout/HorizontalOrganizationChart"/>
    <dgm:cxn modelId="{7E58FE10-84E3-4061-B315-8948A3CDF834}" type="presParOf" srcId="{2157A80B-E6C6-474A-918C-96E8ADE08FCC}" destId="{34D908EC-1523-44E4-A041-5E6D895C3BCD}" srcOrd="0" destOrd="0" presId="urn:microsoft.com/office/officeart/2009/3/layout/HorizontalOrganizationChart"/>
    <dgm:cxn modelId="{9DD017F6-E0FD-4107-AFE6-CE26108FD5EA}" type="presParOf" srcId="{2157A80B-E6C6-474A-918C-96E8ADE08FCC}" destId="{58588116-E25C-49D1-9112-368D6AF50122}" srcOrd="1" destOrd="0" presId="urn:microsoft.com/office/officeart/2009/3/layout/HorizontalOrganizationChart"/>
    <dgm:cxn modelId="{C95F5348-478F-4F0E-B7E7-11B8A711B57C}" type="presParOf" srcId="{54639137-955E-48E4-A307-71E3BAD61F38}" destId="{6CBCF6AA-566F-40C6-B5AF-58D02EE0F506}" srcOrd="1" destOrd="0" presId="urn:microsoft.com/office/officeart/2009/3/layout/HorizontalOrganizationChart"/>
    <dgm:cxn modelId="{BAA3D3E8-672B-4ADB-A3E1-8EC10D89D3FB}" type="presParOf" srcId="{54639137-955E-48E4-A307-71E3BAD61F38}" destId="{498E97BF-D83F-4CF9-9A79-3951046AAEFE}" srcOrd="2" destOrd="0" presId="urn:microsoft.com/office/officeart/2009/3/layout/HorizontalOrganizationChart"/>
    <dgm:cxn modelId="{32262421-7EA9-4A0A-BBCE-F797EE13D0F7}" type="presParOf" srcId="{7CE2A91D-5126-4C31-BF35-AFDC939F2238}" destId="{15439387-E2FA-4EE9-B444-F8D2D503EF0A}" srcOrd="2" destOrd="0" presId="urn:microsoft.com/office/officeart/2009/3/layout/HorizontalOrganizationChart"/>
    <dgm:cxn modelId="{B52585F1-E73B-4C1B-B995-BEEF6E3926D0}" type="presParOf" srcId="{BEC34560-B7E0-4AA7-A60E-FB4B1CC234CE}" destId="{576AE1AB-6EB1-4A75-93C9-D847CE75E1A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57845-6FB0-4B4E-BE6E-D6337C8B8E48}">
      <dsp:nvSpPr>
        <dsp:cNvPr id="0" name=""/>
        <dsp:cNvSpPr/>
      </dsp:nvSpPr>
      <dsp:spPr>
        <a:xfrm>
          <a:off x="7276290" y="3591006"/>
          <a:ext cx="584828" cy="628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414" y="0"/>
              </a:lnTo>
              <a:lnTo>
                <a:pt x="292414" y="628690"/>
              </a:lnTo>
              <a:lnTo>
                <a:pt x="584828" y="628690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1BC5B-A0A0-41C5-B090-1A47321B9174}">
      <dsp:nvSpPr>
        <dsp:cNvPr id="0" name=""/>
        <dsp:cNvSpPr/>
      </dsp:nvSpPr>
      <dsp:spPr>
        <a:xfrm>
          <a:off x="7276290" y="2962315"/>
          <a:ext cx="584828" cy="628690"/>
        </a:xfrm>
        <a:custGeom>
          <a:avLst/>
          <a:gdLst/>
          <a:ahLst/>
          <a:cxnLst/>
          <a:rect l="0" t="0" r="0" b="0"/>
          <a:pathLst>
            <a:path>
              <a:moveTo>
                <a:pt x="0" y="628690"/>
              </a:moveTo>
              <a:lnTo>
                <a:pt x="292414" y="628690"/>
              </a:lnTo>
              <a:lnTo>
                <a:pt x="292414" y="0"/>
              </a:lnTo>
              <a:lnTo>
                <a:pt x="584828" y="0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961C-A551-4617-A48B-EE8EAC2A82E3}">
      <dsp:nvSpPr>
        <dsp:cNvPr id="0" name=""/>
        <dsp:cNvSpPr/>
      </dsp:nvSpPr>
      <dsp:spPr>
        <a:xfrm>
          <a:off x="3767318" y="2333625"/>
          <a:ext cx="584828" cy="1257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414" y="0"/>
              </a:lnTo>
              <a:lnTo>
                <a:pt x="292414" y="1257381"/>
              </a:lnTo>
              <a:lnTo>
                <a:pt x="584828" y="125738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1DE5-F525-4098-A693-1DC83031AA62}">
      <dsp:nvSpPr>
        <dsp:cNvPr id="0" name=""/>
        <dsp:cNvSpPr/>
      </dsp:nvSpPr>
      <dsp:spPr>
        <a:xfrm>
          <a:off x="7276290" y="1076243"/>
          <a:ext cx="584828" cy="628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414" y="0"/>
              </a:lnTo>
              <a:lnTo>
                <a:pt x="292414" y="628690"/>
              </a:lnTo>
              <a:lnTo>
                <a:pt x="584828" y="628690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5B5E9-CCB3-4185-B243-34F87AC9FDCB}">
      <dsp:nvSpPr>
        <dsp:cNvPr id="0" name=""/>
        <dsp:cNvSpPr/>
      </dsp:nvSpPr>
      <dsp:spPr>
        <a:xfrm>
          <a:off x="7276290" y="447552"/>
          <a:ext cx="584828" cy="628690"/>
        </a:xfrm>
        <a:custGeom>
          <a:avLst/>
          <a:gdLst/>
          <a:ahLst/>
          <a:cxnLst/>
          <a:rect l="0" t="0" r="0" b="0"/>
          <a:pathLst>
            <a:path>
              <a:moveTo>
                <a:pt x="0" y="628690"/>
              </a:moveTo>
              <a:lnTo>
                <a:pt x="292414" y="628690"/>
              </a:lnTo>
              <a:lnTo>
                <a:pt x="292414" y="0"/>
              </a:lnTo>
              <a:lnTo>
                <a:pt x="584828" y="0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68ED1-50BA-416C-A211-D1F6DA9CE980}">
      <dsp:nvSpPr>
        <dsp:cNvPr id="0" name=""/>
        <dsp:cNvSpPr/>
      </dsp:nvSpPr>
      <dsp:spPr>
        <a:xfrm>
          <a:off x="3767318" y="1076243"/>
          <a:ext cx="584828" cy="1257381"/>
        </a:xfrm>
        <a:custGeom>
          <a:avLst/>
          <a:gdLst/>
          <a:ahLst/>
          <a:cxnLst/>
          <a:rect l="0" t="0" r="0" b="0"/>
          <a:pathLst>
            <a:path>
              <a:moveTo>
                <a:pt x="0" y="1257381"/>
              </a:moveTo>
              <a:lnTo>
                <a:pt x="292414" y="1257381"/>
              </a:lnTo>
              <a:lnTo>
                <a:pt x="292414" y="0"/>
              </a:lnTo>
              <a:lnTo>
                <a:pt x="584828" y="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81364-1D11-4BE5-84D2-31E675E23B39}">
      <dsp:nvSpPr>
        <dsp:cNvPr id="0" name=""/>
        <dsp:cNvSpPr/>
      </dsp:nvSpPr>
      <dsp:spPr>
        <a:xfrm>
          <a:off x="843175" y="1887693"/>
          <a:ext cx="2924143" cy="89186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Attention</a:t>
          </a:r>
        </a:p>
      </dsp:txBody>
      <dsp:txXfrm>
        <a:off x="843175" y="1887693"/>
        <a:ext cx="2924143" cy="891863"/>
      </dsp:txXfrm>
    </dsp:sp>
    <dsp:sp modelId="{8E1F4774-A908-49DC-BD49-9BE60E19C165}">
      <dsp:nvSpPr>
        <dsp:cNvPr id="0" name=""/>
        <dsp:cNvSpPr/>
      </dsp:nvSpPr>
      <dsp:spPr>
        <a:xfrm>
          <a:off x="4352147" y="630311"/>
          <a:ext cx="2924143" cy="89186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On task </a:t>
          </a:r>
          <a:r>
            <a:rPr lang="en-US" sz="1800" kern="1200" dirty="0" err="1">
              <a:solidFill>
                <a:schemeClr val="tx1"/>
              </a:solidFill>
            </a:rPr>
            <a:t>behaviours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52147" y="630311"/>
        <a:ext cx="2924143" cy="891863"/>
      </dsp:txXfrm>
    </dsp:sp>
    <dsp:sp modelId="{19C09A9C-0B22-4BB7-B378-CD31F9C3A6BF}">
      <dsp:nvSpPr>
        <dsp:cNvPr id="0" name=""/>
        <dsp:cNvSpPr/>
      </dsp:nvSpPr>
      <dsp:spPr>
        <a:xfrm>
          <a:off x="7861119" y="1620"/>
          <a:ext cx="2924143" cy="89186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Looking at teacher/book</a:t>
          </a:r>
        </a:p>
      </dsp:txBody>
      <dsp:txXfrm>
        <a:off x="7861119" y="1620"/>
        <a:ext cx="2924143" cy="891863"/>
      </dsp:txXfrm>
    </dsp:sp>
    <dsp:sp modelId="{49EDD140-4271-436A-BE29-32B47975419D}">
      <dsp:nvSpPr>
        <dsp:cNvPr id="0" name=""/>
        <dsp:cNvSpPr/>
      </dsp:nvSpPr>
      <dsp:spPr>
        <a:xfrm>
          <a:off x="7861119" y="1259002"/>
          <a:ext cx="2924143" cy="89186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Responding to instructions</a:t>
          </a:r>
        </a:p>
      </dsp:txBody>
      <dsp:txXfrm>
        <a:off x="7861119" y="1259002"/>
        <a:ext cx="2924143" cy="891863"/>
      </dsp:txXfrm>
    </dsp:sp>
    <dsp:sp modelId="{55B66A5F-1F08-4083-AC6B-AD37517501BE}">
      <dsp:nvSpPr>
        <dsp:cNvPr id="0" name=""/>
        <dsp:cNvSpPr/>
      </dsp:nvSpPr>
      <dsp:spPr>
        <a:xfrm>
          <a:off x="4352147" y="3145074"/>
          <a:ext cx="2924143" cy="89186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Off task </a:t>
          </a:r>
          <a:r>
            <a:rPr lang="en-US" sz="1800" kern="1200" dirty="0" err="1">
              <a:solidFill>
                <a:schemeClr val="tx1"/>
              </a:solidFill>
            </a:rPr>
            <a:t>behaviours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52147" y="3145074"/>
        <a:ext cx="2924143" cy="891863"/>
      </dsp:txXfrm>
    </dsp:sp>
    <dsp:sp modelId="{A34A5171-8EE8-4CB1-BFE0-8BBBFCDD4985}">
      <dsp:nvSpPr>
        <dsp:cNvPr id="0" name=""/>
        <dsp:cNvSpPr/>
      </dsp:nvSpPr>
      <dsp:spPr>
        <a:xfrm>
          <a:off x="7861119" y="2516383"/>
          <a:ext cx="2924143" cy="89186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Looking away from teacher/book</a:t>
          </a:r>
        </a:p>
      </dsp:txBody>
      <dsp:txXfrm>
        <a:off x="7861119" y="2516383"/>
        <a:ext cx="2924143" cy="891863"/>
      </dsp:txXfrm>
    </dsp:sp>
    <dsp:sp modelId="{34D908EC-1523-44E4-A041-5E6D895C3BCD}">
      <dsp:nvSpPr>
        <dsp:cNvPr id="0" name=""/>
        <dsp:cNvSpPr/>
      </dsp:nvSpPr>
      <dsp:spPr>
        <a:xfrm>
          <a:off x="7861119" y="3773765"/>
          <a:ext cx="2924143" cy="89186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Fidgeting/moving around</a:t>
          </a:r>
        </a:p>
      </dsp:txBody>
      <dsp:txXfrm>
        <a:off x="7861119" y="3773765"/>
        <a:ext cx="2924143" cy="8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07/01/2026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07/01/2026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 dirty="0"/>
              <a:t>Click icon to add SmartArt graphic</a:t>
            </a:r>
            <a:endParaRPr lang="en-GB" dirty="0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cambridge.org/internationaleducation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cambridge.org/internationaleducation</a:t>
            </a: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cambridge.org/internationaleducation</a:t>
            </a: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72" y="4608214"/>
            <a:ext cx="11117656" cy="2163777"/>
          </a:xfrm>
          <a:solidFill>
            <a:srgbClr val="D7FDF5">
              <a:alpha val="89804"/>
            </a:srgbClr>
          </a:solidFill>
          <a:ln>
            <a:solidFill>
              <a:srgbClr val="D7FDF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Lesson Objectives:</a:t>
            </a:r>
          </a:p>
          <a:p>
            <a:r>
              <a:rPr lang="en-GB" dirty="0"/>
              <a:t>Define the features of an observation</a:t>
            </a:r>
          </a:p>
          <a:p>
            <a:r>
              <a:rPr lang="en-GB" dirty="0"/>
              <a:t>Identify observable behaviours</a:t>
            </a:r>
          </a:p>
          <a:p>
            <a:r>
              <a:rPr lang="en-GB" dirty="0"/>
              <a:t>Apply knowledge of the observations to novel scenarios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EF1095B-EF23-7953-3429-D90DD89EC2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5720" r="2694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4857A8-FEFB-1CE7-3447-A4776574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1BEDC-13C9-7154-7D8E-964D57B4F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examples: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Children playing a game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teacher watching group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People waiting in 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of these is an observation and why or why not?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62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2052-FB06-EB29-235D-D895AFE8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GB" dirty="0" err="1"/>
              <a:t>ey</a:t>
            </a:r>
            <a:r>
              <a:rPr lang="en-GB" dirty="0"/>
              <a:t> term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947D61F-F551-5C9B-C9A2-7E06F86EFC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" r="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2C61-6357-87F2-E88C-5E97C35C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GB" dirty="0"/>
              <a:t>n </a:t>
            </a:r>
            <a:r>
              <a:rPr lang="en-GB" b="1" dirty="0"/>
              <a:t>observation</a:t>
            </a:r>
            <a:r>
              <a:rPr lang="en-GB" dirty="0"/>
              <a:t> is: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‘a method of collecting data by watching participants’</a:t>
            </a:r>
          </a:p>
        </p:txBody>
      </p:sp>
    </p:spTree>
    <p:extLst>
      <p:ext uri="{BB962C8B-B14F-4D97-AF65-F5344CB8AC3E}">
        <p14:creationId xmlns:p14="http://schemas.microsoft.com/office/powerpoint/2010/main" val="248902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79B7-7844-A143-9B29-1C3016D3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 </a:t>
            </a:r>
            <a:r>
              <a:rPr lang="en-US" dirty="0" err="1"/>
              <a:t>behaviours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28F6FF-4C6B-B748-AC6D-6C29F3B95A10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556718825"/>
              </p:ext>
            </p:extLst>
          </p:nvPr>
        </p:nvGraphicFramePr>
        <p:xfrm>
          <a:off x="180000" y="2202498"/>
          <a:ext cx="11859600" cy="325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800">
                  <a:extLst>
                    <a:ext uri="{9D8B030D-6E8A-4147-A177-3AD203B41FA5}">
                      <a16:colId xmlns:a16="http://schemas.microsoft.com/office/drawing/2014/main" val="3894190873"/>
                    </a:ext>
                  </a:extLst>
                </a:gridCol>
                <a:gridCol w="5929800">
                  <a:extLst>
                    <a:ext uri="{9D8B030D-6E8A-4147-A177-3AD203B41FA5}">
                      <a16:colId xmlns:a16="http://schemas.microsoft.com/office/drawing/2014/main" val="3551816449"/>
                    </a:ext>
                  </a:extLst>
                </a:gridCol>
              </a:tblGrid>
              <a:tr h="5258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C58B0"/>
                          </a:solidFill>
                          <a:latin typeface="+mn-lt"/>
                        </a:rPr>
                        <a:t>Example</a:t>
                      </a:r>
                      <a:endParaRPr lang="en-GB" sz="2400" dirty="0">
                        <a:solidFill>
                          <a:srgbClr val="CC58B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i="0" kern="1200" dirty="0">
                          <a:solidFill>
                            <a:srgbClr val="CC58B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Observable? Y/N</a:t>
                      </a:r>
                      <a:endParaRPr lang="en-GB" sz="2400" b="1" dirty="0">
                        <a:solidFill>
                          <a:srgbClr val="CC58B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84177"/>
                  </a:ext>
                </a:extLst>
              </a:tr>
              <a:tr h="404590">
                <a:tc>
                  <a:txBody>
                    <a:bodyPr/>
                    <a:lstStyle/>
                    <a:p>
                      <a:r>
                        <a:rPr lang="en-US" sz="3200" b="0" i="0" kern="12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Tiredness</a:t>
                      </a:r>
                      <a:endParaRPr lang="en-GB" sz="32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36791"/>
                  </a:ext>
                </a:extLst>
              </a:tr>
              <a:tr h="549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Friendliness </a:t>
                      </a:r>
                      <a:endParaRPr lang="en-GB" sz="32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46859"/>
                  </a:ext>
                </a:extLst>
              </a:tr>
              <a:tr h="416103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Confusion</a:t>
                      </a:r>
                    </a:p>
                  </a:txBody>
                  <a:tcPr>
                    <a:solidFill>
                      <a:srgbClr val="EE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E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66237"/>
                  </a:ext>
                </a:extLst>
              </a:tr>
              <a:tr h="416103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Sadness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72238"/>
                  </a:ext>
                </a:extLst>
              </a:tr>
              <a:tr h="41610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7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03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8B3F4-817A-76EF-0AA1-8362F418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6B37-1A5B-42B5-01DF-28CFBEEA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GB" dirty="0" err="1"/>
              <a:t>ey</a:t>
            </a:r>
            <a:r>
              <a:rPr lang="en-GB" dirty="0"/>
              <a:t> term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A06DDAD-CDFE-4A44-F04D-18C963DF48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" r="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94341-C7E0-AA9E-3CB7-903290DFC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b="1" dirty="0"/>
              <a:t>B</a:t>
            </a:r>
            <a:r>
              <a:rPr lang="en-GB" b="1" dirty="0" err="1"/>
              <a:t>ehavioural</a:t>
            </a:r>
            <a:r>
              <a:rPr lang="en-GB" b="1" dirty="0"/>
              <a:t> categories</a:t>
            </a:r>
            <a:r>
              <a:rPr lang="en-GB" dirty="0"/>
              <a:t> are: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‘specific activities recorded in structured observation’</a:t>
            </a:r>
          </a:p>
        </p:txBody>
      </p:sp>
    </p:spTree>
    <p:extLst>
      <p:ext uri="{BB962C8B-B14F-4D97-AF65-F5344CB8AC3E}">
        <p14:creationId xmlns:p14="http://schemas.microsoft.com/office/powerpoint/2010/main" val="306853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6B45-74C6-BEC5-DAC5-359CC631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Behavioural categories</a:t>
            </a:r>
          </a:p>
        </p:txBody>
      </p:sp>
      <p:graphicFrame>
        <p:nvGraphicFramePr>
          <p:cNvPr id="4" name="SmartArt Placeholder 3">
            <a:extLst>
              <a:ext uri="{FF2B5EF4-FFF2-40B4-BE49-F238E27FC236}">
                <a16:creationId xmlns:a16="http://schemas.microsoft.com/office/drawing/2014/main" id="{C25F9051-5036-E249-BD8A-900B2150F197}"/>
              </a:ext>
            </a:extLst>
          </p:cNvPr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val="375366132"/>
              </p:ext>
            </p:extLst>
          </p:nvPr>
        </p:nvGraphicFramePr>
        <p:xfrm>
          <a:off x="174625" y="1836738"/>
          <a:ext cx="11628438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46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4731026"/>
            <a:ext cx="11463443" cy="1792903"/>
          </a:xfrm>
          <a:solidFill>
            <a:srgbClr val="CC59AA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Activity</a:t>
            </a:r>
            <a:r>
              <a:rPr lang="en-GB" dirty="0">
                <a:latin typeface="Arial"/>
                <a:cs typeface="Arial"/>
              </a:rPr>
              <a:t>: Working in pairs, create behavioural categories for observing ‘helpfulness’. Categories must be clear and measurable.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92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2151D-E29A-FDF0-294D-5091731AA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96" y="1024128"/>
            <a:ext cx="10808208" cy="3547872"/>
          </a:xfrm>
        </p:spPr>
        <p:txBody>
          <a:bodyPr>
            <a:normAutofit/>
          </a:bodyPr>
          <a:lstStyle/>
          <a:p>
            <a:r>
              <a:rPr lang="en-US" sz="3900" b="1" dirty="0"/>
              <a:t>Check your understanding:</a:t>
            </a:r>
          </a:p>
          <a:p>
            <a:r>
              <a:rPr lang="en-US" b="1" dirty="0"/>
              <a:t> </a:t>
            </a:r>
          </a:p>
          <a:p>
            <a:pPr algn="l"/>
            <a:r>
              <a:rPr lang="en-US" sz="3000" dirty="0">
                <a:latin typeface="+mn-lt"/>
              </a:rPr>
              <a:t>A coach watches a group of people playing football in the park. She records how often players pass the ball and when players stop to tie their shoelaces.</a:t>
            </a:r>
            <a:endParaRPr lang="en-GB" sz="30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0AC9F-6198-3171-EC07-9194D7A14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0" y="4572000"/>
            <a:ext cx="8942659" cy="2084832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US" sz="2800" dirty="0"/>
              <a:t>Name </a:t>
            </a:r>
            <a:r>
              <a:rPr lang="en-US" sz="2800" b="1" dirty="0"/>
              <a:t>one</a:t>
            </a:r>
            <a:r>
              <a:rPr lang="en-US" sz="2800" dirty="0"/>
              <a:t> behaviour the coach is observing.</a:t>
            </a:r>
          </a:p>
          <a:p>
            <a:pPr marL="457200" indent="-457200" algn="l">
              <a:buAutoNum type="arabicPeriod"/>
            </a:pPr>
            <a:r>
              <a:rPr lang="en-US" sz="2800" dirty="0"/>
              <a:t>What behavioural category could help the coach organise her notes?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97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24b78e-8606-4fd1-9a19-b6b90bbc0a1b" xsi:nil="true"/>
    <_dlc_DocId xmlns="9ad1216b-cdc1-40e2-a0c2-94597fd44697">7VPTP7ZE6X33-783906844-8165</_dlc_DocId>
    <_dlc_DocIdUrl xmlns="9ad1216b-cdc1-40e2-a0c2-94597fd44697">
      <Url>https://cambridgeorg.sharepoint.com/sites/cie/education/pd/Curriculum_Support/_layouts/15/DocIdRedir.aspx?ID=7VPTP7ZE6X33-783906844-8165</Url>
      <Description>7VPTP7ZE6X33-783906844-8165</Description>
    </_dlc_DocIdUrl>
    <lcf76f155ced4ddcb4097134ff3c332f xmlns="c075f540-5f70-45df-a134-17c4911f7fb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1E6D173B44745BAD39AE974D6443C" ma:contentTypeVersion="24" ma:contentTypeDescription="Create a new document." ma:contentTypeScope="" ma:versionID="3137829d7f629485cc5f2d3ce764b0b0">
  <xsd:schema xmlns:xsd="http://www.w3.org/2001/XMLSchema" xmlns:xs="http://www.w3.org/2001/XMLSchema" xmlns:p="http://schemas.microsoft.com/office/2006/metadata/properties" xmlns:ns2="9ad1216b-cdc1-40e2-a0c2-94597fd44697" xmlns:ns3="c075f540-5f70-45df-a134-17c4911f7fbe" xmlns:ns4="7424b78e-8606-4fd1-9a19-b6b90bbc0a1b" targetNamespace="http://schemas.microsoft.com/office/2006/metadata/properties" ma:root="true" ma:fieldsID="f3a422f46ed8e5e82733829ffd8d4e6c" ns2:_="" ns3:_="" ns4:_="">
    <xsd:import namespace="9ad1216b-cdc1-40e2-a0c2-94597fd44697"/>
    <xsd:import namespace="c075f540-5f70-45df-a134-17c4911f7fbe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f540-5f70-45df-a134-17c4911f7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30E657-8217-4B2F-96A4-D1EE5A57D447}">
  <ds:schemaRefs>
    <ds:schemaRef ds:uri="http://purl.org/dc/elements/1.1/"/>
    <ds:schemaRef ds:uri="http://schemas.microsoft.com/office/2006/metadata/properties"/>
    <ds:schemaRef ds:uri="7424b78e-8606-4fd1-9a19-b6b90bbc0a1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075f540-5f70-45df-a134-17c4911f7fbe"/>
    <ds:schemaRef ds:uri="9ad1216b-cdc1-40e2-a0c2-94597fd4469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68CE38-6127-4C6E-8C3B-7D7360FC3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c075f540-5f70-45df-a134-17c4911f7fbe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36F522-99CC-44C6-897D-F8F89591E08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352</TotalTime>
  <Words>200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PowerPoint Presentation</vt:lpstr>
      <vt:lpstr>Starter activity</vt:lpstr>
      <vt:lpstr>Key term</vt:lpstr>
      <vt:lpstr>Observable behaviours</vt:lpstr>
      <vt:lpstr>Key term</vt:lpstr>
      <vt:lpstr>Behavioural categories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Karolyn Feliciani</cp:lastModifiedBy>
  <cp:revision>3</cp:revision>
  <dcterms:created xsi:type="dcterms:W3CDTF">2023-10-09T12:44:25Z</dcterms:created>
  <dcterms:modified xsi:type="dcterms:W3CDTF">2026-01-07T10:26:52Z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0x0101009601E6D173B44745BAD39AE974D6443C</vt:lpwstr>
  </property>
  <property fmtid="{D5CDD505-2E9C-101B-9397-08002B2CF9AE}" pid="3" name="MediaServiceImageTags">
    <vt:lpwstr/>
  </property>
  <property fmtid="{D5CDD505-2E9C-101B-9397-08002B2CF9AE}" pid="4" name="_dlc_DocIdItemGuid">
    <vt:lpwstr>2774f724-375b-4869-9597-e5a8cbffc68a</vt:lpwstr>
  </property>
</Properties>
</file>