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6" r:id="rId2"/>
    <p:sldId id="338" r:id="rId3"/>
    <p:sldId id="345" r:id="rId4"/>
    <p:sldId id="342" r:id="rId5"/>
    <p:sldId id="341" r:id="rId6"/>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EA5B0C"/>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0597" autoAdjust="0"/>
  </p:normalViewPr>
  <p:slideViewPr>
    <p:cSldViewPr snapToGrid="0">
      <p:cViewPr varScale="1">
        <p:scale>
          <a:sx n="71" d="100"/>
          <a:sy n="71" d="100"/>
        </p:scale>
        <p:origin x="84" y="42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12/12/2018</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105280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12/12/2018</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12/12/2018</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Scenario Lesson</a:t>
            </a:r>
            <a:endParaRPr lang="en-GB" sz="2600" b="1" dirty="0">
              <a:latin typeface="Arial" panose="020B0604020202020204" pitchFamily="34" charset="0"/>
              <a:cs typeface="Arial" panose="020B0604020202020204" pitchFamily="34" charset="0"/>
            </a:endParaRPr>
          </a:p>
          <a:p>
            <a:r>
              <a:rPr lang="en-GB" sz="2600" smtClean="0">
                <a:latin typeface="Arial" panose="020B0604020202020204" pitchFamily="34" charset="0"/>
                <a:cs typeface="Arial" panose="020B0604020202020204" pitchFamily="34" charset="0"/>
              </a:rPr>
              <a:t>Marketing</a:t>
            </a:r>
            <a:endParaRPr lang="en-GB" sz="2600"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r>
              <a:rPr lang="en-GB" sz="2600" b="1" baseline="30000" dirty="0" smtClean="0">
                <a:solidFill>
                  <a:srgbClr val="EA5B0C"/>
                </a:solidFill>
                <a:latin typeface="Arial" panose="020B0604020202020204" pitchFamily="34" charset="0"/>
                <a:cs typeface="Arial" panose="020B0604020202020204" pitchFamily="34" charset="0"/>
              </a:rPr>
              <a:t>TM</a:t>
            </a:r>
            <a:endParaRPr lang="en-GB" sz="2600" b="1" baseline="30000" dirty="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Business 0450</a:t>
            </a:r>
            <a:endParaRPr lang="en-GB" sz="2600" dirty="0">
              <a:solidFill>
                <a:srgbClr val="EA5B0C"/>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a:t>
            </a:r>
            <a:r>
              <a:rPr lang="en-GB" sz="1400" smtClean="0">
                <a:latin typeface="Arial" panose="020B0604020202020204" pitchFamily="34" charset="0"/>
                <a:cs typeface="Arial" panose="020B0604020202020204" pitchFamily="34" charset="0"/>
              </a:rPr>
              <a:t>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Thinking behind the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TextBox 6"/>
          <p:cNvSpPr txBox="1"/>
          <p:nvPr/>
        </p:nvSpPr>
        <p:spPr>
          <a:xfrm>
            <a:off x="443752" y="1493016"/>
            <a:ext cx="11524129" cy="172354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t>The idea behind the activity is to help you understand the importance of the planning process when it comes to pitching a business idea against others  doing the same.</a:t>
            </a:r>
          </a:p>
          <a:p>
            <a:pPr marL="457200" indent="-457200">
              <a:spcAft>
                <a:spcPts val="1200"/>
              </a:spcAft>
              <a:buClr>
                <a:srgbClr val="EA5B0C"/>
              </a:buClr>
              <a:buFont typeface="Arial" panose="020B0604020202020204" pitchFamily="34" charset="0"/>
              <a:buChar char="•"/>
            </a:pPr>
            <a:r>
              <a:rPr lang="en-GB" sz="2400" dirty="0" smtClean="0"/>
              <a:t>In addition,  it will highlight the importance of creativity when designing products and services to meet customer needs.</a:t>
            </a:r>
          </a:p>
        </p:txBody>
      </p:sp>
    </p:spTree>
    <p:extLst>
      <p:ext uri="{BB962C8B-B14F-4D97-AF65-F5344CB8AC3E}">
        <p14:creationId xmlns:p14="http://schemas.microsoft.com/office/powerpoint/2010/main" val="1542156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Thinking behind the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7" name="TextBox 6"/>
          <p:cNvSpPr txBox="1"/>
          <p:nvPr/>
        </p:nvSpPr>
        <p:spPr>
          <a:xfrm>
            <a:off x="443752" y="1493016"/>
            <a:ext cx="11524129" cy="2616101"/>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t>You are going to be asked by a group of investors to suggest a new product or service to help a business grow.</a:t>
            </a:r>
          </a:p>
          <a:p>
            <a:pPr marL="457200" indent="-457200">
              <a:spcAft>
                <a:spcPts val="1200"/>
              </a:spcAft>
              <a:buClr>
                <a:srgbClr val="EA5B0C"/>
              </a:buClr>
              <a:buFont typeface="Arial" panose="020B0604020202020204" pitchFamily="34" charset="0"/>
              <a:buChar char="•"/>
            </a:pPr>
            <a:r>
              <a:rPr lang="en-GB" sz="2400" dirty="0" smtClean="0"/>
              <a:t>The investors of the business need to decide which team’s  idea will provide them with the best return on their investment and growth for the business.</a:t>
            </a:r>
          </a:p>
          <a:p>
            <a:pPr marL="457200" indent="-457200">
              <a:spcAft>
                <a:spcPts val="1200"/>
              </a:spcAft>
              <a:buClr>
                <a:srgbClr val="EA5B0C"/>
              </a:buClr>
              <a:buFont typeface="Arial" panose="020B0604020202020204" pitchFamily="34" charset="0"/>
              <a:buChar char="•"/>
            </a:pPr>
            <a:r>
              <a:rPr lang="en-GB" sz="2400" dirty="0" smtClean="0"/>
              <a:t>They will  provide you with some background information about the business and what it is they are looking for.</a:t>
            </a:r>
          </a:p>
        </p:txBody>
      </p:sp>
    </p:spTree>
    <p:extLst>
      <p:ext uri="{BB962C8B-B14F-4D97-AF65-F5344CB8AC3E}">
        <p14:creationId xmlns:p14="http://schemas.microsoft.com/office/powerpoint/2010/main" val="3450215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The Scenario - an outline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92442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smtClean="0"/>
              <a:t>You will work in small teams and will be competing with the other teams to win over the investors – they will only being investing their money with one team.</a:t>
            </a:r>
          </a:p>
          <a:p>
            <a:pPr marL="457200" indent="-457200">
              <a:spcAft>
                <a:spcPts val="1200"/>
              </a:spcAft>
              <a:buClr>
                <a:srgbClr val="EA5B0C"/>
              </a:buClr>
              <a:buFont typeface="Arial" panose="020B0604020202020204" pitchFamily="34" charset="0"/>
              <a:buChar char="•"/>
            </a:pPr>
            <a:r>
              <a:rPr lang="en-GB" sz="2400" dirty="0" smtClean="0"/>
              <a:t>The </a:t>
            </a:r>
            <a:r>
              <a:rPr lang="en-GB" sz="2400" dirty="0"/>
              <a:t>aim is for you to </a:t>
            </a:r>
            <a:r>
              <a:rPr lang="en-GB" sz="2400" dirty="0" smtClean="0"/>
              <a:t>develop a </a:t>
            </a:r>
            <a:r>
              <a:rPr lang="en-GB" sz="2400" dirty="0"/>
              <a:t>proposal </a:t>
            </a:r>
            <a:r>
              <a:rPr lang="en-GB" sz="2400" dirty="0" smtClean="0"/>
              <a:t>for your idea of </a:t>
            </a:r>
            <a:r>
              <a:rPr lang="en-GB" sz="2400" dirty="0"/>
              <a:t>new product or service </a:t>
            </a:r>
            <a:r>
              <a:rPr lang="en-GB" sz="2400" dirty="0" smtClean="0"/>
              <a:t>for the business  to help them achieve their goal of  growth</a:t>
            </a:r>
          </a:p>
          <a:p>
            <a:pPr marL="914400" lvl="1" indent="-457200">
              <a:spcAft>
                <a:spcPts val="1200"/>
              </a:spcAft>
              <a:buClr>
                <a:srgbClr val="EA5B0C"/>
              </a:buClr>
              <a:buFont typeface="Arial" panose="020B0604020202020204" pitchFamily="34" charset="0"/>
              <a:buChar char="•"/>
            </a:pPr>
            <a:r>
              <a:rPr lang="en-GB" sz="2400" dirty="0" smtClean="0"/>
              <a:t>You will be given a list of things which need to be addressed in your proposal</a:t>
            </a:r>
          </a:p>
          <a:p>
            <a:pPr marL="914400" lvl="1" indent="-457200">
              <a:spcAft>
                <a:spcPts val="1200"/>
              </a:spcAft>
              <a:buClr>
                <a:srgbClr val="EA5B0C"/>
              </a:buClr>
              <a:buFont typeface="Arial" panose="020B0604020202020204" pitchFamily="34" charset="0"/>
              <a:buChar char="•"/>
            </a:pPr>
            <a:r>
              <a:rPr lang="en-GB" sz="2400" dirty="0" smtClean="0"/>
              <a:t>You will be given time to plan your idea for the new product or service </a:t>
            </a:r>
          </a:p>
          <a:p>
            <a:pPr marL="457200" indent="-457200">
              <a:spcAft>
                <a:spcPts val="1200"/>
              </a:spcAft>
              <a:buClr>
                <a:srgbClr val="EA5B0C"/>
              </a:buClr>
              <a:buFont typeface="Arial" panose="020B0604020202020204" pitchFamily="34" charset="0"/>
              <a:buChar char="•"/>
            </a:pPr>
            <a:r>
              <a:rPr lang="en-GB" sz="2400" dirty="0" smtClean="0"/>
              <a:t>You will then have a five </a:t>
            </a:r>
            <a:r>
              <a:rPr lang="en-GB" sz="2400" dirty="0"/>
              <a:t>minute presentation slot to pitch </a:t>
            </a:r>
            <a:r>
              <a:rPr lang="en-GB" sz="2400" dirty="0" smtClean="0"/>
              <a:t>your idea to me, as I am acting </a:t>
            </a:r>
            <a:r>
              <a:rPr lang="en-GB" sz="2400" dirty="0"/>
              <a:t>on behalf of the business’s </a:t>
            </a:r>
            <a:r>
              <a:rPr lang="en-GB" sz="2400" dirty="0" smtClean="0"/>
              <a:t>investors.</a:t>
            </a:r>
          </a:p>
          <a:p>
            <a:pPr marL="457200" indent="-457200">
              <a:spcAft>
                <a:spcPts val="1200"/>
              </a:spcAft>
              <a:buClr>
                <a:srgbClr val="EA5B0C"/>
              </a:buClr>
              <a:buFont typeface="Arial" panose="020B0604020202020204" pitchFamily="34" charset="0"/>
              <a:buChar char="•"/>
            </a:pPr>
            <a:r>
              <a:rPr lang="en-GB" sz="2400" dirty="0" smtClean="0"/>
              <a:t>It will be my task to make a  decision </a:t>
            </a:r>
            <a:r>
              <a:rPr lang="en-GB" sz="2400" dirty="0"/>
              <a:t>on which product or service the business should choose to help achieve their objective of organic </a:t>
            </a:r>
            <a:r>
              <a:rPr lang="en-GB" sz="2400" dirty="0" smtClean="0"/>
              <a:t>growth  (growth from within the business).</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8563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Resources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172354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b="1" dirty="0" smtClean="0"/>
              <a:t>Business profile </a:t>
            </a:r>
            <a:r>
              <a:rPr lang="en-GB" sz="2400" dirty="0" smtClean="0"/>
              <a:t>– this provides background information about the business and what they would like you </a:t>
            </a:r>
            <a:r>
              <a:rPr lang="en-GB" sz="2400" smtClean="0"/>
              <a:t>to do.</a:t>
            </a:r>
            <a:endParaRPr lang="en-GB" sz="2400" dirty="0" smtClean="0"/>
          </a:p>
          <a:p>
            <a:pPr marL="457200" indent="-457200">
              <a:spcAft>
                <a:spcPts val="1200"/>
              </a:spcAft>
              <a:buClr>
                <a:srgbClr val="EA5B0C"/>
              </a:buClr>
              <a:buFont typeface="Arial" panose="020B0604020202020204" pitchFamily="34" charset="0"/>
              <a:buChar char="•"/>
            </a:pPr>
            <a:r>
              <a:rPr lang="en-GB" sz="2400" b="1" dirty="0" smtClean="0"/>
              <a:t>Planning sheet –</a:t>
            </a:r>
            <a:r>
              <a:rPr lang="en-GB" sz="2400" dirty="0" smtClean="0"/>
              <a:t> this covers the key areas the investors are looking for you to present information on. You will also be able to use it to write notes on to refer back to.</a:t>
            </a:r>
          </a:p>
        </p:txBody>
      </p:sp>
    </p:spTree>
    <p:extLst>
      <p:ext uri="{BB962C8B-B14F-4D97-AF65-F5344CB8AC3E}">
        <p14:creationId xmlns:p14="http://schemas.microsoft.com/office/powerpoint/2010/main" val="2136246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10358</TotalTime>
  <Words>353</Words>
  <Application>Microsoft Office PowerPoint</Application>
  <PresentationFormat>Widescreen</PresentationFormat>
  <Paragraphs>27</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205</cp:revision>
  <cp:lastPrinted>2018-01-14T21:28:16Z</cp:lastPrinted>
  <dcterms:created xsi:type="dcterms:W3CDTF">2018-01-14T21:11:47Z</dcterms:created>
  <dcterms:modified xsi:type="dcterms:W3CDTF">2018-12-12T09:41:15Z</dcterms:modified>
</cp:coreProperties>
</file>