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22" r:id="rId8"/>
    <p:sldId id="333" r:id="rId9"/>
    <p:sldId id="339" r:id="rId10"/>
    <p:sldId id="318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EF4700-4072-4AE8-85BA-76ED411B40C5}" v="4" dt="2026-04-01T08:48:53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08:51:15.445" v="75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1T08:49:30.495" v="42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08:49:30.495" v="4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08:50:55.688" v="63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08:50:55.688" v="63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mod">
        <pc:chgData name="Karolyn Feliciani" userId="4076af5d-4c02-40b8-bc9d-56f6c404e751" providerId="ADAL" clId="{099CAC30-79AE-4DCE-97A7-3B8E8A0057CB}" dt="2026-04-01T08:49:52.621" v="48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4-01T08:49:52.621" v="48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4-01T08:51:15.445" v="75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08:51:15.445" v="7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4-01T08:49:04.626" v="11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4-01T08:50:24.642" v="60" actId="313"/>
        <pc:sldMkLst>
          <pc:docMk/>
          <pc:sldMk cId="2726655637" sldId="339"/>
        </pc:sldMkLst>
        <pc:spChg chg="mod">
          <ac:chgData name="Karolyn Feliciani" userId="4076af5d-4c02-40b8-bc9d-56f6c404e751" providerId="ADAL" clId="{099CAC30-79AE-4DCE-97A7-3B8E8A0057CB}" dt="2026-04-01T08:50:24.642" v="60" actId="313"/>
          <ac:spMkLst>
            <pc:docMk/>
            <pc:sldMk cId="2726655637" sldId="339"/>
            <ac:spMk id="4" creationId="{AD414C86-D4B0-6400-A02B-CB8B85B9762B}"/>
          </ac:spMkLst>
        </pc:spChg>
      </pc:sldChg>
      <pc:sldChg chg="addSp modSp add mod">
        <pc:chgData name="Karolyn Feliciani" userId="4076af5d-4c02-40b8-bc9d-56f6c404e751" providerId="ADAL" clId="{099CAC30-79AE-4DCE-97A7-3B8E8A0057CB}" dt="2026-04-01T08:48:58.483" v="10" actId="20577"/>
        <pc:sldMkLst>
          <pc:docMk/>
          <pc:sldMk cId="1130971648" sldId="343"/>
        </pc:sldMkLst>
        <pc:spChg chg="add mod">
          <ac:chgData name="Karolyn Feliciani" userId="4076af5d-4c02-40b8-bc9d-56f6c404e751" providerId="ADAL" clId="{099CAC30-79AE-4DCE-97A7-3B8E8A0057CB}" dt="2026-04-01T08:48:44.882" v="2"/>
          <ac:spMkLst>
            <pc:docMk/>
            <pc:sldMk cId="1130971648" sldId="343"/>
            <ac:spMk id="3" creationId="{B4F8286C-7761-6314-574F-8A282D621D04}"/>
          </ac:spMkLst>
        </pc:spChg>
        <pc:spChg chg="mod">
          <ac:chgData name="Karolyn Feliciani" userId="4076af5d-4c02-40b8-bc9d-56f6c404e751" providerId="ADAL" clId="{099CAC30-79AE-4DCE-97A7-3B8E8A0057CB}" dt="2026-04-01T08:48:58.483" v="10" actId="20577"/>
          <ac:spMkLst>
            <pc:docMk/>
            <pc:sldMk cId="1130971648" sldId="343"/>
            <ac:spMk id="4" creationId="{8A3FCDC3-543C-8905-8EB4-3AC0E32FFFFF}"/>
          </ac:spMkLst>
        </pc:spChg>
        <pc:graphicFrameChg chg="add mod">
          <ac:chgData name="Karolyn Feliciani" userId="4076af5d-4c02-40b8-bc9d-56f6c404e751" providerId="ADAL" clId="{099CAC30-79AE-4DCE-97A7-3B8E8A0057CB}" dt="2026-04-01T08:48:42.503" v="1"/>
          <ac:graphicFrameMkLst>
            <pc:docMk/>
            <pc:sldMk cId="1130971648" sldId="343"/>
            <ac:graphicFrameMk id="2" creationId="{1077862F-FD72-DF59-0108-E81945DE0F41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sampling technique, opportunity and volunteer sampling</a:t>
            </a:r>
          </a:p>
          <a:p>
            <a:r>
              <a:rPr lang="en-GB" dirty="0"/>
              <a:t>Explain the purpose of each technique</a:t>
            </a:r>
          </a:p>
          <a:p>
            <a:r>
              <a:rPr lang="en-GB" dirty="0"/>
              <a:t>Suggest ways to use each technique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3767329"/>
            <a:ext cx="11364052" cy="2756600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Think- pair- share</a:t>
            </a:r>
          </a:p>
          <a:p>
            <a:pPr marL="0" lvl="0" indent="0" fontAlgn="base">
              <a:buNone/>
            </a:pPr>
            <a:r>
              <a:rPr lang="en-GB" dirty="0">
                <a:latin typeface="Arial"/>
                <a:cs typeface="Arial"/>
              </a:rPr>
              <a:t>1. </a:t>
            </a:r>
            <a:r>
              <a:rPr lang="en-GB" dirty="0"/>
              <a:t>Why can’t psychologists test everyone relating to what the research is about?</a:t>
            </a:r>
          </a:p>
          <a:p>
            <a:pPr marL="0" lvl="0" indent="0" fontAlgn="base">
              <a:buNone/>
            </a:pPr>
            <a:r>
              <a:rPr lang="en-GB" dirty="0"/>
              <a:t>2. What problems might psychologists have when identifying or accessing a sample?</a:t>
            </a:r>
          </a:p>
          <a:p>
            <a:pPr marL="0" lvl="0" indent="0" fontAlgn="base">
              <a:buNone/>
            </a:pPr>
            <a:r>
              <a:rPr lang="en-GB" dirty="0"/>
              <a:t>3. What are the benefits of using a sample?</a:t>
            </a:r>
          </a:p>
          <a:p>
            <a:pPr marL="0" indent="0" algn="ctr">
              <a:buNone/>
            </a:pP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Sampling technique </a:t>
            </a:r>
            <a:r>
              <a:rPr lang="en-US" sz="2800" dirty="0"/>
              <a:t>is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‘the method used to select research participants from the population’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Feedback your responses to the starter 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There are several strategies or techniques that psychologists can use to generate a sample.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you think of any techniques you know of?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6C12-B4ED-963F-8BB3-9BE988C2C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062F-6E41-D8C8-EFCC-EE75BCCF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BBEF5B-C7C4-AD76-C214-E5129872D3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14C86-D4B0-6400-A02B-CB8B85B97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/>
              <a:t>Opportunity sampling </a:t>
            </a:r>
            <a:r>
              <a:rPr lang="en-US" sz="2800" dirty="0"/>
              <a:t>is when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‘participants are selected because they are available at the time of research’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/>
              <a:t>Volunteer sampling </a:t>
            </a:r>
            <a:r>
              <a:rPr lang="en-US" sz="2800" dirty="0"/>
              <a:t>is when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‘participants choose to take part in research by responding to an invitation to participate’</a:t>
            </a: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2665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Step 1:</a:t>
            </a:r>
          </a:p>
          <a:p>
            <a:pPr marL="0" indent="0">
              <a:buNone/>
            </a:pPr>
            <a:r>
              <a:rPr lang="en-US" dirty="0"/>
              <a:t>In groups, create:</a:t>
            </a:r>
          </a:p>
          <a:p>
            <a:r>
              <a:rPr lang="en-US" dirty="0"/>
              <a:t>One example of </a:t>
            </a:r>
            <a:r>
              <a:rPr lang="en-US" b="1" dirty="0"/>
              <a:t>volunteer sampling</a:t>
            </a:r>
            <a:endParaRPr lang="en-US" dirty="0"/>
          </a:p>
          <a:p>
            <a:r>
              <a:rPr lang="en-US" dirty="0"/>
              <a:t>One example of </a:t>
            </a:r>
            <a:r>
              <a:rPr lang="en-US" b="1" dirty="0"/>
              <a:t>opportunity sampling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Each example should include a brief description of how participants are chosen.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Step 2:</a:t>
            </a:r>
          </a:p>
          <a:p>
            <a:r>
              <a:rPr lang="en-US" dirty="0"/>
              <a:t>Swap your examples with another group.</a:t>
            </a:r>
          </a:p>
          <a:p>
            <a:r>
              <a:rPr lang="en-US" dirty="0"/>
              <a:t>Offer one or more suggestions on how the examples could be made clearer or more detailed.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GB" dirty="0"/>
              <a:t>Step 3:</a:t>
            </a:r>
          </a:p>
          <a:p>
            <a:r>
              <a:rPr lang="en-US" dirty="0"/>
              <a:t>Use the feedback to adjust or add to your groups’ examples.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Same or </a:t>
            </a:r>
            <a:r>
              <a:rPr lang="en-GB">
                <a:latin typeface="Arial"/>
                <a:cs typeface="Arial"/>
              </a:rPr>
              <a:t>different?</a:t>
            </a: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Write </a:t>
            </a:r>
            <a:r>
              <a:rPr lang="en-GB" dirty="0">
                <a:latin typeface="Arial"/>
                <a:cs typeface="Arial"/>
              </a:rPr>
              <a:t>a sentence explaining one way volunteer and opportunity sampling are similar, and one way the techniques are different.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7VPTP7ZE6X33-2020743336-605</_dlc_DocId>
    <_dlc_DocIdUrl xmlns="9ad1216b-cdc1-40e2-a0c2-94597fd44697">
      <Url>https://cambridgeorg.sharepoint.com/sites/cie/education/pd/Curriculum_Support/_layouts/15/DocIdRedir.aspx?ID=7VPTP7ZE6X33-2020743336-605</Url>
      <Description>7VPTP7ZE6X33-2020743336-605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purl.org/dc/elements/1.1/"/>
    <ds:schemaRef ds:uri="9ad1216b-cdc1-40e2-a0c2-94597fd44697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5472303-EE2B-4840-9373-027D2B1153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368</TotalTime>
  <Words>260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Class discussion</vt:lpstr>
      <vt:lpstr>Key terms</vt:lpstr>
      <vt:lpstr>Group task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2026-04-01T08:51:20Z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ade2409c-2d5f-49de-8eca-fa04dacfde0a</vt:lpwstr>
  </property>
</Properties>
</file>