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3"/>
  </p:notesMasterIdLst>
  <p:sldIdLst>
    <p:sldId id="296" r:id="rId6"/>
    <p:sldId id="348" r:id="rId7"/>
    <p:sldId id="350" r:id="rId8"/>
    <p:sldId id="355" r:id="rId9"/>
    <p:sldId id="356" r:id="rId10"/>
    <p:sldId id="353" r:id="rId11"/>
    <p:sldId id="354" r:id="rId12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74120"/>
    <a:srgbClr val="EA5B0C"/>
    <a:srgbClr val="FDC652"/>
    <a:srgbClr val="117CC0"/>
    <a:srgbClr val="6CB52D"/>
    <a:srgbClr val="8C1D82"/>
    <a:srgbClr val="F9BC9A"/>
    <a:srgbClr val="575756"/>
    <a:srgbClr val="E78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ED5E76-9A0F-42CD-B0A6-F050F0295DF8}" v="24" dt="2026-04-13T12:07:47.9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2" autoAdjust="0"/>
    <p:restoredTop sz="84442" autoAdjust="0"/>
  </p:normalViewPr>
  <p:slideViewPr>
    <p:cSldViewPr snapToGrid="0">
      <p:cViewPr varScale="1">
        <p:scale>
          <a:sx n="85" d="100"/>
          <a:sy n="85" d="100"/>
        </p:scale>
        <p:origin x="1122" y="3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am Mansoor" userId="d1ce3c26e3f03c72" providerId="Windows Live" clId="Web-{7E1D1EE3-1DB3-DBF6-EA91-9FCE66D2D42F}"/>
    <pc:docChg chg="modSld">
      <pc:chgData name="Maham Mansoor" userId="d1ce3c26e3f03c72" providerId="Windows Live" clId="Web-{7E1D1EE3-1DB3-DBF6-EA91-9FCE66D2D42F}" dt="2026-03-30T11:56:19.048" v="21" actId="20577"/>
      <pc:docMkLst>
        <pc:docMk/>
      </pc:docMkLst>
      <pc:sldChg chg="modSp">
        <pc:chgData name="Maham Mansoor" userId="d1ce3c26e3f03c72" providerId="Windows Live" clId="Web-{7E1D1EE3-1DB3-DBF6-EA91-9FCE66D2D42F}" dt="2026-03-30T11:56:19.048" v="21" actId="20577"/>
        <pc:sldMkLst>
          <pc:docMk/>
          <pc:sldMk cId="890511712" sldId="354"/>
        </pc:sldMkLst>
        <pc:spChg chg="mod">
          <ac:chgData name="Maham Mansoor" userId="d1ce3c26e3f03c72" providerId="Windows Live" clId="Web-{7E1D1EE3-1DB3-DBF6-EA91-9FCE66D2D42F}" dt="2026-03-30T11:56:19.048" v="21" actId="20577"/>
          <ac:spMkLst>
            <pc:docMk/>
            <pc:sldMk cId="890511712" sldId="354"/>
            <ac:spMk id="2" creationId="{C50A4D01-C52F-9FF2-7B98-4C89D89BD4EF}"/>
          </ac:spMkLst>
        </pc:spChg>
      </pc:sldChg>
    </pc:docChg>
  </pc:docChgLst>
  <pc:docChgLst>
    <pc:chgData name="Maham Mansoor" userId="d1ce3c26e3f03c72" providerId="Windows Live" clId="Web-{A7D2838F-2691-9642-307D-A9CDD130A3DF}"/>
    <pc:docChg chg="addSld delSld modSld">
      <pc:chgData name="Maham Mansoor" userId="d1ce3c26e3f03c72" providerId="Windows Live" clId="Web-{A7D2838F-2691-9642-307D-A9CDD130A3DF}" dt="2026-03-30T11:53:25.144" v="589" actId="20577"/>
      <pc:docMkLst>
        <pc:docMk/>
      </pc:docMkLst>
      <pc:sldChg chg="modSp">
        <pc:chgData name="Maham Mansoor" userId="d1ce3c26e3f03c72" providerId="Windows Live" clId="Web-{A7D2838F-2691-9642-307D-A9CDD130A3DF}" dt="2026-03-30T11:06:24.893" v="41" actId="20577"/>
        <pc:sldMkLst>
          <pc:docMk/>
          <pc:sldMk cId="4183809300" sldId="296"/>
        </pc:sldMkLst>
        <pc:spChg chg="mod">
          <ac:chgData name="Maham Mansoor" userId="d1ce3c26e3f03c72" providerId="Windows Live" clId="Web-{A7D2838F-2691-9642-307D-A9CDD130A3DF}" dt="2026-03-30T11:06:24.893" v="41" actId="20577"/>
          <ac:spMkLst>
            <pc:docMk/>
            <pc:sldMk cId="4183809300" sldId="296"/>
            <ac:spMk id="3" creationId="{00000000-0000-0000-0000-000000000000}"/>
          </ac:spMkLst>
        </pc:spChg>
      </pc:sldChg>
      <pc:sldChg chg="addSp delSp modSp mod setBg">
        <pc:chgData name="Maham Mansoor" userId="d1ce3c26e3f03c72" providerId="Windows Live" clId="Web-{A7D2838F-2691-9642-307D-A9CDD130A3DF}" dt="2026-03-30T11:14:41.182" v="200" actId="1076"/>
        <pc:sldMkLst>
          <pc:docMk/>
          <pc:sldMk cId="2081808624" sldId="348"/>
        </pc:sldMkLst>
        <pc:spChg chg="add">
          <ac:chgData name="Maham Mansoor" userId="d1ce3c26e3f03c72" providerId="Windows Live" clId="Web-{A7D2838F-2691-9642-307D-A9CDD130A3DF}" dt="2026-03-30T11:10:21.604" v="52"/>
          <ac:spMkLst>
            <pc:docMk/>
            <pc:sldMk cId="2081808624" sldId="348"/>
            <ac:spMk id="23" creationId="{6C4028FD-8BAA-4A19-BFDE-594D991B7552}"/>
          </ac:spMkLst>
        </pc:spChg>
        <pc:spChg chg="add mod">
          <ac:chgData name="Maham Mansoor" userId="d1ce3c26e3f03c72" providerId="Windows Live" clId="Web-{A7D2838F-2691-9642-307D-A9CDD130A3DF}" dt="2026-03-30T11:10:40.965" v="70" actId="20577"/>
          <ac:spMkLst>
            <pc:docMk/>
            <pc:sldMk cId="2081808624" sldId="348"/>
            <ac:spMk id="50" creationId="{BE169192-BC83-FACA-5ADF-6A89FFD1A60E}"/>
          </ac:spMkLst>
        </pc:spChg>
        <pc:graphicFrameChg chg="add mod modGraphic">
          <ac:chgData name="Maham Mansoor" userId="d1ce3c26e3f03c72" providerId="Windows Live" clId="Web-{A7D2838F-2691-9642-307D-A9CDD130A3DF}" dt="2026-03-30T11:14:41.182" v="200" actId="1076"/>
          <ac:graphicFrameMkLst>
            <pc:docMk/>
            <pc:sldMk cId="2081808624" sldId="348"/>
            <ac:graphicFrameMk id="8" creationId="{F1E79B3F-79F2-C076-BEA1-98ED407B846C}"/>
          </ac:graphicFrameMkLst>
        </pc:graphicFrameChg>
      </pc:sldChg>
      <pc:sldChg chg="modSp">
        <pc:chgData name="Maham Mansoor" userId="d1ce3c26e3f03c72" providerId="Windows Live" clId="Web-{A7D2838F-2691-9642-307D-A9CDD130A3DF}" dt="2026-03-30T11:14:32.463" v="199" actId="1076"/>
        <pc:sldMkLst>
          <pc:docMk/>
          <pc:sldMk cId="1127171900" sldId="350"/>
        </pc:sldMkLst>
        <pc:spChg chg="mod">
          <ac:chgData name="Maham Mansoor" userId="d1ce3c26e3f03c72" providerId="Windows Live" clId="Web-{A7D2838F-2691-9642-307D-A9CDD130A3DF}" dt="2026-03-30T11:14:32.463" v="199" actId="1076"/>
          <ac:spMkLst>
            <pc:docMk/>
            <pc:sldMk cId="1127171900" sldId="350"/>
            <ac:spMk id="2" creationId="{7672EEE8-8AAE-CB01-5490-BCD242C7B120}"/>
          </ac:spMkLst>
        </pc:spChg>
        <pc:spChg chg="mod">
          <ac:chgData name="Maham Mansoor" userId="d1ce3c26e3f03c72" providerId="Windows Live" clId="Web-{A7D2838F-2691-9642-307D-A9CDD130A3DF}" dt="2026-03-30T11:12:43.380" v="174" actId="20577"/>
          <ac:spMkLst>
            <pc:docMk/>
            <pc:sldMk cId="1127171900" sldId="350"/>
            <ac:spMk id="6" creationId="{A2E6DB3E-3EB7-5E8F-0312-FA79BF4CBD96}"/>
          </ac:spMkLst>
        </pc:spChg>
      </pc:sldChg>
      <pc:sldChg chg="addSp delSp modSp mod setBg setClrOvrMap">
        <pc:chgData name="Maham Mansoor" userId="d1ce3c26e3f03c72" providerId="Windows Live" clId="Web-{A7D2838F-2691-9642-307D-A9CDD130A3DF}" dt="2026-03-30T11:33:17.648" v="310" actId="1076"/>
        <pc:sldMkLst>
          <pc:docMk/>
          <pc:sldMk cId="3135312888" sldId="351"/>
        </pc:sldMkLst>
        <pc:spChg chg="add mod">
          <ac:chgData name="Maham Mansoor" userId="d1ce3c26e3f03c72" providerId="Windows Live" clId="Web-{A7D2838F-2691-9642-307D-A9CDD130A3DF}" dt="2026-03-30T11:17:55.766" v="270" actId="20577"/>
          <ac:spMkLst>
            <pc:docMk/>
            <pc:sldMk cId="3135312888" sldId="351"/>
            <ac:spMk id="5" creationId="{849EC2EA-AFF1-0BD8-D2BB-70EF6F4D5115}"/>
          </ac:spMkLst>
        </pc:spChg>
        <pc:spChg chg="add mod">
          <ac:chgData name="Maham Mansoor" userId="d1ce3c26e3f03c72" providerId="Windows Live" clId="Web-{A7D2838F-2691-9642-307D-A9CDD130A3DF}" dt="2026-03-30T11:33:17.648" v="310" actId="1076"/>
          <ac:spMkLst>
            <pc:docMk/>
            <pc:sldMk cId="3135312888" sldId="351"/>
            <ac:spMk id="7" creationId="{A85EC205-BEC9-24D4-466D-84F09EAC1C98}"/>
          </ac:spMkLst>
        </pc:spChg>
        <pc:spChg chg="add">
          <ac:chgData name="Maham Mansoor" userId="d1ce3c26e3f03c72" providerId="Windows Live" clId="Web-{A7D2838F-2691-9642-307D-A9CDD130A3DF}" dt="2026-03-30T11:17:00.671" v="236"/>
          <ac:spMkLst>
            <pc:docMk/>
            <pc:sldMk cId="3135312888" sldId="351"/>
            <ac:spMk id="13" creationId="{0459807F-B6FA-44D3-9A53-C55B6B56884A}"/>
          </ac:spMkLst>
        </pc:spChg>
        <pc:spChg chg="add">
          <ac:chgData name="Maham Mansoor" userId="d1ce3c26e3f03c72" providerId="Windows Live" clId="Web-{A7D2838F-2691-9642-307D-A9CDD130A3DF}" dt="2026-03-30T11:17:00.671" v="236"/>
          <ac:spMkLst>
            <pc:docMk/>
            <pc:sldMk cId="3135312888" sldId="351"/>
            <ac:spMk id="14" creationId="{0E91F5CA-B392-444C-88E3-BF5BAAEBDEB0}"/>
          </ac:spMkLst>
        </pc:spChg>
        <pc:picChg chg="add del mod ord">
          <ac:chgData name="Maham Mansoor" userId="d1ce3c26e3f03c72" providerId="Windows Live" clId="Web-{A7D2838F-2691-9642-307D-A9CDD130A3DF}" dt="2026-03-30T11:17:41.328" v="247" actId="1076"/>
          <ac:picMkLst>
            <pc:docMk/>
            <pc:sldMk cId="3135312888" sldId="351"/>
            <ac:picMk id="3" creationId="{A06CF615-AFE3-5A28-0928-EC48A23B9B38}"/>
          </ac:picMkLst>
        </pc:picChg>
      </pc:sldChg>
      <pc:sldChg chg="addSp delSp modSp mod setBg">
        <pc:chgData name="Maham Mansoor" userId="d1ce3c26e3f03c72" providerId="Windows Live" clId="Web-{A7D2838F-2691-9642-307D-A9CDD130A3DF}" dt="2026-03-30T11:33:24.648" v="311" actId="1076"/>
        <pc:sldMkLst>
          <pc:docMk/>
          <pc:sldMk cId="2344472187" sldId="352"/>
        </pc:sldMkLst>
        <pc:spChg chg="mod">
          <ac:chgData name="Maham Mansoor" userId="d1ce3c26e3f03c72" providerId="Windows Live" clId="Web-{A7D2838F-2691-9642-307D-A9CDD130A3DF}" dt="2026-03-30T11:33:24.648" v="311" actId="1076"/>
          <ac:spMkLst>
            <pc:docMk/>
            <pc:sldMk cId="2344472187" sldId="352"/>
            <ac:spMk id="2" creationId="{D26DFAF0-1955-A344-74B2-0AA5710A2B80}"/>
          </ac:spMkLst>
        </pc:spChg>
        <pc:spChg chg="add mod">
          <ac:chgData name="Maham Mansoor" userId="d1ce3c26e3f03c72" providerId="Windows Live" clId="Web-{A7D2838F-2691-9642-307D-A9CDD130A3DF}" dt="2026-03-30T11:32:25.505" v="304" actId="20577"/>
          <ac:spMkLst>
            <pc:docMk/>
            <pc:sldMk cId="2344472187" sldId="352"/>
            <ac:spMk id="5" creationId="{44141E9C-6BCD-623A-7F1C-A71EFF0D2DA1}"/>
          </ac:spMkLst>
        </pc:spChg>
        <pc:spChg chg="add">
          <ac:chgData name="Maham Mansoor" userId="d1ce3c26e3f03c72" providerId="Windows Live" clId="Web-{A7D2838F-2691-9642-307D-A9CDD130A3DF}" dt="2026-03-30T11:32:10.114" v="297"/>
          <ac:spMkLst>
            <pc:docMk/>
            <pc:sldMk cId="2344472187" sldId="352"/>
            <ac:spMk id="11" creationId="{4D4677D2-D5AC-4CF9-9EED-2B89D0A1C212}"/>
          </ac:spMkLst>
        </pc:spChg>
        <pc:spChg chg="add">
          <ac:chgData name="Maham Mansoor" userId="d1ce3c26e3f03c72" providerId="Windows Live" clId="Web-{A7D2838F-2691-9642-307D-A9CDD130A3DF}" dt="2026-03-30T11:32:10.114" v="297"/>
          <ac:spMkLst>
            <pc:docMk/>
            <pc:sldMk cId="2344472187" sldId="352"/>
            <ac:spMk id="13" creationId="{C6D54F7E-825A-4BBA-815F-35CCA8B97786}"/>
          </ac:spMkLst>
        </pc:spChg>
        <pc:picChg chg="add mod ord">
          <ac:chgData name="Maham Mansoor" userId="d1ce3c26e3f03c72" providerId="Windows Live" clId="Web-{A7D2838F-2691-9642-307D-A9CDD130A3DF}" dt="2026-03-30T11:32:49.976" v="309" actId="1076"/>
          <ac:picMkLst>
            <pc:docMk/>
            <pc:sldMk cId="2344472187" sldId="352"/>
            <ac:picMk id="3" creationId="{7BD46FB6-4B4E-83E0-E13E-E3070F306238}"/>
          </ac:picMkLst>
        </pc:picChg>
      </pc:sldChg>
      <pc:sldChg chg="addSp delSp modSp mod setBg">
        <pc:chgData name="Maham Mansoor" userId="d1ce3c26e3f03c72" providerId="Windows Live" clId="Web-{A7D2838F-2691-9642-307D-A9CDD130A3DF}" dt="2026-03-30T11:48:01.894" v="419" actId="20577"/>
        <pc:sldMkLst>
          <pc:docMk/>
          <pc:sldMk cId="2528398347" sldId="353"/>
        </pc:sldMkLst>
        <pc:spChg chg="mod">
          <ac:chgData name="Maham Mansoor" userId="d1ce3c26e3f03c72" providerId="Windows Live" clId="Web-{A7D2838F-2691-9642-307D-A9CDD130A3DF}" dt="2026-03-30T11:48:01.894" v="419" actId="20577"/>
          <ac:spMkLst>
            <pc:docMk/>
            <pc:sldMk cId="2528398347" sldId="353"/>
            <ac:spMk id="2" creationId="{A6718799-F46B-7C18-79C3-ACFD156B2718}"/>
          </ac:spMkLst>
        </pc:spChg>
        <pc:spChg chg="add mod">
          <ac:chgData name="Maham Mansoor" userId="d1ce3c26e3f03c72" providerId="Windows Live" clId="Web-{A7D2838F-2691-9642-307D-A9CDD130A3DF}" dt="2026-03-30T11:47:49.532" v="418" actId="14100"/>
          <ac:spMkLst>
            <pc:docMk/>
            <pc:sldMk cId="2528398347" sldId="353"/>
            <ac:spMk id="7" creationId="{707B5BE8-6D92-B12B-C62B-EA6E332ED266}"/>
          </ac:spMkLst>
        </pc:spChg>
        <pc:spChg chg="add">
          <ac:chgData name="Maham Mansoor" userId="d1ce3c26e3f03c72" providerId="Windows Live" clId="Web-{A7D2838F-2691-9642-307D-A9CDD130A3DF}" dt="2026-03-30T11:46:19.405" v="375"/>
          <ac:spMkLst>
            <pc:docMk/>
            <pc:sldMk cId="2528398347" sldId="353"/>
            <ac:spMk id="11" creationId="{99F1FFA9-D672-408C-9220-ADEEC6ABDD09}"/>
          </ac:spMkLst>
        </pc:spChg>
        <pc:picChg chg="add mod ord">
          <ac:chgData name="Maham Mansoor" userId="d1ce3c26e3f03c72" providerId="Windows Live" clId="Web-{A7D2838F-2691-9642-307D-A9CDD130A3DF}" dt="2026-03-30T11:47:39.561" v="417" actId="1076"/>
          <ac:picMkLst>
            <pc:docMk/>
            <pc:sldMk cId="2528398347" sldId="353"/>
            <ac:picMk id="3" creationId="{3059F3DC-E88A-5AD7-D200-44534F6CC0DD}"/>
          </ac:picMkLst>
        </pc:picChg>
        <pc:picChg chg="add mod">
          <ac:chgData name="Maham Mansoor" userId="d1ce3c26e3f03c72" providerId="Windows Live" clId="Web-{A7D2838F-2691-9642-307D-A9CDD130A3DF}" dt="2026-03-30T11:47:31.264" v="414" actId="14100"/>
          <ac:picMkLst>
            <pc:docMk/>
            <pc:sldMk cId="2528398347" sldId="353"/>
            <ac:picMk id="4" creationId="{5CF41315-228A-172C-A38B-958C08629E80}"/>
          </ac:picMkLst>
        </pc:picChg>
      </pc:sldChg>
      <pc:sldChg chg="addSp modSp add replId">
        <pc:chgData name="Maham Mansoor" userId="d1ce3c26e3f03c72" providerId="Windows Live" clId="Web-{A7D2838F-2691-9642-307D-A9CDD130A3DF}" dt="2026-03-30T11:53:25.144" v="589" actId="20577"/>
        <pc:sldMkLst>
          <pc:docMk/>
          <pc:sldMk cId="890511712" sldId="354"/>
        </pc:sldMkLst>
        <pc:spChg chg="add mod">
          <ac:chgData name="Maham Mansoor" userId="d1ce3c26e3f03c72" providerId="Windows Live" clId="Web-{A7D2838F-2691-9642-307D-A9CDD130A3DF}" dt="2026-03-30T11:53:25.144" v="589" actId="20577"/>
          <ac:spMkLst>
            <pc:docMk/>
            <pc:sldMk cId="890511712" sldId="354"/>
            <ac:spMk id="2" creationId="{C50A4D01-C52F-9FF2-7B98-4C89D89BD4EF}"/>
          </ac:spMkLst>
        </pc:spChg>
        <pc:spChg chg="mod">
          <ac:chgData name="Maham Mansoor" userId="d1ce3c26e3f03c72" providerId="Windows Live" clId="Web-{A7D2838F-2691-9642-307D-A9CDD130A3DF}" dt="2026-03-30T11:51:21.910" v="441" actId="20577"/>
          <ac:spMkLst>
            <pc:docMk/>
            <pc:sldMk cId="890511712" sldId="354"/>
            <ac:spMk id="6" creationId="{7723B404-C5EF-2969-EBF0-4687484C1393}"/>
          </ac:spMkLst>
        </pc:spChg>
      </pc:sldChg>
    </pc:docChg>
  </pc:docChgLst>
  <pc:docChgLst>
    <pc:chgData name="Sepideh Modgham" userId="4115b3b6-c566-49ec-8cd3-2d7651a9555d" providerId="ADAL" clId="{BDF3E597-07AA-4E8C-8292-C9356A5D3CB6}"/>
    <pc:docChg chg="undo custSel addSld delSld modSld sldOrd">
      <pc:chgData name="Sepideh Modgham" userId="4115b3b6-c566-49ec-8cd3-2d7651a9555d" providerId="ADAL" clId="{BDF3E597-07AA-4E8C-8292-C9356A5D3CB6}" dt="2026-04-13T12:09:55.941" v="237" actId="14100"/>
      <pc:docMkLst>
        <pc:docMk/>
      </pc:docMkLst>
      <pc:sldChg chg="modSp mod">
        <pc:chgData name="Sepideh Modgham" userId="4115b3b6-c566-49ec-8cd3-2d7651a9555d" providerId="ADAL" clId="{BDF3E597-07AA-4E8C-8292-C9356A5D3CB6}" dt="2026-04-13T11:55:19.998" v="16" actId="20577"/>
        <pc:sldMkLst>
          <pc:docMk/>
          <pc:sldMk cId="4183809300" sldId="296"/>
        </pc:sldMkLst>
        <pc:spChg chg="mod">
          <ac:chgData name="Sepideh Modgham" userId="4115b3b6-c566-49ec-8cd3-2d7651a9555d" providerId="ADAL" clId="{BDF3E597-07AA-4E8C-8292-C9356A5D3CB6}" dt="2026-04-13T11:55:19.998" v="16" actId="20577"/>
          <ac:spMkLst>
            <pc:docMk/>
            <pc:sldMk cId="4183809300" sldId="296"/>
            <ac:spMk id="3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4-13T11:59:16.496" v="43" actId="2711"/>
        <pc:sldMkLst>
          <pc:docMk/>
          <pc:sldMk cId="2081808624" sldId="348"/>
        </pc:sldMkLst>
        <pc:spChg chg="mod">
          <ac:chgData name="Sepideh Modgham" userId="4115b3b6-c566-49ec-8cd3-2d7651a9555d" providerId="ADAL" clId="{BDF3E597-07AA-4E8C-8292-C9356A5D3CB6}" dt="2026-04-13T11:57:57.807" v="35" actId="20577"/>
          <ac:spMkLst>
            <pc:docMk/>
            <pc:sldMk cId="2081808624" sldId="348"/>
            <ac:spMk id="50" creationId="{BE169192-BC83-FACA-5ADF-6A89FFD1A60E}"/>
          </ac:spMkLst>
        </pc:spChg>
        <pc:graphicFrameChg chg="mod modGraphic">
          <ac:chgData name="Sepideh Modgham" userId="4115b3b6-c566-49ec-8cd3-2d7651a9555d" providerId="ADAL" clId="{BDF3E597-07AA-4E8C-8292-C9356A5D3CB6}" dt="2026-04-13T11:59:16.496" v="43" actId="2711"/>
          <ac:graphicFrameMkLst>
            <pc:docMk/>
            <pc:sldMk cId="2081808624" sldId="348"/>
            <ac:graphicFrameMk id="8" creationId="{F1E79B3F-79F2-C076-BEA1-98ED407B846C}"/>
          </ac:graphicFrameMkLst>
        </pc:graphicFrameChg>
      </pc:sldChg>
      <pc:sldChg chg="modSp mod">
        <pc:chgData name="Sepideh Modgham" userId="4115b3b6-c566-49ec-8cd3-2d7651a9555d" providerId="ADAL" clId="{BDF3E597-07AA-4E8C-8292-C9356A5D3CB6}" dt="2026-04-13T11:59:22.954" v="45" actId="20577"/>
        <pc:sldMkLst>
          <pc:docMk/>
          <pc:sldMk cId="1127171900" sldId="350"/>
        </pc:sldMkLst>
        <pc:spChg chg="mod">
          <ac:chgData name="Sepideh Modgham" userId="4115b3b6-c566-49ec-8cd3-2d7651a9555d" providerId="ADAL" clId="{BDF3E597-07AA-4E8C-8292-C9356A5D3CB6}" dt="2026-04-13T11:59:22.954" v="45" actId="20577"/>
          <ac:spMkLst>
            <pc:docMk/>
            <pc:sldMk cId="1127171900" sldId="350"/>
            <ac:spMk id="6" creationId="{A2E6DB3E-3EB7-5E8F-0312-FA79BF4CBD96}"/>
          </ac:spMkLst>
        </pc:spChg>
      </pc:sldChg>
      <pc:sldChg chg="modSp del mod">
        <pc:chgData name="Sepideh Modgham" userId="4115b3b6-c566-49ec-8cd3-2d7651a9555d" providerId="ADAL" clId="{BDF3E597-07AA-4E8C-8292-C9356A5D3CB6}" dt="2026-04-13T12:06:56.877" v="119" actId="2696"/>
        <pc:sldMkLst>
          <pc:docMk/>
          <pc:sldMk cId="3135312888" sldId="351"/>
        </pc:sldMkLst>
        <pc:spChg chg="mod">
          <ac:chgData name="Sepideh Modgham" userId="4115b3b6-c566-49ec-8cd3-2d7651a9555d" providerId="ADAL" clId="{BDF3E597-07AA-4E8C-8292-C9356A5D3CB6}" dt="2026-04-13T11:59:41.023" v="47" actId="20577"/>
          <ac:spMkLst>
            <pc:docMk/>
            <pc:sldMk cId="3135312888" sldId="351"/>
            <ac:spMk id="5" creationId="{849EC2EA-AFF1-0BD8-D2BB-70EF6F4D5115}"/>
          </ac:spMkLst>
        </pc:spChg>
        <pc:spChg chg="mod">
          <ac:chgData name="Sepideh Modgham" userId="4115b3b6-c566-49ec-8cd3-2d7651a9555d" providerId="ADAL" clId="{BDF3E597-07AA-4E8C-8292-C9356A5D3CB6}" dt="2026-04-13T11:59:50.554" v="49" actId="14100"/>
          <ac:spMkLst>
            <pc:docMk/>
            <pc:sldMk cId="3135312888" sldId="351"/>
            <ac:spMk id="7" creationId="{A85EC205-BEC9-24D4-466D-84F09EAC1C98}"/>
          </ac:spMkLst>
        </pc:spChg>
      </pc:sldChg>
      <pc:sldChg chg="modSp del mod">
        <pc:chgData name="Sepideh Modgham" userId="4115b3b6-c566-49ec-8cd3-2d7651a9555d" providerId="ADAL" clId="{BDF3E597-07AA-4E8C-8292-C9356A5D3CB6}" dt="2026-04-13T12:08:45.186" v="232" actId="2696"/>
        <pc:sldMkLst>
          <pc:docMk/>
          <pc:sldMk cId="2344472187" sldId="352"/>
        </pc:sldMkLst>
        <pc:spChg chg="mod">
          <ac:chgData name="Sepideh Modgham" userId="4115b3b6-c566-49ec-8cd3-2d7651a9555d" providerId="ADAL" clId="{BDF3E597-07AA-4E8C-8292-C9356A5D3CB6}" dt="2026-04-13T12:00:13.809" v="56" actId="14100"/>
          <ac:spMkLst>
            <pc:docMk/>
            <pc:sldMk cId="2344472187" sldId="352"/>
            <ac:spMk id="2" creationId="{D26DFAF0-1955-A344-74B2-0AA5710A2B80}"/>
          </ac:spMkLst>
        </pc:spChg>
        <pc:spChg chg="mod">
          <ac:chgData name="Sepideh Modgham" userId="4115b3b6-c566-49ec-8cd3-2d7651a9555d" providerId="ADAL" clId="{BDF3E597-07AA-4E8C-8292-C9356A5D3CB6}" dt="2026-04-13T12:00:01.248" v="53" actId="20577"/>
          <ac:spMkLst>
            <pc:docMk/>
            <pc:sldMk cId="2344472187" sldId="352"/>
            <ac:spMk id="5" creationId="{44141E9C-6BCD-623A-7F1C-A71EFF0D2DA1}"/>
          </ac:spMkLst>
        </pc:spChg>
        <pc:picChg chg="mod">
          <ac:chgData name="Sepideh Modgham" userId="4115b3b6-c566-49ec-8cd3-2d7651a9555d" providerId="ADAL" clId="{BDF3E597-07AA-4E8C-8292-C9356A5D3CB6}" dt="2026-04-13T12:03:00.942" v="84" actId="1440"/>
          <ac:picMkLst>
            <pc:docMk/>
            <pc:sldMk cId="2344472187" sldId="352"/>
            <ac:picMk id="3" creationId="{7BD46FB6-4B4E-83E0-E13E-E3070F306238}"/>
          </ac:picMkLst>
        </pc:picChg>
      </pc:sldChg>
      <pc:sldChg chg="modSp mod">
        <pc:chgData name="Sepideh Modgham" userId="4115b3b6-c566-49ec-8cd3-2d7651a9555d" providerId="ADAL" clId="{BDF3E597-07AA-4E8C-8292-C9356A5D3CB6}" dt="2026-04-13T12:09:55.941" v="237" actId="14100"/>
        <pc:sldMkLst>
          <pc:docMk/>
          <pc:sldMk cId="2528398347" sldId="353"/>
        </pc:sldMkLst>
        <pc:spChg chg="mod">
          <ac:chgData name="Sepideh Modgham" userId="4115b3b6-c566-49ec-8cd3-2d7651a9555d" providerId="ADAL" clId="{BDF3E597-07AA-4E8C-8292-C9356A5D3CB6}" dt="2026-04-13T12:02:23.306" v="79" actId="2711"/>
          <ac:spMkLst>
            <pc:docMk/>
            <pc:sldMk cId="2528398347" sldId="353"/>
            <ac:spMk id="2" creationId="{A6718799-F46B-7C18-79C3-ACFD156B2718}"/>
          </ac:spMkLst>
        </pc:spChg>
        <pc:spChg chg="mod">
          <ac:chgData name="Sepideh Modgham" userId="4115b3b6-c566-49ec-8cd3-2d7651a9555d" providerId="ADAL" clId="{BDF3E597-07AA-4E8C-8292-C9356A5D3CB6}" dt="2026-04-13T12:01:47.825" v="71" actId="1076"/>
          <ac:spMkLst>
            <pc:docMk/>
            <pc:sldMk cId="2528398347" sldId="353"/>
            <ac:spMk id="7" creationId="{707B5BE8-6D92-B12B-C62B-EA6E332ED266}"/>
          </ac:spMkLst>
        </pc:spChg>
        <pc:picChg chg="mod">
          <ac:chgData name="Sepideh Modgham" userId="4115b3b6-c566-49ec-8cd3-2d7651a9555d" providerId="ADAL" clId="{BDF3E597-07AA-4E8C-8292-C9356A5D3CB6}" dt="2026-04-13T12:09:55.941" v="237" actId="14100"/>
          <ac:picMkLst>
            <pc:docMk/>
            <pc:sldMk cId="2528398347" sldId="353"/>
            <ac:picMk id="3" creationId="{3059F3DC-E88A-5AD7-D200-44534F6CC0DD}"/>
          </ac:picMkLst>
        </pc:picChg>
        <pc:picChg chg="mod ord">
          <ac:chgData name="Sepideh Modgham" userId="4115b3b6-c566-49ec-8cd3-2d7651a9555d" providerId="ADAL" clId="{BDF3E597-07AA-4E8C-8292-C9356A5D3CB6}" dt="2026-04-13T12:09:47.119" v="236" actId="14100"/>
          <ac:picMkLst>
            <pc:docMk/>
            <pc:sldMk cId="2528398347" sldId="353"/>
            <ac:picMk id="4" creationId="{5CF41315-228A-172C-A38B-958C08629E80}"/>
          </ac:picMkLst>
        </pc:picChg>
      </pc:sldChg>
      <pc:sldChg chg="addSp delSp modSp add mod ord">
        <pc:chgData name="Sepideh Modgham" userId="4115b3b6-c566-49ec-8cd3-2d7651a9555d" providerId="ADAL" clId="{BDF3E597-07AA-4E8C-8292-C9356A5D3CB6}" dt="2026-04-13T12:07:19.359" v="122" actId="1076"/>
        <pc:sldMkLst>
          <pc:docMk/>
          <pc:sldMk cId="2190414000" sldId="355"/>
        </pc:sldMkLst>
        <pc:spChg chg="del">
          <ac:chgData name="Sepideh Modgham" userId="4115b3b6-c566-49ec-8cd3-2d7651a9555d" providerId="ADAL" clId="{BDF3E597-07AA-4E8C-8292-C9356A5D3CB6}" dt="2026-04-13T12:05:21.409" v="103" actId="478"/>
          <ac:spMkLst>
            <pc:docMk/>
            <pc:sldMk cId="2190414000" sldId="355"/>
            <ac:spMk id="2" creationId="{3DDBEBCC-C657-1109-C22B-10B5E51C0995}"/>
          </ac:spMkLst>
        </pc:spChg>
        <pc:spChg chg="add mod">
          <ac:chgData name="Sepideh Modgham" userId="4115b3b6-c566-49ec-8cd3-2d7651a9555d" providerId="ADAL" clId="{BDF3E597-07AA-4E8C-8292-C9356A5D3CB6}" dt="2026-04-13T12:07:19.359" v="122" actId="1076"/>
          <ac:spMkLst>
            <pc:docMk/>
            <pc:sldMk cId="2190414000" sldId="355"/>
            <ac:spMk id="5" creationId="{56037847-B878-1B6B-890E-538540E133DA}"/>
          </ac:spMkLst>
        </pc:spChg>
        <pc:spChg chg="mod">
          <ac:chgData name="Sepideh Modgham" userId="4115b3b6-c566-49ec-8cd3-2d7651a9555d" providerId="ADAL" clId="{BDF3E597-07AA-4E8C-8292-C9356A5D3CB6}" dt="2026-04-13T12:05:11.448" v="102" actId="20577"/>
          <ac:spMkLst>
            <pc:docMk/>
            <pc:sldMk cId="2190414000" sldId="355"/>
            <ac:spMk id="6" creationId="{15EDF308-9441-1B62-EBDB-C70209458911}"/>
          </ac:spMkLst>
        </pc:spChg>
        <pc:picChg chg="add mod modCrop">
          <ac:chgData name="Sepideh Modgham" userId="4115b3b6-c566-49ec-8cd3-2d7651a9555d" providerId="ADAL" clId="{BDF3E597-07AA-4E8C-8292-C9356A5D3CB6}" dt="2026-04-13T12:06:23.261" v="112" actId="1076"/>
          <ac:picMkLst>
            <pc:docMk/>
            <pc:sldMk cId="2190414000" sldId="355"/>
            <ac:picMk id="3" creationId="{26EF0D7A-3D2F-4513-42F3-936B51F4CC92}"/>
          </ac:picMkLst>
        </pc:picChg>
      </pc:sldChg>
      <pc:sldChg chg="addSp delSp modSp add mod">
        <pc:chgData name="Sepideh Modgham" userId="4115b3b6-c566-49ec-8cd3-2d7651a9555d" providerId="ADAL" clId="{BDF3E597-07AA-4E8C-8292-C9356A5D3CB6}" dt="2026-04-13T12:08:39.320" v="231" actId="1076"/>
        <pc:sldMkLst>
          <pc:docMk/>
          <pc:sldMk cId="3593508185" sldId="356"/>
        </pc:sldMkLst>
        <pc:spChg chg="mod">
          <ac:chgData name="Sepideh Modgham" userId="4115b3b6-c566-49ec-8cd3-2d7651a9555d" providerId="ADAL" clId="{BDF3E597-07AA-4E8C-8292-C9356A5D3CB6}" dt="2026-04-13T12:08:28.650" v="229" actId="20577"/>
          <ac:spMkLst>
            <pc:docMk/>
            <pc:sldMk cId="3593508185" sldId="356"/>
            <ac:spMk id="5" creationId="{81FAC85E-C5E3-1D51-005D-7320AAC7DCC5}"/>
          </ac:spMkLst>
        </pc:spChg>
        <pc:spChg chg="mod">
          <ac:chgData name="Sepideh Modgham" userId="4115b3b6-c566-49ec-8cd3-2d7651a9555d" providerId="ADAL" clId="{BDF3E597-07AA-4E8C-8292-C9356A5D3CB6}" dt="2026-04-13T12:07:37.617" v="137" actId="20577"/>
          <ac:spMkLst>
            <pc:docMk/>
            <pc:sldMk cId="3593508185" sldId="356"/>
            <ac:spMk id="6" creationId="{7E441E4B-C379-A373-C1DA-9CFB23F6F895}"/>
          </ac:spMkLst>
        </pc:spChg>
        <pc:picChg chg="add mod">
          <ac:chgData name="Sepideh Modgham" userId="4115b3b6-c566-49ec-8cd3-2d7651a9555d" providerId="ADAL" clId="{BDF3E597-07AA-4E8C-8292-C9356A5D3CB6}" dt="2026-04-13T12:08:39.320" v="231" actId="1076"/>
          <ac:picMkLst>
            <pc:docMk/>
            <pc:sldMk cId="3593508185" sldId="356"/>
            <ac:picMk id="2" creationId="{182AE5E4-C40A-B98C-5DDA-ED6AD09EBADD}"/>
          </ac:picMkLst>
        </pc:picChg>
        <pc:picChg chg="del">
          <ac:chgData name="Sepideh Modgham" userId="4115b3b6-c566-49ec-8cd3-2d7651a9555d" providerId="ADAL" clId="{BDF3E597-07AA-4E8C-8292-C9356A5D3CB6}" dt="2026-04-13T12:07:46.287" v="138" actId="478"/>
          <ac:picMkLst>
            <pc:docMk/>
            <pc:sldMk cId="3593508185" sldId="356"/>
            <ac:picMk id="3" creationId="{347EEB92-9E0A-549F-E954-3ED5ED8C9F74}"/>
          </ac:picMkLst>
        </pc:picChg>
      </pc:sldChg>
    </pc:docChg>
  </pc:docChgLst>
  <pc:docChgLst>
    <pc:chgData name="Maham Mansoor" userId="d1ce3c26e3f03c72" providerId="Windows Live" clId="Web-{E3C5A0E7-7F99-BBA2-6ABA-858FA123F9B6}"/>
    <pc:docChg chg="modSld">
      <pc:chgData name="Maham Mansoor" userId="d1ce3c26e3f03c72" providerId="Windows Live" clId="Web-{E3C5A0E7-7F99-BBA2-6ABA-858FA123F9B6}" dt="2026-03-30T15:56:21.598" v="17" actId="20577"/>
      <pc:docMkLst>
        <pc:docMk/>
      </pc:docMkLst>
      <pc:sldChg chg="modSp">
        <pc:chgData name="Maham Mansoor" userId="d1ce3c26e3f03c72" providerId="Windows Live" clId="Web-{E3C5A0E7-7F99-BBA2-6ABA-858FA123F9B6}" dt="2026-03-30T15:55:55.222" v="14" actId="20577"/>
        <pc:sldMkLst>
          <pc:docMk/>
          <pc:sldMk cId="4183809300" sldId="296"/>
        </pc:sldMkLst>
        <pc:spChg chg="mod">
          <ac:chgData name="Maham Mansoor" userId="d1ce3c26e3f03c72" providerId="Windows Live" clId="Web-{E3C5A0E7-7F99-BBA2-6ABA-858FA123F9B6}" dt="2026-03-30T15:55:55.222" v="14" actId="20577"/>
          <ac:spMkLst>
            <pc:docMk/>
            <pc:sldMk cId="4183809300" sldId="296"/>
            <ac:spMk id="3" creationId="{00000000-0000-0000-0000-000000000000}"/>
          </ac:spMkLst>
        </pc:spChg>
      </pc:sldChg>
      <pc:sldChg chg="modSp">
        <pc:chgData name="Maham Mansoor" userId="d1ce3c26e3f03c72" providerId="Windows Live" clId="Web-{E3C5A0E7-7F99-BBA2-6ABA-858FA123F9B6}" dt="2026-03-30T15:56:00.957" v="15" actId="20577"/>
        <pc:sldMkLst>
          <pc:docMk/>
          <pc:sldMk cId="1127171900" sldId="350"/>
        </pc:sldMkLst>
        <pc:spChg chg="mod">
          <ac:chgData name="Maham Mansoor" userId="d1ce3c26e3f03c72" providerId="Windows Live" clId="Web-{E3C5A0E7-7F99-BBA2-6ABA-858FA123F9B6}" dt="2026-03-30T15:56:00.957" v="15" actId="20577"/>
          <ac:spMkLst>
            <pc:docMk/>
            <pc:sldMk cId="1127171900" sldId="350"/>
            <ac:spMk id="6" creationId="{A2E6DB3E-3EB7-5E8F-0312-FA79BF4CBD96}"/>
          </ac:spMkLst>
        </pc:spChg>
      </pc:sldChg>
      <pc:sldChg chg="modSp">
        <pc:chgData name="Maham Mansoor" userId="d1ce3c26e3f03c72" providerId="Windows Live" clId="Web-{E3C5A0E7-7F99-BBA2-6ABA-858FA123F9B6}" dt="2026-03-30T15:56:17.926" v="16" actId="20577"/>
        <pc:sldMkLst>
          <pc:docMk/>
          <pc:sldMk cId="2528398347" sldId="353"/>
        </pc:sldMkLst>
        <pc:spChg chg="mod">
          <ac:chgData name="Maham Mansoor" userId="d1ce3c26e3f03c72" providerId="Windows Live" clId="Web-{E3C5A0E7-7F99-BBA2-6ABA-858FA123F9B6}" dt="2026-03-30T15:56:17.926" v="16" actId="20577"/>
          <ac:spMkLst>
            <pc:docMk/>
            <pc:sldMk cId="2528398347" sldId="353"/>
            <ac:spMk id="2" creationId="{A6718799-F46B-7C18-79C3-ACFD156B2718}"/>
          </ac:spMkLst>
        </pc:spChg>
      </pc:sldChg>
      <pc:sldChg chg="modSp">
        <pc:chgData name="Maham Mansoor" userId="d1ce3c26e3f03c72" providerId="Windows Live" clId="Web-{E3C5A0E7-7F99-BBA2-6ABA-858FA123F9B6}" dt="2026-03-30T15:56:21.598" v="17" actId="20577"/>
        <pc:sldMkLst>
          <pc:docMk/>
          <pc:sldMk cId="890511712" sldId="354"/>
        </pc:sldMkLst>
        <pc:spChg chg="mod">
          <ac:chgData name="Maham Mansoor" userId="d1ce3c26e3f03c72" providerId="Windows Live" clId="Web-{E3C5A0E7-7F99-BBA2-6ABA-858FA123F9B6}" dt="2026-03-30T15:56:21.598" v="17" actId="20577"/>
          <ac:spMkLst>
            <pc:docMk/>
            <pc:sldMk cId="890511712" sldId="354"/>
            <ac:spMk id="6" creationId="{7723B404-C5EF-2969-EBF0-4687484C1393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425BDE-4704-455D-9307-5EFBFCBDDB7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952C584-F9C4-428C-A6D3-C3AC39D79540}">
      <dgm:prSet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Describe the environmental impacts of climate change in Pakistan.</a:t>
          </a:r>
          <a:endParaRPr lang="en-US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0FEE2-1BB3-42C3-BE5D-224436771160}" type="parTrans" cxnId="{EA42F038-DA31-423E-8834-703760062556}">
      <dgm:prSet/>
      <dgm:spPr/>
      <dgm:t>
        <a:bodyPr/>
        <a:lstStyle/>
        <a:p>
          <a:endParaRPr lang="en-US"/>
        </a:p>
      </dgm:t>
    </dgm:pt>
    <dgm:pt modelId="{756AE742-4540-4102-A5A2-06E1631D8176}" type="sibTrans" cxnId="{EA42F038-DA31-423E-8834-703760062556}">
      <dgm:prSet/>
      <dgm:spPr/>
      <dgm:t>
        <a:bodyPr/>
        <a:lstStyle/>
        <a:p>
          <a:endParaRPr lang="en-US"/>
        </a:p>
      </dgm:t>
    </dgm:pt>
    <dgm:pt modelId="{D5CA1B2E-DEA5-47D8-84F3-314F19F41D90}">
      <dgm:prSet/>
      <dgm:spPr/>
      <dgm:t>
        <a:bodyPr/>
        <a:lstStyle/>
        <a:p>
          <a:pPr rtl="0"/>
          <a:r>
            <a: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Explain how glacial melting, sea level rise, and extreme weather events affect the environment.</a:t>
          </a:r>
          <a:endParaRPr lang="en-U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A025F8-85EB-4A9A-8E2F-BC864B008DCE}" type="parTrans" cxnId="{7BDB0F9B-E0E6-45D3-84EF-DEA5B041AF22}">
      <dgm:prSet/>
      <dgm:spPr/>
      <dgm:t>
        <a:bodyPr/>
        <a:lstStyle/>
        <a:p>
          <a:endParaRPr lang="en-US"/>
        </a:p>
      </dgm:t>
    </dgm:pt>
    <dgm:pt modelId="{737F483E-2709-43EA-8EFC-AB58D5363090}" type="sibTrans" cxnId="{7BDB0F9B-E0E6-45D3-84EF-DEA5B041AF22}">
      <dgm:prSet/>
      <dgm:spPr/>
      <dgm:t>
        <a:bodyPr/>
        <a:lstStyle/>
        <a:p>
          <a:endParaRPr lang="en-US"/>
        </a:p>
      </dgm:t>
    </dgm:pt>
    <dgm:pt modelId="{4CB810F4-DDD3-4DA0-AC3F-4D881FBEAA9C}" type="pres">
      <dgm:prSet presAssocID="{C3425BDE-4704-455D-9307-5EFBFCBDDB75}" presName="root" presStyleCnt="0">
        <dgm:presLayoutVars>
          <dgm:dir/>
          <dgm:resizeHandles val="exact"/>
        </dgm:presLayoutVars>
      </dgm:prSet>
      <dgm:spPr/>
    </dgm:pt>
    <dgm:pt modelId="{B0EDF54E-1E47-43CB-800B-249126AD05FC}" type="pres">
      <dgm:prSet presAssocID="{6952C584-F9C4-428C-A6D3-C3AC39D79540}" presName="compNode" presStyleCnt="0"/>
      <dgm:spPr/>
    </dgm:pt>
    <dgm:pt modelId="{AED1707E-46D1-4D55-85A2-DCCBFE7C4697}" type="pres">
      <dgm:prSet presAssocID="{6952C584-F9C4-428C-A6D3-C3AC39D79540}" presName="bgRect" presStyleLbl="bgShp" presStyleIdx="0" presStyleCnt="2"/>
      <dgm:spPr>
        <a:solidFill>
          <a:schemeClr val="bg1"/>
        </a:solidFill>
        <a:ln>
          <a:solidFill>
            <a:srgbClr val="CC3300"/>
          </a:solidFill>
        </a:ln>
      </dgm:spPr>
    </dgm:pt>
    <dgm:pt modelId="{B4BFE461-8652-4F7E-BCD2-AEB9BE2C6041}" type="pres">
      <dgm:prSet presAssocID="{6952C584-F9C4-428C-A6D3-C3AC39D79540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CC229D3B-B6E3-40FC-819D-6E08B60EF6D1}" type="pres">
      <dgm:prSet presAssocID="{6952C584-F9C4-428C-A6D3-C3AC39D79540}" presName="spaceRect" presStyleCnt="0"/>
      <dgm:spPr/>
    </dgm:pt>
    <dgm:pt modelId="{1F9904DF-E1EE-42E7-9F0F-B6399D1B1AA2}" type="pres">
      <dgm:prSet presAssocID="{6952C584-F9C4-428C-A6D3-C3AC39D79540}" presName="parTx" presStyleLbl="revTx" presStyleIdx="0" presStyleCnt="2">
        <dgm:presLayoutVars>
          <dgm:chMax val="0"/>
          <dgm:chPref val="0"/>
        </dgm:presLayoutVars>
      </dgm:prSet>
      <dgm:spPr/>
    </dgm:pt>
    <dgm:pt modelId="{853775D3-B9A1-4C51-B65B-B9ABAB59416F}" type="pres">
      <dgm:prSet presAssocID="{756AE742-4540-4102-A5A2-06E1631D8176}" presName="sibTrans" presStyleCnt="0"/>
      <dgm:spPr/>
    </dgm:pt>
    <dgm:pt modelId="{3674706E-DAE2-4D1D-9412-F6C2DB18506E}" type="pres">
      <dgm:prSet presAssocID="{D5CA1B2E-DEA5-47D8-84F3-314F19F41D90}" presName="compNode" presStyleCnt="0"/>
      <dgm:spPr/>
    </dgm:pt>
    <dgm:pt modelId="{3D07121C-85BE-47BA-B93C-E81986766ED8}" type="pres">
      <dgm:prSet presAssocID="{D5CA1B2E-DEA5-47D8-84F3-314F19F41D90}" presName="bgRect" presStyleLbl="bgShp" presStyleIdx="1" presStyleCnt="2"/>
      <dgm:spPr>
        <a:noFill/>
        <a:ln>
          <a:solidFill>
            <a:srgbClr val="CC3300"/>
          </a:solidFill>
        </a:ln>
      </dgm:spPr>
    </dgm:pt>
    <dgm:pt modelId="{F3996768-47CE-404C-B157-F61A6C51C1F3}" type="pres">
      <dgm:prSet presAssocID="{D5CA1B2E-DEA5-47D8-84F3-314F19F41D90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E9E97DB2-1DA4-49BA-A2CC-9C2BEF6C1A6D}" type="pres">
      <dgm:prSet presAssocID="{D5CA1B2E-DEA5-47D8-84F3-314F19F41D90}" presName="spaceRect" presStyleCnt="0"/>
      <dgm:spPr/>
    </dgm:pt>
    <dgm:pt modelId="{BCE97900-2CDC-4BD4-B593-96D68DB88D5E}" type="pres">
      <dgm:prSet presAssocID="{D5CA1B2E-DEA5-47D8-84F3-314F19F41D9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FEFF701E-28D3-4FFA-BEAE-D0D8862D6D31}" type="presOf" srcId="{D5CA1B2E-DEA5-47D8-84F3-314F19F41D90}" destId="{BCE97900-2CDC-4BD4-B593-96D68DB88D5E}" srcOrd="0" destOrd="0" presId="urn:microsoft.com/office/officeart/2018/2/layout/IconVerticalSolidList"/>
    <dgm:cxn modelId="{EA42F038-DA31-423E-8834-703760062556}" srcId="{C3425BDE-4704-455D-9307-5EFBFCBDDB75}" destId="{6952C584-F9C4-428C-A6D3-C3AC39D79540}" srcOrd="0" destOrd="0" parTransId="{A3B0FEE2-1BB3-42C3-BE5D-224436771160}" sibTransId="{756AE742-4540-4102-A5A2-06E1631D8176}"/>
    <dgm:cxn modelId="{D6A5B387-0465-4158-996F-15D8F358439F}" type="presOf" srcId="{6952C584-F9C4-428C-A6D3-C3AC39D79540}" destId="{1F9904DF-E1EE-42E7-9F0F-B6399D1B1AA2}" srcOrd="0" destOrd="0" presId="urn:microsoft.com/office/officeart/2018/2/layout/IconVerticalSolidList"/>
    <dgm:cxn modelId="{7BDB0F9B-E0E6-45D3-84EF-DEA5B041AF22}" srcId="{C3425BDE-4704-455D-9307-5EFBFCBDDB75}" destId="{D5CA1B2E-DEA5-47D8-84F3-314F19F41D90}" srcOrd="1" destOrd="0" parTransId="{C1A025F8-85EB-4A9A-8E2F-BC864B008DCE}" sibTransId="{737F483E-2709-43EA-8EFC-AB58D5363090}"/>
    <dgm:cxn modelId="{AF6EEEA3-5D12-4D83-A321-E08D7CF0331E}" type="presOf" srcId="{C3425BDE-4704-455D-9307-5EFBFCBDDB75}" destId="{4CB810F4-DDD3-4DA0-AC3F-4D881FBEAA9C}" srcOrd="0" destOrd="0" presId="urn:microsoft.com/office/officeart/2018/2/layout/IconVerticalSolidList"/>
    <dgm:cxn modelId="{3B7A4CC6-F3C8-46D7-B136-344D03EFEE72}" type="presParOf" srcId="{4CB810F4-DDD3-4DA0-AC3F-4D881FBEAA9C}" destId="{B0EDF54E-1E47-43CB-800B-249126AD05FC}" srcOrd="0" destOrd="0" presId="urn:microsoft.com/office/officeart/2018/2/layout/IconVerticalSolidList"/>
    <dgm:cxn modelId="{56671F2D-7DF3-4DD1-B17A-84AD3FC666D0}" type="presParOf" srcId="{B0EDF54E-1E47-43CB-800B-249126AD05FC}" destId="{AED1707E-46D1-4D55-85A2-DCCBFE7C4697}" srcOrd="0" destOrd="0" presId="urn:microsoft.com/office/officeart/2018/2/layout/IconVerticalSolidList"/>
    <dgm:cxn modelId="{7477AC31-083D-4DC2-90F2-A8C0B24F7790}" type="presParOf" srcId="{B0EDF54E-1E47-43CB-800B-249126AD05FC}" destId="{B4BFE461-8652-4F7E-BCD2-AEB9BE2C6041}" srcOrd="1" destOrd="0" presId="urn:microsoft.com/office/officeart/2018/2/layout/IconVerticalSolidList"/>
    <dgm:cxn modelId="{81172FA5-D6D8-4236-8C32-D3EC74F37014}" type="presParOf" srcId="{B0EDF54E-1E47-43CB-800B-249126AD05FC}" destId="{CC229D3B-B6E3-40FC-819D-6E08B60EF6D1}" srcOrd="2" destOrd="0" presId="urn:microsoft.com/office/officeart/2018/2/layout/IconVerticalSolidList"/>
    <dgm:cxn modelId="{459E3345-589F-41A3-AF7C-40FE01E8402D}" type="presParOf" srcId="{B0EDF54E-1E47-43CB-800B-249126AD05FC}" destId="{1F9904DF-E1EE-42E7-9F0F-B6399D1B1AA2}" srcOrd="3" destOrd="0" presId="urn:microsoft.com/office/officeart/2018/2/layout/IconVerticalSolidList"/>
    <dgm:cxn modelId="{2371818E-E9FE-45E0-AE7F-1751A933A589}" type="presParOf" srcId="{4CB810F4-DDD3-4DA0-AC3F-4D881FBEAA9C}" destId="{853775D3-B9A1-4C51-B65B-B9ABAB59416F}" srcOrd="1" destOrd="0" presId="urn:microsoft.com/office/officeart/2018/2/layout/IconVerticalSolidList"/>
    <dgm:cxn modelId="{341420FC-19D4-4232-965F-0D8476729517}" type="presParOf" srcId="{4CB810F4-DDD3-4DA0-AC3F-4D881FBEAA9C}" destId="{3674706E-DAE2-4D1D-9412-F6C2DB18506E}" srcOrd="2" destOrd="0" presId="urn:microsoft.com/office/officeart/2018/2/layout/IconVerticalSolidList"/>
    <dgm:cxn modelId="{AFF04734-7545-4A19-AC89-1DEB7C0B6DA6}" type="presParOf" srcId="{3674706E-DAE2-4D1D-9412-F6C2DB18506E}" destId="{3D07121C-85BE-47BA-B93C-E81986766ED8}" srcOrd="0" destOrd="0" presId="urn:microsoft.com/office/officeart/2018/2/layout/IconVerticalSolidList"/>
    <dgm:cxn modelId="{D383D528-1666-4A22-99DC-F2328E32DAC0}" type="presParOf" srcId="{3674706E-DAE2-4D1D-9412-F6C2DB18506E}" destId="{F3996768-47CE-404C-B157-F61A6C51C1F3}" srcOrd="1" destOrd="0" presId="urn:microsoft.com/office/officeart/2018/2/layout/IconVerticalSolidList"/>
    <dgm:cxn modelId="{9F726976-9A03-451C-95CB-BF5BC73C5CB3}" type="presParOf" srcId="{3674706E-DAE2-4D1D-9412-F6C2DB18506E}" destId="{E9E97DB2-1DA4-49BA-A2CC-9C2BEF6C1A6D}" srcOrd="2" destOrd="0" presId="urn:microsoft.com/office/officeart/2018/2/layout/IconVerticalSolidList"/>
    <dgm:cxn modelId="{659B9B5E-3DCD-4444-BBF6-9B5DC1604D1C}" type="presParOf" srcId="{3674706E-DAE2-4D1D-9412-F6C2DB18506E}" destId="{BCE97900-2CDC-4BD4-B593-96D68DB88D5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D1707E-46D1-4D55-85A2-DCCBFE7C4697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CC33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FE461-8652-4F7E-BCD2-AEB9BE2C6041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904DF-E1EE-42E7-9F0F-B6399D1B1AA2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Describe the environmental impacts of climate change in Pakistan.</a:t>
          </a:r>
          <a:endParaRPr lang="en-U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7738" y="707092"/>
        <a:ext cx="9007861" cy="1305401"/>
      </dsp:txXfrm>
    </dsp:sp>
    <dsp:sp modelId="{3D07121C-85BE-47BA-B93C-E81986766ED8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noFill/>
        <a:ln>
          <a:solidFill>
            <a:srgbClr val="CC33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96768-47CE-404C-B157-F61A6C51C1F3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97900-2CDC-4BD4-B593-96D68DB88D5E}">
      <dsp:nvSpPr>
        <dsp:cNvPr id="0" name=""/>
        <dsp:cNvSpPr/>
      </dsp:nvSpPr>
      <dsp:spPr>
        <a:xfrm>
          <a:off x="1507738" y="2338844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Explain how glacial melting, sea level rise, and extreme weather events affect the environment.</a:t>
          </a:r>
          <a:endParaRPr lang="en-US" sz="2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07738" y="2338844"/>
        <a:ext cx="9007861" cy="1305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E94CF-E6C7-4AB2-ACF5-EEAB3D2B6EC8}" type="datetimeFigureOut">
              <a:rPr lang="en-IE" smtClean="0"/>
              <a:t>13/04/2026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B6BB2-EF4E-464E-92C1-9DD4A900C5D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954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137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761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00D64-FEDF-5A2A-1B2B-BCF9DCBA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14D735-5008-B574-6E34-70435D894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3057C-0379-BAE0-03C3-B9E8F2C31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55A5E-1FAF-8D73-1CB2-8734417EF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419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95BF5-77BF-9E13-1ABB-A37B7617F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687EB-EEAC-10EE-F951-2C0536390A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77717-0F08-5EF0-8D46-A54C360C5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DEEEC-B9A5-05B0-5A1E-3396DC3FD0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3490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E13AA-14F3-F1F4-F68C-AF135C66D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564600-09E6-6F14-6550-3EF319FF9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5EA305-F3CD-172D-1133-E419E3B59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AE021-811F-1902-CDE0-176E185DC9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437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AB8BC-54C3-9B25-3538-A8F981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3366C-4B2D-186E-095B-0B2B3BFCF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20DDB-9111-C3BB-8F46-332F12102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1D7B9-FC16-9FE7-3363-9ED98F7E20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1585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0727D-D4DA-DD42-CB1C-B5958F948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608CCC-30B7-D447-A224-2A63D28C9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042EA8-DDF5-8453-B04B-486FF45992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41B37-F8D6-A878-553F-30EBF5DDE1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5224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E56F-BCD7-4F35-B39B-922950324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5858C-C0E9-44BE-A16A-04F42C5B6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E67C9-BD9A-4B95-8746-530BFB57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372E1-0684-4E45-ACE9-093F28D5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3BD3-1144-460B-BC81-9618B67C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4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E842-E735-40C6-BBFF-1429937E0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C1A4E-F197-4FD9-A3FA-836372F9D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EB460-8303-4FDE-97C6-223A59BC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0A111-4796-4ABB-AEFF-6015F774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8771-1D8D-464D-8A13-927AC707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35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EE0F7-A3B5-4075-BCA4-56084734C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ED57F6-6055-40D2-A000-2D6AF953F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87CD-C7FE-480F-8495-91226FC3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6A2AD-55BA-4CE5-B429-9B1B3521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60E5D-A174-4EA6-B181-FADE943F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22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1111-A629-4909-9716-A0B12236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65F36-7B94-4EF1-A5FC-B875EC99E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1C335-4435-4409-97E1-A230C943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F7D29-E90E-4CC7-A227-B9BA6172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22C0C-4056-45EE-A9C9-E43EF425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24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B82F-F40A-4943-9222-C4ECCE78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2D0AA-CDB0-4E28-B90C-3164FFD4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B2FA1-DB88-4D4A-8FD9-D5295F29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29A77-54CA-4EEB-8A8B-6858F045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09545-19EF-4C94-84A2-7C935B39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63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AC6DC-E71C-4EC5-85ED-F6F430FD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FAAC-930B-461B-AE43-1631B3C44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58036-75BA-4E8B-8529-5FD6488B2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39245-23F2-4690-A1A7-4AEE113A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B07FD-14CD-467E-9A35-FE7C5EF6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C120F-220B-4CD4-B0B7-BE263E5B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4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BED4-7412-4664-AE2C-E14F31ED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48BDA-3744-4426-9FDB-73412014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B898A-76E6-42F0-A8D2-24FB0D8A2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9089E-697A-4653-ABC3-EB03C0ECB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C0D650-CE78-4193-8B4A-D48EC2051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3E603-A126-4D64-90CB-9BE7346B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3ED42-7F0C-4A93-9ABA-B9DBBA3D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F1F34F-C338-435A-A0D1-B520ABB06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85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07EE-A18C-4C03-9128-BED204F9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C9CD4-101E-42E3-B20B-75FAFCA8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6468C-2B85-4E23-8CD7-6230BAFF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B6F7F-272A-452D-8AF8-BA984954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3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BB2FA-AA82-4F15-B123-112615A7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0FCCA-91FE-4515-A55A-555805BE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E11DC-AA8D-4B43-B16E-8E11BC5F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3206-257D-4762-B461-A249DF0C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F68F3-A027-4A07-BCD4-498C1854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6CCAC-6329-469B-9EF8-11D768DC6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B1E4C-292B-4771-BE1F-E686345B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74EF1-1DA0-44CA-8922-1F6EED3D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63785-4E7B-4FB7-B713-15AA7DBB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C9B4-A119-4EF3-A357-E2B5B4870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B32B8C-5BF2-45C6-94B5-A43B074B9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221A9-026A-4B0B-9162-19EF94EDD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BE4ED-D3FA-4039-9E87-7B1DCE5B4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C41FD-2855-4EF6-B2F3-6A1F38716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3C4DB-832D-473E-9D0D-23F05267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1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19BB72-2692-4EA6-9A86-26EB3AEA7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CCC62-3F5F-4069-B9D2-4524C5EC9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AB464-9A22-4D72-A4C8-256D02D2F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7D82-6EA5-425D-AAA8-BEB400DF1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EC323-3F88-4C58-8F2B-BA578884F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87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906" y="1909481"/>
            <a:ext cx="8096133" cy="2769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The natural environment of Pakistan</a:t>
            </a:r>
          </a:p>
          <a:p>
            <a:r>
              <a:rPr lang="en-GB" sz="2600" dirty="0">
                <a:latin typeface="Arial"/>
                <a:cs typeface="Arial"/>
              </a:rPr>
              <a:t>1.3.2 What are the consequences of climate change for Pakistan?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600" b="1" dirty="0">
              <a:solidFill>
                <a:srgbClr val="CC3300"/>
              </a:solidFill>
              <a:latin typeface="Arial"/>
              <a:cs typeface="Arial"/>
            </a:endParaRPr>
          </a:p>
          <a:p>
            <a:r>
              <a:rPr lang="en-GB" sz="2600" b="1" dirty="0">
                <a:solidFill>
                  <a:srgbClr val="CC3300"/>
                </a:solidFill>
                <a:latin typeface="Arial"/>
                <a:cs typeface="Arial"/>
              </a:rPr>
              <a:t>Cambridge IGCSE</a:t>
            </a:r>
            <a:r>
              <a:rPr lang="en-GB" sz="2600" b="1" baseline="30000" dirty="0">
                <a:solidFill>
                  <a:srgbClr val="CC3300"/>
                </a:solidFill>
                <a:latin typeface="Arial"/>
                <a:cs typeface="Arial"/>
              </a:rPr>
              <a:t>TM</a:t>
            </a:r>
            <a:r>
              <a:rPr lang="en-GB" sz="2600" b="1" dirty="0">
                <a:solidFill>
                  <a:srgbClr val="CC3300"/>
                </a:solidFill>
                <a:latin typeface="Arial"/>
                <a:cs typeface="Arial"/>
              </a:rPr>
              <a:t> / O Level</a:t>
            </a:r>
            <a:endParaRPr lang="en-GB" dirty="0">
              <a:latin typeface="Arial"/>
              <a:cs typeface="Arial"/>
            </a:endParaRPr>
          </a:p>
          <a:p>
            <a:r>
              <a:rPr lang="en-GB" sz="26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Pakistan Studies 0448 / 2059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9" y="451912"/>
            <a:ext cx="4046220" cy="650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906" y="6239435"/>
            <a:ext cx="4128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Version 1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11" y="6168533"/>
            <a:ext cx="1292225" cy="449580"/>
          </a:xfrm>
          <a:prstGeom prst="rect">
            <a:avLst/>
          </a:prstGeom>
        </p:spPr>
      </p:pic>
      <p:pic>
        <p:nvPicPr>
          <p:cNvPr id="2" name="drawing">
            <a:extLst>
              <a:ext uri="{FF2B5EF4-FFF2-40B4-BE49-F238E27FC236}">
                <a16:creationId xmlns:a16="http://schemas.microsoft.com/office/drawing/2014/main" id="{77CC29B1-C559-43C7-ED3A-34B334C81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711" y="3429000"/>
            <a:ext cx="2895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extBox 1">
            <a:extLst>
              <a:ext uri="{FF2B5EF4-FFF2-40B4-BE49-F238E27FC236}">
                <a16:creationId xmlns:a16="http://schemas.microsoft.com/office/drawing/2014/main" id="{F1E79B3F-79F2-C076-BEA1-98ED407B84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38415"/>
              </p:ext>
            </p:extLst>
          </p:nvPr>
        </p:nvGraphicFramePr>
        <p:xfrm>
          <a:off x="838200" y="1444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BE169192-BC83-FACA-5ADF-6A89FFD1A60E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Learning objectives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180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80020-26A1-F450-68D2-D22C2CEEC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E6DB3E-3EB7-5E8F-0312-FA79BF4CBD96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Starter a</a:t>
            </a:r>
            <a:r>
              <a:rPr lang="en-GB" sz="3600" b="1" dirty="0" err="1">
                <a:solidFill>
                  <a:prstClr val="white"/>
                </a:solidFill>
                <a:latin typeface="Arial"/>
                <a:cs typeface="Arial"/>
              </a:rPr>
              <a:t>ctivity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72EEE8-8AAE-CB01-5490-BCD242C7B120}"/>
              </a:ext>
            </a:extLst>
          </p:cNvPr>
          <p:cNvSpPr txBox="1"/>
          <p:nvPr/>
        </p:nvSpPr>
        <p:spPr>
          <a:xfrm>
            <a:off x="332081" y="1717205"/>
            <a:ext cx="11524129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Think of two environmental changes or extreme weather events that you have heard of or </a:t>
            </a:r>
            <a:r>
              <a:rPr lang="en-GB" sz="2400" dirty="0">
                <a:latin typeface="Arial"/>
                <a:cs typeface="Arial"/>
              </a:rPr>
              <a:t>experienced.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How did these events affect the environment?</a:t>
            </a:r>
            <a:endParaRPr lang="en-GB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171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C00F2-C50E-EBB9-7CC9-4A6C7DC8B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EDF308-9441-1B62-EBDB-C70209458911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Glacier melting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Picture 2" descr="Two whales swimming in the water&#10;&#10;AI-generated content may be incorrect.">
            <a:extLst>
              <a:ext uri="{FF2B5EF4-FFF2-40B4-BE49-F238E27FC236}">
                <a16:creationId xmlns:a16="http://schemas.microsoft.com/office/drawing/2014/main" id="{26EF0D7A-3D2F-4513-42F3-936B51F4CC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38" r="16004" b="5674"/>
          <a:stretch>
            <a:fillRect/>
          </a:stretch>
        </p:blipFill>
        <p:spPr>
          <a:xfrm>
            <a:off x="5911952" y="2449689"/>
            <a:ext cx="6280048" cy="3331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37847-B878-1B6B-890E-538540E133DA}"/>
              </a:ext>
            </a:extLst>
          </p:cNvPr>
          <p:cNvSpPr txBox="1"/>
          <p:nvPr/>
        </p:nvSpPr>
        <p:spPr>
          <a:xfrm>
            <a:off x="127000" y="1599129"/>
            <a:ext cx="1206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6262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400" baseline="0" dirty="0">
                <a:solidFill>
                  <a:srgbClr val="26262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melting of ice in glaciers due to rising global temperatures.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9041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8DC7F-4DBF-CCB0-9829-60C5B045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441E4B-C379-A373-C1DA-9CFB23F6F895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See level rise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AC85E-C5E3-1D51-005D-7320AAC7DCC5}"/>
              </a:ext>
            </a:extLst>
          </p:cNvPr>
          <p:cNvSpPr txBox="1"/>
          <p:nvPr/>
        </p:nvSpPr>
        <p:spPr>
          <a:xfrm>
            <a:off x="127000" y="1599129"/>
            <a:ext cx="1206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6262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increase in the sea levels caused by melting ice and thermal expansion of seawater.</a:t>
            </a:r>
            <a:endParaRPr lang="en-GB" sz="2400" dirty="0"/>
          </a:p>
        </p:txBody>
      </p:sp>
      <p:pic>
        <p:nvPicPr>
          <p:cNvPr id="2" name="Picture 1" descr="A clear blue water and a sandy beach&#10;&#10;AI-generated content may be incorrect.">
            <a:extLst>
              <a:ext uri="{FF2B5EF4-FFF2-40B4-BE49-F238E27FC236}">
                <a16:creationId xmlns:a16="http://schemas.microsoft.com/office/drawing/2014/main" id="{182AE5E4-C40A-B98C-5DDA-ED6AD09EB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09" b="991"/>
          <a:stretch>
            <a:fillRect/>
          </a:stretch>
        </p:blipFill>
        <p:spPr>
          <a:xfrm>
            <a:off x="6415523" y="2515458"/>
            <a:ext cx="5776477" cy="324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0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2CCF8D-8C70-C009-63BE-3FD1E173C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718799-F46B-7C18-79C3-ACFD156B2718}"/>
              </a:ext>
            </a:extLst>
          </p:cNvPr>
          <p:cNvSpPr txBox="1"/>
          <p:nvPr/>
        </p:nvSpPr>
        <p:spPr>
          <a:xfrm>
            <a:off x="630383" y="1850476"/>
            <a:ext cx="3816096" cy="36943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Cyclones</a:t>
            </a:r>
            <a:endParaRPr lang="en-US" sz="2400" dirty="0">
              <a:highlight>
                <a:srgbClr val="FFFFFF"/>
              </a:highlight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US" sz="2400" dirty="0"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Floods</a:t>
            </a:r>
            <a:endParaRPr lang="en-US" sz="2400" dirty="0">
              <a:highlight>
                <a:srgbClr val="FFFFFF"/>
              </a:highlight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US" sz="2400" dirty="0">
              <a:highlight>
                <a:srgbClr val="FFFFFF"/>
              </a:highlight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Heatwaves</a:t>
            </a:r>
          </a:p>
          <a:p>
            <a:pPr indent="-228600">
              <a:lnSpc>
                <a:spcPct val="90000"/>
              </a:lnSpc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US" sz="2400" dirty="0">
              <a:highlight>
                <a:srgbClr val="FFFFFF"/>
              </a:highlight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Wildfires</a:t>
            </a:r>
            <a:endParaRPr lang="en-US" sz="2400" dirty="0">
              <a:highlight>
                <a:srgbClr val="FFFFFF"/>
              </a:highlight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FF"/>
              </a:highlight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US" sz="2000" dirty="0">
              <a:highlight>
                <a:srgbClr val="FFFFFF"/>
              </a:highlight>
              <a:ea typeface="Calibri"/>
              <a:cs typeface="Calibri"/>
            </a:endParaRPr>
          </a:p>
          <a:p>
            <a:pPr marL="457200" indent="-228600">
              <a:lnSpc>
                <a:spcPct val="90000"/>
              </a:lnSpc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 descr="A tornado in a field&#10;&#10;AI-generated content may be incorrect.">
            <a:extLst>
              <a:ext uri="{FF2B5EF4-FFF2-40B4-BE49-F238E27FC236}">
                <a16:creationId xmlns:a16="http://schemas.microsoft.com/office/drawing/2014/main" id="{5CF41315-228A-172C-A38B-958C08629E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135" r="-1" b="9040"/>
          <a:stretch>
            <a:fillRect/>
          </a:stretch>
        </p:blipFill>
        <p:spPr>
          <a:xfrm>
            <a:off x="5818112" y="1099275"/>
            <a:ext cx="6370839" cy="3084438"/>
          </a:xfrm>
          <a:prstGeom prst="rect">
            <a:avLst/>
          </a:prstGeom>
        </p:spPr>
      </p:pic>
      <p:pic>
        <p:nvPicPr>
          <p:cNvPr id="3" name="Picture 2" descr="A forest fire in the smoke&#10;&#10;AI-generated content may be incorrect.">
            <a:extLst>
              <a:ext uri="{FF2B5EF4-FFF2-40B4-BE49-F238E27FC236}">
                <a16:creationId xmlns:a16="http://schemas.microsoft.com/office/drawing/2014/main" id="{3059F3DC-E88A-5AD7-D200-44534F6CC0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369" b="11381"/>
          <a:stretch>
            <a:fillRect/>
          </a:stretch>
        </p:blipFill>
        <p:spPr>
          <a:xfrm>
            <a:off x="5821161" y="4183713"/>
            <a:ext cx="6370840" cy="25827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7B5BE8-6D92-B12B-C62B-EA6E332ED266}"/>
              </a:ext>
            </a:extLst>
          </p:cNvPr>
          <p:cNvSpPr/>
          <p:nvPr/>
        </p:nvSpPr>
        <p:spPr>
          <a:xfrm>
            <a:off x="3048" y="0"/>
            <a:ext cx="12188952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Extreme weather events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98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614C2-6962-7593-3821-BC11233D2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23B404-C5EF-2969-EBF0-4687484C1393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Reflection and </a:t>
            </a:r>
            <a:r>
              <a:rPr lang="en-GB" sz="3600" b="1">
                <a:solidFill>
                  <a:prstClr val="white"/>
                </a:solidFill>
                <a:latin typeface="Arial"/>
                <a:cs typeface="Arial"/>
              </a:rPr>
              <a:t>Evaluation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A4D01-C52F-9FF2-7B98-4C89D89BD4EF}"/>
              </a:ext>
            </a:extLst>
          </p:cNvPr>
          <p:cNvSpPr txBox="1"/>
          <p:nvPr/>
        </p:nvSpPr>
        <p:spPr>
          <a:xfrm>
            <a:off x="606135" y="1714499"/>
            <a:ext cx="1097972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Arial"/>
                <a:ea typeface="Calibri"/>
                <a:cs typeface="Arial"/>
              </a:rPr>
              <a:t>Revisit the list that you made at the beginning of the lesson. </a:t>
            </a:r>
            <a:endParaRPr lang="en-GB" sz="2400" dirty="0">
              <a:latin typeface="Arial"/>
              <a:ea typeface="Calibri"/>
              <a:cs typeface="Arial"/>
            </a:endParaRPr>
          </a:p>
          <a:p>
            <a:endParaRPr lang="en-GB" sz="2400" dirty="0">
              <a:latin typeface="Arial"/>
              <a:ea typeface="Calibri"/>
              <a:cs typeface="Arial"/>
            </a:endParaRPr>
          </a:p>
          <a:p>
            <a:r>
              <a:rPr lang="en-GB" sz="2400">
                <a:latin typeface="Arial"/>
                <a:ea typeface="Calibri"/>
                <a:cs typeface="Arial"/>
              </a:rPr>
              <a:t>How much about the environmental impacts of climate change did you know?</a:t>
            </a:r>
            <a:endParaRPr lang="en-GB" sz="2400" dirty="0">
              <a:latin typeface="Arial"/>
              <a:ea typeface="Calibri"/>
              <a:cs typeface="Arial"/>
            </a:endParaRPr>
          </a:p>
          <a:p>
            <a:endParaRPr lang="en-GB" sz="2400" dirty="0">
              <a:latin typeface="Arial"/>
              <a:ea typeface="Calibri"/>
              <a:cs typeface="Arial"/>
            </a:endParaRPr>
          </a:p>
          <a:p>
            <a:r>
              <a:rPr lang="en-GB" sz="2400">
                <a:latin typeface="Arial"/>
                <a:ea typeface="Calibri"/>
                <a:cs typeface="Arial"/>
              </a:rPr>
              <a:t>How has this lesson improved your understanding?</a:t>
            </a:r>
            <a:endParaRPr lang="en-GB" sz="2400" dirty="0">
              <a:latin typeface="Arial"/>
              <a:ea typeface="Calibri"/>
              <a:cs typeface="Arial"/>
            </a:endParaRPr>
          </a:p>
          <a:p>
            <a:pPr>
              <a:spcAft>
                <a:spcPts val="1200"/>
              </a:spcAft>
            </a:pPr>
            <a:endParaRPr lang="en-GB" sz="2400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511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7VPTP7ZE6X33-2020743336-667</_dlc_DocId>
    <_dlc_DocIdUrl xmlns="9ad1216b-cdc1-40e2-a0c2-94597fd44697">
      <Url>https://cambridgeorg.sharepoint.com/sites/cie/education/pd/Curriculum_Support/_layouts/15/DocIdRedir.aspx?ID=7VPTP7ZE6X33-2020743336-667</Url>
      <Description>7VPTP7ZE6X33-2020743336-667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838129-9ABB-4BBD-9E1C-62E38680A99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4BA4019-738D-496C-A1C7-79FF74967822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f1f25e64-7226-490b-ade3-8cf84afff5d2"/>
    <ds:schemaRef ds:uri="http://schemas.microsoft.com/office/infopath/2007/PartnerControls"/>
    <ds:schemaRef ds:uri="http://schemas.microsoft.com/office/2006/documentManagement/types"/>
    <ds:schemaRef ds:uri="http://purl.org/dc/dcmitype/"/>
    <ds:schemaRef ds:uri="9ad1216b-cdc1-40e2-a0c2-94597fd44697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ADE808B-ED46-4FF2-A537-F069B556BE9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4A3ACE4-C6B3-4D9B-BD1A-83D2620A51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10882</TotalTime>
  <Words>168</Words>
  <Application>Microsoft Office PowerPoint</Application>
  <PresentationFormat>Widescreen</PresentationFormat>
  <Paragraphs>40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went wrong?</dc:title>
  <dc:creator>Lois Lindemann</dc:creator>
  <cp:lastModifiedBy>Sepideh Modgham</cp:lastModifiedBy>
  <cp:revision>388</cp:revision>
  <cp:lastPrinted>2018-01-14T21:28:16Z</cp:lastPrinted>
  <dcterms:created xsi:type="dcterms:W3CDTF">2018-01-14T21:11:47Z</dcterms:created>
  <dcterms:modified xsi:type="dcterms:W3CDTF">2026-04-13T12:10:04Z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_dlc_DocIdItemGuid">
    <vt:lpwstr>feda70e3-0c7a-4f50-977b-32ecf18cfb05</vt:lpwstr>
  </property>
  <property fmtid="{D5CDD505-2E9C-101B-9397-08002B2CF9AE}" pid="4" name="MediaServiceImageTags">
    <vt:lpwstr/>
  </property>
</Properties>
</file>