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96" r:id="rId2"/>
    <p:sldId id="297" r:id="rId3"/>
    <p:sldId id="298" r:id="rId4"/>
  </p:sldIdLst>
  <p:sldSz cx="12192000" cy="6858000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1951"/>
    <a:srgbClr val="0033CC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176" autoAdjust="0"/>
    <p:restoredTop sz="74397" autoAdjust="0"/>
  </p:normalViewPr>
  <p:slideViewPr>
    <p:cSldViewPr snapToGrid="0">
      <p:cViewPr>
        <p:scale>
          <a:sx n="100" d="100"/>
          <a:sy n="100" d="100"/>
        </p:scale>
        <p:origin x="438" y="-23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F6DA5C-4951-490A-806D-C6E233A1CCC4}" type="datetimeFigureOut">
              <a:rPr lang="en-GB" smtClean="0"/>
              <a:t>05/02/2019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821238"/>
            <a:ext cx="5510213" cy="39449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2075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591581-0ADF-470F-AAC7-05EDE80DB3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0633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591581-0ADF-470F-AAC7-05EDE80DB34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92778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591581-0ADF-470F-AAC7-05EDE80DB34F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229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439" y="451912"/>
            <a:ext cx="4046220" cy="650471"/>
          </a:xfrm>
          <a:prstGeom prst="rect">
            <a:avLst/>
          </a:prstGeom>
        </p:spPr>
      </p:pic>
      <p:pic>
        <p:nvPicPr>
          <p:cNvPr id="13" name="Picture 12"/>
          <p:cNvPicPr/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1511" y="6168533"/>
            <a:ext cx="1292225" cy="44958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836964" y="3117570"/>
            <a:ext cx="3913001" cy="273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8230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12192000" cy="900000"/>
          </a:xfrm>
          <a:prstGeom prst="rect">
            <a:avLst/>
          </a:prstGeom>
          <a:solidFill>
            <a:srgbClr val="E21951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11C3206-257D-4762-B461-A249DF0C7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788" y="173140"/>
            <a:ext cx="11524932" cy="55372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2800" b="1" i="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331788" y="1270000"/>
            <a:ext cx="11525250" cy="53244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998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37876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7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4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8.wmf"/><Relationship Id="rId12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7.wmf"/><Relationship Id="rId5" Type="http://schemas.openxmlformats.org/officeDocument/2006/relationships/image" Target="../media/image4.wmf"/><Relationship Id="rId10" Type="http://schemas.openxmlformats.org/officeDocument/2006/relationships/oleObject" Target="../embeddings/oleObject8.bin"/><Relationship Id="rId4" Type="http://schemas.openxmlformats.org/officeDocument/2006/relationships/oleObject" Target="../embeddings/oleObject5.bin"/><Relationship Id="rId9" Type="http://schemas.openxmlformats.org/officeDocument/2006/relationships/image" Target="../media/image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 idx="4294967295"/>
          </p:nvPr>
        </p:nvSpPr>
        <p:spPr>
          <a:xfrm>
            <a:off x="1053296" y="1733703"/>
            <a:ext cx="10803424" cy="1958619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ts val="3500"/>
              </a:lnSpc>
            </a:pPr>
            <a:r>
              <a:rPr lang="en-GB" sz="2800" b="1" dirty="0" smtClean="0"/>
              <a:t>Lesson slides</a:t>
            </a:r>
            <a:br>
              <a:rPr lang="en-GB" sz="2800" b="1" dirty="0" smtClean="0"/>
            </a:br>
            <a:r>
              <a:rPr lang="en-GB" sz="2600" dirty="0" smtClean="0"/>
              <a:t>Topic</a:t>
            </a:r>
            <a:r>
              <a:rPr lang="en-GB" sz="2600" dirty="0"/>
              <a:t>: </a:t>
            </a:r>
            <a:r>
              <a:rPr lang="en-GB" sz="2600" dirty="0" smtClean="0"/>
              <a:t>3.7 Vectors</a:t>
            </a:r>
            <a:r>
              <a:rPr lang="en-GB" sz="2600" dirty="0"/>
              <a:t/>
            </a:r>
            <a:br>
              <a:rPr lang="en-GB" sz="2600" dirty="0"/>
            </a:br>
            <a:r>
              <a:rPr lang="en-GB" sz="2600" dirty="0"/>
              <a:t>Lesson </a:t>
            </a:r>
            <a:r>
              <a:rPr lang="en-GB" sz="2600" dirty="0" smtClean="0"/>
              <a:t>3: </a:t>
            </a:r>
            <a:r>
              <a:rPr lang="en-US" sz="2600"/>
              <a:t>Problem solving with vectors and lines</a:t>
            </a:r>
            <a:endParaRPr lang="en-GB" sz="2600" dirty="0"/>
          </a:p>
        </p:txBody>
      </p:sp>
      <p:sp>
        <p:nvSpPr>
          <p:cNvPr id="9" name="Title 7"/>
          <p:cNvSpPr txBox="1">
            <a:spLocks/>
          </p:cNvSpPr>
          <p:nvPr/>
        </p:nvSpPr>
        <p:spPr>
          <a:xfrm>
            <a:off x="1053296" y="6261336"/>
            <a:ext cx="1005068" cy="266785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GB" sz="1400" b="1" dirty="0"/>
              <a:t>Version </a:t>
            </a:r>
            <a:r>
              <a:rPr lang="en-GB" sz="1400" b="1" dirty="0" smtClean="0"/>
              <a:t>1</a:t>
            </a:r>
            <a:endParaRPr lang="en-GB" sz="1400" b="1" dirty="0"/>
          </a:p>
        </p:txBody>
      </p:sp>
    </p:spTree>
    <p:extLst>
      <p:ext uri="{BB962C8B-B14F-4D97-AF65-F5344CB8AC3E}">
        <p14:creationId xmlns:p14="http://schemas.microsoft.com/office/powerpoint/2010/main" val="4183809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Vector squares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331788" y="1285943"/>
            <a:ext cx="1152493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 square is enclosed by the lines:</a:t>
            </a:r>
          </a:p>
          <a:p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(1) 						(2)</a:t>
            </a:r>
          </a:p>
          <a:p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(3) 						(4) 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Can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you convince yourself that the adjacent edges are perpendicular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3236523"/>
              </p:ext>
            </p:extLst>
          </p:nvPr>
        </p:nvGraphicFramePr>
        <p:xfrm>
          <a:off x="983785" y="1767740"/>
          <a:ext cx="2642296" cy="13211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2" name="Equation" r:id="rId3" imgW="914400" imgH="457200" progId="Equation.DSMT4">
                  <p:embed/>
                </p:oleObj>
              </mc:Choice>
              <mc:Fallback>
                <p:oleObj name="Equation" r:id="rId3" imgW="91440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83785" y="1767740"/>
                        <a:ext cx="2642296" cy="132114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4516564"/>
              </p:ext>
            </p:extLst>
          </p:nvPr>
        </p:nvGraphicFramePr>
        <p:xfrm>
          <a:off x="6436228" y="1768088"/>
          <a:ext cx="2900362" cy="1320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3" name="Equation" r:id="rId5" imgW="1002960" imgH="457200" progId="Equation.DSMT4">
                  <p:embed/>
                </p:oleObj>
              </mc:Choice>
              <mc:Fallback>
                <p:oleObj name="Equation" r:id="rId5" imgW="1002960" imgH="457200" progId="Equation.DSMT4">
                  <p:embed/>
                  <p:pic>
                    <p:nvPicPr>
                      <p:cNvPr id="5" name="Object 4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436228" y="1768088"/>
                        <a:ext cx="2900362" cy="1320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1062750"/>
              </p:ext>
            </p:extLst>
          </p:nvPr>
        </p:nvGraphicFramePr>
        <p:xfrm>
          <a:off x="983785" y="3468417"/>
          <a:ext cx="2678112" cy="1320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" name="Equation" r:id="rId7" imgW="927000" imgH="457200" progId="Equation.DSMT4">
                  <p:embed/>
                </p:oleObj>
              </mc:Choice>
              <mc:Fallback>
                <p:oleObj name="Equation" r:id="rId7" imgW="927000" imgH="457200" progId="Equation.DSMT4">
                  <p:embed/>
                  <p:pic>
                    <p:nvPicPr>
                      <p:cNvPr id="5" name="Object 4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983785" y="3468417"/>
                        <a:ext cx="2678112" cy="1320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5396210"/>
              </p:ext>
            </p:extLst>
          </p:nvPr>
        </p:nvGraphicFramePr>
        <p:xfrm>
          <a:off x="6453225" y="3468417"/>
          <a:ext cx="2973388" cy="1320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" name="Equation" r:id="rId9" imgW="1028520" imgH="457200" progId="Equation.DSMT4">
                  <p:embed/>
                </p:oleObj>
              </mc:Choice>
              <mc:Fallback>
                <p:oleObj name="Equation" r:id="rId9" imgW="1028520" imgH="457200" progId="Equation.DSMT4">
                  <p:embed/>
                  <p:pic>
                    <p:nvPicPr>
                      <p:cNvPr id="5" name="Object 4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453225" y="3468417"/>
                        <a:ext cx="2973388" cy="1320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17737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Vector squares - suggestion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331788" y="1285943"/>
            <a:ext cx="1152493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 square is enclosed by the lines:</a:t>
            </a:r>
          </a:p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(1) 				(2)</a:t>
            </a:r>
          </a:p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(3) 				(4) 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Can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you convince yourself that the adjacent edges are perpendicular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3354533"/>
              </p:ext>
            </p:extLst>
          </p:nvPr>
        </p:nvGraphicFramePr>
        <p:xfrm>
          <a:off x="805366" y="1611623"/>
          <a:ext cx="1337722" cy="6688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5" name="Equation" r:id="rId4" imgW="914400" imgH="457200" progId="Equation.DSMT4">
                  <p:embed/>
                </p:oleObj>
              </mc:Choice>
              <mc:Fallback>
                <p:oleObj name="Equation" r:id="rId4" imgW="914400" imgH="457200" progId="Equation.DSMT4">
                  <p:embed/>
                  <p:pic>
                    <p:nvPicPr>
                      <p:cNvPr id="5" name="Object 4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05366" y="1611623"/>
                        <a:ext cx="1337722" cy="66886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9724821"/>
              </p:ext>
            </p:extLst>
          </p:nvPr>
        </p:nvGraphicFramePr>
        <p:xfrm>
          <a:off x="4486159" y="1611971"/>
          <a:ext cx="1468374" cy="6686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6" name="Equation" r:id="rId6" imgW="1002960" imgH="457200" progId="Equation.DSMT4">
                  <p:embed/>
                </p:oleObj>
              </mc:Choice>
              <mc:Fallback>
                <p:oleObj name="Equation" r:id="rId6" imgW="1002960" imgH="457200" progId="Equation.DSMT4">
                  <p:embed/>
                  <p:pic>
                    <p:nvPicPr>
                      <p:cNvPr id="6" name="Object 5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486159" y="1611971"/>
                        <a:ext cx="1468374" cy="6686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6714688"/>
              </p:ext>
            </p:extLst>
          </p:nvPr>
        </p:nvGraphicFramePr>
        <p:xfrm>
          <a:off x="805366" y="2606164"/>
          <a:ext cx="1355855" cy="6686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7" name="Equation" r:id="rId8" imgW="927000" imgH="457200" progId="Equation.DSMT4">
                  <p:embed/>
                </p:oleObj>
              </mc:Choice>
              <mc:Fallback>
                <p:oleObj name="Equation" r:id="rId8" imgW="927000" imgH="457200" progId="Equation.DSMT4">
                  <p:embed/>
                  <p:pic>
                    <p:nvPicPr>
                      <p:cNvPr id="7" name="Object 6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805366" y="2606164"/>
                        <a:ext cx="1355855" cy="6686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4066372"/>
              </p:ext>
            </p:extLst>
          </p:nvPr>
        </p:nvGraphicFramePr>
        <p:xfrm>
          <a:off x="4503156" y="2606164"/>
          <a:ext cx="1505345" cy="6686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8" name="Equation" r:id="rId10" imgW="1028520" imgH="457200" progId="Equation.DSMT4">
                  <p:embed/>
                </p:oleObj>
              </mc:Choice>
              <mc:Fallback>
                <p:oleObj name="Equation" r:id="rId10" imgW="1028520" imgH="457200" progId="Equation.DSMT4">
                  <p:embed/>
                  <p:pic>
                    <p:nvPicPr>
                      <p:cNvPr id="8" name="Object 7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4503156" y="2606164"/>
                        <a:ext cx="1505345" cy="6686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" name="Picture 11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860406" y="1611623"/>
            <a:ext cx="5256336" cy="401773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331788" y="4165996"/>
            <a:ext cx="652861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lphaLcParenR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Which line is which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342900" indent="-342900">
              <a:buFont typeface="+mj-lt"/>
              <a:buAutoNum type="alphaLcParenR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+mj-lt"/>
              <a:buAutoNum type="alphaLcParenR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What are the positions of the vertices of the square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342900" indent="-342900">
              <a:buFont typeface="+mj-lt"/>
              <a:buAutoNum type="alphaLcParenR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+mj-lt"/>
              <a:buAutoNum type="alphaLcParenR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Could you have predicted that the enclosed square would lie entirely within the first quadrant?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9315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Red Violet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1642</TotalTime>
  <Words>66</Words>
  <Application>Microsoft Office PowerPoint</Application>
  <PresentationFormat>Widescreen</PresentationFormat>
  <Paragraphs>31</Paragraphs>
  <Slides>3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Office Theme</vt:lpstr>
      <vt:lpstr>MathType 7.0 Equation</vt:lpstr>
      <vt:lpstr>Lesson slides Topic: 3.7 Vectors Lesson 3: Problem solving with vectors and lines</vt:lpstr>
      <vt:lpstr>Vector squares</vt:lpstr>
      <vt:lpstr>Vector squares - suggestion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went wrong?</dc:title>
  <dc:creator>Lois Lindemann</dc:creator>
  <cp:lastModifiedBy>David Harrison</cp:lastModifiedBy>
  <cp:revision>117</cp:revision>
  <cp:lastPrinted>2018-01-14T21:28:16Z</cp:lastPrinted>
  <dcterms:created xsi:type="dcterms:W3CDTF">2018-01-14T21:11:47Z</dcterms:created>
  <dcterms:modified xsi:type="dcterms:W3CDTF">2019-02-05T16:54:21Z</dcterms:modified>
</cp:coreProperties>
</file>