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 id="2147485037" r:id="rId6"/>
    <p:sldMasterId id="2147485563" r:id="rId7"/>
    <p:sldMasterId id="2147485569" r:id="rId8"/>
  </p:sldMasterIdLst>
  <p:notesMasterIdLst>
    <p:notesMasterId r:id="rId28"/>
  </p:notesMasterIdLst>
  <p:handoutMasterIdLst>
    <p:handoutMasterId r:id="rId29"/>
  </p:handoutMasterIdLst>
  <p:sldIdLst>
    <p:sldId id="267" r:id="rId9"/>
    <p:sldId id="268" r:id="rId10"/>
    <p:sldId id="275" r:id="rId11"/>
    <p:sldId id="291" r:id="rId12"/>
    <p:sldId id="991" r:id="rId13"/>
    <p:sldId id="292" r:id="rId14"/>
    <p:sldId id="293" r:id="rId15"/>
    <p:sldId id="990" r:id="rId16"/>
    <p:sldId id="294" r:id="rId17"/>
    <p:sldId id="988" r:id="rId18"/>
    <p:sldId id="625" r:id="rId19"/>
    <p:sldId id="989" r:id="rId20"/>
    <p:sldId id="626" r:id="rId21"/>
    <p:sldId id="299" r:id="rId22"/>
    <p:sldId id="297" r:id="rId23"/>
    <p:sldId id="992" r:id="rId24"/>
    <p:sldId id="298" r:id="rId25"/>
    <p:sldId id="323" r:id="rId26"/>
    <p:sldId id="985" r:id="rId27"/>
  </p:sldIdLst>
  <p:sldSz cx="12192000" cy="6858000"/>
  <p:notesSz cx="6858000" cy="9144000"/>
  <p:custDataLst>
    <p:tags r:id="rId30"/>
  </p:custData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11">
          <p15:clr>
            <a:srgbClr val="A4A3A4"/>
          </p15:clr>
        </p15:guide>
        <p15:guide id="3" pos="33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5B344C-1F40-E379-D5B6-B3B85560F3A0}" name="Wendy Nguyen" initials="WN" userId="69d4fe8e6aa6558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AE2C71-287F-0F81-24BC-04ABE79C6806}" v="6" dt="2023-09-20T11:23:31.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90"/>
    <p:restoredTop sz="94694"/>
  </p:normalViewPr>
  <p:slideViewPr>
    <p:cSldViewPr snapToGrid="0">
      <p:cViewPr varScale="1">
        <p:scale>
          <a:sx n="70" d="100"/>
          <a:sy n="70" d="100"/>
        </p:scale>
        <p:origin x="72" y="234"/>
      </p:cViewPr>
      <p:guideLst>
        <p:guide orient="horz" pos="2160"/>
        <p:guide pos="211"/>
        <p:guide pos="33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55" d="100"/>
          <a:sy n="155" d="100"/>
        </p:scale>
        <p:origin x="380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tags" Target="tags/tag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B8ACFA-0AAD-4CF0-BDE7-B422AED5B91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9A0BB70A-911A-49DA-A3DF-62D91449820B}"/>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S PGothic" charset="0"/>
              </a:defRPr>
            </a:lvl1pPr>
          </a:lstStyle>
          <a:p>
            <a:pPr>
              <a:defRPr/>
            </a:pPr>
            <a:endParaRPr lang="en-US"/>
          </a:p>
        </p:txBody>
      </p:sp>
      <p:sp>
        <p:nvSpPr>
          <p:cNvPr id="4" name="Footer Placeholder 3">
            <a:extLst>
              <a:ext uri="{FF2B5EF4-FFF2-40B4-BE49-F238E27FC236}">
                <a16:creationId xmlns:a16="http://schemas.microsoft.com/office/drawing/2014/main" id="{FCC5D531-D058-47F5-8524-5BBA1713F6C0}"/>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5" name="Slide Number Placeholder 4">
            <a:extLst>
              <a:ext uri="{FF2B5EF4-FFF2-40B4-BE49-F238E27FC236}">
                <a16:creationId xmlns:a16="http://schemas.microsoft.com/office/drawing/2014/main" id="{5465D612-E92A-4093-8BB8-393639041AF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C4ACEE62-4723-1646-AEBB-D95907D97A9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546FA1-0B09-4F51-94BE-74E313ECD142}"/>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575FE406-654D-4BB5-86B3-592694626C9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S PGothic" charset="0"/>
              </a:defRPr>
            </a:lvl1pPr>
          </a:lstStyle>
          <a:p>
            <a:pPr>
              <a:defRPr/>
            </a:pPr>
            <a:endParaRPr lang="en-US"/>
          </a:p>
        </p:txBody>
      </p:sp>
      <p:sp>
        <p:nvSpPr>
          <p:cNvPr id="4" name="Slide Image Placeholder 3">
            <a:extLst>
              <a:ext uri="{FF2B5EF4-FFF2-40B4-BE49-F238E27FC236}">
                <a16:creationId xmlns:a16="http://schemas.microsoft.com/office/drawing/2014/main" id="{8B40AB52-2D09-499E-8B72-F92B613F5F6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8CB8647-DF1A-4E90-B123-985E7BA9AAA2}"/>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6" name="Footer Placeholder 5">
            <a:extLst>
              <a:ext uri="{FF2B5EF4-FFF2-40B4-BE49-F238E27FC236}">
                <a16:creationId xmlns:a16="http://schemas.microsoft.com/office/drawing/2014/main" id="{E5DD7667-8A19-4160-9EEE-6625797D27FB}"/>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E9BE7074-91B0-4792-946D-D4F2528F7B7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B62676C1-CFBE-0545-8B2F-E7532CBE4CE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822D3839-746B-4B4D-880D-17F8BB76B9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F9A6C8B1-BF93-6C40-B9CD-DDB633717A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1" name="Date Placeholder 3">
            <a:extLst>
              <a:ext uri="{FF2B5EF4-FFF2-40B4-BE49-F238E27FC236}">
                <a16:creationId xmlns:a16="http://schemas.microsoft.com/office/drawing/2014/main" id="{4537CA9E-95CF-344E-ABDD-164D5341D1A5}"/>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9625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4055701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445E25F-A477-45DC-8BC6-9927D46D9C7D}" type="slidenum">
              <a:rPr lang="en-GB" smtClean="0"/>
              <a:pPr/>
              <a:t>18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a:lvl1pPr>
            <a:lvl2pPr>
              <a:defRPr lang="en-US" dirty="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69498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90446" y="1579417"/>
            <a:ext cx="9811109" cy="4124350"/>
          </a:xfrm>
        </p:spPr>
        <p:txBody>
          <a:bodyPr anchor="b"/>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90445" y="5729644"/>
            <a:ext cx="7315200" cy="1007586"/>
          </a:xfrm>
        </p:spPr>
        <p:txBody>
          <a:bodyPr lIns="0" tIns="1080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itle 1">
            <a:extLst>
              <a:ext uri="{FF2B5EF4-FFF2-40B4-BE49-F238E27FC236}">
                <a16:creationId xmlns:a16="http://schemas.microsoft.com/office/drawing/2014/main" id="{8322A998-9A7F-4C15-8BB2-3381EBEB4AFC}"/>
              </a:ext>
            </a:extLst>
          </p:cNvPr>
          <p:cNvSpPr>
            <a:spLocks noGrp="1"/>
          </p:cNvSpPr>
          <p:nvPr>
            <p:ph type="title"/>
          </p:nvPr>
        </p:nvSpPr>
        <p:spPr>
          <a:xfrm>
            <a:off x="228600" y="106363"/>
            <a:ext cx="11827200" cy="779462"/>
          </a:xfrm>
        </p:spPr>
        <p:txBody>
          <a:bodyPr/>
          <a:lstStyle/>
          <a:p>
            <a:r>
              <a:rPr lang="en-US"/>
              <a:t>Click to edit Master title style</a:t>
            </a:r>
          </a:p>
        </p:txBody>
      </p:sp>
    </p:spTree>
    <p:extLst>
      <p:ext uri="{BB962C8B-B14F-4D97-AF65-F5344CB8AC3E}">
        <p14:creationId xmlns:p14="http://schemas.microsoft.com/office/powerpoint/2010/main" val="1080628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308AB6-650A-4A24-A5A8-A3420DAFD548}"/>
              </a:ext>
            </a:extLst>
          </p:cNvPr>
          <p:cNvSpPr>
            <a:spLocks noGrp="1"/>
          </p:cNvSpPr>
          <p:nvPr>
            <p:ph type="ctrTitle"/>
          </p:nvPr>
        </p:nvSpPr>
        <p:spPr>
          <a:xfrm>
            <a:off x="1205661" y="2282685"/>
            <a:ext cx="9297600" cy="13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l" rtl="0" eaLnBrk="0" fontAlgn="base" hangingPunct="0">
              <a:lnSpc>
                <a:spcPts val="3800"/>
              </a:lnSpc>
              <a:spcBef>
                <a:spcPct val="0"/>
              </a:spcBef>
              <a:spcAft>
                <a:spcPct val="0"/>
              </a:spcAft>
              <a:defRPr lang="en-US" sz="3000" b="1"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stStyle>
          <a:p>
            <a:pPr lvl="0"/>
            <a:r>
              <a:rPr lang="en-GB" dirty="0"/>
              <a:t>Click to edit Master title style</a:t>
            </a:r>
            <a:endParaRPr lang="en-US" dirty="0"/>
          </a:p>
        </p:txBody>
      </p:sp>
      <p:sp>
        <p:nvSpPr>
          <p:cNvPr id="5" name="Subtitle 2">
            <a:extLst>
              <a:ext uri="{FF2B5EF4-FFF2-40B4-BE49-F238E27FC236}">
                <a16:creationId xmlns:a16="http://schemas.microsoft.com/office/drawing/2014/main" id="{D6ADC0F0-1246-44C1-B4E2-496ADB939F62}"/>
              </a:ext>
            </a:extLst>
          </p:cNvPr>
          <p:cNvSpPr>
            <a:spLocks noGrp="1"/>
          </p:cNvSpPr>
          <p:nvPr>
            <p:ph type="subTitle" idx="1"/>
          </p:nvPr>
        </p:nvSpPr>
        <p:spPr>
          <a:xfrm>
            <a:off x="1206861" y="3628410"/>
            <a:ext cx="9296400" cy="1017094"/>
          </a:xfrm>
          <a:prstGeom prst="rect">
            <a:avLst/>
          </a:prstGeom>
        </p:spPr>
        <p:txBody>
          <a:bodyPr lIns="0" rIns="0"/>
          <a:lstStyle>
            <a:lvl1pPr marL="0" indent="0" algn="l" rtl="0" eaLnBrk="0" fontAlgn="base" hangingPunct="0">
              <a:lnSpc>
                <a:spcPts val="3000"/>
              </a:lnSpc>
              <a:spcBef>
                <a:spcPct val="0"/>
              </a:spcBef>
              <a:spcAft>
                <a:spcPct val="0"/>
              </a:spcAft>
              <a:buClr>
                <a:schemeClr val="accent1"/>
              </a:buClr>
              <a:buFont typeface="Webdings" panose="05030102010509060703" pitchFamily="18" charset="2"/>
              <a:buNone/>
              <a:defRPr lang="en-US" sz="2400"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838790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ign off">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89ABE3-7830-1B4B-8D55-51F80607F80E}"/>
              </a:ext>
            </a:extLst>
          </p:cNvPr>
          <p:cNvSpPr txBox="1">
            <a:spLocks noChangeArrowheads="1"/>
          </p:cNvSpPr>
          <p:nvPr userDrawn="1"/>
        </p:nvSpPr>
        <p:spPr bwMode="auto">
          <a:xfrm>
            <a:off x="0" y="1700213"/>
            <a:ext cx="12192000"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GB" altLang="en-US" sz="9000" b="1">
                <a:solidFill>
                  <a:schemeClr val="bg1"/>
                </a:solidFill>
              </a:rPr>
              <a:t>THANK YOU</a:t>
            </a:r>
          </a:p>
        </p:txBody>
      </p:sp>
      <p:cxnSp>
        <p:nvCxnSpPr>
          <p:cNvPr id="3" name="Straight Connector 2">
            <a:extLst>
              <a:ext uri="{FF2B5EF4-FFF2-40B4-BE49-F238E27FC236}">
                <a16:creationId xmlns:a16="http://schemas.microsoft.com/office/drawing/2014/main" id="{ED84320E-BA46-1947-B686-263D0711E819}"/>
              </a:ext>
            </a:extLst>
          </p:cNvPr>
          <p:cNvCxnSpPr>
            <a:cxnSpLocks/>
          </p:cNvCxnSpPr>
          <p:nvPr userDrawn="1"/>
        </p:nvCxnSpPr>
        <p:spPr>
          <a:xfrm>
            <a:off x="2735263" y="4232275"/>
            <a:ext cx="9456737" cy="0"/>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9404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1ED5A852-1DC1-BE40-BAFC-3E1AC5CF0395}"/>
              </a:ext>
            </a:extLst>
          </p:cNvPr>
          <p:cNvSpPr>
            <a:spLocks/>
          </p:cNvSpPr>
          <p:nvPr userDrawn="1"/>
        </p:nvSpPr>
        <p:spPr bwMode="auto">
          <a:xfrm>
            <a:off x="1036638" y="3835400"/>
            <a:ext cx="531018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ts val="2400"/>
              </a:lnSpc>
              <a:defRPr/>
            </a:pPr>
            <a:r>
              <a:rPr lang="en-US" altLang="en-US" dirty="0">
                <a:solidFill>
                  <a:schemeClr val="bg1"/>
                </a:solidFill>
                <a:cs typeface="Arial" panose="020B0604020202020204" pitchFamily="34" charset="0"/>
              </a:rPr>
              <a:t>Email info@cambridgeinternational.org</a:t>
            </a:r>
          </a:p>
          <a:p>
            <a:pPr>
              <a:lnSpc>
                <a:spcPts val="2400"/>
              </a:lnSpc>
              <a:defRPr/>
            </a:pPr>
            <a:r>
              <a:rPr lang="en-US" altLang="en-US" dirty="0">
                <a:solidFill>
                  <a:schemeClr val="bg1"/>
                </a:solidFill>
                <a:cs typeface="Arial" panose="020B0604020202020204" pitchFamily="34" charset="0"/>
              </a:rPr>
              <a:t>or telephone +44 1223 553554</a:t>
            </a:r>
            <a:endParaRPr lang="en-GB" altLang="en-US" dirty="0">
              <a:solidFill>
                <a:schemeClr val="bg1"/>
              </a:solidFill>
              <a:cs typeface="Arial" panose="020B0604020202020204" pitchFamily="34" charset="0"/>
            </a:endParaRPr>
          </a:p>
        </p:txBody>
      </p:sp>
      <p:sp>
        <p:nvSpPr>
          <p:cNvPr id="3" name="Rectangle 12">
            <a:extLst>
              <a:ext uri="{FF2B5EF4-FFF2-40B4-BE49-F238E27FC236}">
                <a16:creationId xmlns:a16="http://schemas.microsoft.com/office/drawing/2014/main" id="{1D9B04A3-E3A4-B343-85AE-AB2CA0E632E0}"/>
              </a:ext>
            </a:extLst>
          </p:cNvPr>
          <p:cNvSpPr>
            <a:spLocks/>
          </p:cNvSpPr>
          <p:nvPr userDrawn="1"/>
        </p:nvSpPr>
        <p:spPr bwMode="auto">
          <a:xfrm>
            <a:off x="1036638" y="2292350"/>
            <a:ext cx="97409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GB" altLang="en-US" sz="3000" b="1" dirty="0">
                <a:solidFill>
                  <a:schemeClr val="bg1"/>
                </a:solidFill>
                <a:cs typeface="Arial" panose="020B0604020202020204" pitchFamily="34" charset="0"/>
              </a:rPr>
              <a:t>Learn more!</a:t>
            </a:r>
          </a:p>
          <a:p>
            <a:pPr>
              <a:defRPr/>
            </a:pPr>
            <a:r>
              <a:rPr lang="en-GB" altLang="en-US" sz="3000" dirty="0">
                <a:solidFill>
                  <a:schemeClr val="bg1"/>
                </a:solidFill>
                <a:cs typeface="Arial" panose="020B0604020202020204" pitchFamily="34" charset="0"/>
              </a:rPr>
              <a:t>Getting in touch with Cambridge is easy</a:t>
            </a:r>
          </a:p>
        </p:txBody>
      </p:sp>
    </p:spTree>
    <p:extLst>
      <p:ext uri="{BB962C8B-B14F-4D97-AF65-F5344CB8AC3E}">
        <p14:creationId xmlns:p14="http://schemas.microsoft.com/office/powerpoint/2010/main" val="3517516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207D-96F5-450D-A51E-BFD4C695F35A}"/>
              </a:ext>
            </a:extLst>
          </p:cNvPr>
          <p:cNvSpPr>
            <a:spLocks noGrp="1"/>
          </p:cNvSpPr>
          <p:nvPr>
            <p:ph type="ctrTitle"/>
          </p:nvPr>
        </p:nvSpPr>
        <p:spPr>
          <a:xfrm>
            <a:off x="811061" y="2971800"/>
            <a:ext cx="10539184" cy="2402133"/>
          </a:xfrm>
          <a:prstGeom prst="rect">
            <a:avLst/>
          </a:prstGeom>
        </p:spPr>
        <p:txBody>
          <a:bodyPr anchor="t">
            <a:normAutofit/>
          </a:bodyPr>
          <a:lstStyle>
            <a:lvl1pPr algn="l">
              <a:defRPr sz="45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468D2BD-0F7E-472F-A9EA-7F351E6A6ED0}"/>
              </a:ext>
            </a:extLst>
          </p:cNvPr>
          <p:cNvSpPr>
            <a:spLocks noGrp="1"/>
          </p:cNvSpPr>
          <p:nvPr>
            <p:ph type="subTitle" idx="1"/>
          </p:nvPr>
        </p:nvSpPr>
        <p:spPr>
          <a:xfrm>
            <a:off x="811061" y="1163639"/>
            <a:ext cx="10527463" cy="1655761"/>
          </a:xfrm>
          <a:prstGeom prst="rect">
            <a:avLst/>
          </a:prstGeo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906900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59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193" y="1466491"/>
            <a:ext cx="5856000" cy="524486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084499" y="1466492"/>
            <a:ext cx="5856000" cy="48135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49533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 wider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194" y="1466491"/>
            <a:ext cx="4651588" cy="52534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911306" y="1466492"/>
            <a:ext cx="7125193" cy="48049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55052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icture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CCAE-26AC-43C2-AB5A-15BC5FEC6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332195-3F61-4E60-9680-1C12B43AF321}"/>
              </a:ext>
            </a:extLst>
          </p:cNvPr>
          <p:cNvSpPr>
            <a:spLocks noGrp="1"/>
          </p:cNvSpPr>
          <p:nvPr>
            <p:ph idx="1"/>
          </p:nvPr>
        </p:nvSpPr>
        <p:spPr>
          <a:xfrm>
            <a:off x="115020" y="1457865"/>
            <a:ext cx="11772181"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id="{8EA35731-3651-41BB-A8BB-EE02757DFF72}"/>
              </a:ext>
            </a:extLst>
          </p:cNvPr>
          <p:cNvSpPr>
            <a:spLocks noGrp="1"/>
          </p:cNvSpPr>
          <p:nvPr>
            <p:ph type="pic" sz="quarter" idx="10"/>
          </p:nvPr>
        </p:nvSpPr>
        <p:spPr>
          <a:xfrm>
            <a:off x="355600" y="4425352"/>
            <a:ext cx="11531600" cy="1837337"/>
          </a:xfrm>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79428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and caption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CCAE-26AC-43C2-AB5A-15BC5FEC6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332195-3F61-4E60-9680-1C12B43AF321}"/>
              </a:ext>
            </a:extLst>
          </p:cNvPr>
          <p:cNvSpPr>
            <a:spLocks noGrp="1"/>
          </p:cNvSpPr>
          <p:nvPr>
            <p:ph idx="1"/>
          </p:nvPr>
        </p:nvSpPr>
        <p:spPr>
          <a:xfrm>
            <a:off x="115020" y="1457865"/>
            <a:ext cx="11772181"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id="{8EA35731-3651-41BB-A8BB-EE02757DFF72}"/>
              </a:ext>
            </a:extLst>
          </p:cNvPr>
          <p:cNvSpPr>
            <a:spLocks noGrp="1"/>
          </p:cNvSpPr>
          <p:nvPr>
            <p:ph type="pic" sz="quarter" idx="10"/>
          </p:nvPr>
        </p:nvSpPr>
        <p:spPr>
          <a:xfrm>
            <a:off x="355600" y="4425351"/>
            <a:ext cx="2966400" cy="2225615"/>
          </a:xfrm>
        </p:spPr>
        <p:txBody>
          <a:bodyPr/>
          <a:lstStyle/>
          <a:p>
            <a:pPr lvl="0"/>
            <a:r>
              <a:rPr lang="en-US" noProof="0"/>
              <a:t>Click icon to add picture</a:t>
            </a:r>
            <a:endParaRPr lang="en-GB" noProof="0"/>
          </a:p>
        </p:txBody>
      </p:sp>
      <p:sp>
        <p:nvSpPr>
          <p:cNvPr id="6" name="Text Placeholder 5">
            <a:extLst>
              <a:ext uri="{FF2B5EF4-FFF2-40B4-BE49-F238E27FC236}">
                <a16:creationId xmlns:a16="http://schemas.microsoft.com/office/drawing/2014/main" id="{26FA913D-AA74-44A9-9B48-40DC7B3C51BB}"/>
              </a:ext>
            </a:extLst>
          </p:cNvPr>
          <p:cNvSpPr>
            <a:spLocks noGrp="1"/>
          </p:cNvSpPr>
          <p:nvPr>
            <p:ph type="body" sz="quarter" idx="11"/>
          </p:nvPr>
        </p:nvSpPr>
        <p:spPr>
          <a:xfrm>
            <a:off x="3322001" y="4313808"/>
            <a:ext cx="8565200" cy="19575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000" smtClean="0">
                <a:solidFill>
                  <a:srgbClr val="55C2E6"/>
                </a:solidFill>
              </a:defRPr>
            </a:lvl1pPr>
            <a:lvl2pPr>
              <a:defRPr lang="en-US" smtClean="0"/>
            </a:lvl2pPr>
            <a:lvl3pPr>
              <a:defRPr lang="en-US" sz="2000" smtClean="0">
                <a:solidFill>
                  <a:srgbClr val="55C2E6"/>
                </a:solidFill>
              </a:defRPr>
            </a:lvl3pPr>
            <a:lvl4pPr>
              <a:defRPr lang="en-US" smtClean="0"/>
            </a:lvl4pPr>
            <a:lvl5pPr>
              <a:defRPr lang="en-GB"/>
            </a:lvl5pPr>
          </a:lstStyle>
          <a:p>
            <a:pPr lvl="0"/>
            <a:r>
              <a:rPr lang="en-US"/>
              <a:t>Click to edit Master text styles</a:t>
            </a:r>
          </a:p>
        </p:txBody>
      </p:sp>
    </p:spTree>
    <p:extLst>
      <p:ext uri="{BB962C8B-B14F-4D97-AF65-F5344CB8AC3E}">
        <p14:creationId xmlns:p14="http://schemas.microsoft.com/office/powerpoint/2010/main" val="171789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256">
            <a:extLst>
              <a:ext uri="{FF2B5EF4-FFF2-40B4-BE49-F238E27FC236}">
                <a16:creationId xmlns:a16="http://schemas.microsoft.com/office/drawing/2014/main" id="{1D1F6529-4012-B449-8C7B-AB1D821F44FA}"/>
              </a:ext>
            </a:extLst>
          </p:cNvPr>
          <p:cNvSpPr>
            <a:spLocks noEditPoints="1"/>
          </p:cNvSpPr>
          <p:nvPr userDrawn="1"/>
        </p:nvSpPr>
        <p:spPr bwMode="auto">
          <a:xfrm>
            <a:off x="433388" y="1357313"/>
            <a:ext cx="1574800" cy="1090612"/>
          </a:xfrm>
          <a:custGeom>
            <a:avLst/>
            <a:gdLst>
              <a:gd name="T0" fmla="*/ 2147483646 w 808"/>
              <a:gd name="T1" fmla="*/ 2147483646 h 746"/>
              <a:gd name="T2" fmla="*/ 0 w 808"/>
              <a:gd name="T3" fmla="*/ 2147483646 h 746"/>
              <a:gd name="T4" fmla="*/ 0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0 h 746"/>
              <a:gd name="T22" fmla="*/ 2147483646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2147483646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0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300" y="422"/>
                </a:moveTo>
                <a:lnTo>
                  <a:pt x="300" y="746"/>
                </a:lnTo>
                <a:lnTo>
                  <a:pt x="0" y="746"/>
                </a:lnTo>
                <a:lnTo>
                  <a:pt x="0" y="490"/>
                </a:lnTo>
                <a:lnTo>
                  <a:pt x="0" y="440"/>
                </a:lnTo>
                <a:lnTo>
                  <a:pt x="2" y="392"/>
                </a:lnTo>
                <a:lnTo>
                  <a:pt x="6" y="350"/>
                </a:lnTo>
                <a:lnTo>
                  <a:pt x="12" y="310"/>
                </a:lnTo>
                <a:lnTo>
                  <a:pt x="20" y="274"/>
                </a:lnTo>
                <a:lnTo>
                  <a:pt x="28" y="242"/>
                </a:lnTo>
                <a:lnTo>
                  <a:pt x="38" y="212"/>
                </a:lnTo>
                <a:lnTo>
                  <a:pt x="50" y="188"/>
                </a:lnTo>
                <a:lnTo>
                  <a:pt x="66" y="158"/>
                </a:lnTo>
                <a:lnTo>
                  <a:pt x="86" y="130"/>
                </a:lnTo>
                <a:lnTo>
                  <a:pt x="110" y="104"/>
                </a:lnTo>
                <a:lnTo>
                  <a:pt x="134" y="78"/>
                </a:lnTo>
                <a:lnTo>
                  <a:pt x="160" y="56"/>
                </a:lnTo>
                <a:lnTo>
                  <a:pt x="190" y="36"/>
                </a:lnTo>
                <a:lnTo>
                  <a:pt x="222" y="16"/>
                </a:lnTo>
                <a:lnTo>
                  <a:pt x="256" y="0"/>
                </a:lnTo>
                <a:lnTo>
                  <a:pt x="324" y="108"/>
                </a:lnTo>
                <a:lnTo>
                  <a:pt x="304" y="118"/>
                </a:lnTo>
                <a:lnTo>
                  <a:pt x="284" y="128"/>
                </a:lnTo>
                <a:lnTo>
                  <a:pt x="266" y="140"/>
                </a:lnTo>
                <a:lnTo>
                  <a:pt x="250" y="154"/>
                </a:lnTo>
                <a:lnTo>
                  <a:pt x="236" y="166"/>
                </a:lnTo>
                <a:lnTo>
                  <a:pt x="222" y="182"/>
                </a:lnTo>
                <a:lnTo>
                  <a:pt x="210" y="198"/>
                </a:lnTo>
                <a:lnTo>
                  <a:pt x="198" y="216"/>
                </a:lnTo>
                <a:lnTo>
                  <a:pt x="190" y="234"/>
                </a:lnTo>
                <a:lnTo>
                  <a:pt x="180" y="254"/>
                </a:lnTo>
                <a:lnTo>
                  <a:pt x="174" y="278"/>
                </a:lnTo>
                <a:lnTo>
                  <a:pt x="168" y="302"/>
                </a:lnTo>
                <a:lnTo>
                  <a:pt x="162" y="328"/>
                </a:lnTo>
                <a:lnTo>
                  <a:pt x="158" y="358"/>
                </a:lnTo>
                <a:lnTo>
                  <a:pt x="156" y="388"/>
                </a:lnTo>
                <a:lnTo>
                  <a:pt x="154" y="422"/>
                </a:lnTo>
                <a:lnTo>
                  <a:pt x="300" y="422"/>
                </a:lnTo>
                <a:close/>
                <a:moveTo>
                  <a:pt x="782" y="422"/>
                </a:moveTo>
                <a:lnTo>
                  <a:pt x="782" y="746"/>
                </a:lnTo>
                <a:lnTo>
                  <a:pt x="482" y="746"/>
                </a:lnTo>
                <a:lnTo>
                  <a:pt x="482" y="490"/>
                </a:lnTo>
                <a:lnTo>
                  <a:pt x="482" y="440"/>
                </a:lnTo>
                <a:lnTo>
                  <a:pt x="486" y="392"/>
                </a:lnTo>
                <a:lnTo>
                  <a:pt x="488" y="350"/>
                </a:lnTo>
                <a:lnTo>
                  <a:pt x="494" y="310"/>
                </a:lnTo>
                <a:lnTo>
                  <a:pt x="502" y="274"/>
                </a:lnTo>
                <a:lnTo>
                  <a:pt x="510" y="242"/>
                </a:lnTo>
                <a:lnTo>
                  <a:pt x="520" y="212"/>
                </a:lnTo>
                <a:lnTo>
                  <a:pt x="532" y="188"/>
                </a:lnTo>
                <a:lnTo>
                  <a:pt x="550" y="158"/>
                </a:lnTo>
                <a:lnTo>
                  <a:pt x="570" y="130"/>
                </a:lnTo>
                <a:lnTo>
                  <a:pt x="592" y="104"/>
                </a:lnTo>
                <a:lnTo>
                  <a:pt x="616" y="78"/>
                </a:lnTo>
                <a:lnTo>
                  <a:pt x="644" y="56"/>
                </a:lnTo>
                <a:lnTo>
                  <a:pt x="672" y="36"/>
                </a:lnTo>
                <a:lnTo>
                  <a:pt x="704" y="16"/>
                </a:lnTo>
                <a:lnTo>
                  <a:pt x="738" y="0"/>
                </a:lnTo>
                <a:lnTo>
                  <a:pt x="808" y="108"/>
                </a:lnTo>
                <a:lnTo>
                  <a:pt x="786" y="118"/>
                </a:lnTo>
                <a:lnTo>
                  <a:pt x="768" y="128"/>
                </a:lnTo>
                <a:lnTo>
                  <a:pt x="750" y="140"/>
                </a:lnTo>
                <a:lnTo>
                  <a:pt x="732" y="154"/>
                </a:lnTo>
                <a:lnTo>
                  <a:pt x="718" y="166"/>
                </a:lnTo>
                <a:lnTo>
                  <a:pt x="704" y="182"/>
                </a:lnTo>
                <a:lnTo>
                  <a:pt x="692" y="198"/>
                </a:lnTo>
                <a:lnTo>
                  <a:pt x="682" y="216"/>
                </a:lnTo>
                <a:lnTo>
                  <a:pt x="672" y="234"/>
                </a:lnTo>
                <a:lnTo>
                  <a:pt x="664" y="254"/>
                </a:lnTo>
                <a:lnTo>
                  <a:pt x="656" y="278"/>
                </a:lnTo>
                <a:lnTo>
                  <a:pt x="650" y="302"/>
                </a:lnTo>
                <a:lnTo>
                  <a:pt x="644" y="328"/>
                </a:lnTo>
                <a:lnTo>
                  <a:pt x="640" y="358"/>
                </a:lnTo>
                <a:lnTo>
                  <a:pt x="638" y="388"/>
                </a:lnTo>
                <a:lnTo>
                  <a:pt x="636" y="422"/>
                </a:lnTo>
                <a:lnTo>
                  <a:pt x="782" y="422"/>
                </a:lnTo>
                <a:close/>
              </a:path>
            </a:pathLst>
          </a:custGeom>
          <a:solidFill>
            <a:srgbClr val="2CA8D4">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57">
            <a:extLst>
              <a:ext uri="{FF2B5EF4-FFF2-40B4-BE49-F238E27FC236}">
                <a16:creationId xmlns:a16="http://schemas.microsoft.com/office/drawing/2014/main" id="{706570EF-9AB3-7545-A122-BFD436F72CCB}"/>
              </a:ext>
            </a:extLst>
          </p:cNvPr>
          <p:cNvSpPr>
            <a:spLocks noEditPoints="1"/>
          </p:cNvSpPr>
          <p:nvPr userDrawn="1"/>
        </p:nvSpPr>
        <p:spPr bwMode="auto">
          <a:xfrm>
            <a:off x="9334500" y="4379913"/>
            <a:ext cx="1574800" cy="1090612"/>
          </a:xfrm>
          <a:custGeom>
            <a:avLst/>
            <a:gdLst>
              <a:gd name="T0" fmla="*/ 2147483646 w 808"/>
              <a:gd name="T1" fmla="*/ 0 h 746"/>
              <a:gd name="T2" fmla="*/ 2147483646 w 808"/>
              <a:gd name="T3" fmla="*/ 2147483646 h 746"/>
              <a:gd name="T4" fmla="*/ 2147483646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2147483646 h 746"/>
              <a:gd name="T22" fmla="*/ 0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0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2147483646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24" y="324"/>
                </a:moveTo>
                <a:lnTo>
                  <a:pt x="24" y="0"/>
                </a:lnTo>
                <a:lnTo>
                  <a:pt x="326" y="0"/>
                </a:lnTo>
                <a:lnTo>
                  <a:pt x="326" y="256"/>
                </a:lnTo>
                <a:lnTo>
                  <a:pt x="324" y="306"/>
                </a:lnTo>
                <a:lnTo>
                  <a:pt x="322" y="352"/>
                </a:lnTo>
                <a:lnTo>
                  <a:pt x="318" y="396"/>
                </a:lnTo>
                <a:lnTo>
                  <a:pt x="312" y="436"/>
                </a:lnTo>
                <a:lnTo>
                  <a:pt x="306" y="470"/>
                </a:lnTo>
                <a:lnTo>
                  <a:pt x="298" y="502"/>
                </a:lnTo>
                <a:lnTo>
                  <a:pt x="288" y="532"/>
                </a:lnTo>
                <a:lnTo>
                  <a:pt x="276" y="556"/>
                </a:lnTo>
                <a:lnTo>
                  <a:pt x="258" y="586"/>
                </a:lnTo>
                <a:lnTo>
                  <a:pt x="238" y="616"/>
                </a:lnTo>
                <a:lnTo>
                  <a:pt x="216" y="642"/>
                </a:lnTo>
                <a:lnTo>
                  <a:pt x="192" y="666"/>
                </a:lnTo>
                <a:lnTo>
                  <a:pt x="164" y="690"/>
                </a:lnTo>
                <a:lnTo>
                  <a:pt x="134" y="710"/>
                </a:lnTo>
                <a:lnTo>
                  <a:pt x="102" y="728"/>
                </a:lnTo>
                <a:lnTo>
                  <a:pt x="68" y="746"/>
                </a:lnTo>
                <a:lnTo>
                  <a:pt x="0" y="636"/>
                </a:lnTo>
                <a:lnTo>
                  <a:pt x="20" y="626"/>
                </a:lnTo>
                <a:lnTo>
                  <a:pt x="40" y="616"/>
                </a:lnTo>
                <a:lnTo>
                  <a:pt x="56" y="604"/>
                </a:lnTo>
                <a:lnTo>
                  <a:pt x="74" y="592"/>
                </a:lnTo>
                <a:lnTo>
                  <a:pt x="88" y="578"/>
                </a:lnTo>
                <a:lnTo>
                  <a:pt x="102" y="562"/>
                </a:lnTo>
                <a:lnTo>
                  <a:pt x="114" y="546"/>
                </a:lnTo>
                <a:lnTo>
                  <a:pt x="126" y="528"/>
                </a:lnTo>
                <a:lnTo>
                  <a:pt x="134" y="508"/>
                </a:lnTo>
                <a:lnTo>
                  <a:pt x="144" y="486"/>
                </a:lnTo>
                <a:lnTo>
                  <a:pt x="150" y="464"/>
                </a:lnTo>
                <a:lnTo>
                  <a:pt x="158" y="440"/>
                </a:lnTo>
                <a:lnTo>
                  <a:pt x="162" y="414"/>
                </a:lnTo>
                <a:lnTo>
                  <a:pt x="166" y="386"/>
                </a:lnTo>
                <a:lnTo>
                  <a:pt x="170" y="356"/>
                </a:lnTo>
                <a:lnTo>
                  <a:pt x="172" y="324"/>
                </a:lnTo>
                <a:lnTo>
                  <a:pt x="24" y="324"/>
                </a:lnTo>
                <a:close/>
                <a:moveTo>
                  <a:pt x="508" y="324"/>
                </a:moveTo>
                <a:lnTo>
                  <a:pt x="508" y="0"/>
                </a:lnTo>
                <a:lnTo>
                  <a:pt x="808" y="0"/>
                </a:lnTo>
                <a:lnTo>
                  <a:pt x="808" y="256"/>
                </a:lnTo>
                <a:lnTo>
                  <a:pt x="806" y="306"/>
                </a:lnTo>
                <a:lnTo>
                  <a:pt x="804" y="352"/>
                </a:lnTo>
                <a:lnTo>
                  <a:pt x="800" y="396"/>
                </a:lnTo>
                <a:lnTo>
                  <a:pt x="796" y="436"/>
                </a:lnTo>
                <a:lnTo>
                  <a:pt x="788" y="470"/>
                </a:lnTo>
                <a:lnTo>
                  <a:pt x="780" y="502"/>
                </a:lnTo>
                <a:lnTo>
                  <a:pt x="770" y="532"/>
                </a:lnTo>
                <a:lnTo>
                  <a:pt x="760" y="556"/>
                </a:lnTo>
                <a:lnTo>
                  <a:pt x="742" y="586"/>
                </a:lnTo>
                <a:lnTo>
                  <a:pt x="720" y="616"/>
                </a:lnTo>
                <a:lnTo>
                  <a:pt x="698" y="642"/>
                </a:lnTo>
                <a:lnTo>
                  <a:pt x="674" y="666"/>
                </a:lnTo>
                <a:lnTo>
                  <a:pt x="646" y="690"/>
                </a:lnTo>
                <a:lnTo>
                  <a:pt x="616" y="710"/>
                </a:lnTo>
                <a:lnTo>
                  <a:pt x="584" y="728"/>
                </a:lnTo>
                <a:lnTo>
                  <a:pt x="550" y="746"/>
                </a:lnTo>
                <a:lnTo>
                  <a:pt x="482" y="636"/>
                </a:lnTo>
                <a:lnTo>
                  <a:pt x="502" y="626"/>
                </a:lnTo>
                <a:lnTo>
                  <a:pt x="522" y="616"/>
                </a:lnTo>
                <a:lnTo>
                  <a:pt x="540" y="604"/>
                </a:lnTo>
                <a:lnTo>
                  <a:pt x="556" y="592"/>
                </a:lnTo>
                <a:lnTo>
                  <a:pt x="570" y="578"/>
                </a:lnTo>
                <a:lnTo>
                  <a:pt x="584" y="562"/>
                </a:lnTo>
                <a:lnTo>
                  <a:pt x="596" y="546"/>
                </a:lnTo>
                <a:lnTo>
                  <a:pt x="608" y="528"/>
                </a:lnTo>
                <a:lnTo>
                  <a:pt x="618" y="508"/>
                </a:lnTo>
                <a:lnTo>
                  <a:pt x="626" y="486"/>
                </a:lnTo>
                <a:lnTo>
                  <a:pt x="634" y="464"/>
                </a:lnTo>
                <a:lnTo>
                  <a:pt x="640" y="440"/>
                </a:lnTo>
                <a:lnTo>
                  <a:pt x="644" y="414"/>
                </a:lnTo>
                <a:lnTo>
                  <a:pt x="648" y="386"/>
                </a:lnTo>
                <a:lnTo>
                  <a:pt x="652" y="356"/>
                </a:lnTo>
                <a:lnTo>
                  <a:pt x="654" y="324"/>
                </a:lnTo>
                <a:lnTo>
                  <a:pt x="508" y="324"/>
                </a:lnTo>
                <a:close/>
              </a:path>
            </a:pathLst>
          </a:custGeom>
          <a:solidFill>
            <a:srgbClr val="2CA8D4">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Title 2">
            <a:extLst>
              <a:ext uri="{FF2B5EF4-FFF2-40B4-BE49-F238E27FC236}">
                <a16:creationId xmlns:a16="http://schemas.microsoft.com/office/drawing/2014/main" id="{288D1416-1AC9-4276-BC16-D4B01BA865EA}"/>
              </a:ext>
            </a:extLst>
          </p:cNvPr>
          <p:cNvSpPr>
            <a:spLocks noGrp="1"/>
          </p:cNvSpPr>
          <p:nvPr>
            <p:ph type="title"/>
          </p:nvPr>
        </p:nvSpPr>
        <p:spPr>
          <a:xfrm>
            <a:off x="228599" y="106363"/>
            <a:ext cx="11836879" cy="779462"/>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2704DFA2-5B9D-42B9-9EBE-26313319BB1F}"/>
              </a:ext>
            </a:extLst>
          </p:cNvPr>
          <p:cNvSpPr>
            <a:spLocks noGrp="1"/>
          </p:cNvSpPr>
          <p:nvPr>
            <p:ph type="body" sz="quarter" idx="10"/>
          </p:nvPr>
        </p:nvSpPr>
        <p:spPr>
          <a:xfrm>
            <a:off x="1117804" y="2425701"/>
            <a:ext cx="9791497" cy="1954213"/>
          </a:xfrm>
        </p:spPr>
        <p:txBody>
          <a:bodyPr/>
          <a:lstStyle/>
          <a:p>
            <a:pPr lvl="0"/>
            <a:r>
              <a:rPr lang="en-US"/>
              <a:t>Click to edit Master text styles</a:t>
            </a:r>
          </a:p>
        </p:txBody>
      </p:sp>
      <p:sp>
        <p:nvSpPr>
          <p:cNvPr id="10" name="Text Placeholder 6">
            <a:extLst>
              <a:ext uri="{FF2B5EF4-FFF2-40B4-BE49-F238E27FC236}">
                <a16:creationId xmlns:a16="http://schemas.microsoft.com/office/drawing/2014/main" id="{808EBECF-2DC9-4F0B-8763-8F411FC144E1}"/>
              </a:ext>
            </a:extLst>
          </p:cNvPr>
          <p:cNvSpPr>
            <a:spLocks noGrp="1"/>
          </p:cNvSpPr>
          <p:nvPr>
            <p:ph type="body" sz="quarter" idx="11"/>
          </p:nvPr>
        </p:nvSpPr>
        <p:spPr>
          <a:xfrm>
            <a:off x="1117803" y="4379914"/>
            <a:ext cx="7991692" cy="847695"/>
          </a:xfrm>
        </p:spPr>
        <p:txBody>
          <a:bodyPr/>
          <a:lstStyle>
            <a:lvl1pPr>
              <a:defRPr>
                <a:solidFill>
                  <a:srgbClr val="55C2E6"/>
                </a:solidFill>
              </a:defRPr>
            </a:lvl1pPr>
            <a:lvl3pPr>
              <a:defRPr sz="2000">
                <a:solidFill>
                  <a:srgbClr val="55C2E6"/>
                </a:solidFill>
              </a:defRPr>
            </a:lvl3pPr>
          </a:lstStyle>
          <a:p>
            <a:pPr lvl="0"/>
            <a:r>
              <a:rPr lang="en-US"/>
              <a:t>Click to edit Master text styles</a:t>
            </a:r>
          </a:p>
        </p:txBody>
      </p:sp>
    </p:spTree>
    <p:extLst>
      <p:ext uri="{BB962C8B-B14F-4D97-AF65-F5344CB8AC3E}">
        <p14:creationId xmlns:p14="http://schemas.microsoft.com/office/powerpoint/2010/main" val="3730374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6885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855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lon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90446" y="1579417"/>
            <a:ext cx="9811109" cy="4124350"/>
          </a:xfrm>
        </p:spPr>
        <p:txBody>
          <a:bodyPr anchor="ctr" anchorCtr="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2" name="Title 1">
            <a:extLst>
              <a:ext uri="{FF2B5EF4-FFF2-40B4-BE49-F238E27FC236}">
                <a16:creationId xmlns:a16="http://schemas.microsoft.com/office/drawing/2014/main" id="{8322A998-9A7F-4C15-8BB2-3381EBEB4AFC}"/>
              </a:ext>
            </a:extLst>
          </p:cNvPr>
          <p:cNvSpPr>
            <a:spLocks noGrp="1"/>
          </p:cNvSpPr>
          <p:nvPr>
            <p:ph type="title"/>
          </p:nvPr>
        </p:nvSpPr>
        <p:spPr>
          <a:xfrm>
            <a:off x="228600" y="106363"/>
            <a:ext cx="11827200" cy="779462"/>
          </a:xfrm>
        </p:spPr>
        <p:txBody>
          <a:bodyPr/>
          <a:lstStyle/>
          <a:p>
            <a:r>
              <a:rPr lang="en-US"/>
              <a:t>Click to edit Master title style</a:t>
            </a:r>
            <a:endParaRPr lang="en-US" dirty="0"/>
          </a:p>
        </p:txBody>
      </p:sp>
    </p:spTree>
    <p:extLst>
      <p:ext uri="{BB962C8B-B14F-4D97-AF65-F5344CB8AC3E}">
        <p14:creationId xmlns:p14="http://schemas.microsoft.com/office/powerpoint/2010/main" val="3039384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2EF2A3E4-4A25-6541-B277-89A64CDA0F43}"/>
              </a:ext>
            </a:extLst>
          </p:cNvPr>
          <p:cNvSpPr>
            <a:spLocks noGrp="1"/>
          </p:cNvSpPr>
          <p:nvPr>
            <p:ph type="body" idx="1"/>
          </p:nvPr>
        </p:nvSpPr>
        <p:spPr bwMode="auto">
          <a:xfrm>
            <a:off x="114300" y="1457325"/>
            <a:ext cx="117729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p:txBody>
      </p:sp>
      <p:sp>
        <p:nvSpPr>
          <p:cNvPr id="9" name="Rectangle 8">
            <a:extLst>
              <a:ext uri="{FF2B5EF4-FFF2-40B4-BE49-F238E27FC236}">
                <a16:creationId xmlns:a16="http://schemas.microsoft.com/office/drawing/2014/main" id="{603015DD-E347-40B9-9FEF-2008B01BA171}"/>
              </a:ext>
            </a:extLst>
          </p:cNvPr>
          <p:cNvSpPr/>
          <p:nvPr/>
        </p:nvSpPr>
        <p:spPr>
          <a:xfrm flipV="1">
            <a:off x="0" y="0"/>
            <a:ext cx="12192000" cy="993775"/>
          </a:xfrm>
          <a:prstGeom prst="rect">
            <a:avLst/>
          </a:prstGeom>
          <a:solidFill>
            <a:srgbClr val="2CA8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MS PGothic" charset="0"/>
            </a:endParaRPr>
          </a:p>
        </p:txBody>
      </p:sp>
      <p:sp>
        <p:nvSpPr>
          <p:cNvPr id="1028" name="Title Placeholder 19">
            <a:extLst>
              <a:ext uri="{FF2B5EF4-FFF2-40B4-BE49-F238E27FC236}">
                <a16:creationId xmlns:a16="http://schemas.microsoft.com/office/drawing/2014/main" id="{E405C8EE-58F3-6C44-B503-70048095C1CF}"/>
              </a:ext>
            </a:extLst>
          </p:cNvPr>
          <p:cNvSpPr>
            <a:spLocks noGrp="1"/>
          </p:cNvSpPr>
          <p:nvPr>
            <p:ph type="title"/>
          </p:nvPr>
        </p:nvSpPr>
        <p:spPr bwMode="auto">
          <a:xfrm>
            <a:off x="228600" y="106363"/>
            <a:ext cx="1182528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pic>
        <p:nvPicPr>
          <p:cNvPr id="1029" name="Picture 3">
            <a:extLst>
              <a:ext uri="{FF2B5EF4-FFF2-40B4-BE49-F238E27FC236}">
                <a16:creationId xmlns:a16="http://schemas.microsoft.com/office/drawing/2014/main" id="{3AFCB7C3-12EE-E743-974B-6B283A0E526F}"/>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948863" y="6319838"/>
            <a:ext cx="1976437"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95" r:id="rId1"/>
    <p:sldLayoutId id="2147485596" r:id="rId2"/>
    <p:sldLayoutId id="2147485597" r:id="rId3"/>
    <p:sldLayoutId id="2147485598" r:id="rId4"/>
    <p:sldLayoutId id="2147485599" r:id="rId5"/>
    <p:sldLayoutId id="2147485607" r:id="rId6"/>
    <p:sldLayoutId id="2147485600" r:id="rId7"/>
    <p:sldLayoutId id="2147485601" r:id="rId8"/>
    <p:sldLayoutId id="2147485602" r:id="rId9"/>
    <p:sldLayoutId id="2147485603" r:id="rId10"/>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rtl="0" eaLnBrk="1" fontAlgn="base" hangingPunct="1">
        <a:spcBef>
          <a:spcPct val="0"/>
        </a:spcBef>
        <a:spcAft>
          <a:spcPct val="0"/>
        </a:spcAft>
        <a:defRPr sz="3200" b="1">
          <a:solidFill>
            <a:schemeClr val="bg1"/>
          </a:solidFill>
          <a:latin typeface="+mj-lt"/>
          <a:ea typeface="ＭＳ Ｐゴシック" charset="0"/>
          <a:cs typeface="ＭＳ Ｐゴシック" panose="020B0600070205080204" pitchFamily="34" charset="-128"/>
        </a:defRPr>
      </a:lvl1pPr>
      <a:lvl2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2pPr>
      <a:lvl3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3pPr>
      <a:lvl4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4pPr>
      <a:lvl5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5pPr>
      <a:lvl6pPr marL="457200" algn="l" rtl="0" eaLnBrk="1" fontAlgn="base" hangingPunct="1">
        <a:spcBef>
          <a:spcPct val="0"/>
        </a:spcBef>
        <a:spcAft>
          <a:spcPct val="0"/>
        </a:spcAft>
        <a:defRPr sz="3200" b="1">
          <a:solidFill>
            <a:srgbClr val="404040"/>
          </a:solidFill>
          <a:latin typeface="Arial" charset="0"/>
          <a:ea typeface="MS PGothic" pitchFamily="34" charset="-128"/>
        </a:defRPr>
      </a:lvl6pPr>
      <a:lvl7pPr marL="914400" algn="l" rtl="0" eaLnBrk="1" fontAlgn="base" hangingPunct="1">
        <a:spcBef>
          <a:spcPct val="0"/>
        </a:spcBef>
        <a:spcAft>
          <a:spcPct val="0"/>
        </a:spcAft>
        <a:defRPr sz="3200" b="1">
          <a:solidFill>
            <a:srgbClr val="404040"/>
          </a:solidFill>
          <a:latin typeface="Arial" charset="0"/>
          <a:ea typeface="MS PGothic" pitchFamily="34" charset="-128"/>
        </a:defRPr>
      </a:lvl7pPr>
      <a:lvl8pPr marL="1371600" algn="l" rtl="0" eaLnBrk="1" fontAlgn="base" hangingPunct="1">
        <a:spcBef>
          <a:spcPct val="0"/>
        </a:spcBef>
        <a:spcAft>
          <a:spcPct val="0"/>
        </a:spcAft>
        <a:defRPr sz="3200" b="1">
          <a:solidFill>
            <a:srgbClr val="404040"/>
          </a:solidFill>
          <a:latin typeface="Arial" charset="0"/>
          <a:ea typeface="MS PGothic" pitchFamily="34" charset="-128"/>
        </a:defRPr>
      </a:lvl8pPr>
      <a:lvl9pPr marL="1828800" algn="l" rtl="0" eaLnBrk="1" fontAlgn="base" hangingPunct="1">
        <a:spcBef>
          <a:spcPct val="0"/>
        </a:spcBef>
        <a:spcAft>
          <a:spcPct val="0"/>
        </a:spcAft>
        <a:defRPr sz="3200" b="1">
          <a:solidFill>
            <a:srgbClr val="404040"/>
          </a:solidFill>
          <a:latin typeface="Arial" charset="0"/>
          <a:ea typeface="MS PGothic" pitchFamily="34" charset="-128"/>
        </a:defRPr>
      </a:lvl9pPr>
    </p:titleStyle>
    <p:bodyStyle>
      <a:lvl1pPr marL="361950" indent="-361950" algn="l" rtl="0" eaLnBrk="1" fontAlgn="base" hangingPunct="1">
        <a:spcBef>
          <a:spcPts val="900"/>
        </a:spcBef>
        <a:spcAft>
          <a:spcPct val="0"/>
        </a:spcAft>
        <a:buClr>
          <a:srgbClr val="55C2E6"/>
        </a:buClr>
        <a:buFont typeface="Webdings" pitchFamily="2" charset="2"/>
        <a:buChar char="4"/>
        <a:defRPr lang="en-US" sz="2400" dirty="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itchFamily="2" charset="2"/>
        <a:buChar char=""/>
        <a:defRPr sz="2000">
          <a:solidFill>
            <a:srgbClr val="404040"/>
          </a:solidFill>
          <a:latin typeface="+mn-lt"/>
          <a:ea typeface="ＭＳ Ｐゴシック" panose="020B0600070205080204" pitchFamily="34" charset="-128"/>
          <a:cs typeface="ＭＳ Ｐゴシック" panose="020B0600070205080204" pitchFamily="34" charset="-128"/>
        </a:defRPr>
      </a:lvl2pPr>
      <a:lvl3pPr marL="103188" algn="l" rtl="0" eaLnBrk="1" fontAlgn="base" hangingPunct="1">
        <a:spcBef>
          <a:spcPct val="30000"/>
        </a:spcBef>
        <a:spcAft>
          <a:spcPts val="900"/>
        </a:spcAft>
        <a:buClr>
          <a:srgbClr val="55C2E6"/>
        </a:buClr>
        <a:buFont typeface="Webdings" pitchFamily="2" charset="2"/>
        <a:defRPr sz="2400">
          <a:solidFill>
            <a:srgbClr val="404040"/>
          </a:solidFill>
          <a:latin typeface="+mn-lt"/>
          <a:ea typeface="ＭＳ Ｐゴシック" panose="020B0600070205080204" pitchFamily="34" charset="-128"/>
          <a:cs typeface="ＭＳ Ｐゴシック" panose="020B0600070205080204" pitchFamily="34" charset="-128"/>
        </a:defRPr>
      </a:lvl3pPr>
      <a:lvl4pPr marL="103188" algn="l" rtl="0" eaLnBrk="1" fontAlgn="base" hangingPunct="1">
        <a:spcBef>
          <a:spcPct val="30000"/>
        </a:spcBef>
        <a:spcAft>
          <a:spcPct val="0"/>
        </a:spcAft>
        <a:buClr>
          <a:srgbClr val="55C2E6"/>
        </a:buClr>
        <a:buFont typeface="Webdings" pitchFamily="2" charset="2"/>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itchFamily="2" charset="2"/>
        <a:buChar char=""/>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759D21-52DA-475E-B22D-D0860CE1C8B8}"/>
              </a:ext>
            </a:extLst>
          </p:cNvPr>
          <p:cNvSpPr/>
          <p:nvPr/>
        </p:nvSpPr>
        <p:spPr>
          <a:xfrm>
            <a:off x="0" y="1403350"/>
            <a:ext cx="12192000" cy="5462588"/>
          </a:xfrm>
          <a:prstGeom prst="rect">
            <a:avLst/>
          </a:prstGeom>
          <a:solidFill>
            <a:srgbClr val="2CA8D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3075" name="Picture 3">
            <a:extLst>
              <a:ext uri="{FF2B5EF4-FFF2-40B4-BE49-F238E27FC236}">
                <a16:creationId xmlns:a16="http://schemas.microsoft.com/office/drawing/2014/main" id="{71CEF1F5-4EA4-F04A-BFEF-946D2236E35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4175" y="401638"/>
            <a:ext cx="36083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05F200BB-72C7-4844-8A89-80DEB8C29F29}"/>
              </a:ext>
            </a:extLst>
          </p:cNvPr>
          <p:cNvPicPr>
            <a:picLocks noChangeAspect="1"/>
          </p:cNvPicPr>
          <p:nvPr/>
        </p:nvPicPr>
        <p:blipFill>
          <a:blip r:embed="rId6">
            <a:extLst>
              <a:ext uri="{28A0092B-C50C-407E-A947-70E740481C1C}">
                <a14:useLocalDpi xmlns:a14="http://schemas.microsoft.com/office/drawing/2010/main" val="0"/>
              </a:ext>
            </a:extLst>
          </a:blip>
          <a:srcRect r="27287"/>
          <a:stretch>
            <a:fillRect/>
          </a:stretch>
        </p:blipFill>
        <p:spPr bwMode="auto">
          <a:xfrm>
            <a:off x="-14288" y="5678488"/>
            <a:ext cx="121967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05" r:id="rId1"/>
    <p:sldLayoutId id="2147485608" r:id="rId2"/>
    <p:sldLayoutId id="2147485609" r:id="rId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1B6E6"/>
        </a:solidFill>
        <a:effectLst/>
      </p:bgPr>
    </p:bg>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id="{2865E9CD-2847-9C44-BF4B-3F1A8AF1BB36}"/>
              </a:ext>
            </a:extLst>
          </p:cNvPr>
          <p:cNvPicPr>
            <a:picLocks noChangeAspect="1"/>
          </p:cNvPicPr>
          <p:nvPr userDrawn="1"/>
        </p:nvPicPr>
        <p:blipFill>
          <a:blip r:embed="rId3">
            <a:extLst>
              <a:ext uri="{28A0092B-C50C-407E-A947-70E740481C1C}">
                <a14:useLocalDpi xmlns:a14="http://schemas.microsoft.com/office/drawing/2010/main" val="0"/>
              </a:ext>
            </a:extLst>
          </a:blip>
          <a:srcRect r="27287"/>
          <a:stretch>
            <a:fillRect/>
          </a:stretch>
        </p:blipFill>
        <p:spPr bwMode="auto">
          <a:xfrm>
            <a:off x="-14288" y="5678488"/>
            <a:ext cx="121967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06" r:id="rId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rtl="0" eaLnBrk="0" fontAlgn="base" hangingPunct="0">
        <a:lnSpc>
          <a:spcPct val="90000"/>
        </a:lnSpc>
        <a:spcBef>
          <a:spcPct val="0"/>
        </a:spcBef>
        <a:spcAft>
          <a:spcPct val="0"/>
        </a:spcAft>
        <a:defRPr sz="45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75756"/>
        </a:solidFill>
        <a:effectLst/>
      </p:bgPr>
    </p:bg>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6A26F725-A8D9-A047-94A4-250307449218}"/>
              </a:ext>
            </a:extLst>
          </p:cNvPr>
          <p:cNvPicPr>
            <a:picLocks noChangeAspect="1"/>
          </p:cNvPicPr>
          <p:nvPr userDrawn="1"/>
        </p:nvPicPr>
        <p:blipFill>
          <a:blip r:embed="rId3">
            <a:extLst>
              <a:ext uri="{28A0092B-C50C-407E-A947-70E740481C1C}">
                <a14:useLocalDpi xmlns:a14="http://schemas.microsoft.com/office/drawing/2010/main" val="0"/>
              </a:ext>
            </a:extLst>
          </a:blip>
          <a:srcRect r="27287"/>
          <a:stretch>
            <a:fillRect/>
          </a:stretch>
        </p:blipFill>
        <p:spPr bwMode="auto">
          <a:xfrm>
            <a:off x="-14288" y="5678488"/>
            <a:ext cx="121967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10" r:id="rId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rtl="0" eaLnBrk="0" fontAlgn="base" hangingPunct="0">
        <a:lnSpc>
          <a:spcPct val="90000"/>
        </a:lnSpc>
        <a:spcBef>
          <a:spcPct val="0"/>
        </a:spcBef>
        <a:spcAft>
          <a:spcPct val="0"/>
        </a:spcAft>
        <a:defRPr sz="45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3">
            <a:extLst>
              <a:ext uri="{FF2B5EF4-FFF2-40B4-BE49-F238E27FC236}">
                <a16:creationId xmlns:a16="http://schemas.microsoft.com/office/drawing/2014/main" id="{13D17067-77F0-E345-A42D-410B30E97F9B}"/>
              </a:ext>
            </a:extLst>
          </p:cNvPr>
          <p:cNvSpPr>
            <a:spLocks noGrp="1"/>
          </p:cNvSpPr>
          <p:nvPr>
            <p:ph type="ctrTitle"/>
          </p:nvPr>
        </p:nvSpPr>
        <p:spPr bwMode="auto">
          <a:xfrm>
            <a:off x="1204913" y="2295525"/>
            <a:ext cx="9297987" cy="1346200"/>
          </a:xfrm>
          <a:noFill/>
        </p:spPr>
        <p:txBody>
          <a:bodyPr vert="horz" wrap="square" tIns="45720" bIns="45720" numCol="1" anchorCtr="0" compatLnSpc="1">
            <a:prstTxWarp prst="textNoShape">
              <a:avLst/>
            </a:prstTxWarp>
          </a:bodyPr>
          <a:lstStyle/>
          <a:p>
            <a:pPr algn="ctr"/>
            <a:r>
              <a:rPr lang="en-GB" altLang="en-US" sz="4000" dirty="0"/>
              <a:t>Văn miêu tả</a:t>
            </a:r>
          </a:p>
        </p:txBody>
      </p:sp>
      <p:sp>
        <p:nvSpPr>
          <p:cNvPr id="11267" name="Rectangle 11">
            <a:extLst>
              <a:ext uri="{FF2B5EF4-FFF2-40B4-BE49-F238E27FC236}">
                <a16:creationId xmlns:a16="http://schemas.microsoft.com/office/drawing/2014/main" id="{9162A288-418B-6C4C-8C5E-05AF287D3711}"/>
              </a:ext>
            </a:extLst>
          </p:cNvPr>
          <p:cNvSpPr>
            <a:spLocks/>
          </p:cNvSpPr>
          <p:nvPr/>
        </p:nvSpPr>
        <p:spPr bwMode="auto">
          <a:xfrm>
            <a:off x="1204913" y="4562475"/>
            <a:ext cx="32591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20000"/>
              </a:lnSpc>
              <a:spcAft>
                <a:spcPts val="400"/>
              </a:spcAft>
              <a:buClr>
                <a:schemeClr val="accent1"/>
              </a:buClr>
              <a:buFont typeface="Webdings" pitchFamily="2" charset="2"/>
              <a:buNone/>
            </a:pPr>
            <a:endParaRPr lang="en-GB" altLang="en-US" sz="1400">
              <a:solidFill>
                <a:schemeClr val="bg1"/>
              </a:solidFill>
              <a:cs typeface="Arial" panose="020B0604020202020204" pitchFamily="34" charset="0"/>
            </a:endParaRPr>
          </a:p>
        </p:txBody>
      </p:sp>
      <p:sp>
        <p:nvSpPr>
          <p:cNvPr id="11268" name="Rectangle 11">
            <a:extLst>
              <a:ext uri="{FF2B5EF4-FFF2-40B4-BE49-F238E27FC236}">
                <a16:creationId xmlns:a16="http://schemas.microsoft.com/office/drawing/2014/main" id="{C15B94AC-6B25-E642-A5E6-01CDB07C9146}"/>
              </a:ext>
            </a:extLst>
          </p:cNvPr>
          <p:cNvSpPr>
            <a:spLocks/>
          </p:cNvSpPr>
          <p:nvPr/>
        </p:nvSpPr>
        <p:spPr bwMode="auto">
          <a:xfrm>
            <a:off x="6262688" y="4808538"/>
            <a:ext cx="27082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20000"/>
              </a:lnSpc>
              <a:spcAft>
                <a:spcPts val="400"/>
              </a:spcAft>
              <a:buClr>
                <a:schemeClr val="accent1"/>
              </a:buClr>
              <a:buFont typeface="Webdings" pitchFamily="2" charset="2"/>
              <a:buNone/>
            </a:pPr>
            <a:endParaRPr lang="en-GB" altLang="en-US" sz="1400">
              <a:solidFill>
                <a:schemeClr val="bg1"/>
              </a:solidFill>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pPr eaLnBrk="1" hangingPunct="1"/>
            <a:r>
              <a:rPr lang="en-GB" altLang="en-US" sz="3600" dirty="0" err="1">
                <a:latin typeface="+mn-lt"/>
                <a:ea typeface="ＭＳ Ｐゴシック" panose="020B0600070205080204" pitchFamily="34" charset="-128"/>
              </a:rPr>
              <a:t>Quy</a:t>
            </a:r>
            <a:r>
              <a:rPr lang="en-GB" altLang="en-US" sz="3600" dirty="0">
                <a:latin typeface="+mn-lt"/>
                <a:ea typeface="ＭＳ Ｐゴシック" panose="020B0600070205080204" pitchFamily="34" charset="-128"/>
              </a:rPr>
              <a:t> </a:t>
            </a:r>
            <a:r>
              <a:rPr lang="en-GB" altLang="en-US" sz="3600" dirty="0" err="1">
                <a:latin typeface="+mn-lt"/>
                <a:ea typeface="ＭＳ Ｐゴシック" panose="020B0600070205080204" pitchFamily="34" charset="-128"/>
              </a:rPr>
              <a:t>tắc</a:t>
            </a:r>
            <a:r>
              <a:rPr lang="en-GB" altLang="en-US" sz="3600" dirty="0">
                <a:latin typeface="+mn-lt"/>
                <a:ea typeface="ＭＳ Ｐゴシック" panose="020B0600070205080204" pitchFamily="34" charset="-128"/>
              </a:rPr>
              <a:t> </a:t>
            </a:r>
            <a:r>
              <a:rPr lang="en-GB" altLang="en-US" sz="3600" dirty="0" err="1">
                <a:latin typeface="+mn-lt"/>
                <a:ea typeface="ＭＳ Ｐゴシック" panose="020B0600070205080204" pitchFamily="34" charset="-128"/>
              </a:rPr>
              <a:t>số</a:t>
            </a:r>
            <a:r>
              <a:rPr lang="en-GB" altLang="en-US" sz="3600" dirty="0">
                <a:latin typeface="+mn-lt"/>
                <a:ea typeface="ＭＳ Ｐゴシック" panose="020B0600070205080204" pitchFamily="34" charset="-128"/>
              </a:rPr>
              <a:t> 1 – </a:t>
            </a:r>
            <a:r>
              <a:rPr lang="en-GB" altLang="en-US" sz="3600" dirty="0" err="1">
                <a:latin typeface="+mn-lt"/>
                <a:ea typeface="ＭＳ Ｐゴシック" panose="020B0600070205080204" pitchFamily="34" charset="-128"/>
              </a:rPr>
              <a:t>Tạo</a:t>
            </a:r>
            <a:r>
              <a:rPr lang="en-GB" altLang="en-US" sz="3600" dirty="0">
                <a:latin typeface="+mn-lt"/>
                <a:ea typeface="ＭＳ Ｐゴシック" panose="020B0600070205080204" pitchFamily="34" charset="-128"/>
              </a:rPr>
              <a:t> </a:t>
            </a:r>
            <a:r>
              <a:rPr lang="en-GB" altLang="en-US" sz="3600" dirty="0" err="1">
                <a:latin typeface="+mn-lt"/>
                <a:ea typeface="ＭＳ Ｐゴシック" panose="020B0600070205080204" pitchFamily="34" charset="-128"/>
              </a:rPr>
              <a:t>dựng</a:t>
            </a:r>
            <a:r>
              <a:rPr lang="en-GB" altLang="en-US" sz="3600" dirty="0">
                <a:latin typeface="+mn-lt"/>
                <a:ea typeface="ＭＳ Ｐゴシック" panose="020B0600070205080204" pitchFamily="34" charset="-128"/>
              </a:rPr>
              <a:t> </a:t>
            </a:r>
            <a:r>
              <a:rPr lang="en-GB" altLang="en-US" sz="3600" dirty="0" err="1">
                <a:latin typeface="+mn-lt"/>
                <a:ea typeface="ＭＳ Ｐゴシック" panose="020B0600070205080204" pitchFamily="34" charset="-128"/>
              </a:rPr>
              <a:t>bầu</a:t>
            </a:r>
            <a:r>
              <a:rPr lang="en-GB" altLang="en-US" sz="3600" dirty="0">
                <a:latin typeface="+mn-lt"/>
                <a:ea typeface="ＭＳ Ｐゴシック" panose="020B0600070205080204" pitchFamily="34" charset="-128"/>
              </a:rPr>
              <a:t> </a:t>
            </a:r>
            <a:r>
              <a:rPr lang="en-GB" altLang="en-US" sz="3600" dirty="0" err="1">
                <a:latin typeface="+mn-lt"/>
                <a:ea typeface="ＭＳ Ｐゴシック" panose="020B0600070205080204" pitchFamily="34" charset="-128"/>
              </a:rPr>
              <a:t>không</a:t>
            </a:r>
            <a:r>
              <a:rPr lang="en-GB" altLang="en-US" sz="3600" dirty="0">
                <a:latin typeface="+mn-lt"/>
                <a:ea typeface="ＭＳ Ｐゴシック" panose="020B0600070205080204" pitchFamily="34" charset="-128"/>
              </a:rPr>
              <a:t> </a:t>
            </a:r>
            <a:r>
              <a:rPr lang="en-GB" altLang="en-US" sz="3600" dirty="0" err="1">
                <a:latin typeface="+mn-lt"/>
                <a:ea typeface="ＭＳ Ｐゴシック" panose="020B0600070205080204" pitchFamily="34" charset="-128"/>
              </a:rPr>
              <a:t>khí</a:t>
            </a:r>
            <a:endParaRPr lang="en-GB" altLang="en-US" sz="3600" dirty="0">
              <a:latin typeface="+mn-lt"/>
              <a:ea typeface="ＭＳ Ｐゴシック" panose="020B0600070205080204" pitchFamily="34" charset="-128"/>
            </a:endParaRPr>
          </a:p>
        </p:txBody>
      </p:sp>
      <p:sp>
        <p:nvSpPr>
          <p:cNvPr id="9" name="Content Placeholder 8">
            <a:extLst>
              <a:ext uri="{FF2B5EF4-FFF2-40B4-BE49-F238E27FC236}">
                <a16:creationId xmlns:a16="http://schemas.microsoft.com/office/drawing/2014/main" id="{A7D5A300-A74D-42AB-F167-DE5AC2CA681A}"/>
              </a:ext>
            </a:extLst>
          </p:cNvPr>
          <p:cNvSpPr>
            <a:spLocks noGrp="1"/>
          </p:cNvSpPr>
          <p:nvPr>
            <p:ph idx="1"/>
          </p:nvPr>
        </p:nvSpPr>
        <p:spPr/>
        <p:txBody>
          <a:bodyPr/>
          <a:lstStyle/>
          <a:p>
            <a:endParaRPr lang="en-GB" dirty="0"/>
          </a:p>
        </p:txBody>
      </p:sp>
      <p:sp>
        <p:nvSpPr>
          <p:cNvPr id="4" name="Bevel 3">
            <a:extLst>
              <a:ext uri="{FF2B5EF4-FFF2-40B4-BE49-F238E27FC236}">
                <a16:creationId xmlns:a16="http://schemas.microsoft.com/office/drawing/2014/main" id="{5E58A37D-EFFB-D1A4-1F0D-5B41A6B84A36}"/>
              </a:ext>
            </a:extLst>
          </p:cNvPr>
          <p:cNvSpPr/>
          <p:nvPr/>
        </p:nvSpPr>
        <p:spPr>
          <a:xfrm>
            <a:off x="2743200" y="2419109"/>
            <a:ext cx="6782765" cy="2720050"/>
          </a:xfrm>
          <a:prstGeom prst="beve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chemeClr val="accent4"/>
                </a:solidFill>
              </a:rPr>
              <a:t>Chìa khóa để viết văn miêu tả thành công đến từ việc lựa chọn những hình ảnh kỹ càng và cách tạo ra bầu không khí. Để tạo bầu không khí, các em cần suy nghĩ cẩn thận về cách sử dụng từ ngữ và một số kỹ thuật để tạo hiệu ứng.</a:t>
            </a:r>
            <a:r>
              <a:rPr lang="en-GB" sz="2000" dirty="0">
                <a:solidFill>
                  <a:schemeClr val="accent4"/>
                </a:solidFill>
              </a:rPr>
              <a:t> </a:t>
            </a:r>
          </a:p>
        </p:txBody>
      </p:sp>
    </p:spTree>
    <p:extLst>
      <p:ext uri="{BB962C8B-B14F-4D97-AF65-F5344CB8AC3E}">
        <p14:creationId xmlns:p14="http://schemas.microsoft.com/office/powerpoint/2010/main" val="4217024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04602" y="101931"/>
            <a:ext cx="11699693"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altLang="en-US" sz="3600" b="1" dirty="0" err="1">
                <a:solidFill>
                  <a:schemeClr val="bg1"/>
                </a:solidFill>
              </a:rPr>
              <a:t>Quy</a:t>
            </a:r>
            <a:r>
              <a:rPr lang="en-GB" altLang="en-US" sz="3600" b="1" dirty="0">
                <a:solidFill>
                  <a:schemeClr val="bg1"/>
                </a:solidFill>
              </a:rPr>
              <a:t> </a:t>
            </a:r>
            <a:r>
              <a:rPr lang="en-GB" altLang="en-US" sz="3600" b="1" dirty="0" err="1">
                <a:solidFill>
                  <a:schemeClr val="bg1"/>
                </a:solidFill>
              </a:rPr>
              <a:t>tắc</a:t>
            </a:r>
            <a:r>
              <a:rPr lang="en-GB" altLang="en-US" sz="3600" b="1" dirty="0">
                <a:solidFill>
                  <a:schemeClr val="bg1"/>
                </a:solidFill>
              </a:rPr>
              <a:t> </a:t>
            </a:r>
            <a:r>
              <a:rPr lang="en-GB" altLang="en-US" sz="3600" b="1" dirty="0" err="1">
                <a:solidFill>
                  <a:schemeClr val="bg1"/>
                </a:solidFill>
              </a:rPr>
              <a:t>số</a:t>
            </a:r>
            <a:r>
              <a:rPr lang="en-GB" altLang="en-US" sz="3600" b="1" dirty="0">
                <a:solidFill>
                  <a:schemeClr val="bg1"/>
                </a:solidFill>
                <a:ea typeface="ＭＳ Ｐゴシック" panose="020B0600070205080204" pitchFamily="34" charset="-128"/>
              </a:rPr>
              <a:t> 2 – </a:t>
            </a:r>
            <a:r>
              <a:rPr lang="en-GB" altLang="en-US" sz="3600" b="1" dirty="0" err="1">
                <a:solidFill>
                  <a:schemeClr val="bg1"/>
                </a:solidFill>
                <a:ea typeface="ＭＳ Ｐゴシック" panose="020B0600070205080204" pitchFamily="34" charset="-128"/>
              </a:rPr>
              <a:t>Sử</a:t>
            </a:r>
            <a:r>
              <a:rPr lang="en-GB" altLang="en-US" sz="3600" b="1" dirty="0">
                <a:solidFill>
                  <a:schemeClr val="bg1"/>
                </a:solidFill>
                <a:ea typeface="ＭＳ Ｐゴシック" panose="020B0600070205080204" pitchFamily="34" charset="-128"/>
              </a:rPr>
              <a:t> </a:t>
            </a:r>
            <a:r>
              <a:rPr lang="en-GB" altLang="en-US" sz="3600" b="1" dirty="0" err="1">
                <a:solidFill>
                  <a:schemeClr val="bg1"/>
                </a:solidFill>
                <a:ea typeface="ＭＳ Ｐゴシック" panose="020B0600070205080204" pitchFamily="34" charset="-128"/>
              </a:rPr>
              <a:t>dụng</a:t>
            </a:r>
            <a:r>
              <a:rPr lang="en-GB" altLang="en-US" sz="3600" b="1" dirty="0">
                <a:solidFill>
                  <a:schemeClr val="bg1"/>
                </a:solidFill>
                <a:ea typeface="ＭＳ Ｐゴシック" panose="020B0600070205080204" pitchFamily="34" charset="-128"/>
              </a:rPr>
              <a:t> </a:t>
            </a:r>
            <a:r>
              <a:rPr lang="en-GB" altLang="en-US" sz="3600" b="1" dirty="0" err="1">
                <a:solidFill>
                  <a:schemeClr val="bg1"/>
                </a:solidFill>
                <a:ea typeface="ＭＳ Ｐゴシック" panose="020B0600070205080204" pitchFamily="34" charset="-128"/>
              </a:rPr>
              <a:t>giác</a:t>
            </a:r>
            <a:r>
              <a:rPr lang="en-GB" altLang="en-US" sz="3600" b="1" dirty="0">
                <a:solidFill>
                  <a:schemeClr val="bg1"/>
                </a:solidFill>
                <a:ea typeface="ＭＳ Ｐゴシック" panose="020B0600070205080204" pitchFamily="34" charset="-128"/>
              </a:rPr>
              <a:t> </a:t>
            </a:r>
            <a:r>
              <a:rPr lang="en-GB" altLang="en-US" sz="3600" b="1" dirty="0" err="1">
                <a:solidFill>
                  <a:schemeClr val="bg1"/>
                </a:solidFill>
                <a:ea typeface="ＭＳ Ｐゴシック" panose="020B0600070205080204" pitchFamily="34" charset="-128"/>
              </a:rPr>
              <a:t>quan</a:t>
            </a:r>
            <a:endParaRPr kumimoji="0" lang="en-GB" sz="3600" b="1" i="0" u="sng" strike="noStrike" kern="1200" cap="none" spc="0" normalizeH="0" baseline="0" noProof="0" dirty="0">
              <a:ln>
                <a:noFill/>
              </a:ln>
              <a:solidFill>
                <a:schemeClr val="bg1"/>
              </a:solidFill>
              <a:effectLst/>
              <a:uLnTx/>
              <a:uFillTx/>
              <a:latin typeface="Stencil" panose="040409050D0802020404" pitchFamily="82" charset="0"/>
              <a:ea typeface="+mn-ea"/>
              <a:cs typeface="+mn-cs"/>
            </a:endParaRPr>
          </a:p>
        </p:txBody>
      </p:sp>
      <p:pic>
        <p:nvPicPr>
          <p:cNvPr id="2" name="Picture 1">
            <a:extLst>
              <a:ext uri="{FF2B5EF4-FFF2-40B4-BE49-F238E27FC236}">
                <a16:creationId xmlns:a16="http://schemas.microsoft.com/office/drawing/2014/main" id="{A33657CA-A796-4180-FC8F-61CF53B11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48" y="1886026"/>
            <a:ext cx="4872465" cy="3218409"/>
          </a:xfrm>
          <a:prstGeom prst="rect">
            <a:avLst/>
          </a:prstGeom>
        </p:spPr>
      </p:pic>
      <p:sp>
        <p:nvSpPr>
          <p:cNvPr id="3" name="TextBox 2">
            <a:extLst>
              <a:ext uri="{FF2B5EF4-FFF2-40B4-BE49-F238E27FC236}">
                <a16:creationId xmlns:a16="http://schemas.microsoft.com/office/drawing/2014/main" id="{677E438A-5373-F067-F806-63D5049C0B0A}"/>
              </a:ext>
            </a:extLst>
          </p:cNvPr>
          <p:cNvSpPr txBox="1"/>
          <p:nvPr/>
        </p:nvSpPr>
        <p:spPr>
          <a:xfrm>
            <a:off x="2384385" y="5104435"/>
            <a:ext cx="1388962" cy="261610"/>
          </a:xfrm>
          <a:prstGeom prst="rect">
            <a:avLst/>
          </a:prstGeom>
          <a:noFill/>
        </p:spPr>
        <p:txBody>
          <a:bodyPr wrap="square" rtlCol="0">
            <a:spAutoFit/>
          </a:bodyPr>
          <a:lstStyle/>
          <a:p>
            <a:r>
              <a:rPr lang="en-VN" sz="1100"/>
              <a:t>Getty images</a:t>
            </a:r>
          </a:p>
        </p:txBody>
      </p:sp>
      <p:graphicFrame>
        <p:nvGraphicFramePr>
          <p:cNvPr id="6" name="Table 5">
            <a:extLst>
              <a:ext uri="{FF2B5EF4-FFF2-40B4-BE49-F238E27FC236}">
                <a16:creationId xmlns:a16="http://schemas.microsoft.com/office/drawing/2014/main" id="{5A10FFE5-6134-0131-F64F-42E798F96E39}"/>
              </a:ext>
            </a:extLst>
          </p:cNvPr>
          <p:cNvGraphicFramePr>
            <a:graphicFrameLocks noGrp="1"/>
          </p:cNvGraphicFramePr>
          <p:nvPr>
            <p:extLst>
              <p:ext uri="{D42A27DB-BD31-4B8C-83A1-F6EECF244321}">
                <p14:modId xmlns:p14="http://schemas.microsoft.com/office/powerpoint/2010/main" val="65774916"/>
              </p:ext>
            </p:extLst>
          </p:nvPr>
        </p:nvGraphicFramePr>
        <p:xfrm>
          <a:off x="2174190" y="5540459"/>
          <a:ext cx="5479415" cy="1202944"/>
        </p:xfrm>
        <a:graphic>
          <a:graphicData uri="http://schemas.openxmlformats.org/drawingml/2006/table">
            <a:tbl>
              <a:tblPr firstRow="1" firstCol="1" bandRow="1">
                <a:tableStyleId>{5C22544A-7EE6-4342-B048-85BDC9FD1C3A}</a:tableStyleId>
              </a:tblPr>
              <a:tblGrid>
                <a:gridCol w="2739390">
                  <a:extLst>
                    <a:ext uri="{9D8B030D-6E8A-4147-A177-3AD203B41FA5}">
                      <a16:colId xmlns:a16="http://schemas.microsoft.com/office/drawing/2014/main" val="2042769060"/>
                    </a:ext>
                  </a:extLst>
                </a:gridCol>
                <a:gridCol w="2740025">
                  <a:extLst>
                    <a:ext uri="{9D8B030D-6E8A-4147-A177-3AD203B41FA5}">
                      <a16:colId xmlns:a16="http://schemas.microsoft.com/office/drawing/2014/main" val="1190942716"/>
                    </a:ext>
                  </a:extLst>
                </a:gridCol>
              </a:tblGrid>
              <a:tr h="0">
                <a:tc>
                  <a:txBody>
                    <a:bodyPr/>
                    <a:lstStyle/>
                    <a:p>
                      <a:pPr>
                        <a:lnSpc>
                          <a:spcPct val="115000"/>
                        </a:lnSpc>
                      </a:pPr>
                      <a:r>
                        <a:rPr lang="en-GB" sz="1800" b="1" kern="1200" dirty="0" err="1">
                          <a:solidFill>
                            <a:schemeClr val="accent4"/>
                          </a:solidFill>
                          <a:effectLst/>
                          <a:latin typeface="+mn-lt"/>
                          <a:ea typeface="+mn-ea"/>
                          <a:cs typeface="+mn-cs"/>
                        </a:rPr>
                        <a:t>Cô</a:t>
                      </a:r>
                      <a:r>
                        <a:rPr lang="en-GB" sz="1800" b="1" kern="1200" dirty="0">
                          <a:solidFill>
                            <a:schemeClr val="accent4"/>
                          </a:solidFill>
                          <a:effectLst/>
                          <a:latin typeface="+mn-lt"/>
                          <a:ea typeface="+mn-ea"/>
                          <a:cs typeface="+mn-cs"/>
                        </a:rPr>
                        <a:t> </a:t>
                      </a:r>
                      <a:r>
                        <a:rPr lang="en-GB" sz="1800" b="1" kern="1200" dirty="0" err="1">
                          <a:solidFill>
                            <a:schemeClr val="accent4"/>
                          </a:solidFill>
                          <a:effectLst/>
                          <a:latin typeface="+mn-lt"/>
                          <a:ea typeface="+mn-ea"/>
                          <a:cs typeface="+mn-cs"/>
                        </a:rPr>
                        <a:t>ấy</a:t>
                      </a:r>
                      <a:r>
                        <a:rPr lang="en-GB" sz="1800" b="1" kern="1200" dirty="0">
                          <a:solidFill>
                            <a:schemeClr val="accent4"/>
                          </a:solidFill>
                          <a:effectLst/>
                          <a:latin typeface="+mn-lt"/>
                          <a:ea typeface="+mn-ea"/>
                          <a:cs typeface="+mn-cs"/>
                        </a:rPr>
                        <a:t> </a:t>
                      </a:r>
                      <a:r>
                        <a:rPr lang="en-GB" sz="1800" b="1" kern="1200" dirty="0" err="1">
                          <a:solidFill>
                            <a:schemeClr val="accent4"/>
                          </a:solidFill>
                          <a:effectLst/>
                          <a:latin typeface="+mn-lt"/>
                          <a:ea typeface="+mn-ea"/>
                          <a:cs typeface="+mn-cs"/>
                        </a:rPr>
                        <a:t>cảm</a:t>
                      </a:r>
                      <a:r>
                        <a:rPr lang="en-GB" sz="1800" b="1" kern="1200" dirty="0">
                          <a:solidFill>
                            <a:schemeClr val="accent4"/>
                          </a:solidFill>
                          <a:effectLst/>
                          <a:latin typeface="+mn-lt"/>
                          <a:ea typeface="+mn-ea"/>
                          <a:cs typeface="+mn-cs"/>
                        </a:rPr>
                        <a:t> </a:t>
                      </a:r>
                      <a:r>
                        <a:rPr lang="en-GB" sz="1800" b="1" kern="1200" dirty="0" err="1">
                          <a:solidFill>
                            <a:schemeClr val="accent4"/>
                          </a:solidFill>
                          <a:effectLst/>
                          <a:latin typeface="+mn-lt"/>
                          <a:ea typeface="+mn-ea"/>
                          <a:cs typeface="+mn-cs"/>
                        </a:rPr>
                        <a:t>thấy</a:t>
                      </a:r>
                      <a:r>
                        <a:rPr lang="en-GB" sz="1800" b="1" kern="1200" dirty="0">
                          <a:solidFill>
                            <a:schemeClr val="accent4"/>
                          </a:solidFill>
                          <a:effectLst/>
                          <a:latin typeface="+mn-lt"/>
                          <a:ea typeface="+mn-ea"/>
                          <a:cs typeface="+mn-cs"/>
                        </a:rPr>
                        <a:t> </a:t>
                      </a:r>
                      <a:r>
                        <a:rPr lang="en-GB" sz="1800" b="1" kern="1200" dirty="0" err="1">
                          <a:solidFill>
                            <a:schemeClr val="accent4"/>
                          </a:solidFill>
                          <a:effectLst/>
                          <a:latin typeface="+mn-lt"/>
                          <a:ea typeface="+mn-ea"/>
                          <a:cs typeface="+mn-cs"/>
                        </a:rPr>
                        <a:t>hạnh</a:t>
                      </a:r>
                      <a:r>
                        <a:rPr lang="en-GB" sz="1800" b="1" kern="1200" dirty="0">
                          <a:solidFill>
                            <a:schemeClr val="accent4"/>
                          </a:solidFill>
                          <a:effectLst/>
                          <a:latin typeface="+mn-lt"/>
                          <a:ea typeface="+mn-ea"/>
                          <a:cs typeface="+mn-cs"/>
                        </a:rPr>
                        <a:t> </a:t>
                      </a:r>
                      <a:r>
                        <a:rPr lang="en-GB" sz="1800" b="1" kern="1200" dirty="0" err="1">
                          <a:solidFill>
                            <a:schemeClr val="accent4"/>
                          </a:solidFill>
                          <a:effectLst/>
                          <a:latin typeface="+mn-lt"/>
                          <a:ea typeface="+mn-ea"/>
                          <a:cs typeface="+mn-cs"/>
                        </a:rPr>
                        <a:t>phúc</a:t>
                      </a:r>
                      <a:r>
                        <a:rPr lang="en-GB" sz="1800" b="1" kern="1200" dirty="0">
                          <a:solidFill>
                            <a:schemeClr val="accent4"/>
                          </a:solidFill>
                          <a:effectLst/>
                          <a:latin typeface="+mn-lt"/>
                          <a:ea typeface="+mn-ea"/>
                          <a:cs typeface="+mn-cs"/>
                        </a:rPr>
                        <a:t> </a:t>
                      </a:r>
                      <a:r>
                        <a:rPr lang="en-GB" sz="1800" b="1" kern="1200" dirty="0" err="1">
                          <a:solidFill>
                            <a:schemeClr val="accent4"/>
                          </a:solidFill>
                          <a:effectLst/>
                          <a:latin typeface="+mn-lt"/>
                          <a:ea typeface="+mn-ea"/>
                          <a:cs typeface="+mn-cs"/>
                        </a:rPr>
                        <a:t>và</a:t>
                      </a:r>
                      <a:r>
                        <a:rPr lang="en-GB" sz="1800" b="1" kern="1200" dirty="0">
                          <a:solidFill>
                            <a:schemeClr val="accent4"/>
                          </a:solidFill>
                          <a:effectLst/>
                          <a:latin typeface="+mn-lt"/>
                          <a:ea typeface="+mn-ea"/>
                          <a:cs typeface="+mn-cs"/>
                        </a:rPr>
                        <a:t> </a:t>
                      </a:r>
                      <a:r>
                        <a:rPr lang="en-GB" sz="1800" b="1" kern="1200" dirty="0" err="1">
                          <a:solidFill>
                            <a:schemeClr val="accent4"/>
                          </a:solidFill>
                          <a:effectLst/>
                          <a:latin typeface="+mn-lt"/>
                          <a:ea typeface="+mn-ea"/>
                          <a:cs typeface="+mn-cs"/>
                        </a:rPr>
                        <a:t>tự</a:t>
                      </a:r>
                      <a:r>
                        <a:rPr lang="en-GB" sz="1800" b="1" kern="1200" dirty="0">
                          <a:solidFill>
                            <a:schemeClr val="accent4"/>
                          </a:solidFill>
                          <a:effectLst/>
                          <a:latin typeface="+mn-lt"/>
                          <a:ea typeface="+mn-ea"/>
                          <a:cs typeface="+mn-cs"/>
                        </a:rPr>
                        <a:t> do</a:t>
                      </a:r>
                      <a:r>
                        <a:rPr lang="en-GB" sz="1600" kern="100" dirty="0">
                          <a:solidFill>
                            <a:schemeClr val="accent4"/>
                          </a:solidFill>
                          <a:effectLst/>
                        </a:rPr>
                        <a:t>.</a:t>
                      </a:r>
                      <a:endParaRPr lang="en-VN" sz="1600" kern="1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15000"/>
                        </a:lnSpc>
                      </a:pPr>
                      <a:r>
                        <a:rPr lang="en-GB" sz="1800" b="1" kern="1200" dirty="0" err="1">
                          <a:solidFill>
                            <a:schemeClr val="accent4"/>
                          </a:solidFill>
                          <a:effectLst/>
                          <a:latin typeface="+mn-lt"/>
                          <a:ea typeface="+mn-ea"/>
                          <a:cs typeface="+mn-cs"/>
                        </a:rPr>
                        <a:t>Cô</a:t>
                      </a:r>
                      <a:r>
                        <a:rPr lang="en-GB" sz="1800" b="1" kern="1200" dirty="0">
                          <a:solidFill>
                            <a:schemeClr val="accent4"/>
                          </a:solidFill>
                          <a:effectLst/>
                          <a:latin typeface="+mn-lt"/>
                          <a:ea typeface="+mn-ea"/>
                          <a:cs typeface="+mn-cs"/>
                        </a:rPr>
                        <a:t> </a:t>
                      </a:r>
                      <a:r>
                        <a:rPr lang="en-GB" sz="1800" b="1" kern="1200" dirty="0" err="1">
                          <a:solidFill>
                            <a:schemeClr val="accent4"/>
                          </a:solidFill>
                          <a:effectLst/>
                          <a:latin typeface="+mn-lt"/>
                          <a:ea typeface="+mn-ea"/>
                          <a:cs typeface="+mn-cs"/>
                        </a:rPr>
                        <a:t>ấy</a:t>
                      </a:r>
                      <a:r>
                        <a:rPr lang="en-GB" sz="1800" b="1" kern="1200" dirty="0">
                          <a:solidFill>
                            <a:schemeClr val="accent4"/>
                          </a:solidFill>
                          <a:effectLst/>
                          <a:latin typeface="+mn-lt"/>
                          <a:ea typeface="+mn-ea"/>
                          <a:cs typeface="+mn-cs"/>
                        </a:rPr>
                        <a:t> tung </a:t>
                      </a:r>
                      <a:r>
                        <a:rPr lang="en-GB" sz="1800" b="1" kern="1200" dirty="0" err="1">
                          <a:solidFill>
                            <a:schemeClr val="accent4"/>
                          </a:solidFill>
                          <a:effectLst/>
                          <a:latin typeface="+mn-lt"/>
                          <a:ea typeface="+mn-ea"/>
                          <a:cs typeface="+mn-cs"/>
                        </a:rPr>
                        <a:t>tăng</a:t>
                      </a:r>
                      <a:r>
                        <a:rPr lang="en-GB" sz="1800" b="1" kern="1200" dirty="0">
                          <a:solidFill>
                            <a:schemeClr val="accent4"/>
                          </a:solidFill>
                          <a:effectLst/>
                          <a:latin typeface="+mn-lt"/>
                          <a:ea typeface="+mn-ea"/>
                          <a:cs typeface="+mn-cs"/>
                        </a:rPr>
                        <a:t> </a:t>
                      </a:r>
                      <a:r>
                        <a:rPr lang="en-GB" sz="1800" b="1" kern="1200" dirty="0" err="1">
                          <a:solidFill>
                            <a:schemeClr val="accent4"/>
                          </a:solidFill>
                          <a:effectLst/>
                          <a:latin typeface="+mn-lt"/>
                          <a:ea typeface="+mn-ea"/>
                          <a:cs typeface="+mn-cs"/>
                        </a:rPr>
                        <a:t>trên</a:t>
                      </a:r>
                      <a:r>
                        <a:rPr lang="en-GB" sz="1800" b="1" kern="1200" dirty="0">
                          <a:solidFill>
                            <a:schemeClr val="accent4"/>
                          </a:solidFill>
                          <a:effectLst/>
                          <a:latin typeface="+mn-lt"/>
                          <a:ea typeface="+mn-ea"/>
                          <a:cs typeface="+mn-cs"/>
                        </a:rPr>
                        <a:t> </a:t>
                      </a:r>
                      <a:r>
                        <a:rPr lang="en-GB" sz="1800" b="1" kern="1200" dirty="0" err="1">
                          <a:solidFill>
                            <a:schemeClr val="accent4"/>
                          </a:solidFill>
                          <a:effectLst/>
                          <a:latin typeface="+mn-lt"/>
                          <a:ea typeface="+mn-ea"/>
                          <a:cs typeface="+mn-cs"/>
                        </a:rPr>
                        <a:t>phố</a:t>
                      </a:r>
                      <a:r>
                        <a:rPr lang="en-GB" sz="1800" b="1" kern="1200" dirty="0">
                          <a:solidFill>
                            <a:schemeClr val="accent4"/>
                          </a:solidFill>
                          <a:effectLst/>
                          <a:latin typeface="+mn-lt"/>
                          <a:ea typeface="+mn-ea"/>
                          <a:cs typeface="+mn-cs"/>
                        </a:rPr>
                        <a:t> </a:t>
                      </a:r>
                      <a:r>
                        <a:rPr lang="en-GB" sz="1800" b="1" kern="1200" dirty="0" err="1">
                          <a:solidFill>
                            <a:schemeClr val="accent4"/>
                          </a:solidFill>
                          <a:effectLst/>
                          <a:latin typeface="+mn-lt"/>
                          <a:ea typeface="+mn-ea"/>
                          <a:cs typeface="+mn-cs"/>
                        </a:rPr>
                        <a:t>với</a:t>
                      </a:r>
                      <a:r>
                        <a:rPr lang="en-GB" sz="1800" b="1" kern="1200" dirty="0">
                          <a:solidFill>
                            <a:schemeClr val="accent4"/>
                          </a:solidFill>
                          <a:effectLst/>
                          <a:latin typeface="+mn-lt"/>
                          <a:ea typeface="+mn-ea"/>
                          <a:cs typeface="+mn-cs"/>
                        </a:rPr>
                        <a:t> </a:t>
                      </a:r>
                      <a:r>
                        <a:rPr lang="en-GB" sz="1800" b="1" kern="1200" dirty="0" err="1">
                          <a:solidFill>
                            <a:schemeClr val="accent4"/>
                          </a:solidFill>
                          <a:effectLst/>
                          <a:latin typeface="+mn-lt"/>
                          <a:ea typeface="+mn-ea"/>
                          <a:cs typeface="+mn-cs"/>
                        </a:rPr>
                        <a:t>làn</a:t>
                      </a:r>
                      <a:r>
                        <a:rPr lang="en-GB" sz="1800" b="1" kern="1200" dirty="0">
                          <a:solidFill>
                            <a:schemeClr val="accent4"/>
                          </a:solidFill>
                          <a:effectLst/>
                          <a:latin typeface="+mn-lt"/>
                          <a:ea typeface="+mn-ea"/>
                          <a:cs typeface="+mn-cs"/>
                        </a:rPr>
                        <a:t> </a:t>
                      </a:r>
                      <a:r>
                        <a:rPr lang="en-GB" sz="1800" b="1" kern="1200" dirty="0" err="1">
                          <a:solidFill>
                            <a:schemeClr val="accent4"/>
                          </a:solidFill>
                          <a:effectLst/>
                          <a:latin typeface="+mn-lt"/>
                          <a:ea typeface="+mn-ea"/>
                          <a:cs typeface="+mn-cs"/>
                        </a:rPr>
                        <a:t>gió</a:t>
                      </a:r>
                      <a:r>
                        <a:rPr lang="en-GB" sz="1800" b="1" kern="1200" dirty="0">
                          <a:solidFill>
                            <a:schemeClr val="accent4"/>
                          </a:solidFill>
                          <a:effectLst/>
                          <a:latin typeface="+mn-lt"/>
                          <a:ea typeface="+mn-ea"/>
                          <a:cs typeface="+mn-cs"/>
                        </a:rPr>
                        <a:t> </a:t>
                      </a:r>
                      <a:r>
                        <a:rPr lang="en-GB" sz="1800" b="1" kern="1200" dirty="0" err="1">
                          <a:solidFill>
                            <a:schemeClr val="accent4"/>
                          </a:solidFill>
                          <a:effectLst/>
                          <a:latin typeface="+mn-lt"/>
                          <a:ea typeface="+mn-ea"/>
                          <a:cs typeface="+mn-cs"/>
                        </a:rPr>
                        <a:t>thổi</a:t>
                      </a:r>
                      <a:r>
                        <a:rPr lang="en-GB" sz="1800" b="1" kern="1200" dirty="0">
                          <a:solidFill>
                            <a:schemeClr val="accent4"/>
                          </a:solidFill>
                          <a:effectLst/>
                          <a:latin typeface="+mn-lt"/>
                          <a:ea typeface="+mn-ea"/>
                          <a:cs typeface="+mn-cs"/>
                        </a:rPr>
                        <a:t> tung </a:t>
                      </a:r>
                      <a:r>
                        <a:rPr lang="en-GB" sz="1800" b="1" kern="1200" dirty="0" err="1">
                          <a:solidFill>
                            <a:schemeClr val="accent4"/>
                          </a:solidFill>
                          <a:effectLst/>
                          <a:latin typeface="+mn-lt"/>
                          <a:ea typeface="+mn-ea"/>
                          <a:cs typeface="+mn-cs"/>
                        </a:rPr>
                        <a:t>mái</a:t>
                      </a:r>
                      <a:r>
                        <a:rPr lang="en-GB" sz="1800" b="1" kern="1200" dirty="0">
                          <a:solidFill>
                            <a:schemeClr val="accent4"/>
                          </a:solidFill>
                          <a:effectLst/>
                          <a:latin typeface="+mn-lt"/>
                          <a:ea typeface="+mn-ea"/>
                          <a:cs typeface="+mn-cs"/>
                        </a:rPr>
                        <a:t> </a:t>
                      </a:r>
                      <a:r>
                        <a:rPr lang="en-GB" sz="1800" b="1" kern="1200" dirty="0" err="1">
                          <a:solidFill>
                            <a:schemeClr val="accent4"/>
                          </a:solidFill>
                          <a:effectLst/>
                          <a:latin typeface="+mn-lt"/>
                          <a:ea typeface="+mn-ea"/>
                          <a:cs typeface="+mn-cs"/>
                        </a:rPr>
                        <a:t>tóc</a:t>
                      </a:r>
                      <a:r>
                        <a:rPr lang="en-GB" sz="1600" kern="100" dirty="0">
                          <a:solidFill>
                            <a:schemeClr val="accent4"/>
                          </a:solidFill>
                          <a:effectLst/>
                        </a:rPr>
                        <a:t>.</a:t>
                      </a:r>
                      <a:endParaRPr lang="en-VN" sz="1600" kern="100" dirty="0">
                        <a:solidFill>
                          <a:schemeClr val="accent4"/>
                        </a:solidFill>
                        <a:effectLst/>
                      </a:endParaRPr>
                    </a:p>
                    <a:p>
                      <a:pPr>
                        <a:lnSpc>
                          <a:spcPct val="115000"/>
                        </a:lnSpc>
                      </a:pPr>
                      <a:r>
                        <a:rPr lang="en-US" sz="1600" kern="100" dirty="0">
                          <a:solidFill>
                            <a:schemeClr val="accent4"/>
                          </a:solidFill>
                          <a:effectLst/>
                        </a:rPr>
                        <a:t> </a:t>
                      </a:r>
                      <a:endParaRPr lang="en-VN" sz="1600" kern="1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475730311"/>
                  </a:ext>
                </a:extLst>
              </a:tr>
            </a:tbl>
          </a:graphicData>
        </a:graphic>
      </p:graphicFrame>
      <p:pic>
        <p:nvPicPr>
          <p:cNvPr id="5" name="Picture 4">
            <a:extLst>
              <a:ext uri="{FF2B5EF4-FFF2-40B4-BE49-F238E27FC236}">
                <a16:creationId xmlns:a16="http://schemas.microsoft.com/office/drawing/2014/main" id="{4DCC9DD7-2080-D078-25B9-6A112687C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5117" y="1461285"/>
            <a:ext cx="3736975" cy="2252980"/>
          </a:xfrm>
          <a:prstGeom prst="rect">
            <a:avLst/>
          </a:prstGeom>
        </p:spPr>
      </p:pic>
      <p:sp>
        <p:nvSpPr>
          <p:cNvPr id="8" name="Left Arrow 7">
            <a:extLst>
              <a:ext uri="{FF2B5EF4-FFF2-40B4-BE49-F238E27FC236}">
                <a16:creationId xmlns:a16="http://schemas.microsoft.com/office/drawing/2014/main" id="{1FE0B2C4-3DA5-AD1C-2397-42F9431FBD3B}"/>
              </a:ext>
            </a:extLst>
          </p:cNvPr>
          <p:cNvSpPr/>
          <p:nvPr/>
        </p:nvSpPr>
        <p:spPr>
          <a:xfrm rot="19982689">
            <a:off x="6273826" y="3492655"/>
            <a:ext cx="5055865" cy="1315267"/>
          </a:xfrm>
          <a:prstGeom prst="leftArrow">
            <a:avLst/>
          </a:prstGeom>
          <a:solidFill>
            <a:schemeClr val="bg1">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b="1" dirty="0">
                <a:solidFill>
                  <a:schemeClr val="accent4"/>
                </a:solidFill>
              </a:rPr>
              <a:t>Câu văn miêu tả nào nghe thú vị hơn? Hãy miêu tả bức ảnh ở bên</a:t>
            </a:r>
            <a:r>
              <a:rPr lang="en-VN" dirty="0">
                <a:solidFill>
                  <a:schemeClr val="accent4"/>
                </a:solidFill>
              </a:rPr>
              <a:t>. </a:t>
            </a:r>
          </a:p>
        </p:txBody>
      </p:sp>
    </p:spTree>
    <p:extLst>
      <p:ext uri="{BB962C8B-B14F-4D97-AF65-F5344CB8AC3E}">
        <p14:creationId xmlns:p14="http://schemas.microsoft.com/office/powerpoint/2010/main" val="1581713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04602" y="101931"/>
            <a:ext cx="11699693"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altLang="en-US" sz="3600" b="1" dirty="0" err="1">
                <a:solidFill>
                  <a:schemeClr val="bg1"/>
                </a:solidFill>
              </a:rPr>
              <a:t>Quy</a:t>
            </a:r>
            <a:r>
              <a:rPr lang="en-GB" altLang="en-US" sz="3600" b="1" dirty="0">
                <a:solidFill>
                  <a:schemeClr val="bg1"/>
                </a:solidFill>
              </a:rPr>
              <a:t> </a:t>
            </a:r>
            <a:r>
              <a:rPr lang="en-GB" altLang="en-US" sz="3600" b="1" dirty="0" err="1">
                <a:solidFill>
                  <a:schemeClr val="bg1"/>
                </a:solidFill>
              </a:rPr>
              <a:t>tắc</a:t>
            </a:r>
            <a:r>
              <a:rPr lang="en-GB" altLang="en-US" sz="3600" b="1" dirty="0">
                <a:solidFill>
                  <a:schemeClr val="bg1"/>
                </a:solidFill>
              </a:rPr>
              <a:t> </a:t>
            </a:r>
            <a:r>
              <a:rPr lang="en-GB" altLang="en-US" sz="3600" b="1" dirty="0" err="1">
                <a:solidFill>
                  <a:schemeClr val="bg1"/>
                </a:solidFill>
              </a:rPr>
              <a:t>số</a:t>
            </a:r>
            <a:r>
              <a:rPr lang="en-GB" altLang="en-US" sz="3600" b="1" dirty="0">
                <a:solidFill>
                  <a:schemeClr val="bg1"/>
                </a:solidFill>
                <a:ea typeface="ＭＳ Ｐゴシック" panose="020B0600070205080204" pitchFamily="34" charset="-128"/>
              </a:rPr>
              <a:t> 2 – </a:t>
            </a:r>
            <a:r>
              <a:rPr lang="en-GB" altLang="en-US" sz="3600" b="1" dirty="0" err="1">
                <a:solidFill>
                  <a:schemeClr val="bg1"/>
                </a:solidFill>
                <a:ea typeface="ＭＳ Ｐゴシック" panose="020B0600070205080204" pitchFamily="34" charset="-128"/>
              </a:rPr>
              <a:t>Sử</a:t>
            </a:r>
            <a:r>
              <a:rPr lang="en-GB" altLang="en-US" sz="3600" b="1" dirty="0">
                <a:solidFill>
                  <a:schemeClr val="bg1"/>
                </a:solidFill>
                <a:ea typeface="ＭＳ Ｐゴシック" panose="020B0600070205080204" pitchFamily="34" charset="-128"/>
              </a:rPr>
              <a:t> </a:t>
            </a:r>
            <a:r>
              <a:rPr lang="en-GB" altLang="en-US" sz="3600" b="1" dirty="0" err="1">
                <a:solidFill>
                  <a:schemeClr val="bg1"/>
                </a:solidFill>
                <a:ea typeface="ＭＳ Ｐゴシック" panose="020B0600070205080204" pitchFamily="34" charset="-128"/>
              </a:rPr>
              <a:t>dụng</a:t>
            </a:r>
            <a:r>
              <a:rPr lang="en-GB" altLang="en-US" sz="3600" b="1" dirty="0">
                <a:solidFill>
                  <a:schemeClr val="bg1"/>
                </a:solidFill>
                <a:ea typeface="ＭＳ Ｐゴシック" panose="020B0600070205080204" pitchFamily="34" charset="-128"/>
              </a:rPr>
              <a:t> </a:t>
            </a:r>
            <a:r>
              <a:rPr lang="en-GB" altLang="en-US" sz="3600" b="1" dirty="0" err="1">
                <a:solidFill>
                  <a:schemeClr val="bg1"/>
                </a:solidFill>
                <a:ea typeface="ＭＳ Ｐゴシック" panose="020B0600070205080204" pitchFamily="34" charset="-128"/>
              </a:rPr>
              <a:t>giác</a:t>
            </a:r>
            <a:r>
              <a:rPr lang="en-GB" altLang="en-US" sz="3600" b="1" dirty="0">
                <a:solidFill>
                  <a:schemeClr val="bg1"/>
                </a:solidFill>
                <a:ea typeface="ＭＳ Ｐゴシック" panose="020B0600070205080204" pitchFamily="34" charset="-128"/>
              </a:rPr>
              <a:t> </a:t>
            </a:r>
            <a:r>
              <a:rPr lang="en-GB" altLang="en-US" sz="3600" b="1" dirty="0" err="1">
                <a:solidFill>
                  <a:schemeClr val="bg1"/>
                </a:solidFill>
                <a:ea typeface="ＭＳ Ｐゴシック" panose="020B0600070205080204" pitchFamily="34" charset="-128"/>
              </a:rPr>
              <a:t>quan</a:t>
            </a:r>
            <a:endParaRPr kumimoji="0" lang="en-GB" sz="3600" b="1" i="0" u="sng" strike="noStrike" kern="1200" cap="none" spc="0" normalizeH="0" baseline="0" noProof="0" dirty="0">
              <a:ln>
                <a:noFill/>
              </a:ln>
              <a:solidFill>
                <a:schemeClr val="bg1"/>
              </a:solidFill>
              <a:effectLst/>
              <a:uLnTx/>
              <a:uFillTx/>
              <a:latin typeface="Stencil" panose="040409050D0802020404" pitchFamily="82" charset="0"/>
              <a:ea typeface="+mn-ea"/>
              <a:cs typeface="+mn-cs"/>
            </a:endParaRPr>
          </a:p>
        </p:txBody>
      </p:sp>
      <p:pic>
        <p:nvPicPr>
          <p:cNvPr id="18433" name="Picture 1"/>
          <p:cNvPicPr>
            <a:picLocks noChangeAspect="1" noChangeArrowheads="1"/>
          </p:cNvPicPr>
          <p:nvPr/>
        </p:nvPicPr>
        <p:blipFill>
          <a:blip r:embed="rId2" cstate="print"/>
          <a:srcRect/>
          <a:stretch>
            <a:fillRect/>
          </a:stretch>
        </p:blipFill>
        <p:spPr bwMode="auto">
          <a:xfrm>
            <a:off x="5675351" y="1035217"/>
            <a:ext cx="5791200" cy="5178669"/>
          </a:xfrm>
          <a:prstGeom prst="rect">
            <a:avLst/>
          </a:prstGeom>
          <a:noFill/>
          <a:ln w="9525">
            <a:noFill/>
            <a:miter lim="800000"/>
            <a:headEnd/>
            <a:tailEnd/>
          </a:ln>
        </p:spPr>
      </p:pic>
      <p:sp>
        <p:nvSpPr>
          <p:cNvPr id="11" name="TextBox 10"/>
          <p:cNvSpPr txBox="1"/>
          <p:nvPr/>
        </p:nvSpPr>
        <p:spPr>
          <a:xfrm>
            <a:off x="204602" y="1436476"/>
            <a:ext cx="4541018" cy="4597003"/>
          </a:xfrm>
          <a:prstGeom prst="round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Font typeface="Wingdings" pitchFamily="2" charset="2"/>
              <a:buChar char="v"/>
            </a:pPr>
            <a:r>
              <a:rPr lang="vi-VN" sz="2400" dirty="0"/>
              <a:t>Khi viết văn miêu tả, điều quan trọng là phải nghĩ đến tất cả các giác quan vì nó sẽ tạo ra ấn tượng mạnh mẽ và khơi gợi cảm xúc nơi người đọc</a:t>
            </a:r>
            <a:r>
              <a:rPr lang="en-GB" sz="2400" dirty="0"/>
              <a:t>.</a:t>
            </a:r>
          </a:p>
          <a:p>
            <a:pPr marL="342900" indent="-342900">
              <a:buFont typeface="Wingdings" pitchFamily="2" charset="2"/>
              <a:buChar char="v"/>
            </a:pPr>
            <a:r>
              <a:rPr lang="vi-VN" sz="2400" dirty="0"/>
              <a:t>Miêu tả những gì em có thể nhìn, nghe, ngửi, cảm nhận và nếm được. Điều này làm cho bài miêu tả sống động và thú vị hơn.</a:t>
            </a:r>
            <a:endParaRPr lang="en-GB" sz="2400" dirty="0"/>
          </a:p>
        </p:txBody>
      </p:sp>
      <p:sp>
        <p:nvSpPr>
          <p:cNvPr id="3" name="Rectangle 2">
            <a:extLst>
              <a:ext uri="{FF2B5EF4-FFF2-40B4-BE49-F238E27FC236}">
                <a16:creationId xmlns:a16="http://schemas.microsoft.com/office/drawing/2014/main" id="{FF018B5F-3134-7DD3-A8B4-79DF1E172A5D}"/>
              </a:ext>
            </a:extLst>
          </p:cNvPr>
          <p:cNvSpPr/>
          <p:nvPr/>
        </p:nvSpPr>
        <p:spPr>
          <a:xfrm>
            <a:off x="7866529" y="3926541"/>
            <a:ext cx="927847" cy="363071"/>
          </a:xfrm>
          <a:prstGeom prst="rect">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200"/>
              <a:t>Giác quan</a:t>
            </a:r>
          </a:p>
        </p:txBody>
      </p:sp>
      <p:sp>
        <p:nvSpPr>
          <p:cNvPr id="4" name="Rectangle 3">
            <a:extLst>
              <a:ext uri="{FF2B5EF4-FFF2-40B4-BE49-F238E27FC236}">
                <a16:creationId xmlns:a16="http://schemas.microsoft.com/office/drawing/2014/main" id="{111D3146-D514-FA68-A18A-E6E82D1E4898}"/>
              </a:ext>
            </a:extLst>
          </p:cNvPr>
          <p:cNvSpPr/>
          <p:nvPr/>
        </p:nvSpPr>
        <p:spPr>
          <a:xfrm>
            <a:off x="7866529" y="984713"/>
            <a:ext cx="766482" cy="3630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200" dirty="0"/>
              <a:t>Ngửi</a:t>
            </a:r>
          </a:p>
        </p:txBody>
      </p:sp>
      <p:sp>
        <p:nvSpPr>
          <p:cNvPr id="5" name="Rectangle 4">
            <a:extLst>
              <a:ext uri="{FF2B5EF4-FFF2-40B4-BE49-F238E27FC236}">
                <a16:creationId xmlns:a16="http://schemas.microsoft.com/office/drawing/2014/main" id="{4EBF8BAC-717F-23AE-EE55-CF02ACDD4BC8}"/>
              </a:ext>
            </a:extLst>
          </p:cNvPr>
          <p:cNvSpPr/>
          <p:nvPr/>
        </p:nvSpPr>
        <p:spPr>
          <a:xfrm>
            <a:off x="9547412" y="1894597"/>
            <a:ext cx="968188" cy="2972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200" dirty="0"/>
              <a:t>Cảm thấy</a:t>
            </a:r>
          </a:p>
        </p:txBody>
      </p:sp>
      <p:sp>
        <p:nvSpPr>
          <p:cNvPr id="6" name="Rectangle 5">
            <a:extLst>
              <a:ext uri="{FF2B5EF4-FFF2-40B4-BE49-F238E27FC236}">
                <a16:creationId xmlns:a16="http://schemas.microsoft.com/office/drawing/2014/main" id="{2662C172-175D-BC3A-DE43-7037E3CFD8E3}"/>
              </a:ext>
            </a:extLst>
          </p:cNvPr>
          <p:cNvSpPr/>
          <p:nvPr/>
        </p:nvSpPr>
        <p:spPr>
          <a:xfrm>
            <a:off x="6096000" y="1894597"/>
            <a:ext cx="968188" cy="297274"/>
          </a:xfrm>
          <a:prstGeom prst="rect">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200" dirty="0"/>
              <a:t>Nghe thấy</a:t>
            </a:r>
          </a:p>
        </p:txBody>
      </p:sp>
      <p:sp>
        <p:nvSpPr>
          <p:cNvPr id="7" name="Rectangle 6">
            <a:extLst>
              <a:ext uri="{FF2B5EF4-FFF2-40B4-BE49-F238E27FC236}">
                <a16:creationId xmlns:a16="http://schemas.microsoft.com/office/drawing/2014/main" id="{C1783272-47C4-B785-474E-00DE42733A78}"/>
              </a:ext>
            </a:extLst>
          </p:cNvPr>
          <p:cNvSpPr/>
          <p:nvPr/>
        </p:nvSpPr>
        <p:spPr>
          <a:xfrm>
            <a:off x="6096000" y="5926568"/>
            <a:ext cx="968188" cy="2972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200" dirty="0"/>
              <a:t>Nhìn thấy</a:t>
            </a:r>
          </a:p>
        </p:txBody>
      </p:sp>
      <p:sp>
        <p:nvSpPr>
          <p:cNvPr id="8" name="Rectangle 7">
            <a:extLst>
              <a:ext uri="{FF2B5EF4-FFF2-40B4-BE49-F238E27FC236}">
                <a16:creationId xmlns:a16="http://schemas.microsoft.com/office/drawing/2014/main" id="{76607661-3EEF-BEC6-79E0-1301205BC992}"/>
              </a:ext>
            </a:extLst>
          </p:cNvPr>
          <p:cNvSpPr/>
          <p:nvPr/>
        </p:nvSpPr>
        <p:spPr>
          <a:xfrm>
            <a:off x="9547412" y="5916612"/>
            <a:ext cx="968188" cy="2873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200" dirty="0"/>
              <a:t>Có vị</a:t>
            </a:r>
          </a:p>
        </p:txBody>
      </p:sp>
    </p:spTree>
    <p:extLst>
      <p:ext uri="{BB962C8B-B14F-4D97-AF65-F5344CB8AC3E}">
        <p14:creationId xmlns:p14="http://schemas.microsoft.com/office/powerpoint/2010/main" val="4176051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8433"/>
                                        </p:tgtEl>
                                        <p:attrNameLst>
                                          <p:attrName>style.visibility</p:attrName>
                                        </p:attrNameLst>
                                      </p:cBhvr>
                                      <p:to>
                                        <p:strVal val="visible"/>
                                      </p:to>
                                    </p:set>
                                    <p:anim calcmode="lin" valueType="num">
                                      <p:cBhvr additive="base">
                                        <p:cTn id="11" dur="500" fill="hold"/>
                                        <p:tgtEl>
                                          <p:spTgt spid="18433"/>
                                        </p:tgtEl>
                                        <p:attrNameLst>
                                          <p:attrName>ppt_x</p:attrName>
                                        </p:attrNameLst>
                                      </p:cBhvr>
                                      <p:tavLst>
                                        <p:tav tm="0">
                                          <p:val>
                                            <p:strVal val="#ppt_x"/>
                                          </p:val>
                                        </p:tav>
                                        <p:tav tm="100000">
                                          <p:val>
                                            <p:strVal val="#ppt_x"/>
                                          </p:val>
                                        </p:tav>
                                      </p:tavLst>
                                    </p:anim>
                                    <p:anim calcmode="lin" valueType="num">
                                      <p:cBhvr additive="base">
                                        <p:cTn id="12" dur="500" fill="hold"/>
                                        <p:tgtEl>
                                          <p:spTgt spid="1843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 calcmode="lin" valueType="num">
                                      <p:cBhvr additive="base">
                                        <p:cTn id="2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8436" y="164729"/>
            <a:ext cx="9837881"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altLang="en-US" sz="3600" b="1" dirty="0" err="1">
                <a:solidFill>
                  <a:schemeClr val="bg1"/>
                </a:solidFill>
              </a:rPr>
              <a:t>Quy</a:t>
            </a:r>
            <a:r>
              <a:rPr lang="en-GB" altLang="en-US" sz="3600" b="1" dirty="0">
                <a:solidFill>
                  <a:schemeClr val="bg1"/>
                </a:solidFill>
              </a:rPr>
              <a:t> </a:t>
            </a:r>
            <a:r>
              <a:rPr lang="en-GB" altLang="en-US" sz="3600" b="1" dirty="0" err="1">
                <a:solidFill>
                  <a:schemeClr val="bg1"/>
                </a:solidFill>
              </a:rPr>
              <a:t>tắc</a:t>
            </a:r>
            <a:r>
              <a:rPr lang="en-GB" altLang="en-US" sz="3600" b="1" dirty="0">
                <a:solidFill>
                  <a:schemeClr val="bg1"/>
                </a:solidFill>
              </a:rPr>
              <a:t> </a:t>
            </a:r>
            <a:r>
              <a:rPr lang="en-GB" altLang="en-US" sz="3600" b="1" dirty="0" err="1">
                <a:solidFill>
                  <a:schemeClr val="bg1"/>
                </a:solidFill>
              </a:rPr>
              <a:t>số</a:t>
            </a:r>
            <a:r>
              <a:rPr lang="en-GB" altLang="en-US" sz="3600" b="1" dirty="0">
                <a:solidFill>
                  <a:schemeClr val="bg1"/>
                </a:solidFill>
                <a:ea typeface="ＭＳ Ｐゴシック" panose="020B0600070205080204" pitchFamily="34" charset="-128"/>
              </a:rPr>
              <a:t> 3 – </a:t>
            </a:r>
            <a:r>
              <a:rPr lang="en-GB" altLang="en-US" sz="3600" b="1" dirty="0" err="1">
                <a:solidFill>
                  <a:schemeClr val="bg1"/>
                </a:solidFill>
                <a:ea typeface="ＭＳ Ｐゴシック" panose="020B0600070205080204" pitchFamily="34" charset="-128"/>
              </a:rPr>
              <a:t>Sử</a:t>
            </a:r>
            <a:r>
              <a:rPr lang="en-GB" altLang="en-US" sz="3600" b="1" dirty="0">
                <a:solidFill>
                  <a:schemeClr val="bg1"/>
                </a:solidFill>
                <a:ea typeface="ＭＳ Ｐゴシック" panose="020B0600070205080204" pitchFamily="34" charset="-128"/>
              </a:rPr>
              <a:t> </a:t>
            </a:r>
            <a:r>
              <a:rPr lang="en-GB" altLang="en-US" sz="3600" b="1" dirty="0" err="1">
                <a:solidFill>
                  <a:schemeClr val="bg1"/>
                </a:solidFill>
                <a:ea typeface="ＭＳ Ｐゴシック" panose="020B0600070205080204" pitchFamily="34" charset="-128"/>
              </a:rPr>
              <a:t>dụng</a:t>
            </a:r>
            <a:r>
              <a:rPr lang="en-GB" altLang="en-US" sz="3600" b="1" dirty="0">
                <a:solidFill>
                  <a:schemeClr val="bg1"/>
                </a:solidFill>
                <a:ea typeface="ＭＳ Ｐゴシック" panose="020B0600070205080204" pitchFamily="34" charset="-128"/>
              </a:rPr>
              <a:t> </a:t>
            </a:r>
            <a:r>
              <a:rPr lang="en-GB" altLang="en-US" sz="3600" b="1" dirty="0" err="1">
                <a:solidFill>
                  <a:schemeClr val="bg1"/>
                </a:solidFill>
                <a:ea typeface="ＭＳ Ｐゴシック" panose="020B0600070205080204" pitchFamily="34" charset="-128"/>
              </a:rPr>
              <a:t>từ</a:t>
            </a:r>
            <a:r>
              <a:rPr lang="en-GB" altLang="en-US" sz="3600" b="1" dirty="0">
                <a:solidFill>
                  <a:schemeClr val="bg1"/>
                </a:solidFill>
                <a:ea typeface="ＭＳ Ｐゴシック" panose="020B0600070205080204" pitchFamily="34" charset="-128"/>
              </a:rPr>
              <a:t> </a:t>
            </a:r>
            <a:r>
              <a:rPr lang="en-GB" altLang="en-US" sz="3600" b="1" dirty="0" err="1">
                <a:solidFill>
                  <a:schemeClr val="bg1"/>
                </a:solidFill>
                <a:ea typeface="ＭＳ Ｐゴシック" panose="020B0600070205080204" pitchFamily="34" charset="-128"/>
              </a:rPr>
              <a:t>đồng</a:t>
            </a:r>
            <a:r>
              <a:rPr lang="en-GB" altLang="en-US" sz="3600" b="1" dirty="0">
                <a:solidFill>
                  <a:schemeClr val="bg1"/>
                </a:solidFill>
                <a:ea typeface="ＭＳ Ｐゴシック" panose="020B0600070205080204" pitchFamily="34" charset="-128"/>
              </a:rPr>
              <a:t> </a:t>
            </a:r>
            <a:r>
              <a:rPr lang="en-GB" altLang="en-US" sz="3600" b="1" dirty="0" err="1">
                <a:solidFill>
                  <a:schemeClr val="bg1"/>
                </a:solidFill>
                <a:ea typeface="ＭＳ Ｐゴシック" panose="020B0600070205080204" pitchFamily="34" charset="-128"/>
              </a:rPr>
              <a:t>nghĩa</a:t>
            </a:r>
            <a:endParaRPr kumimoji="0" lang="en-GB" sz="3600" b="1" i="0" u="sng" strike="noStrike" kern="1200" cap="none" spc="0" normalizeH="0" baseline="0" noProof="0" dirty="0">
              <a:ln>
                <a:noFill/>
              </a:ln>
              <a:solidFill>
                <a:schemeClr val="bg1"/>
              </a:solidFill>
              <a:effectLst/>
              <a:uLnTx/>
              <a:uFillTx/>
              <a:latin typeface="Stencil" panose="040409050D0802020404" pitchFamily="82" charset="0"/>
              <a:ea typeface="+mn-ea"/>
              <a:cs typeface="+mn-cs"/>
            </a:endParaRPr>
          </a:p>
        </p:txBody>
      </p:sp>
      <p:sp>
        <p:nvSpPr>
          <p:cNvPr id="12" name="TextBox 11"/>
          <p:cNvSpPr txBox="1"/>
          <p:nvPr/>
        </p:nvSpPr>
        <p:spPr>
          <a:xfrm>
            <a:off x="799540" y="1005434"/>
            <a:ext cx="10421862" cy="646986"/>
          </a:xfrm>
          <a:prstGeom prst="roundRect">
            <a:avLst/>
          </a:prstGeom>
          <a:solidFill>
            <a:schemeClr val="bg1">
              <a:lumMod val="8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Calibri"/>
                <a:ea typeface="+mn-ea"/>
              </a:rPr>
              <a:t>ĐÂY CÓ PHẢI LÀ NHỮNG TỪ THÚ VỊ NHẤT CHƯA?</a:t>
            </a:r>
            <a:endParaRPr kumimoji="0" lang="en-GB" sz="3200" b="0" i="0" u="none" strike="noStrike" kern="1200" cap="none" spc="0" normalizeH="0" baseline="0" noProof="0" dirty="0">
              <a:ln>
                <a:noFill/>
              </a:ln>
              <a:solidFill>
                <a:prstClr val="black"/>
              </a:solidFill>
              <a:effectLst/>
              <a:uLnTx/>
              <a:uFillTx/>
              <a:latin typeface="Calibri"/>
              <a:ea typeface="+mn-ea"/>
            </a:endParaRPr>
          </a:p>
        </p:txBody>
      </p:sp>
      <p:sp>
        <p:nvSpPr>
          <p:cNvPr id="8" name="TextBox 7"/>
          <p:cNvSpPr txBox="1"/>
          <p:nvPr/>
        </p:nvSpPr>
        <p:spPr>
          <a:xfrm>
            <a:off x="508474" y="2269029"/>
            <a:ext cx="6531429" cy="3915966"/>
          </a:xfrm>
          <a:prstGeom prst="roundRect">
            <a:avLst/>
          </a:prstGeom>
          <a:solidFill>
            <a:schemeClr val="bg1">
              <a:lumMod val="85000"/>
            </a:schemeClr>
          </a:solidFill>
        </p:spPr>
        <p:txBody>
          <a:bodyPr wrap="square" numCol="2" rtlCol="0">
            <a:spAutoFit/>
          </a:bodyPr>
          <a:lstStyle/>
          <a:p>
            <a:pPr marL="571500" indent="-571500">
              <a:buFont typeface="Arial" panose="020B0604020202020204" pitchFamily="34" charset="0"/>
              <a:buChar char="•"/>
            </a:pPr>
            <a:r>
              <a:rPr lang="en-GB" sz="2800" dirty="0"/>
              <a:t> </a:t>
            </a:r>
            <a:r>
              <a:rPr lang="en-GB" sz="2800" dirty="0">
                <a:solidFill>
                  <a:schemeClr val="accent4"/>
                </a:solidFill>
              </a:rPr>
              <a:t>Sáng</a:t>
            </a:r>
          </a:p>
          <a:p>
            <a:pPr marL="571500" indent="-571500">
              <a:buFont typeface="Arial" panose="020B0604020202020204" pitchFamily="34" charset="0"/>
              <a:buChar char="•"/>
            </a:pPr>
            <a:r>
              <a:rPr lang="en-GB" sz="2800" dirty="0">
                <a:solidFill>
                  <a:schemeClr val="accent4"/>
                </a:solidFill>
              </a:rPr>
              <a:t> Buồn</a:t>
            </a:r>
          </a:p>
          <a:p>
            <a:pPr marL="571500" indent="-571500">
              <a:buFont typeface="Arial" panose="020B0604020202020204" pitchFamily="34" charset="0"/>
              <a:buChar char="•"/>
            </a:pPr>
            <a:r>
              <a:rPr lang="en-GB" sz="2800" dirty="0">
                <a:solidFill>
                  <a:schemeClr val="accent4"/>
                </a:solidFill>
              </a:rPr>
              <a:t> Trắng</a:t>
            </a:r>
          </a:p>
          <a:p>
            <a:pPr marL="571500" indent="-571500">
              <a:buFont typeface="Arial" panose="020B0604020202020204" pitchFamily="34" charset="0"/>
              <a:buChar char="•"/>
            </a:pPr>
            <a:r>
              <a:rPr lang="en-GB" sz="2800" dirty="0">
                <a:solidFill>
                  <a:schemeClr val="accent4"/>
                </a:solidFill>
              </a:rPr>
              <a:t> Rõ</a:t>
            </a:r>
          </a:p>
          <a:p>
            <a:pPr marL="571500" indent="-571500">
              <a:buFont typeface="Arial" panose="020B0604020202020204" pitchFamily="34" charset="0"/>
              <a:buChar char="•"/>
            </a:pPr>
            <a:r>
              <a:rPr lang="en-GB" sz="2800" dirty="0">
                <a:solidFill>
                  <a:schemeClr val="accent4"/>
                </a:solidFill>
              </a:rPr>
              <a:t> Thông minh</a:t>
            </a:r>
          </a:p>
          <a:p>
            <a:pPr marL="571500" indent="-571500">
              <a:buFont typeface="Arial" panose="020B0604020202020204" pitchFamily="34" charset="0"/>
              <a:buChar char="•"/>
            </a:pPr>
            <a:r>
              <a:rPr lang="en-GB" sz="2800" dirty="0">
                <a:solidFill>
                  <a:schemeClr val="accent4"/>
                </a:solidFill>
              </a:rPr>
              <a:t> Buồn cười</a:t>
            </a:r>
          </a:p>
          <a:p>
            <a:pPr marL="571500" indent="-571500">
              <a:buFont typeface="Arial" panose="020B0604020202020204" pitchFamily="34" charset="0"/>
              <a:buChar char="•"/>
            </a:pPr>
            <a:r>
              <a:rPr lang="en-GB" sz="2800" dirty="0">
                <a:solidFill>
                  <a:schemeClr val="accent4"/>
                </a:solidFill>
              </a:rPr>
              <a:t> Tươi</a:t>
            </a:r>
          </a:p>
          <a:p>
            <a:pPr marL="571500" indent="-571500">
              <a:buFont typeface="Arial" panose="020B0604020202020204" pitchFamily="34" charset="0"/>
              <a:buChar char="•"/>
            </a:pPr>
            <a:r>
              <a:rPr lang="en-GB" sz="2800" dirty="0">
                <a:solidFill>
                  <a:schemeClr val="accent4"/>
                </a:solidFill>
              </a:rPr>
              <a:t> Tối</a:t>
            </a:r>
          </a:p>
          <a:p>
            <a:pPr marL="571500" indent="-571500">
              <a:buFont typeface="Arial" panose="020B0604020202020204" pitchFamily="34" charset="0"/>
              <a:buChar char="•"/>
            </a:pPr>
            <a:r>
              <a:rPr lang="en-GB" sz="2800" dirty="0">
                <a:solidFill>
                  <a:schemeClr val="accent4"/>
                </a:solidFill>
              </a:rPr>
              <a:t> Nhẹ</a:t>
            </a:r>
          </a:p>
          <a:p>
            <a:pPr marL="571500" indent="-571500">
              <a:buFont typeface="Arial" panose="020B0604020202020204" pitchFamily="34" charset="0"/>
              <a:buChar char="•"/>
            </a:pPr>
            <a:r>
              <a:rPr lang="en-GB" sz="2800" dirty="0">
                <a:solidFill>
                  <a:schemeClr val="accent4"/>
                </a:solidFill>
              </a:rPr>
              <a:t> Nóng</a:t>
            </a:r>
          </a:p>
          <a:p>
            <a:pPr marL="571500" indent="-571500">
              <a:buFont typeface="Arial" panose="020B0604020202020204" pitchFamily="34" charset="0"/>
              <a:buChar char="•"/>
            </a:pPr>
            <a:r>
              <a:rPr lang="en-GB" sz="2800" dirty="0">
                <a:solidFill>
                  <a:schemeClr val="accent4"/>
                </a:solidFill>
              </a:rPr>
              <a:t> Nhỏ</a:t>
            </a:r>
          </a:p>
          <a:p>
            <a:pPr marL="571500" indent="-571500">
              <a:buFont typeface="Arial" panose="020B0604020202020204" pitchFamily="34" charset="0"/>
              <a:buChar char="•"/>
            </a:pPr>
            <a:r>
              <a:rPr lang="en-GB" sz="2800" dirty="0">
                <a:solidFill>
                  <a:schemeClr val="accent4"/>
                </a:solidFill>
              </a:rPr>
              <a:t> Cao</a:t>
            </a:r>
          </a:p>
          <a:p>
            <a:pPr marL="571500" indent="-571500">
              <a:buFont typeface="Arial" panose="020B0604020202020204" pitchFamily="34" charset="0"/>
              <a:buChar char="•"/>
            </a:pPr>
            <a:r>
              <a:rPr lang="en-GB" sz="2800" dirty="0">
                <a:solidFill>
                  <a:schemeClr val="accent4"/>
                </a:solidFill>
              </a:rPr>
              <a:t> Rộng</a:t>
            </a:r>
          </a:p>
        </p:txBody>
      </p:sp>
      <p:sp>
        <p:nvSpPr>
          <p:cNvPr id="3" name="Oval Callout 2">
            <a:extLst>
              <a:ext uri="{FF2B5EF4-FFF2-40B4-BE49-F238E27FC236}">
                <a16:creationId xmlns:a16="http://schemas.microsoft.com/office/drawing/2014/main" id="{53CECF83-67ED-BD0E-A0A6-7CAEEEEFF59B}"/>
              </a:ext>
            </a:extLst>
          </p:cNvPr>
          <p:cNvSpPr/>
          <p:nvPr/>
        </p:nvSpPr>
        <p:spPr>
          <a:xfrm>
            <a:off x="7611034" y="2822997"/>
            <a:ext cx="2595283" cy="1814241"/>
          </a:xfrm>
          <a:prstGeom prst="wedgeEllipseCallout">
            <a:avLst>
              <a:gd name="adj1" fmla="val -83872"/>
              <a:gd name="adj2" fmla="val -15865"/>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i="1" dirty="0">
                <a:solidFill>
                  <a:schemeClr val="accent4"/>
                </a:solidFill>
                <a:latin typeface="APPLE CHANCERY" panose="03020702040506060504" pitchFamily="66" charset="-79"/>
                <a:cs typeface="APPLE CHANCERY" panose="03020702040506060504" pitchFamily="66" charset="-79"/>
              </a:rPr>
              <a:t>Còn từ nào hay hơn nữa không?</a:t>
            </a:r>
          </a:p>
        </p:txBody>
      </p:sp>
    </p:spTree>
    <p:extLst>
      <p:ext uri="{BB962C8B-B14F-4D97-AF65-F5344CB8AC3E}">
        <p14:creationId xmlns:p14="http://schemas.microsoft.com/office/powerpoint/2010/main" val="180025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 y="0"/>
            <a:ext cx="1202151" cy="6858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37908" y="101931"/>
            <a:ext cx="1029550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altLang="en-US" sz="3600" b="1" dirty="0" err="1">
                <a:solidFill>
                  <a:schemeClr val="bg1"/>
                </a:solidFill>
              </a:rPr>
              <a:t>Quy</a:t>
            </a:r>
            <a:r>
              <a:rPr lang="en-GB" altLang="en-US" sz="3600" b="1" dirty="0">
                <a:solidFill>
                  <a:schemeClr val="bg1"/>
                </a:solidFill>
              </a:rPr>
              <a:t> </a:t>
            </a:r>
            <a:r>
              <a:rPr lang="en-GB" altLang="en-US" sz="3600" b="1" dirty="0" err="1">
                <a:solidFill>
                  <a:schemeClr val="bg1"/>
                </a:solidFill>
              </a:rPr>
              <a:t>tắc</a:t>
            </a:r>
            <a:r>
              <a:rPr lang="en-GB" altLang="en-US" sz="3600" b="1" dirty="0">
                <a:solidFill>
                  <a:schemeClr val="bg1"/>
                </a:solidFill>
              </a:rPr>
              <a:t> </a:t>
            </a:r>
            <a:r>
              <a:rPr lang="en-GB" altLang="en-US" sz="3600" b="1" dirty="0" err="1">
                <a:solidFill>
                  <a:schemeClr val="bg1"/>
                </a:solidFill>
              </a:rPr>
              <a:t>số</a:t>
            </a:r>
            <a:r>
              <a:rPr lang="en-GB" altLang="en-US" sz="3600" b="1" dirty="0">
                <a:solidFill>
                  <a:schemeClr val="bg1"/>
                </a:solidFill>
                <a:ea typeface="ＭＳ Ｐゴシック" panose="020B0600070205080204" pitchFamily="34" charset="-128"/>
              </a:rPr>
              <a:t> 3 – </a:t>
            </a:r>
            <a:r>
              <a:rPr lang="en-GB" altLang="en-US" sz="3600" b="1" dirty="0" err="1">
                <a:solidFill>
                  <a:schemeClr val="bg1"/>
                </a:solidFill>
                <a:ea typeface="ＭＳ Ｐゴシック" panose="020B0600070205080204" pitchFamily="34" charset="-128"/>
              </a:rPr>
              <a:t>Sử</a:t>
            </a:r>
            <a:r>
              <a:rPr lang="en-GB" altLang="en-US" sz="3600" b="1" dirty="0">
                <a:solidFill>
                  <a:schemeClr val="bg1"/>
                </a:solidFill>
                <a:ea typeface="ＭＳ Ｐゴシック" panose="020B0600070205080204" pitchFamily="34" charset="-128"/>
              </a:rPr>
              <a:t> </a:t>
            </a:r>
            <a:r>
              <a:rPr lang="en-GB" altLang="en-US" sz="3600" b="1" dirty="0" err="1">
                <a:solidFill>
                  <a:schemeClr val="bg1"/>
                </a:solidFill>
                <a:ea typeface="ＭＳ Ｐゴシック" panose="020B0600070205080204" pitchFamily="34" charset="-128"/>
              </a:rPr>
              <a:t>dụng</a:t>
            </a:r>
            <a:r>
              <a:rPr lang="en-GB" altLang="en-US" sz="3600" b="1" dirty="0">
                <a:solidFill>
                  <a:schemeClr val="bg1"/>
                </a:solidFill>
                <a:ea typeface="ＭＳ Ｐゴシック" panose="020B0600070205080204" pitchFamily="34" charset="-128"/>
              </a:rPr>
              <a:t> </a:t>
            </a:r>
            <a:r>
              <a:rPr lang="en-GB" altLang="en-US" sz="3600" b="1" dirty="0" err="1">
                <a:solidFill>
                  <a:schemeClr val="bg1"/>
                </a:solidFill>
                <a:ea typeface="ＭＳ Ｐゴシック" panose="020B0600070205080204" pitchFamily="34" charset="-128"/>
              </a:rPr>
              <a:t>từ</a:t>
            </a:r>
            <a:r>
              <a:rPr lang="en-GB" altLang="en-US" sz="3600" b="1" dirty="0">
                <a:solidFill>
                  <a:schemeClr val="bg1"/>
                </a:solidFill>
                <a:ea typeface="ＭＳ Ｐゴシック" panose="020B0600070205080204" pitchFamily="34" charset="-128"/>
              </a:rPr>
              <a:t> </a:t>
            </a:r>
            <a:r>
              <a:rPr lang="en-GB" altLang="en-US" sz="3600" b="1" dirty="0" err="1">
                <a:solidFill>
                  <a:schemeClr val="bg1"/>
                </a:solidFill>
                <a:ea typeface="ＭＳ Ｐゴシック" panose="020B0600070205080204" pitchFamily="34" charset="-128"/>
              </a:rPr>
              <a:t>đồng</a:t>
            </a:r>
            <a:r>
              <a:rPr lang="en-GB" altLang="en-US" sz="3600" b="1" dirty="0">
                <a:solidFill>
                  <a:schemeClr val="bg1"/>
                </a:solidFill>
                <a:ea typeface="ＭＳ Ｐゴシック" panose="020B0600070205080204" pitchFamily="34" charset="-128"/>
              </a:rPr>
              <a:t> </a:t>
            </a:r>
            <a:r>
              <a:rPr lang="en-GB" altLang="en-US" sz="3600" b="1" dirty="0" err="1">
                <a:solidFill>
                  <a:schemeClr val="bg1"/>
                </a:solidFill>
                <a:ea typeface="ＭＳ Ｐゴシック" panose="020B0600070205080204" pitchFamily="34" charset="-128"/>
              </a:rPr>
              <a:t>nghĩa</a:t>
            </a:r>
            <a:endParaRPr kumimoji="0" lang="en-GB" sz="3600" b="1" i="0" u="sng" strike="noStrike" kern="1200" cap="none" spc="0" normalizeH="0" baseline="0" noProof="0" dirty="0">
              <a:ln>
                <a:noFill/>
              </a:ln>
              <a:solidFill>
                <a:schemeClr val="bg1"/>
              </a:solidFill>
              <a:effectLst/>
              <a:uLnTx/>
              <a:uFillTx/>
              <a:latin typeface="Stencil" panose="040409050D0802020404" pitchFamily="82" charset="0"/>
              <a:ea typeface="+mn-ea"/>
              <a:cs typeface="+mn-cs"/>
            </a:endParaRPr>
          </a:p>
        </p:txBody>
      </p:sp>
      <p:sp>
        <p:nvSpPr>
          <p:cNvPr id="12" name="TextBox 11"/>
          <p:cNvSpPr txBox="1"/>
          <p:nvPr/>
        </p:nvSpPr>
        <p:spPr>
          <a:xfrm>
            <a:off x="1537908" y="1063556"/>
            <a:ext cx="10421862" cy="715089"/>
          </a:xfrm>
          <a:prstGeom prst="roundRect">
            <a:avLst/>
          </a:prstGeom>
          <a:solidFill>
            <a:schemeClr val="bg1">
              <a:lumMod val="8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Hãy</a:t>
            </a:r>
            <a:r>
              <a:rPr kumimoji="0" lang="en-GB" sz="3600" b="0" i="0" u="none" strike="noStrike" kern="1200" cap="none" spc="0" normalizeH="0" noProof="0" dirty="0">
                <a:ln>
                  <a:noFill/>
                </a:ln>
                <a:solidFill>
                  <a:prstClr val="black"/>
                </a:solidFill>
                <a:effectLst/>
                <a:uLnTx/>
                <a:uFillTx/>
                <a:latin typeface="Calibri"/>
                <a:ea typeface="+mn-ea"/>
                <a:cs typeface="+mn-cs"/>
              </a:rPr>
              <a:t> sử dụng những từ đồng nghĩa thú vị!</a:t>
            </a:r>
            <a:endParaRPr kumimoji="0" lang="en-GB"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3916510" y="3783607"/>
            <a:ext cx="6096000" cy="1200329"/>
          </a:xfrm>
          <a:prstGeom prst="rect">
            <a:avLst/>
          </a:prstGeom>
        </p:spPr>
        <p:txBody>
          <a:bodyPr>
            <a:spAutoFit/>
          </a:bodyPr>
          <a:lstStyle/>
          <a:p>
            <a:r>
              <a:rPr lang="en-GB" i="1" dirty="0">
                <a:solidFill>
                  <a:srgbClr val="FF0000"/>
                </a:solidFill>
              </a:rPr>
              <a:t> </a:t>
            </a:r>
            <a:r>
              <a:rPr lang="en-GB" sz="2400" i="1" dirty="0" err="1">
                <a:solidFill>
                  <a:schemeClr val="accent4"/>
                </a:solidFill>
              </a:rPr>
              <a:t>Đẹp</a:t>
            </a:r>
            <a:r>
              <a:rPr lang="en-GB" sz="2400" i="1" dirty="0">
                <a:solidFill>
                  <a:schemeClr val="accent4"/>
                </a:solidFill>
              </a:rPr>
              <a:t> </a:t>
            </a:r>
            <a:r>
              <a:rPr lang="en-GB" sz="2400" i="1" dirty="0">
                <a:solidFill>
                  <a:schemeClr val="accent4"/>
                </a:solidFill>
                <a:sym typeface="Wingdings" pitchFamily="2" charset="2"/>
              </a:rPr>
              <a:t></a:t>
            </a:r>
            <a:r>
              <a:rPr lang="en-GB" sz="2400" i="1" dirty="0">
                <a:solidFill>
                  <a:schemeClr val="accent4"/>
                </a:solidFill>
              </a:rPr>
              <a:t> Hấp dẫn/ Kiều diễm/ Xinh xắn</a:t>
            </a:r>
          </a:p>
          <a:p>
            <a:r>
              <a:rPr lang="en-GB" sz="2400" i="1" dirty="0">
                <a:solidFill>
                  <a:schemeClr val="accent4"/>
                </a:solidFill>
              </a:rPr>
              <a:t>Nói </a:t>
            </a:r>
            <a:r>
              <a:rPr lang="en-GB" sz="2400" i="1" dirty="0">
                <a:solidFill>
                  <a:schemeClr val="accent4"/>
                </a:solidFill>
                <a:sym typeface="Wingdings" pitchFamily="2" charset="2"/>
              </a:rPr>
              <a:t></a:t>
            </a:r>
            <a:r>
              <a:rPr lang="en-GB" sz="2400" i="1" dirty="0">
                <a:solidFill>
                  <a:schemeClr val="accent4"/>
                </a:solidFill>
              </a:rPr>
              <a:t> Phát biểu/ Tuyên bố/ Lên tiếng</a:t>
            </a:r>
          </a:p>
          <a:p>
            <a:r>
              <a:rPr lang="en-GB" sz="2400" i="1" dirty="0">
                <a:solidFill>
                  <a:schemeClr val="accent4"/>
                </a:solidFill>
              </a:rPr>
              <a:t>Im lặng </a:t>
            </a:r>
            <a:r>
              <a:rPr lang="en-GB" sz="2400" i="1" dirty="0">
                <a:solidFill>
                  <a:schemeClr val="accent4"/>
                </a:solidFill>
                <a:sym typeface="Wingdings" pitchFamily="2" charset="2"/>
              </a:rPr>
              <a:t> Tĩnh lặng/ Bình yên/ Thanh bình</a:t>
            </a:r>
            <a:endParaRPr lang="en-GB" sz="2400" i="1" dirty="0">
              <a:solidFill>
                <a:schemeClr val="accent4"/>
              </a:solidFill>
            </a:endParaRPr>
          </a:p>
        </p:txBody>
      </p:sp>
      <p:sp>
        <p:nvSpPr>
          <p:cNvPr id="9" name="TextBox 8"/>
          <p:cNvSpPr txBox="1"/>
          <p:nvPr/>
        </p:nvSpPr>
        <p:spPr>
          <a:xfrm>
            <a:off x="3135945" y="2377091"/>
            <a:ext cx="838864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sng" strike="noStrike" kern="1200" cap="none" spc="0" normalizeH="0" baseline="0" noProof="0" dirty="0" err="1">
                <a:ln>
                  <a:noFill/>
                </a:ln>
                <a:solidFill>
                  <a:schemeClr val="accent4"/>
                </a:solidFill>
                <a:effectLst/>
                <a:uLnTx/>
                <a:uFillTx/>
                <a:latin typeface="Stencil" panose="040409050D0802020404" pitchFamily="82" charset="0"/>
                <a:ea typeface="+mn-ea"/>
                <a:cs typeface="+mn-cs"/>
              </a:rPr>
              <a:t>Nh</a:t>
            </a:r>
            <a:r>
              <a:rPr kumimoji="0" lang="en-GB" sz="4800" b="1" i="0" u="sng" strike="noStrike" kern="1200" cap="none" spc="0" normalizeH="0" baseline="0" noProof="0" dirty="0" err="1">
                <a:ln>
                  <a:noFill/>
                </a:ln>
                <a:solidFill>
                  <a:schemeClr val="accent4"/>
                </a:solidFill>
                <a:effectLst/>
                <a:uLnTx/>
                <a:uFillTx/>
                <a:latin typeface="Stencil" panose="040409050D0802020404" pitchFamily="82" charset="0"/>
                <a:ea typeface="+mn-ea"/>
                <a:cs typeface="+mn-cs"/>
              </a:rPr>
              <a:t>Ữ</a:t>
            </a:r>
            <a:r>
              <a:rPr kumimoji="0" lang="en-GB" sz="4800" b="0" i="0" u="sng" strike="noStrike" kern="1200" cap="none" spc="0" normalizeH="0" baseline="0" noProof="0" dirty="0" err="1">
                <a:ln>
                  <a:noFill/>
                </a:ln>
                <a:solidFill>
                  <a:schemeClr val="accent4"/>
                </a:solidFill>
                <a:effectLst/>
                <a:uLnTx/>
                <a:uFillTx/>
                <a:latin typeface="Stencil" panose="040409050D0802020404" pitchFamily="82" charset="0"/>
                <a:ea typeface="+mn-ea"/>
                <a:cs typeface="+mn-cs"/>
              </a:rPr>
              <a:t>ng</a:t>
            </a:r>
            <a:r>
              <a:rPr kumimoji="0" lang="en-GB" sz="4800" b="0" i="0" u="sng" strike="noStrike" kern="1200" cap="none" spc="0" normalizeH="0" baseline="0" noProof="0" dirty="0">
                <a:ln>
                  <a:noFill/>
                </a:ln>
                <a:solidFill>
                  <a:schemeClr val="accent4"/>
                </a:solidFill>
                <a:effectLst/>
                <a:uLnTx/>
                <a:uFillTx/>
                <a:latin typeface="Stencil" panose="040409050D0802020404" pitchFamily="82" charset="0"/>
                <a:ea typeface="+mn-ea"/>
                <a:cs typeface="+mn-cs"/>
              </a:rPr>
              <a:t> </a:t>
            </a:r>
            <a:r>
              <a:rPr kumimoji="0" lang="en-GB" sz="4800" b="0" i="0" u="sng" strike="noStrike" kern="1200" cap="none" spc="0" normalizeH="0" baseline="0" noProof="0" dirty="0" err="1">
                <a:ln>
                  <a:noFill/>
                </a:ln>
                <a:solidFill>
                  <a:schemeClr val="accent4"/>
                </a:solidFill>
                <a:effectLst/>
                <a:uLnTx/>
                <a:uFillTx/>
                <a:latin typeface="Stencil" panose="040409050D0802020404" pitchFamily="82" charset="0"/>
                <a:ea typeface="+mn-ea"/>
                <a:cs typeface="+mn-cs"/>
              </a:rPr>
              <a:t>t</a:t>
            </a:r>
            <a:r>
              <a:rPr kumimoji="0" lang="en-GB" sz="4800" b="1" i="0" u="sng" strike="noStrike" kern="1200" cap="none" spc="0" normalizeH="0" baseline="0" noProof="0" dirty="0" err="1">
                <a:ln>
                  <a:noFill/>
                </a:ln>
                <a:solidFill>
                  <a:schemeClr val="accent4"/>
                </a:solidFill>
                <a:effectLst/>
                <a:uLnTx/>
                <a:uFillTx/>
                <a:latin typeface="Stencil" panose="040409050D0802020404" pitchFamily="82" charset="0"/>
                <a:ea typeface="+mn-ea"/>
                <a:cs typeface="+mn-cs"/>
              </a:rPr>
              <a:t>Ừ</a:t>
            </a:r>
            <a:r>
              <a:rPr kumimoji="0" lang="en-GB" sz="4800" b="0" i="0" u="sng" strike="noStrike" kern="1200" cap="none" spc="0" normalizeH="0" baseline="0" noProof="0" dirty="0">
                <a:ln>
                  <a:noFill/>
                </a:ln>
                <a:solidFill>
                  <a:schemeClr val="accent4"/>
                </a:solidFill>
                <a:effectLst/>
                <a:uLnTx/>
                <a:uFillTx/>
                <a:latin typeface="Stencil" panose="040409050D0802020404" pitchFamily="82" charset="0"/>
                <a:ea typeface="+mn-ea"/>
                <a:cs typeface="+mn-cs"/>
              </a:rPr>
              <a:t> này thì sao?</a:t>
            </a:r>
          </a:p>
        </p:txBody>
      </p:sp>
    </p:spTree>
    <p:extLst>
      <p:ext uri="{BB962C8B-B14F-4D97-AF65-F5344CB8AC3E}">
        <p14:creationId xmlns:p14="http://schemas.microsoft.com/office/powerpoint/2010/main" val="1689783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a:xfrm>
            <a:off x="0" y="106362"/>
            <a:ext cx="12192000" cy="1529770"/>
          </a:xfrm>
        </p:spPr>
        <p:txBody>
          <a:bodyPr/>
          <a:lstStyle/>
          <a:p>
            <a:r>
              <a:rPr lang="en-GB" altLang="en-US" dirty="0" err="1">
                <a:ea typeface="ＭＳ Ｐゴシック" panose="020B0600070205080204" pitchFamily="34" charset="-128"/>
              </a:rPr>
              <a:t>Quy</a:t>
            </a:r>
            <a:r>
              <a:rPr lang="en-GB" altLang="en-US" dirty="0">
                <a:ea typeface="ＭＳ Ｐゴシック" panose="020B0600070205080204" pitchFamily="34" charset="-128"/>
              </a:rPr>
              <a:t> </a:t>
            </a:r>
            <a:r>
              <a:rPr lang="en-GB" altLang="en-US" dirty="0" err="1">
                <a:ea typeface="ＭＳ Ｐゴシック" panose="020B0600070205080204" pitchFamily="34" charset="-128"/>
              </a:rPr>
              <a:t>tắc</a:t>
            </a:r>
            <a:r>
              <a:rPr lang="en-GB" altLang="en-US" dirty="0">
                <a:ea typeface="ＭＳ Ｐゴシック" panose="020B0600070205080204" pitchFamily="34" charset="-128"/>
              </a:rPr>
              <a:t> </a:t>
            </a:r>
            <a:r>
              <a:rPr lang="en-GB" altLang="en-US" dirty="0" err="1">
                <a:ea typeface="ＭＳ Ｐゴシック" panose="020B0600070205080204" pitchFamily="34" charset="-128"/>
              </a:rPr>
              <a:t>số</a:t>
            </a:r>
            <a:r>
              <a:rPr lang="en-GB" altLang="en-US" dirty="0">
                <a:ea typeface="ＭＳ Ｐゴシック" panose="020B0600070205080204" pitchFamily="34" charset="-128"/>
              </a:rPr>
              <a:t> 4 – </a:t>
            </a:r>
            <a:r>
              <a:rPr lang="en-US" altLang="en-US" dirty="0" err="1">
                <a:ea typeface="ＭＳ Ｐゴシック" panose="020B0600070205080204" pitchFamily="34" charset="-128"/>
              </a:rPr>
              <a:t>Tại</a:t>
            </a:r>
            <a:r>
              <a:rPr lang="en-US" altLang="en-US" dirty="0">
                <a:ea typeface="ＭＳ Ｐゴシック" panose="020B0600070205080204" pitchFamily="34" charset="-128"/>
              </a:rPr>
              <a:t> </a:t>
            </a:r>
            <a:r>
              <a:rPr lang="en-US" altLang="en-US" dirty="0" err="1">
                <a:ea typeface="ＭＳ Ｐゴシック" panose="020B0600070205080204" pitchFamily="34" charset="-128"/>
              </a:rPr>
              <a:t>sao</a:t>
            </a:r>
            <a:r>
              <a:rPr lang="en-US" altLang="en-US" dirty="0">
                <a:ea typeface="ＭＳ Ｐゴシック" panose="020B0600070205080204" pitchFamily="34" charset="-128"/>
              </a:rPr>
              <a:t> </a:t>
            </a:r>
            <a:r>
              <a:rPr lang="en-US" altLang="en-US" dirty="0" err="1">
                <a:ea typeface="ＭＳ Ｐゴシック" panose="020B0600070205080204" pitchFamily="34" charset="-128"/>
              </a:rPr>
              <a:t>không</a:t>
            </a:r>
            <a:r>
              <a:rPr lang="en-US" altLang="en-US" dirty="0">
                <a:ea typeface="ＭＳ Ｐゴシック" panose="020B0600070205080204" pitchFamily="34" charset="-128"/>
              </a:rPr>
              <a:t> </a:t>
            </a:r>
            <a:r>
              <a:rPr lang="en-US" altLang="en-US" dirty="0" err="1">
                <a:ea typeface="ＭＳ Ｐゴシック" panose="020B0600070205080204" pitchFamily="34" charset="-128"/>
              </a:rPr>
              <a:t>sử</a:t>
            </a:r>
            <a:r>
              <a:rPr lang="en-US" altLang="en-US" dirty="0">
                <a:ea typeface="ＭＳ Ｐゴシック" panose="020B0600070205080204" pitchFamily="34" charset="-128"/>
              </a:rPr>
              <a:t> </a:t>
            </a:r>
            <a:r>
              <a:rPr lang="en-US" altLang="en-US" dirty="0" err="1">
                <a:ea typeface="ＭＳ Ｐゴシック" panose="020B0600070205080204" pitchFamily="34" charset="-128"/>
              </a:rPr>
              <a:t>dụng</a:t>
            </a:r>
            <a:r>
              <a:rPr lang="en-US" altLang="en-US" dirty="0">
                <a:ea typeface="ＭＳ Ｐゴシック" panose="020B0600070205080204" pitchFamily="34" charset="-128"/>
              </a:rPr>
              <a:t> </a:t>
            </a:r>
            <a:r>
              <a:rPr lang="en-US" altLang="en-US" dirty="0" err="1">
                <a:ea typeface="ＭＳ Ｐゴシック" panose="020B0600070205080204" pitchFamily="34" charset="-128"/>
              </a:rPr>
              <a:t>biện</a:t>
            </a:r>
            <a:r>
              <a:rPr lang="en-US" altLang="en-US" dirty="0">
                <a:ea typeface="ＭＳ Ｐゴシック" panose="020B0600070205080204" pitchFamily="34" charset="-128"/>
              </a:rPr>
              <a:t> </a:t>
            </a:r>
            <a:r>
              <a:rPr lang="en-US" altLang="en-US" dirty="0" err="1">
                <a:ea typeface="ＭＳ Ｐゴシック" panose="020B0600070205080204" pitchFamily="34" charset="-128"/>
              </a:rPr>
              <a:t>pháp</a:t>
            </a:r>
            <a:r>
              <a:rPr lang="en-US" altLang="en-US" dirty="0">
                <a:ea typeface="ＭＳ Ｐゴシック" panose="020B0600070205080204" pitchFamily="34" charset="-128"/>
              </a:rPr>
              <a:t> </a:t>
            </a:r>
            <a:r>
              <a:rPr lang="en-US" altLang="en-US" dirty="0" err="1">
                <a:ea typeface="ＭＳ Ｐゴシック" panose="020B0600070205080204" pitchFamily="34" charset="-128"/>
              </a:rPr>
              <a:t>nghệ</a:t>
            </a:r>
            <a:r>
              <a:rPr lang="en-US" altLang="en-US" dirty="0">
                <a:ea typeface="ＭＳ Ｐゴシック" panose="020B0600070205080204" pitchFamily="34" charset="-128"/>
              </a:rPr>
              <a:t> </a:t>
            </a:r>
            <a:r>
              <a:rPr lang="en-US" altLang="en-US" dirty="0" err="1">
                <a:ea typeface="ＭＳ Ｐゴシック" panose="020B0600070205080204" pitchFamily="34" charset="-128"/>
              </a:rPr>
              <a:t>thuật</a:t>
            </a:r>
            <a:r>
              <a:rPr lang="en-US" altLang="en-US" dirty="0">
                <a:ea typeface="ＭＳ Ｐゴシック" panose="020B0600070205080204" pitchFamily="34" charset="-128"/>
              </a:rPr>
              <a:t>?</a:t>
            </a:r>
            <a:br>
              <a:rPr lang="en-VN" sz="3600" dirty="0">
                <a:effectLst/>
                <a:latin typeface="Arial" panose="020B0604020202020204" pitchFamily="34" charset="0"/>
                <a:ea typeface="Arial" panose="020B0604020202020204" pitchFamily="34" charset="0"/>
              </a:rPr>
            </a:br>
            <a:endParaRPr lang="en-GB" altLang="en-US" sz="3600" dirty="0">
              <a:ea typeface="ＭＳ Ｐゴシック" panose="020B0600070205080204" pitchFamily="34" charset="-128"/>
            </a:endParaRP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p:txBody>
          <a:bodyPr/>
          <a:lstStyle/>
          <a:p>
            <a:pPr lvl="2" eaLnBrk="1" hangingPunct="1"/>
            <a:endParaRPr lang="en-GB" altLang="en-US"/>
          </a:p>
          <a:p>
            <a:pPr marL="0" indent="0" eaLnBrk="1" hangingPunct="1">
              <a:buNone/>
            </a:pPr>
            <a:endParaRPr lang="en-GB" altLang="en-US"/>
          </a:p>
        </p:txBody>
      </p:sp>
      <p:sp>
        <p:nvSpPr>
          <p:cNvPr id="2" name="TextBox 1">
            <a:extLst>
              <a:ext uri="{FF2B5EF4-FFF2-40B4-BE49-F238E27FC236}">
                <a16:creationId xmlns:a16="http://schemas.microsoft.com/office/drawing/2014/main" id="{F80D344F-48BB-B26C-AFCC-ED15E4CC8CFA}"/>
              </a:ext>
            </a:extLst>
          </p:cNvPr>
          <p:cNvSpPr txBox="1"/>
          <p:nvPr/>
        </p:nvSpPr>
        <p:spPr>
          <a:xfrm>
            <a:off x="914400" y="1264829"/>
            <a:ext cx="10779803" cy="1191816"/>
          </a:xfrm>
          <a:prstGeom prst="roundRect">
            <a:avLst/>
          </a:prstGeom>
          <a:solidFill>
            <a:schemeClr val="bg1">
              <a:lumMod val="85000"/>
            </a:schemeClr>
          </a:solidFill>
        </p:spPr>
        <p:txBody>
          <a:bodyPr wrap="square" rtlCol="0">
            <a:spAutoFit/>
          </a:bodyPr>
          <a:lstStyle/>
          <a:p>
            <a:pPr lvl="0" algn="ctr" eaLnBrk="1" fontAlgn="auto" hangingPunct="1">
              <a:spcBef>
                <a:spcPts val="0"/>
              </a:spcBef>
              <a:spcAft>
                <a:spcPts val="0"/>
              </a:spcAft>
              <a:defRPr/>
            </a:pPr>
            <a:r>
              <a:rPr kumimoji="0" lang="en-GB" sz="3200" b="0" i="0" u="none" strike="noStrike" kern="1200" cap="none" spc="0" normalizeH="0" baseline="0" noProof="0" dirty="0">
                <a:ln>
                  <a:noFill/>
                </a:ln>
                <a:solidFill>
                  <a:prstClr val="black"/>
                </a:solidFill>
                <a:effectLst/>
                <a:uLnTx/>
                <a:uFillTx/>
                <a:latin typeface="Calibri"/>
                <a:ea typeface="+mn-ea"/>
              </a:rPr>
              <a:t>Hãy</a:t>
            </a:r>
            <a:r>
              <a:rPr kumimoji="0" lang="en-GB" sz="3200" b="0" i="0" u="none" strike="noStrike" kern="1200" cap="none" spc="0" normalizeH="0" noProof="0" dirty="0">
                <a:ln>
                  <a:noFill/>
                </a:ln>
                <a:solidFill>
                  <a:prstClr val="black"/>
                </a:solidFill>
                <a:effectLst/>
                <a:uLnTx/>
                <a:uFillTx/>
                <a:latin typeface="Calibri"/>
                <a:ea typeface="+mn-ea"/>
              </a:rPr>
              <a:t> làm cho câu văn </a:t>
            </a:r>
            <a:r>
              <a:rPr kumimoji="0" lang="en-GB" sz="3200" b="0" i="0" u="none" strike="noStrike" kern="1200" cap="none" spc="0" normalizeH="0" noProof="0" dirty="0" err="1">
                <a:ln>
                  <a:noFill/>
                </a:ln>
                <a:solidFill>
                  <a:prstClr val="black"/>
                </a:solidFill>
                <a:effectLst/>
                <a:uLnTx/>
                <a:uFillTx/>
                <a:latin typeface="Calibri"/>
                <a:ea typeface="+mn-ea"/>
              </a:rPr>
              <a:t>trở</a:t>
            </a:r>
            <a:r>
              <a:rPr kumimoji="0" lang="en-GB" sz="3200" b="0" i="0" u="none" strike="noStrike" kern="1200" cap="none" spc="0" normalizeH="0" noProof="0" dirty="0">
                <a:ln>
                  <a:noFill/>
                </a:ln>
                <a:solidFill>
                  <a:prstClr val="black"/>
                </a:solidFill>
                <a:effectLst/>
                <a:uLnTx/>
                <a:uFillTx/>
                <a:latin typeface="Calibri"/>
                <a:ea typeface="+mn-ea"/>
              </a:rPr>
              <a:t> </a:t>
            </a:r>
            <a:r>
              <a:rPr kumimoji="0" lang="en-GB" sz="3200" b="0" i="0" u="none" strike="noStrike" kern="1200" cap="none" spc="0" normalizeH="0" noProof="0" dirty="0" err="1">
                <a:ln>
                  <a:noFill/>
                </a:ln>
                <a:solidFill>
                  <a:prstClr val="black"/>
                </a:solidFill>
                <a:effectLst/>
                <a:uLnTx/>
                <a:uFillTx/>
                <a:latin typeface="Calibri"/>
                <a:ea typeface="+mn-ea"/>
              </a:rPr>
              <a:t>nên</a:t>
            </a:r>
            <a:r>
              <a:rPr kumimoji="0" lang="en-GB" sz="3200" b="0" i="0" u="none" strike="noStrike" kern="1200" cap="none" spc="0" normalizeH="0" noProof="0" dirty="0">
                <a:ln>
                  <a:noFill/>
                </a:ln>
                <a:solidFill>
                  <a:prstClr val="black"/>
                </a:solidFill>
                <a:effectLst/>
                <a:uLnTx/>
                <a:uFillTx/>
                <a:latin typeface="Calibri"/>
                <a:ea typeface="+mn-ea"/>
              </a:rPr>
              <a:t> </a:t>
            </a:r>
            <a:r>
              <a:rPr kumimoji="0" lang="en-GB" sz="3200" b="0" i="0" u="none" strike="noStrike" kern="1200" cap="none" spc="0" normalizeH="0" noProof="0" dirty="0" err="1">
                <a:ln>
                  <a:noFill/>
                </a:ln>
                <a:solidFill>
                  <a:prstClr val="black"/>
                </a:solidFill>
                <a:effectLst/>
                <a:uLnTx/>
                <a:uFillTx/>
                <a:latin typeface="Calibri"/>
                <a:ea typeface="+mn-ea"/>
              </a:rPr>
              <a:t>giàu</a:t>
            </a:r>
            <a:r>
              <a:rPr kumimoji="0" lang="en-GB" sz="3200" b="0" i="0" u="none" strike="noStrike" kern="1200" cap="none" spc="0" normalizeH="0" noProof="0" dirty="0">
                <a:ln>
                  <a:noFill/>
                </a:ln>
                <a:solidFill>
                  <a:prstClr val="black"/>
                </a:solidFill>
                <a:effectLst/>
                <a:uLnTx/>
                <a:uFillTx/>
                <a:latin typeface="Calibri"/>
                <a:ea typeface="+mn-ea"/>
              </a:rPr>
              <a:t> </a:t>
            </a:r>
            <a:r>
              <a:rPr kumimoji="0" lang="en-GB" sz="3200" b="0" i="0" u="none" strike="noStrike" kern="1200" cap="none" spc="0" normalizeH="0" noProof="0" dirty="0" err="1">
                <a:ln>
                  <a:noFill/>
                </a:ln>
                <a:solidFill>
                  <a:prstClr val="black"/>
                </a:solidFill>
                <a:effectLst/>
                <a:uLnTx/>
                <a:uFillTx/>
                <a:latin typeface="Calibri"/>
                <a:ea typeface="+mn-ea"/>
              </a:rPr>
              <a:t>hình</a:t>
            </a:r>
            <a:r>
              <a:rPr kumimoji="0" lang="en-GB" sz="3200" b="0" i="0" u="none" strike="noStrike" kern="1200" cap="none" spc="0" normalizeH="0" noProof="0" dirty="0">
                <a:ln>
                  <a:noFill/>
                </a:ln>
                <a:solidFill>
                  <a:prstClr val="black"/>
                </a:solidFill>
                <a:effectLst/>
                <a:uLnTx/>
                <a:uFillTx/>
                <a:latin typeface="Calibri"/>
                <a:ea typeface="+mn-ea"/>
              </a:rPr>
              <a:t> </a:t>
            </a:r>
            <a:r>
              <a:rPr kumimoji="0" lang="en-GB" sz="3200" b="0" i="0" u="none" strike="noStrike" kern="1200" cap="none" spc="0" normalizeH="0" noProof="0" dirty="0" err="1">
                <a:ln>
                  <a:noFill/>
                </a:ln>
                <a:solidFill>
                  <a:prstClr val="black"/>
                </a:solidFill>
                <a:effectLst/>
                <a:uLnTx/>
                <a:uFillTx/>
                <a:latin typeface="Calibri"/>
                <a:ea typeface="+mn-ea"/>
              </a:rPr>
              <a:t>ảnh</a:t>
            </a:r>
            <a:r>
              <a:rPr kumimoji="0" lang="en-GB" sz="3200" b="0" i="0" u="none" strike="noStrike" kern="1200" cap="none" spc="0" normalizeH="0" noProof="0" dirty="0">
                <a:ln>
                  <a:noFill/>
                </a:ln>
                <a:solidFill>
                  <a:prstClr val="black"/>
                </a:solidFill>
                <a:effectLst/>
                <a:uLnTx/>
                <a:uFillTx/>
                <a:latin typeface="Calibri"/>
                <a:ea typeface="+mn-ea"/>
              </a:rPr>
              <a:t> </a:t>
            </a:r>
            <a:r>
              <a:rPr kumimoji="0" lang="en-GB" sz="3200" b="0" i="0" u="none" strike="noStrike" kern="1200" cap="none" spc="0" normalizeH="0" noProof="0" dirty="0" err="1">
                <a:ln>
                  <a:noFill/>
                </a:ln>
                <a:solidFill>
                  <a:prstClr val="black"/>
                </a:solidFill>
                <a:effectLst/>
                <a:uLnTx/>
                <a:uFillTx/>
                <a:latin typeface="Calibri"/>
                <a:ea typeface="+mn-ea"/>
              </a:rPr>
              <a:t>hơn</a:t>
            </a:r>
            <a:r>
              <a:rPr kumimoji="0" lang="en-GB" sz="3200" b="0" i="0" u="none" strike="noStrike" kern="1200" cap="none" spc="0" normalizeH="0" noProof="0" dirty="0">
                <a:ln>
                  <a:noFill/>
                </a:ln>
                <a:solidFill>
                  <a:prstClr val="black"/>
                </a:solidFill>
                <a:effectLst/>
                <a:uLnTx/>
                <a:uFillTx/>
                <a:latin typeface="Calibri"/>
                <a:ea typeface="+mn-ea"/>
              </a:rPr>
              <a:t> bằng cách sử </a:t>
            </a:r>
            <a:r>
              <a:rPr kumimoji="0" lang="en-GB" sz="3200" b="0" i="0" u="none" strike="noStrike" kern="1200" cap="none" spc="0" normalizeH="0" noProof="0" dirty="0" err="1">
                <a:ln>
                  <a:noFill/>
                </a:ln>
                <a:solidFill>
                  <a:prstClr val="black"/>
                </a:solidFill>
                <a:effectLst/>
                <a:uLnTx/>
                <a:uFillTx/>
                <a:latin typeface="Calibri"/>
                <a:ea typeface="+mn-ea"/>
              </a:rPr>
              <a:t>dụng</a:t>
            </a:r>
            <a:r>
              <a:rPr kumimoji="0" lang="en-GB" sz="3200" b="0" i="0" u="none" strike="noStrike" kern="1200" cap="none" spc="0" normalizeH="0" noProof="0" dirty="0">
                <a:ln>
                  <a:noFill/>
                </a:ln>
                <a:solidFill>
                  <a:prstClr val="black"/>
                </a:solidFill>
                <a:effectLst/>
                <a:uLnTx/>
                <a:uFillTx/>
                <a:latin typeface="Calibri"/>
                <a:ea typeface="+mn-ea"/>
              </a:rPr>
              <a:t> </a:t>
            </a:r>
            <a:r>
              <a:rPr kumimoji="0" lang="en-GB" sz="3200" b="0" i="0" u="none" strike="noStrike" kern="1200" cap="none" spc="0" normalizeH="0" noProof="0" dirty="0" err="1">
                <a:ln>
                  <a:noFill/>
                </a:ln>
                <a:solidFill>
                  <a:prstClr val="black"/>
                </a:solidFill>
                <a:effectLst/>
                <a:uLnTx/>
                <a:uFillTx/>
                <a:latin typeface="Calibri"/>
                <a:ea typeface="+mn-ea"/>
              </a:rPr>
              <a:t>biện</a:t>
            </a:r>
            <a:r>
              <a:rPr kumimoji="0" lang="en-GB" sz="3200" b="0" i="0" u="none" strike="noStrike" kern="1200" cap="none" spc="0" normalizeH="0" noProof="0" dirty="0">
                <a:ln>
                  <a:noFill/>
                </a:ln>
                <a:solidFill>
                  <a:prstClr val="black"/>
                </a:solidFill>
                <a:effectLst/>
                <a:uLnTx/>
                <a:uFillTx/>
                <a:latin typeface="Calibri"/>
                <a:ea typeface="+mn-ea"/>
              </a:rPr>
              <a:t> </a:t>
            </a:r>
            <a:r>
              <a:rPr kumimoji="0" lang="en-GB" sz="3200" b="0" i="0" u="none" strike="noStrike" kern="1200" cap="none" spc="0" normalizeH="0" noProof="0" dirty="0" err="1">
                <a:ln>
                  <a:noFill/>
                </a:ln>
                <a:solidFill>
                  <a:prstClr val="black"/>
                </a:solidFill>
                <a:effectLst/>
                <a:uLnTx/>
                <a:uFillTx/>
                <a:latin typeface="Calibri"/>
                <a:ea typeface="+mn-ea"/>
              </a:rPr>
              <a:t>pháp</a:t>
            </a:r>
            <a:r>
              <a:rPr kumimoji="0" lang="en-GB" sz="3200" b="0" i="0" u="none" strike="noStrike" kern="1200" cap="none" spc="0" normalizeH="0" noProof="0" dirty="0">
                <a:ln>
                  <a:noFill/>
                </a:ln>
                <a:solidFill>
                  <a:prstClr val="black"/>
                </a:solidFill>
                <a:effectLst/>
                <a:uLnTx/>
                <a:uFillTx/>
                <a:latin typeface="Calibri"/>
                <a:ea typeface="+mn-ea"/>
              </a:rPr>
              <a:t> so sánh hay nhân hóa! </a:t>
            </a:r>
            <a:endParaRPr kumimoji="0" lang="en-GB" sz="3200" b="0" i="0" u="none" strike="noStrike" kern="1200" cap="none" spc="0" normalizeH="0" baseline="0" noProof="0" dirty="0">
              <a:ln>
                <a:noFill/>
              </a:ln>
              <a:solidFill>
                <a:prstClr val="black"/>
              </a:solidFill>
              <a:effectLst/>
              <a:uLnTx/>
              <a:uFillTx/>
              <a:latin typeface="Calibri"/>
              <a:ea typeface="+mn-ea"/>
            </a:endParaRPr>
          </a:p>
        </p:txBody>
      </p:sp>
      <p:sp>
        <p:nvSpPr>
          <p:cNvPr id="4" name="TextBox 3">
            <a:extLst>
              <a:ext uri="{FF2B5EF4-FFF2-40B4-BE49-F238E27FC236}">
                <a16:creationId xmlns:a16="http://schemas.microsoft.com/office/drawing/2014/main" id="{D120B021-9238-6C07-261C-3E0CFE154B8B}"/>
              </a:ext>
            </a:extLst>
          </p:cNvPr>
          <p:cNvSpPr txBox="1"/>
          <p:nvPr/>
        </p:nvSpPr>
        <p:spPr>
          <a:xfrm>
            <a:off x="1030147" y="2913544"/>
            <a:ext cx="9873205" cy="2308324"/>
          </a:xfrm>
          <a:prstGeom prst="rect">
            <a:avLst/>
          </a:prstGeom>
          <a:noFill/>
        </p:spPr>
        <p:txBody>
          <a:bodyPr wrap="square">
            <a:spAutoFit/>
          </a:bodyPr>
          <a:lstStyle/>
          <a:p>
            <a:pPr marL="0" indent="0">
              <a:buNone/>
            </a:pPr>
            <a:r>
              <a:rPr lang="en-GB" sz="2400" dirty="0"/>
              <a:t>Tập hoàn thành các câu so sánh:</a:t>
            </a:r>
          </a:p>
          <a:p>
            <a:pPr marL="0" indent="0">
              <a:buNone/>
            </a:pPr>
            <a:endParaRPr lang="en-GB" sz="2400" dirty="0"/>
          </a:p>
          <a:p>
            <a:pPr marL="514350" indent="-514350">
              <a:buFont typeface="+mj-lt"/>
              <a:buAutoNum type="arabicPeriod"/>
            </a:pPr>
            <a:r>
              <a:rPr lang="en-GB" sz="2400" i="1" dirty="0"/>
              <a:t>Nước da cô ấy xanh như …</a:t>
            </a:r>
          </a:p>
          <a:p>
            <a:pPr marL="514350" indent="-514350">
              <a:buFont typeface="+mj-lt"/>
              <a:buAutoNum type="arabicPeriod"/>
            </a:pPr>
            <a:r>
              <a:rPr lang="en-GB" sz="2400" i="1" dirty="0"/>
              <a:t>Áp lực đè nặng lên vai anh ấy, nặng như …</a:t>
            </a:r>
          </a:p>
          <a:p>
            <a:pPr marL="514350" indent="-514350">
              <a:buFont typeface="+mj-lt"/>
              <a:buAutoNum type="arabicPeriod"/>
            </a:pPr>
            <a:r>
              <a:rPr lang="en-GB" sz="2400" i="1" dirty="0"/>
              <a:t>Lời nói dối bắn ra khỏi mồm cô, nhanh như …</a:t>
            </a:r>
          </a:p>
          <a:p>
            <a:pPr marL="514350" indent="-514350">
              <a:buFont typeface="+mj-lt"/>
              <a:buAutoNum type="arabicPeriod"/>
            </a:pPr>
            <a:r>
              <a:rPr lang="en-GB" sz="2400" i="1" dirty="0"/>
              <a:t>Chị ấy có tính cách ngọt ngào như …</a:t>
            </a:r>
            <a:endParaRPr lang="en-VN" sz="2400" i="1" dirty="0"/>
          </a:p>
        </p:txBody>
      </p:sp>
    </p:spTree>
    <p:extLst>
      <p:ext uri="{BB962C8B-B14F-4D97-AF65-F5344CB8AC3E}">
        <p14:creationId xmlns:p14="http://schemas.microsoft.com/office/powerpoint/2010/main" val="2383552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a:extLst>
              <a:ext uri="{FF2B5EF4-FFF2-40B4-BE49-F238E27FC236}">
                <a16:creationId xmlns:a16="http://schemas.microsoft.com/office/drawing/2014/main" id="{250F24B7-45E6-4242-AA9B-3A41A87739B6}"/>
              </a:ext>
            </a:extLst>
          </p:cNvPr>
          <p:cNvSpPr>
            <a:spLocks noGrp="1" noChangeArrowheads="1"/>
          </p:cNvSpPr>
          <p:nvPr>
            <p:ph type="ctrTitle"/>
          </p:nvPr>
        </p:nvSpPr>
        <p:spPr bwMode="auto">
          <a:xfrm>
            <a:off x="1607344" y="2481916"/>
            <a:ext cx="8977312" cy="9470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r>
              <a:rPr lang="en-GB" altLang="en-US" sz="4000" dirty="0" err="1"/>
              <a:t>Danh</a:t>
            </a:r>
            <a:r>
              <a:rPr lang="en-GB" altLang="en-US" sz="4000" dirty="0"/>
              <a:t> </a:t>
            </a:r>
            <a:r>
              <a:rPr lang="en-GB" altLang="en-US" sz="4000" dirty="0" err="1"/>
              <a:t>mục</a:t>
            </a:r>
            <a:r>
              <a:rPr lang="en-GB" altLang="en-US" sz="4000" dirty="0"/>
              <a:t> </a:t>
            </a:r>
            <a:r>
              <a:rPr lang="en-GB" altLang="en-US" sz="4000" dirty="0" err="1"/>
              <a:t>kiểm</a:t>
            </a:r>
            <a:r>
              <a:rPr lang="en-GB" altLang="en-US" sz="4000" dirty="0"/>
              <a:t> </a:t>
            </a:r>
            <a:r>
              <a:rPr lang="en-GB" altLang="en-US" sz="4000" dirty="0" err="1"/>
              <a:t>tra</a:t>
            </a:r>
            <a:r>
              <a:rPr lang="en-GB" altLang="en-US" sz="4000" dirty="0"/>
              <a:t> </a:t>
            </a:r>
            <a:r>
              <a:rPr lang="en-GB" altLang="en-US" sz="4000" dirty="0" err="1"/>
              <a:t>văn</a:t>
            </a:r>
            <a:r>
              <a:rPr lang="en-GB" altLang="en-US" sz="4000" dirty="0"/>
              <a:t> </a:t>
            </a:r>
            <a:r>
              <a:rPr lang="en-GB" altLang="en-US" sz="4000" dirty="0" err="1"/>
              <a:t>miêu</a:t>
            </a:r>
            <a:r>
              <a:rPr lang="en-GB" altLang="en-US" sz="4000" dirty="0"/>
              <a:t> </a:t>
            </a:r>
            <a:r>
              <a:rPr lang="en-GB" altLang="en-US" sz="4000" dirty="0" err="1"/>
              <a:t>tả</a:t>
            </a:r>
            <a:endParaRPr lang="en-GB" altLang="en-US" sz="4000" dirty="0"/>
          </a:p>
        </p:txBody>
      </p:sp>
    </p:spTree>
    <p:extLst>
      <p:ext uri="{BB962C8B-B14F-4D97-AF65-F5344CB8AC3E}">
        <p14:creationId xmlns:p14="http://schemas.microsoft.com/office/powerpoint/2010/main" val="222167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pPr eaLnBrk="1" hangingPunct="1"/>
            <a:r>
              <a:rPr lang="en-GB" altLang="en-US" sz="3600" dirty="0" err="1">
                <a:ea typeface="ＭＳ Ｐゴシック" panose="020B0600070205080204" pitchFamily="34" charset="-128"/>
              </a:rPr>
              <a:t>Trước</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khi</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viết</a:t>
            </a:r>
            <a:r>
              <a:rPr lang="en-GB" altLang="en-US" sz="3600" dirty="0">
                <a:ea typeface="ＭＳ Ｐゴシック" panose="020B0600070205080204" pitchFamily="34" charset="-128"/>
              </a:rPr>
              <a:t>:</a:t>
            </a: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a:xfrm>
            <a:off x="114300" y="1457325"/>
            <a:ext cx="11772900" cy="3616699"/>
          </a:xfrm>
        </p:spPr>
        <p:txBody>
          <a:bodyPr/>
          <a:lstStyle/>
          <a:p>
            <a:pPr lvl="2" eaLnBrk="1" hangingPunct="1"/>
            <a:endParaRPr lang="en-GB" altLang="en-US" dirty="0"/>
          </a:p>
          <a:p>
            <a:pPr eaLnBrk="1" hangingPunct="1"/>
            <a:r>
              <a:rPr lang="en-GB" dirty="0" err="1"/>
              <a:t>Hãy</a:t>
            </a:r>
            <a:r>
              <a:rPr lang="en-GB" dirty="0"/>
              <a:t> </a:t>
            </a:r>
            <a:r>
              <a:rPr lang="en-GB" dirty="0" err="1"/>
              <a:t>chắc</a:t>
            </a:r>
            <a:r>
              <a:rPr lang="en-GB" dirty="0"/>
              <a:t> </a:t>
            </a:r>
            <a:r>
              <a:rPr lang="en-GB" dirty="0" err="1"/>
              <a:t>chắn</a:t>
            </a:r>
            <a:r>
              <a:rPr lang="vi-VN" dirty="0"/>
              <a:t> rằng em đã đọc kỹ đề bài và hiểu những yêu cầu của đề. </a:t>
            </a:r>
            <a:r>
              <a:rPr lang="en-GB" altLang="en-US" dirty="0"/>
              <a:t> </a:t>
            </a:r>
          </a:p>
          <a:p>
            <a:pPr eaLnBrk="1" hangingPunct="1"/>
            <a:r>
              <a:rPr lang="vi-VN" dirty="0"/>
              <a:t>Hãy nhớ lại những tình huống và địa điểm mà em đã trải qua. Kiến thức có sẵn sẽ giúp em phát triển các chi tiết trong bài viết và làm chúng nghe thật hơn. </a:t>
            </a:r>
            <a:r>
              <a:rPr lang="en-GB" altLang="en-US" dirty="0"/>
              <a:t> </a:t>
            </a:r>
          </a:p>
          <a:p>
            <a:pPr eaLnBrk="1" hangingPunct="1"/>
            <a:r>
              <a:rPr lang="vi-VN" dirty="0"/>
              <a:t>Quyết định em sẽ viết những gì và hướng thực hiện.</a:t>
            </a:r>
            <a:r>
              <a:rPr lang="en-GB" altLang="en-US" dirty="0"/>
              <a:t> </a:t>
            </a:r>
          </a:p>
          <a:p>
            <a:pPr eaLnBrk="1" hangingPunct="1"/>
            <a:r>
              <a:rPr lang="vi-VN" dirty="0"/>
              <a:t>Lên kế hoạch cẩn thận để đảm bảo rằng em có thể tạo ra một bài viết thú vị và hấp dẫn.</a:t>
            </a:r>
            <a:endParaRPr lang="en-GB" altLang="en-US" dirty="0"/>
          </a:p>
        </p:txBody>
      </p:sp>
    </p:spTree>
    <p:extLst>
      <p:ext uri="{BB962C8B-B14F-4D97-AF65-F5344CB8AC3E}">
        <p14:creationId xmlns:p14="http://schemas.microsoft.com/office/powerpoint/2010/main" val="1019212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 calcmode="lin" valueType="num">
                                      <p:cBhvr>
                                        <p:cTn id="7" dur="1000" fill="hold"/>
                                        <p:tgtEl>
                                          <p:spTgt spid="13314">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13314">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331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314">
                                            <p:txEl>
                                              <p:pRg st="2" end="2"/>
                                            </p:txEl>
                                          </p:spTgt>
                                        </p:tgtEl>
                                        <p:attrNameLst>
                                          <p:attrName>style.visibility</p:attrName>
                                        </p:attrNameLst>
                                      </p:cBhvr>
                                      <p:to>
                                        <p:strVal val="visible"/>
                                      </p:to>
                                    </p:set>
                                    <p:animEffect transition="in" filter="wipe(down)">
                                      <p:cBhvr>
                                        <p:cTn id="14" dur="500"/>
                                        <p:tgtEl>
                                          <p:spTgt spid="1331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3314">
                                            <p:txEl>
                                              <p:pRg st="3" end="3"/>
                                            </p:txEl>
                                          </p:spTgt>
                                        </p:tgtEl>
                                        <p:attrNameLst>
                                          <p:attrName>style.visibility</p:attrName>
                                        </p:attrNameLst>
                                      </p:cBhvr>
                                      <p:to>
                                        <p:strVal val="visible"/>
                                      </p:to>
                                    </p:set>
                                    <p:anim calcmode="lin" valueType="num">
                                      <p:cBhvr>
                                        <p:cTn id="19" dur="1000" fill="hold"/>
                                        <p:tgtEl>
                                          <p:spTgt spid="13314">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13314">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1331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3314">
                                            <p:txEl>
                                              <p:pRg st="4" end="4"/>
                                            </p:txEl>
                                          </p:spTgt>
                                        </p:tgtEl>
                                        <p:attrNameLst>
                                          <p:attrName>style.visibility</p:attrName>
                                        </p:attrNameLst>
                                      </p:cBhvr>
                                      <p:to>
                                        <p:strVal val="visible"/>
                                      </p:to>
                                    </p:set>
                                    <p:animEffect transition="in" filter="wipe(down)">
                                      <p:cBhvr>
                                        <p:cTn id="26" dur="500"/>
                                        <p:tgtEl>
                                          <p:spTgt spid="133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89900" y="13598"/>
            <a:ext cx="8844917" cy="11484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solidFill>
                  <a:schemeClr val="bg1"/>
                </a:solidFill>
                <a:latin typeface="+mj-lt"/>
                <a:ea typeface="+mj-ea"/>
                <a:cs typeface="+mj-cs"/>
              </a:rPr>
              <a:t>MỘT SỐ ĐỀ BÀI THAM KHẢO</a:t>
            </a:r>
            <a:endParaRPr lang="en-US" sz="3600" b="1" kern="1200" dirty="0">
              <a:solidFill>
                <a:schemeClr val="bg1"/>
              </a:solidFill>
              <a:latin typeface="+mj-lt"/>
              <a:ea typeface="+mj-ea"/>
              <a:cs typeface="+mj-cs"/>
            </a:endParaRPr>
          </a:p>
        </p:txBody>
      </p:sp>
      <p:pic>
        <p:nvPicPr>
          <p:cNvPr id="44036" name="Picture 4" descr="Image result for question illustration"/>
          <p:cNvPicPr>
            <a:picLocks noChangeAspect="1" noChangeArrowheads="1"/>
          </p:cNvPicPr>
          <p:nvPr/>
        </p:nvPicPr>
        <p:blipFill rotWithShape="1">
          <a:blip r:embed="rId3" cstate="print"/>
          <a:srcRect l="8809" t="8932" r="8188" b="13864"/>
          <a:stretch/>
        </p:blipFill>
        <p:spPr bwMode="auto">
          <a:xfrm>
            <a:off x="530630" y="1502676"/>
            <a:ext cx="4777381" cy="333270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p:spPr>
      </p:pic>
      <p:sp>
        <p:nvSpPr>
          <p:cNvPr id="14" name="TextBox 13"/>
          <p:cNvSpPr txBox="1"/>
          <p:nvPr/>
        </p:nvSpPr>
        <p:spPr>
          <a:xfrm>
            <a:off x="5308011" y="1162017"/>
            <a:ext cx="6489541" cy="4826406"/>
          </a:xfrm>
          <a:prstGeom prst="round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Autofit/>
          </a:bodyPr>
          <a:lstStyle/>
          <a:p>
            <a:pPr>
              <a:lnSpc>
                <a:spcPct val="90000"/>
              </a:lnSpc>
              <a:spcAft>
                <a:spcPts val="600"/>
              </a:spcAft>
            </a:pPr>
            <a:r>
              <a:rPr lang="en-US" sz="2400" dirty="0">
                <a:solidFill>
                  <a:schemeClr val="tx1"/>
                </a:solidFill>
              </a:rPr>
              <a:t>Một số đề bài văn miêu tả tham khảo:</a:t>
            </a:r>
          </a:p>
          <a:p>
            <a:pPr indent="-228600">
              <a:lnSpc>
                <a:spcPct val="90000"/>
              </a:lnSpc>
              <a:spcAft>
                <a:spcPts val="600"/>
              </a:spcAft>
              <a:buFont typeface="Arial" panose="020B0604020202020204" pitchFamily="34" charset="0"/>
              <a:buChar char="•"/>
            </a:pPr>
            <a:endParaRPr lang="en-US" sz="2400" dirty="0">
              <a:solidFill>
                <a:schemeClr val="tx1"/>
              </a:solidFill>
            </a:endParaRPr>
          </a:p>
          <a:p>
            <a:pPr marL="342900" lvl="0" indent="-342900">
              <a:buFont typeface="+mj-lt"/>
              <a:buAutoNum type="arabicPeriod"/>
            </a:pPr>
            <a:r>
              <a:rPr lang="en-US" sz="2400" dirty="0" err="1"/>
              <a:t>Miêu</a:t>
            </a:r>
            <a:r>
              <a:rPr lang="en-US" sz="2400" dirty="0"/>
              <a:t> </a:t>
            </a:r>
            <a:r>
              <a:rPr lang="en-US" sz="2400" dirty="0" err="1"/>
              <a:t>tả</a:t>
            </a:r>
            <a:r>
              <a:rPr lang="en-US" sz="2400" dirty="0"/>
              <a:t> </a:t>
            </a:r>
            <a:r>
              <a:rPr lang="en-US" sz="2400" dirty="0" err="1"/>
              <a:t>một</a:t>
            </a:r>
            <a:r>
              <a:rPr lang="en-US" sz="2400" dirty="0"/>
              <a:t> </a:t>
            </a:r>
            <a:r>
              <a:rPr lang="en-US" sz="2400" dirty="0" err="1"/>
              <a:t>lần</a:t>
            </a:r>
            <a:r>
              <a:rPr lang="en-US" sz="2400" dirty="0"/>
              <a:t> </a:t>
            </a:r>
            <a:r>
              <a:rPr lang="en-US" sz="2400" dirty="0" err="1"/>
              <a:t>em</a:t>
            </a:r>
            <a:r>
              <a:rPr lang="en-US" sz="2400" dirty="0"/>
              <a:t> </a:t>
            </a:r>
            <a:r>
              <a:rPr lang="en-US" sz="2400" dirty="0" err="1"/>
              <a:t>cảm</a:t>
            </a:r>
            <a:r>
              <a:rPr lang="en-US" sz="2400" dirty="0"/>
              <a:t> </a:t>
            </a:r>
            <a:r>
              <a:rPr lang="en-US" sz="2400" dirty="0" err="1"/>
              <a:t>thấy</a:t>
            </a:r>
            <a:r>
              <a:rPr lang="en-US" sz="2400" dirty="0"/>
              <a:t> </a:t>
            </a:r>
            <a:r>
              <a:rPr lang="en-US" sz="2400" dirty="0" err="1"/>
              <a:t>hạnh</a:t>
            </a:r>
            <a:r>
              <a:rPr lang="en-US" sz="2400" dirty="0"/>
              <a:t> </a:t>
            </a:r>
            <a:r>
              <a:rPr lang="en-US" sz="2400" dirty="0" err="1"/>
              <a:t>phúc</a:t>
            </a:r>
            <a:r>
              <a:rPr lang="en-US" sz="2400" dirty="0"/>
              <a:t>. </a:t>
            </a:r>
            <a:endParaRPr lang="en-VN" sz="2400" dirty="0"/>
          </a:p>
          <a:p>
            <a:pPr marL="342900" lvl="0" indent="-342900">
              <a:buFont typeface="+mj-lt"/>
              <a:buAutoNum type="arabicPeriod"/>
            </a:pPr>
            <a:r>
              <a:rPr lang="en-US" sz="2400" dirty="0" err="1"/>
              <a:t>Miêu</a:t>
            </a:r>
            <a:r>
              <a:rPr lang="en-US" sz="2400" dirty="0"/>
              <a:t> </a:t>
            </a:r>
            <a:r>
              <a:rPr lang="en-US" sz="2400" dirty="0" err="1"/>
              <a:t>tả</a:t>
            </a:r>
            <a:r>
              <a:rPr lang="en-US" sz="2400" dirty="0"/>
              <a:t> </a:t>
            </a:r>
            <a:r>
              <a:rPr lang="en-US" sz="2400" dirty="0" err="1"/>
              <a:t>một</a:t>
            </a:r>
            <a:r>
              <a:rPr lang="en-US" sz="2400" dirty="0"/>
              <a:t> </a:t>
            </a:r>
            <a:r>
              <a:rPr lang="en-US" sz="2400" dirty="0" err="1"/>
              <a:t>phiên</a:t>
            </a:r>
            <a:r>
              <a:rPr lang="en-US" sz="2400" dirty="0"/>
              <a:t> </a:t>
            </a:r>
            <a:r>
              <a:rPr lang="en-US" sz="2400" dirty="0" err="1"/>
              <a:t>chợ</a:t>
            </a:r>
            <a:r>
              <a:rPr lang="en-US" sz="2400" dirty="0"/>
              <a:t> </a:t>
            </a:r>
            <a:r>
              <a:rPr lang="en-US" sz="2400" dirty="0" err="1"/>
              <a:t>Tết</a:t>
            </a:r>
            <a:r>
              <a:rPr lang="en-US" sz="2400" dirty="0"/>
              <a:t>.</a:t>
            </a:r>
            <a:endParaRPr lang="en-VN" sz="2400" dirty="0"/>
          </a:p>
          <a:p>
            <a:pPr marL="342900" lvl="0" indent="-342900">
              <a:buFont typeface="+mj-lt"/>
              <a:buAutoNum type="arabicPeriod"/>
            </a:pPr>
            <a:r>
              <a:rPr lang="en-US" sz="2400" dirty="0" err="1"/>
              <a:t>Miêu</a:t>
            </a:r>
            <a:r>
              <a:rPr lang="en-US" sz="2400" dirty="0"/>
              <a:t> </a:t>
            </a:r>
            <a:r>
              <a:rPr lang="en-US" sz="2400" dirty="0" err="1"/>
              <a:t>tả</a:t>
            </a:r>
            <a:r>
              <a:rPr lang="en-US" sz="2400" dirty="0"/>
              <a:t> </a:t>
            </a:r>
            <a:r>
              <a:rPr lang="en-US" sz="2400" dirty="0" err="1"/>
              <a:t>nơi</a:t>
            </a:r>
            <a:r>
              <a:rPr lang="en-US" sz="2400" dirty="0"/>
              <a:t> </a:t>
            </a:r>
            <a:r>
              <a:rPr lang="en-US" sz="2400" dirty="0" err="1"/>
              <a:t>ấn</a:t>
            </a:r>
            <a:r>
              <a:rPr lang="en-US" sz="2400" dirty="0"/>
              <a:t> </a:t>
            </a:r>
            <a:r>
              <a:rPr lang="en-US" sz="2400" dirty="0" err="1"/>
              <a:t>tượng</a:t>
            </a:r>
            <a:r>
              <a:rPr lang="en-US" sz="2400" dirty="0"/>
              <a:t> </a:t>
            </a:r>
            <a:r>
              <a:rPr lang="en-US" sz="2400" dirty="0" err="1"/>
              <a:t>nhất</a:t>
            </a:r>
            <a:r>
              <a:rPr lang="en-US" sz="2400" dirty="0"/>
              <a:t> </a:t>
            </a:r>
            <a:r>
              <a:rPr lang="en-US" sz="2400" dirty="0" err="1"/>
              <a:t>mà</a:t>
            </a:r>
            <a:r>
              <a:rPr lang="en-US" sz="2400" dirty="0"/>
              <a:t> </a:t>
            </a:r>
            <a:r>
              <a:rPr lang="en-US" sz="2400" dirty="0" err="1"/>
              <a:t>em</a:t>
            </a:r>
            <a:r>
              <a:rPr lang="en-US" sz="2400" dirty="0"/>
              <a:t> </a:t>
            </a:r>
            <a:r>
              <a:rPr lang="en-US" sz="2400" dirty="0" err="1"/>
              <a:t>đã</a:t>
            </a:r>
            <a:r>
              <a:rPr lang="en-US" sz="2400" dirty="0"/>
              <a:t> </a:t>
            </a:r>
            <a:r>
              <a:rPr lang="en-US" sz="2400" dirty="0" err="1"/>
              <a:t>đến</a:t>
            </a:r>
            <a:r>
              <a:rPr lang="en-US" sz="2400" dirty="0"/>
              <a:t> </a:t>
            </a:r>
            <a:r>
              <a:rPr lang="en-US" sz="2400" dirty="0" err="1"/>
              <a:t>thăm</a:t>
            </a:r>
            <a:r>
              <a:rPr lang="en-US" sz="2400" dirty="0"/>
              <a:t>.</a:t>
            </a:r>
            <a:endParaRPr lang="en-VN" sz="2400" dirty="0"/>
          </a:p>
          <a:p>
            <a:pPr marL="342900" lvl="0" indent="-342900">
              <a:buFont typeface="+mj-lt"/>
              <a:buAutoNum type="arabicPeriod"/>
            </a:pPr>
            <a:r>
              <a:rPr lang="en-US" sz="2400" dirty="0" err="1"/>
              <a:t>Miêu</a:t>
            </a:r>
            <a:r>
              <a:rPr lang="en-US" sz="2400" dirty="0"/>
              <a:t> </a:t>
            </a:r>
            <a:r>
              <a:rPr lang="en-US" sz="2400" dirty="0" err="1"/>
              <a:t>tả</a:t>
            </a:r>
            <a:r>
              <a:rPr lang="en-US" sz="2400" dirty="0"/>
              <a:t> </a:t>
            </a:r>
            <a:r>
              <a:rPr lang="en-US" sz="2400" dirty="0" err="1"/>
              <a:t>một</a:t>
            </a:r>
            <a:r>
              <a:rPr lang="en-US" sz="2400" dirty="0"/>
              <a:t> </a:t>
            </a:r>
            <a:r>
              <a:rPr lang="en-US" sz="2400" dirty="0" err="1"/>
              <a:t>người</a:t>
            </a:r>
            <a:r>
              <a:rPr lang="en-US" sz="2400" dirty="0"/>
              <a:t> </a:t>
            </a:r>
            <a:r>
              <a:rPr lang="en-US" sz="2400" dirty="0" err="1"/>
              <a:t>đã</a:t>
            </a:r>
            <a:r>
              <a:rPr lang="en-US" sz="2400" dirty="0"/>
              <a:t> </a:t>
            </a:r>
            <a:r>
              <a:rPr lang="en-US" sz="2400" dirty="0" err="1"/>
              <a:t>có</a:t>
            </a:r>
            <a:r>
              <a:rPr lang="en-US" sz="2400" dirty="0"/>
              <a:t> </a:t>
            </a:r>
            <a:r>
              <a:rPr lang="en-US" sz="2400" dirty="0" err="1"/>
              <a:t>một</a:t>
            </a:r>
            <a:r>
              <a:rPr lang="en-US" sz="2400" dirty="0"/>
              <a:t> </a:t>
            </a:r>
            <a:r>
              <a:rPr lang="en-US" sz="2400" dirty="0" err="1"/>
              <a:t>ảnh</a:t>
            </a:r>
            <a:r>
              <a:rPr lang="en-US" sz="2400" dirty="0"/>
              <a:t> </a:t>
            </a:r>
            <a:r>
              <a:rPr lang="en-US" sz="2400" dirty="0" err="1"/>
              <a:t>hưởng</a:t>
            </a:r>
            <a:r>
              <a:rPr lang="en-US" sz="2400" dirty="0"/>
              <a:t> </a:t>
            </a:r>
            <a:r>
              <a:rPr lang="en-US" sz="2400" dirty="0" err="1"/>
              <a:t>lớn</a:t>
            </a:r>
            <a:r>
              <a:rPr lang="en-US" sz="2400" dirty="0"/>
              <a:t> </a:t>
            </a:r>
            <a:r>
              <a:rPr lang="en-US" sz="2400" dirty="0" err="1"/>
              <a:t>trong</a:t>
            </a:r>
            <a:r>
              <a:rPr lang="en-US" sz="2400" dirty="0"/>
              <a:t> </a:t>
            </a:r>
            <a:r>
              <a:rPr lang="en-US" sz="2400" dirty="0" err="1"/>
              <a:t>cuộc</a:t>
            </a:r>
            <a:r>
              <a:rPr lang="en-US" sz="2400" dirty="0"/>
              <a:t> </a:t>
            </a:r>
            <a:r>
              <a:rPr lang="en-US" sz="2400" dirty="0" err="1"/>
              <a:t>sống</a:t>
            </a:r>
            <a:r>
              <a:rPr lang="en-US" sz="2400" dirty="0"/>
              <a:t> </a:t>
            </a:r>
            <a:r>
              <a:rPr lang="en-US" sz="2400" dirty="0" err="1"/>
              <a:t>của</a:t>
            </a:r>
            <a:r>
              <a:rPr lang="en-US" sz="2400" dirty="0"/>
              <a:t> </a:t>
            </a:r>
            <a:r>
              <a:rPr lang="en-US" sz="2400" dirty="0" err="1"/>
              <a:t>em</a:t>
            </a:r>
            <a:r>
              <a:rPr lang="en-US" sz="2400" dirty="0"/>
              <a:t>.</a:t>
            </a:r>
            <a:endParaRPr lang="en-VN" sz="2400" dirty="0"/>
          </a:p>
          <a:p>
            <a:pPr marL="342900" indent="-342900">
              <a:buFont typeface="+mj-lt"/>
              <a:buAutoNum type="arabicPeriod"/>
            </a:pPr>
            <a:r>
              <a:rPr lang="en-US" sz="2400" dirty="0" err="1"/>
              <a:t>Viết</a:t>
            </a:r>
            <a:r>
              <a:rPr lang="en-US" sz="2400" dirty="0"/>
              <a:t> </a:t>
            </a:r>
            <a:r>
              <a:rPr lang="en-US" sz="2400" dirty="0" err="1"/>
              <a:t>một</a:t>
            </a:r>
            <a:r>
              <a:rPr lang="en-US" sz="2400" dirty="0"/>
              <a:t> </a:t>
            </a:r>
            <a:r>
              <a:rPr lang="en-US" sz="2400" dirty="0" err="1"/>
              <a:t>bài</a:t>
            </a:r>
            <a:r>
              <a:rPr lang="en-US" sz="2400" dirty="0"/>
              <a:t> </a:t>
            </a:r>
            <a:r>
              <a:rPr lang="en-US" sz="2400" dirty="0" err="1"/>
              <a:t>báo</a:t>
            </a:r>
            <a:r>
              <a:rPr lang="en-US" sz="2400" dirty="0"/>
              <a:t> </a:t>
            </a:r>
            <a:r>
              <a:rPr lang="en-US" sz="2400" dirty="0" err="1"/>
              <a:t>ngắn</a:t>
            </a:r>
            <a:r>
              <a:rPr lang="en-US" sz="2400" dirty="0"/>
              <a:t> </a:t>
            </a:r>
            <a:r>
              <a:rPr lang="en-US" sz="2400" dirty="0" err="1"/>
              <a:t>cho</a:t>
            </a:r>
            <a:r>
              <a:rPr lang="en-US" sz="2400" dirty="0"/>
              <a:t> </a:t>
            </a:r>
            <a:r>
              <a:rPr lang="en-US" sz="2400" dirty="0" err="1"/>
              <a:t>một</a:t>
            </a:r>
            <a:r>
              <a:rPr lang="en-US" sz="2400" dirty="0"/>
              <a:t> </a:t>
            </a:r>
            <a:r>
              <a:rPr lang="en-US" sz="2400" dirty="0" err="1"/>
              <a:t>tạp</a:t>
            </a:r>
            <a:r>
              <a:rPr lang="en-US" sz="2400" dirty="0"/>
              <a:t> </a:t>
            </a:r>
            <a:r>
              <a:rPr lang="en-US" sz="2400" dirty="0" err="1"/>
              <a:t>chí</a:t>
            </a:r>
            <a:r>
              <a:rPr lang="en-US" sz="2400" dirty="0"/>
              <a:t> </a:t>
            </a:r>
            <a:r>
              <a:rPr lang="en-US" sz="2400" dirty="0" err="1"/>
              <a:t>miêu</a:t>
            </a:r>
            <a:r>
              <a:rPr lang="en-US" sz="2400" dirty="0"/>
              <a:t> </a:t>
            </a:r>
            <a:r>
              <a:rPr lang="en-US" sz="2400" dirty="0" err="1"/>
              <a:t>tả</a:t>
            </a:r>
            <a:r>
              <a:rPr lang="en-US" sz="2400" dirty="0"/>
              <a:t> </a:t>
            </a:r>
            <a:r>
              <a:rPr lang="en-US" sz="2400" dirty="0" err="1"/>
              <a:t>cuộc</a:t>
            </a:r>
            <a:r>
              <a:rPr lang="en-US" sz="2400" dirty="0"/>
              <a:t> </a:t>
            </a:r>
            <a:r>
              <a:rPr lang="en-US" sz="2400" dirty="0" err="1"/>
              <a:t>sống</a:t>
            </a:r>
            <a:r>
              <a:rPr lang="en-US" sz="2400" dirty="0"/>
              <a:t> </a:t>
            </a:r>
            <a:r>
              <a:rPr lang="en-US" sz="2400" dirty="0" err="1"/>
              <a:t>của</a:t>
            </a:r>
            <a:r>
              <a:rPr lang="en-US" sz="2400" dirty="0"/>
              <a:t> </a:t>
            </a:r>
            <a:r>
              <a:rPr lang="en-US" sz="2400" dirty="0" err="1"/>
              <a:t>một</a:t>
            </a:r>
            <a:r>
              <a:rPr lang="en-US" sz="2400" dirty="0"/>
              <a:t> </a:t>
            </a:r>
            <a:r>
              <a:rPr lang="en-US" sz="2400" dirty="0" err="1"/>
              <a:t>thanh</a:t>
            </a:r>
            <a:r>
              <a:rPr lang="en-US" sz="2400" dirty="0"/>
              <a:t> </a:t>
            </a:r>
            <a:r>
              <a:rPr lang="en-US" sz="2400" dirty="0" err="1"/>
              <a:t>thiếu</a:t>
            </a:r>
            <a:r>
              <a:rPr lang="en-US" sz="2400" dirty="0"/>
              <a:t> </a:t>
            </a:r>
            <a:r>
              <a:rPr lang="en-US" sz="2400" dirty="0" err="1"/>
              <a:t>niên</a:t>
            </a:r>
            <a:r>
              <a:rPr lang="en-US" sz="2400" dirty="0"/>
              <a:t> </a:t>
            </a:r>
            <a:r>
              <a:rPr lang="en-US" sz="2400" dirty="0" err="1"/>
              <a:t>trong</a:t>
            </a:r>
            <a:r>
              <a:rPr lang="en-US" sz="2400" dirty="0"/>
              <a:t> </a:t>
            </a:r>
            <a:r>
              <a:rPr lang="en-US" sz="2400" dirty="0" err="1"/>
              <a:t>thế</a:t>
            </a:r>
            <a:r>
              <a:rPr lang="en-US" sz="2400" dirty="0"/>
              <a:t> </a:t>
            </a:r>
            <a:r>
              <a:rPr lang="en-US" sz="2400" dirty="0" err="1"/>
              <a:t>kỷ</a:t>
            </a:r>
            <a:r>
              <a:rPr lang="en-US" sz="2400" dirty="0"/>
              <a:t> 21.</a:t>
            </a:r>
            <a:endParaRPr lang="en-US" altLang="en-GB" sz="2400" dirty="0">
              <a:solidFill>
                <a:schemeClr val="tx1"/>
              </a:solidFill>
            </a:endParaRPr>
          </a:p>
        </p:txBody>
      </p:sp>
    </p:spTree>
    <p:extLst>
      <p:ext uri="{BB962C8B-B14F-4D97-AF65-F5344CB8AC3E}">
        <p14:creationId xmlns:p14="http://schemas.microsoft.com/office/powerpoint/2010/main" val="2764406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243191" cy="6858000"/>
          </a:xfrm>
          <a:prstGeom prst="rect">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a:t>`</a:t>
            </a:r>
          </a:p>
        </p:txBody>
      </p:sp>
      <p:sp>
        <p:nvSpPr>
          <p:cNvPr id="4" name="TextBox 3"/>
          <p:cNvSpPr txBox="1"/>
          <p:nvPr/>
        </p:nvSpPr>
        <p:spPr>
          <a:xfrm>
            <a:off x="243191" y="168159"/>
            <a:ext cx="11199823" cy="646331"/>
          </a:xfrm>
          <a:prstGeom prst="rect">
            <a:avLst/>
          </a:prstGeom>
          <a:noFill/>
        </p:spPr>
        <p:txBody>
          <a:bodyPr wrap="square" rtlCol="0">
            <a:spAutoFit/>
          </a:bodyPr>
          <a:lstStyle/>
          <a:p>
            <a:r>
              <a:rPr lang="en-GB" sz="3600" b="1" dirty="0">
                <a:solidFill>
                  <a:schemeClr val="bg1"/>
                </a:solidFill>
                <a:latin typeface="+mj-lt"/>
                <a:cs typeface="Times New Roman" panose="02020603050405020304" pitchFamily="18" charset="0"/>
              </a:rPr>
              <a:t>Danh Mục Kiểm Tra</a:t>
            </a:r>
          </a:p>
        </p:txBody>
      </p:sp>
      <p:graphicFrame>
        <p:nvGraphicFramePr>
          <p:cNvPr id="11" name="Table 10"/>
          <p:cNvGraphicFramePr>
            <a:graphicFrameLocks noGrp="1"/>
          </p:cNvGraphicFramePr>
          <p:nvPr>
            <p:extLst>
              <p:ext uri="{D42A27DB-BD31-4B8C-83A1-F6EECF244321}">
                <p14:modId xmlns:p14="http://schemas.microsoft.com/office/powerpoint/2010/main" val="3186045161"/>
              </p:ext>
            </p:extLst>
          </p:nvPr>
        </p:nvGraphicFramePr>
        <p:xfrm>
          <a:off x="330741" y="1167314"/>
          <a:ext cx="7451388" cy="3876682"/>
        </p:xfrm>
        <a:graphic>
          <a:graphicData uri="http://schemas.openxmlformats.org/drawingml/2006/table">
            <a:tbl>
              <a:tblPr firstRow="1" bandRow="1">
                <a:tableStyleId>{00A15C55-8517-42AA-B614-E9B94910E393}</a:tableStyleId>
              </a:tblPr>
              <a:tblGrid>
                <a:gridCol w="6144183">
                  <a:extLst>
                    <a:ext uri="{9D8B030D-6E8A-4147-A177-3AD203B41FA5}">
                      <a16:colId xmlns:a16="http://schemas.microsoft.com/office/drawing/2014/main" val="20000"/>
                    </a:ext>
                  </a:extLst>
                </a:gridCol>
                <a:gridCol w="1307205">
                  <a:extLst>
                    <a:ext uri="{9D8B030D-6E8A-4147-A177-3AD203B41FA5}">
                      <a16:colId xmlns:a16="http://schemas.microsoft.com/office/drawing/2014/main" val="20001"/>
                    </a:ext>
                  </a:extLst>
                </a:gridCol>
              </a:tblGrid>
              <a:tr h="739755">
                <a:tc>
                  <a:txBody>
                    <a:bodyPr/>
                    <a:lstStyle/>
                    <a:p>
                      <a:pPr algn="ctr"/>
                      <a:r>
                        <a:rPr lang="en-GB" dirty="0" err="1"/>
                        <a:t>Những</a:t>
                      </a:r>
                      <a:r>
                        <a:rPr lang="en-GB" dirty="0"/>
                        <a:t> </a:t>
                      </a:r>
                      <a:r>
                        <a:rPr lang="en-GB" dirty="0" err="1"/>
                        <a:t>điểm</a:t>
                      </a:r>
                      <a:r>
                        <a:rPr lang="en-GB" dirty="0"/>
                        <a:t> cần có trong bài văn miêu tả</a:t>
                      </a:r>
                    </a:p>
                  </a:txBody>
                  <a:tcPr/>
                </a:tc>
                <a:tc>
                  <a:txBody>
                    <a:bodyPr/>
                    <a:lstStyle/>
                    <a:p>
                      <a:pPr algn="ctr"/>
                      <a:r>
                        <a:rPr lang="en-GB" sz="2000" dirty="0"/>
                        <a:t> ĐÁNH DẤU</a:t>
                      </a:r>
                    </a:p>
                  </a:txBody>
                  <a:tcPr/>
                </a:tc>
                <a:extLst>
                  <a:ext uri="{0D108BD9-81ED-4DB2-BD59-A6C34878D82A}">
                    <a16:rowId xmlns:a16="http://schemas.microsoft.com/office/drawing/2014/main" val="10000"/>
                  </a:ext>
                </a:extLst>
              </a:tr>
              <a:tr h="759228">
                <a:tc>
                  <a:txBody>
                    <a:bodyPr/>
                    <a:lstStyle/>
                    <a:p>
                      <a:r>
                        <a:rPr lang="en-GB" dirty="0"/>
                        <a:t>Tạo dựng một bầu không khí trong bài văn miêu tả – sử dụng từ chính xác. Hãy nghĩ về bầu không khí mà em muốn tạo dựng. </a:t>
                      </a:r>
                    </a:p>
                  </a:txBody>
                  <a:tcPr/>
                </a:tc>
                <a:tc>
                  <a:txBody>
                    <a:bodyPr/>
                    <a:lstStyle/>
                    <a:p>
                      <a:endParaRPr lang="en-GB"/>
                    </a:p>
                  </a:txBody>
                  <a:tcPr/>
                </a:tc>
                <a:extLst>
                  <a:ext uri="{0D108BD9-81ED-4DB2-BD59-A6C34878D82A}">
                    <a16:rowId xmlns:a16="http://schemas.microsoft.com/office/drawing/2014/main" val="10001"/>
                  </a:ext>
                </a:extLst>
              </a:tr>
              <a:tr h="743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Sử dụng lối viết với giác quan. Miêu tả cái em nhìn thấy, nghe thấy, cảm thấy, sờ thấy và nếm được. </a:t>
                      </a:r>
                    </a:p>
                  </a:txBody>
                  <a:tcPr/>
                </a:tc>
                <a:tc>
                  <a:txBody>
                    <a:bodyPr/>
                    <a:lstStyle/>
                    <a:p>
                      <a:endParaRPr lang="en-GB"/>
                    </a:p>
                  </a:txBody>
                  <a:tcPr/>
                </a:tc>
                <a:extLst>
                  <a:ext uri="{0D108BD9-81ED-4DB2-BD59-A6C34878D82A}">
                    <a16:rowId xmlns:a16="http://schemas.microsoft.com/office/drawing/2014/main" val="10004"/>
                  </a:ext>
                </a:extLst>
              </a:tr>
              <a:tr h="739755">
                <a:tc>
                  <a:txBody>
                    <a:bodyPr/>
                    <a:lstStyle/>
                    <a:p>
                      <a:r>
                        <a:rPr lang="en-GB" dirty="0"/>
                        <a:t>Sử dụng những từ đồng nghĩa hay và thú vị!</a:t>
                      </a:r>
                    </a:p>
                  </a:txBody>
                  <a:tcPr/>
                </a:tc>
                <a:tc>
                  <a:txBody>
                    <a:bodyPr/>
                    <a:lstStyle/>
                    <a:p>
                      <a:endParaRPr lang="en-GB" dirty="0"/>
                    </a:p>
                  </a:txBody>
                  <a:tcPr/>
                </a:tc>
                <a:extLst>
                  <a:ext uri="{0D108BD9-81ED-4DB2-BD59-A6C34878D82A}">
                    <a16:rowId xmlns:a16="http://schemas.microsoft.com/office/drawing/2014/main" val="10005"/>
                  </a:ext>
                </a:extLst>
              </a:tr>
              <a:tr h="739755">
                <a:tc>
                  <a:txBody>
                    <a:bodyPr/>
                    <a:lstStyle/>
                    <a:p>
                      <a:r>
                        <a:rPr lang="en-GB" dirty="0"/>
                        <a:t>Sử dụng biện pháp nghệ thuật. </a:t>
                      </a:r>
                      <a:r>
                        <a:rPr lang="en-GB" dirty="0" err="1"/>
                        <a:t>Cân</a:t>
                      </a:r>
                      <a:r>
                        <a:rPr lang="en-GB" dirty="0"/>
                        <a:t> </a:t>
                      </a:r>
                      <a:r>
                        <a:rPr lang="en-GB" dirty="0" err="1"/>
                        <a:t>nhắc</a:t>
                      </a:r>
                      <a:r>
                        <a:rPr lang="en-GB" dirty="0"/>
                        <a:t> </a:t>
                      </a:r>
                      <a:r>
                        <a:rPr lang="en-GB" dirty="0" err="1"/>
                        <a:t>biện</a:t>
                      </a:r>
                      <a:r>
                        <a:rPr lang="en-GB" dirty="0"/>
                        <a:t> </a:t>
                      </a:r>
                      <a:r>
                        <a:rPr lang="en-GB" dirty="0" err="1"/>
                        <a:t>pháp</a:t>
                      </a:r>
                      <a:r>
                        <a:rPr lang="en-GB" dirty="0"/>
                        <a:t> so sánh hay nhân hóa! </a:t>
                      </a:r>
                    </a:p>
                  </a:txBody>
                  <a:tcPr/>
                </a:tc>
                <a:tc>
                  <a:txBody>
                    <a:bodyPr/>
                    <a:lstStyle/>
                    <a:p>
                      <a:endParaRPr lang="en-GB" dirty="0"/>
                    </a:p>
                  </a:txBody>
                  <a:tcPr/>
                </a:tc>
                <a:extLst>
                  <a:ext uri="{0D108BD9-81ED-4DB2-BD59-A6C34878D82A}">
                    <a16:rowId xmlns:a16="http://schemas.microsoft.com/office/drawing/2014/main" val="10006"/>
                  </a:ext>
                </a:extLst>
              </a:tr>
            </a:tbl>
          </a:graphicData>
        </a:graphic>
      </p:graphicFrame>
      <p:pic>
        <p:nvPicPr>
          <p:cNvPr id="5" name="Picture 4">
            <a:extLst>
              <a:ext uri="{FF2B5EF4-FFF2-40B4-BE49-F238E27FC236}">
                <a16:creationId xmlns:a16="http://schemas.microsoft.com/office/drawing/2014/main" id="{F0A2B833-432E-4D16-A6DA-F3B32D18B896}"/>
              </a:ext>
            </a:extLst>
          </p:cNvPr>
          <p:cNvPicPr>
            <a:picLocks noChangeAspect="1"/>
          </p:cNvPicPr>
          <p:nvPr/>
        </p:nvPicPr>
        <p:blipFill rotWithShape="1">
          <a:blip r:embed="rId2"/>
          <a:srcRect l="6757" t="13262" r="5177" b="11622"/>
          <a:stretch/>
        </p:blipFill>
        <p:spPr>
          <a:xfrm>
            <a:off x="8939719" y="2277616"/>
            <a:ext cx="3169526" cy="270344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41524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pPr eaLnBrk="1" hangingPunct="1"/>
            <a:r>
              <a:rPr lang="en-GB" altLang="en-US" sz="3600" dirty="0" err="1">
                <a:ea typeface="ＭＳ Ｐゴシック" panose="020B0600070205080204" pitchFamily="34" charset="-128"/>
              </a:rPr>
              <a:t>Nội</a:t>
            </a:r>
            <a:r>
              <a:rPr lang="en-GB" altLang="en-US" sz="3600" dirty="0">
                <a:ea typeface="ＭＳ Ｐゴシック" panose="020B0600070205080204" pitchFamily="34" charset="-128"/>
              </a:rPr>
              <a:t> dung</a:t>
            </a: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p:txBody>
          <a:bodyPr/>
          <a:lstStyle/>
          <a:p>
            <a:pPr lvl="2" eaLnBrk="1" hangingPunct="1"/>
            <a:endParaRPr lang="en-GB" altLang="en-US"/>
          </a:p>
          <a:p>
            <a:pPr eaLnBrk="1" hangingPunct="1"/>
            <a:r>
              <a:rPr lang="en-GB" altLang="en-US"/>
              <a:t>Văn miêu tả là gì?</a:t>
            </a:r>
          </a:p>
          <a:p>
            <a:pPr eaLnBrk="1" hangingPunct="1"/>
            <a:r>
              <a:rPr lang="en-US" b="0" i="0">
                <a:solidFill>
                  <a:schemeClr val="accent4">
                    <a:lumMod val="50000"/>
                  </a:schemeClr>
                </a:solidFill>
                <a:effectLst/>
              </a:rPr>
              <a:t>Một bài văn miêu tả hiệu quả trông như thế nào</a:t>
            </a:r>
            <a:r>
              <a:rPr lang="en-GB" altLang="en-US">
                <a:solidFill>
                  <a:schemeClr val="accent4">
                    <a:lumMod val="50000"/>
                  </a:schemeClr>
                </a:solidFill>
              </a:rPr>
              <a:t>?</a:t>
            </a:r>
          </a:p>
          <a:p>
            <a:pPr eaLnBrk="1" hangingPunct="1"/>
            <a:r>
              <a:rPr lang="en-GB" altLang="en-US"/>
              <a:t>Các quy tắc dùng trong văn miêu tả</a:t>
            </a:r>
          </a:p>
          <a:p>
            <a:pPr eaLnBrk="1" hangingPunct="1"/>
            <a:r>
              <a:rPr lang="en-GB" altLang="en-US"/>
              <a:t>Danh mục kiểm tra</a:t>
            </a:r>
          </a:p>
          <a:p>
            <a:pPr eaLnBrk="1" hangingPunct="1"/>
            <a:endParaRPr lang="en-GB" altLang="en-US"/>
          </a:p>
          <a:p>
            <a:pPr eaLnBrk="1" hangingPunct="1"/>
            <a:endParaRPr lang="en-GB"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a:extLst>
              <a:ext uri="{FF2B5EF4-FFF2-40B4-BE49-F238E27FC236}">
                <a16:creationId xmlns:a16="http://schemas.microsoft.com/office/drawing/2014/main" id="{250F24B7-45E6-4242-AA9B-3A41A87739B6}"/>
              </a:ext>
            </a:extLst>
          </p:cNvPr>
          <p:cNvSpPr>
            <a:spLocks noGrp="1" noChangeArrowheads="1"/>
          </p:cNvSpPr>
          <p:nvPr>
            <p:ph type="ctrTitle"/>
          </p:nvPr>
        </p:nvSpPr>
        <p:spPr bwMode="auto">
          <a:xfrm>
            <a:off x="3552660" y="2385847"/>
            <a:ext cx="4849812" cy="10431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r>
              <a:rPr lang="en-GB" altLang="en-US" sz="4000" dirty="0" err="1"/>
              <a:t>Văn</a:t>
            </a:r>
            <a:r>
              <a:rPr lang="en-GB" altLang="en-US" sz="4000" dirty="0"/>
              <a:t> </a:t>
            </a:r>
            <a:r>
              <a:rPr lang="en-GB" altLang="en-US" sz="4000" dirty="0" err="1"/>
              <a:t>miêu</a:t>
            </a:r>
            <a:r>
              <a:rPr lang="en-GB" altLang="en-US" sz="4000" dirty="0"/>
              <a:t> </a:t>
            </a:r>
            <a:r>
              <a:rPr lang="en-GB" altLang="en-US" sz="4000" dirty="0" err="1"/>
              <a:t>tả</a:t>
            </a:r>
            <a:r>
              <a:rPr lang="en-GB" altLang="en-US" sz="4000" dirty="0"/>
              <a:t> </a:t>
            </a:r>
            <a:r>
              <a:rPr lang="en-GB" altLang="en-US" sz="4000" dirty="0" err="1"/>
              <a:t>là</a:t>
            </a:r>
            <a:r>
              <a:rPr lang="en-GB" altLang="en-US" sz="4000" dirty="0"/>
              <a:t> </a:t>
            </a:r>
            <a:r>
              <a:rPr lang="en-GB" altLang="en-US" sz="4000" dirty="0" err="1"/>
              <a:t>gì</a:t>
            </a:r>
            <a:r>
              <a:rPr lang="en-GB" altLang="en-US" sz="4000" dirty="0"/>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pPr eaLnBrk="1" hangingPunct="1"/>
            <a:r>
              <a:rPr lang="en-GB" altLang="en-US" sz="3600" dirty="0" err="1"/>
              <a:t>Định</a:t>
            </a:r>
            <a:r>
              <a:rPr lang="en-GB" altLang="en-US" sz="3600" dirty="0"/>
              <a:t> </a:t>
            </a:r>
            <a:r>
              <a:rPr lang="en-GB" altLang="en-US" sz="3600" dirty="0" err="1"/>
              <a:t>nghĩa</a:t>
            </a:r>
            <a:endParaRPr lang="en-GB" altLang="en-US" sz="3600" dirty="0"/>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a:xfrm>
            <a:off x="114300" y="1457325"/>
            <a:ext cx="7485908" cy="4656138"/>
          </a:xfrm>
        </p:spPr>
        <p:txBody>
          <a:bodyPr/>
          <a:lstStyle/>
          <a:p>
            <a:pPr eaLnBrk="1" hangingPunct="1">
              <a:buFont typeface="Wingdings" pitchFamily="2" charset="2"/>
              <a:buChar char="ü"/>
            </a:pPr>
            <a:r>
              <a:rPr lang="en-US" sz="2100" b="0" i="0" dirty="0" err="1">
                <a:solidFill>
                  <a:schemeClr val="accent4"/>
                </a:solidFill>
                <a:effectLst/>
                <a:latin typeface="Verdana" panose="020B0604030504040204" pitchFamily="34" charset="0"/>
              </a:rPr>
              <a:t>Văn</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miêu</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tả</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giúp</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người</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đọc</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hình</a:t>
            </a:r>
            <a:r>
              <a:rPr lang="en-US" sz="2100" b="0" i="0" dirty="0">
                <a:solidFill>
                  <a:schemeClr val="accent4"/>
                </a:solidFill>
                <a:effectLst/>
                <a:latin typeface="Verdana" panose="020B0604030504040204" pitchFamily="34" charset="0"/>
              </a:rPr>
              <a:t> dung </a:t>
            </a:r>
            <a:r>
              <a:rPr lang="en-US" sz="2100" b="0" i="0" dirty="0" err="1">
                <a:solidFill>
                  <a:schemeClr val="accent4"/>
                </a:solidFill>
                <a:effectLst/>
                <a:latin typeface="Verdana" panose="020B0604030504040204" pitchFamily="34" charset="0"/>
              </a:rPr>
              <a:t>được</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người</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địa</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điểm</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sự</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vật</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hoặc</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tình</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huống</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được</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miêu</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tả</a:t>
            </a:r>
            <a:r>
              <a:rPr lang="en-US" sz="2100" b="0" i="0" dirty="0">
                <a:solidFill>
                  <a:schemeClr val="accent4"/>
                </a:solidFill>
                <a:effectLst/>
                <a:latin typeface="Verdana" panose="020B0604030504040204" pitchFamily="34" charset="0"/>
              </a:rPr>
              <a:t>. </a:t>
            </a:r>
          </a:p>
          <a:p>
            <a:pPr>
              <a:buFont typeface="Wingdings" pitchFamily="2" charset="2"/>
              <a:buChar char="ü"/>
            </a:pPr>
            <a:r>
              <a:rPr lang="en-US" altLang="en-US" sz="2100" dirty="0" err="1">
                <a:solidFill>
                  <a:schemeClr val="accent4"/>
                </a:solidFill>
                <a:latin typeface="Verdana" panose="020B0604030504040204" pitchFamily="34" charset="0"/>
              </a:rPr>
              <a:t>Văn</a:t>
            </a:r>
            <a:r>
              <a:rPr lang="en-US" altLang="en-US" sz="2100" dirty="0">
                <a:solidFill>
                  <a:schemeClr val="accent4"/>
                </a:solidFill>
                <a:latin typeface="Verdana" panose="020B0604030504040204" pitchFamily="34" charset="0"/>
              </a:rPr>
              <a:t> </a:t>
            </a:r>
            <a:r>
              <a:rPr lang="en-US" altLang="en-US" sz="2100" dirty="0" err="1">
                <a:solidFill>
                  <a:schemeClr val="accent4"/>
                </a:solidFill>
                <a:latin typeface="Verdana" panose="020B0604030504040204" pitchFamily="34" charset="0"/>
              </a:rPr>
              <a:t>miêu</a:t>
            </a:r>
            <a:r>
              <a:rPr lang="en-US" altLang="en-US" sz="2100" dirty="0">
                <a:solidFill>
                  <a:schemeClr val="accent4"/>
                </a:solidFill>
                <a:latin typeface="Verdana" panose="020B0604030504040204" pitchFamily="34" charset="0"/>
              </a:rPr>
              <a:t> </a:t>
            </a:r>
            <a:r>
              <a:rPr lang="en-US" altLang="en-US" sz="2100" dirty="0" err="1">
                <a:solidFill>
                  <a:schemeClr val="accent4"/>
                </a:solidFill>
                <a:latin typeface="Verdana" panose="020B0604030504040204" pitchFamily="34" charset="0"/>
              </a:rPr>
              <a:t>tả</a:t>
            </a:r>
            <a:r>
              <a:rPr lang="en-US" altLang="en-US" sz="2100" dirty="0">
                <a:solidFill>
                  <a:schemeClr val="accent4"/>
                </a:solidFill>
                <a:latin typeface="Verdana" panose="020B0604030504040204" pitchFamily="34" charset="0"/>
              </a:rPr>
              <a:t> </a:t>
            </a:r>
            <a:r>
              <a:rPr lang="en-US" altLang="en-US" sz="2100" dirty="0" err="1">
                <a:solidFill>
                  <a:schemeClr val="accent4"/>
                </a:solidFill>
                <a:latin typeface="Verdana" panose="020B0604030504040204" pitchFamily="34" charset="0"/>
              </a:rPr>
              <a:t>nhằm</a:t>
            </a:r>
            <a:r>
              <a:rPr lang="en-US" altLang="en-US" sz="2100" dirty="0">
                <a:solidFill>
                  <a:schemeClr val="accent4"/>
                </a:solidFill>
                <a:latin typeface="Verdana" panose="020B0604030504040204" pitchFamily="34" charset="0"/>
              </a:rPr>
              <a:t> </a:t>
            </a:r>
            <a:r>
              <a:rPr lang="en-US" altLang="en-US" sz="2100" dirty="0" err="1">
                <a:solidFill>
                  <a:schemeClr val="accent4"/>
                </a:solidFill>
                <a:latin typeface="Verdana" panose="020B0604030504040204" pitchFamily="34" charset="0"/>
              </a:rPr>
              <a:t>mục</a:t>
            </a:r>
            <a:r>
              <a:rPr lang="en-US" altLang="en-US" sz="2100" dirty="0">
                <a:solidFill>
                  <a:schemeClr val="accent4"/>
                </a:solidFill>
                <a:latin typeface="Verdana" panose="020B0604030504040204" pitchFamily="34" charset="0"/>
              </a:rPr>
              <a:t> </a:t>
            </a:r>
            <a:r>
              <a:rPr lang="en-US" altLang="en-US" sz="2100" dirty="0" err="1">
                <a:solidFill>
                  <a:schemeClr val="accent4"/>
                </a:solidFill>
                <a:latin typeface="Verdana" panose="020B0604030504040204" pitchFamily="34" charset="0"/>
              </a:rPr>
              <a:t>đích</a:t>
            </a:r>
            <a:r>
              <a:rPr lang="en-US" altLang="en-US" sz="2100" dirty="0">
                <a:solidFill>
                  <a:schemeClr val="accent4"/>
                </a:solidFill>
                <a:latin typeface="Verdana" panose="020B0604030504040204" pitchFamily="34" charset="0"/>
              </a:rPr>
              <a:t> </a:t>
            </a:r>
            <a:r>
              <a:rPr lang="en-US" altLang="en-US" sz="2100" dirty="0" err="1">
                <a:solidFill>
                  <a:schemeClr val="accent4"/>
                </a:solidFill>
                <a:latin typeface="Verdana" panose="020B0604030504040204" pitchFamily="34" charset="0"/>
              </a:rPr>
              <a:t>gây</a:t>
            </a:r>
            <a:r>
              <a:rPr lang="en-US" altLang="en-US" sz="2100" dirty="0">
                <a:solidFill>
                  <a:schemeClr val="accent4"/>
                </a:solidFill>
                <a:latin typeface="Verdana" panose="020B0604030504040204" pitchFamily="34" charset="0"/>
              </a:rPr>
              <a:t> </a:t>
            </a:r>
            <a:r>
              <a:rPr lang="en-US" altLang="en-US" sz="2100" dirty="0" err="1">
                <a:solidFill>
                  <a:schemeClr val="accent4"/>
                </a:solidFill>
                <a:latin typeface="Verdana" panose="020B0604030504040204" pitchFamily="34" charset="0"/>
              </a:rPr>
              <a:t>sự</a:t>
            </a:r>
            <a:r>
              <a:rPr lang="en-US" altLang="en-US" sz="2100" dirty="0">
                <a:solidFill>
                  <a:schemeClr val="accent4"/>
                </a:solidFill>
                <a:latin typeface="Verdana" panose="020B0604030504040204" pitchFamily="34" charset="0"/>
              </a:rPr>
              <a:t> </a:t>
            </a:r>
            <a:r>
              <a:rPr lang="en-US" altLang="en-US" sz="2100" dirty="0" err="1">
                <a:solidFill>
                  <a:schemeClr val="accent4"/>
                </a:solidFill>
                <a:latin typeface="Verdana" panose="020B0604030504040204" pitchFamily="34" charset="0"/>
              </a:rPr>
              <a:t>chú</a:t>
            </a:r>
            <a:r>
              <a:rPr lang="en-US" altLang="en-US" sz="2100" dirty="0">
                <a:solidFill>
                  <a:schemeClr val="accent4"/>
                </a:solidFill>
                <a:latin typeface="Verdana" panose="020B0604030504040204" pitchFamily="34" charset="0"/>
              </a:rPr>
              <a:t> ý, </a:t>
            </a:r>
            <a:r>
              <a:rPr lang="en-US" altLang="en-US" sz="2100" dirty="0" err="1">
                <a:solidFill>
                  <a:schemeClr val="accent4"/>
                </a:solidFill>
                <a:latin typeface="Verdana" panose="020B0604030504040204" pitchFamily="34" charset="0"/>
              </a:rPr>
              <a:t>thu</a:t>
            </a:r>
            <a:r>
              <a:rPr lang="en-US" altLang="en-US" sz="2100" dirty="0">
                <a:solidFill>
                  <a:schemeClr val="accent4"/>
                </a:solidFill>
                <a:latin typeface="Verdana" panose="020B0604030504040204" pitchFamily="34" charset="0"/>
              </a:rPr>
              <a:t> </a:t>
            </a:r>
            <a:r>
              <a:rPr lang="en-US" altLang="en-US" sz="2100" dirty="0" err="1">
                <a:solidFill>
                  <a:schemeClr val="accent4"/>
                </a:solidFill>
                <a:latin typeface="Verdana" panose="020B0604030504040204" pitchFamily="34" charset="0"/>
              </a:rPr>
              <a:t>hút</a:t>
            </a:r>
            <a:r>
              <a:rPr lang="en-US" altLang="en-US" sz="2100" dirty="0">
                <a:solidFill>
                  <a:schemeClr val="accent4"/>
                </a:solidFill>
                <a:latin typeface="Verdana" panose="020B0604030504040204" pitchFamily="34" charset="0"/>
              </a:rPr>
              <a:t> </a:t>
            </a:r>
            <a:r>
              <a:rPr lang="en-US" altLang="en-US" sz="2100" dirty="0" err="1">
                <a:solidFill>
                  <a:schemeClr val="accent4"/>
                </a:solidFill>
                <a:latin typeface="Verdana" panose="020B0604030504040204" pitchFamily="34" charset="0"/>
              </a:rPr>
              <a:t>và</a:t>
            </a:r>
            <a:r>
              <a:rPr lang="en-US" altLang="en-US" sz="2100" dirty="0">
                <a:solidFill>
                  <a:schemeClr val="accent4"/>
                </a:solidFill>
                <a:latin typeface="Verdana" panose="020B0604030504040204" pitchFamily="34" charset="0"/>
              </a:rPr>
              <a:t> </a:t>
            </a:r>
            <a:r>
              <a:rPr lang="en-US" altLang="en-US" sz="2100" dirty="0" err="1">
                <a:solidFill>
                  <a:schemeClr val="accent4"/>
                </a:solidFill>
                <a:latin typeface="Verdana" panose="020B0604030504040204" pitchFamily="34" charset="0"/>
              </a:rPr>
              <a:t>ảnh</a:t>
            </a:r>
            <a:r>
              <a:rPr lang="en-US" altLang="en-US" sz="2100" dirty="0">
                <a:solidFill>
                  <a:schemeClr val="accent4"/>
                </a:solidFill>
                <a:latin typeface="Verdana" panose="020B0604030504040204" pitchFamily="34" charset="0"/>
              </a:rPr>
              <a:t> </a:t>
            </a:r>
            <a:r>
              <a:rPr lang="en-US" altLang="en-US" sz="2100" dirty="0" err="1">
                <a:solidFill>
                  <a:schemeClr val="accent4"/>
                </a:solidFill>
                <a:latin typeface="Verdana" panose="020B0604030504040204" pitchFamily="34" charset="0"/>
              </a:rPr>
              <a:t>hưởng</a:t>
            </a:r>
            <a:r>
              <a:rPr lang="en-US" altLang="en-US" sz="2100" dirty="0">
                <a:solidFill>
                  <a:schemeClr val="accent4"/>
                </a:solidFill>
                <a:latin typeface="Verdana" panose="020B0604030504040204" pitchFamily="34" charset="0"/>
              </a:rPr>
              <a:t> </a:t>
            </a:r>
            <a:r>
              <a:rPr lang="en-US" altLang="en-US" sz="2100" dirty="0" err="1">
                <a:solidFill>
                  <a:schemeClr val="accent4"/>
                </a:solidFill>
                <a:latin typeface="Verdana" panose="020B0604030504040204" pitchFamily="34" charset="0"/>
              </a:rPr>
              <a:t>lên</a:t>
            </a:r>
            <a:r>
              <a:rPr lang="en-US" altLang="en-US" sz="2100" dirty="0">
                <a:solidFill>
                  <a:schemeClr val="accent4"/>
                </a:solidFill>
                <a:latin typeface="Verdana" panose="020B0604030504040204" pitchFamily="34" charset="0"/>
              </a:rPr>
              <a:t> </a:t>
            </a:r>
            <a:r>
              <a:rPr lang="en-US" altLang="en-US" sz="2100" dirty="0" err="1">
                <a:solidFill>
                  <a:schemeClr val="accent4"/>
                </a:solidFill>
                <a:latin typeface="Verdana" panose="020B0604030504040204" pitchFamily="34" charset="0"/>
              </a:rPr>
              <a:t>người</a:t>
            </a:r>
            <a:r>
              <a:rPr lang="en-US" altLang="en-US" sz="2100" dirty="0">
                <a:solidFill>
                  <a:schemeClr val="accent4"/>
                </a:solidFill>
                <a:latin typeface="Verdana" panose="020B0604030504040204" pitchFamily="34" charset="0"/>
              </a:rPr>
              <a:t> </a:t>
            </a:r>
            <a:r>
              <a:rPr lang="en-US" altLang="en-US" sz="2100" dirty="0" err="1">
                <a:solidFill>
                  <a:schemeClr val="accent4"/>
                </a:solidFill>
                <a:latin typeface="Verdana" panose="020B0604030504040204" pitchFamily="34" charset="0"/>
              </a:rPr>
              <a:t>đọc</a:t>
            </a:r>
            <a:r>
              <a:rPr lang="en-US" altLang="en-US" sz="2100" dirty="0">
                <a:solidFill>
                  <a:schemeClr val="accent4"/>
                </a:solidFill>
                <a:latin typeface="Verdana" panose="020B0604030504040204" pitchFamily="34" charset="0"/>
              </a:rPr>
              <a:t>. </a:t>
            </a:r>
            <a:endParaRPr lang="en-US" sz="2100" b="0" i="0" dirty="0">
              <a:solidFill>
                <a:schemeClr val="accent4"/>
              </a:solidFill>
              <a:effectLst/>
              <a:latin typeface="Verdana" panose="020B0604030504040204" pitchFamily="34" charset="0"/>
            </a:endParaRPr>
          </a:p>
          <a:p>
            <a:pPr>
              <a:buFont typeface="Wingdings" pitchFamily="2" charset="2"/>
              <a:buChar char="ü"/>
            </a:pPr>
            <a:r>
              <a:rPr lang="en-US" sz="2100" dirty="0">
                <a:solidFill>
                  <a:schemeClr val="accent4"/>
                </a:solidFill>
                <a:latin typeface="Verdana" panose="020B0604030504040204" pitchFamily="34" charset="0"/>
              </a:rPr>
              <a:t>Khi </a:t>
            </a:r>
            <a:r>
              <a:rPr lang="en-US" sz="2100" dirty="0" err="1">
                <a:solidFill>
                  <a:schemeClr val="accent4"/>
                </a:solidFill>
                <a:latin typeface="Verdana" panose="020B0604030504040204" pitchFamily="34" charset="0"/>
              </a:rPr>
              <a:t>viết</a:t>
            </a:r>
            <a:r>
              <a:rPr lang="en-US" sz="2100" dirty="0">
                <a:solidFill>
                  <a:schemeClr val="accent4"/>
                </a:solidFill>
                <a:latin typeface="Verdana" panose="020B0604030504040204" pitchFamily="34" charset="0"/>
              </a:rPr>
              <a:t> </a:t>
            </a:r>
            <a:r>
              <a:rPr lang="en-US" sz="2100" dirty="0" err="1">
                <a:solidFill>
                  <a:schemeClr val="accent4"/>
                </a:solidFill>
                <a:latin typeface="Verdana" panose="020B0604030504040204" pitchFamily="34" charset="0"/>
              </a:rPr>
              <a:t>văn</a:t>
            </a:r>
            <a:r>
              <a:rPr lang="en-US" sz="2100" dirty="0">
                <a:solidFill>
                  <a:schemeClr val="accent4"/>
                </a:solidFill>
                <a:latin typeface="Verdana" panose="020B0604030504040204" pitchFamily="34" charset="0"/>
              </a:rPr>
              <a:t> </a:t>
            </a:r>
            <a:r>
              <a:rPr lang="en-US" sz="2100" dirty="0" err="1">
                <a:solidFill>
                  <a:schemeClr val="accent4"/>
                </a:solidFill>
                <a:latin typeface="Verdana" panose="020B0604030504040204" pitchFamily="34" charset="0"/>
              </a:rPr>
              <a:t>miêu</a:t>
            </a:r>
            <a:r>
              <a:rPr lang="en-US" sz="2100" dirty="0">
                <a:solidFill>
                  <a:schemeClr val="accent4"/>
                </a:solidFill>
                <a:latin typeface="Verdana" panose="020B0604030504040204" pitchFamily="34" charset="0"/>
              </a:rPr>
              <a:t> </a:t>
            </a:r>
            <a:r>
              <a:rPr lang="en-US" sz="2100" dirty="0" err="1">
                <a:solidFill>
                  <a:schemeClr val="accent4"/>
                </a:solidFill>
                <a:latin typeface="Verdana" panose="020B0604030504040204" pitchFamily="34" charset="0"/>
              </a:rPr>
              <a:t>tả</a:t>
            </a:r>
            <a:r>
              <a:rPr lang="en-US" sz="2100" dirty="0">
                <a:solidFill>
                  <a:schemeClr val="accent4"/>
                </a:solidFill>
                <a:latin typeface="Verdana" panose="020B0604030504040204" pitchFamily="34" charset="0"/>
              </a:rPr>
              <a:t>, </a:t>
            </a:r>
            <a:r>
              <a:rPr lang="en-US" sz="2100" dirty="0" err="1">
                <a:solidFill>
                  <a:schemeClr val="accent4"/>
                </a:solidFill>
                <a:latin typeface="Verdana" panose="020B0604030504040204" pitchFamily="34" charset="0"/>
              </a:rPr>
              <a:t>chúng</a:t>
            </a:r>
            <a:r>
              <a:rPr lang="en-US" sz="2100" dirty="0">
                <a:solidFill>
                  <a:schemeClr val="accent4"/>
                </a:solidFill>
                <a:latin typeface="Verdana" panose="020B0604030504040204" pitchFamily="34" charset="0"/>
              </a:rPr>
              <a:t> ta </a:t>
            </a:r>
            <a:r>
              <a:rPr lang="en-US" sz="2100" dirty="0" err="1">
                <a:solidFill>
                  <a:schemeClr val="accent4"/>
                </a:solidFill>
                <a:latin typeface="Verdana" panose="020B0604030504040204" pitchFamily="34" charset="0"/>
              </a:rPr>
              <a:t>cần</a:t>
            </a:r>
            <a:r>
              <a:rPr lang="en-US" sz="2100" dirty="0">
                <a:solidFill>
                  <a:schemeClr val="accent4"/>
                </a:solidFill>
                <a:latin typeface="Verdana" panose="020B0604030504040204" pitchFamily="34" charset="0"/>
              </a:rPr>
              <a:t> </a:t>
            </a:r>
            <a:r>
              <a:rPr lang="en-US" sz="2100" dirty="0" err="1">
                <a:solidFill>
                  <a:schemeClr val="accent4"/>
                </a:solidFill>
                <a:latin typeface="Verdana" panose="020B0604030504040204" pitchFamily="34" charset="0"/>
              </a:rPr>
              <a:t>chú</a:t>
            </a:r>
            <a:r>
              <a:rPr lang="en-US" sz="2100" dirty="0">
                <a:solidFill>
                  <a:schemeClr val="accent4"/>
                </a:solidFill>
                <a:latin typeface="Verdana" panose="020B0604030504040204" pitchFamily="34" charset="0"/>
              </a:rPr>
              <a:t> ý </a:t>
            </a:r>
            <a:r>
              <a:rPr lang="en-US" sz="2100" dirty="0" err="1">
                <a:solidFill>
                  <a:schemeClr val="accent4"/>
                </a:solidFill>
                <a:latin typeface="Verdana" panose="020B0604030504040204" pitchFamily="34" charset="0"/>
              </a:rPr>
              <a:t>đến</a:t>
            </a:r>
            <a:r>
              <a:rPr lang="en-US" sz="2100" dirty="0">
                <a:solidFill>
                  <a:schemeClr val="accent4"/>
                </a:solidFill>
                <a:latin typeface="Verdana" panose="020B0604030504040204" pitchFamily="34" charset="0"/>
              </a:rPr>
              <a:t> </a:t>
            </a:r>
            <a:r>
              <a:rPr lang="en-US" sz="2100" dirty="0" err="1">
                <a:solidFill>
                  <a:schemeClr val="accent4"/>
                </a:solidFill>
                <a:latin typeface="Verdana" panose="020B0604030504040204" pitchFamily="34" charset="0"/>
              </a:rPr>
              <a:t>các</a:t>
            </a:r>
            <a:r>
              <a:rPr lang="en-US" sz="2100" dirty="0">
                <a:solidFill>
                  <a:schemeClr val="accent4"/>
                </a:solidFill>
                <a:latin typeface="Verdana" panose="020B0604030504040204" pitchFamily="34" charset="0"/>
              </a:rPr>
              <a:t> chi </a:t>
            </a:r>
            <a:r>
              <a:rPr lang="en-US" sz="2100" dirty="0" err="1">
                <a:solidFill>
                  <a:schemeClr val="accent4"/>
                </a:solidFill>
                <a:latin typeface="Verdana" panose="020B0604030504040204" pitchFamily="34" charset="0"/>
              </a:rPr>
              <a:t>tiết</a:t>
            </a:r>
            <a:r>
              <a:rPr lang="en-US" sz="2100" dirty="0">
                <a:solidFill>
                  <a:schemeClr val="accent4"/>
                </a:solidFill>
                <a:latin typeface="Verdana" panose="020B0604030504040204" pitchFamily="34" charset="0"/>
              </a:rPr>
              <a:t> </a:t>
            </a:r>
            <a:r>
              <a:rPr lang="en-US" sz="2100" dirty="0" err="1">
                <a:solidFill>
                  <a:schemeClr val="accent4"/>
                </a:solidFill>
                <a:latin typeface="Verdana" panose="020B0604030504040204" pitchFamily="34" charset="0"/>
              </a:rPr>
              <a:t>được</a:t>
            </a:r>
            <a:r>
              <a:rPr lang="en-US" sz="2100" dirty="0">
                <a:solidFill>
                  <a:schemeClr val="accent4"/>
                </a:solidFill>
                <a:latin typeface="Verdana" panose="020B0604030504040204" pitchFamily="34" charset="0"/>
              </a:rPr>
              <a:t> </a:t>
            </a:r>
            <a:r>
              <a:rPr lang="en-US" sz="2100" dirty="0" err="1">
                <a:solidFill>
                  <a:schemeClr val="accent4"/>
                </a:solidFill>
                <a:latin typeface="Verdana" panose="020B0604030504040204" pitchFamily="34" charset="0"/>
              </a:rPr>
              <a:t>miêu</a:t>
            </a:r>
            <a:r>
              <a:rPr lang="en-US" sz="2100" dirty="0">
                <a:solidFill>
                  <a:schemeClr val="accent4"/>
                </a:solidFill>
                <a:latin typeface="Verdana" panose="020B0604030504040204" pitchFamily="34" charset="0"/>
              </a:rPr>
              <a:t> </a:t>
            </a:r>
            <a:r>
              <a:rPr lang="en-US" sz="2100" dirty="0" err="1">
                <a:solidFill>
                  <a:schemeClr val="accent4"/>
                </a:solidFill>
                <a:latin typeface="Verdana" panose="020B0604030504040204" pitchFamily="34" charset="0"/>
              </a:rPr>
              <a:t>tả</a:t>
            </a:r>
            <a:r>
              <a:rPr lang="en-US" sz="2100" dirty="0">
                <a:solidFill>
                  <a:schemeClr val="accent4"/>
                </a:solidFill>
                <a:latin typeface="Verdana" panose="020B0604030504040204" pitchFamily="34" charset="0"/>
              </a:rPr>
              <a:t> </a:t>
            </a:r>
            <a:r>
              <a:rPr lang="en-US" sz="2100" dirty="0" err="1">
                <a:solidFill>
                  <a:schemeClr val="accent4"/>
                </a:solidFill>
                <a:latin typeface="Verdana" panose="020B0604030504040204" pitchFamily="34" charset="0"/>
              </a:rPr>
              <a:t>bằng</a:t>
            </a:r>
            <a:r>
              <a:rPr lang="en-US" sz="2100" dirty="0">
                <a:solidFill>
                  <a:schemeClr val="accent4"/>
                </a:solidFill>
                <a:latin typeface="Verdana" panose="020B0604030504040204" pitchFamily="34" charset="0"/>
              </a:rPr>
              <a:t> </a:t>
            </a:r>
            <a:r>
              <a:rPr lang="en-US" sz="2100" dirty="0" err="1">
                <a:solidFill>
                  <a:schemeClr val="accent4"/>
                </a:solidFill>
                <a:latin typeface="Verdana" panose="020B0604030504040204" pitchFamily="34" charset="0"/>
              </a:rPr>
              <a:t>cách</a:t>
            </a:r>
            <a:r>
              <a:rPr lang="en-US" sz="2100" dirty="0">
                <a:solidFill>
                  <a:schemeClr val="accent4"/>
                </a:solidFill>
                <a:latin typeface="Verdana" panose="020B0604030504040204" pitchFamily="34" charset="0"/>
              </a:rPr>
              <a:t> </a:t>
            </a:r>
            <a:r>
              <a:rPr lang="en-US" sz="2100" dirty="0" err="1">
                <a:solidFill>
                  <a:schemeClr val="accent4"/>
                </a:solidFill>
                <a:latin typeface="Verdana" panose="020B0604030504040204" pitchFamily="34" charset="0"/>
              </a:rPr>
              <a:t>sử</a:t>
            </a:r>
            <a:r>
              <a:rPr lang="en-US" sz="2100" dirty="0">
                <a:solidFill>
                  <a:schemeClr val="accent4"/>
                </a:solidFill>
                <a:latin typeface="Verdana" panose="020B0604030504040204" pitchFamily="34" charset="0"/>
              </a:rPr>
              <a:t> </a:t>
            </a:r>
            <a:r>
              <a:rPr lang="en-US" sz="2100" dirty="0" err="1">
                <a:solidFill>
                  <a:schemeClr val="accent4"/>
                </a:solidFill>
                <a:latin typeface="Verdana" panose="020B0604030504040204" pitchFamily="34" charset="0"/>
              </a:rPr>
              <a:t>dụng</a:t>
            </a:r>
            <a:r>
              <a:rPr lang="en-US" sz="2100" dirty="0">
                <a:solidFill>
                  <a:schemeClr val="accent4"/>
                </a:solidFill>
                <a:latin typeface="Verdana" panose="020B0604030504040204" pitchFamily="34" charset="0"/>
              </a:rPr>
              <a:t> </a:t>
            </a:r>
            <a:r>
              <a:rPr lang="en-US" sz="2100" dirty="0" err="1">
                <a:solidFill>
                  <a:schemeClr val="accent4"/>
                </a:solidFill>
                <a:latin typeface="Verdana" panose="020B0604030504040204" pitchFamily="34" charset="0"/>
              </a:rPr>
              <a:t>tất</a:t>
            </a:r>
            <a:r>
              <a:rPr lang="en-US" sz="2100" dirty="0">
                <a:solidFill>
                  <a:schemeClr val="accent4"/>
                </a:solidFill>
                <a:latin typeface="Verdana" panose="020B0604030504040204" pitchFamily="34" charset="0"/>
              </a:rPr>
              <a:t> </a:t>
            </a:r>
            <a:r>
              <a:rPr lang="en-US" sz="2100" dirty="0" err="1">
                <a:solidFill>
                  <a:schemeClr val="accent4"/>
                </a:solidFill>
                <a:latin typeface="Verdana" panose="020B0604030504040204" pitchFamily="34" charset="0"/>
              </a:rPr>
              <a:t>cả</a:t>
            </a:r>
            <a:r>
              <a:rPr lang="en-US" sz="2100" dirty="0">
                <a:solidFill>
                  <a:schemeClr val="accent4"/>
                </a:solidFill>
                <a:latin typeface="Verdana" panose="020B0604030504040204" pitchFamily="34" charset="0"/>
              </a:rPr>
              <a:t> </a:t>
            </a:r>
            <a:r>
              <a:rPr lang="en-US" sz="2100" dirty="0" err="1">
                <a:solidFill>
                  <a:schemeClr val="accent4"/>
                </a:solidFill>
                <a:latin typeface="Verdana" panose="020B0604030504040204" pitchFamily="34" charset="0"/>
              </a:rPr>
              <a:t>năm</a:t>
            </a:r>
            <a:r>
              <a:rPr lang="en-US" sz="2100" dirty="0">
                <a:solidFill>
                  <a:schemeClr val="accent4"/>
                </a:solidFill>
                <a:latin typeface="Verdana" panose="020B0604030504040204" pitchFamily="34" charset="0"/>
              </a:rPr>
              <a:t> </a:t>
            </a:r>
            <a:r>
              <a:rPr lang="en-US" sz="2100" dirty="0" err="1">
                <a:solidFill>
                  <a:schemeClr val="accent4"/>
                </a:solidFill>
                <a:latin typeface="Verdana" panose="020B0604030504040204" pitchFamily="34" charset="0"/>
              </a:rPr>
              <a:t>giác</a:t>
            </a:r>
            <a:r>
              <a:rPr lang="en-US" sz="2100" dirty="0">
                <a:solidFill>
                  <a:schemeClr val="accent4"/>
                </a:solidFill>
                <a:latin typeface="Verdana" panose="020B0604030504040204" pitchFamily="34" charset="0"/>
              </a:rPr>
              <a:t> </a:t>
            </a:r>
            <a:r>
              <a:rPr lang="en-US" sz="2100" dirty="0" err="1">
                <a:solidFill>
                  <a:schemeClr val="accent4"/>
                </a:solidFill>
                <a:latin typeface="Verdana" panose="020B0604030504040204" pitchFamily="34" charset="0"/>
              </a:rPr>
              <a:t>quan</a:t>
            </a:r>
            <a:r>
              <a:rPr lang="en-US" sz="2100" dirty="0">
                <a:solidFill>
                  <a:schemeClr val="accent4"/>
                </a:solidFill>
                <a:latin typeface="Verdana" panose="020B0604030504040204" pitchFamily="34" charset="0"/>
              </a:rPr>
              <a:t>. </a:t>
            </a:r>
          </a:p>
          <a:p>
            <a:pPr>
              <a:buFont typeface="Wingdings" pitchFamily="2" charset="2"/>
              <a:buChar char="ü"/>
            </a:pPr>
            <a:r>
              <a:rPr lang="en-US" sz="2100" b="0" i="0" dirty="0">
                <a:solidFill>
                  <a:schemeClr val="accent4"/>
                </a:solidFill>
                <a:effectLst/>
                <a:latin typeface="Verdana" panose="020B0604030504040204" pitchFamily="34" charset="0"/>
              </a:rPr>
              <a:t>Khi </a:t>
            </a:r>
            <a:r>
              <a:rPr lang="en-US" sz="2100" b="0" i="0" dirty="0" err="1">
                <a:solidFill>
                  <a:schemeClr val="accent4"/>
                </a:solidFill>
                <a:effectLst/>
                <a:latin typeface="Verdana" panose="020B0604030504040204" pitchFamily="34" charset="0"/>
              </a:rPr>
              <a:t>một</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bài</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viết</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mang</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lại</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những</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hình</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ảnh</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và</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ấn</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tượng</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sống</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động</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trong</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tâm</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trí</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người</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đọc</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nó</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sẽ</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không</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chỉ</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làm</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cho</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bài</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viết</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trở</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nên</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thú</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vị</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mà</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còn</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giúp</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người</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đọc</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hiểu</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văn</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bản</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tốt</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hơn</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đồng</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thời</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khám</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phá</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được</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những</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thông</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điệp</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của</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người</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viết</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một</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cách</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rõ</a:t>
            </a:r>
            <a:r>
              <a:rPr lang="en-US" sz="2100" b="0" i="0" dirty="0">
                <a:solidFill>
                  <a:schemeClr val="accent4"/>
                </a:solidFill>
                <a:effectLst/>
                <a:latin typeface="Verdana" panose="020B0604030504040204" pitchFamily="34" charset="0"/>
              </a:rPr>
              <a:t> </a:t>
            </a:r>
            <a:r>
              <a:rPr lang="en-US" sz="2100" b="0" i="0" dirty="0" err="1">
                <a:solidFill>
                  <a:schemeClr val="accent4"/>
                </a:solidFill>
                <a:effectLst/>
                <a:latin typeface="Verdana" panose="020B0604030504040204" pitchFamily="34" charset="0"/>
              </a:rPr>
              <a:t>ràng</a:t>
            </a:r>
            <a:r>
              <a:rPr lang="en-US" sz="2100" b="0" i="0" dirty="0">
                <a:solidFill>
                  <a:schemeClr val="accent4"/>
                </a:solidFill>
                <a:effectLst/>
                <a:latin typeface="Verdana" panose="020B0604030504040204" pitchFamily="34" charset="0"/>
              </a:rPr>
              <a:t>. </a:t>
            </a:r>
          </a:p>
        </p:txBody>
      </p:sp>
      <p:pic>
        <p:nvPicPr>
          <p:cNvPr id="2" name="Picture 1">
            <a:extLst>
              <a:ext uri="{FF2B5EF4-FFF2-40B4-BE49-F238E27FC236}">
                <a16:creationId xmlns:a16="http://schemas.microsoft.com/office/drawing/2014/main" id="{E00AE112-2DA2-064A-0839-B2CF78225D35}"/>
              </a:ext>
            </a:extLst>
          </p:cNvPr>
          <p:cNvPicPr>
            <a:picLocks noChangeAspect="1"/>
          </p:cNvPicPr>
          <p:nvPr/>
        </p:nvPicPr>
        <p:blipFill rotWithShape="1">
          <a:blip r:embed="rId2"/>
          <a:srcRect l="5774" t="16143" r="5611" b="12287"/>
          <a:stretch/>
        </p:blipFill>
        <p:spPr>
          <a:xfrm>
            <a:off x="7798425" y="3429000"/>
            <a:ext cx="4127442" cy="2218314"/>
          </a:xfrm>
          <a:prstGeom prst="rect">
            <a:avLst/>
          </a:prstGeom>
        </p:spPr>
      </p:pic>
    </p:spTree>
    <p:extLst>
      <p:ext uri="{BB962C8B-B14F-4D97-AF65-F5344CB8AC3E}">
        <p14:creationId xmlns:p14="http://schemas.microsoft.com/office/powerpoint/2010/main" val="172842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xEl>
                                              <p:pRg st="1" end="1"/>
                                            </p:txEl>
                                          </p:spTgt>
                                        </p:tgtEl>
                                        <p:attrNameLst>
                                          <p:attrName>style.visibility</p:attrName>
                                        </p:attrNameLst>
                                      </p:cBhvr>
                                      <p:to>
                                        <p:strVal val="visible"/>
                                      </p:to>
                                    </p:set>
                                    <p:anim calcmode="lin" valueType="num">
                                      <p:cBhvr additive="base">
                                        <p:cTn id="13"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 calcmode="lin" valueType="num">
                                      <p:cBhvr additive="base">
                                        <p:cTn id="19"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4">
                                            <p:txEl>
                                              <p:pRg st="3" end="3"/>
                                            </p:txEl>
                                          </p:spTgt>
                                        </p:tgtEl>
                                        <p:attrNameLst>
                                          <p:attrName>style.visibility</p:attrName>
                                        </p:attrNameLst>
                                      </p:cBhvr>
                                      <p:to>
                                        <p:strVal val="visible"/>
                                      </p:to>
                                    </p:set>
                                    <p:anim calcmode="lin" valueType="num">
                                      <p:cBhvr additive="base">
                                        <p:cTn id="25" dur="5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a:extLst>
              <a:ext uri="{FF2B5EF4-FFF2-40B4-BE49-F238E27FC236}">
                <a16:creationId xmlns:a16="http://schemas.microsoft.com/office/drawing/2014/main" id="{250F24B7-45E6-4242-AA9B-3A41A87739B6}"/>
              </a:ext>
            </a:extLst>
          </p:cNvPr>
          <p:cNvSpPr>
            <a:spLocks noGrp="1" noChangeArrowheads="1"/>
          </p:cNvSpPr>
          <p:nvPr>
            <p:ph type="ctrTitle"/>
          </p:nvPr>
        </p:nvSpPr>
        <p:spPr bwMode="auto">
          <a:xfrm>
            <a:off x="1246188" y="2136775"/>
            <a:ext cx="8977312" cy="211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r>
              <a:rPr lang="en-GB" altLang="en-US" sz="4000" dirty="0" err="1"/>
              <a:t>Một</a:t>
            </a:r>
            <a:r>
              <a:rPr lang="en-GB" altLang="en-US" sz="4000" dirty="0"/>
              <a:t> </a:t>
            </a:r>
            <a:r>
              <a:rPr lang="en-GB" altLang="en-US" sz="4000" dirty="0" err="1"/>
              <a:t>bài</a:t>
            </a:r>
            <a:r>
              <a:rPr lang="en-GB" altLang="en-US" sz="4000" dirty="0"/>
              <a:t> </a:t>
            </a:r>
            <a:r>
              <a:rPr lang="en-GB" altLang="en-US" sz="4000" dirty="0" err="1"/>
              <a:t>văn</a:t>
            </a:r>
            <a:r>
              <a:rPr lang="en-GB" altLang="en-US" sz="4000" dirty="0"/>
              <a:t> </a:t>
            </a:r>
            <a:r>
              <a:rPr lang="en-GB" altLang="en-US" sz="4000" dirty="0" err="1"/>
              <a:t>miêu</a:t>
            </a:r>
            <a:r>
              <a:rPr lang="en-GB" altLang="en-US" sz="4000" dirty="0"/>
              <a:t> </a:t>
            </a:r>
            <a:r>
              <a:rPr lang="en-GB" altLang="en-US" sz="4000" dirty="0" err="1"/>
              <a:t>tả</a:t>
            </a:r>
            <a:r>
              <a:rPr lang="en-GB" altLang="en-US" sz="4000" dirty="0"/>
              <a:t> </a:t>
            </a:r>
            <a:r>
              <a:rPr lang="en-GB" altLang="en-US" sz="4000" dirty="0" err="1"/>
              <a:t>hiệu</a:t>
            </a:r>
            <a:r>
              <a:rPr lang="en-GB" altLang="en-US" sz="4000" dirty="0"/>
              <a:t> </a:t>
            </a:r>
            <a:r>
              <a:rPr lang="en-GB" altLang="en-US" sz="4000" dirty="0" err="1"/>
              <a:t>quả</a:t>
            </a:r>
            <a:r>
              <a:rPr lang="en-GB" altLang="en-US" sz="4000" dirty="0"/>
              <a:t> </a:t>
            </a:r>
            <a:r>
              <a:rPr lang="en-GB" altLang="en-US" sz="4000" dirty="0" err="1"/>
              <a:t>trông</a:t>
            </a:r>
            <a:r>
              <a:rPr lang="en-GB" altLang="en-US" sz="4000" dirty="0"/>
              <a:t> </a:t>
            </a:r>
            <a:r>
              <a:rPr lang="en-GB" altLang="en-US" sz="4000" dirty="0" err="1"/>
              <a:t>như</a:t>
            </a:r>
            <a:r>
              <a:rPr lang="en-GB" altLang="en-US" sz="4000" dirty="0"/>
              <a:t> </a:t>
            </a:r>
            <a:r>
              <a:rPr lang="en-GB" altLang="en-US" sz="4000" dirty="0" err="1"/>
              <a:t>thế</a:t>
            </a:r>
            <a:r>
              <a:rPr lang="en-GB" altLang="en-US" sz="4000" dirty="0"/>
              <a:t> </a:t>
            </a:r>
            <a:r>
              <a:rPr lang="en-GB" altLang="en-US" sz="4000" dirty="0" err="1"/>
              <a:t>nào</a:t>
            </a:r>
            <a:r>
              <a:rPr lang="en-GB" altLang="en-US" sz="4000" dirty="0"/>
              <a:t>?  </a:t>
            </a:r>
          </a:p>
        </p:txBody>
      </p:sp>
    </p:spTree>
    <p:extLst>
      <p:ext uri="{BB962C8B-B14F-4D97-AF65-F5344CB8AC3E}">
        <p14:creationId xmlns:p14="http://schemas.microsoft.com/office/powerpoint/2010/main" val="1777068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pPr algn="l"/>
            <a:r>
              <a:rPr lang="en-US" sz="3600" dirty="0" err="1"/>
              <a:t>Bài</a:t>
            </a:r>
            <a:r>
              <a:rPr lang="en-US" sz="3600" dirty="0"/>
              <a:t> </a:t>
            </a:r>
            <a:r>
              <a:rPr lang="en-US" sz="3600" dirty="0" err="1"/>
              <a:t>văn</a:t>
            </a:r>
            <a:r>
              <a:rPr lang="en-US" sz="3600" dirty="0"/>
              <a:t> </a:t>
            </a:r>
            <a:r>
              <a:rPr lang="en-US" sz="3600" dirty="0" err="1"/>
              <a:t>đó</a:t>
            </a:r>
            <a:r>
              <a:rPr lang="en-US" sz="3600" dirty="0"/>
              <a:t> </a:t>
            </a:r>
            <a:r>
              <a:rPr lang="en-US" sz="3600" dirty="0" err="1"/>
              <a:t>sẽ</a:t>
            </a:r>
            <a:r>
              <a:rPr lang="en-US" sz="3600" dirty="0"/>
              <a:t> </a:t>
            </a:r>
            <a:r>
              <a:rPr lang="en-US" sz="3600" dirty="0" err="1"/>
              <a:t>có</a:t>
            </a:r>
            <a:r>
              <a:rPr lang="en-US" sz="3600" dirty="0"/>
              <a:t> </a:t>
            </a:r>
            <a:r>
              <a:rPr lang="en-US" sz="3600" dirty="0" err="1"/>
              <a:t>những</a:t>
            </a:r>
            <a:r>
              <a:rPr lang="en-US" sz="3600" dirty="0"/>
              <a:t> </a:t>
            </a:r>
            <a:r>
              <a:rPr lang="en-US" sz="3600" dirty="0" err="1"/>
              <a:t>đặc</a:t>
            </a:r>
            <a:r>
              <a:rPr lang="en-US" sz="3600" dirty="0"/>
              <a:t> </a:t>
            </a:r>
            <a:r>
              <a:rPr lang="en-US" sz="3600" dirty="0" err="1"/>
              <a:t>điểm</a:t>
            </a:r>
            <a:r>
              <a:rPr lang="en-US" sz="3600" dirty="0"/>
              <a:t> </a:t>
            </a:r>
            <a:r>
              <a:rPr lang="en-US" sz="3600" dirty="0" err="1"/>
              <a:t>sau</a:t>
            </a:r>
            <a:r>
              <a:rPr lang="en-US" sz="3600" dirty="0"/>
              <a:t>...</a:t>
            </a:r>
            <a:endParaRPr lang="en-US" sz="3600" i="0" dirty="0">
              <a:effectLst/>
            </a:endParaRP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a:xfrm>
            <a:off x="114299" y="1555844"/>
            <a:ext cx="8067799" cy="4656138"/>
          </a:xfrm>
        </p:spPr>
        <p:txBody>
          <a:bodyPr/>
          <a:lstStyle/>
          <a:p>
            <a:pPr algn="just">
              <a:buFont typeface="Wingdings" pitchFamily="2" charset="2"/>
              <a:buChar char="Ø"/>
            </a:pPr>
            <a:r>
              <a:rPr lang="en-US" sz="2200" b="1" i="0" dirty="0">
                <a:solidFill>
                  <a:srgbClr val="000000"/>
                </a:solidFill>
                <a:effectLst/>
                <a:ea typeface="Verdana" panose="020B0604030504040204" pitchFamily="34" charset="0"/>
                <a:cs typeface="Verdana" panose="020B0604030504040204" pitchFamily="34" charset="0"/>
              </a:rPr>
              <a:t>Chi </a:t>
            </a:r>
            <a:r>
              <a:rPr lang="en-US" sz="2200" b="1" i="0" dirty="0" err="1">
                <a:solidFill>
                  <a:srgbClr val="000000"/>
                </a:solidFill>
                <a:effectLst/>
                <a:ea typeface="Verdana" panose="020B0604030504040204" pitchFamily="34" charset="0"/>
                <a:cs typeface="Verdana" panose="020B0604030504040204" pitchFamily="34" charset="0"/>
              </a:rPr>
              <a:t>tiết</a:t>
            </a:r>
            <a:r>
              <a:rPr lang="en-US" sz="2200" b="1" i="0" dirty="0">
                <a:solidFill>
                  <a:srgbClr val="000000"/>
                </a:solidFill>
                <a:effectLst/>
                <a:ea typeface="Verdana" panose="020B0604030504040204" pitchFamily="34" charset="0"/>
                <a:cs typeface="Verdana" panose="020B0604030504040204" pitchFamily="34" charset="0"/>
              </a:rPr>
              <a:t> </a:t>
            </a:r>
            <a:r>
              <a:rPr lang="en-US" sz="2200" b="1" i="0" dirty="0" err="1">
                <a:solidFill>
                  <a:srgbClr val="000000"/>
                </a:solidFill>
                <a:effectLst/>
                <a:ea typeface="Verdana" panose="020B0604030504040204" pitchFamily="34" charset="0"/>
                <a:cs typeface="Verdana" panose="020B0604030504040204" pitchFamily="34" charset="0"/>
              </a:rPr>
              <a:t>sống</a:t>
            </a:r>
            <a:r>
              <a:rPr lang="en-US" sz="2200" b="1" i="0" dirty="0">
                <a:solidFill>
                  <a:srgbClr val="000000"/>
                </a:solidFill>
                <a:effectLst/>
                <a:ea typeface="Verdana" panose="020B0604030504040204" pitchFamily="34" charset="0"/>
                <a:cs typeface="Verdana" panose="020B0604030504040204" pitchFamily="34" charset="0"/>
              </a:rPr>
              <a:t> </a:t>
            </a:r>
            <a:r>
              <a:rPr lang="en-US" sz="2200" b="1" i="0" dirty="0" err="1">
                <a:solidFill>
                  <a:srgbClr val="000000"/>
                </a:solidFill>
                <a:effectLst/>
                <a:ea typeface="Verdana" panose="020B0604030504040204" pitchFamily="34" charset="0"/>
                <a:cs typeface="Verdana" panose="020B0604030504040204" pitchFamily="34" charset="0"/>
              </a:rPr>
              <a:t>động</a:t>
            </a:r>
            <a:r>
              <a:rPr lang="en-US" sz="2200" b="1" i="0" dirty="0">
                <a:solidFill>
                  <a:srgbClr val="000000"/>
                </a:solidFill>
                <a:effectLst/>
                <a:ea typeface="Verdana" panose="020B0604030504040204" pitchFamily="34" charset="0"/>
                <a:cs typeface="Verdana" panose="020B0604030504040204" pitchFamily="34" charset="0"/>
              </a:rPr>
              <a:t>:</a:t>
            </a:r>
            <a:r>
              <a:rPr lang="en-US" sz="2200" b="0" i="0" dirty="0">
                <a:solidFill>
                  <a:srgbClr val="000000"/>
                </a:solidFill>
                <a:effectLst/>
                <a:ea typeface="Verdana" panose="020B0604030504040204" pitchFamily="34" charset="0"/>
                <a:cs typeface="Verdana" panose="020B0604030504040204" pitchFamily="34" charset="0"/>
              </a:rPr>
              <a:t> </a:t>
            </a:r>
            <a:r>
              <a:rPr lang="vi-VN" sz="2200" dirty="0">
                <a:ea typeface="Verdana" panose="020B0604030504040204" pitchFamily="34" charset="0"/>
                <a:cs typeface="Verdana" panose="020B0604030504040204" pitchFamily="34" charset="0"/>
              </a:rPr>
              <a:t> Các chi tiết cụ thể vẽ nên một bức tranh sống động trong tâm trí người đọc và thu hút các giác quan của họ. Ngoài việc tạo ra một ấn tượng mạnh mẽ qua việc sử dụng các giác quan, văn miêu tả cũng đồng thời giúp đánh thức những cảm xúc trong lòng người đọc</a:t>
            </a:r>
            <a:r>
              <a:rPr lang="en-US" sz="2200" b="0" i="0" dirty="0">
                <a:solidFill>
                  <a:srgbClr val="000000"/>
                </a:solidFill>
                <a:effectLst/>
                <a:ea typeface="Verdana" panose="020B0604030504040204" pitchFamily="34" charset="0"/>
                <a:cs typeface="Verdana" panose="020B0604030504040204" pitchFamily="34" charset="0"/>
              </a:rPr>
              <a:t>.</a:t>
            </a:r>
          </a:p>
          <a:p>
            <a:pPr algn="just">
              <a:buFont typeface="Wingdings" pitchFamily="2" charset="2"/>
              <a:buChar char="Ø"/>
            </a:pPr>
            <a:r>
              <a:rPr lang="en-US" sz="2200" b="1" dirty="0" err="1">
                <a:solidFill>
                  <a:srgbClr val="000000"/>
                </a:solidFill>
                <a:ea typeface="Verdana" panose="020B0604030504040204" pitchFamily="34" charset="0"/>
                <a:cs typeface="Verdana" panose="020B0604030504040204" pitchFamily="34" charset="0"/>
              </a:rPr>
              <a:t>Biện</a:t>
            </a:r>
            <a:r>
              <a:rPr lang="en-US" sz="2200" b="1" dirty="0">
                <a:solidFill>
                  <a:srgbClr val="000000"/>
                </a:solidFill>
                <a:ea typeface="Verdana" panose="020B0604030504040204" pitchFamily="34" charset="0"/>
                <a:cs typeface="Verdana" panose="020B0604030504040204" pitchFamily="34" charset="0"/>
              </a:rPr>
              <a:t> </a:t>
            </a:r>
            <a:r>
              <a:rPr lang="en-US" sz="2200" b="1" dirty="0" err="1">
                <a:solidFill>
                  <a:srgbClr val="000000"/>
                </a:solidFill>
                <a:ea typeface="Verdana" panose="020B0604030504040204" pitchFamily="34" charset="0"/>
                <a:cs typeface="Verdana" panose="020B0604030504040204" pitchFamily="34" charset="0"/>
              </a:rPr>
              <a:t>pháp</a:t>
            </a:r>
            <a:r>
              <a:rPr lang="en-US" sz="2200" b="1" dirty="0">
                <a:solidFill>
                  <a:srgbClr val="000000"/>
                </a:solidFill>
                <a:ea typeface="Verdana" panose="020B0604030504040204" pitchFamily="34" charset="0"/>
                <a:cs typeface="Verdana" panose="020B0604030504040204" pitchFamily="34" charset="0"/>
              </a:rPr>
              <a:t> </a:t>
            </a:r>
            <a:r>
              <a:rPr lang="en-US" sz="2200" b="1" dirty="0" err="1">
                <a:solidFill>
                  <a:srgbClr val="000000"/>
                </a:solidFill>
                <a:ea typeface="Verdana" panose="020B0604030504040204" pitchFamily="34" charset="0"/>
                <a:cs typeface="Verdana" panose="020B0604030504040204" pitchFamily="34" charset="0"/>
              </a:rPr>
              <a:t>nghệ</a:t>
            </a:r>
            <a:r>
              <a:rPr lang="en-US" sz="2200" b="1" dirty="0">
                <a:solidFill>
                  <a:srgbClr val="000000"/>
                </a:solidFill>
                <a:ea typeface="Verdana" panose="020B0604030504040204" pitchFamily="34" charset="0"/>
                <a:cs typeface="Verdana" panose="020B0604030504040204" pitchFamily="34" charset="0"/>
              </a:rPr>
              <a:t> </a:t>
            </a:r>
            <a:r>
              <a:rPr lang="en-US" sz="2200" b="1" dirty="0" err="1">
                <a:solidFill>
                  <a:srgbClr val="000000"/>
                </a:solidFill>
                <a:ea typeface="Verdana" panose="020B0604030504040204" pitchFamily="34" charset="0"/>
                <a:cs typeface="Verdana" panose="020B0604030504040204" pitchFamily="34" charset="0"/>
              </a:rPr>
              <a:t>thuật</a:t>
            </a:r>
            <a:r>
              <a:rPr lang="en-US" sz="2200" b="1"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Các</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công</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cụ</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mà</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người</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viết</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sử</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dụng</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như</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nhân</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hóa</a:t>
            </a:r>
            <a:r>
              <a:rPr lang="en-US" sz="2200" i="0" dirty="0">
                <a:solidFill>
                  <a:srgbClr val="000000"/>
                </a:solidFill>
                <a:effectLst/>
                <a:ea typeface="Verdana" panose="020B0604030504040204" pitchFamily="34" charset="0"/>
                <a:cs typeface="Verdana" panose="020B0604030504040204" pitchFamily="34" charset="0"/>
              </a:rPr>
              <a:t>, so </a:t>
            </a:r>
            <a:r>
              <a:rPr lang="en-US" sz="2200" i="0" dirty="0" err="1">
                <a:solidFill>
                  <a:srgbClr val="000000"/>
                </a:solidFill>
                <a:effectLst/>
                <a:ea typeface="Verdana" panose="020B0604030504040204" pitchFamily="34" charset="0"/>
                <a:cs typeface="Verdana" panose="020B0604030504040204" pitchFamily="34" charset="0"/>
              </a:rPr>
              <a:t>sánh</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và</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ẩn</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dụ</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sẽ</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giúp</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tăng</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thêm</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chiều</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sâu</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cho</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các</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hình</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ảnh</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miêu</a:t>
            </a:r>
            <a:r>
              <a:rPr lang="en-US" sz="2200" i="0" dirty="0">
                <a:solidFill>
                  <a:srgbClr val="000000"/>
                </a:solidFill>
                <a:effectLst/>
                <a:ea typeface="Verdana" panose="020B0604030504040204" pitchFamily="34" charset="0"/>
                <a:cs typeface="Verdana" panose="020B0604030504040204" pitchFamily="34" charset="0"/>
              </a:rPr>
              <a:t> </a:t>
            </a:r>
            <a:r>
              <a:rPr lang="en-US" sz="2200" i="0" dirty="0" err="1">
                <a:solidFill>
                  <a:srgbClr val="000000"/>
                </a:solidFill>
                <a:effectLst/>
                <a:ea typeface="Verdana" panose="020B0604030504040204" pitchFamily="34" charset="0"/>
                <a:cs typeface="Verdana" panose="020B0604030504040204" pitchFamily="34" charset="0"/>
              </a:rPr>
              <a:t>tả</a:t>
            </a:r>
            <a:r>
              <a:rPr lang="en-US" sz="2200" i="0" dirty="0">
                <a:solidFill>
                  <a:srgbClr val="000000"/>
                </a:solidFill>
                <a:effectLst/>
                <a:ea typeface="Verdana" panose="020B0604030504040204" pitchFamily="34" charset="0"/>
                <a:cs typeface="Verdana" panose="020B0604030504040204" pitchFamily="34" charset="0"/>
              </a:rPr>
              <a:t>. </a:t>
            </a:r>
          </a:p>
          <a:p>
            <a:pPr algn="just">
              <a:buFont typeface="Wingdings" pitchFamily="2" charset="2"/>
              <a:buChar char="Ø"/>
            </a:pPr>
            <a:r>
              <a:rPr lang="en-US" sz="2200" b="1" dirty="0" err="1">
                <a:solidFill>
                  <a:srgbClr val="000000"/>
                </a:solidFill>
                <a:ea typeface="Verdana" panose="020B0604030504040204" pitchFamily="34" charset="0"/>
                <a:cs typeface="Verdana" panose="020B0604030504040204" pitchFamily="34" charset="0"/>
              </a:rPr>
              <a:t>Ngôn</a:t>
            </a:r>
            <a:r>
              <a:rPr lang="en-US" sz="2200" b="1" dirty="0">
                <a:solidFill>
                  <a:srgbClr val="000000"/>
                </a:solidFill>
                <a:ea typeface="Verdana" panose="020B0604030504040204" pitchFamily="34" charset="0"/>
                <a:cs typeface="Verdana" panose="020B0604030504040204" pitchFamily="34" charset="0"/>
              </a:rPr>
              <a:t> </a:t>
            </a:r>
            <a:r>
              <a:rPr lang="en-US" sz="2200" b="1" dirty="0" err="1">
                <a:solidFill>
                  <a:srgbClr val="000000"/>
                </a:solidFill>
                <a:ea typeface="Verdana" panose="020B0604030504040204" pitchFamily="34" charset="0"/>
                <a:cs typeface="Verdana" panose="020B0604030504040204" pitchFamily="34" charset="0"/>
              </a:rPr>
              <a:t>ngữ</a:t>
            </a:r>
            <a:r>
              <a:rPr lang="en-US" sz="2200" b="1" dirty="0">
                <a:solidFill>
                  <a:srgbClr val="000000"/>
                </a:solidFill>
                <a:ea typeface="Verdana" panose="020B0604030504040204" pitchFamily="34" charset="0"/>
                <a:cs typeface="Verdana" panose="020B0604030504040204" pitchFamily="34" charset="0"/>
              </a:rPr>
              <a:t> </a:t>
            </a:r>
            <a:r>
              <a:rPr lang="en-US" sz="2200" b="1" dirty="0" err="1">
                <a:solidFill>
                  <a:srgbClr val="000000"/>
                </a:solidFill>
                <a:ea typeface="Verdana" panose="020B0604030504040204" pitchFamily="34" charset="0"/>
                <a:cs typeface="Verdana" panose="020B0604030504040204" pitchFamily="34" charset="0"/>
              </a:rPr>
              <a:t>chính</a:t>
            </a:r>
            <a:r>
              <a:rPr lang="en-US" sz="2200" b="1" dirty="0">
                <a:solidFill>
                  <a:srgbClr val="000000"/>
                </a:solidFill>
                <a:ea typeface="Verdana" panose="020B0604030504040204" pitchFamily="34" charset="0"/>
                <a:cs typeface="Verdana" panose="020B0604030504040204" pitchFamily="34" charset="0"/>
              </a:rPr>
              <a:t> </a:t>
            </a:r>
            <a:r>
              <a:rPr lang="en-US" sz="2200" b="1" dirty="0" err="1">
                <a:solidFill>
                  <a:srgbClr val="000000"/>
                </a:solidFill>
                <a:ea typeface="Verdana" panose="020B0604030504040204" pitchFamily="34" charset="0"/>
                <a:cs typeface="Verdana" panose="020B0604030504040204" pitchFamily="34" charset="0"/>
              </a:rPr>
              <a:t>xác</a:t>
            </a:r>
            <a:r>
              <a:rPr lang="en-US" sz="2200" b="1" i="0" dirty="0">
                <a:solidFill>
                  <a:srgbClr val="000000"/>
                </a:solidFill>
                <a:effectLst/>
                <a:ea typeface="Verdana" panose="020B0604030504040204" pitchFamily="34" charset="0"/>
                <a:cs typeface="Verdana" panose="020B0604030504040204" pitchFamily="34" charset="0"/>
              </a:rPr>
              <a:t>:</a:t>
            </a:r>
            <a:r>
              <a:rPr lang="en-US" sz="2200" b="0" i="0" dirty="0">
                <a:solidFill>
                  <a:srgbClr val="000000"/>
                </a:solidFill>
                <a:effectLst/>
                <a:ea typeface="Verdana" panose="020B0604030504040204" pitchFamily="34" charset="0"/>
                <a:cs typeface="Verdana" panose="020B0604030504040204" pitchFamily="34" charset="0"/>
              </a:rPr>
              <a:t> </a:t>
            </a:r>
            <a:r>
              <a:rPr lang="en-US" sz="2200" b="0" i="0" dirty="0" err="1">
                <a:solidFill>
                  <a:srgbClr val="000000"/>
                </a:solidFill>
                <a:effectLst/>
                <a:ea typeface="Verdana" panose="020B0604030504040204" pitchFamily="34" charset="0"/>
                <a:cs typeface="Verdana" panose="020B0604030504040204" pitchFamily="34" charset="0"/>
              </a:rPr>
              <a:t>Việc</a:t>
            </a:r>
            <a:r>
              <a:rPr lang="en-US" sz="2200" b="0" i="0" dirty="0">
                <a:solidFill>
                  <a:srgbClr val="000000"/>
                </a:solidFill>
                <a:effectLst/>
                <a:ea typeface="Verdana" panose="020B0604030504040204" pitchFamily="34" charset="0"/>
                <a:cs typeface="Verdana" panose="020B0604030504040204" pitchFamily="34" charset="0"/>
              </a:rPr>
              <a:t> </a:t>
            </a:r>
            <a:r>
              <a:rPr lang="en-US" sz="2200" b="0" i="0" dirty="0" err="1">
                <a:solidFill>
                  <a:srgbClr val="000000"/>
                </a:solidFill>
                <a:effectLst/>
                <a:ea typeface="Verdana" panose="020B0604030504040204" pitchFamily="34" charset="0"/>
                <a:cs typeface="Verdana" panose="020B0604030504040204" pitchFamily="34" charset="0"/>
              </a:rPr>
              <a:t>sử</a:t>
            </a:r>
            <a:r>
              <a:rPr lang="en-US" sz="2200" b="0" i="0" dirty="0">
                <a:solidFill>
                  <a:srgbClr val="000000"/>
                </a:solidFill>
                <a:effectLst/>
                <a:ea typeface="Verdana" panose="020B0604030504040204" pitchFamily="34" charset="0"/>
                <a:cs typeface="Verdana" panose="020B0604030504040204" pitchFamily="34" charset="0"/>
              </a:rPr>
              <a:t> </a:t>
            </a:r>
            <a:r>
              <a:rPr lang="en-US" sz="2200" b="0" i="0" dirty="0" err="1">
                <a:solidFill>
                  <a:srgbClr val="000000"/>
                </a:solidFill>
                <a:effectLst/>
                <a:ea typeface="Verdana" panose="020B0604030504040204" pitchFamily="34" charset="0"/>
                <a:cs typeface="Verdana" panose="020B0604030504040204" pitchFamily="34" charset="0"/>
              </a:rPr>
              <a:t>dụng</a:t>
            </a:r>
            <a:r>
              <a:rPr lang="en-US" sz="2200" b="0" i="0" dirty="0">
                <a:solidFill>
                  <a:srgbClr val="000000"/>
                </a:solidFill>
                <a:effectLst/>
                <a:ea typeface="Verdana" panose="020B0604030504040204" pitchFamily="34" charset="0"/>
                <a:cs typeface="Verdana" panose="020B0604030504040204" pitchFamily="34" charset="0"/>
              </a:rPr>
              <a:t> </a:t>
            </a:r>
            <a:r>
              <a:rPr lang="en-US" sz="2200" b="0" i="0" dirty="0" err="1">
                <a:solidFill>
                  <a:srgbClr val="000000"/>
                </a:solidFill>
                <a:effectLst/>
                <a:ea typeface="Verdana" panose="020B0604030504040204" pitchFamily="34" charset="0"/>
                <a:cs typeface="Verdana" panose="020B0604030504040204" pitchFamily="34" charset="0"/>
              </a:rPr>
              <a:t>các</a:t>
            </a:r>
            <a:r>
              <a:rPr lang="en-US" sz="2200" b="0" i="0" dirty="0">
                <a:solidFill>
                  <a:srgbClr val="000000"/>
                </a:solidFill>
                <a:effectLst/>
                <a:ea typeface="Verdana" panose="020B0604030504040204" pitchFamily="34" charset="0"/>
                <a:cs typeface="Verdana" panose="020B0604030504040204" pitchFamily="34" charset="0"/>
              </a:rPr>
              <a:t> </a:t>
            </a:r>
            <a:r>
              <a:rPr lang="en-US" sz="2200" b="0" i="0" dirty="0" err="1">
                <a:solidFill>
                  <a:srgbClr val="000000"/>
                </a:solidFill>
                <a:effectLst/>
                <a:ea typeface="Verdana" panose="020B0604030504040204" pitchFamily="34" charset="0"/>
                <a:cs typeface="Verdana" panose="020B0604030504040204" pitchFamily="34" charset="0"/>
              </a:rPr>
              <a:t>tính</a:t>
            </a:r>
            <a:r>
              <a:rPr lang="en-US" sz="2200" b="0" i="0" dirty="0">
                <a:solidFill>
                  <a:srgbClr val="000000"/>
                </a:solidFill>
                <a:effectLst/>
                <a:ea typeface="Verdana" panose="020B0604030504040204" pitchFamily="34" charset="0"/>
                <a:cs typeface="Verdana" panose="020B0604030504040204" pitchFamily="34" charset="0"/>
              </a:rPr>
              <a:t> </a:t>
            </a:r>
            <a:r>
              <a:rPr lang="en-US" sz="2200" b="0" i="0" dirty="0" err="1">
                <a:solidFill>
                  <a:srgbClr val="000000"/>
                </a:solidFill>
                <a:effectLst/>
                <a:ea typeface="Verdana" panose="020B0604030504040204" pitchFamily="34" charset="0"/>
                <a:cs typeface="Verdana" panose="020B0604030504040204" pitchFamily="34" charset="0"/>
              </a:rPr>
              <a:t>từ</a:t>
            </a:r>
            <a:r>
              <a:rPr lang="en-US" sz="2200" b="0" i="0" dirty="0">
                <a:solidFill>
                  <a:srgbClr val="000000"/>
                </a:solidFill>
                <a:effectLst/>
                <a:ea typeface="Verdana" panose="020B0604030504040204" pitchFamily="34" charset="0"/>
                <a:cs typeface="Verdana" panose="020B0604030504040204" pitchFamily="34" charset="0"/>
              </a:rPr>
              <a:t>, </a:t>
            </a:r>
            <a:r>
              <a:rPr lang="en-US" sz="2200" b="0" i="0" dirty="0" err="1">
                <a:solidFill>
                  <a:srgbClr val="000000"/>
                </a:solidFill>
                <a:effectLst/>
                <a:ea typeface="Verdana" panose="020B0604030504040204" pitchFamily="34" charset="0"/>
                <a:cs typeface="Verdana" panose="020B0604030504040204" pitchFamily="34" charset="0"/>
              </a:rPr>
              <a:t>danh</a:t>
            </a:r>
            <a:r>
              <a:rPr lang="en-US" sz="2200" b="0" i="0" dirty="0">
                <a:solidFill>
                  <a:srgbClr val="000000"/>
                </a:solidFill>
                <a:effectLst/>
                <a:ea typeface="Verdana" panose="020B0604030504040204" pitchFamily="34" charset="0"/>
                <a:cs typeface="Verdana" panose="020B0604030504040204" pitchFamily="34" charset="0"/>
              </a:rPr>
              <a:t> </a:t>
            </a:r>
            <a:r>
              <a:rPr lang="en-US" sz="2200" b="0" i="0" dirty="0" err="1">
                <a:solidFill>
                  <a:srgbClr val="000000"/>
                </a:solidFill>
                <a:effectLst/>
                <a:ea typeface="Verdana" panose="020B0604030504040204" pitchFamily="34" charset="0"/>
                <a:cs typeface="Verdana" panose="020B0604030504040204" pitchFamily="34" charset="0"/>
              </a:rPr>
              <a:t>từ</a:t>
            </a:r>
            <a:r>
              <a:rPr lang="en-US" sz="2200" b="0" i="0" dirty="0">
                <a:solidFill>
                  <a:srgbClr val="000000"/>
                </a:solidFill>
                <a:effectLst/>
                <a:ea typeface="Verdana" panose="020B0604030504040204" pitchFamily="34" charset="0"/>
                <a:cs typeface="Verdana" panose="020B0604030504040204" pitchFamily="34" charset="0"/>
              </a:rPr>
              <a:t> </a:t>
            </a:r>
            <a:r>
              <a:rPr lang="en-US" sz="2200" b="0" i="0" dirty="0" err="1">
                <a:solidFill>
                  <a:srgbClr val="000000"/>
                </a:solidFill>
                <a:effectLst/>
                <a:ea typeface="Verdana" panose="020B0604030504040204" pitchFamily="34" charset="0"/>
                <a:cs typeface="Verdana" panose="020B0604030504040204" pitchFamily="34" charset="0"/>
              </a:rPr>
              <a:t>và</a:t>
            </a:r>
            <a:r>
              <a:rPr lang="en-US" sz="2200" b="0" i="0" dirty="0">
                <a:solidFill>
                  <a:srgbClr val="000000"/>
                </a:solidFill>
                <a:effectLst/>
                <a:ea typeface="Verdana" panose="020B0604030504040204" pitchFamily="34" charset="0"/>
                <a:cs typeface="Verdana" panose="020B0604030504040204" pitchFamily="34" charset="0"/>
              </a:rPr>
              <a:t> </a:t>
            </a:r>
            <a:r>
              <a:rPr lang="en-US" sz="2200" b="0" i="0" dirty="0" err="1">
                <a:solidFill>
                  <a:srgbClr val="000000"/>
                </a:solidFill>
                <a:effectLst/>
                <a:ea typeface="Verdana" panose="020B0604030504040204" pitchFamily="34" charset="0"/>
                <a:cs typeface="Verdana" panose="020B0604030504040204" pitchFamily="34" charset="0"/>
              </a:rPr>
              <a:t>động</a:t>
            </a:r>
            <a:r>
              <a:rPr lang="en-US" sz="2200" b="0" i="0" dirty="0">
                <a:solidFill>
                  <a:srgbClr val="000000"/>
                </a:solidFill>
                <a:effectLst/>
                <a:ea typeface="Verdana" panose="020B0604030504040204" pitchFamily="34" charset="0"/>
                <a:cs typeface="Verdana" panose="020B0604030504040204" pitchFamily="34" charset="0"/>
              </a:rPr>
              <a:t> </a:t>
            </a:r>
            <a:r>
              <a:rPr lang="en-US" sz="2200" b="0" i="0" dirty="0" err="1">
                <a:solidFill>
                  <a:srgbClr val="000000"/>
                </a:solidFill>
                <a:effectLst/>
                <a:ea typeface="Verdana" panose="020B0604030504040204" pitchFamily="34" charset="0"/>
                <a:cs typeface="Verdana" panose="020B0604030504040204" pitchFamily="34" charset="0"/>
              </a:rPr>
              <a:t>từ</a:t>
            </a:r>
            <a:r>
              <a:rPr lang="en-US" sz="2200" b="0" i="0" dirty="0">
                <a:solidFill>
                  <a:srgbClr val="000000"/>
                </a:solidFill>
                <a:effectLst/>
                <a:ea typeface="Verdana" panose="020B0604030504040204" pitchFamily="34" charset="0"/>
                <a:cs typeface="Verdana" panose="020B0604030504040204" pitchFamily="34" charset="0"/>
              </a:rPr>
              <a:t> </a:t>
            </a:r>
            <a:r>
              <a:rPr lang="en-US" sz="2200" b="0" i="0" dirty="0" err="1">
                <a:solidFill>
                  <a:srgbClr val="000000"/>
                </a:solidFill>
                <a:effectLst/>
                <a:ea typeface="Verdana" panose="020B0604030504040204" pitchFamily="34" charset="0"/>
                <a:cs typeface="Verdana" panose="020B0604030504040204" pitchFamily="34" charset="0"/>
              </a:rPr>
              <a:t>chính</a:t>
            </a:r>
            <a:r>
              <a:rPr lang="en-US" sz="2200" b="0" i="0" dirty="0">
                <a:solidFill>
                  <a:srgbClr val="000000"/>
                </a:solidFill>
                <a:effectLst/>
                <a:ea typeface="Verdana" panose="020B0604030504040204" pitchFamily="34" charset="0"/>
                <a:cs typeface="Verdana" panose="020B0604030504040204" pitchFamily="34" charset="0"/>
              </a:rPr>
              <a:t> </a:t>
            </a:r>
            <a:r>
              <a:rPr lang="en-US" sz="2200" b="0" i="0" dirty="0" err="1">
                <a:solidFill>
                  <a:srgbClr val="000000"/>
                </a:solidFill>
                <a:effectLst/>
                <a:ea typeface="Verdana" panose="020B0604030504040204" pitchFamily="34" charset="0"/>
                <a:cs typeface="Verdana" panose="020B0604030504040204" pitchFamily="34" charset="0"/>
              </a:rPr>
              <a:t>xác</a:t>
            </a:r>
            <a:r>
              <a:rPr lang="en-US" sz="2200" b="0" i="0" dirty="0">
                <a:solidFill>
                  <a:srgbClr val="000000"/>
                </a:solidFill>
                <a:effectLst/>
                <a:ea typeface="Verdana" panose="020B0604030504040204" pitchFamily="34" charset="0"/>
                <a:cs typeface="Verdana" panose="020B0604030504040204" pitchFamily="34" charset="0"/>
              </a:rPr>
              <a:t> </a:t>
            </a:r>
            <a:r>
              <a:rPr lang="en-US" sz="2200" b="0" i="0" dirty="0" err="1">
                <a:solidFill>
                  <a:srgbClr val="000000"/>
                </a:solidFill>
                <a:effectLst/>
                <a:ea typeface="Verdana" panose="020B0604030504040204" pitchFamily="34" charset="0"/>
                <a:cs typeface="Verdana" panose="020B0604030504040204" pitchFamily="34" charset="0"/>
              </a:rPr>
              <a:t>và</a:t>
            </a:r>
            <a:r>
              <a:rPr lang="en-US" sz="2200" b="0" i="0" dirty="0">
                <a:solidFill>
                  <a:srgbClr val="000000"/>
                </a:solidFill>
                <a:effectLst/>
                <a:ea typeface="Verdana" panose="020B0604030504040204" pitchFamily="34" charset="0"/>
                <a:cs typeface="Verdana" panose="020B0604030504040204" pitchFamily="34" charset="0"/>
              </a:rPr>
              <a:t> </a:t>
            </a:r>
            <a:r>
              <a:rPr lang="en-US" sz="2200" b="0" i="0" dirty="0" err="1">
                <a:solidFill>
                  <a:srgbClr val="000000"/>
                </a:solidFill>
                <a:effectLst/>
                <a:ea typeface="Verdana" panose="020B0604030504040204" pitchFamily="34" charset="0"/>
                <a:cs typeface="Verdana" panose="020B0604030504040204" pitchFamily="34" charset="0"/>
              </a:rPr>
              <a:t>mang</a:t>
            </a:r>
            <a:r>
              <a:rPr lang="en-US" sz="2200" b="0" i="0" dirty="0">
                <a:solidFill>
                  <a:srgbClr val="000000"/>
                </a:solidFill>
                <a:effectLst/>
                <a:ea typeface="Verdana" panose="020B0604030504040204" pitchFamily="34" charset="0"/>
                <a:cs typeface="Verdana" panose="020B0604030504040204" pitchFamily="34" charset="0"/>
              </a:rPr>
              <a:t> </a:t>
            </a:r>
            <a:r>
              <a:rPr lang="en-US" sz="2200" b="0" i="0" dirty="0" err="1">
                <a:solidFill>
                  <a:srgbClr val="000000"/>
                </a:solidFill>
                <a:effectLst/>
                <a:ea typeface="Verdana" panose="020B0604030504040204" pitchFamily="34" charset="0"/>
                <a:cs typeface="Verdana" panose="020B0604030504040204" pitchFamily="34" charset="0"/>
              </a:rPr>
              <a:t>tính</a:t>
            </a:r>
            <a:r>
              <a:rPr lang="en-US" sz="2200" b="0" i="0" dirty="0">
                <a:solidFill>
                  <a:srgbClr val="000000"/>
                </a:solidFill>
                <a:effectLst/>
                <a:ea typeface="Verdana" panose="020B0604030504040204" pitchFamily="34" charset="0"/>
                <a:cs typeface="Verdana" panose="020B0604030504040204" pitchFamily="34" charset="0"/>
              </a:rPr>
              <a:t> </a:t>
            </a:r>
            <a:r>
              <a:rPr lang="en-US" sz="2200" b="0" i="0" dirty="0" err="1">
                <a:solidFill>
                  <a:srgbClr val="000000"/>
                </a:solidFill>
                <a:effectLst/>
                <a:ea typeface="Verdana" panose="020B0604030504040204" pitchFamily="34" charset="0"/>
                <a:cs typeface="Verdana" panose="020B0604030504040204" pitchFamily="34" charset="0"/>
              </a:rPr>
              <a:t>gợi</a:t>
            </a:r>
            <a:r>
              <a:rPr lang="en-US" sz="2200" b="0" i="0" dirty="0">
                <a:solidFill>
                  <a:srgbClr val="000000"/>
                </a:solidFill>
                <a:effectLst/>
                <a:ea typeface="Verdana" panose="020B0604030504040204" pitchFamily="34" charset="0"/>
                <a:cs typeface="Verdana" panose="020B0604030504040204" pitchFamily="34" charset="0"/>
              </a:rPr>
              <a:t> </a:t>
            </a:r>
            <a:r>
              <a:rPr lang="en-US" sz="2200" b="0" i="0" dirty="0" err="1">
                <a:solidFill>
                  <a:srgbClr val="000000"/>
                </a:solidFill>
                <a:effectLst/>
                <a:ea typeface="Verdana" panose="020B0604030504040204" pitchFamily="34" charset="0"/>
                <a:cs typeface="Verdana" panose="020B0604030504040204" pitchFamily="34" charset="0"/>
              </a:rPr>
              <a:t>hình</a:t>
            </a:r>
            <a:r>
              <a:rPr lang="en-US" sz="2200" b="0" i="0" dirty="0">
                <a:solidFill>
                  <a:srgbClr val="000000"/>
                </a:solidFill>
                <a:effectLst/>
                <a:ea typeface="Verdana" panose="020B0604030504040204" pitchFamily="34" charset="0"/>
                <a:cs typeface="Verdana" panose="020B0604030504040204" pitchFamily="34" charset="0"/>
              </a:rPr>
              <a:t>  </a:t>
            </a:r>
            <a:r>
              <a:rPr lang="en-US" sz="2200" b="0" i="0" dirty="0" err="1">
                <a:solidFill>
                  <a:srgbClr val="000000"/>
                </a:solidFill>
                <a:effectLst/>
                <a:ea typeface="Verdana" panose="020B0604030504040204" pitchFamily="34" charset="0"/>
                <a:cs typeface="Verdana" panose="020B0604030504040204" pitchFamily="34" charset="0"/>
              </a:rPr>
              <a:t>sẽ</a:t>
            </a:r>
            <a:r>
              <a:rPr lang="en-US" sz="2200" b="0" i="0" dirty="0">
                <a:solidFill>
                  <a:srgbClr val="000000"/>
                </a:solidFill>
                <a:effectLst/>
                <a:ea typeface="Verdana" panose="020B0604030504040204" pitchFamily="34" charset="0"/>
                <a:cs typeface="Verdana" panose="020B0604030504040204" pitchFamily="34" charset="0"/>
              </a:rPr>
              <a:t> </a:t>
            </a:r>
            <a:r>
              <a:rPr lang="vi-VN" sz="2200" b="0" i="0" dirty="0">
                <a:solidFill>
                  <a:srgbClr val="4E4D4D"/>
                </a:solidFill>
                <a:effectLst/>
                <a:ea typeface="Verdana" panose="020B0604030504040204" pitchFamily="34" charset="0"/>
                <a:cs typeface="Verdana" panose="020B0604030504040204" pitchFamily="34" charset="0"/>
              </a:rPr>
              <a:t>mang lại sức sống cho bức tranh đang được vẽ ra trong tâm trí người đọc.</a:t>
            </a:r>
            <a:endParaRPr lang="en-GB" altLang="en-US" sz="2200" dirty="0">
              <a:ea typeface="Verdana" panose="020B0604030504040204" pitchFamily="34" charset="0"/>
              <a:cs typeface="Verdana" panose="020B0604030504040204" pitchFamily="34" charset="0"/>
            </a:endParaRPr>
          </a:p>
        </p:txBody>
      </p:sp>
      <p:pic>
        <p:nvPicPr>
          <p:cNvPr id="3" name="Picture 2">
            <a:extLst>
              <a:ext uri="{FF2B5EF4-FFF2-40B4-BE49-F238E27FC236}">
                <a16:creationId xmlns:a16="http://schemas.microsoft.com/office/drawing/2014/main" id="{30D3D5EF-04CC-5CDB-5D46-5DB045642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2098" y="1555844"/>
            <a:ext cx="3687319" cy="3977545"/>
          </a:xfrm>
          <a:prstGeom prst="rect">
            <a:avLst/>
          </a:prstGeom>
        </p:spPr>
      </p:pic>
    </p:spTree>
    <p:extLst>
      <p:ext uri="{BB962C8B-B14F-4D97-AF65-F5344CB8AC3E}">
        <p14:creationId xmlns:p14="http://schemas.microsoft.com/office/powerpoint/2010/main" val="3271075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dissolve">
                                      <p:cBhvr>
                                        <p:cTn id="7" dur="5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dissolve">
                                      <p:cBhvr>
                                        <p:cTn id="12" dur="500"/>
                                        <p:tgtEl>
                                          <p:spTgt spid="13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dissolve">
                                      <p:cBhvr>
                                        <p:cTn id="17" dur="500"/>
                                        <p:tgtEl>
                                          <p:spTgt spid="133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pPr eaLnBrk="1" hangingPunct="1"/>
            <a:r>
              <a:rPr lang="en-GB" altLang="en-US" sz="3600" dirty="0">
                <a:ea typeface="ＭＳ Ｐゴシック" panose="020B0600070205080204" pitchFamily="34" charset="-128"/>
              </a:rPr>
              <a:t>‘</a:t>
            </a:r>
            <a:r>
              <a:rPr lang="en-GB" altLang="en-US" sz="3600" dirty="0" err="1">
                <a:ea typeface="ＭＳ Ｐゴシック" panose="020B0600070205080204" pitchFamily="34" charset="-128"/>
              </a:rPr>
              <a:t>tiếp</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tục</a:t>
            </a:r>
            <a:r>
              <a:rPr lang="en-GB" altLang="en-US" sz="3600" dirty="0">
                <a:ea typeface="ＭＳ Ｐゴシック" panose="020B0600070205080204" pitchFamily="34" charset="-128"/>
              </a:rPr>
              <a:t>’...</a:t>
            </a: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a:xfrm>
            <a:off x="228600" y="2228290"/>
            <a:ext cx="6915892" cy="3332707"/>
          </a:xfrm>
        </p:spPr>
        <p:txBody>
          <a:bodyPr/>
          <a:lstStyle/>
          <a:p>
            <a:pPr algn="l">
              <a:buFont typeface="Wingdings" pitchFamily="2" charset="2"/>
              <a:buChar char="Ø"/>
            </a:pPr>
            <a:r>
              <a:rPr lang="en-US" b="1" i="0" dirty="0" err="1">
                <a:solidFill>
                  <a:srgbClr val="000000"/>
                </a:solidFill>
                <a:effectLst/>
              </a:rPr>
              <a:t>Bố</a:t>
            </a:r>
            <a:r>
              <a:rPr lang="en-US" b="1" i="0" dirty="0">
                <a:solidFill>
                  <a:srgbClr val="000000"/>
                </a:solidFill>
                <a:effectLst/>
              </a:rPr>
              <a:t> </a:t>
            </a:r>
            <a:r>
              <a:rPr lang="en-US" b="1" i="0" dirty="0" err="1">
                <a:solidFill>
                  <a:srgbClr val="000000"/>
                </a:solidFill>
                <a:effectLst/>
              </a:rPr>
              <a:t>cục</a:t>
            </a:r>
            <a:r>
              <a:rPr lang="en-US" b="1" i="0" dirty="0">
                <a:solidFill>
                  <a:srgbClr val="000000"/>
                </a:solidFill>
                <a:effectLst/>
              </a:rPr>
              <a:t> </a:t>
            </a:r>
            <a:r>
              <a:rPr lang="en-US" b="1" i="0" dirty="0" err="1">
                <a:solidFill>
                  <a:srgbClr val="000000"/>
                </a:solidFill>
                <a:effectLst/>
              </a:rPr>
              <a:t>chặt</a:t>
            </a:r>
            <a:r>
              <a:rPr lang="en-US" b="1" i="0" dirty="0">
                <a:solidFill>
                  <a:srgbClr val="000000"/>
                </a:solidFill>
                <a:effectLst/>
              </a:rPr>
              <a:t> </a:t>
            </a:r>
            <a:r>
              <a:rPr lang="en-US" b="1" i="0" dirty="0" err="1">
                <a:solidFill>
                  <a:srgbClr val="000000"/>
                </a:solidFill>
                <a:effectLst/>
              </a:rPr>
              <a:t>chẽ</a:t>
            </a:r>
            <a:r>
              <a:rPr lang="en-US" b="1" i="0" dirty="0">
                <a:solidFill>
                  <a:srgbClr val="000000"/>
                </a:solidFill>
                <a:effectLst/>
              </a:rPr>
              <a:t>: </a:t>
            </a:r>
          </a:p>
          <a:p>
            <a:pPr marL="0" indent="0" algn="l">
              <a:buNone/>
            </a:pPr>
            <a:r>
              <a:rPr lang="en-US" i="0" dirty="0" err="1">
                <a:solidFill>
                  <a:schemeClr val="tx1">
                    <a:lumMod val="50000"/>
                  </a:schemeClr>
                </a:solidFill>
                <a:effectLst/>
                <a:ea typeface="Verdana" panose="020B0604030504040204" pitchFamily="34" charset="0"/>
                <a:cs typeface="Verdana" panose="020B0604030504040204" pitchFamily="34" charset="0"/>
              </a:rPr>
              <a:t>Một</a:t>
            </a:r>
            <a:r>
              <a:rPr lang="en-US" i="0" dirty="0">
                <a:solidFill>
                  <a:schemeClr val="tx1">
                    <a:lumMod val="50000"/>
                  </a:schemeClr>
                </a:solidFill>
                <a:effectLst/>
                <a:ea typeface="Verdana" panose="020B0604030504040204" pitchFamily="34" charset="0"/>
                <a:cs typeface="Verdana" panose="020B0604030504040204" pitchFamily="34" charset="0"/>
              </a:rPr>
              <a:t> </a:t>
            </a:r>
            <a:r>
              <a:rPr lang="en-US" i="0" dirty="0" err="1">
                <a:solidFill>
                  <a:schemeClr val="tx1">
                    <a:lumMod val="50000"/>
                  </a:schemeClr>
                </a:solidFill>
                <a:effectLst/>
                <a:ea typeface="Verdana" panose="020B0604030504040204" pitchFamily="34" charset="0"/>
                <a:cs typeface="Verdana" panose="020B0604030504040204" pitchFamily="34" charset="0"/>
              </a:rPr>
              <a:t>số</a:t>
            </a:r>
            <a:r>
              <a:rPr lang="en-US" i="0" dirty="0">
                <a:solidFill>
                  <a:schemeClr val="tx1">
                    <a:lumMod val="50000"/>
                  </a:schemeClr>
                </a:solidFill>
                <a:effectLst/>
                <a:ea typeface="Verdana" panose="020B0604030504040204" pitchFamily="34" charset="0"/>
                <a:cs typeface="Verdana" panose="020B0604030504040204" pitchFamily="34" charset="0"/>
              </a:rPr>
              <a:t> </a:t>
            </a:r>
            <a:r>
              <a:rPr lang="en-US" i="0" dirty="0" err="1">
                <a:solidFill>
                  <a:schemeClr val="tx1">
                    <a:lumMod val="50000"/>
                  </a:schemeClr>
                </a:solidFill>
                <a:effectLst/>
                <a:ea typeface="Verdana" panose="020B0604030504040204" pitchFamily="34" charset="0"/>
                <a:cs typeface="Verdana" panose="020B0604030504040204" pitchFamily="34" charset="0"/>
              </a:rPr>
              <a:t>cách</a:t>
            </a:r>
            <a:r>
              <a:rPr lang="en-US" i="0" dirty="0">
                <a:solidFill>
                  <a:schemeClr val="tx1">
                    <a:lumMod val="50000"/>
                  </a:schemeClr>
                </a:solidFill>
                <a:effectLst/>
                <a:ea typeface="Verdana" panose="020B0604030504040204" pitchFamily="34" charset="0"/>
                <a:cs typeface="Verdana" panose="020B0604030504040204" pitchFamily="34" charset="0"/>
              </a:rPr>
              <a:t> </a:t>
            </a:r>
            <a:r>
              <a:rPr lang="en-US" i="0" dirty="0" err="1">
                <a:solidFill>
                  <a:schemeClr val="tx1">
                    <a:lumMod val="50000"/>
                  </a:schemeClr>
                </a:solidFill>
                <a:effectLst/>
                <a:ea typeface="Verdana" panose="020B0604030504040204" pitchFamily="34" charset="0"/>
                <a:cs typeface="Verdana" panose="020B0604030504040204" pitchFamily="34" charset="0"/>
              </a:rPr>
              <a:t>để</a:t>
            </a:r>
            <a:r>
              <a:rPr lang="en-US" i="0" dirty="0">
                <a:solidFill>
                  <a:schemeClr val="tx1">
                    <a:lumMod val="50000"/>
                  </a:schemeClr>
                </a:solidFill>
                <a:effectLst/>
                <a:ea typeface="Verdana" panose="020B0604030504040204" pitchFamily="34" charset="0"/>
                <a:cs typeface="Verdana" panose="020B0604030504040204" pitchFamily="34" charset="0"/>
              </a:rPr>
              <a:t> </a:t>
            </a:r>
            <a:r>
              <a:rPr lang="en-US" dirty="0" err="1">
                <a:solidFill>
                  <a:schemeClr val="tx1">
                    <a:lumMod val="50000"/>
                  </a:schemeClr>
                </a:solidFill>
                <a:ea typeface="Verdana" panose="020B0604030504040204" pitchFamily="34" charset="0"/>
                <a:cs typeface="Verdana" panose="020B0604030504040204" pitchFamily="34" charset="0"/>
              </a:rPr>
              <a:t>xây</a:t>
            </a:r>
            <a:r>
              <a:rPr lang="en-US" dirty="0">
                <a:solidFill>
                  <a:schemeClr val="tx1">
                    <a:lumMod val="50000"/>
                  </a:schemeClr>
                </a:solidFill>
                <a:ea typeface="Verdana" panose="020B0604030504040204" pitchFamily="34" charset="0"/>
                <a:cs typeface="Verdana" panose="020B0604030504040204" pitchFamily="34" charset="0"/>
              </a:rPr>
              <a:t> </a:t>
            </a:r>
            <a:r>
              <a:rPr lang="en-US" dirty="0" err="1">
                <a:solidFill>
                  <a:schemeClr val="tx1">
                    <a:lumMod val="50000"/>
                  </a:schemeClr>
                </a:solidFill>
                <a:ea typeface="Verdana" panose="020B0604030504040204" pitchFamily="34" charset="0"/>
                <a:cs typeface="Verdana" panose="020B0604030504040204" pitchFamily="34" charset="0"/>
              </a:rPr>
              <a:t>dựng</a:t>
            </a:r>
            <a:r>
              <a:rPr lang="en-US" dirty="0">
                <a:solidFill>
                  <a:schemeClr val="tx1">
                    <a:lumMod val="50000"/>
                  </a:schemeClr>
                </a:solidFill>
                <a:ea typeface="Verdana" panose="020B0604030504040204" pitchFamily="34" charset="0"/>
                <a:cs typeface="Verdana" panose="020B0604030504040204" pitchFamily="34" charset="0"/>
              </a:rPr>
              <a:t> </a:t>
            </a:r>
            <a:r>
              <a:rPr lang="en-US" i="0" dirty="0" err="1">
                <a:solidFill>
                  <a:schemeClr val="tx1">
                    <a:lumMod val="50000"/>
                  </a:schemeClr>
                </a:solidFill>
                <a:effectLst/>
                <a:ea typeface="Verdana" panose="020B0604030504040204" pitchFamily="34" charset="0"/>
                <a:cs typeface="Verdana" panose="020B0604030504040204" pitchFamily="34" charset="0"/>
              </a:rPr>
              <a:t>bài</a:t>
            </a:r>
            <a:r>
              <a:rPr lang="en-US" i="0" dirty="0">
                <a:solidFill>
                  <a:schemeClr val="tx1">
                    <a:lumMod val="50000"/>
                  </a:schemeClr>
                </a:solidFill>
                <a:effectLst/>
                <a:ea typeface="Verdana" panose="020B0604030504040204" pitchFamily="34" charset="0"/>
                <a:cs typeface="Verdana" panose="020B0604030504040204" pitchFamily="34" charset="0"/>
              </a:rPr>
              <a:t> </a:t>
            </a:r>
            <a:r>
              <a:rPr lang="en-US" i="0" dirty="0" err="1">
                <a:solidFill>
                  <a:schemeClr val="tx1">
                    <a:lumMod val="50000"/>
                  </a:schemeClr>
                </a:solidFill>
                <a:effectLst/>
                <a:ea typeface="Verdana" panose="020B0604030504040204" pitchFamily="34" charset="0"/>
                <a:cs typeface="Verdana" panose="020B0604030504040204" pitchFamily="34" charset="0"/>
              </a:rPr>
              <a:t>văn</a:t>
            </a:r>
            <a:r>
              <a:rPr lang="en-US" i="0" dirty="0">
                <a:solidFill>
                  <a:schemeClr val="tx1">
                    <a:lumMod val="50000"/>
                  </a:schemeClr>
                </a:solidFill>
                <a:effectLst/>
                <a:ea typeface="Verdana" panose="020B0604030504040204" pitchFamily="34" charset="0"/>
                <a:cs typeface="Verdana" panose="020B0604030504040204" pitchFamily="34" charset="0"/>
              </a:rPr>
              <a:t> </a:t>
            </a:r>
            <a:r>
              <a:rPr lang="en-US" i="0" dirty="0" err="1">
                <a:solidFill>
                  <a:schemeClr val="tx1">
                    <a:lumMod val="50000"/>
                  </a:schemeClr>
                </a:solidFill>
                <a:effectLst/>
                <a:ea typeface="Verdana" panose="020B0604030504040204" pitchFamily="34" charset="0"/>
                <a:cs typeface="Verdana" panose="020B0604030504040204" pitchFamily="34" charset="0"/>
              </a:rPr>
              <a:t>miêu</a:t>
            </a:r>
            <a:r>
              <a:rPr lang="en-US" i="0" dirty="0">
                <a:solidFill>
                  <a:schemeClr val="tx1">
                    <a:lumMod val="50000"/>
                  </a:schemeClr>
                </a:solidFill>
                <a:effectLst/>
                <a:ea typeface="Verdana" panose="020B0604030504040204" pitchFamily="34" charset="0"/>
                <a:cs typeface="Verdana" panose="020B0604030504040204" pitchFamily="34" charset="0"/>
              </a:rPr>
              <a:t> </a:t>
            </a:r>
            <a:r>
              <a:rPr lang="en-US" i="0" dirty="0" err="1">
                <a:solidFill>
                  <a:schemeClr val="tx1">
                    <a:lumMod val="50000"/>
                  </a:schemeClr>
                </a:solidFill>
                <a:effectLst/>
                <a:ea typeface="Verdana" panose="020B0604030504040204" pitchFamily="34" charset="0"/>
                <a:cs typeface="Verdana" panose="020B0604030504040204" pitchFamily="34" charset="0"/>
              </a:rPr>
              <a:t>tả</a:t>
            </a:r>
            <a:r>
              <a:rPr lang="en-US" i="0" dirty="0">
                <a:solidFill>
                  <a:schemeClr val="tx1">
                    <a:lumMod val="50000"/>
                  </a:schemeClr>
                </a:solidFill>
                <a:effectLst/>
                <a:ea typeface="Verdana" panose="020B0604030504040204" pitchFamily="34" charset="0"/>
                <a:cs typeface="Verdana" panose="020B0604030504040204" pitchFamily="34" charset="0"/>
              </a:rPr>
              <a:t> bao </a:t>
            </a:r>
            <a:r>
              <a:rPr lang="en-US" i="0" dirty="0" err="1">
                <a:solidFill>
                  <a:schemeClr val="tx1">
                    <a:lumMod val="50000"/>
                  </a:schemeClr>
                </a:solidFill>
                <a:effectLst/>
                <a:ea typeface="Verdana" panose="020B0604030504040204" pitchFamily="34" charset="0"/>
                <a:cs typeface="Verdana" panose="020B0604030504040204" pitchFamily="34" charset="0"/>
              </a:rPr>
              <a:t>gồm</a:t>
            </a:r>
            <a:r>
              <a:rPr lang="en-US" i="0" dirty="0">
                <a:solidFill>
                  <a:schemeClr val="tx1">
                    <a:lumMod val="50000"/>
                  </a:schemeClr>
                </a:solidFill>
                <a:effectLst/>
                <a:ea typeface="Verdana" panose="020B0604030504040204" pitchFamily="34" charset="0"/>
                <a:cs typeface="Verdana" panose="020B0604030504040204" pitchFamily="34" charset="0"/>
              </a:rPr>
              <a:t>: </a:t>
            </a:r>
            <a:r>
              <a:rPr lang="en-US" i="0" dirty="0" err="1">
                <a:solidFill>
                  <a:schemeClr val="tx1">
                    <a:lumMod val="50000"/>
                  </a:schemeClr>
                </a:solidFill>
                <a:effectLst/>
                <a:ea typeface="Verdana" panose="020B0604030504040204" pitchFamily="34" charset="0"/>
                <a:cs typeface="Verdana" panose="020B0604030504040204" pitchFamily="34" charset="0"/>
              </a:rPr>
              <a:t>theo</a:t>
            </a:r>
            <a:r>
              <a:rPr lang="en-US" i="0" dirty="0">
                <a:solidFill>
                  <a:schemeClr val="tx1">
                    <a:lumMod val="50000"/>
                  </a:schemeClr>
                </a:solidFill>
                <a:effectLst/>
                <a:ea typeface="Verdana" panose="020B0604030504040204" pitchFamily="34" charset="0"/>
                <a:cs typeface="Verdana" panose="020B0604030504040204" pitchFamily="34" charset="0"/>
              </a:rPr>
              <a:t> </a:t>
            </a:r>
            <a:r>
              <a:rPr lang="vi-VN" dirty="0">
                <a:solidFill>
                  <a:schemeClr val="tx1">
                    <a:lumMod val="50000"/>
                  </a:schemeClr>
                </a:solidFill>
                <a:ea typeface="Verdana" panose="020B0604030504040204" pitchFamily="34" charset="0"/>
                <a:cs typeface="Verdana" panose="020B0604030504040204" pitchFamily="34" charset="0"/>
              </a:rPr>
              <a:t>trình tự thời gian (thời gian), không gian (địa điểm) và theo thứ tự của sự kiện hay hành động. Bài văn miêu tả về một người có thể bắt đầu bằng việc miêu tả ngoại hình, tiếp theo là cách người đó suy nghĩ, cảm nhận và hành động.</a:t>
            </a:r>
            <a:endParaRPr lang="en-GB" altLang="en-US" dirty="0">
              <a:solidFill>
                <a:schemeClr val="tx1">
                  <a:lumMod val="50000"/>
                </a:schemeClr>
              </a:solidFill>
              <a:ea typeface="Verdana" panose="020B0604030504040204" pitchFamily="34" charset="0"/>
              <a:cs typeface="Verdana" panose="020B0604030504040204" pitchFamily="34" charset="0"/>
            </a:endParaRPr>
          </a:p>
        </p:txBody>
      </p:sp>
      <p:pic>
        <p:nvPicPr>
          <p:cNvPr id="2" name="Picture 4" descr="Image result for question illustration">
            <a:extLst>
              <a:ext uri="{FF2B5EF4-FFF2-40B4-BE49-F238E27FC236}">
                <a16:creationId xmlns:a16="http://schemas.microsoft.com/office/drawing/2014/main" id="{7F78DF0D-7235-441A-42D0-C49AE11236DF}"/>
              </a:ext>
            </a:extLst>
          </p:cNvPr>
          <p:cNvPicPr>
            <a:picLocks noChangeAspect="1" noChangeArrowheads="1"/>
          </p:cNvPicPr>
          <p:nvPr/>
        </p:nvPicPr>
        <p:blipFill rotWithShape="1">
          <a:blip r:embed="rId2" cstate="print"/>
          <a:srcRect l="8809" t="8932" r="8188" b="13864"/>
          <a:stretch/>
        </p:blipFill>
        <p:spPr bwMode="auto">
          <a:xfrm>
            <a:off x="7427423" y="2228290"/>
            <a:ext cx="4626465" cy="322742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p:spPr>
      </p:pic>
    </p:spTree>
    <p:extLst>
      <p:ext uri="{BB962C8B-B14F-4D97-AF65-F5344CB8AC3E}">
        <p14:creationId xmlns:p14="http://schemas.microsoft.com/office/powerpoint/2010/main" val="3471956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xEl>
                                              <p:pRg st="1" end="1"/>
                                            </p:txEl>
                                          </p:spTgt>
                                        </p:tgtEl>
                                        <p:attrNameLst>
                                          <p:attrName>style.visibility</p:attrName>
                                        </p:attrNameLst>
                                      </p:cBhvr>
                                      <p:to>
                                        <p:strVal val="visible"/>
                                      </p:to>
                                    </p:set>
                                    <p:anim calcmode="lin" valueType="num">
                                      <p:cBhvr additive="base">
                                        <p:cTn id="13"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a:extLst>
              <a:ext uri="{FF2B5EF4-FFF2-40B4-BE49-F238E27FC236}">
                <a16:creationId xmlns:a16="http://schemas.microsoft.com/office/drawing/2014/main" id="{250F24B7-45E6-4242-AA9B-3A41A87739B6}"/>
              </a:ext>
            </a:extLst>
          </p:cNvPr>
          <p:cNvSpPr>
            <a:spLocks noGrp="1" noChangeArrowheads="1"/>
          </p:cNvSpPr>
          <p:nvPr>
            <p:ph type="ctrTitle"/>
          </p:nvPr>
        </p:nvSpPr>
        <p:spPr bwMode="auto">
          <a:xfrm>
            <a:off x="630072" y="2546208"/>
            <a:ext cx="10931856" cy="1292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r>
              <a:rPr lang="en-GB" altLang="en-US" sz="4000" dirty="0" err="1"/>
              <a:t>Các</a:t>
            </a:r>
            <a:r>
              <a:rPr lang="en-GB" altLang="en-US" sz="4000" dirty="0"/>
              <a:t> </a:t>
            </a:r>
            <a:r>
              <a:rPr lang="en-GB" altLang="en-US" sz="4000" dirty="0" err="1"/>
              <a:t>quy</a:t>
            </a:r>
            <a:r>
              <a:rPr lang="en-GB" altLang="en-US" sz="4000" dirty="0"/>
              <a:t> </a:t>
            </a:r>
            <a:r>
              <a:rPr lang="en-GB" altLang="en-US" sz="4000" dirty="0" err="1"/>
              <a:t>tắc</a:t>
            </a:r>
            <a:r>
              <a:rPr lang="en-GB" altLang="en-US" sz="4000" dirty="0"/>
              <a:t>/</a:t>
            </a:r>
            <a:r>
              <a:rPr lang="en-GB" altLang="en-US" sz="4000" dirty="0" err="1"/>
              <a:t>kỹ</a:t>
            </a:r>
            <a:r>
              <a:rPr lang="en-GB" altLang="en-US" sz="4000" dirty="0"/>
              <a:t> </a:t>
            </a:r>
            <a:r>
              <a:rPr lang="en-GB" altLang="en-US" sz="4000" dirty="0" err="1"/>
              <a:t>thuật</a:t>
            </a:r>
            <a:r>
              <a:rPr lang="en-GB" altLang="en-US" sz="4000" dirty="0"/>
              <a:t> </a:t>
            </a:r>
            <a:r>
              <a:rPr lang="en-GB" altLang="en-US" sz="4000" dirty="0" err="1"/>
              <a:t>dùng</a:t>
            </a:r>
            <a:r>
              <a:rPr lang="en-GB" altLang="en-US" sz="4000" dirty="0"/>
              <a:t> </a:t>
            </a:r>
            <a:r>
              <a:rPr lang="en-GB" altLang="en-US" sz="4000" dirty="0" err="1"/>
              <a:t>trong</a:t>
            </a:r>
            <a:r>
              <a:rPr lang="en-GB" altLang="en-US" sz="4000" dirty="0"/>
              <a:t> </a:t>
            </a:r>
            <a:r>
              <a:rPr lang="en-GB" altLang="en-US" sz="4000" dirty="0" err="1"/>
              <a:t>văn</a:t>
            </a:r>
            <a:r>
              <a:rPr lang="en-GB" altLang="en-US" sz="4000" dirty="0"/>
              <a:t> </a:t>
            </a:r>
            <a:r>
              <a:rPr lang="en-GB" altLang="en-US" sz="4000" dirty="0" err="1"/>
              <a:t>miêu</a:t>
            </a:r>
            <a:r>
              <a:rPr lang="en-GB" altLang="en-US" sz="4000" dirty="0"/>
              <a:t> </a:t>
            </a:r>
            <a:r>
              <a:rPr lang="en-GB" altLang="en-US" sz="4000" dirty="0" err="1"/>
              <a:t>tả</a:t>
            </a:r>
            <a:endParaRPr lang="en-GB" altLang="en-US" sz="4000" dirty="0"/>
          </a:p>
        </p:txBody>
      </p:sp>
    </p:spTree>
    <p:extLst>
      <p:ext uri="{BB962C8B-B14F-4D97-AF65-F5344CB8AC3E}">
        <p14:creationId xmlns:p14="http://schemas.microsoft.com/office/powerpoint/2010/main" val="1342661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a:xfrm>
            <a:off x="280988" y="106363"/>
            <a:ext cx="11772900" cy="779462"/>
          </a:xfrm>
        </p:spPr>
        <p:txBody>
          <a:bodyPr/>
          <a:lstStyle/>
          <a:p>
            <a:pPr eaLnBrk="1" hangingPunct="1"/>
            <a:r>
              <a:rPr lang="en-GB" altLang="en-US" sz="3600" dirty="0" err="1">
                <a:latin typeface="+mn-lt"/>
                <a:ea typeface="ＭＳ Ｐゴシック" panose="020B0600070205080204" pitchFamily="34" charset="-128"/>
              </a:rPr>
              <a:t>Quy</a:t>
            </a:r>
            <a:r>
              <a:rPr lang="en-GB" altLang="en-US" sz="3600" dirty="0">
                <a:latin typeface="+mn-lt"/>
                <a:ea typeface="ＭＳ Ｐゴシック" panose="020B0600070205080204" pitchFamily="34" charset="-128"/>
              </a:rPr>
              <a:t> </a:t>
            </a:r>
            <a:r>
              <a:rPr lang="en-GB" altLang="en-US" sz="3600" dirty="0" err="1">
                <a:latin typeface="+mn-lt"/>
                <a:ea typeface="ＭＳ Ｐゴシック" panose="020B0600070205080204" pitchFamily="34" charset="-128"/>
              </a:rPr>
              <a:t>tắc</a:t>
            </a:r>
            <a:r>
              <a:rPr lang="en-GB" altLang="en-US" sz="3600" dirty="0">
                <a:latin typeface="+mn-lt"/>
                <a:ea typeface="ＭＳ Ｐゴシック" panose="020B0600070205080204" pitchFamily="34" charset="-128"/>
              </a:rPr>
              <a:t> </a:t>
            </a:r>
            <a:r>
              <a:rPr lang="en-GB" altLang="en-US" sz="3600" dirty="0" err="1">
                <a:latin typeface="+mn-lt"/>
                <a:ea typeface="ＭＳ Ｐゴシック" panose="020B0600070205080204" pitchFamily="34" charset="-128"/>
              </a:rPr>
              <a:t>số</a:t>
            </a:r>
            <a:r>
              <a:rPr lang="en-GB" altLang="en-US" sz="3600" dirty="0">
                <a:latin typeface="+mn-lt"/>
                <a:ea typeface="ＭＳ Ｐゴシック" panose="020B0600070205080204" pitchFamily="34" charset="-128"/>
              </a:rPr>
              <a:t> 1 – </a:t>
            </a:r>
            <a:r>
              <a:rPr lang="en-GB" altLang="en-US" sz="3600" dirty="0" err="1">
                <a:latin typeface="+mn-lt"/>
                <a:ea typeface="ＭＳ Ｐゴシック" panose="020B0600070205080204" pitchFamily="34" charset="-128"/>
              </a:rPr>
              <a:t>Tạo</a:t>
            </a:r>
            <a:r>
              <a:rPr lang="en-GB" altLang="en-US" sz="3600" dirty="0">
                <a:latin typeface="+mn-lt"/>
                <a:ea typeface="ＭＳ Ｐゴシック" panose="020B0600070205080204" pitchFamily="34" charset="-128"/>
              </a:rPr>
              <a:t> </a:t>
            </a:r>
            <a:r>
              <a:rPr lang="en-GB" altLang="en-US" sz="3600" dirty="0" err="1">
                <a:latin typeface="+mn-lt"/>
                <a:ea typeface="ＭＳ Ｐゴシック" panose="020B0600070205080204" pitchFamily="34" charset="-128"/>
              </a:rPr>
              <a:t>dựng</a:t>
            </a:r>
            <a:r>
              <a:rPr lang="en-GB" altLang="en-US" sz="3600" dirty="0">
                <a:latin typeface="+mn-lt"/>
                <a:ea typeface="ＭＳ Ｐゴシック" panose="020B0600070205080204" pitchFamily="34" charset="-128"/>
              </a:rPr>
              <a:t> </a:t>
            </a:r>
            <a:r>
              <a:rPr lang="en-GB" altLang="en-US" sz="3600" dirty="0" err="1">
                <a:latin typeface="+mn-lt"/>
                <a:ea typeface="ＭＳ Ｐゴシック" panose="020B0600070205080204" pitchFamily="34" charset="-128"/>
              </a:rPr>
              <a:t>bầu</a:t>
            </a:r>
            <a:r>
              <a:rPr lang="en-GB" altLang="en-US" sz="3600" dirty="0">
                <a:latin typeface="+mn-lt"/>
                <a:ea typeface="ＭＳ Ｐゴシック" panose="020B0600070205080204" pitchFamily="34" charset="-128"/>
              </a:rPr>
              <a:t> </a:t>
            </a:r>
            <a:r>
              <a:rPr lang="en-GB" altLang="en-US" sz="3600" dirty="0" err="1">
                <a:latin typeface="+mn-lt"/>
                <a:ea typeface="ＭＳ Ｐゴシック" panose="020B0600070205080204" pitchFamily="34" charset="-128"/>
              </a:rPr>
              <a:t>không</a:t>
            </a:r>
            <a:r>
              <a:rPr lang="en-GB" altLang="en-US" sz="3600" dirty="0">
                <a:latin typeface="+mn-lt"/>
                <a:ea typeface="ＭＳ Ｐゴシック" panose="020B0600070205080204" pitchFamily="34" charset="-128"/>
              </a:rPr>
              <a:t> </a:t>
            </a:r>
            <a:r>
              <a:rPr lang="en-GB" altLang="en-US" sz="3600" dirty="0" err="1">
                <a:latin typeface="+mn-lt"/>
                <a:ea typeface="ＭＳ Ｐゴシック" panose="020B0600070205080204" pitchFamily="34" charset="-128"/>
              </a:rPr>
              <a:t>khí</a:t>
            </a:r>
            <a:endParaRPr lang="en-GB" altLang="en-US" sz="3600" dirty="0">
              <a:latin typeface="+mn-lt"/>
              <a:ea typeface="ＭＳ Ｐゴシック" panose="020B0600070205080204" pitchFamily="34" charset="-128"/>
            </a:endParaRPr>
          </a:p>
        </p:txBody>
      </p:sp>
      <p:sp>
        <p:nvSpPr>
          <p:cNvPr id="9" name="Content Placeholder 8">
            <a:extLst>
              <a:ext uri="{FF2B5EF4-FFF2-40B4-BE49-F238E27FC236}">
                <a16:creationId xmlns:a16="http://schemas.microsoft.com/office/drawing/2014/main" id="{A7D5A300-A74D-42AB-F167-DE5AC2CA681A}"/>
              </a:ext>
            </a:extLst>
          </p:cNvPr>
          <p:cNvSpPr>
            <a:spLocks noGrp="1"/>
          </p:cNvSpPr>
          <p:nvPr>
            <p:ph idx="1"/>
          </p:nvPr>
        </p:nvSpPr>
        <p:spPr/>
        <p:txBody>
          <a:bodyPr/>
          <a:lstStyle/>
          <a:p>
            <a:pPr marL="0" indent="0">
              <a:lnSpc>
                <a:spcPct val="115000"/>
              </a:lnSpc>
              <a:buNone/>
            </a:pPr>
            <a:r>
              <a:rPr lang="en-GB" sz="1800" u="sng" dirty="0" err="1">
                <a:ea typeface="Arial" panose="020B0604020202020204" pitchFamily="34" charset="0"/>
              </a:rPr>
              <a:t>Hoạt</a:t>
            </a:r>
            <a:r>
              <a:rPr lang="en-GB" sz="1800" u="sng" dirty="0">
                <a:ea typeface="Arial" panose="020B0604020202020204" pitchFamily="34" charset="0"/>
              </a:rPr>
              <a:t> </a:t>
            </a:r>
            <a:r>
              <a:rPr lang="en-GB" sz="1800" u="sng" dirty="0" err="1">
                <a:ea typeface="Arial" panose="020B0604020202020204" pitchFamily="34" charset="0"/>
              </a:rPr>
              <a:t>động</a:t>
            </a:r>
            <a:r>
              <a:rPr lang="en-GB" sz="1800" u="sng" dirty="0">
                <a:ea typeface="Arial" panose="020B0604020202020204" pitchFamily="34" charset="0"/>
              </a:rPr>
              <a:t> </a:t>
            </a:r>
            <a:r>
              <a:rPr lang="en-GB" sz="1800" u="sng" dirty="0" err="1">
                <a:ea typeface="Arial" panose="020B0604020202020204" pitchFamily="34" charset="0"/>
              </a:rPr>
              <a:t>số</a:t>
            </a:r>
            <a:r>
              <a:rPr lang="en-GB" sz="1800" u="sng" dirty="0">
                <a:effectLst/>
                <a:ea typeface="Arial" panose="020B0604020202020204" pitchFamily="34" charset="0"/>
              </a:rPr>
              <a:t> 1:</a:t>
            </a:r>
            <a:endParaRPr lang="en-VN" sz="1800" dirty="0">
              <a:effectLst/>
              <a:ea typeface="Arial" panose="020B0604020202020204" pitchFamily="34" charset="0"/>
            </a:endParaRPr>
          </a:p>
          <a:p>
            <a:pPr marL="0" indent="0">
              <a:lnSpc>
                <a:spcPct val="115000"/>
              </a:lnSpc>
              <a:buNone/>
            </a:pPr>
            <a:r>
              <a:rPr lang="en-GB" sz="1800" dirty="0" err="1">
                <a:ea typeface="Arial" panose="020B0604020202020204" pitchFamily="34" charset="0"/>
              </a:rPr>
              <a:t>Đọc</a:t>
            </a:r>
            <a:r>
              <a:rPr lang="en-GB" sz="1800" dirty="0">
                <a:ea typeface="Arial" panose="020B0604020202020204" pitchFamily="34" charset="0"/>
              </a:rPr>
              <a:t> </a:t>
            </a:r>
            <a:r>
              <a:rPr lang="en-GB" sz="1800" dirty="0" err="1">
                <a:ea typeface="Arial" panose="020B0604020202020204" pitchFamily="34" charset="0"/>
              </a:rPr>
              <a:t>đoạn</a:t>
            </a:r>
            <a:r>
              <a:rPr lang="en-GB" sz="1800" dirty="0">
                <a:ea typeface="Arial" panose="020B0604020202020204" pitchFamily="34" charset="0"/>
              </a:rPr>
              <a:t> </a:t>
            </a:r>
            <a:r>
              <a:rPr lang="en-GB" sz="1800" dirty="0" err="1">
                <a:ea typeface="Arial" panose="020B0604020202020204" pitchFamily="34" charset="0"/>
              </a:rPr>
              <a:t>trích</a:t>
            </a:r>
            <a:r>
              <a:rPr lang="en-GB" sz="1800" dirty="0">
                <a:ea typeface="Arial" panose="020B0604020202020204" pitchFamily="34" charset="0"/>
              </a:rPr>
              <a:t> </a:t>
            </a:r>
            <a:r>
              <a:rPr lang="en-GB" sz="1800" dirty="0" err="1">
                <a:ea typeface="Arial" panose="020B0604020202020204" pitchFamily="34" charset="0"/>
              </a:rPr>
              <a:t>từ</a:t>
            </a:r>
            <a:r>
              <a:rPr lang="en-GB" sz="1800" dirty="0">
                <a:ea typeface="Arial" panose="020B0604020202020204" pitchFamily="34" charset="0"/>
              </a:rPr>
              <a:t> </a:t>
            </a:r>
            <a:r>
              <a:rPr lang="en-GB" sz="1800" dirty="0" err="1">
                <a:ea typeface="Arial" panose="020B0604020202020204" pitchFamily="34" charset="0"/>
              </a:rPr>
              <a:t>truyện</a:t>
            </a:r>
            <a:r>
              <a:rPr lang="en-GB" sz="1800" dirty="0">
                <a:ea typeface="Arial" panose="020B0604020202020204" pitchFamily="34" charset="0"/>
              </a:rPr>
              <a:t> </a:t>
            </a:r>
            <a:r>
              <a:rPr lang="en-GB" sz="1800" dirty="0" err="1">
                <a:ea typeface="Arial" panose="020B0604020202020204" pitchFamily="34" charset="0"/>
              </a:rPr>
              <a:t>ngắn</a:t>
            </a:r>
            <a:r>
              <a:rPr lang="en-GB" sz="1800" dirty="0">
                <a:ea typeface="Arial" panose="020B0604020202020204" pitchFamily="34" charset="0"/>
              </a:rPr>
              <a:t> Hai </a:t>
            </a:r>
            <a:r>
              <a:rPr lang="en-GB" sz="1800" dirty="0" err="1">
                <a:ea typeface="Arial" panose="020B0604020202020204" pitchFamily="34" charset="0"/>
              </a:rPr>
              <a:t>đứa</a:t>
            </a:r>
            <a:r>
              <a:rPr lang="en-GB" sz="1800" dirty="0">
                <a:ea typeface="Arial" panose="020B0604020202020204" pitchFamily="34" charset="0"/>
              </a:rPr>
              <a:t> </a:t>
            </a:r>
            <a:r>
              <a:rPr lang="en-GB" sz="1800" dirty="0" err="1">
                <a:ea typeface="Arial" panose="020B0604020202020204" pitchFamily="34" charset="0"/>
              </a:rPr>
              <a:t>trẻ</a:t>
            </a:r>
            <a:r>
              <a:rPr lang="en-GB" sz="1800" dirty="0">
                <a:ea typeface="Arial" panose="020B0604020202020204" pitchFamily="34" charset="0"/>
              </a:rPr>
              <a:t> </a:t>
            </a:r>
            <a:r>
              <a:rPr lang="en-GB" sz="1800" dirty="0" err="1">
                <a:ea typeface="Arial" panose="020B0604020202020204" pitchFamily="34" charset="0"/>
              </a:rPr>
              <a:t>của</a:t>
            </a:r>
            <a:r>
              <a:rPr lang="en-GB" sz="1800" dirty="0">
                <a:ea typeface="Arial" panose="020B0604020202020204" pitchFamily="34" charset="0"/>
              </a:rPr>
              <a:t> </a:t>
            </a:r>
            <a:r>
              <a:rPr lang="en-GB" sz="1800" dirty="0" err="1">
                <a:ea typeface="Arial" panose="020B0604020202020204" pitchFamily="34" charset="0"/>
              </a:rPr>
              <a:t>Thạch</a:t>
            </a:r>
            <a:r>
              <a:rPr lang="en-GB" sz="1800" dirty="0">
                <a:ea typeface="Arial" panose="020B0604020202020204" pitchFamily="34" charset="0"/>
              </a:rPr>
              <a:t> Lam </a:t>
            </a:r>
            <a:r>
              <a:rPr lang="en-GB" sz="1800" dirty="0" err="1">
                <a:ea typeface="Arial" panose="020B0604020202020204" pitchFamily="34" charset="0"/>
              </a:rPr>
              <a:t>và</a:t>
            </a:r>
            <a:r>
              <a:rPr lang="en-GB" sz="1800" dirty="0">
                <a:ea typeface="Arial" panose="020B0604020202020204" pitchFamily="34" charset="0"/>
              </a:rPr>
              <a:t> </a:t>
            </a:r>
            <a:r>
              <a:rPr lang="en-GB" sz="1800" dirty="0" err="1">
                <a:ea typeface="Arial" panose="020B0604020202020204" pitchFamily="34" charset="0"/>
              </a:rPr>
              <a:t>trả</a:t>
            </a:r>
            <a:r>
              <a:rPr lang="en-GB" sz="1800" dirty="0">
                <a:ea typeface="Arial" panose="020B0604020202020204" pitchFamily="34" charset="0"/>
              </a:rPr>
              <a:t> </a:t>
            </a:r>
            <a:r>
              <a:rPr lang="en-GB" sz="1800" dirty="0" err="1">
                <a:ea typeface="Arial" panose="020B0604020202020204" pitchFamily="34" charset="0"/>
              </a:rPr>
              <a:t>lời</a:t>
            </a:r>
            <a:r>
              <a:rPr lang="en-GB" sz="1800" dirty="0">
                <a:ea typeface="Arial" panose="020B0604020202020204" pitchFamily="34" charset="0"/>
              </a:rPr>
              <a:t> </a:t>
            </a:r>
            <a:r>
              <a:rPr lang="en-GB" sz="1800" dirty="0" err="1">
                <a:ea typeface="Arial" panose="020B0604020202020204" pitchFamily="34" charset="0"/>
              </a:rPr>
              <a:t>những</a:t>
            </a:r>
            <a:r>
              <a:rPr lang="en-GB" sz="1800" dirty="0">
                <a:ea typeface="Arial" panose="020B0604020202020204" pitchFamily="34" charset="0"/>
              </a:rPr>
              <a:t> </a:t>
            </a:r>
            <a:r>
              <a:rPr lang="en-GB" sz="1800" dirty="0" err="1">
                <a:ea typeface="Arial" panose="020B0604020202020204" pitchFamily="34" charset="0"/>
              </a:rPr>
              <a:t>câu</a:t>
            </a:r>
            <a:r>
              <a:rPr lang="en-GB" sz="1800" dirty="0">
                <a:ea typeface="Arial" panose="020B0604020202020204" pitchFamily="34" charset="0"/>
              </a:rPr>
              <a:t> </a:t>
            </a:r>
            <a:r>
              <a:rPr lang="en-GB" sz="1800" dirty="0" err="1">
                <a:ea typeface="Arial" panose="020B0604020202020204" pitchFamily="34" charset="0"/>
              </a:rPr>
              <a:t>hỏi</a:t>
            </a:r>
            <a:r>
              <a:rPr lang="en-GB" sz="1800" dirty="0">
                <a:ea typeface="Arial" panose="020B0604020202020204" pitchFamily="34" charset="0"/>
              </a:rPr>
              <a:t> </a:t>
            </a:r>
            <a:r>
              <a:rPr lang="en-GB" sz="1800" dirty="0" err="1">
                <a:ea typeface="Arial" panose="020B0604020202020204" pitchFamily="34" charset="0"/>
              </a:rPr>
              <a:t>sau</a:t>
            </a:r>
            <a:r>
              <a:rPr lang="en-GB" sz="1800" dirty="0">
                <a:ea typeface="Arial" panose="020B0604020202020204" pitchFamily="34" charset="0"/>
              </a:rPr>
              <a:t>:</a:t>
            </a:r>
            <a:endParaRPr lang="en-VN" sz="1800" dirty="0">
              <a:effectLst/>
              <a:ea typeface="Arial" panose="020B0604020202020204" pitchFamily="34" charset="0"/>
            </a:endParaRPr>
          </a:p>
          <a:p>
            <a:pPr marL="0" indent="0" algn="just">
              <a:buNone/>
            </a:pPr>
            <a:endParaRPr lang="en-US" sz="1800" dirty="0">
              <a:effectLst/>
              <a:ea typeface="Arial" panose="020B0604020202020204" pitchFamily="34" charset="0"/>
            </a:endParaRPr>
          </a:p>
          <a:p>
            <a:pPr marL="0" indent="0" algn="just">
              <a:buNone/>
            </a:pPr>
            <a:r>
              <a:rPr lang="en-US" sz="1800" dirty="0">
                <a:effectLst/>
                <a:ea typeface="Arial" panose="020B0604020202020204" pitchFamily="34" charset="0"/>
              </a:rPr>
              <a:t>"</a:t>
            </a:r>
            <a:r>
              <a:rPr lang="vi-VN" sz="1800" b="0" i="0" dirty="0">
                <a:solidFill>
                  <a:schemeClr val="bg1">
                    <a:lumMod val="50000"/>
                  </a:schemeClr>
                </a:solidFill>
                <a:effectLst/>
                <a:ea typeface="ＭＳ Ｐゴシック"/>
              </a:rPr>
              <a:t>Tiếng trống thu không trên cái chợ của huyện nhỏ; từng tiếng một vang xa để gọi buổi chiều. Phương tây đỏ rực</a:t>
            </a:r>
            <a:r>
              <a:rPr lang="vi-VN" sz="1800" dirty="0">
                <a:solidFill>
                  <a:schemeClr val="bg1">
                    <a:lumMod val="50000"/>
                  </a:schemeClr>
                </a:solidFill>
                <a:ea typeface="ＭＳ Ｐゴシック"/>
              </a:rPr>
              <a:t> </a:t>
            </a:r>
            <a:endParaRPr lang="en-VN" sz="1800" dirty="0">
              <a:solidFill>
                <a:schemeClr val="bg1">
                  <a:lumMod val="50000"/>
                </a:schemeClr>
              </a:solidFill>
              <a:ea typeface="ＭＳ Ｐゴシック"/>
            </a:endParaRPr>
          </a:p>
          <a:p>
            <a:pPr marL="0" indent="0" algn="ctr">
              <a:buNone/>
            </a:pPr>
            <a:r>
              <a:rPr lang="vi-VN" sz="1800" b="1" i="1" dirty="0">
                <a:solidFill>
                  <a:schemeClr val="bg1">
                    <a:lumMod val="50000"/>
                  </a:schemeClr>
                </a:solidFill>
                <a:ea typeface="+mn-lt"/>
                <a:cs typeface="+mn-lt"/>
              </a:rPr>
              <a:t>Content removed due to copyright restrictions</a:t>
            </a:r>
            <a:r>
              <a:rPr lang="en-GB" sz="1800" b="1" i="1" dirty="0">
                <a:solidFill>
                  <a:schemeClr val="bg1">
                    <a:lumMod val="50000"/>
                  </a:schemeClr>
                </a:solidFill>
                <a:ea typeface="+mn-lt"/>
                <a:cs typeface="+mn-lt"/>
              </a:rPr>
              <a:t> / </a:t>
            </a:r>
            <a:r>
              <a:rPr lang="en-GB" sz="1800" b="1" i="1" dirty="0" err="1">
                <a:solidFill>
                  <a:schemeClr val="bg1">
                    <a:lumMod val="50000"/>
                  </a:schemeClr>
                </a:solidFill>
                <a:ea typeface="+mn-lt"/>
                <a:cs typeface="+mn-lt"/>
              </a:rPr>
              <a:t>Nội</a:t>
            </a:r>
            <a:r>
              <a:rPr lang="en-GB" sz="1800" b="1" i="1" dirty="0">
                <a:solidFill>
                  <a:schemeClr val="bg1">
                    <a:lumMod val="50000"/>
                  </a:schemeClr>
                </a:solidFill>
                <a:ea typeface="+mn-lt"/>
                <a:cs typeface="+mn-lt"/>
              </a:rPr>
              <a:t> dung </a:t>
            </a:r>
            <a:r>
              <a:rPr lang="en-GB" sz="1800" b="1" i="1" dirty="0" err="1">
                <a:solidFill>
                  <a:schemeClr val="bg1">
                    <a:lumMod val="50000"/>
                  </a:schemeClr>
                </a:solidFill>
                <a:ea typeface="+mn-lt"/>
                <a:cs typeface="+mn-lt"/>
              </a:rPr>
              <a:t>bị</a:t>
            </a:r>
            <a:r>
              <a:rPr lang="en-GB" sz="1800" b="1" i="1" dirty="0">
                <a:solidFill>
                  <a:schemeClr val="bg1">
                    <a:lumMod val="50000"/>
                  </a:schemeClr>
                </a:solidFill>
                <a:ea typeface="+mn-lt"/>
                <a:cs typeface="+mn-lt"/>
              </a:rPr>
              <a:t> </a:t>
            </a:r>
            <a:r>
              <a:rPr lang="en-GB" sz="1800" b="1" i="1" dirty="0" err="1">
                <a:solidFill>
                  <a:schemeClr val="bg1">
                    <a:lumMod val="50000"/>
                  </a:schemeClr>
                </a:solidFill>
                <a:ea typeface="+mn-lt"/>
                <a:cs typeface="+mn-lt"/>
              </a:rPr>
              <a:t>xóa</a:t>
            </a:r>
            <a:r>
              <a:rPr lang="en-GB" sz="1800" b="1" i="1" dirty="0">
                <a:solidFill>
                  <a:schemeClr val="bg1">
                    <a:lumMod val="50000"/>
                  </a:schemeClr>
                </a:solidFill>
                <a:ea typeface="+mn-lt"/>
                <a:cs typeface="+mn-lt"/>
              </a:rPr>
              <a:t> do </a:t>
            </a:r>
            <a:r>
              <a:rPr lang="en-GB" sz="1800" b="1" i="1" dirty="0" err="1">
                <a:solidFill>
                  <a:schemeClr val="bg1">
                    <a:lumMod val="50000"/>
                  </a:schemeClr>
                </a:solidFill>
                <a:ea typeface="+mn-lt"/>
                <a:cs typeface="+mn-lt"/>
              </a:rPr>
              <a:t>hạn</a:t>
            </a:r>
            <a:r>
              <a:rPr lang="en-GB" sz="1800" b="1" i="1" dirty="0">
                <a:solidFill>
                  <a:schemeClr val="bg1">
                    <a:lumMod val="50000"/>
                  </a:schemeClr>
                </a:solidFill>
                <a:ea typeface="+mn-lt"/>
                <a:cs typeface="+mn-lt"/>
              </a:rPr>
              <a:t> </a:t>
            </a:r>
            <a:r>
              <a:rPr lang="en-GB" sz="1800" b="1" i="1" dirty="0" err="1">
                <a:solidFill>
                  <a:schemeClr val="bg1">
                    <a:lumMod val="50000"/>
                  </a:schemeClr>
                </a:solidFill>
                <a:ea typeface="+mn-lt"/>
                <a:cs typeface="+mn-lt"/>
              </a:rPr>
              <a:t>chế</a:t>
            </a:r>
            <a:r>
              <a:rPr lang="en-GB" sz="1800" b="1" i="1" dirty="0">
                <a:solidFill>
                  <a:schemeClr val="bg1">
                    <a:lumMod val="50000"/>
                  </a:schemeClr>
                </a:solidFill>
                <a:ea typeface="+mn-lt"/>
                <a:cs typeface="+mn-lt"/>
              </a:rPr>
              <a:t> </a:t>
            </a:r>
            <a:r>
              <a:rPr lang="en-GB" sz="1800" b="1" i="1" dirty="0" err="1">
                <a:solidFill>
                  <a:schemeClr val="bg1">
                    <a:lumMod val="50000"/>
                  </a:schemeClr>
                </a:solidFill>
                <a:ea typeface="+mn-lt"/>
                <a:cs typeface="+mn-lt"/>
              </a:rPr>
              <a:t>bản</a:t>
            </a:r>
            <a:r>
              <a:rPr lang="en-GB" sz="1800" b="1" i="1" dirty="0">
                <a:solidFill>
                  <a:schemeClr val="bg1">
                    <a:lumMod val="50000"/>
                  </a:schemeClr>
                </a:solidFill>
                <a:ea typeface="+mn-lt"/>
                <a:cs typeface="+mn-lt"/>
              </a:rPr>
              <a:t> </a:t>
            </a:r>
            <a:r>
              <a:rPr lang="en-GB" sz="1800" b="1" i="1" dirty="0" err="1">
                <a:solidFill>
                  <a:schemeClr val="bg1">
                    <a:lumMod val="50000"/>
                  </a:schemeClr>
                </a:solidFill>
                <a:ea typeface="+mn-lt"/>
                <a:cs typeface="+mn-lt"/>
              </a:rPr>
              <a:t>quyền</a:t>
            </a:r>
            <a:r>
              <a:rPr lang="vi-VN" sz="1800" b="1" i="1" dirty="0">
                <a:solidFill>
                  <a:schemeClr val="bg1">
                    <a:lumMod val="50000"/>
                  </a:schemeClr>
                </a:solidFill>
                <a:ea typeface="+mn-lt"/>
                <a:cs typeface="+mn-lt"/>
              </a:rPr>
              <a:t>.</a:t>
            </a:r>
            <a:endParaRPr lang="vi-VN" b="1" i="1" dirty="0">
              <a:solidFill>
                <a:schemeClr val="bg1">
                  <a:lumMod val="50000"/>
                </a:schemeClr>
              </a:solidFill>
            </a:endParaRPr>
          </a:p>
          <a:p>
            <a:pPr marL="0" indent="0" algn="just">
              <a:buNone/>
            </a:pPr>
            <a:r>
              <a:rPr lang="vi-VN" sz="1800" dirty="0">
                <a:solidFill>
                  <a:schemeClr val="bg1">
                    <a:lumMod val="50000"/>
                  </a:schemeClr>
                </a:solidFill>
                <a:ea typeface="ＭＳ Ｐゴシック"/>
              </a:rPr>
              <a:t> </a:t>
            </a:r>
            <a:r>
              <a:rPr lang="vi-VN" sz="1800" b="0" i="0" dirty="0">
                <a:solidFill>
                  <a:schemeClr val="bg1">
                    <a:lumMod val="50000"/>
                  </a:schemeClr>
                </a:solidFill>
                <a:effectLst/>
                <a:ea typeface="ＭＳ Ｐゴシック"/>
              </a:rPr>
              <a:t>không hiểu sao, nhưng chị thấy lòng buồn man mác trước cái giờ khắc của ngày tàn.”</a:t>
            </a:r>
            <a:endParaRPr lang="en-VN" sz="1800" dirty="0">
              <a:solidFill>
                <a:schemeClr val="bg1">
                  <a:lumMod val="50000"/>
                </a:schemeClr>
              </a:solidFill>
              <a:effectLst/>
              <a:ea typeface="ＭＳ Ｐゴシック"/>
            </a:endParaRPr>
          </a:p>
          <a:p>
            <a:pPr marL="0" indent="0" algn="ctr">
              <a:lnSpc>
                <a:spcPct val="115000"/>
              </a:lnSpc>
              <a:buNone/>
            </a:pPr>
            <a:r>
              <a:rPr lang="en-US" sz="1800" dirty="0">
                <a:effectLst/>
                <a:ea typeface="Arial" panose="020B0604020202020204" pitchFamily="34" charset="0"/>
              </a:rPr>
              <a:t>(Hai </a:t>
            </a:r>
            <a:r>
              <a:rPr lang="en-US" sz="1800" dirty="0" err="1">
                <a:effectLst/>
                <a:ea typeface="Arial" panose="020B0604020202020204" pitchFamily="34" charset="0"/>
              </a:rPr>
              <a:t>đứa</a:t>
            </a:r>
            <a:r>
              <a:rPr lang="en-US" sz="1800" dirty="0">
                <a:effectLst/>
                <a:ea typeface="Arial" panose="020B0604020202020204" pitchFamily="34" charset="0"/>
              </a:rPr>
              <a:t> </a:t>
            </a:r>
            <a:r>
              <a:rPr lang="en-US" sz="1800" dirty="0" err="1">
                <a:effectLst/>
                <a:ea typeface="Arial" panose="020B0604020202020204" pitchFamily="34" charset="0"/>
              </a:rPr>
              <a:t>trẻ</a:t>
            </a:r>
            <a:r>
              <a:rPr lang="en-US" sz="1800" dirty="0">
                <a:effectLst/>
                <a:ea typeface="Arial" panose="020B0604020202020204" pitchFamily="34" charset="0"/>
              </a:rPr>
              <a:t> - </a:t>
            </a:r>
            <a:r>
              <a:rPr lang="en-US" sz="1800" dirty="0" err="1">
                <a:effectLst/>
                <a:ea typeface="Arial" panose="020B0604020202020204" pitchFamily="34" charset="0"/>
              </a:rPr>
              <a:t>Thạch</a:t>
            </a:r>
            <a:r>
              <a:rPr lang="en-US" sz="1800" dirty="0">
                <a:effectLst/>
                <a:ea typeface="Arial" panose="020B0604020202020204" pitchFamily="34" charset="0"/>
              </a:rPr>
              <a:t> Lam - 1938)</a:t>
            </a:r>
            <a:endParaRPr lang="en-VN" sz="1800" dirty="0">
              <a:effectLst/>
              <a:ea typeface="Arial" panose="020B0604020202020204" pitchFamily="34" charset="0"/>
            </a:endParaRPr>
          </a:p>
          <a:p>
            <a:pPr marL="0" indent="0" algn="ctr">
              <a:lnSpc>
                <a:spcPct val="115000"/>
              </a:lnSpc>
              <a:buNone/>
            </a:pPr>
            <a:endParaRPr lang="en-VN" sz="1800" dirty="0">
              <a:effectLst/>
              <a:ea typeface="Arial" panose="020B0604020202020204" pitchFamily="34" charset="0"/>
            </a:endParaRPr>
          </a:p>
          <a:p>
            <a:pPr lvl="0">
              <a:lnSpc>
                <a:spcPct val="115000"/>
              </a:lnSpc>
              <a:buFont typeface="Wingdings" pitchFamily="2" charset="2"/>
              <a:buChar char="Ø"/>
              <a:tabLst>
                <a:tab pos="457200" algn="l"/>
              </a:tabLst>
            </a:pPr>
            <a:r>
              <a:rPr lang="en-GB" sz="1800" dirty="0" err="1">
                <a:effectLst/>
                <a:ea typeface="Arial" panose="020B0604020202020204" pitchFamily="34" charset="0"/>
              </a:rPr>
              <a:t>Trích</a:t>
            </a:r>
            <a:r>
              <a:rPr lang="en-GB" sz="1800" dirty="0">
                <a:effectLst/>
                <a:ea typeface="Arial" panose="020B0604020202020204" pitchFamily="34" charset="0"/>
              </a:rPr>
              <a:t> </a:t>
            </a:r>
            <a:r>
              <a:rPr lang="en-GB" sz="1800" dirty="0" err="1">
                <a:effectLst/>
                <a:ea typeface="Arial" panose="020B0604020202020204" pitchFamily="34" charset="0"/>
              </a:rPr>
              <a:t>đoạn</a:t>
            </a:r>
            <a:r>
              <a:rPr lang="en-GB" sz="1800" dirty="0">
                <a:effectLst/>
                <a:ea typeface="Arial" panose="020B0604020202020204" pitchFamily="34" charset="0"/>
              </a:rPr>
              <a:t> </a:t>
            </a:r>
            <a:r>
              <a:rPr lang="en-GB" sz="1800" dirty="0" err="1">
                <a:effectLst/>
                <a:ea typeface="Arial" panose="020B0604020202020204" pitchFamily="34" charset="0"/>
              </a:rPr>
              <a:t>đã</a:t>
            </a:r>
            <a:r>
              <a:rPr lang="en-GB" sz="1800" dirty="0">
                <a:effectLst/>
                <a:ea typeface="Arial" panose="020B0604020202020204" pitchFamily="34" charset="0"/>
              </a:rPr>
              <a:t> </a:t>
            </a:r>
            <a:r>
              <a:rPr lang="en-GB" sz="1800" dirty="0" err="1">
                <a:effectLst/>
                <a:ea typeface="Arial" panose="020B0604020202020204" pitchFamily="34" charset="0"/>
              </a:rPr>
              <a:t>tạo</a:t>
            </a:r>
            <a:r>
              <a:rPr lang="en-GB" sz="1800" dirty="0">
                <a:effectLst/>
                <a:ea typeface="Arial" panose="020B0604020202020204" pitchFamily="34" charset="0"/>
              </a:rPr>
              <a:t> </a:t>
            </a:r>
            <a:r>
              <a:rPr lang="en-GB" sz="1800" dirty="0" err="1">
                <a:effectLst/>
                <a:ea typeface="Arial" panose="020B0604020202020204" pitchFamily="34" charset="0"/>
              </a:rPr>
              <a:t>dựng</a:t>
            </a:r>
            <a:r>
              <a:rPr lang="en-GB" sz="1800" dirty="0">
                <a:effectLst/>
                <a:ea typeface="Arial" panose="020B0604020202020204" pitchFamily="34" charset="0"/>
              </a:rPr>
              <a:t> </a:t>
            </a:r>
            <a:r>
              <a:rPr lang="en-GB" sz="1800" dirty="0" err="1">
                <a:effectLst/>
                <a:ea typeface="Arial" panose="020B0604020202020204" pitchFamily="34" charset="0"/>
              </a:rPr>
              <a:t>một</a:t>
            </a:r>
            <a:r>
              <a:rPr lang="en-GB" sz="1800" dirty="0">
                <a:effectLst/>
                <a:ea typeface="Arial" panose="020B0604020202020204" pitchFamily="34" charset="0"/>
              </a:rPr>
              <a:t> </a:t>
            </a:r>
            <a:r>
              <a:rPr lang="en-GB" sz="1800" dirty="0" err="1">
                <a:effectLst/>
                <a:ea typeface="Arial" panose="020B0604020202020204" pitchFamily="34" charset="0"/>
              </a:rPr>
              <a:t>bầu</a:t>
            </a:r>
            <a:r>
              <a:rPr lang="en-GB" sz="1800" dirty="0">
                <a:effectLst/>
                <a:ea typeface="Arial" panose="020B0604020202020204" pitchFamily="34" charset="0"/>
              </a:rPr>
              <a:t> </a:t>
            </a:r>
            <a:r>
              <a:rPr lang="en-GB" sz="1800" dirty="0" err="1">
                <a:effectLst/>
                <a:ea typeface="Arial" panose="020B0604020202020204" pitchFamily="34" charset="0"/>
              </a:rPr>
              <a:t>không</a:t>
            </a:r>
            <a:r>
              <a:rPr lang="en-GB" sz="1800" dirty="0">
                <a:effectLst/>
                <a:ea typeface="Arial" panose="020B0604020202020204" pitchFamily="34" charset="0"/>
              </a:rPr>
              <a:t> </a:t>
            </a:r>
            <a:r>
              <a:rPr lang="en-GB" sz="1800" dirty="0" err="1">
                <a:effectLst/>
                <a:ea typeface="Arial" panose="020B0604020202020204" pitchFamily="34" charset="0"/>
              </a:rPr>
              <a:t>khí</a:t>
            </a:r>
            <a:r>
              <a:rPr lang="en-GB" sz="1800" dirty="0">
                <a:effectLst/>
                <a:ea typeface="Arial" panose="020B0604020202020204" pitchFamily="34" charset="0"/>
              </a:rPr>
              <a:t> </a:t>
            </a:r>
            <a:r>
              <a:rPr lang="en-GB" sz="1800" dirty="0" err="1">
                <a:effectLst/>
                <a:ea typeface="Arial" panose="020B0604020202020204" pitchFamily="34" charset="0"/>
              </a:rPr>
              <a:t>như</a:t>
            </a:r>
            <a:r>
              <a:rPr lang="en-GB" sz="1800" dirty="0">
                <a:effectLst/>
                <a:ea typeface="Arial" panose="020B0604020202020204" pitchFamily="34" charset="0"/>
              </a:rPr>
              <a:t> </a:t>
            </a:r>
            <a:r>
              <a:rPr lang="en-GB" sz="1800" dirty="0" err="1">
                <a:effectLst/>
                <a:ea typeface="Arial" panose="020B0604020202020204" pitchFamily="34" charset="0"/>
              </a:rPr>
              <a:t>thế</a:t>
            </a:r>
            <a:r>
              <a:rPr lang="en-GB" sz="1800" dirty="0">
                <a:effectLst/>
                <a:ea typeface="Arial" panose="020B0604020202020204" pitchFamily="34" charset="0"/>
              </a:rPr>
              <a:t> </a:t>
            </a:r>
            <a:r>
              <a:rPr lang="en-GB" sz="1800" dirty="0" err="1">
                <a:effectLst/>
                <a:ea typeface="Arial" panose="020B0604020202020204" pitchFamily="34" charset="0"/>
              </a:rPr>
              <a:t>nào</a:t>
            </a:r>
            <a:r>
              <a:rPr lang="en-GB" sz="1800" dirty="0">
                <a:effectLst/>
                <a:ea typeface="Arial" panose="020B0604020202020204" pitchFamily="34" charset="0"/>
              </a:rPr>
              <a:t>?</a:t>
            </a:r>
            <a:endParaRPr lang="en-VN" sz="1800" dirty="0">
              <a:effectLst/>
              <a:ea typeface="Arial" panose="020B0604020202020204" pitchFamily="34" charset="0"/>
            </a:endParaRPr>
          </a:p>
          <a:p>
            <a:pPr lvl="0">
              <a:lnSpc>
                <a:spcPct val="115000"/>
              </a:lnSpc>
              <a:buFont typeface="Wingdings" pitchFamily="2" charset="2"/>
              <a:buChar char="Ø"/>
              <a:tabLst>
                <a:tab pos="457200" algn="l"/>
              </a:tabLst>
            </a:pPr>
            <a:r>
              <a:rPr lang="en-GB" sz="1800" dirty="0" err="1">
                <a:effectLst/>
                <a:ea typeface="Arial" panose="020B0604020202020204" pitchFamily="34" charset="0"/>
              </a:rPr>
              <a:t>Hãy</a:t>
            </a:r>
            <a:r>
              <a:rPr lang="en-GB" sz="1800" dirty="0">
                <a:effectLst/>
                <a:ea typeface="Arial" panose="020B0604020202020204" pitchFamily="34" charset="0"/>
              </a:rPr>
              <a:t> </a:t>
            </a:r>
            <a:r>
              <a:rPr lang="en-GB" sz="1800" dirty="0" err="1">
                <a:effectLst/>
                <a:ea typeface="Arial" panose="020B0604020202020204" pitchFamily="34" charset="0"/>
              </a:rPr>
              <a:t>gạch</a:t>
            </a:r>
            <a:r>
              <a:rPr lang="en-GB" sz="1800" dirty="0">
                <a:effectLst/>
                <a:ea typeface="Arial" panose="020B0604020202020204" pitchFamily="34" charset="0"/>
              </a:rPr>
              <a:t> </a:t>
            </a:r>
            <a:r>
              <a:rPr lang="en-GB" sz="1800" dirty="0" err="1">
                <a:effectLst/>
                <a:ea typeface="Arial" panose="020B0604020202020204" pitchFamily="34" charset="0"/>
              </a:rPr>
              <a:t>chân</a:t>
            </a:r>
            <a:r>
              <a:rPr lang="en-GB" sz="1800" dirty="0">
                <a:effectLst/>
                <a:ea typeface="Arial" panose="020B0604020202020204" pitchFamily="34" charset="0"/>
              </a:rPr>
              <a:t> </a:t>
            </a:r>
            <a:r>
              <a:rPr lang="en-GB" sz="1800" dirty="0" err="1">
                <a:effectLst/>
                <a:ea typeface="Arial" panose="020B0604020202020204" pitchFamily="34" charset="0"/>
              </a:rPr>
              <a:t>những</a:t>
            </a:r>
            <a:r>
              <a:rPr lang="en-GB" sz="1800" dirty="0">
                <a:effectLst/>
                <a:ea typeface="Arial" panose="020B0604020202020204" pitchFamily="34" charset="0"/>
              </a:rPr>
              <a:t> </a:t>
            </a:r>
            <a:r>
              <a:rPr lang="en-GB" sz="1800" dirty="0" err="1">
                <a:effectLst/>
                <a:ea typeface="Arial" panose="020B0604020202020204" pitchFamily="34" charset="0"/>
              </a:rPr>
              <a:t>từ</a:t>
            </a:r>
            <a:r>
              <a:rPr lang="en-GB" sz="1800" dirty="0">
                <a:effectLst/>
                <a:ea typeface="Arial" panose="020B0604020202020204" pitchFamily="34" charset="0"/>
              </a:rPr>
              <a:t> </a:t>
            </a:r>
            <a:r>
              <a:rPr lang="en-GB" sz="1800" dirty="0" err="1">
                <a:effectLst/>
                <a:ea typeface="Arial" panose="020B0604020202020204" pitchFamily="34" charset="0"/>
              </a:rPr>
              <a:t>hoặc</a:t>
            </a:r>
            <a:r>
              <a:rPr lang="en-GB" sz="1800" dirty="0">
                <a:effectLst/>
                <a:ea typeface="Arial" panose="020B0604020202020204" pitchFamily="34" charset="0"/>
              </a:rPr>
              <a:t> </a:t>
            </a:r>
            <a:r>
              <a:rPr lang="en-GB" sz="1800" dirty="0" err="1">
                <a:effectLst/>
                <a:ea typeface="Arial" panose="020B0604020202020204" pitchFamily="34" charset="0"/>
              </a:rPr>
              <a:t>cụm</a:t>
            </a:r>
            <a:r>
              <a:rPr lang="en-GB" sz="1800" dirty="0">
                <a:effectLst/>
                <a:ea typeface="Arial" panose="020B0604020202020204" pitchFamily="34" charset="0"/>
              </a:rPr>
              <a:t> </a:t>
            </a:r>
            <a:r>
              <a:rPr lang="en-GB" sz="1800" dirty="0" err="1">
                <a:effectLst/>
                <a:ea typeface="Arial" panose="020B0604020202020204" pitchFamily="34" charset="0"/>
              </a:rPr>
              <a:t>từ</a:t>
            </a:r>
            <a:r>
              <a:rPr lang="en-GB" sz="1800" dirty="0">
                <a:effectLst/>
                <a:ea typeface="Arial" panose="020B0604020202020204" pitchFamily="34" charset="0"/>
              </a:rPr>
              <a:t> </a:t>
            </a:r>
            <a:r>
              <a:rPr lang="en-GB" sz="1800" dirty="0" err="1">
                <a:effectLst/>
                <a:ea typeface="Arial" panose="020B0604020202020204" pitchFamily="34" charset="0"/>
              </a:rPr>
              <a:t>giúp</a:t>
            </a:r>
            <a:r>
              <a:rPr lang="en-GB" sz="1800" dirty="0">
                <a:effectLst/>
                <a:ea typeface="Arial" panose="020B0604020202020204" pitchFamily="34" charset="0"/>
              </a:rPr>
              <a:t> </a:t>
            </a:r>
            <a:r>
              <a:rPr lang="en-GB" sz="1800" dirty="0" err="1">
                <a:effectLst/>
                <a:ea typeface="Arial" panose="020B0604020202020204" pitchFamily="34" charset="0"/>
              </a:rPr>
              <a:t>gợi</a:t>
            </a:r>
            <a:r>
              <a:rPr lang="en-GB" sz="1800" dirty="0">
                <a:effectLst/>
                <a:ea typeface="Arial" panose="020B0604020202020204" pitchFamily="34" charset="0"/>
              </a:rPr>
              <a:t> </a:t>
            </a:r>
            <a:r>
              <a:rPr lang="en-GB" sz="1800" dirty="0" err="1">
                <a:effectLst/>
                <a:ea typeface="Arial" panose="020B0604020202020204" pitchFamily="34" charset="0"/>
              </a:rPr>
              <a:t>cho</a:t>
            </a:r>
            <a:r>
              <a:rPr lang="en-GB" sz="1800" dirty="0">
                <a:effectLst/>
                <a:ea typeface="Arial" panose="020B0604020202020204" pitchFamily="34" charset="0"/>
              </a:rPr>
              <a:t> </a:t>
            </a:r>
            <a:r>
              <a:rPr lang="en-GB" sz="1800" dirty="0" err="1">
                <a:effectLst/>
                <a:ea typeface="Arial" panose="020B0604020202020204" pitchFamily="34" charset="0"/>
              </a:rPr>
              <a:t>em</a:t>
            </a:r>
            <a:r>
              <a:rPr lang="en-GB" sz="1800" dirty="0">
                <a:effectLst/>
                <a:ea typeface="Arial" panose="020B0604020202020204" pitchFamily="34" charset="0"/>
              </a:rPr>
              <a:t> </a:t>
            </a:r>
            <a:r>
              <a:rPr lang="en-GB" sz="1800" dirty="0" err="1">
                <a:effectLst/>
                <a:ea typeface="Arial" panose="020B0604020202020204" pitchFamily="34" charset="0"/>
              </a:rPr>
              <a:t>ấn</a:t>
            </a:r>
            <a:r>
              <a:rPr lang="en-GB" sz="1800" dirty="0">
                <a:effectLst/>
                <a:ea typeface="Arial" panose="020B0604020202020204" pitchFamily="34" charset="0"/>
              </a:rPr>
              <a:t> </a:t>
            </a:r>
            <a:r>
              <a:rPr lang="en-GB" sz="1800" dirty="0" err="1">
                <a:effectLst/>
                <a:ea typeface="Arial" panose="020B0604020202020204" pitchFamily="34" charset="0"/>
              </a:rPr>
              <a:t>tượng</a:t>
            </a:r>
            <a:r>
              <a:rPr lang="en-GB" sz="1800" dirty="0">
                <a:effectLst/>
                <a:ea typeface="Arial" panose="020B0604020202020204" pitchFamily="34" charset="0"/>
              </a:rPr>
              <a:t> </a:t>
            </a:r>
            <a:r>
              <a:rPr lang="en-GB" sz="1800" dirty="0" err="1">
                <a:effectLst/>
                <a:ea typeface="Arial" panose="020B0604020202020204" pitchFamily="34" charset="0"/>
              </a:rPr>
              <a:t>đó</a:t>
            </a:r>
            <a:r>
              <a:rPr lang="en-GB" sz="1800" dirty="0">
                <a:effectLst/>
                <a:ea typeface="Arial" panose="020B0604020202020204" pitchFamily="34" charset="0"/>
              </a:rPr>
              <a:t>. </a:t>
            </a:r>
            <a:endParaRPr lang="en-VN" sz="1800" dirty="0">
              <a:effectLst/>
              <a:ea typeface="Arial" panose="020B0604020202020204" pitchFamily="34" charset="0"/>
            </a:endParaRPr>
          </a:p>
          <a:p>
            <a:endParaRPr lang="en-VN" dirty="0"/>
          </a:p>
        </p:txBody>
      </p:sp>
    </p:spTree>
    <p:extLst>
      <p:ext uri="{BB962C8B-B14F-4D97-AF65-F5344CB8AC3E}">
        <p14:creationId xmlns:p14="http://schemas.microsoft.com/office/powerpoint/2010/main" val="2915939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503b8985c2188afbbbe7fcbdfa8b223a4512"/>
  <p:tag name="ISPRING_RESOURCE_PATHS_HASH_PRESENTER" val="b67099482d4eb4e820717667418cd10cc332c8b"/>
</p:tagLst>
</file>

<file path=ppt/theme/theme1.xml><?xml version="1.0" encoding="utf-8"?>
<a:theme xmlns:a="http://schemas.openxmlformats.org/drawingml/2006/main" name="CAIE PPT 16 9 template_TG_170717">
  <a:themeElements>
    <a:clrScheme name="Generic 5-19-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0065BD"/>
      </a:hlink>
      <a:folHlink>
        <a:srgbClr val="003C64"/>
      </a:folHlink>
    </a:clrScheme>
    <a:fontScheme name="Generic 5-19">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5-19 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2">
        <a:dk1>
          <a:srgbClr val="595959"/>
        </a:dk1>
        <a:lt1>
          <a:srgbClr val="FFFFFF"/>
        </a:lt1>
        <a:dk2>
          <a:srgbClr val="595959"/>
        </a:dk2>
        <a:lt2>
          <a:srgbClr val="F16F91"/>
        </a:lt2>
        <a:accent1>
          <a:srgbClr val="00B0BA"/>
        </a:accent1>
        <a:accent2>
          <a:srgbClr val="9BCFFF"/>
        </a:accent2>
        <a:accent3>
          <a:srgbClr val="FFFFFF"/>
        </a:accent3>
        <a:accent4>
          <a:srgbClr val="4B4B4B"/>
        </a:accent4>
        <a:accent5>
          <a:srgbClr val="AAD4D9"/>
        </a:accent5>
        <a:accent6>
          <a:srgbClr val="8CBBE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3">
        <a:dk1>
          <a:srgbClr val="595959"/>
        </a:dk1>
        <a:lt1>
          <a:srgbClr val="FFFFFF"/>
        </a:lt1>
        <a:dk2>
          <a:srgbClr val="595959"/>
        </a:dk2>
        <a:lt2>
          <a:srgbClr val="F16F91"/>
        </a:lt2>
        <a:accent1>
          <a:srgbClr val="58A618"/>
        </a:accent1>
        <a:accent2>
          <a:srgbClr val="9BCFFF"/>
        </a:accent2>
        <a:accent3>
          <a:srgbClr val="FFFFFF"/>
        </a:accent3>
        <a:accent4>
          <a:srgbClr val="4B4B4B"/>
        </a:accent4>
        <a:accent5>
          <a:srgbClr val="B4D0AB"/>
        </a:accent5>
        <a:accent6>
          <a:srgbClr val="8CBBE7"/>
        </a:accent6>
        <a:hlink>
          <a:srgbClr val="83CFCA"/>
        </a:hlink>
        <a:folHlink>
          <a:srgbClr val="FDC180"/>
        </a:folHlink>
      </a:clrScheme>
      <a:clrMap bg1="lt1" tx1="dk1" bg2="lt2" tx2="dk2" accent1="accent1" accent2="accent2" accent3="accent3" accent4="accent4" accent5="accent5" accent6="accent6" hlink="hlink" folHlink="folHlink"/>
    </a:extraClrScheme>
    <a:extraClrScheme>
      <a:clrScheme name="Generic 5-19 4">
        <a:dk1>
          <a:srgbClr val="595959"/>
        </a:dk1>
        <a:lt1>
          <a:srgbClr val="FFFFFF"/>
        </a:lt1>
        <a:dk2>
          <a:srgbClr val="595959"/>
        </a:dk2>
        <a:lt2>
          <a:srgbClr val="F16F91"/>
        </a:lt2>
        <a:accent1>
          <a:srgbClr val="E05206"/>
        </a:accent1>
        <a:accent2>
          <a:srgbClr val="83CFCA"/>
        </a:accent2>
        <a:accent3>
          <a:srgbClr val="FFFFFF"/>
        </a:accent3>
        <a:accent4>
          <a:srgbClr val="4B4B4B"/>
        </a:accent4>
        <a:accent5>
          <a:srgbClr val="EDB3AA"/>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5">
        <a:dk1>
          <a:srgbClr val="595959"/>
        </a:dk1>
        <a:lt1>
          <a:srgbClr val="FFFFFF"/>
        </a:lt1>
        <a:dk2>
          <a:srgbClr val="595959"/>
        </a:dk2>
        <a:lt2>
          <a:srgbClr val="FDC180"/>
        </a:lt2>
        <a:accent1>
          <a:srgbClr val="C30045"/>
        </a:accent1>
        <a:accent2>
          <a:srgbClr val="83CFCA"/>
        </a:accent2>
        <a:accent3>
          <a:srgbClr val="FFFFFF"/>
        </a:accent3>
        <a:accent4>
          <a:srgbClr val="4B4B4B"/>
        </a:accent4>
        <a:accent5>
          <a:srgbClr val="DEAAB0"/>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6">
        <a:dk1>
          <a:srgbClr val="595959"/>
        </a:dk1>
        <a:lt1>
          <a:srgbClr val="FFFFFF"/>
        </a:lt1>
        <a:dk2>
          <a:srgbClr val="595959"/>
        </a:dk2>
        <a:lt2>
          <a:srgbClr val="F16F91"/>
        </a:lt2>
        <a:accent1>
          <a:srgbClr val="6E267B"/>
        </a:accent1>
        <a:accent2>
          <a:srgbClr val="83CFCA"/>
        </a:accent2>
        <a:accent3>
          <a:srgbClr val="FFFFFF"/>
        </a:accent3>
        <a:accent4>
          <a:srgbClr val="4B4B4B"/>
        </a:accent4>
        <a:accent5>
          <a:srgbClr val="BAACBF"/>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FC9C4A9-4CBD-4443-A8E3-50CE13562588}" vid="{13C793B7-F658-44D2-A738-DBBFCB8A84A7}"/>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7FC9C4A9-4CBD-4443-A8E3-50CE13562588}" vid="{20F84FED-FA36-4CD9-B9A2-F5803D2E8DCD}"/>
    </a:ext>
  </a:extLst>
</a:theme>
</file>

<file path=ppt/theme/theme3.xml><?xml version="1.0" encoding="utf-8"?>
<a:theme xmlns:a="http://schemas.openxmlformats.org/drawingml/2006/main" name="Section 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FC9C4A9-4CBD-4443-A8E3-50CE13562588}" vid="{CA986C2B-710E-4659-B5FA-1D2DA08FE1F0}"/>
    </a:ext>
  </a:extLst>
</a:theme>
</file>

<file path=ppt/theme/theme4.xml><?xml version="1.0" encoding="utf-8"?>
<a:theme xmlns:a="http://schemas.openxmlformats.org/drawingml/2006/main" name="1_Section 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FC9C4A9-4CBD-4443-A8E3-50CE13562588}" vid="{76874C9D-36C8-438F-BDBC-B36983FB927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ad1216b-cdc1-40e2-a0c2-94597fd44697">7VPTP7ZE6X33-783906844-6493</_dlc_DocId>
    <_dlc_DocIdUrl xmlns="9ad1216b-cdc1-40e2-a0c2-94597fd44697">
      <Url>https://cambridgeorg.sharepoint.com/sites/cie/education/pd/Curriculum_Support/_layouts/15/DocIdRedir.aspx?ID=7VPTP7ZE6X33-783906844-6493</Url>
      <Description>7VPTP7ZE6X33-783906844-6493</Description>
    </_dlc_DocIdUrl>
    <lcf76f155ced4ddcb4097134ff3c332f xmlns="c075f540-5f70-45df-a134-17c4911f7fbe">
      <Terms xmlns="http://schemas.microsoft.com/office/infopath/2007/PartnerControls"/>
    </lcf76f155ced4ddcb4097134ff3c332f>
    <TaxCatchAll xmlns="7424b78e-8606-4fd1-9a19-b6b90bbc0a1b"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9601E6D173B44745BAD39AE974D6443C" ma:contentTypeVersion="22" ma:contentTypeDescription="Create a new document." ma:contentTypeScope="" ma:versionID="d8d439675afb8c275f835832c4f2f2a6">
  <xsd:schema xmlns:xsd="http://www.w3.org/2001/XMLSchema" xmlns:xs="http://www.w3.org/2001/XMLSchema" xmlns:p="http://schemas.microsoft.com/office/2006/metadata/properties" xmlns:ns2="9ad1216b-cdc1-40e2-a0c2-94597fd44697" xmlns:ns3="c075f540-5f70-45df-a134-17c4911f7fbe" xmlns:ns4="7424b78e-8606-4fd1-9a19-b6b90bbc0a1b" targetNamespace="http://schemas.microsoft.com/office/2006/metadata/properties" ma:root="true" ma:fieldsID="5ba6f4e651ef702194df335e4807a01b" ns2:_="" ns3:_="" ns4:_="">
    <xsd:import namespace="9ad1216b-cdc1-40e2-a0c2-94597fd44697"/>
    <xsd:import namespace="c075f540-5f70-45df-a134-17c4911f7fbe"/>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2:SharedWithUsers" minOccurs="0"/>
                <xsd:element ref="ns2:SharedWithDetails"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TaxCatchAll"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75f540-5f70-45df-a134-17c4911f7fbe"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74D405-E22B-47C5-9A9C-4B1D7B3D4217}">
  <ds:schemaRefs>
    <ds:schemaRef ds:uri="http://schemas.microsoft.com/office/2006/documentManagement/types"/>
    <ds:schemaRef ds:uri="9ad1216b-cdc1-40e2-a0c2-94597fd44697"/>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7424b78e-8606-4fd1-9a19-b6b90bbc0a1b"/>
    <ds:schemaRef ds:uri="http://purl.org/dc/dcmitype/"/>
    <ds:schemaRef ds:uri="c075f540-5f70-45df-a134-17c4911f7fbe"/>
    <ds:schemaRef ds:uri="http://www.w3.org/XML/1998/namespace"/>
  </ds:schemaRefs>
</ds:datastoreItem>
</file>

<file path=customXml/itemProps2.xml><?xml version="1.0" encoding="utf-8"?>
<ds:datastoreItem xmlns:ds="http://schemas.openxmlformats.org/officeDocument/2006/customXml" ds:itemID="{77F6540B-3D9F-4E3A-9937-90AA20371113}">
  <ds:schemaRefs>
    <ds:schemaRef ds:uri="http://schemas.microsoft.com/sharepoint/events"/>
  </ds:schemaRefs>
</ds:datastoreItem>
</file>

<file path=customXml/itemProps3.xml><?xml version="1.0" encoding="utf-8"?>
<ds:datastoreItem xmlns:ds="http://schemas.openxmlformats.org/officeDocument/2006/customXml" ds:itemID="{3119B7AC-50EE-4E52-A76D-ECC2BBD39CE9}">
  <ds:schemaRefs>
    <ds:schemaRef ds:uri="http://schemas.microsoft.com/sharepoint/v3/contenttype/forms"/>
  </ds:schemaRefs>
</ds:datastoreItem>
</file>

<file path=customXml/itemProps4.xml><?xml version="1.0" encoding="utf-8"?>
<ds:datastoreItem xmlns:ds="http://schemas.openxmlformats.org/officeDocument/2006/customXml" ds:itemID="{54763478-2967-4CD3-ACED-67727DDA82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c075f540-5f70-45df-a134-17c4911f7fbe"/>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5d6cc78-71b9-42e6-aa2a-b9889a0f080f}" enabled="0" method="" siteId="{75d6cc78-71b9-42e6-aa2a-b9889a0f080f}" removed="1"/>
</clbl:labelList>
</file>

<file path=docProps/app.xml><?xml version="1.0" encoding="utf-8"?>
<Properties xmlns="http://schemas.openxmlformats.org/officeDocument/2006/extended-properties" xmlns:vt="http://schemas.openxmlformats.org/officeDocument/2006/docPropsVTypes">
  <Template>CI 16x9 ppt template - external only</Template>
  <TotalTime>839</TotalTime>
  <Words>1266</Words>
  <Application>Microsoft Office PowerPoint</Application>
  <PresentationFormat>Widescreen</PresentationFormat>
  <Paragraphs>104</Paragraphs>
  <Slides>19</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APPLE CHANCERY</vt:lpstr>
      <vt:lpstr>Arial</vt:lpstr>
      <vt:lpstr>Calibri</vt:lpstr>
      <vt:lpstr>Stencil</vt:lpstr>
      <vt:lpstr>Times New Roman</vt:lpstr>
      <vt:lpstr>Verdana</vt:lpstr>
      <vt:lpstr>Webdings</vt:lpstr>
      <vt:lpstr>Wingdings</vt:lpstr>
      <vt:lpstr>CAIE PPT 16 9 template_TG_170717</vt:lpstr>
      <vt:lpstr>Opening and closing slides</vt:lpstr>
      <vt:lpstr>Section dividers</vt:lpstr>
      <vt:lpstr>1_Section dividers</vt:lpstr>
      <vt:lpstr>Văn miêu tả</vt:lpstr>
      <vt:lpstr>Nội dung</vt:lpstr>
      <vt:lpstr>Văn miêu tả là gì?</vt:lpstr>
      <vt:lpstr>Định nghĩa</vt:lpstr>
      <vt:lpstr>Một bài văn miêu tả hiệu quả trông như thế nào?  </vt:lpstr>
      <vt:lpstr>Bài văn đó sẽ có những đặc điểm sau...</vt:lpstr>
      <vt:lpstr>‘tiếp tục’...</vt:lpstr>
      <vt:lpstr>Các quy tắc/kỹ thuật dùng trong văn miêu tả</vt:lpstr>
      <vt:lpstr>Quy tắc số 1 – Tạo dựng bầu không khí</vt:lpstr>
      <vt:lpstr>Quy tắc số 1 – Tạo dựng bầu không khí</vt:lpstr>
      <vt:lpstr>PowerPoint Presentation</vt:lpstr>
      <vt:lpstr>PowerPoint Presentation</vt:lpstr>
      <vt:lpstr>PowerPoint Presentation</vt:lpstr>
      <vt:lpstr>PowerPoint Presentation</vt:lpstr>
      <vt:lpstr>Quy tắc số 4 – Tại sao không sử dụng biện pháp nghệ thuật? </vt:lpstr>
      <vt:lpstr>Danh mục kiểm tra văn miêu tả</vt:lpstr>
      <vt:lpstr>Trước khi viết:</vt:lpstr>
      <vt:lpstr>PowerPoint Presentation</vt:lpstr>
      <vt:lpstr>PowerPoint Presentation</vt:lpstr>
    </vt:vector>
  </TitlesOfParts>
  <Company>Cambridge Assessment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main title can go over three or four lines if required in 30pt</dc:title>
  <dc:creator>Kate Brown</dc:creator>
  <cp:lastModifiedBy>Sally Ellis</cp:lastModifiedBy>
  <cp:revision>41</cp:revision>
  <dcterms:created xsi:type="dcterms:W3CDTF">2023-06-22T10:23:41Z</dcterms:created>
  <dcterms:modified xsi:type="dcterms:W3CDTF">2023-09-20T15:35:37Z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0x0101009601E6D173B44745BAD39AE974D6443C</vt:lpwstr>
  </property>
  <property fmtid="{D5CDD505-2E9C-101B-9397-08002B2CF9AE}" pid="3" name="_dlc_DocIdItemGuid">
    <vt:lpwstr>db70c22e-913d-4456-876a-52e842444e1b</vt:lpwstr>
  </property>
  <property fmtid="{D5CDD505-2E9C-101B-9397-08002B2CF9AE}" pid="4" name="MediaServiceImageTags">
    <vt:lpwstr/>
  </property>
</Properties>
</file>