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96" r:id="rId5"/>
    <p:sldId id="297" r:id="rId6"/>
    <p:sldId id="298" r:id="rId7"/>
    <p:sldId id="299" r:id="rId8"/>
    <p:sldId id="307" r:id="rId9"/>
    <p:sldId id="306" r:id="rId10"/>
    <p:sldId id="308" r:id="rId11"/>
    <p:sldId id="309" r:id="rId12"/>
    <p:sldId id="301" r:id="rId13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866629-CB6A-47B4-B8E7-F4E8F155FD46}" v="2" dt="2023-08-07T12:57:30.7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162" autoAdjust="0"/>
    <p:restoredTop sz="94660"/>
  </p:normalViewPr>
  <p:slideViewPr>
    <p:cSldViewPr snapToGrid="0">
      <p:cViewPr varScale="1">
        <p:scale>
          <a:sx n="94" d="100"/>
          <a:sy n="94" d="100"/>
        </p:scale>
        <p:origin x="96" y="52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openxmlformats.org/officeDocument/2006/relationships/customXml" Target="../customXml/item4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cklow Darren (Staff)" userId="8e59ca1c-6b4b-435e-9886-d435788b9330" providerId="ADAL" clId="{864D370B-1E40-40B8-A3D9-0501AAFD0FBD}"/>
    <pc:docChg chg="undo custSel addSld delSld modSld">
      <pc:chgData name="Mucklow Darren (Staff)" userId="8e59ca1c-6b4b-435e-9886-d435788b9330" providerId="ADAL" clId="{864D370B-1E40-40B8-A3D9-0501AAFD0FBD}" dt="2023-06-02T18:53:36.626" v="1394"/>
      <pc:docMkLst>
        <pc:docMk/>
      </pc:docMkLst>
      <pc:sldChg chg="modSp">
        <pc:chgData name="Mucklow Darren (Staff)" userId="8e59ca1c-6b4b-435e-9886-d435788b9330" providerId="ADAL" clId="{864D370B-1E40-40B8-A3D9-0501AAFD0FBD}" dt="2023-06-02T16:11:38.832" v="29" actId="20577"/>
        <pc:sldMkLst>
          <pc:docMk/>
          <pc:sldMk cId="4183809300" sldId="296"/>
        </pc:sldMkLst>
        <pc:spChg chg="mod">
          <ac:chgData name="Mucklow Darren (Staff)" userId="8e59ca1c-6b4b-435e-9886-d435788b9330" providerId="ADAL" clId="{864D370B-1E40-40B8-A3D9-0501AAFD0FBD}" dt="2023-06-02T16:11:38.832" v="29" actId="20577"/>
          <ac:spMkLst>
            <pc:docMk/>
            <pc:sldMk cId="4183809300" sldId="296"/>
            <ac:spMk id="3" creationId="{00000000-0000-0000-0000-000000000000}"/>
          </ac:spMkLst>
        </pc:spChg>
      </pc:sldChg>
      <pc:sldChg chg="addSp delSp modSp addAnim delAnim modAnim">
        <pc:chgData name="Mucklow Darren (Staff)" userId="8e59ca1c-6b4b-435e-9886-d435788b9330" providerId="ADAL" clId="{864D370B-1E40-40B8-A3D9-0501AAFD0FBD}" dt="2023-06-02T18:51:31.708" v="1382" actId="20577"/>
        <pc:sldMkLst>
          <pc:docMk/>
          <pc:sldMk cId="460945102" sldId="298"/>
        </pc:sldMkLst>
        <pc:spChg chg="del">
          <ac:chgData name="Mucklow Darren (Staff)" userId="8e59ca1c-6b4b-435e-9886-d435788b9330" providerId="ADAL" clId="{864D370B-1E40-40B8-A3D9-0501AAFD0FBD}" dt="2023-06-02T16:17:58.917" v="299" actId="478"/>
          <ac:spMkLst>
            <pc:docMk/>
            <pc:sldMk cId="460945102" sldId="298"/>
            <ac:spMk id="2" creationId="{D2ED2B26-DBA7-4272-A845-92AB45D59D5C}"/>
          </ac:spMkLst>
        </pc:spChg>
        <pc:spChg chg="mod">
          <ac:chgData name="Mucklow Darren (Staff)" userId="8e59ca1c-6b4b-435e-9886-d435788b9330" providerId="ADAL" clId="{864D370B-1E40-40B8-A3D9-0501AAFD0FBD}" dt="2023-06-02T18:51:11.569" v="1372" actId="20577"/>
          <ac:spMkLst>
            <pc:docMk/>
            <pc:sldMk cId="460945102" sldId="298"/>
            <ac:spMk id="3" creationId="{88315DF6-7E15-47D1-AA15-52C157314EE1}"/>
          </ac:spMkLst>
        </pc:spChg>
        <pc:spChg chg="del">
          <ac:chgData name="Mucklow Darren (Staff)" userId="8e59ca1c-6b4b-435e-9886-d435788b9330" providerId="ADAL" clId="{864D370B-1E40-40B8-A3D9-0501AAFD0FBD}" dt="2023-06-02T16:18:04.680" v="301" actId="478"/>
          <ac:spMkLst>
            <pc:docMk/>
            <pc:sldMk cId="460945102" sldId="298"/>
            <ac:spMk id="4" creationId="{0BDED9F2-05C5-4667-B087-933E391BAF55}"/>
          </ac:spMkLst>
        </pc:spChg>
        <pc:spChg chg="add del mod">
          <ac:chgData name="Mucklow Darren (Staff)" userId="8e59ca1c-6b4b-435e-9886-d435788b9330" providerId="ADAL" clId="{864D370B-1E40-40B8-A3D9-0501AAFD0FBD}" dt="2023-06-02T16:22:24.944" v="404" actId="1076"/>
          <ac:spMkLst>
            <pc:docMk/>
            <pc:sldMk cId="460945102" sldId="298"/>
            <ac:spMk id="5" creationId="{DEE719B3-A59C-45DE-A697-BEE37E529CC6}"/>
          </ac:spMkLst>
        </pc:spChg>
        <pc:spChg chg="mod">
          <ac:chgData name="Mucklow Darren (Staff)" userId="8e59ca1c-6b4b-435e-9886-d435788b9330" providerId="ADAL" clId="{864D370B-1E40-40B8-A3D9-0501AAFD0FBD}" dt="2023-06-02T16:17:20.517" v="206" actId="20577"/>
          <ac:spMkLst>
            <pc:docMk/>
            <pc:sldMk cId="460945102" sldId="298"/>
            <ac:spMk id="6" creationId="{00000000-0000-0000-0000-000000000000}"/>
          </ac:spMkLst>
        </pc:spChg>
        <pc:spChg chg="del">
          <ac:chgData name="Mucklow Darren (Staff)" userId="8e59ca1c-6b4b-435e-9886-d435788b9330" providerId="ADAL" clId="{864D370B-1E40-40B8-A3D9-0501AAFD0FBD}" dt="2023-06-02T16:18:01.728" v="300" actId="478"/>
          <ac:spMkLst>
            <pc:docMk/>
            <pc:sldMk cId="460945102" sldId="298"/>
            <ac:spMk id="7" creationId="{973B1585-406F-43EC-A14F-F01A0CE0C911}"/>
          </ac:spMkLst>
        </pc:spChg>
        <pc:spChg chg="del">
          <ac:chgData name="Mucklow Darren (Staff)" userId="8e59ca1c-6b4b-435e-9886-d435788b9330" providerId="ADAL" clId="{864D370B-1E40-40B8-A3D9-0501AAFD0FBD}" dt="2023-06-02T16:18:07.058" v="302" actId="478"/>
          <ac:spMkLst>
            <pc:docMk/>
            <pc:sldMk cId="460945102" sldId="298"/>
            <ac:spMk id="8" creationId="{F84DC1F2-55B0-4796-BC77-ACCA6CA9AD9D}"/>
          </ac:spMkLst>
        </pc:spChg>
        <pc:spChg chg="del">
          <ac:chgData name="Mucklow Darren (Staff)" userId="8e59ca1c-6b4b-435e-9886-d435788b9330" providerId="ADAL" clId="{864D370B-1E40-40B8-A3D9-0501AAFD0FBD}" dt="2023-06-02T16:18:09.157" v="303" actId="478"/>
          <ac:spMkLst>
            <pc:docMk/>
            <pc:sldMk cId="460945102" sldId="298"/>
            <ac:spMk id="9" creationId="{0E8BA9E2-74D7-4614-8F72-44BD1C3CE60C}"/>
          </ac:spMkLst>
        </pc:spChg>
        <pc:spChg chg="del">
          <ac:chgData name="Mucklow Darren (Staff)" userId="8e59ca1c-6b4b-435e-9886-d435788b9330" providerId="ADAL" clId="{864D370B-1E40-40B8-A3D9-0501AAFD0FBD}" dt="2023-06-02T16:18:09.157" v="303" actId="478"/>
          <ac:spMkLst>
            <pc:docMk/>
            <pc:sldMk cId="460945102" sldId="298"/>
            <ac:spMk id="10" creationId="{F2E71F1E-C20A-45E6-85A8-8B057C300282}"/>
          </ac:spMkLst>
        </pc:spChg>
        <pc:spChg chg="add mod">
          <ac:chgData name="Mucklow Darren (Staff)" userId="8e59ca1c-6b4b-435e-9886-d435788b9330" providerId="ADAL" clId="{864D370B-1E40-40B8-A3D9-0501AAFD0FBD}" dt="2023-06-02T18:51:15.603" v="1373" actId="20577"/>
          <ac:spMkLst>
            <pc:docMk/>
            <pc:sldMk cId="460945102" sldId="298"/>
            <ac:spMk id="11" creationId="{FFF0ED08-7B9C-4029-8EC8-A7AE9595EEA7}"/>
          </ac:spMkLst>
        </pc:spChg>
        <pc:spChg chg="add mod">
          <ac:chgData name="Mucklow Darren (Staff)" userId="8e59ca1c-6b4b-435e-9886-d435788b9330" providerId="ADAL" clId="{864D370B-1E40-40B8-A3D9-0501AAFD0FBD}" dt="2023-06-02T16:18:25.210" v="306" actId="1076"/>
          <ac:spMkLst>
            <pc:docMk/>
            <pc:sldMk cId="460945102" sldId="298"/>
            <ac:spMk id="12" creationId="{DF64B17E-FFDA-470E-909C-A4034D86FB88}"/>
          </ac:spMkLst>
        </pc:spChg>
        <pc:spChg chg="add mod">
          <ac:chgData name="Mucklow Darren (Staff)" userId="8e59ca1c-6b4b-435e-9886-d435788b9330" providerId="ADAL" clId="{864D370B-1E40-40B8-A3D9-0501AAFD0FBD}" dt="2023-06-02T16:18:21.780" v="305" actId="1076"/>
          <ac:spMkLst>
            <pc:docMk/>
            <pc:sldMk cId="460945102" sldId="298"/>
            <ac:spMk id="13" creationId="{6FF127DE-FAB2-4CD8-9126-1BB3CBC5D0C7}"/>
          </ac:spMkLst>
        </pc:spChg>
        <pc:spChg chg="add mod">
          <ac:chgData name="Mucklow Darren (Staff)" userId="8e59ca1c-6b4b-435e-9886-d435788b9330" providerId="ADAL" clId="{864D370B-1E40-40B8-A3D9-0501AAFD0FBD}" dt="2023-06-02T18:51:31.708" v="1382" actId="20577"/>
          <ac:spMkLst>
            <pc:docMk/>
            <pc:sldMk cId="460945102" sldId="298"/>
            <ac:spMk id="14" creationId="{BBE987BD-1BFC-48E8-B798-C5D111A29F7A}"/>
          </ac:spMkLst>
        </pc:spChg>
        <pc:spChg chg="add mod">
          <ac:chgData name="Mucklow Darren (Staff)" userId="8e59ca1c-6b4b-435e-9886-d435788b9330" providerId="ADAL" clId="{864D370B-1E40-40B8-A3D9-0501AAFD0FBD}" dt="2023-06-02T16:21:23.038" v="381" actId="113"/>
          <ac:spMkLst>
            <pc:docMk/>
            <pc:sldMk cId="460945102" sldId="298"/>
            <ac:spMk id="15" creationId="{0BDC737B-450A-4405-95A3-70A60ABFE469}"/>
          </ac:spMkLst>
        </pc:spChg>
        <pc:spChg chg="add mod">
          <ac:chgData name="Mucklow Darren (Staff)" userId="8e59ca1c-6b4b-435e-9886-d435788b9330" providerId="ADAL" clId="{864D370B-1E40-40B8-A3D9-0501AAFD0FBD}" dt="2023-06-02T16:21:25.810" v="383" actId="113"/>
          <ac:spMkLst>
            <pc:docMk/>
            <pc:sldMk cId="460945102" sldId="298"/>
            <ac:spMk id="16" creationId="{ADB1D835-9CEE-4677-9057-38D4D14B16A1}"/>
          </ac:spMkLst>
        </pc:spChg>
        <pc:spChg chg="add mod">
          <ac:chgData name="Mucklow Darren (Staff)" userId="8e59ca1c-6b4b-435e-9886-d435788b9330" providerId="ADAL" clId="{864D370B-1E40-40B8-A3D9-0501AAFD0FBD}" dt="2023-06-02T16:21:27.754" v="384" actId="113"/>
          <ac:spMkLst>
            <pc:docMk/>
            <pc:sldMk cId="460945102" sldId="298"/>
            <ac:spMk id="17" creationId="{1EB4216C-5D3C-4E11-9344-677CF0E41EC0}"/>
          </ac:spMkLst>
        </pc:spChg>
        <pc:spChg chg="add mod">
          <ac:chgData name="Mucklow Darren (Staff)" userId="8e59ca1c-6b4b-435e-9886-d435788b9330" providerId="ADAL" clId="{864D370B-1E40-40B8-A3D9-0501AAFD0FBD}" dt="2023-06-02T16:21:47.904" v="393" actId="20577"/>
          <ac:spMkLst>
            <pc:docMk/>
            <pc:sldMk cId="460945102" sldId="298"/>
            <ac:spMk id="18" creationId="{0FC1387D-955A-41AB-A464-6E5C3E765748}"/>
          </ac:spMkLst>
        </pc:spChg>
        <pc:spChg chg="add mod">
          <ac:chgData name="Mucklow Darren (Staff)" userId="8e59ca1c-6b4b-435e-9886-d435788b9330" providerId="ADAL" clId="{864D370B-1E40-40B8-A3D9-0501AAFD0FBD}" dt="2023-06-02T16:22:07.161" v="401" actId="27636"/>
          <ac:spMkLst>
            <pc:docMk/>
            <pc:sldMk cId="460945102" sldId="298"/>
            <ac:spMk id="19" creationId="{0D887BF7-AE71-42B8-BA4B-345BA3F9371C}"/>
          </ac:spMkLst>
        </pc:spChg>
        <pc:spChg chg="add mod">
          <ac:chgData name="Mucklow Darren (Staff)" userId="8e59ca1c-6b4b-435e-9886-d435788b9330" providerId="ADAL" clId="{864D370B-1E40-40B8-A3D9-0501AAFD0FBD}" dt="2023-06-02T16:22:55.347" v="509" actId="1076"/>
          <ac:spMkLst>
            <pc:docMk/>
            <pc:sldMk cId="460945102" sldId="298"/>
            <ac:spMk id="20" creationId="{480A1A9E-D3DB-42DD-9A67-2D952361166C}"/>
          </ac:spMkLst>
        </pc:spChg>
      </pc:sldChg>
      <pc:sldChg chg="addSp delSp modSp delAnim modAnim">
        <pc:chgData name="Mucklow Darren (Staff)" userId="8e59ca1c-6b4b-435e-9886-d435788b9330" providerId="ADAL" clId="{864D370B-1E40-40B8-A3D9-0501AAFD0FBD}" dt="2023-06-02T18:47:34.342" v="1353"/>
        <pc:sldMkLst>
          <pc:docMk/>
          <pc:sldMk cId="1772286045" sldId="299"/>
        </pc:sldMkLst>
        <pc:spChg chg="add mod ord">
          <ac:chgData name="Mucklow Darren (Staff)" userId="8e59ca1c-6b4b-435e-9886-d435788b9330" providerId="ADAL" clId="{864D370B-1E40-40B8-A3D9-0501AAFD0FBD}" dt="2023-06-02T16:25:34.583" v="592" actId="14100"/>
          <ac:spMkLst>
            <pc:docMk/>
            <pc:sldMk cId="1772286045" sldId="299"/>
            <ac:spMk id="2" creationId="{2A705F50-1A30-4AE2-B252-1A583C565294}"/>
          </ac:spMkLst>
        </pc:spChg>
        <pc:spChg chg="mod">
          <ac:chgData name="Mucklow Darren (Staff)" userId="8e59ca1c-6b4b-435e-9886-d435788b9330" providerId="ADAL" clId="{864D370B-1E40-40B8-A3D9-0501AAFD0FBD}" dt="2023-06-02T16:24:07.950" v="556" actId="6549"/>
          <ac:spMkLst>
            <pc:docMk/>
            <pc:sldMk cId="1772286045" sldId="299"/>
            <ac:spMk id="3" creationId="{36AD9078-732D-4851-8A9A-A243EAD360FC}"/>
          </ac:spMkLst>
        </pc:spChg>
        <pc:spChg chg="del mod">
          <ac:chgData name="Mucklow Darren (Staff)" userId="8e59ca1c-6b4b-435e-9886-d435788b9330" providerId="ADAL" clId="{864D370B-1E40-40B8-A3D9-0501AAFD0FBD}" dt="2023-06-02T16:24:11.406" v="558" actId="478"/>
          <ac:spMkLst>
            <pc:docMk/>
            <pc:sldMk cId="1772286045" sldId="299"/>
            <ac:spMk id="4" creationId="{1B848BF7-D49E-48FA-8305-E36C1265ABDE}"/>
          </ac:spMkLst>
        </pc:spChg>
        <pc:spChg chg="del">
          <ac:chgData name="Mucklow Darren (Staff)" userId="8e59ca1c-6b4b-435e-9886-d435788b9330" providerId="ADAL" clId="{864D370B-1E40-40B8-A3D9-0501AAFD0FBD}" dt="2023-06-02T16:24:01.009" v="552" actId="478"/>
          <ac:spMkLst>
            <pc:docMk/>
            <pc:sldMk cId="1772286045" sldId="299"/>
            <ac:spMk id="5" creationId="{844E3176-032E-4131-B0B8-9EDDB8B893EE}"/>
          </ac:spMkLst>
        </pc:spChg>
        <pc:spChg chg="mod">
          <ac:chgData name="Mucklow Darren (Staff)" userId="8e59ca1c-6b4b-435e-9886-d435788b9330" providerId="ADAL" clId="{864D370B-1E40-40B8-A3D9-0501AAFD0FBD}" dt="2023-06-02T16:23:31.749" v="548" actId="20577"/>
          <ac:spMkLst>
            <pc:docMk/>
            <pc:sldMk cId="1772286045" sldId="299"/>
            <ac:spMk id="6" creationId="{00000000-0000-0000-0000-000000000000}"/>
          </ac:spMkLst>
        </pc:spChg>
        <pc:spChg chg="del">
          <ac:chgData name="Mucklow Darren (Staff)" userId="8e59ca1c-6b4b-435e-9886-d435788b9330" providerId="ADAL" clId="{864D370B-1E40-40B8-A3D9-0501AAFD0FBD}" dt="2023-06-02T16:24:01.009" v="552" actId="478"/>
          <ac:spMkLst>
            <pc:docMk/>
            <pc:sldMk cId="1772286045" sldId="299"/>
            <ac:spMk id="7" creationId="{3F73DF5D-646B-4022-A16D-A0F39370E480}"/>
          </ac:spMkLst>
        </pc:spChg>
        <pc:spChg chg="del">
          <ac:chgData name="Mucklow Darren (Staff)" userId="8e59ca1c-6b4b-435e-9886-d435788b9330" providerId="ADAL" clId="{864D370B-1E40-40B8-A3D9-0501AAFD0FBD}" dt="2023-06-02T16:24:11.406" v="558" actId="478"/>
          <ac:spMkLst>
            <pc:docMk/>
            <pc:sldMk cId="1772286045" sldId="299"/>
            <ac:spMk id="9" creationId="{D2E439BC-0626-469B-82E6-F4A155B6426C}"/>
          </ac:spMkLst>
        </pc:spChg>
        <pc:spChg chg="del">
          <ac:chgData name="Mucklow Darren (Staff)" userId="8e59ca1c-6b4b-435e-9886-d435788b9330" providerId="ADAL" clId="{864D370B-1E40-40B8-A3D9-0501AAFD0FBD}" dt="2023-06-02T16:24:01.009" v="552" actId="478"/>
          <ac:spMkLst>
            <pc:docMk/>
            <pc:sldMk cId="1772286045" sldId="299"/>
            <ac:spMk id="10" creationId="{B9A6A870-FC16-4945-A609-C051B6D82895}"/>
          </ac:spMkLst>
        </pc:spChg>
        <pc:spChg chg="del">
          <ac:chgData name="Mucklow Darren (Staff)" userId="8e59ca1c-6b4b-435e-9886-d435788b9330" providerId="ADAL" clId="{864D370B-1E40-40B8-A3D9-0501AAFD0FBD}" dt="2023-06-02T16:24:01.009" v="552" actId="478"/>
          <ac:spMkLst>
            <pc:docMk/>
            <pc:sldMk cId="1772286045" sldId="299"/>
            <ac:spMk id="11" creationId="{C5F87C57-C062-4435-9211-BF7D46716E2C}"/>
          </ac:spMkLst>
        </pc:spChg>
        <pc:spChg chg="add mod">
          <ac:chgData name="Mucklow Darren (Staff)" userId="8e59ca1c-6b4b-435e-9886-d435788b9330" providerId="ADAL" clId="{864D370B-1E40-40B8-A3D9-0501AAFD0FBD}" dt="2023-06-02T16:24:27.728" v="562" actId="1076"/>
          <ac:spMkLst>
            <pc:docMk/>
            <pc:sldMk cId="1772286045" sldId="299"/>
            <ac:spMk id="12" creationId="{1A7D50DC-F847-44AD-BB9B-3FD53C583550}"/>
          </ac:spMkLst>
        </pc:spChg>
        <pc:spChg chg="add mod">
          <ac:chgData name="Mucklow Darren (Staff)" userId="8e59ca1c-6b4b-435e-9886-d435788b9330" providerId="ADAL" clId="{864D370B-1E40-40B8-A3D9-0501AAFD0FBD}" dt="2023-06-02T16:24:51.500" v="573" actId="1076"/>
          <ac:spMkLst>
            <pc:docMk/>
            <pc:sldMk cId="1772286045" sldId="299"/>
            <ac:spMk id="13" creationId="{E7E19EC1-FE44-43C3-84B5-A80E995F604B}"/>
          </ac:spMkLst>
        </pc:spChg>
        <pc:spChg chg="add mod">
          <ac:chgData name="Mucklow Darren (Staff)" userId="8e59ca1c-6b4b-435e-9886-d435788b9330" providerId="ADAL" clId="{864D370B-1E40-40B8-A3D9-0501AAFD0FBD}" dt="2023-06-02T16:27:06.008" v="893" actId="1076"/>
          <ac:spMkLst>
            <pc:docMk/>
            <pc:sldMk cId="1772286045" sldId="299"/>
            <ac:spMk id="14" creationId="{896629E1-EAE3-4709-B942-FB13E8A10B37}"/>
          </ac:spMkLst>
        </pc:spChg>
        <pc:spChg chg="add mod">
          <ac:chgData name="Mucklow Darren (Staff)" userId="8e59ca1c-6b4b-435e-9886-d435788b9330" providerId="ADAL" clId="{864D370B-1E40-40B8-A3D9-0501AAFD0FBD}" dt="2023-06-02T16:28:16.728" v="913" actId="1076"/>
          <ac:spMkLst>
            <pc:docMk/>
            <pc:sldMk cId="1772286045" sldId="299"/>
            <ac:spMk id="15" creationId="{551CEA00-9650-4F75-8964-66D13D8405AE}"/>
          </ac:spMkLst>
        </pc:spChg>
        <pc:spChg chg="add mod">
          <ac:chgData name="Mucklow Darren (Staff)" userId="8e59ca1c-6b4b-435e-9886-d435788b9330" providerId="ADAL" clId="{864D370B-1E40-40B8-A3D9-0501AAFD0FBD}" dt="2023-06-02T16:29:08.714" v="937" actId="20577"/>
          <ac:spMkLst>
            <pc:docMk/>
            <pc:sldMk cId="1772286045" sldId="299"/>
            <ac:spMk id="16" creationId="{F7D5A839-F360-4BC7-A362-600BEA858160}"/>
          </ac:spMkLst>
        </pc:spChg>
        <pc:spChg chg="add mod">
          <ac:chgData name="Mucklow Darren (Staff)" userId="8e59ca1c-6b4b-435e-9886-d435788b9330" providerId="ADAL" clId="{864D370B-1E40-40B8-A3D9-0501AAFD0FBD}" dt="2023-06-02T16:29:32.845" v="941" actId="1076"/>
          <ac:spMkLst>
            <pc:docMk/>
            <pc:sldMk cId="1772286045" sldId="299"/>
            <ac:spMk id="17" creationId="{3A52EE46-2589-42E0-8D9C-469F91BEAF65}"/>
          </ac:spMkLst>
        </pc:spChg>
        <pc:spChg chg="add mod">
          <ac:chgData name="Mucklow Darren (Staff)" userId="8e59ca1c-6b4b-435e-9886-d435788b9330" providerId="ADAL" clId="{864D370B-1E40-40B8-A3D9-0501AAFD0FBD}" dt="2023-06-02T16:29:52.196" v="951" actId="1076"/>
          <ac:spMkLst>
            <pc:docMk/>
            <pc:sldMk cId="1772286045" sldId="299"/>
            <ac:spMk id="18" creationId="{3664E364-A18E-42BA-9FB2-398E5C59301B}"/>
          </ac:spMkLst>
        </pc:spChg>
      </pc:sldChg>
      <pc:sldChg chg="modSp">
        <pc:chgData name="Mucklow Darren (Staff)" userId="8e59ca1c-6b4b-435e-9886-d435788b9330" providerId="ADAL" clId="{864D370B-1E40-40B8-A3D9-0501AAFD0FBD}" dt="2023-06-02T16:41:20.735" v="1328" actId="6549"/>
        <pc:sldMkLst>
          <pc:docMk/>
          <pc:sldMk cId="333949080" sldId="301"/>
        </pc:sldMkLst>
        <pc:spChg chg="mod">
          <ac:chgData name="Mucklow Darren (Staff)" userId="8e59ca1c-6b4b-435e-9886-d435788b9330" providerId="ADAL" clId="{864D370B-1E40-40B8-A3D9-0501AAFD0FBD}" dt="2023-06-02T16:41:20.735" v="1328" actId="6549"/>
          <ac:spMkLst>
            <pc:docMk/>
            <pc:sldMk cId="333949080" sldId="301"/>
            <ac:spMk id="6" creationId="{00000000-0000-0000-0000-000000000000}"/>
          </ac:spMkLst>
        </pc:spChg>
      </pc:sldChg>
      <pc:sldChg chg="addSp delSp modSp add delAnim modAnim">
        <pc:chgData name="Mucklow Darren (Staff)" userId="8e59ca1c-6b4b-435e-9886-d435788b9330" providerId="ADAL" clId="{864D370B-1E40-40B8-A3D9-0501AAFD0FBD}" dt="2023-06-02T18:45:41.334" v="1347"/>
        <pc:sldMkLst>
          <pc:docMk/>
          <pc:sldMk cId="1960440638" sldId="306"/>
        </pc:sldMkLst>
        <pc:spChg chg="mod">
          <ac:chgData name="Mucklow Darren (Staff)" userId="8e59ca1c-6b4b-435e-9886-d435788b9330" providerId="ADAL" clId="{864D370B-1E40-40B8-A3D9-0501AAFD0FBD}" dt="2023-06-02T16:33:18.822" v="1008" actId="14100"/>
          <ac:spMkLst>
            <pc:docMk/>
            <pc:sldMk cId="1960440638" sldId="306"/>
            <ac:spMk id="2" creationId="{2A705F50-1A30-4AE2-B252-1A583C565294}"/>
          </ac:spMkLst>
        </pc:spChg>
        <pc:spChg chg="mod">
          <ac:chgData name="Mucklow Darren (Staff)" userId="8e59ca1c-6b4b-435e-9886-d435788b9330" providerId="ADAL" clId="{864D370B-1E40-40B8-A3D9-0501AAFD0FBD}" dt="2023-06-02T16:30:41.335" v="963" actId="20577"/>
          <ac:spMkLst>
            <pc:docMk/>
            <pc:sldMk cId="1960440638" sldId="306"/>
            <ac:spMk id="3" creationId="{36AD9078-732D-4851-8A9A-A243EAD360FC}"/>
          </ac:spMkLst>
        </pc:spChg>
        <pc:spChg chg="mod">
          <ac:chgData name="Mucklow Darren (Staff)" userId="8e59ca1c-6b4b-435e-9886-d435788b9330" providerId="ADAL" clId="{864D370B-1E40-40B8-A3D9-0501AAFD0FBD}" dt="2023-06-02T16:31:24.816" v="972" actId="20577"/>
          <ac:spMkLst>
            <pc:docMk/>
            <pc:sldMk cId="1960440638" sldId="306"/>
            <ac:spMk id="12" creationId="{1A7D50DC-F847-44AD-BB9B-3FD53C583550}"/>
          </ac:spMkLst>
        </pc:spChg>
        <pc:spChg chg="mod">
          <ac:chgData name="Mucklow Darren (Staff)" userId="8e59ca1c-6b4b-435e-9886-d435788b9330" providerId="ADAL" clId="{864D370B-1E40-40B8-A3D9-0501AAFD0FBD}" dt="2023-06-02T16:31:41.997" v="982" actId="20577"/>
          <ac:spMkLst>
            <pc:docMk/>
            <pc:sldMk cId="1960440638" sldId="306"/>
            <ac:spMk id="13" creationId="{E7E19EC1-FE44-43C3-84B5-A80E995F604B}"/>
          </ac:spMkLst>
        </pc:spChg>
        <pc:spChg chg="del">
          <ac:chgData name="Mucklow Darren (Staff)" userId="8e59ca1c-6b4b-435e-9886-d435788b9330" providerId="ADAL" clId="{864D370B-1E40-40B8-A3D9-0501AAFD0FBD}" dt="2023-06-02T16:32:10.558" v="989" actId="478"/>
          <ac:spMkLst>
            <pc:docMk/>
            <pc:sldMk cId="1960440638" sldId="306"/>
            <ac:spMk id="14" creationId="{896629E1-EAE3-4709-B942-FB13E8A10B37}"/>
          </ac:spMkLst>
        </pc:spChg>
        <pc:spChg chg="mod">
          <ac:chgData name="Mucklow Darren (Staff)" userId="8e59ca1c-6b4b-435e-9886-d435788b9330" providerId="ADAL" clId="{864D370B-1E40-40B8-A3D9-0501AAFD0FBD}" dt="2023-06-02T16:32:05.180" v="988"/>
          <ac:spMkLst>
            <pc:docMk/>
            <pc:sldMk cId="1960440638" sldId="306"/>
            <ac:spMk id="15" creationId="{551CEA00-9650-4F75-8964-66D13D8405AE}"/>
          </ac:spMkLst>
        </pc:spChg>
        <pc:spChg chg="mod">
          <ac:chgData name="Mucklow Darren (Staff)" userId="8e59ca1c-6b4b-435e-9886-d435788b9330" providerId="ADAL" clId="{864D370B-1E40-40B8-A3D9-0501AAFD0FBD}" dt="2023-06-02T16:32:46.991" v="1003" actId="20577"/>
          <ac:spMkLst>
            <pc:docMk/>
            <pc:sldMk cId="1960440638" sldId="306"/>
            <ac:spMk id="16" creationId="{F7D5A839-F360-4BC7-A362-600BEA858160}"/>
          </ac:spMkLst>
        </pc:spChg>
        <pc:spChg chg="mod">
          <ac:chgData name="Mucklow Darren (Staff)" userId="8e59ca1c-6b4b-435e-9886-d435788b9330" providerId="ADAL" clId="{864D370B-1E40-40B8-A3D9-0501AAFD0FBD}" dt="2023-06-02T16:33:03.214" v="1005" actId="20577"/>
          <ac:spMkLst>
            <pc:docMk/>
            <pc:sldMk cId="1960440638" sldId="306"/>
            <ac:spMk id="17" creationId="{3A52EE46-2589-42E0-8D9C-469F91BEAF65}"/>
          </ac:spMkLst>
        </pc:spChg>
        <pc:spChg chg="del">
          <ac:chgData name="Mucklow Darren (Staff)" userId="8e59ca1c-6b4b-435e-9886-d435788b9330" providerId="ADAL" clId="{864D370B-1E40-40B8-A3D9-0501AAFD0FBD}" dt="2023-06-02T16:33:45.710" v="1041" actId="478"/>
          <ac:spMkLst>
            <pc:docMk/>
            <pc:sldMk cId="1960440638" sldId="306"/>
            <ac:spMk id="18" creationId="{3664E364-A18E-42BA-9FB2-398E5C59301B}"/>
          </ac:spMkLst>
        </pc:spChg>
        <pc:spChg chg="add mod">
          <ac:chgData name="Mucklow Darren (Staff)" userId="8e59ca1c-6b4b-435e-9886-d435788b9330" providerId="ADAL" clId="{864D370B-1E40-40B8-A3D9-0501AAFD0FBD}" dt="2023-06-02T16:33:41.774" v="1040" actId="1076"/>
          <ac:spMkLst>
            <pc:docMk/>
            <pc:sldMk cId="1960440638" sldId="306"/>
            <ac:spMk id="19" creationId="{08713CCD-F090-4484-9519-8B3D4F8BFDE0}"/>
          </ac:spMkLst>
        </pc:spChg>
        <pc:spChg chg="add mod">
          <ac:chgData name="Mucklow Darren (Staff)" userId="8e59ca1c-6b4b-435e-9886-d435788b9330" providerId="ADAL" clId="{864D370B-1E40-40B8-A3D9-0501AAFD0FBD}" dt="2023-06-02T16:33:59.398" v="1047" actId="20577"/>
          <ac:spMkLst>
            <pc:docMk/>
            <pc:sldMk cId="1960440638" sldId="306"/>
            <ac:spMk id="20" creationId="{0E09C90D-0F76-4200-B519-C66026F51379}"/>
          </ac:spMkLst>
        </pc:spChg>
      </pc:sldChg>
      <pc:sldChg chg="addSp delSp modSp add delAnim modAnim">
        <pc:chgData name="Mucklow Darren (Staff)" userId="8e59ca1c-6b4b-435e-9886-d435788b9330" providerId="ADAL" clId="{864D370B-1E40-40B8-A3D9-0501AAFD0FBD}" dt="2023-06-02T18:52:31.911" v="1393" actId="14100"/>
        <pc:sldMkLst>
          <pc:docMk/>
          <pc:sldMk cId="658983577" sldId="307"/>
        </pc:sldMkLst>
        <pc:spChg chg="mod">
          <ac:chgData name="Mucklow Darren (Staff)" userId="8e59ca1c-6b4b-435e-9886-d435788b9330" providerId="ADAL" clId="{864D370B-1E40-40B8-A3D9-0501AAFD0FBD}" dt="2023-06-02T16:35:16.695" v="1140" actId="1076"/>
          <ac:spMkLst>
            <pc:docMk/>
            <pc:sldMk cId="658983577" sldId="307"/>
            <ac:spMk id="2" creationId="{2A705F50-1A30-4AE2-B252-1A583C565294}"/>
          </ac:spMkLst>
        </pc:spChg>
        <pc:spChg chg="mod">
          <ac:chgData name="Mucklow Darren (Staff)" userId="8e59ca1c-6b4b-435e-9886-d435788b9330" providerId="ADAL" clId="{864D370B-1E40-40B8-A3D9-0501AAFD0FBD}" dt="2023-06-02T18:52:31.911" v="1393" actId="14100"/>
          <ac:spMkLst>
            <pc:docMk/>
            <pc:sldMk cId="658983577" sldId="307"/>
            <ac:spMk id="3" creationId="{36AD9078-732D-4851-8A9A-A243EAD360FC}"/>
          </ac:spMkLst>
        </pc:spChg>
        <pc:spChg chg="mod">
          <ac:chgData name="Mucklow Darren (Staff)" userId="8e59ca1c-6b4b-435e-9886-d435788b9330" providerId="ADAL" clId="{864D370B-1E40-40B8-A3D9-0501AAFD0FBD}" dt="2023-06-02T16:34:46.715" v="1053" actId="20577"/>
          <ac:spMkLst>
            <pc:docMk/>
            <pc:sldMk cId="658983577" sldId="307"/>
            <ac:spMk id="6" creationId="{00000000-0000-0000-0000-000000000000}"/>
          </ac:spMkLst>
        </pc:spChg>
        <pc:spChg chg="mod">
          <ac:chgData name="Mucklow Darren (Staff)" userId="8e59ca1c-6b4b-435e-9886-d435788b9330" providerId="ADAL" clId="{864D370B-1E40-40B8-A3D9-0501AAFD0FBD}" dt="2023-06-02T16:35:35.223" v="1144" actId="20577"/>
          <ac:spMkLst>
            <pc:docMk/>
            <pc:sldMk cId="658983577" sldId="307"/>
            <ac:spMk id="12" creationId="{1A7D50DC-F847-44AD-BB9B-3FD53C583550}"/>
          </ac:spMkLst>
        </pc:spChg>
        <pc:spChg chg="mod">
          <ac:chgData name="Mucklow Darren (Staff)" userId="8e59ca1c-6b4b-435e-9886-d435788b9330" providerId="ADAL" clId="{864D370B-1E40-40B8-A3D9-0501AAFD0FBD}" dt="2023-06-02T16:35:43.544" v="1146" actId="20577"/>
          <ac:spMkLst>
            <pc:docMk/>
            <pc:sldMk cId="658983577" sldId="307"/>
            <ac:spMk id="13" creationId="{E7E19EC1-FE44-43C3-84B5-A80E995F604B}"/>
          </ac:spMkLst>
        </pc:spChg>
        <pc:spChg chg="add mod">
          <ac:chgData name="Mucklow Darren (Staff)" userId="8e59ca1c-6b4b-435e-9886-d435788b9330" providerId="ADAL" clId="{864D370B-1E40-40B8-A3D9-0501AAFD0FBD}" dt="2023-06-02T16:35:53.563" v="1148" actId="1076"/>
          <ac:spMkLst>
            <pc:docMk/>
            <pc:sldMk cId="658983577" sldId="307"/>
            <ac:spMk id="14" creationId="{A2AFB79C-D856-4AF6-83D8-5E4F9D35D97D}"/>
          </ac:spMkLst>
        </pc:spChg>
        <pc:spChg chg="del">
          <ac:chgData name="Mucklow Darren (Staff)" userId="8e59ca1c-6b4b-435e-9886-d435788b9330" providerId="ADAL" clId="{864D370B-1E40-40B8-A3D9-0501AAFD0FBD}" dt="2023-06-02T16:35:26.181" v="1142" actId="478"/>
          <ac:spMkLst>
            <pc:docMk/>
            <pc:sldMk cId="658983577" sldId="307"/>
            <ac:spMk id="15" creationId="{551CEA00-9650-4F75-8964-66D13D8405AE}"/>
          </ac:spMkLst>
        </pc:spChg>
        <pc:spChg chg="del">
          <ac:chgData name="Mucklow Darren (Staff)" userId="8e59ca1c-6b4b-435e-9886-d435788b9330" providerId="ADAL" clId="{864D370B-1E40-40B8-A3D9-0501AAFD0FBD}" dt="2023-06-02T16:35:26.181" v="1142" actId="478"/>
          <ac:spMkLst>
            <pc:docMk/>
            <pc:sldMk cId="658983577" sldId="307"/>
            <ac:spMk id="16" creationId="{F7D5A839-F360-4BC7-A362-600BEA858160}"/>
          </ac:spMkLst>
        </pc:spChg>
        <pc:spChg chg="del">
          <ac:chgData name="Mucklow Darren (Staff)" userId="8e59ca1c-6b4b-435e-9886-d435788b9330" providerId="ADAL" clId="{864D370B-1E40-40B8-A3D9-0501AAFD0FBD}" dt="2023-06-02T16:35:26.181" v="1142" actId="478"/>
          <ac:spMkLst>
            <pc:docMk/>
            <pc:sldMk cId="658983577" sldId="307"/>
            <ac:spMk id="17" creationId="{3A52EE46-2589-42E0-8D9C-469F91BEAF65}"/>
          </ac:spMkLst>
        </pc:spChg>
        <pc:spChg chg="add mod">
          <ac:chgData name="Mucklow Darren (Staff)" userId="8e59ca1c-6b4b-435e-9886-d435788b9330" providerId="ADAL" clId="{864D370B-1E40-40B8-A3D9-0501AAFD0FBD}" dt="2023-06-02T16:36:07.942" v="1157" actId="20577"/>
          <ac:spMkLst>
            <pc:docMk/>
            <pc:sldMk cId="658983577" sldId="307"/>
            <ac:spMk id="18" creationId="{5F515F47-C9DC-4156-9988-1E2EC1B51EC3}"/>
          </ac:spMkLst>
        </pc:spChg>
        <pc:spChg chg="del">
          <ac:chgData name="Mucklow Darren (Staff)" userId="8e59ca1c-6b4b-435e-9886-d435788b9330" providerId="ADAL" clId="{864D370B-1E40-40B8-A3D9-0501AAFD0FBD}" dt="2023-06-02T16:35:28.487" v="1143" actId="478"/>
          <ac:spMkLst>
            <pc:docMk/>
            <pc:sldMk cId="658983577" sldId="307"/>
            <ac:spMk id="19" creationId="{08713CCD-F090-4484-9519-8B3D4F8BFDE0}"/>
          </ac:spMkLst>
        </pc:spChg>
        <pc:spChg chg="del">
          <ac:chgData name="Mucklow Darren (Staff)" userId="8e59ca1c-6b4b-435e-9886-d435788b9330" providerId="ADAL" clId="{864D370B-1E40-40B8-A3D9-0501AAFD0FBD}" dt="2023-06-02T16:35:26.181" v="1142" actId="478"/>
          <ac:spMkLst>
            <pc:docMk/>
            <pc:sldMk cId="658983577" sldId="307"/>
            <ac:spMk id="20" creationId="{0E09C90D-0F76-4200-B519-C66026F51379}"/>
          </ac:spMkLst>
        </pc:spChg>
        <pc:spChg chg="add mod">
          <ac:chgData name="Mucklow Darren (Staff)" userId="8e59ca1c-6b4b-435e-9886-d435788b9330" providerId="ADAL" clId="{864D370B-1E40-40B8-A3D9-0501AAFD0FBD}" dt="2023-06-02T16:36:27.398" v="1163" actId="20577"/>
          <ac:spMkLst>
            <pc:docMk/>
            <pc:sldMk cId="658983577" sldId="307"/>
            <ac:spMk id="21" creationId="{ABE9DB08-EE13-4F08-9742-F6E7FDAF87DA}"/>
          </ac:spMkLst>
        </pc:spChg>
        <pc:spChg chg="add mod">
          <ac:chgData name="Mucklow Darren (Staff)" userId="8e59ca1c-6b4b-435e-9886-d435788b9330" providerId="ADAL" clId="{864D370B-1E40-40B8-A3D9-0501AAFD0FBD}" dt="2023-06-02T16:36:37.296" v="1165" actId="1076"/>
          <ac:spMkLst>
            <pc:docMk/>
            <pc:sldMk cId="658983577" sldId="307"/>
            <ac:spMk id="22" creationId="{036DE555-62B3-4867-9213-E988545EF43F}"/>
          </ac:spMkLst>
        </pc:spChg>
        <pc:spChg chg="add mod">
          <ac:chgData name="Mucklow Darren (Staff)" userId="8e59ca1c-6b4b-435e-9886-d435788b9330" providerId="ADAL" clId="{864D370B-1E40-40B8-A3D9-0501AAFD0FBD}" dt="2023-06-02T16:36:47.420" v="1171" actId="6549"/>
          <ac:spMkLst>
            <pc:docMk/>
            <pc:sldMk cId="658983577" sldId="307"/>
            <ac:spMk id="23" creationId="{0BDA16F0-9622-492B-AE8F-31CDA6CD5622}"/>
          </ac:spMkLst>
        </pc:spChg>
        <pc:spChg chg="add mod">
          <ac:chgData name="Mucklow Darren (Staff)" userId="8e59ca1c-6b4b-435e-9886-d435788b9330" providerId="ADAL" clId="{864D370B-1E40-40B8-A3D9-0501AAFD0FBD}" dt="2023-06-02T16:37:11.082" v="1178" actId="20577"/>
          <ac:spMkLst>
            <pc:docMk/>
            <pc:sldMk cId="658983577" sldId="307"/>
            <ac:spMk id="24" creationId="{39917F56-8FD8-4EC5-A92F-7DFD6D8A853E}"/>
          </ac:spMkLst>
        </pc:spChg>
      </pc:sldChg>
      <pc:sldChg chg="modSp add modAnim">
        <pc:chgData name="Mucklow Darren (Staff)" userId="8e59ca1c-6b4b-435e-9886-d435788b9330" providerId="ADAL" clId="{864D370B-1E40-40B8-A3D9-0501AAFD0FBD}" dt="2023-06-02T18:44:12.072" v="1336"/>
        <pc:sldMkLst>
          <pc:docMk/>
          <pc:sldMk cId="2223909650" sldId="308"/>
        </pc:sldMkLst>
        <pc:spChg chg="mod">
          <ac:chgData name="Mucklow Darren (Staff)" userId="8e59ca1c-6b4b-435e-9886-d435788b9330" providerId="ADAL" clId="{864D370B-1E40-40B8-A3D9-0501AAFD0FBD}" dt="2023-06-02T16:38:15.850" v="1194" actId="1076"/>
          <ac:spMkLst>
            <pc:docMk/>
            <pc:sldMk cId="2223909650" sldId="308"/>
            <ac:spMk id="3" creationId="{36AD9078-732D-4851-8A9A-A243EAD360FC}"/>
          </ac:spMkLst>
        </pc:spChg>
        <pc:spChg chg="mod">
          <ac:chgData name="Mucklow Darren (Staff)" userId="8e59ca1c-6b4b-435e-9886-d435788b9330" providerId="ADAL" clId="{864D370B-1E40-40B8-A3D9-0501AAFD0FBD}" dt="2023-06-02T16:38:12.414" v="1192"/>
          <ac:spMkLst>
            <pc:docMk/>
            <pc:sldMk cId="2223909650" sldId="308"/>
            <ac:spMk id="12" creationId="{1A7D50DC-F847-44AD-BB9B-3FD53C583550}"/>
          </ac:spMkLst>
        </pc:spChg>
        <pc:spChg chg="mod">
          <ac:chgData name="Mucklow Darren (Staff)" userId="8e59ca1c-6b4b-435e-9886-d435788b9330" providerId="ADAL" clId="{864D370B-1E40-40B8-A3D9-0501AAFD0FBD}" dt="2023-06-02T16:38:32.197" v="1200" actId="20577"/>
          <ac:spMkLst>
            <pc:docMk/>
            <pc:sldMk cId="2223909650" sldId="308"/>
            <ac:spMk id="13" creationId="{E7E19EC1-FE44-43C3-84B5-A80E995F604B}"/>
          </ac:spMkLst>
        </pc:spChg>
        <pc:spChg chg="mod">
          <ac:chgData name="Mucklow Darren (Staff)" userId="8e59ca1c-6b4b-435e-9886-d435788b9330" providerId="ADAL" clId="{864D370B-1E40-40B8-A3D9-0501AAFD0FBD}" dt="2023-06-02T16:38:55.124" v="1205" actId="20577"/>
          <ac:spMkLst>
            <pc:docMk/>
            <pc:sldMk cId="2223909650" sldId="308"/>
            <ac:spMk id="15" creationId="{551CEA00-9650-4F75-8964-66D13D8405AE}"/>
          </ac:spMkLst>
        </pc:spChg>
        <pc:spChg chg="mod">
          <ac:chgData name="Mucklow Darren (Staff)" userId="8e59ca1c-6b4b-435e-9886-d435788b9330" providerId="ADAL" clId="{864D370B-1E40-40B8-A3D9-0501AAFD0FBD}" dt="2023-06-02T16:39:28.750" v="1222" actId="20577"/>
          <ac:spMkLst>
            <pc:docMk/>
            <pc:sldMk cId="2223909650" sldId="308"/>
            <ac:spMk id="16" creationId="{F7D5A839-F360-4BC7-A362-600BEA858160}"/>
          </ac:spMkLst>
        </pc:spChg>
        <pc:spChg chg="mod">
          <ac:chgData name="Mucklow Darren (Staff)" userId="8e59ca1c-6b4b-435e-9886-d435788b9330" providerId="ADAL" clId="{864D370B-1E40-40B8-A3D9-0501AAFD0FBD}" dt="2023-06-02T16:39:51.558" v="1226" actId="20577"/>
          <ac:spMkLst>
            <pc:docMk/>
            <pc:sldMk cId="2223909650" sldId="308"/>
            <ac:spMk id="17" creationId="{3A52EE46-2589-42E0-8D9C-469F91BEAF65}"/>
          </ac:spMkLst>
        </pc:spChg>
        <pc:spChg chg="mod">
          <ac:chgData name="Mucklow Darren (Staff)" userId="8e59ca1c-6b4b-435e-9886-d435788b9330" providerId="ADAL" clId="{864D370B-1E40-40B8-A3D9-0501AAFD0FBD}" dt="2023-06-02T16:40:07.098" v="1231" actId="20577"/>
          <ac:spMkLst>
            <pc:docMk/>
            <pc:sldMk cId="2223909650" sldId="308"/>
            <ac:spMk id="20" creationId="{0E09C90D-0F76-4200-B519-C66026F51379}"/>
          </ac:spMkLst>
        </pc:spChg>
      </pc:sldChg>
      <pc:sldChg chg="add">
        <pc:chgData name="Mucklow Darren (Staff)" userId="8e59ca1c-6b4b-435e-9886-d435788b9330" providerId="ADAL" clId="{864D370B-1E40-40B8-A3D9-0501AAFD0FBD}" dt="2023-06-02T18:53:36.626" v="1394"/>
        <pc:sldMkLst>
          <pc:docMk/>
          <pc:sldMk cId="2728476596" sldId="309"/>
        </pc:sldMkLst>
      </pc:sldChg>
    </pc:docChg>
  </pc:docChgLst>
  <pc:docChgLst>
    <pc:chgData name="Mark Coventry" userId="3b5ebbe4-639e-4468-a63e-25491c090076" providerId="ADAL" clId="{F7866629-CB6A-47B4-B8E7-F4E8F155FD46}"/>
    <pc:docChg chg="modSld">
      <pc:chgData name="Mark Coventry" userId="3b5ebbe4-639e-4468-a63e-25491c090076" providerId="ADAL" clId="{F7866629-CB6A-47B4-B8E7-F4E8F155FD46}" dt="2023-08-07T12:57:54.381" v="5" actId="1076"/>
      <pc:docMkLst>
        <pc:docMk/>
      </pc:docMkLst>
      <pc:sldChg chg="modSp mod">
        <pc:chgData name="Mark Coventry" userId="3b5ebbe4-639e-4468-a63e-25491c090076" providerId="ADAL" clId="{F7866629-CB6A-47B4-B8E7-F4E8F155FD46}" dt="2023-08-07T12:57:23.819" v="0" actId="20577"/>
        <pc:sldMkLst>
          <pc:docMk/>
          <pc:sldMk cId="2560104069" sldId="297"/>
        </pc:sldMkLst>
        <pc:spChg chg="mod">
          <ac:chgData name="Mark Coventry" userId="3b5ebbe4-639e-4468-a63e-25491c090076" providerId="ADAL" clId="{F7866629-CB6A-47B4-B8E7-F4E8F155FD46}" dt="2023-08-07T12:57:23.819" v="0" actId="20577"/>
          <ac:spMkLst>
            <pc:docMk/>
            <pc:sldMk cId="2560104069" sldId="297"/>
            <ac:spMk id="6" creationId="{00000000-0000-0000-0000-000000000000}"/>
          </ac:spMkLst>
        </pc:spChg>
      </pc:sldChg>
      <pc:sldChg chg="modSp">
        <pc:chgData name="Mark Coventry" userId="3b5ebbe4-639e-4468-a63e-25491c090076" providerId="ADAL" clId="{F7866629-CB6A-47B4-B8E7-F4E8F155FD46}" dt="2023-08-07T12:57:30.728" v="2" actId="20577"/>
        <pc:sldMkLst>
          <pc:docMk/>
          <pc:sldMk cId="460945102" sldId="298"/>
        </pc:sldMkLst>
        <pc:spChg chg="mod">
          <ac:chgData name="Mark Coventry" userId="3b5ebbe4-639e-4468-a63e-25491c090076" providerId="ADAL" clId="{F7866629-CB6A-47B4-B8E7-F4E8F155FD46}" dt="2023-08-07T12:57:30.728" v="2" actId="20577"/>
          <ac:spMkLst>
            <pc:docMk/>
            <pc:sldMk cId="460945102" sldId="298"/>
            <ac:spMk id="20" creationId="{480A1A9E-D3DB-42DD-9A67-2D952361166C}"/>
          </ac:spMkLst>
        </pc:spChg>
      </pc:sldChg>
      <pc:sldChg chg="addSp modSp mod">
        <pc:chgData name="Mark Coventry" userId="3b5ebbe4-639e-4468-a63e-25491c090076" providerId="ADAL" clId="{F7866629-CB6A-47B4-B8E7-F4E8F155FD46}" dt="2023-08-07T12:57:54.381" v="5" actId="1076"/>
        <pc:sldMkLst>
          <pc:docMk/>
          <pc:sldMk cId="333949080" sldId="301"/>
        </pc:sldMkLst>
        <pc:picChg chg="add mod">
          <ac:chgData name="Mark Coventry" userId="3b5ebbe4-639e-4468-a63e-25491c090076" providerId="ADAL" clId="{F7866629-CB6A-47B4-B8E7-F4E8F155FD46}" dt="2023-08-07T12:57:54.381" v="5" actId="1076"/>
          <ac:picMkLst>
            <pc:docMk/>
            <pc:sldMk cId="333949080" sldId="301"/>
            <ac:picMk id="3" creationId="{FD18D632-EF6B-6739-AE00-84A5E8550FC7}"/>
          </ac:picMkLst>
        </pc:picChg>
      </pc:sldChg>
    </pc:docChg>
  </pc:docChgLst>
  <pc:docChgLst>
    <pc:chgData name="Darren Mucklow" userId="8e59ca1c-6b4b-435e-9886-d435788b9330" providerId="ADAL" clId="{B7A73AEF-368A-481F-BEDB-4168B03F1622}"/>
    <pc:docChg chg="custSel addSld delSld modSld">
      <pc:chgData name="Darren Mucklow" userId="8e59ca1c-6b4b-435e-9886-d435788b9330" providerId="ADAL" clId="{B7A73AEF-368A-481F-BEDB-4168B03F1622}" dt="2023-07-25T16:15:33.208" v="297" actId="478"/>
      <pc:docMkLst>
        <pc:docMk/>
      </pc:docMkLst>
      <pc:sldChg chg="del">
        <pc:chgData name="Darren Mucklow" userId="8e59ca1c-6b4b-435e-9886-d435788b9330" providerId="ADAL" clId="{B7A73AEF-368A-481F-BEDB-4168B03F1622}" dt="2023-07-25T12:49:48.868" v="0" actId="2696"/>
        <pc:sldMkLst>
          <pc:docMk/>
          <pc:sldMk cId="1691334756" sldId="271"/>
        </pc:sldMkLst>
      </pc:sldChg>
      <pc:sldChg chg="addSp delSp modSp add del modAnim">
        <pc:chgData name="Darren Mucklow" userId="8e59ca1c-6b4b-435e-9886-d435788b9330" providerId="ADAL" clId="{B7A73AEF-368A-481F-BEDB-4168B03F1622}" dt="2023-07-25T16:06:38.213" v="132" actId="20577"/>
        <pc:sldMkLst>
          <pc:docMk/>
          <pc:sldMk cId="2560104069" sldId="297"/>
        </pc:sldMkLst>
        <pc:spChg chg="mod">
          <ac:chgData name="Darren Mucklow" userId="8e59ca1c-6b4b-435e-9886-d435788b9330" providerId="ADAL" clId="{B7A73AEF-368A-481F-BEDB-4168B03F1622}" dt="2023-07-25T16:05:42.659" v="109" actId="20577"/>
          <ac:spMkLst>
            <pc:docMk/>
            <pc:sldMk cId="2560104069" sldId="297"/>
            <ac:spMk id="2" creationId="{FEF3317B-EFA7-473F-8669-3CC0C630916E}"/>
          </ac:spMkLst>
        </pc:spChg>
        <pc:spChg chg="mod">
          <ac:chgData name="Darren Mucklow" userId="8e59ca1c-6b4b-435e-9886-d435788b9330" providerId="ADAL" clId="{B7A73AEF-368A-481F-BEDB-4168B03F1622}" dt="2023-07-25T16:02:51.016" v="70" actId="1035"/>
          <ac:spMkLst>
            <pc:docMk/>
            <pc:sldMk cId="2560104069" sldId="297"/>
            <ac:spMk id="4" creationId="{5B1E3CA5-5D51-4906-8823-0CFF10E5BCCC}"/>
          </ac:spMkLst>
        </pc:spChg>
        <pc:spChg chg="mod">
          <ac:chgData name="Darren Mucklow" userId="8e59ca1c-6b4b-435e-9886-d435788b9330" providerId="ADAL" clId="{B7A73AEF-368A-481F-BEDB-4168B03F1622}" dt="2023-07-25T16:04:28.499" v="99" actId="20577"/>
          <ac:spMkLst>
            <pc:docMk/>
            <pc:sldMk cId="2560104069" sldId="297"/>
            <ac:spMk id="5" creationId="{C493DD2F-8480-4B5E-AF79-66ECE8487205}"/>
          </ac:spMkLst>
        </pc:spChg>
        <pc:spChg chg="del">
          <ac:chgData name="Darren Mucklow" userId="8e59ca1c-6b4b-435e-9886-d435788b9330" providerId="ADAL" clId="{B7A73AEF-368A-481F-BEDB-4168B03F1622}" dt="2023-07-25T15:56:19.192" v="10" actId="478"/>
          <ac:spMkLst>
            <pc:docMk/>
            <pc:sldMk cId="2560104069" sldId="297"/>
            <ac:spMk id="7" creationId="{FA3934CA-E4C8-47CB-A4A4-A93B3F0BBAC5}"/>
          </ac:spMkLst>
        </pc:spChg>
        <pc:spChg chg="mod">
          <ac:chgData name="Darren Mucklow" userId="8e59ca1c-6b4b-435e-9886-d435788b9330" providerId="ADAL" clId="{B7A73AEF-368A-481F-BEDB-4168B03F1622}" dt="2023-07-25T16:03:39.425" v="83" actId="6549"/>
          <ac:spMkLst>
            <pc:docMk/>
            <pc:sldMk cId="2560104069" sldId="297"/>
            <ac:spMk id="8" creationId="{6B8B5868-6048-46B0-A2B0-1CE179D9ED70}"/>
          </ac:spMkLst>
        </pc:spChg>
        <pc:spChg chg="mod">
          <ac:chgData name="Darren Mucklow" userId="8e59ca1c-6b4b-435e-9886-d435788b9330" providerId="ADAL" clId="{B7A73AEF-368A-481F-BEDB-4168B03F1622}" dt="2023-07-25T16:05:45.637" v="110" actId="20577"/>
          <ac:spMkLst>
            <pc:docMk/>
            <pc:sldMk cId="2560104069" sldId="297"/>
            <ac:spMk id="9" creationId="{E4793E7F-9F21-4F03-A0ED-07F298E0EFD6}"/>
          </ac:spMkLst>
        </pc:spChg>
        <pc:spChg chg="mod">
          <ac:chgData name="Darren Mucklow" userId="8e59ca1c-6b4b-435e-9886-d435788b9330" providerId="ADAL" clId="{B7A73AEF-368A-481F-BEDB-4168B03F1622}" dt="2023-07-25T16:03:18.371" v="75" actId="20577"/>
          <ac:spMkLst>
            <pc:docMk/>
            <pc:sldMk cId="2560104069" sldId="297"/>
            <ac:spMk id="10" creationId="{428413C0-C093-4F6C-8682-3F176E86DB47}"/>
          </ac:spMkLst>
        </pc:spChg>
        <pc:spChg chg="mod">
          <ac:chgData name="Darren Mucklow" userId="8e59ca1c-6b4b-435e-9886-d435788b9330" providerId="ADAL" clId="{B7A73AEF-368A-481F-BEDB-4168B03F1622}" dt="2023-07-25T16:04:31.702" v="103" actId="20577"/>
          <ac:spMkLst>
            <pc:docMk/>
            <pc:sldMk cId="2560104069" sldId="297"/>
            <ac:spMk id="11" creationId="{937E89A1-DC97-44CA-B654-AC84DEB2D1C9}"/>
          </ac:spMkLst>
        </pc:spChg>
        <pc:spChg chg="mod">
          <ac:chgData name="Darren Mucklow" userId="8e59ca1c-6b4b-435e-9886-d435788b9330" providerId="ADAL" clId="{B7A73AEF-368A-481F-BEDB-4168B03F1622}" dt="2023-07-25T16:03:43.824" v="87" actId="20577"/>
          <ac:spMkLst>
            <pc:docMk/>
            <pc:sldMk cId="2560104069" sldId="297"/>
            <ac:spMk id="12" creationId="{73D1A3CC-91AF-4638-A3A9-754E20091C52}"/>
          </ac:spMkLst>
        </pc:spChg>
        <pc:spChg chg="add mod">
          <ac:chgData name="Darren Mucklow" userId="8e59ca1c-6b4b-435e-9886-d435788b9330" providerId="ADAL" clId="{B7A73AEF-368A-481F-BEDB-4168B03F1622}" dt="2023-07-25T16:06:20.342" v="123" actId="20577"/>
          <ac:spMkLst>
            <pc:docMk/>
            <pc:sldMk cId="2560104069" sldId="297"/>
            <ac:spMk id="13" creationId="{4E6EF9C9-E580-4A8C-9B6F-58196621C5A3}"/>
          </ac:spMkLst>
        </pc:spChg>
        <pc:spChg chg="add mod">
          <ac:chgData name="Darren Mucklow" userId="8e59ca1c-6b4b-435e-9886-d435788b9330" providerId="ADAL" clId="{B7A73AEF-368A-481F-BEDB-4168B03F1622}" dt="2023-07-25T16:06:38.213" v="132" actId="20577"/>
          <ac:spMkLst>
            <pc:docMk/>
            <pc:sldMk cId="2560104069" sldId="297"/>
            <ac:spMk id="14" creationId="{F6F59327-3B03-4DA5-9421-798FA7B15079}"/>
          </ac:spMkLst>
        </pc:spChg>
      </pc:sldChg>
      <pc:sldChg chg="addSp delSp">
        <pc:chgData name="Darren Mucklow" userId="8e59ca1c-6b4b-435e-9886-d435788b9330" providerId="ADAL" clId="{B7A73AEF-368A-481F-BEDB-4168B03F1622}" dt="2023-07-25T15:57:25.319" v="47"/>
        <pc:sldMkLst>
          <pc:docMk/>
          <pc:sldMk cId="460945102" sldId="298"/>
        </pc:sldMkLst>
        <pc:spChg chg="add del">
          <ac:chgData name="Darren Mucklow" userId="8e59ca1c-6b4b-435e-9886-d435788b9330" providerId="ADAL" clId="{B7A73AEF-368A-481F-BEDB-4168B03F1622}" dt="2023-07-25T15:57:25.319" v="47"/>
          <ac:spMkLst>
            <pc:docMk/>
            <pc:sldMk cId="460945102" sldId="298"/>
            <ac:spMk id="21" creationId="{D9E593E2-F89F-45D6-989B-E08ED6CD203D}"/>
          </ac:spMkLst>
        </pc:spChg>
      </pc:sldChg>
      <pc:sldChg chg="del">
        <pc:chgData name="Darren Mucklow" userId="8e59ca1c-6b4b-435e-9886-d435788b9330" providerId="ADAL" clId="{B7A73AEF-368A-481F-BEDB-4168B03F1622}" dt="2023-07-25T15:56:16.224" v="9" actId="2696"/>
        <pc:sldMkLst>
          <pc:docMk/>
          <pc:sldMk cId="1171609890" sldId="305"/>
        </pc:sldMkLst>
      </pc:sldChg>
      <pc:sldChg chg="delSp modSp delAnim">
        <pc:chgData name="Darren Mucklow" userId="8e59ca1c-6b4b-435e-9886-d435788b9330" providerId="ADAL" clId="{B7A73AEF-368A-481F-BEDB-4168B03F1622}" dt="2023-07-25T16:11:11.827" v="204" actId="478"/>
        <pc:sldMkLst>
          <pc:docMk/>
          <pc:sldMk cId="2223909650" sldId="308"/>
        </pc:sldMkLst>
        <pc:spChg chg="mod">
          <ac:chgData name="Darren Mucklow" userId="8e59ca1c-6b4b-435e-9886-d435788b9330" providerId="ADAL" clId="{B7A73AEF-368A-481F-BEDB-4168B03F1622}" dt="2023-07-25T16:07:54.861" v="134" actId="20577"/>
          <ac:spMkLst>
            <pc:docMk/>
            <pc:sldMk cId="2223909650" sldId="308"/>
            <ac:spMk id="12" creationId="{1A7D50DC-F847-44AD-BB9B-3FD53C583550}"/>
          </ac:spMkLst>
        </pc:spChg>
        <pc:spChg chg="mod">
          <ac:chgData name="Darren Mucklow" userId="8e59ca1c-6b4b-435e-9886-d435788b9330" providerId="ADAL" clId="{B7A73AEF-368A-481F-BEDB-4168B03F1622}" dt="2023-07-25T16:08:10.566" v="147" actId="20577"/>
          <ac:spMkLst>
            <pc:docMk/>
            <pc:sldMk cId="2223909650" sldId="308"/>
            <ac:spMk id="13" creationId="{E7E19EC1-FE44-43C3-84B5-A80E995F604B}"/>
          </ac:spMkLst>
        </pc:spChg>
        <pc:spChg chg="mod">
          <ac:chgData name="Darren Mucklow" userId="8e59ca1c-6b4b-435e-9886-d435788b9330" providerId="ADAL" clId="{B7A73AEF-368A-481F-BEDB-4168B03F1622}" dt="2023-07-25T16:09:27.729" v="169" actId="20577"/>
          <ac:spMkLst>
            <pc:docMk/>
            <pc:sldMk cId="2223909650" sldId="308"/>
            <ac:spMk id="15" creationId="{551CEA00-9650-4F75-8964-66D13D8405AE}"/>
          </ac:spMkLst>
        </pc:spChg>
        <pc:spChg chg="mod">
          <ac:chgData name="Darren Mucklow" userId="8e59ca1c-6b4b-435e-9886-d435788b9330" providerId="ADAL" clId="{B7A73AEF-368A-481F-BEDB-4168B03F1622}" dt="2023-07-25T16:10:05.136" v="191" actId="6549"/>
          <ac:spMkLst>
            <pc:docMk/>
            <pc:sldMk cId="2223909650" sldId="308"/>
            <ac:spMk id="16" creationId="{F7D5A839-F360-4BC7-A362-600BEA858160}"/>
          </ac:spMkLst>
        </pc:spChg>
        <pc:spChg chg="mod">
          <ac:chgData name="Darren Mucklow" userId="8e59ca1c-6b4b-435e-9886-d435788b9330" providerId="ADAL" clId="{B7A73AEF-368A-481F-BEDB-4168B03F1622}" dt="2023-07-25T16:10:30.523" v="202" actId="1076"/>
          <ac:spMkLst>
            <pc:docMk/>
            <pc:sldMk cId="2223909650" sldId="308"/>
            <ac:spMk id="17" creationId="{3A52EE46-2589-42E0-8D9C-469F91BEAF65}"/>
          </ac:spMkLst>
        </pc:spChg>
        <pc:spChg chg="del">
          <ac:chgData name="Darren Mucklow" userId="8e59ca1c-6b4b-435e-9886-d435788b9330" providerId="ADAL" clId="{B7A73AEF-368A-481F-BEDB-4168B03F1622}" dt="2023-07-25T16:11:11.827" v="204" actId="478"/>
          <ac:spMkLst>
            <pc:docMk/>
            <pc:sldMk cId="2223909650" sldId="308"/>
            <ac:spMk id="19" creationId="{08713CCD-F090-4484-9519-8B3D4F8BFDE0}"/>
          </ac:spMkLst>
        </pc:spChg>
        <pc:spChg chg="del">
          <ac:chgData name="Darren Mucklow" userId="8e59ca1c-6b4b-435e-9886-d435788b9330" providerId="ADAL" clId="{B7A73AEF-368A-481F-BEDB-4168B03F1622}" dt="2023-07-25T16:11:09.843" v="203" actId="478"/>
          <ac:spMkLst>
            <pc:docMk/>
            <pc:sldMk cId="2223909650" sldId="308"/>
            <ac:spMk id="20" creationId="{0E09C90D-0F76-4200-B519-C66026F51379}"/>
          </ac:spMkLst>
        </pc:spChg>
      </pc:sldChg>
      <pc:sldChg chg="delSp modSp delAnim">
        <pc:chgData name="Darren Mucklow" userId="8e59ca1c-6b4b-435e-9886-d435788b9330" providerId="ADAL" clId="{B7A73AEF-368A-481F-BEDB-4168B03F1622}" dt="2023-07-25T16:15:33.208" v="297" actId="478"/>
        <pc:sldMkLst>
          <pc:docMk/>
          <pc:sldMk cId="2728476596" sldId="309"/>
        </pc:sldMkLst>
        <pc:spChg chg="mod">
          <ac:chgData name="Darren Mucklow" userId="8e59ca1c-6b4b-435e-9886-d435788b9330" providerId="ADAL" clId="{B7A73AEF-368A-481F-BEDB-4168B03F1622}" dt="2023-07-25T16:11:22.658" v="205" actId="20577"/>
          <ac:spMkLst>
            <pc:docMk/>
            <pc:sldMk cId="2728476596" sldId="309"/>
            <ac:spMk id="3" creationId="{36AD9078-732D-4851-8A9A-A243EAD360FC}"/>
          </ac:spMkLst>
        </pc:spChg>
        <pc:spChg chg="mod">
          <ac:chgData name="Darren Mucklow" userId="8e59ca1c-6b4b-435e-9886-d435788b9330" providerId="ADAL" clId="{B7A73AEF-368A-481F-BEDB-4168B03F1622}" dt="2023-07-25T16:13:19.998" v="216" actId="20577"/>
          <ac:spMkLst>
            <pc:docMk/>
            <pc:sldMk cId="2728476596" sldId="309"/>
            <ac:spMk id="12" creationId="{1A7D50DC-F847-44AD-BB9B-3FD53C583550}"/>
          </ac:spMkLst>
        </pc:spChg>
        <pc:spChg chg="mod">
          <ac:chgData name="Darren Mucklow" userId="8e59ca1c-6b4b-435e-9886-d435788b9330" providerId="ADAL" clId="{B7A73AEF-368A-481F-BEDB-4168B03F1622}" dt="2023-07-25T16:13:43.227" v="233" actId="20577"/>
          <ac:spMkLst>
            <pc:docMk/>
            <pc:sldMk cId="2728476596" sldId="309"/>
            <ac:spMk id="13" creationId="{E7E19EC1-FE44-43C3-84B5-A80E995F604B}"/>
          </ac:spMkLst>
        </pc:spChg>
        <pc:spChg chg="mod">
          <ac:chgData name="Darren Mucklow" userId="8e59ca1c-6b4b-435e-9886-d435788b9330" providerId="ADAL" clId="{B7A73AEF-368A-481F-BEDB-4168B03F1622}" dt="2023-07-25T16:14:08.767" v="252" actId="20577"/>
          <ac:spMkLst>
            <pc:docMk/>
            <pc:sldMk cId="2728476596" sldId="309"/>
            <ac:spMk id="15" creationId="{551CEA00-9650-4F75-8964-66D13D8405AE}"/>
          </ac:spMkLst>
        </pc:spChg>
        <pc:spChg chg="mod">
          <ac:chgData name="Darren Mucklow" userId="8e59ca1c-6b4b-435e-9886-d435788b9330" providerId="ADAL" clId="{B7A73AEF-368A-481F-BEDB-4168B03F1622}" dt="2023-07-25T16:14:57.930" v="271" actId="20577"/>
          <ac:spMkLst>
            <pc:docMk/>
            <pc:sldMk cId="2728476596" sldId="309"/>
            <ac:spMk id="16" creationId="{F7D5A839-F360-4BC7-A362-600BEA858160}"/>
          </ac:spMkLst>
        </pc:spChg>
        <pc:spChg chg="mod">
          <ac:chgData name="Darren Mucklow" userId="8e59ca1c-6b4b-435e-9886-d435788b9330" providerId="ADAL" clId="{B7A73AEF-368A-481F-BEDB-4168B03F1622}" dt="2023-07-25T16:15:09.725" v="280" actId="20577"/>
          <ac:spMkLst>
            <pc:docMk/>
            <pc:sldMk cId="2728476596" sldId="309"/>
            <ac:spMk id="17" creationId="{3A52EE46-2589-42E0-8D9C-469F91BEAF65}"/>
          </ac:spMkLst>
        </pc:spChg>
        <pc:spChg chg="del">
          <ac:chgData name="Darren Mucklow" userId="8e59ca1c-6b4b-435e-9886-d435788b9330" providerId="ADAL" clId="{B7A73AEF-368A-481F-BEDB-4168B03F1622}" dt="2023-07-25T16:15:33.208" v="297" actId="478"/>
          <ac:spMkLst>
            <pc:docMk/>
            <pc:sldMk cId="2728476596" sldId="309"/>
            <ac:spMk id="19" creationId="{08713CCD-F090-4484-9519-8B3D4F8BFDE0}"/>
          </ac:spMkLst>
        </pc:spChg>
        <pc:spChg chg="mod">
          <ac:chgData name="Darren Mucklow" userId="8e59ca1c-6b4b-435e-9886-d435788b9330" providerId="ADAL" clId="{B7A73AEF-368A-481F-BEDB-4168B03F1622}" dt="2023-07-25T16:15:28.021" v="296" actId="1037"/>
          <ac:spMkLst>
            <pc:docMk/>
            <pc:sldMk cId="2728476596" sldId="309"/>
            <ac:spMk id="20" creationId="{0E09C90D-0F76-4200-B519-C66026F51379}"/>
          </ac:spMkLst>
        </pc:spChg>
      </pc:sldChg>
    </pc:docChg>
  </pc:docChgLst>
  <pc:docChgLst>
    <pc:chgData name="Mucklow Darren (Staff)" userId="8e59ca1c-6b4b-435e-9886-d435788b9330" providerId="ADAL" clId="{5D3D8AAC-73D8-4B2F-9BC7-91A0F16F2439}"/>
    <pc:docChg chg="undo custSel addSld delSld modSld sldOrd">
      <pc:chgData name="Mucklow Darren (Staff)" userId="8e59ca1c-6b4b-435e-9886-d435788b9330" providerId="ADAL" clId="{5D3D8AAC-73D8-4B2F-9BC7-91A0F16F2439}" dt="2023-05-31T20:43:41.502" v="1221" actId="20577"/>
      <pc:docMkLst>
        <pc:docMk/>
      </pc:docMkLst>
      <pc:sldChg chg="modSp">
        <pc:chgData name="Mucklow Darren (Staff)" userId="8e59ca1c-6b4b-435e-9886-d435788b9330" providerId="ADAL" clId="{5D3D8AAC-73D8-4B2F-9BC7-91A0F16F2439}" dt="2023-05-31T19:50:01.628" v="1189" actId="20577"/>
        <pc:sldMkLst>
          <pc:docMk/>
          <pc:sldMk cId="4183809300" sldId="296"/>
        </pc:sldMkLst>
        <pc:spChg chg="mod">
          <ac:chgData name="Mucklow Darren (Staff)" userId="8e59ca1c-6b4b-435e-9886-d435788b9330" providerId="ADAL" clId="{5D3D8AAC-73D8-4B2F-9BC7-91A0F16F2439}" dt="2023-05-31T19:50:01.628" v="1189" actId="20577"/>
          <ac:spMkLst>
            <pc:docMk/>
            <pc:sldMk cId="4183809300" sldId="296"/>
            <ac:spMk id="3" creationId="{00000000-0000-0000-0000-000000000000}"/>
          </ac:spMkLst>
        </pc:spChg>
      </pc:sldChg>
      <pc:sldChg chg="addSp modSp add modAnim">
        <pc:chgData name="Mucklow Darren (Staff)" userId="8e59ca1c-6b4b-435e-9886-d435788b9330" providerId="ADAL" clId="{5D3D8AAC-73D8-4B2F-9BC7-91A0F16F2439}" dt="2023-05-31T19:41:58.314" v="1184" actId="1038"/>
        <pc:sldMkLst>
          <pc:docMk/>
          <pc:sldMk cId="460945102" sldId="298"/>
        </pc:sldMkLst>
        <pc:spChg chg="add mod">
          <ac:chgData name="Mucklow Darren (Staff)" userId="8e59ca1c-6b4b-435e-9886-d435788b9330" providerId="ADAL" clId="{5D3D8AAC-73D8-4B2F-9BC7-91A0F16F2439}" dt="2023-05-31T19:41:58.314" v="1184" actId="1038"/>
          <ac:spMkLst>
            <pc:docMk/>
            <pc:sldMk cId="460945102" sldId="298"/>
            <ac:spMk id="2" creationId="{D2ED2B26-DBA7-4272-A845-92AB45D59D5C}"/>
          </ac:spMkLst>
        </pc:spChg>
        <pc:spChg chg="add mod">
          <ac:chgData name="Mucklow Darren (Staff)" userId="8e59ca1c-6b4b-435e-9886-d435788b9330" providerId="ADAL" clId="{5D3D8AAC-73D8-4B2F-9BC7-91A0F16F2439}" dt="2023-05-31T19:41:58.314" v="1184" actId="1038"/>
          <ac:spMkLst>
            <pc:docMk/>
            <pc:sldMk cId="460945102" sldId="298"/>
            <ac:spMk id="3" creationId="{88315DF6-7E15-47D1-AA15-52C157314EE1}"/>
          </ac:spMkLst>
        </pc:spChg>
        <pc:spChg chg="add mod">
          <ac:chgData name="Mucklow Darren (Staff)" userId="8e59ca1c-6b4b-435e-9886-d435788b9330" providerId="ADAL" clId="{5D3D8AAC-73D8-4B2F-9BC7-91A0F16F2439}" dt="2023-05-31T18:36:37.944" v="681" actId="1076"/>
          <ac:spMkLst>
            <pc:docMk/>
            <pc:sldMk cId="460945102" sldId="298"/>
            <ac:spMk id="4" creationId="{0BDED9F2-05C5-4667-B087-933E391BAF55}"/>
          </ac:spMkLst>
        </pc:spChg>
        <pc:spChg chg="add mod">
          <ac:chgData name="Mucklow Darren (Staff)" userId="8e59ca1c-6b4b-435e-9886-d435788b9330" providerId="ADAL" clId="{5D3D8AAC-73D8-4B2F-9BC7-91A0F16F2439}" dt="2023-05-31T18:35:44.283" v="663" actId="13822"/>
          <ac:spMkLst>
            <pc:docMk/>
            <pc:sldMk cId="460945102" sldId="298"/>
            <ac:spMk id="5" creationId="{DEE719B3-A59C-45DE-A697-BEE37E529CC6}"/>
          </ac:spMkLst>
        </pc:spChg>
        <pc:spChg chg="mod">
          <ac:chgData name="Mucklow Darren (Staff)" userId="8e59ca1c-6b4b-435e-9886-d435788b9330" providerId="ADAL" clId="{5D3D8AAC-73D8-4B2F-9BC7-91A0F16F2439}" dt="2023-05-31T18:31:05.428" v="596" actId="20577"/>
          <ac:spMkLst>
            <pc:docMk/>
            <pc:sldMk cId="460945102" sldId="298"/>
            <ac:spMk id="6" creationId="{00000000-0000-0000-0000-000000000000}"/>
          </ac:spMkLst>
        </pc:spChg>
        <pc:spChg chg="add mod">
          <ac:chgData name="Mucklow Darren (Staff)" userId="8e59ca1c-6b4b-435e-9886-d435788b9330" providerId="ADAL" clId="{5D3D8AAC-73D8-4B2F-9BC7-91A0F16F2439}" dt="2023-05-31T18:36:49.284" v="684" actId="1037"/>
          <ac:spMkLst>
            <pc:docMk/>
            <pc:sldMk cId="460945102" sldId="298"/>
            <ac:spMk id="7" creationId="{973B1585-406F-43EC-A14F-F01A0CE0C911}"/>
          </ac:spMkLst>
        </pc:spChg>
        <pc:spChg chg="add mod">
          <ac:chgData name="Mucklow Darren (Staff)" userId="8e59ca1c-6b4b-435e-9886-d435788b9330" providerId="ADAL" clId="{5D3D8AAC-73D8-4B2F-9BC7-91A0F16F2439}" dt="2023-05-31T18:42:21.238" v="719" actId="20577"/>
          <ac:spMkLst>
            <pc:docMk/>
            <pc:sldMk cId="460945102" sldId="298"/>
            <ac:spMk id="8" creationId="{F84DC1F2-55B0-4796-BC77-ACCA6CA9AD9D}"/>
          </ac:spMkLst>
        </pc:spChg>
        <pc:spChg chg="add mod">
          <ac:chgData name="Mucklow Darren (Staff)" userId="8e59ca1c-6b4b-435e-9886-d435788b9330" providerId="ADAL" clId="{5D3D8AAC-73D8-4B2F-9BC7-91A0F16F2439}" dt="2023-05-31T18:43:09.030" v="735" actId="113"/>
          <ac:spMkLst>
            <pc:docMk/>
            <pc:sldMk cId="460945102" sldId="298"/>
            <ac:spMk id="9" creationId="{0E8BA9E2-74D7-4614-8F72-44BD1C3CE60C}"/>
          </ac:spMkLst>
        </pc:spChg>
        <pc:spChg chg="add mod">
          <ac:chgData name="Mucklow Darren (Staff)" userId="8e59ca1c-6b4b-435e-9886-d435788b9330" providerId="ADAL" clId="{5D3D8AAC-73D8-4B2F-9BC7-91A0F16F2439}" dt="2023-05-31T18:43:06.358" v="734" actId="1076"/>
          <ac:spMkLst>
            <pc:docMk/>
            <pc:sldMk cId="460945102" sldId="298"/>
            <ac:spMk id="10" creationId="{F2E71F1E-C20A-45E6-85A8-8B057C300282}"/>
          </ac:spMkLst>
        </pc:spChg>
      </pc:sldChg>
      <pc:sldChg chg="addSp delSp modSp add modAnim">
        <pc:chgData name="Mucklow Darren (Staff)" userId="8e59ca1c-6b4b-435e-9886-d435788b9330" providerId="ADAL" clId="{5D3D8AAC-73D8-4B2F-9BC7-91A0F16F2439}" dt="2023-05-31T20:20:19.038" v="1211"/>
        <pc:sldMkLst>
          <pc:docMk/>
          <pc:sldMk cId="1772286045" sldId="299"/>
        </pc:sldMkLst>
        <pc:spChg chg="add mod">
          <ac:chgData name="Mucklow Darren (Staff)" userId="8e59ca1c-6b4b-435e-9886-d435788b9330" providerId="ADAL" clId="{5D3D8AAC-73D8-4B2F-9BC7-91A0F16F2439}" dt="2023-05-31T18:50:27.061" v="746" actId="20577"/>
          <ac:spMkLst>
            <pc:docMk/>
            <pc:sldMk cId="1772286045" sldId="299"/>
            <ac:spMk id="3" creationId="{36AD9078-732D-4851-8A9A-A243EAD360FC}"/>
          </ac:spMkLst>
        </pc:spChg>
        <pc:spChg chg="add mod">
          <ac:chgData name="Mucklow Darren (Staff)" userId="8e59ca1c-6b4b-435e-9886-d435788b9330" providerId="ADAL" clId="{5D3D8AAC-73D8-4B2F-9BC7-91A0F16F2439}" dt="2023-05-31T18:50:35.325" v="750" actId="20577"/>
          <ac:spMkLst>
            <pc:docMk/>
            <pc:sldMk cId="1772286045" sldId="299"/>
            <ac:spMk id="4" creationId="{1B848BF7-D49E-48FA-8305-E36C1265ABDE}"/>
          </ac:spMkLst>
        </pc:spChg>
        <pc:spChg chg="add mod">
          <ac:chgData name="Mucklow Darren (Staff)" userId="8e59ca1c-6b4b-435e-9886-d435788b9330" providerId="ADAL" clId="{5D3D8AAC-73D8-4B2F-9BC7-91A0F16F2439}" dt="2023-05-31T18:50:30.811" v="749" actId="6549"/>
          <ac:spMkLst>
            <pc:docMk/>
            <pc:sldMk cId="1772286045" sldId="299"/>
            <ac:spMk id="5" creationId="{844E3176-032E-4131-B0B8-9EDDB8B893EE}"/>
          </ac:spMkLst>
        </pc:spChg>
        <pc:spChg chg="mod">
          <ac:chgData name="Mucklow Darren (Staff)" userId="8e59ca1c-6b4b-435e-9886-d435788b9330" providerId="ADAL" clId="{5D3D8AAC-73D8-4B2F-9BC7-91A0F16F2439}" dt="2023-05-31T18:37:14.988" v="702" actId="20577"/>
          <ac:spMkLst>
            <pc:docMk/>
            <pc:sldMk cId="1772286045" sldId="299"/>
            <ac:spMk id="6" creationId="{00000000-0000-0000-0000-000000000000}"/>
          </ac:spMkLst>
        </pc:spChg>
        <pc:spChg chg="add mod">
          <ac:chgData name="Mucklow Darren (Staff)" userId="8e59ca1c-6b4b-435e-9886-d435788b9330" providerId="ADAL" clId="{5D3D8AAC-73D8-4B2F-9BC7-91A0F16F2439}" dt="2023-05-31T18:50:40.809" v="753" actId="6549"/>
          <ac:spMkLst>
            <pc:docMk/>
            <pc:sldMk cId="1772286045" sldId="299"/>
            <ac:spMk id="7" creationId="{3F73DF5D-646B-4022-A16D-A0F39370E480}"/>
          </ac:spMkLst>
        </pc:spChg>
        <pc:spChg chg="add del mod">
          <ac:chgData name="Mucklow Darren (Staff)" userId="8e59ca1c-6b4b-435e-9886-d435788b9330" providerId="ADAL" clId="{5D3D8AAC-73D8-4B2F-9BC7-91A0F16F2439}" dt="2023-05-31T18:50:43.027" v="754" actId="478"/>
          <ac:spMkLst>
            <pc:docMk/>
            <pc:sldMk cId="1772286045" sldId="299"/>
            <ac:spMk id="8" creationId="{79237527-ACAE-4A20-BFF8-BAF0E388D9DF}"/>
          </ac:spMkLst>
        </pc:spChg>
        <pc:spChg chg="add mod">
          <ac:chgData name="Mucklow Darren (Staff)" userId="8e59ca1c-6b4b-435e-9886-d435788b9330" providerId="ADAL" clId="{5D3D8AAC-73D8-4B2F-9BC7-91A0F16F2439}" dt="2023-05-31T18:51:31.590" v="764" actId="20577"/>
          <ac:spMkLst>
            <pc:docMk/>
            <pc:sldMk cId="1772286045" sldId="299"/>
            <ac:spMk id="9" creationId="{D2E439BC-0626-469B-82E6-F4A155B6426C}"/>
          </ac:spMkLst>
        </pc:spChg>
        <pc:spChg chg="add mod">
          <ac:chgData name="Mucklow Darren (Staff)" userId="8e59ca1c-6b4b-435e-9886-d435788b9330" providerId="ADAL" clId="{5D3D8AAC-73D8-4B2F-9BC7-91A0F16F2439}" dt="2023-05-31T18:51:38.355" v="768" actId="20577"/>
          <ac:spMkLst>
            <pc:docMk/>
            <pc:sldMk cId="1772286045" sldId="299"/>
            <ac:spMk id="10" creationId="{B9A6A870-FC16-4945-A609-C051B6D82895}"/>
          </ac:spMkLst>
        </pc:spChg>
        <pc:spChg chg="add mod">
          <ac:chgData name="Mucklow Darren (Staff)" userId="8e59ca1c-6b4b-435e-9886-d435788b9330" providerId="ADAL" clId="{5D3D8AAC-73D8-4B2F-9BC7-91A0F16F2439}" dt="2023-05-31T18:51:53.931" v="775" actId="1076"/>
          <ac:spMkLst>
            <pc:docMk/>
            <pc:sldMk cId="1772286045" sldId="299"/>
            <ac:spMk id="11" creationId="{C5F87C57-C062-4435-9211-BF7D46716E2C}"/>
          </ac:spMkLst>
        </pc:spChg>
      </pc:sldChg>
      <pc:sldChg chg="add">
        <pc:chgData name="Mucklow Darren (Staff)" userId="8e59ca1c-6b4b-435e-9886-d435788b9330" providerId="ADAL" clId="{5D3D8AAC-73D8-4B2F-9BC7-91A0F16F2439}" dt="2023-05-31T18:20:45.090" v="91"/>
        <pc:sldMkLst>
          <pc:docMk/>
          <pc:sldMk cId="333949080" sldId="30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7E56F-BCD7-4F35-B39B-922950324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B5858C-C0E9-44BE-A16A-04F42C5B6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E67C9-BD9A-4B95-8746-530BFB572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372E1-0684-4E45-ACE9-093F28D5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73BD3-1144-460B-BC81-9618B67C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4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8E842-E735-40C6-BBFF-1429937E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C1A4E-F197-4FD9-A3FA-836372F9D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EB460-8303-4FDE-97C6-223A59BC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0A111-4796-4ABB-AEFF-6015F774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C8771-1D8D-464D-8A13-927AC707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5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EE0F7-A3B5-4075-BCA4-56084734C1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D57F6-6055-40D2-A000-2D6AF953F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E87CD-C7FE-480F-8495-91226FC3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6A2AD-55BA-4CE5-B429-9B1B3521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60E5D-A174-4EA6-B181-FADE943F2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22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01111-A629-4909-9716-A0B12236E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65F36-7B94-4EF1-A5FC-B875EC99E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1C335-4435-4409-97E1-A230C943B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F7D29-E90E-4CC7-A227-B9BA6172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22C0C-4056-45EE-A9C9-E43EF425A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4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7B82F-F40A-4943-9222-C4ECCE78D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C2D0AA-CDB0-4E28-B90C-3164FFD4C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B2FA1-DB88-4D4A-8FD9-D5295F29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29A77-54CA-4EEB-8A8B-6858F045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09545-19EF-4C94-84A2-7C935B39B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3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AC6DC-E71C-4EC5-85ED-F6F430FDA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EFAAC-930B-461B-AE43-1631B3C44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58036-75BA-4E8B-8529-5FD6488B2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39245-23F2-4690-A1A7-4AEE113A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B07FD-14CD-467E-9A35-FE7C5EF6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C120F-220B-4CD4-B0B7-BE263E5B7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4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CBED4-7412-4664-AE2C-E14F31ED5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348BDA-3744-4426-9FDB-73412014B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7B898A-76E6-42F0-A8D2-24FB0D8A2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49089E-697A-4653-ABC3-EB03C0ECB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C0D650-CE78-4193-8B4A-D48EC2051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63E603-A126-4D64-90CB-9BE7346B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53ED42-7F0C-4A93-9ABA-B9DBBA3D6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F1F34F-C338-435A-A0D1-B520ABB0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85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C07EE-A18C-4C03-9128-BED204F93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0C9CD4-101E-42E3-B20B-75FAFCA8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56468C-2B85-4E23-8CD7-6230BAFF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B6F7F-272A-452D-8AF8-BA9849546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CBB2FA-AA82-4F15-B123-112615A71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70FCCA-91FE-4515-A55A-555805BE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FE11DC-AA8D-4B43-B16E-8E11BC5F5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F68F3-A027-4A07-BCD4-498C1854D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46CCAC-6329-469B-9EF8-11D768DC6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B1E4C-292B-4771-BE1F-E686345BC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74EF1-1DA0-44CA-8922-1F6EED3D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D63785-4E7B-4FB7-B713-15AA7DBB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87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DC9B4-A119-4EF3-A357-E2B5B4870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B32B8C-5BF2-45C6-94B5-A43B074B9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221A9-026A-4B0B-9162-19EF94EDD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4BE4ED-D3FA-4039-9E87-7B1DCE5B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C41FD-2855-4EF6-B2F3-6A1F38716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3C4DB-832D-473E-9D0D-23F05267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1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19BB72-2692-4EA6-9A86-26EB3AEA7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CCC62-3F5F-4069-B9D2-4524C5EC9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AB464-9A22-4D72-A4C8-256D02D2F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17D82-6EA5-425D-AAA8-BEB400DF1C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EC323-3F88-4C58-8F2B-BA578884F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70.png"/><Relationship Id="rId7" Type="http://schemas.openxmlformats.org/officeDocument/2006/relationships/image" Target="../media/image16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0.png"/><Relationship Id="rId9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6" y="1909481"/>
            <a:ext cx="785308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Skills Pack – Surds</a:t>
            </a:r>
          </a:p>
          <a:p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Lesson 4: Rationalising Denominators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IGCSE</a:t>
            </a:r>
            <a:r>
              <a:rPr lang="en-GB" sz="2600" b="1" baseline="300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™</a:t>
            </a:r>
          </a:p>
          <a:p>
            <a:r>
              <a:rPr lang="en-GB" sz="26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Version 0.1</a:t>
            </a:r>
          </a:p>
        </p:txBody>
      </p:sp>
      <p:pic>
        <p:nvPicPr>
          <p:cNvPr id="6" name="Picture 5"/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809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Warm up.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FEF3317B-EFA7-473F-8669-3CC0C630916E}"/>
                  </a:ext>
                </a:extLst>
              </p:cNvPr>
              <p:cNvSpPr/>
              <p:nvPr/>
            </p:nvSpPr>
            <p:spPr>
              <a:xfrm>
                <a:off x="688681" y="1789991"/>
                <a:ext cx="2770136" cy="5052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12</m:t>
                          </m:r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 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= </m:t>
                      </m:r>
                    </m:oMath>
                  </m:oMathPara>
                </a14:m>
                <a:endParaRPr lang="en-GB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FEF3317B-EFA7-473F-8669-3CC0C630916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681" y="1789991"/>
                <a:ext cx="2770136" cy="50520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B1E3CA5-5D51-4906-8823-0CFF10E5BCCC}"/>
                  </a:ext>
                </a:extLst>
              </p:cNvPr>
              <p:cNvSpPr/>
              <p:nvPr/>
            </p:nvSpPr>
            <p:spPr>
              <a:xfrm>
                <a:off x="955716" y="2644756"/>
                <a:ext cx="2770136" cy="4964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cs typeface="Arial" panose="020B0604020202020204" pitchFamily="34" charset="0"/>
                  </a:rPr>
                  <a:t>Simplify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48</m:t>
                        </m:r>
                      </m:e>
                    </m:rad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endParaRPr lang="en-GB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B1E3CA5-5D51-4906-8823-0CFF10E5BCC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5716" y="2644756"/>
                <a:ext cx="2770136" cy="496483"/>
              </a:xfrm>
              <a:prstGeom prst="rect">
                <a:avLst/>
              </a:prstGeom>
              <a:blipFill>
                <a:blip r:embed="rId3"/>
                <a:stretch>
                  <a:fillRect l="-3524" t="-2469" b="-28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493DD2F-8480-4B5E-AF79-66ECE8487205}"/>
                  </a:ext>
                </a:extLst>
              </p:cNvPr>
              <p:cNvSpPr/>
              <p:nvPr/>
            </p:nvSpPr>
            <p:spPr>
              <a:xfrm>
                <a:off x="688680" y="3499521"/>
                <a:ext cx="2770136" cy="5127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12</m:t>
                      </m:r>
                      <m:rad>
                        <m:radPr>
                          <m:degHide m:val="on"/>
                          <m:ctrlPr>
                            <a:rPr lang="en-GB" sz="2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  <m:r>
                            <a:rPr lang="en-GB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5</m:t>
                          </m:r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×3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=</m:t>
                      </m:r>
                    </m:oMath>
                  </m:oMathPara>
                </a14:m>
                <a:endParaRPr lang="en-GB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493DD2F-8480-4B5E-AF79-66ECE84872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680" y="3499521"/>
                <a:ext cx="2770136" cy="51270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B8B5868-6048-46B0-A2B0-1CE179D9ED70}"/>
                  </a:ext>
                </a:extLst>
              </p:cNvPr>
              <p:cNvSpPr/>
              <p:nvPr/>
            </p:nvSpPr>
            <p:spPr>
              <a:xfrm>
                <a:off x="688680" y="4354286"/>
                <a:ext cx="2770136" cy="5127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14</m:t>
                          </m:r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 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14</m:t>
                          </m:r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= </m:t>
                      </m:r>
                    </m:oMath>
                  </m:oMathPara>
                </a14:m>
                <a:endParaRPr lang="en-GB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B8B5868-6048-46B0-A2B0-1CE179D9ED7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680" y="4354286"/>
                <a:ext cx="2770136" cy="51270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4793E7F-9F21-4F03-A0ED-07F298E0EFD6}"/>
                  </a:ext>
                </a:extLst>
              </p:cNvPr>
              <p:cNvSpPr/>
              <p:nvPr/>
            </p:nvSpPr>
            <p:spPr>
              <a:xfrm>
                <a:off x="3252977" y="1823365"/>
                <a:ext cx="277013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6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en-GB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4793E7F-9F21-4F03-A0ED-07F298E0EFD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2977" y="1823365"/>
                <a:ext cx="2770136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28413C0-C093-4F6C-8682-3F176E86DB47}"/>
                  </a:ext>
                </a:extLst>
              </p:cNvPr>
              <p:cNvSpPr/>
              <p:nvPr/>
            </p:nvSpPr>
            <p:spPr>
              <a:xfrm>
                <a:off x="3160212" y="2625647"/>
                <a:ext cx="2770136" cy="5052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4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en-GB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28413C0-C093-4F6C-8682-3F176E86DB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0212" y="2625647"/>
                <a:ext cx="2770136" cy="50520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37E89A1-DC97-44CA-B654-AC84DEB2D1C9}"/>
                  </a:ext>
                </a:extLst>
              </p:cNvPr>
              <p:cNvSpPr/>
              <p:nvPr/>
            </p:nvSpPr>
            <p:spPr>
              <a:xfrm>
                <a:off x="3252977" y="3481856"/>
                <a:ext cx="2770136" cy="5052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36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30</m:t>
                          </m:r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en-GB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37E89A1-DC97-44CA-B654-AC84DEB2D1C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2977" y="3481856"/>
                <a:ext cx="2770136" cy="50520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3D1A3CC-91AF-4638-A3A9-754E20091C52}"/>
                  </a:ext>
                </a:extLst>
              </p:cNvPr>
              <p:cNvSpPr/>
              <p:nvPr/>
            </p:nvSpPr>
            <p:spPr>
              <a:xfrm>
                <a:off x="3252977" y="4405325"/>
                <a:ext cx="277013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14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en-GB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3D1A3CC-91AF-4638-A3A9-754E20091C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2977" y="4405325"/>
                <a:ext cx="2770136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ontent Placeholder 5">
                <a:extLst>
                  <a:ext uri="{FF2B5EF4-FFF2-40B4-BE49-F238E27FC236}">
                    <a16:creationId xmlns:a16="http://schemas.microsoft.com/office/drawing/2014/main" id="{4E6EF9C9-E580-4A8C-9B6F-58196621C5A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55716" y="5021512"/>
                <a:ext cx="3059693" cy="8409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  <a:defRPr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2+</m:t>
                        </m:r>
                        <m:rad>
                          <m:radPr>
                            <m:degHide m:val="on"/>
                            <m:ctrlPr>
                              <a:rPr lang="en-GB" sz="2400" i="1" dirty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e>
                    </m:d>
                    <m:d>
                      <m:dPr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2+</m:t>
                        </m:r>
                        <m:rad>
                          <m:radPr>
                            <m:degHide m:val="on"/>
                            <m:ctrlPr>
                              <a:rPr lang="en-GB" sz="2400" i="1" dirty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e>
                    </m:d>
                  </m:oMath>
                </a14:m>
                <a:r>
                  <a:rPr lang="en-GB" sz="2400" dirty="0"/>
                  <a:t>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  </a:t>
                </a:r>
              </a:p>
            </p:txBody>
          </p:sp>
        </mc:Choice>
        <mc:Fallback xmlns="">
          <p:sp>
            <p:nvSpPr>
              <p:cNvPr id="13" name="Content Placeholder 5">
                <a:extLst>
                  <a:ext uri="{FF2B5EF4-FFF2-40B4-BE49-F238E27FC236}">
                    <a16:creationId xmlns:a16="http://schemas.microsoft.com/office/drawing/2014/main" id="{4E6EF9C9-E580-4A8C-9B6F-58196621C5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5716" y="5021512"/>
                <a:ext cx="3059693" cy="84090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F6F59327-3B03-4DA5-9421-798FA7B15079}"/>
                  </a:ext>
                </a:extLst>
              </p:cNvPr>
              <p:cNvSpPr/>
              <p:nvPr/>
            </p:nvSpPr>
            <p:spPr>
              <a:xfrm>
                <a:off x="3325864" y="5032654"/>
                <a:ext cx="2770136" cy="5052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7+4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en-GB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F6F59327-3B03-4DA5-9421-798FA7B150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5864" y="5032654"/>
                <a:ext cx="2770136" cy="50520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0104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-39757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Quick Investigation: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315DF6-7E15-47D1-AA15-52C157314EE1}"/>
              </a:ext>
            </a:extLst>
          </p:cNvPr>
          <p:cNvSpPr txBox="1"/>
          <p:nvPr/>
        </p:nvSpPr>
        <p:spPr>
          <a:xfrm>
            <a:off x="450310" y="1546412"/>
            <a:ext cx="6560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Expand the following. What do you notice?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E719B3-A59C-45DE-A697-BEE37E529CC6}"/>
              </a:ext>
            </a:extLst>
          </p:cNvPr>
          <p:cNvSpPr txBox="1"/>
          <p:nvPr/>
        </p:nvSpPr>
        <p:spPr>
          <a:xfrm>
            <a:off x="3228771" y="5302879"/>
            <a:ext cx="5155290" cy="461665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result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never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has a surd in it!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5">
                <a:extLst>
                  <a:ext uri="{FF2B5EF4-FFF2-40B4-BE49-F238E27FC236}">
                    <a16:creationId xmlns:a16="http://schemas.microsoft.com/office/drawing/2014/main" id="{FFF0ED08-7B9C-4029-8EC8-A7AE9595EEA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34684" y="2165668"/>
                <a:ext cx="2815681" cy="8409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  <a:defRPr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2−</m:t>
                        </m:r>
                        <m:rad>
                          <m:radPr>
                            <m:degHide m:val="on"/>
                            <m:ctrlPr>
                              <a:rPr lang="en-GB" sz="2400" i="1" dirty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e>
                    </m:d>
                    <m:d>
                      <m:dPr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2+</m:t>
                        </m:r>
                        <m:rad>
                          <m:radPr>
                            <m:degHide m:val="on"/>
                            <m:ctrlPr>
                              <a:rPr lang="en-GB" sz="2400" i="1" dirty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e>
                    </m:d>
                  </m:oMath>
                </a14:m>
                <a:r>
                  <a:rPr lang="en-GB" sz="2400" dirty="0"/>
                  <a:t>  </a:t>
                </a:r>
              </a:p>
            </p:txBody>
          </p:sp>
        </mc:Choice>
        <mc:Fallback xmlns="">
          <p:sp>
            <p:nvSpPr>
              <p:cNvPr id="11" name="Content Placeholder 5">
                <a:extLst>
                  <a:ext uri="{FF2B5EF4-FFF2-40B4-BE49-F238E27FC236}">
                    <a16:creationId xmlns:a16="http://schemas.microsoft.com/office/drawing/2014/main" id="{FFF0ED08-7B9C-4029-8EC8-A7AE9595EE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684" y="2165668"/>
                <a:ext cx="2815681" cy="8409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5">
                <a:extLst>
                  <a:ext uri="{FF2B5EF4-FFF2-40B4-BE49-F238E27FC236}">
                    <a16:creationId xmlns:a16="http://schemas.microsoft.com/office/drawing/2014/main" id="{DF64B17E-FFDA-470E-909C-A4034D86FB8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34684" y="4537196"/>
                <a:ext cx="2966120" cy="8409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12+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</m:e>
                      </m:d>
                      <m:d>
                        <m:dPr>
                          <m:ctrlPr>
                            <a:rPr lang="en-GB" sz="24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12−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</m:e>
                      </m: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2" name="Content Placeholder 5">
                <a:extLst>
                  <a:ext uri="{FF2B5EF4-FFF2-40B4-BE49-F238E27FC236}">
                    <a16:creationId xmlns:a16="http://schemas.microsoft.com/office/drawing/2014/main" id="{DF64B17E-FFDA-470E-909C-A4034D86FB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684" y="4537196"/>
                <a:ext cx="2966120" cy="84090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ontent Placeholder 5">
                <a:extLst>
                  <a:ext uri="{FF2B5EF4-FFF2-40B4-BE49-F238E27FC236}">
                    <a16:creationId xmlns:a16="http://schemas.microsoft.com/office/drawing/2014/main" id="{6FF127DE-FAB2-4CD8-9126-1BB3CBC5D0C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34684" y="3351432"/>
                <a:ext cx="3456384" cy="8409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GB" sz="240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22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</m:e>
                      </m:d>
                      <m:d>
                        <m:dPr>
                          <m:ctrlPr>
                            <a:rPr lang="en-GB" sz="24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22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</m:e>
                      </m: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Content Placeholder 5">
                <a:extLst>
                  <a:ext uri="{FF2B5EF4-FFF2-40B4-BE49-F238E27FC236}">
                    <a16:creationId xmlns:a16="http://schemas.microsoft.com/office/drawing/2014/main" id="{6FF127DE-FAB2-4CD8-9126-1BB3CBC5D0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684" y="3351432"/>
                <a:ext cx="3456384" cy="8409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ontent Placeholder 5">
                <a:extLst>
                  <a:ext uri="{FF2B5EF4-FFF2-40B4-BE49-F238E27FC236}">
                    <a16:creationId xmlns:a16="http://schemas.microsoft.com/office/drawing/2014/main" id="{BBE987BD-1BFC-48E8-B798-C5D111A29F7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50365" y="2190407"/>
                <a:ext cx="3419061" cy="8409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  <a:defRPr/>
                </a:pPr>
                <a:r>
                  <a:rPr lang="en-GB" sz="2400" dirty="0"/>
                  <a:t>=</a:t>
                </a:r>
                <a14:m>
                  <m:oMath xmlns:m="http://schemas.openxmlformats.org/officeDocument/2006/math">
                    <m:r>
                      <a:rPr lang="en-GB" sz="2400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+2</m:t>
                    </m:r>
                    <m:rad>
                      <m:radPr>
                        <m:degHide m:val="on"/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 −2</m:t>
                    </m:r>
                    <m:rad>
                      <m:radPr>
                        <m:degHide m:val="on"/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 −3   </m:t>
                    </m:r>
                  </m:oMath>
                </a14:m>
                <a:r>
                  <a:rPr lang="en-GB" sz="2400" dirty="0"/>
                  <a:t>= </a:t>
                </a:r>
              </a:p>
            </p:txBody>
          </p:sp>
        </mc:Choice>
        <mc:Fallback xmlns="">
          <p:sp>
            <p:nvSpPr>
              <p:cNvPr id="14" name="Content Placeholder 5">
                <a:extLst>
                  <a:ext uri="{FF2B5EF4-FFF2-40B4-BE49-F238E27FC236}">
                    <a16:creationId xmlns:a16="http://schemas.microsoft.com/office/drawing/2014/main" id="{BBE987BD-1BFC-48E8-B798-C5D111A29F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0365" y="2190407"/>
                <a:ext cx="3419061" cy="840902"/>
              </a:xfrm>
              <a:prstGeom prst="rect">
                <a:avLst/>
              </a:prstGeom>
              <a:blipFill>
                <a:blip r:embed="rId5"/>
                <a:stretch>
                  <a:fillRect l="-2674" t="-1449" r="-37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5">
                <a:extLst>
                  <a:ext uri="{FF2B5EF4-FFF2-40B4-BE49-F238E27FC236}">
                    <a16:creationId xmlns:a16="http://schemas.microsoft.com/office/drawing/2014/main" id="{0BDC737B-450A-4405-95A3-70A60ABFE46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69426" y="2206846"/>
                <a:ext cx="530087" cy="58936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dirty="0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5" name="Content Placeholder 5">
                <a:extLst>
                  <a:ext uri="{FF2B5EF4-FFF2-40B4-BE49-F238E27FC236}">
                    <a16:creationId xmlns:a16="http://schemas.microsoft.com/office/drawing/2014/main" id="{0BDC737B-450A-4405-95A3-70A60ABFE4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9426" y="2206846"/>
                <a:ext cx="530087" cy="589363"/>
              </a:xfrm>
              <a:prstGeom prst="rect">
                <a:avLst/>
              </a:prstGeom>
              <a:blipFill>
                <a:blip r:embed="rId6"/>
                <a:stretch>
                  <a:fillRect l="-22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ontent Placeholder 5">
                <a:extLst>
                  <a:ext uri="{FF2B5EF4-FFF2-40B4-BE49-F238E27FC236}">
                    <a16:creationId xmlns:a16="http://schemas.microsoft.com/office/drawing/2014/main" id="{ADB1D835-9CEE-4677-9057-38D4D14B16A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32312" y="3389802"/>
                <a:ext cx="4942992" cy="8409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  <a:defRPr/>
                </a:pP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=22+</m:t>
                    </m:r>
                    <m:rad>
                      <m:radPr>
                        <m:degHide m:val="on"/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22</m:t>
                        </m:r>
                      </m:e>
                    </m:rad>
                    <m:rad>
                      <m:radPr>
                        <m:degHide m:val="on"/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rad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 −</m:t>
                    </m:r>
                    <m:rad>
                      <m:radPr>
                        <m:degHide m:val="on"/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22</m:t>
                        </m:r>
                      </m:e>
                    </m:rad>
                    <m:rad>
                      <m:radPr>
                        <m:degHide m:val="on"/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rad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 −7   </m:t>
                    </m:r>
                  </m:oMath>
                </a14:m>
                <a:r>
                  <a:rPr lang="en-GB" sz="2400" dirty="0"/>
                  <a:t>= </a:t>
                </a:r>
              </a:p>
            </p:txBody>
          </p:sp>
        </mc:Choice>
        <mc:Fallback xmlns="">
          <p:sp>
            <p:nvSpPr>
              <p:cNvPr id="16" name="Content Placeholder 5">
                <a:extLst>
                  <a:ext uri="{FF2B5EF4-FFF2-40B4-BE49-F238E27FC236}">
                    <a16:creationId xmlns:a16="http://schemas.microsoft.com/office/drawing/2014/main" id="{ADB1D835-9CEE-4677-9057-38D4D14B16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2312" y="3389802"/>
                <a:ext cx="4942992" cy="840902"/>
              </a:xfrm>
              <a:prstGeom prst="rect">
                <a:avLst/>
              </a:prstGeom>
              <a:blipFill>
                <a:blip r:embed="rId7"/>
                <a:stretch>
                  <a:fillRect t="-14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5">
                <a:extLst>
                  <a:ext uri="{FF2B5EF4-FFF2-40B4-BE49-F238E27FC236}">
                    <a16:creationId xmlns:a16="http://schemas.microsoft.com/office/drawing/2014/main" id="{1EB4216C-5D3C-4E11-9344-677CF0E41EC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86461" y="3429000"/>
                <a:ext cx="530087" cy="58936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dirty="0" smtClean="0">
                          <a:latin typeface="Cambria Math" panose="02040503050406030204" pitchFamily="18" charset="0"/>
                        </a:rPr>
                        <m:t>𝟏𝟓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7" name="Content Placeholder 5">
                <a:extLst>
                  <a:ext uri="{FF2B5EF4-FFF2-40B4-BE49-F238E27FC236}">
                    <a16:creationId xmlns:a16="http://schemas.microsoft.com/office/drawing/2014/main" id="{1EB4216C-5D3C-4E11-9344-677CF0E41E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6461" y="3429000"/>
                <a:ext cx="530087" cy="589363"/>
              </a:xfrm>
              <a:prstGeom prst="rect">
                <a:avLst/>
              </a:prstGeom>
              <a:blipFill>
                <a:blip r:embed="rId8"/>
                <a:stretch>
                  <a:fillRect l="-4598" r="-68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ontent Placeholder 5">
                <a:extLst>
                  <a:ext uri="{FF2B5EF4-FFF2-40B4-BE49-F238E27FC236}">
                    <a16:creationId xmlns:a16="http://schemas.microsoft.com/office/drawing/2014/main" id="{0FC1387D-955A-41AB-A464-6E5C3E76574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024396" y="4589197"/>
                <a:ext cx="4942992" cy="8409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  <a:defRPr/>
                </a:pP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=144+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rad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rad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 −7   </m:t>
                    </m:r>
                  </m:oMath>
                </a14:m>
                <a:r>
                  <a:rPr lang="en-GB" sz="2400" dirty="0"/>
                  <a:t>= </a:t>
                </a:r>
              </a:p>
            </p:txBody>
          </p:sp>
        </mc:Choice>
        <mc:Fallback xmlns="">
          <p:sp>
            <p:nvSpPr>
              <p:cNvPr id="18" name="Content Placeholder 5">
                <a:extLst>
                  <a:ext uri="{FF2B5EF4-FFF2-40B4-BE49-F238E27FC236}">
                    <a16:creationId xmlns:a16="http://schemas.microsoft.com/office/drawing/2014/main" id="{0FC1387D-955A-41AB-A464-6E5C3E7657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4396" y="4589197"/>
                <a:ext cx="4942992" cy="840902"/>
              </a:xfrm>
              <a:prstGeom prst="rect">
                <a:avLst/>
              </a:prstGeom>
              <a:blipFill>
                <a:blip r:embed="rId9"/>
                <a:stretch>
                  <a:fillRect t="-14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ontent Placeholder 5">
                <a:extLst>
                  <a:ext uri="{FF2B5EF4-FFF2-40B4-BE49-F238E27FC236}">
                    <a16:creationId xmlns:a16="http://schemas.microsoft.com/office/drawing/2014/main" id="{0D887BF7-AE71-42B8-BA4B-345BA3F9371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437301" y="4624040"/>
                <a:ext cx="892229" cy="58936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dirty="0" smtClean="0">
                          <a:latin typeface="Cambria Math" panose="02040503050406030204" pitchFamily="18" charset="0"/>
                        </a:rPr>
                        <m:t>𝟏𝟑𝟕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9" name="Content Placeholder 5">
                <a:extLst>
                  <a:ext uri="{FF2B5EF4-FFF2-40B4-BE49-F238E27FC236}">
                    <a16:creationId xmlns:a16="http://schemas.microsoft.com/office/drawing/2014/main" id="{0D887BF7-AE71-42B8-BA4B-345BA3F937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7301" y="4624040"/>
                <a:ext cx="892229" cy="589363"/>
              </a:xfrm>
              <a:prstGeom prst="rect">
                <a:avLst/>
              </a:prstGeom>
              <a:blipFill>
                <a:blip r:embed="rId10"/>
                <a:stretch>
                  <a:fillRect l="-13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480A1A9E-D3DB-42DD-9A67-2D952361166C}"/>
              </a:ext>
            </a:extLst>
          </p:cNvPr>
          <p:cNvSpPr txBox="1"/>
          <p:nvPr/>
        </p:nvSpPr>
        <p:spPr>
          <a:xfrm>
            <a:off x="2133635" y="5862283"/>
            <a:ext cx="748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We can use this to remove surds from denominators.</a:t>
            </a:r>
          </a:p>
        </p:txBody>
      </p:sp>
    </p:spTree>
    <p:extLst>
      <p:ext uri="{BB962C8B-B14F-4D97-AF65-F5344CB8AC3E}">
        <p14:creationId xmlns:p14="http://schemas.microsoft.com/office/powerpoint/2010/main" val="460945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A705F50-1A30-4AE2-B252-1A583C565294}"/>
              </a:ext>
            </a:extLst>
          </p:cNvPr>
          <p:cNvSpPr/>
          <p:nvPr/>
        </p:nvSpPr>
        <p:spPr>
          <a:xfrm>
            <a:off x="2637183" y="2096996"/>
            <a:ext cx="1517489" cy="1017265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Harder – Rationalising Denominators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AD9078-732D-4851-8A9A-A243EAD360FC}"/>
              </a:ext>
            </a:extLst>
          </p:cNvPr>
          <p:cNvSpPr txBox="1"/>
          <p:nvPr/>
        </p:nvSpPr>
        <p:spPr>
          <a:xfrm>
            <a:off x="443753" y="1500004"/>
            <a:ext cx="4585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My turn: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5">
                <a:extLst>
                  <a:ext uri="{FF2B5EF4-FFF2-40B4-BE49-F238E27FC236}">
                    <a16:creationId xmlns:a16="http://schemas.microsoft.com/office/drawing/2014/main" id="{1A7D50DC-F847-44AD-BB9B-3FD53C58355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60685" y="2145421"/>
                <a:ext cx="1775791" cy="8409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i="1" dirty="0">
                              <a:latin typeface="Cambria Math" panose="02040503050406030204" pitchFamily="18" charset="0"/>
                            </a:rPr>
                            <m:t>2−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2" name="Content Placeholder 5">
                <a:extLst>
                  <a:ext uri="{FF2B5EF4-FFF2-40B4-BE49-F238E27FC236}">
                    <a16:creationId xmlns:a16="http://schemas.microsoft.com/office/drawing/2014/main" id="{1A7D50DC-F847-44AD-BB9B-3FD53C5835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685" y="2145421"/>
                <a:ext cx="1775791" cy="8409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ontent Placeholder 5">
                <a:extLst>
                  <a:ext uri="{FF2B5EF4-FFF2-40B4-BE49-F238E27FC236}">
                    <a16:creationId xmlns:a16="http://schemas.microsoft.com/office/drawing/2014/main" id="{E7E19EC1-FE44-43C3-84B5-A80E995F604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491312" y="2096996"/>
                <a:ext cx="1775791" cy="8409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2+</m:t>
                          </m:r>
                          <m:rad>
                            <m:radPr>
                              <m:degHide m:val="on"/>
                              <m:ctrlP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GB" sz="2400" i="1" dirty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Content Placeholder 5">
                <a:extLst>
                  <a:ext uri="{FF2B5EF4-FFF2-40B4-BE49-F238E27FC236}">
                    <a16:creationId xmlns:a16="http://schemas.microsoft.com/office/drawing/2014/main" id="{E7E19EC1-FE44-43C3-84B5-A80E995F60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1312" y="2096996"/>
                <a:ext cx="1775791" cy="840902"/>
              </a:xfrm>
              <a:prstGeom prst="rect">
                <a:avLst/>
              </a:prstGeom>
              <a:blipFill>
                <a:blip r:embed="rId3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896629E1-EAE3-4709-B942-FB13E8A10B37}"/>
              </a:ext>
            </a:extLst>
          </p:cNvPr>
          <p:cNvSpPr txBox="1"/>
          <p:nvPr/>
        </p:nvSpPr>
        <p:spPr>
          <a:xfrm>
            <a:off x="6096000" y="1414404"/>
            <a:ext cx="578455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Why?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Using the trick from before, this will leave no surd in the denominator!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And the value of the fraction in the box is ‘1’, so it doesn’t change the value of the original fraction. 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5">
                <a:extLst>
                  <a:ext uri="{FF2B5EF4-FFF2-40B4-BE49-F238E27FC236}">
                    <a16:creationId xmlns:a16="http://schemas.microsoft.com/office/drawing/2014/main" id="{551CEA00-9650-4F75-8964-66D13D8405A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080494" y="3298013"/>
                <a:ext cx="1775791" cy="8409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1(2+</m:t>
                          </m:r>
                          <m:rad>
                            <m:radPr>
                              <m:degHide m:val="on"/>
                              <m:ctrlP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) </m:t>
                          </m:r>
                        </m:num>
                        <m:den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GB" sz="2400" i="1" dirty="0">
                              <a:latin typeface="Cambria Math" panose="02040503050406030204" pitchFamily="18" charset="0"/>
                            </a:rPr>
                            <m:t>2−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)(</m:t>
                          </m:r>
                          <m:r>
                            <a:rPr lang="en-GB" sz="2400" i="1" dirty="0">
                              <a:latin typeface="Cambria Math" panose="02040503050406030204" pitchFamily="18" charset="0"/>
                            </a:rPr>
                            <m:t>2+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" name="Content Placeholder 5">
                <a:extLst>
                  <a:ext uri="{FF2B5EF4-FFF2-40B4-BE49-F238E27FC236}">
                    <a16:creationId xmlns:a16="http://schemas.microsoft.com/office/drawing/2014/main" id="{551CEA00-9650-4F75-8964-66D13D8405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0494" y="3298013"/>
                <a:ext cx="1775791" cy="840902"/>
              </a:xfrm>
              <a:prstGeom prst="rect">
                <a:avLst/>
              </a:prstGeom>
              <a:blipFill>
                <a:blip r:embed="rId4"/>
                <a:stretch>
                  <a:fillRect l="-24315" r="-21575" b="-94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ontent Placeholder 5">
                <a:extLst>
                  <a:ext uri="{FF2B5EF4-FFF2-40B4-BE49-F238E27FC236}">
                    <a16:creationId xmlns:a16="http://schemas.microsoft.com/office/drawing/2014/main" id="{F7D5A839-F360-4BC7-A362-600BEA8581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550407" y="4439116"/>
                <a:ext cx="2948706" cy="145282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2+</m:t>
                          </m:r>
                          <m:rad>
                            <m:radPr>
                              <m:degHide m:val="on"/>
                              <m:ctrlP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4+2</m:t>
                          </m:r>
                          <m:rad>
                            <m:radPr>
                              <m:degHide m:val="on"/>
                              <m:ctrlP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−2</m:t>
                          </m:r>
                          <m:rad>
                            <m:radPr>
                              <m:degHide m:val="on"/>
                              <m:ctrlP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−3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6" name="Content Placeholder 5">
                <a:extLst>
                  <a:ext uri="{FF2B5EF4-FFF2-40B4-BE49-F238E27FC236}">
                    <a16:creationId xmlns:a16="http://schemas.microsoft.com/office/drawing/2014/main" id="{F7D5A839-F360-4BC7-A362-600BEA8581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0407" y="4439116"/>
                <a:ext cx="2948706" cy="145282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5">
                <a:extLst>
                  <a:ext uri="{FF2B5EF4-FFF2-40B4-BE49-F238E27FC236}">
                    <a16:creationId xmlns:a16="http://schemas.microsoft.com/office/drawing/2014/main" id="{3A52EE46-2589-42E0-8D9C-469F91BEAF6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32852" y="4439115"/>
                <a:ext cx="2948706" cy="145282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2+</m:t>
                          </m:r>
                          <m:rad>
                            <m:radPr>
                              <m:degHide m:val="on"/>
                              <m:ctrlP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7" name="Content Placeholder 5">
                <a:extLst>
                  <a:ext uri="{FF2B5EF4-FFF2-40B4-BE49-F238E27FC236}">
                    <a16:creationId xmlns:a16="http://schemas.microsoft.com/office/drawing/2014/main" id="{3A52EE46-2589-42E0-8D9C-469F91BEAF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2852" y="4439115"/>
                <a:ext cx="2948706" cy="145282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ontent Placeholder 5">
                <a:extLst>
                  <a:ext uri="{FF2B5EF4-FFF2-40B4-BE49-F238E27FC236}">
                    <a16:creationId xmlns:a16="http://schemas.microsoft.com/office/drawing/2014/main" id="{3664E364-A18E-42BA-9FB2-398E5C59301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450274" y="4665561"/>
                <a:ext cx="2538004" cy="51931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>
                          <a:latin typeface="Cambria Math" panose="02040503050406030204" pitchFamily="18" charset="0"/>
                        </a:rPr>
                        <m:t>=2+</m:t>
                      </m:r>
                      <m:rad>
                        <m:radPr>
                          <m:degHide m:val="on"/>
                          <m:ctrlPr>
                            <a:rPr lang="en-GB" sz="2400" i="1" dirty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i="1" dirty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8" name="Content Placeholder 5">
                <a:extLst>
                  <a:ext uri="{FF2B5EF4-FFF2-40B4-BE49-F238E27FC236}">
                    <a16:creationId xmlns:a16="http://schemas.microsoft.com/office/drawing/2014/main" id="{3664E364-A18E-42BA-9FB2-398E5C5930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0274" y="4665561"/>
                <a:ext cx="2538004" cy="51931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2286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A705F50-1A30-4AE2-B252-1A583C565294}"/>
              </a:ext>
            </a:extLst>
          </p:cNvPr>
          <p:cNvSpPr/>
          <p:nvPr/>
        </p:nvSpPr>
        <p:spPr>
          <a:xfrm>
            <a:off x="3856285" y="2096996"/>
            <a:ext cx="1775791" cy="1017265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Quiz!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AD9078-732D-4851-8A9A-A243EAD360FC}"/>
              </a:ext>
            </a:extLst>
          </p:cNvPr>
          <p:cNvSpPr txBox="1"/>
          <p:nvPr/>
        </p:nvSpPr>
        <p:spPr>
          <a:xfrm>
            <a:off x="443752" y="1500004"/>
            <a:ext cx="115024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What should you multiply the following by in order to rationalise the denominator?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5">
                <a:extLst>
                  <a:ext uri="{FF2B5EF4-FFF2-40B4-BE49-F238E27FC236}">
                    <a16:creationId xmlns:a16="http://schemas.microsoft.com/office/drawing/2014/main" id="{1A7D50DC-F847-44AD-BB9B-3FD53C58355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60685" y="2145421"/>
                <a:ext cx="1775791" cy="8409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5+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2" name="Content Placeholder 5">
                <a:extLst>
                  <a:ext uri="{FF2B5EF4-FFF2-40B4-BE49-F238E27FC236}">
                    <a16:creationId xmlns:a16="http://schemas.microsoft.com/office/drawing/2014/main" id="{1A7D50DC-F847-44AD-BB9B-3FD53C5835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685" y="2145421"/>
                <a:ext cx="1775791" cy="8409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ontent Placeholder 5">
                <a:extLst>
                  <a:ext uri="{FF2B5EF4-FFF2-40B4-BE49-F238E27FC236}">
                    <a16:creationId xmlns:a16="http://schemas.microsoft.com/office/drawing/2014/main" id="{E7E19EC1-FE44-43C3-84B5-A80E995F604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856284" y="2126128"/>
                <a:ext cx="1775791" cy="8409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i="1" dirty="0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5−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Content Placeholder 5">
                <a:extLst>
                  <a:ext uri="{FF2B5EF4-FFF2-40B4-BE49-F238E27FC236}">
                    <a16:creationId xmlns:a16="http://schemas.microsoft.com/office/drawing/2014/main" id="{E7E19EC1-FE44-43C3-84B5-A80E995F60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6284" y="2126128"/>
                <a:ext cx="1775791" cy="840902"/>
              </a:xfrm>
              <a:prstGeom prst="rect">
                <a:avLst/>
              </a:prstGeom>
              <a:blipFill>
                <a:blip r:embed="rId3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id="{A2AFB79C-D856-4AF6-83D8-5E4F9D35D97D}"/>
              </a:ext>
            </a:extLst>
          </p:cNvPr>
          <p:cNvSpPr/>
          <p:nvPr/>
        </p:nvSpPr>
        <p:spPr>
          <a:xfrm>
            <a:off x="3856285" y="3380575"/>
            <a:ext cx="1775791" cy="1017265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ontent Placeholder 5">
                <a:extLst>
                  <a:ext uri="{FF2B5EF4-FFF2-40B4-BE49-F238E27FC236}">
                    <a16:creationId xmlns:a16="http://schemas.microsoft.com/office/drawing/2014/main" id="{5F515F47-C9DC-4156-9988-1E2EC1B51EC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60685" y="3429000"/>
                <a:ext cx="1775791" cy="8409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+5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8" name="Content Placeholder 5">
                <a:extLst>
                  <a:ext uri="{FF2B5EF4-FFF2-40B4-BE49-F238E27FC236}">
                    <a16:creationId xmlns:a16="http://schemas.microsoft.com/office/drawing/2014/main" id="{5F515F47-C9DC-4156-9988-1E2EC1B51E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685" y="3429000"/>
                <a:ext cx="1775791" cy="8409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ontent Placeholder 5">
                <a:extLst>
                  <a:ext uri="{FF2B5EF4-FFF2-40B4-BE49-F238E27FC236}">
                    <a16:creationId xmlns:a16="http://schemas.microsoft.com/office/drawing/2014/main" id="{ABE9DB08-EE13-4F08-9742-F6E7FDAF87D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856284" y="3409707"/>
                <a:ext cx="1775791" cy="8409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400" i="1" dirty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400" i="1" dirty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1" name="Content Placeholder 5">
                <a:extLst>
                  <a:ext uri="{FF2B5EF4-FFF2-40B4-BE49-F238E27FC236}">
                    <a16:creationId xmlns:a16="http://schemas.microsoft.com/office/drawing/2014/main" id="{ABE9DB08-EE13-4F08-9742-F6E7FDAF87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6284" y="3409707"/>
                <a:ext cx="1775791" cy="840902"/>
              </a:xfrm>
              <a:prstGeom prst="rect">
                <a:avLst/>
              </a:prstGeom>
              <a:blipFill>
                <a:blip r:embed="rId5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ectangle 21">
            <a:extLst>
              <a:ext uri="{FF2B5EF4-FFF2-40B4-BE49-F238E27FC236}">
                <a16:creationId xmlns:a16="http://schemas.microsoft.com/office/drawing/2014/main" id="{036DE555-62B3-4867-9213-E988545EF43F}"/>
              </a:ext>
            </a:extLst>
          </p:cNvPr>
          <p:cNvSpPr/>
          <p:nvPr/>
        </p:nvSpPr>
        <p:spPr>
          <a:xfrm>
            <a:off x="3856284" y="4691404"/>
            <a:ext cx="1775791" cy="1017265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Content Placeholder 5">
                <a:extLst>
                  <a:ext uri="{FF2B5EF4-FFF2-40B4-BE49-F238E27FC236}">
                    <a16:creationId xmlns:a16="http://schemas.microsoft.com/office/drawing/2014/main" id="{0BDA16F0-9622-492B-AE8F-31CDA6CD562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60684" y="4739829"/>
                <a:ext cx="1775791" cy="8409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3" name="Content Placeholder 5">
                <a:extLst>
                  <a:ext uri="{FF2B5EF4-FFF2-40B4-BE49-F238E27FC236}">
                    <a16:creationId xmlns:a16="http://schemas.microsoft.com/office/drawing/2014/main" id="{0BDA16F0-9622-492B-AE8F-31CDA6CD56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684" y="4739829"/>
                <a:ext cx="1775791" cy="84090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ontent Placeholder 5">
                <a:extLst>
                  <a:ext uri="{FF2B5EF4-FFF2-40B4-BE49-F238E27FC236}">
                    <a16:creationId xmlns:a16="http://schemas.microsoft.com/office/drawing/2014/main" id="{39917F56-8FD8-4EC5-A92F-7DFD6D8A853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856283" y="4720536"/>
                <a:ext cx="1775791" cy="8409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Content Placeholder 5">
                <a:extLst>
                  <a:ext uri="{FF2B5EF4-FFF2-40B4-BE49-F238E27FC236}">
                    <a16:creationId xmlns:a16="http://schemas.microsoft.com/office/drawing/2014/main" id="{39917F56-8FD8-4EC5-A92F-7DFD6D8A85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6283" y="4720536"/>
                <a:ext cx="1775791" cy="840902"/>
              </a:xfrm>
              <a:prstGeom prst="rect">
                <a:avLst/>
              </a:prstGeom>
              <a:blipFill>
                <a:blip r:embed="rId7"/>
                <a:stretch>
                  <a:fillRect b="-57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8983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1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A705F50-1A30-4AE2-B252-1A583C565294}"/>
              </a:ext>
            </a:extLst>
          </p:cNvPr>
          <p:cNvSpPr/>
          <p:nvPr/>
        </p:nvSpPr>
        <p:spPr>
          <a:xfrm>
            <a:off x="2491312" y="2096996"/>
            <a:ext cx="1775791" cy="1017265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Harder – Rationalising Denominators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AD9078-732D-4851-8A9A-A243EAD360FC}"/>
              </a:ext>
            </a:extLst>
          </p:cNvPr>
          <p:cNvSpPr txBox="1"/>
          <p:nvPr/>
        </p:nvSpPr>
        <p:spPr>
          <a:xfrm>
            <a:off x="443753" y="1500004"/>
            <a:ext cx="4585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My turn #2: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5">
                <a:extLst>
                  <a:ext uri="{FF2B5EF4-FFF2-40B4-BE49-F238E27FC236}">
                    <a16:creationId xmlns:a16="http://schemas.microsoft.com/office/drawing/2014/main" id="{1A7D50DC-F847-44AD-BB9B-3FD53C58355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60685" y="2145421"/>
                <a:ext cx="1775791" cy="8409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2" name="Content Placeholder 5">
                <a:extLst>
                  <a:ext uri="{FF2B5EF4-FFF2-40B4-BE49-F238E27FC236}">
                    <a16:creationId xmlns:a16="http://schemas.microsoft.com/office/drawing/2014/main" id="{1A7D50DC-F847-44AD-BB9B-3FD53C5835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685" y="2145421"/>
                <a:ext cx="1775791" cy="8409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ontent Placeholder 5">
                <a:extLst>
                  <a:ext uri="{FF2B5EF4-FFF2-40B4-BE49-F238E27FC236}">
                    <a16:creationId xmlns:a16="http://schemas.microsoft.com/office/drawing/2014/main" id="{E7E19EC1-FE44-43C3-84B5-A80E995F604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491312" y="2096996"/>
                <a:ext cx="1775791" cy="8409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sz="240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Content Placeholder 5">
                <a:extLst>
                  <a:ext uri="{FF2B5EF4-FFF2-40B4-BE49-F238E27FC236}">
                    <a16:creationId xmlns:a16="http://schemas.microsoft.com/office/drawing/2014/main" id="{E7E19EC1-FE44-43C3-84B5-A80E995F60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1312" y="2096996"/>
                <a:ext cx="1775791" cy="840902"/>
              </a:xfrm>
              <a:prstGeom prst="rect">
                <a:avLst/>
              </a:prstGeom>
              <a:blipFill>
                <a:blip r:embed="rId3"/>
                <a:stretch>
                  <a:fillRect b="-507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5">
                <a:extLst>
                  <a:ext uri="{FF2B5EF4-FFF2-40B4-BE49-F238E27FC236}">
                    <a16:creationId xmlns:a16="http://schemas.microsoft.com/office/drawing/2014/main" id="{551CEA00-9650-4F75-8964-66D13D8405A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080494" y="3298013"/>
                <a:ext cx="1775791" cy="8409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2(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) </m:t>
                          </m:r>
                        </m:num>
                        <m:den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e>
                          </m:rad>
                          <m:r>
                            <a:rPr lang="en-GB" sz="2400" i="1" dirty="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)(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e>
                          </m:rad>
                          <m:r>
                            <a:rPr lang="en-GB" sz="2400" i="1" dirty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" name="Content Placeholder 5">
                <a:extLst>
                  <a:ext uri="{FF2B5EF4-FFF2-40B4-BE49-F238E27FC236}">
                    <a16:creationId xmlns:a16="http://schemas.microsoft.com/office/drawing/2014/main" id="{551CEA00-9650-4F75-8964-66D13D8405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0494" y="3298013"/>
                <a:ext cx="1775791" cy="840902"/>
              </a:xfrm>
              <a:prstGeom prst="rect">
                <a:avLst/>
              </a:prstGeom>
              <a:blipFill>
                <a:blip r:embed="rId4"/>
                <a:stretch>
                  <a:fillRect l="-45205" r="-42466" b="-1014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ontent Placeholder 5">
                <a:extLst>
                  <a:ext uri="{FF2B5EF4-FFF2-40B4-BE49-F238E27FC236}">
                    <a16:creationId xmlns:a16="http://schemas.microsoft.com/office/drawing/2014/main" id="{F7D5A839-F360-4BC7-A362-600BEA8581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550407" y="4439116"/>
                <a:ext cx="2948706" cy="145282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−2</m:t>
                          </m:r>
                          <m:rad>
                            <m:radPr>
                              <m:degHide m:val="on"/>
                              <m:ctrlP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11+</m:t>
                          </m:r>
                          <m:rad>
                            <m:radPr>
                              <m:degHide m:val="on"/>
                              <m:ctrlP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33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33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−3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6" name="Content Placeholder 5">
                <a:extLst>
                  <a:ext uri="{FF2B5EF4-FFF2-40B4-BE49-F238E27FC236}">
                    <a16:creationId xmlns:a16="http://schemas.microsoft.com/office/drawing/2014/main" id="{F7D5A839-F360-4BC7-A362-600BEA8581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0407" y="4439116"/>
                <a:ext cx="2948706" cy="1452823"/>
              </a:xfrm>
              <a:prstGeom prst="rect">
                <a:avLst/>
              </a:prstGeom>
              <a:blipFill>
                <a:blip r:embed="rId5"/>
                <a:stretch>
                  <a:fillRect l="-8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5">
                <a:extLst>
                  <a:ext uri="{FF2B5EF4-FFF2-40B4-BE49-F238E27FC236}">
                    <a16:creationId xmlns:a16="http://schemas.microsoft.com/office/drawing/2014/main" id="{3A52EE46-2589-42E0-8D9C-469F91BEAF6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32852" y="4439115"/>
                <a:ext cx="2948706" cy="145282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i="1" dirty="0">
                              <a:latin typeface="Cambria Math" panose="02040503050406030204" pitchFamily="18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e>
                          </m:rad>
                          <m:r>
                            <a:rPr lang="en-GB" sz="2400" i="1" dirty="0">
                              <a:latin typeface="Cambria Math" panose="02040503050406030204" pitchFamily="18" charset="0"/>
                            </a:rPr>
                            <m:t>−2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7" name="Content Placeholder 5">
                <a:extLst>
                  <a:ext uri="{FF2B5EF4-FFF2-40B4-BE49-F238E27FC236}">
                    <a16:creationId xmlns:a16="http://schemas.microsoft.com/office/drawing/2014/main" id="{3A52EE46-2589-42E0-8D9C-469F91BEAF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2852" y="4439115"/>
                <a:ext cx="2948706" cy="145282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>
            <a:extLst>
              <a:ext uri="{FF2B5EF4-FFF2-40B4-BE49-F238E27FC236}">
                <a16:creationId xmlns:a16="http://schemas.microsoft.com/office/drawing/2014/main" id="{08713CCD-F090-4484-9519-8B3D4F8BFDE0}"/>
              </a:ext>
            </a:extLst>
          </p:cNvPr>
          <p:cNvSpPr txBox="1"/>
          <p:nvPr/>
        </p:nvSpPr>
        <p:spPr>
          <a:xfrm>
            <a:off x="6096000" y="3687681"/>
            <a:ext cx="57845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These are all divisible by 2.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ontent Placeholder 5">
                <a:extLst>
                  <a:ext uri="{FF2B5EF4-FFF2-40B4-BE49-F238E27FC236}">
                    <a16:creationId xmlns:a16="http://schemas.microsoft.com/office/drawing/2014/main" id="{0E09C90D-0F76-4200-B519-C66026F5137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917634" y="4439115"/>
                <a:ext cx="2948706" cy="145282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e>
                          </m:rad>
                          <m:r>
                            <a:rPr lang="en-GB" sz="2400" i="1" dirty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0" name="Content Placeholder 5">
                <a:extLst>
                  <a:ext uri="{FF2B5EF4-FFF2-40B4-BE49-F238E27FC236}">
                    <a16:creationId xmlns:a16="http://schemas.microsoft.com/office/drawing/2014/main" id="{0E09C90D-0F76-4200-B519-C66026F513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7634" y="4439115"/>
                <a:ext cx="2948706" cy="145282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0440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/>
      <p:bldP spid="15" grpId="0"/>
      <p:bldP spid="16" grpId="0"/>
      <p:bldP spid="17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A705F50-1A30-4AE2-B252-1A583C565294}"/>
              </a:ext>
            </a:extLst>
          </p:cNvPr>
          <p:cNvSpPr/>
          <p:nvPr/>
        </p:nvSpPr>
        <p:spPr>
          <a:xfrm>
            <a:off x="2491312" y="2096996"/>
            <a:ext cx="1775791" cy="1017265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Harder – Rationalising Denominators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AD9078-732D-4851-8A9A-A243EAD360FC}"/>
              </a:ext>
            </a:extLst>
          </p:cNvPr>
          <p:cNvSpPr txBox="1"/>
          <p:nvPr/>
        </p:nvSpPr>
        <p:spPr>
          <a:xfrm>
            <a:off x="443753" y="1500004"/>
            <a:ext cx="4585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Your turn #1: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5">
                <a:extLst>
                  <a:ext uri="{FF2B5EF4-FFF2-40B4-BE49-F238E27FC236}">
                    <a16:creationId xmlns:a16="http://schemas.microsoft.com/office/drawing/2014/main" id="{1A7D50DC-F847-44AD-BB9B-3FD53C58355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60685" y="2145421"/>
                <a:ext cx="1775791" cy="8409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3−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2" name="Content Placeholder 5">
                <a:extLst>
                  <a:ext uri="{FF2B5EF4-FFF2-40B4-BE49-F238E27FC236}">
                    <a16:creationId xmlns:a16="http://schemas.microsoft.com/office/drawing/2014/main" id="{1A7D50DC-F847-44AD-BB9B-3FD53C5835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685" y="2145421"/>
                <a:ext cx="1775791" cy="8409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ontent Placeholder 5">
                <a:extLst>
                  <a:ext uri="{FF2B5EF4-FFF2-40B4-BE49-F238E27FC236}">
                    <a16:creationId xmlns:a16="http://schemas.microsoft.com/office/drawing/2014/main" id="{E7E19EC1-FE44-43C3-84B5-A80E995F604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491312" y="2096996"/>
                <a:ext cx="1775791" cy="8409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3+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</m:num>
                        <m:den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3+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Content Placeholder 5">
                <a:extLst>
                  <a:ext uri="{FF2B5EF4-FFF2-40B4-BE49-F238E27FC236}">
                    <a16:creationId xmlns:a16="http://schemas.microsoft.com/office/drawing/2014/main" id="{E7E19EC1-FE44-43C3-84B5-A80E995F60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1312" y="2096996"/>
                <a:ext cx="1775791" cy="840902"/>
              </a:xfrm>
              <a:prstGeom prst="rect">
                <a:avLst/>
              </a:prstGeom>
              <a:blipFill>
                <a:blip r:embed="rId3"/>
                <a:stretch>
                  <a:fillRect b="-507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5">
                <a:extLst>
                  <a:ext uri="{FF2B5EF4-FFF2-40B4-BE49-F238E27FC236}">
                    <a16:creationId xmlns:a16="http://schemas.microsoft.com/office/drawing/2014/main" id="{551CEA00-9650-4F75-8964-66D13D8405A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080494" y="3298013"/>
                <a:ext cx="1775791" cy="8409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(3+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) </m:t>
                          </m:r>
                        </m:num>
                        <m:den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(3−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)(3+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" name="Content Placeholder 5">
                <a:extLst>
                  <a:ext uri="{FF2B5EF4-FFF2-40B4-BE49-F238E27FC236}">
                    <a16:creationId xmlns:a16="http://schemas.microsoft.com/office/drawing/2014/main" id="{551CEA00-9650-4F75-8964-66D13D8405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0494" y="3298013"/>
                <a:ext cx="1775791" cy="840902"/>
              </a:xfrm>
              <a:prstGeom prst="rect">
                <a:avLst/>
              </a:prstGeom>
              <a:blipFill>
                <a:blip r:embed="rId4"/>
                <a:stretch>
                  <a:fillRect l="-24315" r="-21575" b="-94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ontent Placeholder 5">
                <a:extLst>
                  <a:ext uri="{FF2B5EF4-FFF2-40B4-BE49-F238E27FC236}">
                    <a16:creationId xmlns:a16="http://schemas.microsoft.com/office/drawing/2014/main" id="{F7D5A839-F360-4BC7-A362-600BEA8581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550407" y="4439116"/>
                <a:ext cx="2948706" cy="145282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3+</m:t>
                          </m:r>
                          <m:rad>
                            <m:radPr>
                              <m:degHide m:val="on"/>
                              <m:ctrlP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9+3</m:t>
                          </m:r>
                          <m:rad>
                            <m:radPr>
                              <m:degHide m:val="on"/>
                              <m:ctrlP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−3</m:t>
                          </m:r>
                          <m:rad>
                            <m:radPr>
                              <m:degHide m:val="on"/>
                              <m:ctrlP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−7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6" name="Content Placeholder 5">
                <a:extLst>
                  <a:ext uri="{FF2B5EF4-FFF2-40B4-BE49-F238E27FC236}">
                    <a16:creationId xmlns:a16="http://schemas.microsoft.com/office/drawing/2014/main" id="{F7D5A839-F360-4BC7-A362-600BEA8581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0407" y="4439116"/>
                <a:ext cx="2948706" cy="145282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5">
                <a:extLst>
                  <a:ext uri="{FF2B5EF4-FFF2-40B4-BE49-F238E27FC236}">
                    <a16:creationId xmlns:a16="http://schemas.microsoft.com/office/drawing/2014/main" id="{3A52EE46-2589-42E0-8D9C-469F91BEAF6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34021" y="4439115"/>
                <a:ext cx="2948706" cy="145282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3+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</m:num>
                        <m:den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7" name="Content Placeholder 5">
                <a:extLst>
                  <a:ext uri="{FF2B5EF4-FFF2-40B4-BE49-F238E27FC236}">
                    <a16:creationId xmlns:a16="http://schemas.microsoft.com/office/drawing/2014/main" id="{3A52EE46-2589-42E0-8D9C-469F91BEAF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4021" y="4439115"/>
                <a:ext cx="2948706" cy="145282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3909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/>
      <p:bldP spid="15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A705F50-1A30-4AE2-B252-1A583C565294}"/>
              </a:ext>
            </a:extLst>
          </p:cNvPr>
          <p:cNvSpPr/>
          <p:nvPr/>
        </p:nvSpPr>
        <p:spPr>
          <a:xfrm>
            <a:off x="2491312" y="2096996"/>
            <a:ext cx="1775791" cy="1017265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Harder – Rationalising Denominators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AD9078-732D-4851-8A9A-A243EAD360FC}"/>
              </a:ext>
            </a:extLst>
          </p:cNvPr>
          <p:cNvSpPr txBox="1"/>
          <p:nvPr/>
        </p:nvSpPr>
        <p:spPr>
          <a:xfrm>
            <a:off x="443753" y="1500004"/>
            <a:ext cx="4585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Your turn #2: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5">
                <a:extLst>
                  <a:ext uri="{FF2B5EF4-FFF2-40B4-BE49-F238E27FC236}">
                    <a16:creationId xmlns:a16="http://schemas.microsoft.com/office/drawing/2014/main" id="{1A7D50DC-F847-44AD-BB9B-3FD53C58355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60685" y="2145421"/>
                <a:ext cx="1775791" cy="8409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sz="2400" i="1" dirty="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2" name="Content Placeholder 5">
                <a:extLst>
                  <a:ext uri="{FF2B5EF4-FFF2-40B4-BE49-F238E27FC236}">
                    <a16:creationId xmlns:a16="http://schemas.microsoft.com/office/drawing/2014/main" id="{1A7D50DC-F847-44AD-BB9B-3FD53C5835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685" y="2145421"/>
                <a:ext cx="1775791" cy="8409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ontent Placeholder 5">
                <a:extLst>
                  <a:ext uri="{FF2B5EF4-FFF2-40B4-BE49-F238E27FC236}">
                    <a16:creationId xmlns:a16="http://schemas.microsoft.com/office/drawing/2014/main" id="{E7E19EC1-FE44-43C3-84B5-A80E995F604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491312" y="2096996"/>
                <a:ext cx="1775791" cy="8409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2−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2−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Content Placeholder 5">
                <a:extLst>
                  <a:ext uri="{FF2B5EF4-FFF2-40B4-BE49-F238E27FC236}">
                    <a16:creationId xmlns:a16="http://schemas.microsoft.com/office/drawing/2014/main" id="{E7E19EC1-FE44-43C3-84B5-A80E995F60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1312" y="2096996"/>
                <a:ext cx="1775791" cy="840902"/>
              </a:xfrm>
              <a:prstGeom prst="rect">
                <a:avLst/>
              </a:prstGeom>
              <a:blipFill>
                <a:blip r:embed="rId3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5">
                <a:extLst>
                  <a:ext uri="{FF2B5EF4-FFF2-40B4-BE49-F238E27FC236}">
                    <a16:creationId xmlns:a16="http://schemas.microsoft.com/office/drawing/2014/main" id="{551CEA00-9650-4F75-8964-66D13D8405A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080494" y="3298013"/>
                <a:ext cx="1775791" cy="8409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3(2</m:t>
                          </m:r>
                          <m:r>
                            <a:rPr lang="en-GB" sz="2400" i="1" dirty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) </m:t>
                          </m:r>
                        </m:num>
                        <m:den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(2+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)(2</m:t>
                          </m:r>
                          <m:r>
                            <a:rPr lang="en-GB" sz="2400" i="1" dirty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" name="Content Placeholder 5">
                <a:extLst>
                  <a:ext uri="{FF2B5EF4-FFF2-40B4-BE49-F238E27FC236}">
                    <a16:creationId xmlns:a16="http://schemas.microsoft.com/office/drawing/2014/main" id="{551CEA00-9650-4F75-8964-66D13D8405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0494" y="3298013"/>
                <a:ext cx="1775791" cy="840902"/>
              </a:xfrm>
              <a:prstGeom prst="rect">
                <a:avLst/>
              </a:prstGeom>
              <a:blipFill>
                <a:blip r:embed="rId4"/>
                <a:stretch>
                  <a:fillRect l="-24315" r="-21575" b="-94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ontent Placeholder 5">
                <a:extLst>
                  <a:ext uri="{FF2B5EF4-FFF2-40B4-BE49-F238E27FC236}">
                    <a16:creationId xmlns:a16="http://schemas.microsoft.com/office/drawing/2014/main" id="{F7D5A839-F360-4BC7-A362-600BEA8581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550407" y="4439116"/>
                <a:ext cx="2948706" cy="145282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6−3</m:t>
                          </m:r>
                          <m:rad>
                            <m:radPr>
                              <m:degHide m:val="on"/>
                              <m:ctrlP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4+2</m:t>
                          </m:r>
                          <m:rad>
                            <m:radPr>
                              <m:degHide m:val="on"/>
                              <m:ctrlP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−2</m:t>
                          </m:r>
                          <m:rad>
                            <m:radPr>
                              <m:degHide m:val="on"/>
                              <m:ctrlP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−3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6" name="Content Placeholder 5">
                <a:extLst>
                  <a:ext uri="{FF2B5EF4-FFF2-40B4-BE49-F238E27FC236}">
                    <a16:creationId xmlns:a16="http://schemas.microsoft.com/office/drawing/2014/main" id="{F7D5A839-F360-4BC7-A362-600BEA8581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0407" y="4439116"/>
                <a:ext cx="2948706" cy="145282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5">
                <a:extLst>
                  <a:ext uri="{FF2B5EF4-FFF2-40B4-BE49-F238E27FC236}">
                    <a16:creationId xmlns:a16="http://schemas.microsoft.com/office/drawing/2014/main" id="{3A52EE46-2589-42E0-8D9C-469F91BEAF6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32852" y="4439115"/>
                <a:ext cx="2948706" cy="145282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GB" sz="2400" i="1" dirty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ad>
                            <m:radPr>
                              <m:degHide m:val="on"/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7" name="Content Placeholder 5">
                <a:extLst>
                  <a:ext uri="{FF2B5EF4-FFF2-40B4-BE49-F238E27FC236}">
                    <a16:creationId xmlns:a16="http://schemas.microsoft.com/office/drawing/2014/main" id="{3A52EE46-2589-42E0-8D9C-469F91BEAF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2852" y="4439115"/>
                <a:ext cx="2948706" cy="145282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ontent Placeholder 5">
                <a:extLst>
                  <a:ext uri="{FF2B5EF4-FFF2-40B4-BE49-F238E27FC236}">
                    <a16:creationId xmlns:a16="http://schemas.microsoft.com/office/drawing/2014/main" id="{0E09C90D-0F76-4200-B519-C66026F5137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74295" y="4674833"/>
                <a:ext cx="2948706" cy="45093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i="1" dirty="0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−3</m:t>
                      </m:r>
                      <m:rad>
                        <m:radPr>
                          <m:degHide m:val="on"/>
                          <m:ctrlP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0" name="Content Placeholder 5">
                <a:extLst>
                  <a:ext uri="{FF2B5EF4-FFF2-40B4-BE49-F238E27FC236}">
                    <a16:creationId xmlns:a16="http://schemas.microsoft.com/office/drawing/2014/main" id="{0E09C90D-0F76-4200-B519-C66026F513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4295" y="4674833"/>
                <a:ext cx="2948706" cy="45093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8476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/>
      <p:bldP spid="15" grpId="0"/>
      <p:bldP spid="16" grpId="0"/>
      <p:bldP spid="17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Now Work Through Worksheet 4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D18D632-EF6B-6739-AE00-84A5E8550F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5612" y="1210235"/>
            <a:ext cx="3600775" cy="5312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01E6D173B44745BAD39AE974D6443C" ma:contentTypeVersion="22" ma:contentTypeDescription="Create a new document." ma:contentTypeScope="" ma:versionID="d8d439675afb8c275f835832c4f2f2a6">
  <xsd:schema xmlns:xsd="http://www.w3.org/2001/XMLSchema" xmlns:xs="http://www.w3.org/2001/XMLSchema" xmlns:p="http://schemas.microsoft.com/office/2006/metadata/properties" xmlns:ns2="9ad1216b-cdc1-40e2-a0c2-94597fd44697" xmlns:ns3="c075f540-5f70-45df-a134-17c4911f7fbe" xmlns:ns4="7424b78e-8606-4fd1-9a19-b6b90bbc0a1b" targetNamespace="http://schemas.microsoft.com/office/2006/metadata/properties" ma:root="true" ma:fieldsID="5ba6f4e651ef702194df335e4807a01b" ns2:_="" ns3:_="" ns4:_="">
    <xsd:import namespace="9ad1216b-cdc1-40e2-a0c2-94597fd44697"/>
    <xsd:import namespace="c075f540-5f70-45df-a134-17c4911f7fbe"/>
    <xsd:import namespace="7424b78e-8606-4fd1-9a19-b6b90bbc0a1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2:SharedWithUsers" minOccurs="0"/>
                <xsd:element ref="ns2:SharedWithDetails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4:TaxCatchAll" minOccurs="0"/>
                <xsd:element ref="ns3:lcf76f155ced4ddcb4097134ff3c332f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d1216b-cdc1-40e2-a0c2-94597fd44697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75f540-5f70-45df-a134-17c4911f7f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7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8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a7882c5b-1fc0-4c64-8edd-3b527906c4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24b78e-8606-4fd1-9a19-b6b90bbc0a1b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4bd6ad62-9026-4c22-97ba-ffd5902a9633}" ma:internalName="TaxCatchAll" ma:showField="CatchAllData" ma:web="9ad1216b-cdc1-40e2-a0c2-94597fd446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5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075f540-5f70-45df-a134-17c4911f7fbe">
      <Terms xmlns="http://schemas.microsoft.com/office/infopath/2007/PartnerControls"/>
    </lcf76f155ced4ddcb4097134ff3c332f>
    <TaxCatchAll xmlns="7424b78e-8606-4fd1-9a19-b6b90bbc0a1b" xsi:nil="true"/>
    <_dlc_DocId xmlns="9ad1216b-cdc1-40e2-a0c2-94597fd44697">7VPTP7ZE6X33-783906844-6307</_dlc_DocId>
    <_dlc_DocIdUrl xmlns="9ad1216b-cdc1-40e2-a0c2-94597fd44697">
      <Url>https://cambridgeorg.sharepoint.com/sites/cie/education/pd/Curriculum_Support/_layouts/15/DocIdRedir.aspx?ID=7VPTP7ZE6X33-783906844-6307</Url>
      <Description>7VPTP7ZE6X33-783906844-6307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4D7509D8-2FD0-4826-88C1-B6BEE66EF614}"/>
</file>

<file path=customXml/itemProps2.xml><?xml version="1.0" encoding="utf-8"?>
<ds:datastoreItem xmlns:ds="http://schemas.openxmlformats.org/officeDocument/2006/customXml" ds:itemID="{8F70A6C4-2D74-4E08-89C9-24733C44541E}">
  <ds:schemaRefs>
    <ds:schemaRef ds:uri="http://purl.org/dc/terms/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purl.org/dc/elements/1.1/"/>
    <ds:schemaRef ds:uri="43e03872-c992-4abf-8840-ef477b58950e"/>
    <ds:schemaRef ds:uri="d7996267-8e4d-457c-b4d4-bbae9ec479c6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7FE214B-2C99-4411-9B1B-F04D57283A3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4690A64D-5E6E-4F69-9D7E-CCC3586E574B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275</Words>
  <Application>Microsoft Office PowerPoint</Application>
  <PresentationFormat>Widescreen</PresentationFormat>
  <Paragraphs>75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Mark Coventry</cp:lastModifiedBy>
  <cp:revision>62</cp:revision>
  <cp:lastPrinted>2018-01-14T21:28:16Z</cp:lastPrinted>
  <dcterms:created xsi:type="dcterms:W3CDTF">2018-01-14T21:11:47Z</dcterms:created>
  <dcterms:modified xsi:type="dcterms:W3CDTF">2023-08-07T12:57:56Z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0x0101009601E6D173B44745BAD39AE974D6443C</vt:lpwstr>
  </property>
  <property fmtid="{D5CDD505-2E9C-101B-9397-08002B2CF9AE}" pid="3" name="_dlc_DocIdItemGuid">
    <vt:lpwstr>60ea4d09-516d-420b-986d-a1ad02f4001a</vt:lpwstr>
  </property>
  <property fmtid="{D5CDD505-2E9C-101B-9397-08002B2CF9AE}" pid="4" name="MediaServiceImageTags">
    <vt:lpwstr/>
  </property>
</Properties>
</file>