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0"/>
  </p:notesMasterIdLst>
  <p:sldIdLst>
    <p:sldId id="296" r:id="rId6"/>
    <p:sldId id="299" r:id="rId7"/>
    <p:sldId id="310" r:id="rId8"/>
    <p:sldId id="311" r:id="rId9"/>
    <p:sldId id="312" r:id="rId10"/>
    <p:sldId id="307" r:id="rId11"/>
    <p:sldId id="315" r:id="rId12"/>
    <p:sldId id="300" r:id="rId13"/>
    <p:sldId id="301" r:id="rId14"/>
    <p:sldId id="302" r:id="rId15"/>
    <p:sldId id="317" r:id="rId16"/>
    <p:sldId id="309" r:id="rId17"/>
    <p:sldId id="316" r:id="rId18"/>
    <p:sldId id="318" r:id="rId19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951"/>
    <a:srgbClr val="0033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3D935A-775C-4FE7-AD47-3668C8531E9D}" v="2143" dt="2025-02-25T14:24:23.4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62" autoAdjust="0"/>
    <p:restoredTop sz="87822" autoAdjust="0"/>
  </p:normalViewPr>
  <p:slideViewPr>
    <p:cSldViewPr snapToGrid="0">
      <p:cViewPr varScale="1">
        <p:scale>
          <a:sx n="85" d="100"/>
          <a:sy n="85" d="100"/>
        </p:scale>
        <p:origin x="102" y="10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Tong" userId="e5d862bf7c87a063" providerId="LiveId" clId="{F53D935A-775C-4FE7-AD47-3668C8531E9D}"/>
    <pc:docChg chg="undo custSel addSld delSld modSld sldOrd">
      <pc:chgData name="Mike Tong" userId="e5d862bf7c87a063" providerId="LiveId" clId="{F53D935A-775C-4FE7-AD47-3668C8531E9D}" dt="2025-03-07T13:31:03.702" v="5290" actId="20577"/>
      <pc:docMkLst>
        <pc:docMk/>
      </pc:docMkLst>
      <pc:sldChg chg="modSp mod">
        <pc:chgData name="Mike Tong" userId="e5d862bf7c87a063" providerId="LiveId" clId="{F53D935A-775C-4FE7-AD47-3668C8531E9D}" dt="2025-02-21T18:21:35.536" v="524" actId="20577"/>
        <pc:sldMkLst>
          <pc:docMk/>
          <pc:sldMk cId="4183809300" sldId="296"/>
        </pc:sldMkLst>
        <pc:spChg chg="mod">
          <ac:chgData name="Mike Tong" userId="e5d862bf7c87a063" providerId="LiveId" clId="{F53D935A-775C-4FE7-AD47-3668C8531E9D}" dt="2025-02-21T18:21:35.536" v="524" actId="20577"/>
          <ac:spMkLst>
            <pc:docMk/>
            <pc:sldMk cId="4183809300" sldId="296"/>
            <ac:spMk id="8" creationId="{00000000-0000-0000-0000-000000000000}"/>
          </ac:spMkLst>
        </pc:spChg>
      </pc:sldChg>
      <pc:sldChg chg="addSp delSp modSp mod delAnim modAnim">
        <pc:chgData name="Mike Tong" userId="e5d862bf7c87a063" providerId="LiveId" clId="{F53D935A-775C-4FE7-AD47-3668C8531E9D}" dt="2025-02-21T18:29:12.308" v="902" actId="1076"/>
        <pc:sldMkLst>
          <pc:docMk/>
          <pc:sldMk cId="895964165" sldId="299"/>
        </pc:sldMkLst>
        <pc:spChg chg="mod">
          <ac:chgData name="Mike Tong" userId="e5d862bf7c87a063" providerId="LiveId" clId="{F53D935A-775C-4FE7-AD47-3668C8531E9D}" dt="2025-02-21T18:22:17.488" v="558" actId="20577"/>
          <ac:spMkLst>
            <pc:docMk/>
            <pc:sldMk cId="895964165" sldId="299"/>
            <ac:spMk id="2" creationId="{18B1A033-6A7D-76FA-B421-A91A0DBBA43D}"/>
          </ac:spMkLst>
        </pc:spChg>
        <pc:spChg chg="mod">
          <ac:chgData name="Mike Tong" userId="e5d862bf7c87a063" providerId="LiveId" clId="{F53D935A-775C-4FE7-AD47-3668C8531E9D}" dt="2025-02-21T18:29:04.864" v="901" actId="20577"/>
          <ac:spMkLst>
            <pc:docMk/>
            <pc:sldMk cId="895964165" sldId="299"/>
            <ac:spMk id="3" creationId="{E195AECD-C740-15C7-B2B3-621433714DE7}"/>
          </ac:spMkLst>
        </pc:spChg>
        <pc:picChg chg="add mod">
          <ac:chgData name="Mike Tong" userId="e5d862bf7c87a063" providerId="LiveId" clId="{F53D935A-775C-4FE7-AD47-3668C8531E9D}" dt="2025-02-21T18:28:38.726" v="899" actId="1076"/>
          <ac:picMkLst>
            <pc:docMk/>
            <pc:sldMk cId="895964165" sldId="299"/>
            <ac:picMk id="6" creationId="{9A8AE0E6-8824-2157-173D-148F39D911F1}"/>
          </ac:picMkLst>
        </pc:picChg>
        <pc:picChg chg="add mod">
          <ac:chgData name="Mike Tong" userId="e5d862bf7c87a063" providerId="LiveId" clId="{F53D935A-775C-4FE7-AD47-3668C8531E9D}" dt="2025-02-21T18:29:12.308" v="902" actId="1076"/>
          <ac:picMkLst>
            <pc:docMk/>
            <pc:sldMk cId="895964165" sldId="299"/>
            <ac:picMk id="9" creationId="{6E8E4A25-EB47-BB0F-9CC6-6A11FB2F828B}"/>
          </ac:picMkLst>
        </pc:picChg>
      </pc:sldChg>
      <pc:sldChg chg="addSp delSp modSp mod delAnim">
        <pc:chgData name="Mike Tong" userId="e5d862bf7c87a063" providerId="LiveId" clId="{F53D935A-775C-4FE7-AD47-3668C8531E9D}" dt="2025-02-22T13:11:59.127" v="4075" actId="1076"/>
        <pc:sldMkLst>
          <pc:docMk/>
          <pc:sldMk cId="3269915474" sldId="300"/>
        </pc:sldMkLst>
        <pc:spChg chg="mod">
          <ac:chgData name="Mike Tong" userId="e5d862bf7c87a063" providerId="LiveId" clId="{F53D935A-775C-4FE7-AD47-3668C8531E9D}" dt="2025-02-21T21:39:09.455" v="2984"/>
          <ac:spMkLst>
            <pc:docMk/>
            <pc:sldMk cId="3269915474" sldId="300"/>
            <ac:spMk id="2" creationId="{3B5DF7FE-4FB5-F35B-DE2E-502ED87E2E84}"/>
          </ac:spMkLst>
        </pc:spChg>
        <pc:spChg chg="mod">
          <ac:chgData name="Mike Tong" userId="e5d862bf7c87a063" providerId="LiveId" clId="{F53D935A-775C-4FE7-AD47-3668C8531E9D}" dt="2025-02-22T13:11:51.814" v="4072" actId="6549"/>
          <ac:spMkLst>
            <pc:docMk/>
            <pc:sldMk cId="3269915474" sldId="300"/>
            <ac:spMk id="3" creationId="{9B2D17DB-C0D7-A97C-45BA-9C1222DC0347}"/>
          </ac:spMkLst>
        </pc:spChg>
        <pc:picChg chg="add mod">
          <ac:chgData name="Mike Tong" userId="e5d862bf7c87a063" providerId="LiveId" clId="{F53D935A-775C-4FE7-AD47-3668C8531E9D}" dt="2025-02-21T21:43:47.357" v="3244" actId="1076"/>
          <ac:picMkLst>
            <pc:docMk/>
            <pc:sldMk cId="3269915474" sldId="300"/>
            <ac:picMk id="5" creationId="{DEBD4CC6-89CD-9CD1-E0D3-C46B98D8461D}"/>
          </ac:picMkLst>
        </pc:picChg>
        <pc:picChg chg="add mod">
          <ac:chgData name="Mike Tong" userId="e5d862bf7c87a063" providerId="LiveId" clId="{F53D935A-775C-4FE7-AD47-3668C8531E9D}" dt="2025-02-21T21:45:49.035" v="3296" actId="1076"/>
          <ac:picMkLst>
            <pc:docMk/>
            <pc:sldMk cId="3269915474" sldId="300"/>
            <ac:picMk id="7" creationId="{BE522405-31A3-755F-A79B-2F7B52C4AA6B}"/>
          </ac:picMkLst>
        </pc:picChg>
        <pc:picChg chg="add del mod">
          <ac:chgData name="Mike Tong" userId="e5d862bf7c87a063" providerId="LiveId" clId="{F53D935A-775C-4FE7-AD47-3668C8531E9D}" dt="2025-02-21T21:46:41.223" v="3310" actId="478"/>
          <ac:picMkLst>
            <pc:docMk/>
            <pc:sldMk cId="3269915474" sldId="300"/>
            <ac:picMk id="9" creationId="{E4907097-D210-B91C-2BFE-DF21E8D2251F}"/>
          </ac:picMkLst>
        </pc:picChg>
        <pc:picChg chg="add mod">
          <ac:chgData name="Mike Tong" userId="e5d862bf7c87a063" providerId="LiveId" clId="{F53D935A-775C-4FE7-AD47-3668C8531E9D}" dt="2025-02-22T13:11:55.866" v="4073" actId="14100"/>
          <ac:picMkLst>
            <pc:docMk/>
            <pc:sldMk cId="3269915474" sldId="300"/>
            <ac:picMk id="12" creationId="{667E4D53-F106-1C2C-B8BC-5F84A5F67BB2}"/>
          </ac:picMkLst>
        </pc:picChg>
        <pc:picChg chg="add mod">
          <ac:chgData name="Mike Tong" userId="e5d862bf7c87a063" providerId="LiveId" clId="{F53D935A-775C-4FE7-AD47-3668C8531E9D}" dt="2025-02-21T21:42:31.913" v="3227" actId="1076"/>
          <ac:picMkLst>
            <pc:docMk/>
            <pc:sldMk cId="3269915474" sldId="300"/>
            <ac:picMk id="1026" creationId="{7A59BF7D-1798-D949-977A-18A76DEFCADC}"/>
          </ac:picMkLst>
        </pc:picChg>
        <pc:picChg chg="add mod">
          <ac:chgData name="Mike Tong" userId="e5d862bf7c87a063" providerId="LiveId" clId="{F53D935A-775C-4FE7-AD47-3668C8531E9D}" dt="2025-02-22T13:11:59.127" v="4075" actId="1076"/>
          <ac:picMkLst>
            <pc:docMk/>
            <pc:sldMk cId="3269915474" sldId="300"/>
            <ac:picMk id="1028" creationId="{C1BD49CE-0519-89E2-54E9-801B53599564}"/>
          </ac:picMkLst>
        </pc:picChg>
      </pc:sldChg>
      <pc:sldChg chg="addSp delSp modSp mod ord delAnim modAnim">
        <pc:chgData name="Mike Tong" userId="e5d862bf7c87a063" providerId="LiveId" clId="{F53D935A-775C-4FE7-AD47-3668C8531E9D}" dt="2025-02-21T21:52:51.864" v="3329" actId="20577"/>
        <pc:sldMkLst>
          <pc:docMk/>
          <pc:sldMk cId="3158403219" sldId="301"/>
        </pc:sldMkLst>
        <pc:spChg chg="mod">
          <ac:chgData name="Mike Tong" userId="e5d862bf7c87a063" providerId="LiveId" clId="{F53D935A-775C-4FE7-AD47-3668C8531E9D}" dt="2025-02-21T21:52:51.864" v="3329" actId="20577"/>
          <ac:spMkLst>
            <pc:docMk/>
            <pc:sldMk cId="3158403219" sldId="301"/>
            <ac:spMk id="2" creationId="{7A60F8E9-9C87-7398-776F-745DA72CCE51}"/>
          </ac:spMkLst>
        </pc:spChg>
        <pc:spChg chg="mod">
          <ac:chgData name="Mike Tong" userId="e5d862bf7c87a063" providerId="LiveId" clId="{F53D935A-775C-4FE7-AD47-3668C8531E9D}" dt="2025-02-21T16:30:51.109" v="489" actId="20577"/>
          <ac:spMkLst>
            <pc:docMk/>
            <pc:sldMk cId="3158403219" sldId="301"/>
            <ac:spMk id="3" creationId="{EF3794AF-6116-1275-765F-95340A75C306}"/>
          </ac:spMkLst>
        </pc:spChg>
        <pc:spChg chg="mod">
          <ac:chgData name="Mike Tong" userId="e5d862bf7c87a063" providerId="LiveId" clId="{F53D935A-775C-4FE7-AD47-3668C8531E9D}" dt="2025-02-21T16:34:54.741" v="495" actId="1076"/>
          <ac:spMkLst>
            <pc:docMk/>
            <pc:sldMk cId="3158403219" sldId="301"/>
            <ac:spMk id="4" creationId="{DB1FC76D-FBE9-6EE2-0E4D-73F7FF6040A3}"/>
          </ac:spMkLst>
        </pc:spChg>
        <pc:picChg chg="add mod">
          <ac:chgData name="Mike Tong" userId="e5d862bf7c87a063" providerId="LiveId" clId="{F53D935A-775C-4FE7-AD47-3668C8531E9D}" dt="2025-02-21T16:30:10.031" v="482" actId="14100"/>
          <ac:picMkLst>
            <pc:docMk/>
            <pc:sldMk cId="3158403219" sldId="301"/>
            <ac:picMk id="6" creationId="{D11867A3-5856-BC6D-8E51-42D632FF7B5B}"/>
          </ac:picMkLst>
        </pc:picChg>
        <pc:picChg chg="add mod">
          <ac:chgData name="Mike Tong" userId="e5d862bf7c87a063" providerId="LiveId" clId="{F53D935A-775C-4FE7-AD47-3668C8531E9D}" dt="2025-02-21T16:34:02.674" v="493" actId="14100"/>
          <ac:picMkLst>
            <pc:docMk/>
            <pc:sldMk cId="3158403219" sldId="301"/>
            <ac:picMk id="11" creationId="{4DFC946B-A819-A5B5-D740-3BBF1BA89F13}"/>
          </ac:picMkLst>
        </pc:picChg>
      </pc:sldChg>
      <pc:sldChg chg="delSp modSp mod">
        <pc:chgData name="Mike Tong" userId="e5d862bf7c87a063" providerId="LiveId" clId="{F53D935A-775C-4FE7-AD47-3668C8531E9D}" dt="2025-02-22T13:14:51.856" v="4081" actId="1076"/>
        <pc:sldMkLst>
          <pc:docMk/>
          <pc:sldMk cId="3128312630" sldId="302"/>
        </pc:sldMkLst>
        <pc:spChg chg="mod">
          <ac:chgData name="Mike Tong" userId="e5d862bf7c87a063" providerId="LiveId" clId="{F53D935A-775C-4FE7-AD47-3668C8531E9D}" dt="2025-02-21T21:53:39.858" v="3356" actId="20577"/>
          <ac:spMkLst>
            <pc:docMk/>
            <pc:sldMk cId="3128312630" sldId="302"/>
            <ac:spMk id="2" creationId="{40D5D438-E984-328A-249E-BE8A7E03869E}"/>
          </ac:spMkLst>
        </pc:spChg>
        <pc:spChg chg="mod">
          <ac:chgData name="Mike Tong" userId="e5d862bf7c87a063" providerId="LiveId" clId="{F53D935A-775C-4FE7-AD47-3668C8531E9D}" dt="2025-02-22T13:14:51.856" v="4081" actId="1076"/>
          <ac:spMkLst>
            <pc:docMk/>
            <pc:sldMk cId="3128312630" sldId="302"/>
            <ac:spMk id="3" creationId="{85FABC99-89E7-2E0A-9FAE-9FFA8105FE8A}"/>
          </ac:spMkLst>
        </pc:spChg>
      </pc:sldChg>
      <pc:sldChg chg="del">
        <pc:chgData name="Mike Tong" userId="e5d862bf7c87a063" providerId="LiveId" clId="{F53D935A-775C-4FE7-AD47-3668C8531E9D}" dt="2025-02-21T22:00:05.665" v="3576" actId="47"/>
        <pc:sldMkLst>
          <pc:docMk/>
          <pc:sldMk cId="3793528571" sldId="303"/>
        </pc:sldMkLst>
      </pc:sldChg>
      <pc:sldChg chg="del">
        <pc:chgData name="Mike Tong" userId="e5d862bf7c87a063" providerId="LiveId" clId="{F53D935A-775C-4FE7-AD47-3668C8531E9D}" dt="2025-02-21T22:00:08.564" v="3577" actId="47"/>
        <pc:sldMkLst>
          <pc:docMk/>
          <pc:sldMk cId="207689398" sldId="304"/>
        </pc:sldMkLst>
      </pc:sldChg>
      <pc:sldChg chg="modSp del mod ord">
        <pc:chgData name="Mike Tong" userId="e5d862bf7c87a063" providerId="LiveId" clId="{F53D935A-775C-4FE7-AD47-3668C8531E9D}" dt="2025-02-21T22:12:24.726" v="3837" actId="47"/>
        <pc:sldMkLst>
          <pc:docMk/>
          <pc:sldMk cId="3934009037" sldId="305"/>
        </pc:sldMkLst>
      </pc:sldChg>
      <pc:sldChg chg="addSp delSp modSp mod">
        <pc:chgData name="Mike Tong" userId="e5d862bf7c87a063" providerId="LiveId" clId="{F53D935A-775C-4FE7-AD47-3668C8531E9D}" dt="2025-02-25T13:44:18.731" v="4989" actId="1076"/>
        <pc:sldMkLst>
          <pc:docMk/>
          <pc:sldMk cId="1677017184" sldId="307"/>
        </pc:sldMkLst>
        <pc:spChg chg="mod">
          <ac:chgData name="Mike Tong" userId="e5d862bf7c87a063" providerId="LiveId" clId="{F53D935A-775C-4FE7-AD47-3668C8531E9D}" dt="2025-02-21T21:35:00.130" v="2912" actId="20577"/>
          <ac:spMkLst>
            <pc:docMk/>
            <pc:sldMk cId="1677017184" sldId="307"/>
            <ac:spMk id="2" creationId="{6D9819AD-9D64-DEBA-EDAF-81A872590D50}"/>
          </ac:spMkLst>
        </pc:spChg>
        <pc:spChg chg="add mod">
          <ac:chgData name="Mike Tong" userId="e5d862bf7c87a063" providerId="LiveId" clId="{F53D935A-775C-4FE7-AD47-3668C8531E9D}" dt="2025-02-25T13:44:06.629" v="4986" actId="1076"/>
          <ac:spMkLst>
            <pc:docMk/>
            <pc:sldMk cId="1677017184" sldId="307"/>
            <ac:spMk id="4" creationId="{71D30CBC-3E28-1524-AF32-F4FAFC508C99}"/>
          </ac:spMkLst>
        </pc:spChg>
        <pc:spChg chg="add mod">
          <ac:chgData name="Mike Tong" userId="e5d862bf7c87a063" providerId="LiveId" clId="{F53D935A-775C-4FE7-AD47-3668C8531E9D}" dt="2025-02-25T13:44:18.731" v="4989" actId="1076"/>
          <ac:spMkLst>
            <pc:docMk/>
            <pc:sldMk cId="1677017184" sldId="307"/>
            <ac:spMk id="5" creationId="{43A4537C-98AF-29BC-8954-6E409F992C2A}"/>
          </ac:spMkLst>
        </pc:spChg>
      </pc:sldChg>
      <pc:sldChg chg="addSp delSp modSp del mod delAnim">
        <pc:chgData name="Mike Tong" userId="e5d862bf7c87a063" providerId="LiveId" clId="{F53D935A-775C-4FE7-AD47-3668C8531E9D}" dt="2025-02-25T13:49:10.724" v="5007" actId="47"/>
        <pc:sldMkLst>
          <pc:docMk/>
          <pc:sldMk cId="1854330736" sldId="308"/>
        </pc:sldMkLst>
      </pc:sldChg>
      <pc:sldChg chg="addSp modSp mod ord modAnim">
        <pc:chgData name="Mike Tong" userId="e5d862bf7c87a063" providerId="LiveId" clId="{F53D935A-775C-4FE7-AD47-3668C8531E9D}" dt="2025-02-25T14:26:18.455" v="5276"/>
        <pc:sldMkLst>
          <pc:docMk/>
          <pc:sldMk cId="2615507665" sldId="309"/>
        </pc:sldMkLst>
        <pc:spChg chg="mod">
          <ac:chgData name="Mike Tong" userId="e5d862bf7c87a063" providerId="LiveId" clId="{F53D935A-775C-4FE7-AD47-3668C8531E9D}" dt="2025-02-21T22:12:54.904" v="3847" actId="20577"/>
          <ac:spMkLst>
            <pc:docMk/>
            <pc:sldMk cId="2615507665" sldId="309"/>
            <ac:spMk id="2" creationId="{54AAEA1B-15D4-870C-C596-D0F9EE4A0722}"/>
          </ac:spMkLst>
        </pc:spChg>
        <pc:spChg chg="mod">
          <ac:chgData name="Mike Tong" userId="e5d862bf7c87a063" providerId="LiveId" clId="{F53D935A-775C-4FE7-AD47-3668C8531E9D}" dt="2025-02-22T14:08:45.853" v="4696" actId="20577"/>
          <ac:spMkLst>
            <pc:docMk/>
            <pc:sldMk cId="2615507665" sldId="309"/>
            <ac:spMk id="3" creationId="{ECE7D295-2C38-10D7-023A-FADE6690A0EF}"/>
          </ac:spMkLst>
        </pc:spChg>
        <pc:spChg chg="add mod">
          <ac:chgData name="Mike Tong" userId="e5d862bf7c87a063" providerId="LiveId" clId="{F53D935A-775C-4FE7-AD47-3668C8531E9D}" dt="2025-02-22T14:17:06.022" v="4787" actId="1076"/>
          <ac:spMkLst>
            <pc:docMk/>
            <pc:sldMk cId="2615507665" sldId="309"/>
            <ac:spMk id="4" creationId="{171F8845-63D8-FE9E-54B8-E964449F5DA1}"/>
          </ac:spMkLst>
        </pc:spChg>
        <pc:spChg chg="add mod">
          <ac:chgData name="Mike Tong" userId="e5d862bf7c87a063" providerId="LiveId" clId="{F53D935A-775C-4FE7-AD47-3668C8531E9D}" dt="2025-02-22T14:17:28.928" v="4792" actId="1076"/>
          <ac:spMkLst>
            <pc:docMk/>
            <pc:sldMk cId="2615507665" sldId="309"/>
            <ac:spMk id="5" creationId="{4ADD04B5-BE2A-05C7-28FB-F114CB96AFCA}"/>
          </ac:spMkLst>
        </pc:spChg>
        <pc:spChg chg="add mod">
          <ac:chgData name="Mike Tong" userId="e5d862bf7c87a063" providerId="LiveId" clId="{F53D935A-775C-4FE7-AD47-3668C8531E9D}" dt="2025-02-22T14:24:27.600" v="4888" actId="1076"/>
          <ac:spMkLst>
            <pc:docMk/>
            <pc:sldMk cId="2615507665" sldId="309"/>
            <ac:spMk id="6" creationId="{BD0DD1C7-1E71-8F09-7C96-84E06854D07A}"/>
          </ac:spMkLst>
        </pc:spChg>
      </pc:sldChg>
      <pc:sldChg chg="addSp delSp modSp add mod delAnim">
        <pc:chgData name="Mike Tong" userId="e5d862bf7c87a063" providerId="LiveId" clId="{F53D935A-775C-4FE7-AD47-3668C8531E9D}" dt="2025-02-25T20:57:12.952" v="5281" actId="14100"/>
        <pc:sldMkLst>
          <pc:docMk/>
          <pc:sldMk cId="44101647" sldId="310"/>
        </pc:sldMkLst>
        <pc:spChg chg="mod">
          <ac:chgData name="Mike Tong" userId="e5d862bf7c87a063" providerId="LiveId" clId="{F53D935A-775C-4FE7-AD47-3668C8531E9D}" dt="2025-02-21T21:50:37.799" v="3318" actId="14100"/>
          <ac:spMkLst>
            <pc:docMk/>
            <pc:sldMk cId="44101647" sldId="310"/>
            <ac:spMk id="3" creationId="{A2916A40-1EC8-1480-974A-6510482D30F6}"/>
          </ac:spMkLst>
        </pc:spChg>
        <pc:spChg chg="add mod">
          <ac:chgData name="Mike Tong" userId="e5d862bf7c87a063" providerId="LiveId" clId="{F53D935A-775C-4FE7-AD47-3668C8531E9D}" dt="2025-02-21T18:38:38.262" v="1185" actId="767"/>
          <ac:spMkLst>
            <pc:docMk/>
            <pc:sldMk cId="44101647" sldId="310"/>
            <ac:spMk id="4" creationId="{8573638D-673C-AC51-243E-5CC3B89EBB87}"/>
          </ac:spMkLst>
        </pc:spChg>
        <pc:spChg chg="add mod">
          <ac:chgData name="Mike Tong" userId="e5d862bf7c87a063" providerId="LiveId" clId="{F53D935A-775C-4FE7-AD47-3668C8531E9D}" dt="2025-02-21T18:42:22.795" v="1410" actId="20577"/>
          <ac:spMkLst>
            <pc:docMk/>
            <pc:sldMk cId="44101647" sldId="310"/>
            <ac:spMk id="5" creationId="{1FEDAC97-BF2E-D519-9AE4-6EECE4DB100E}"/>
          </ac:spMkLst>
        </pc:spChg>
        <pc:spChg chg="add mod">
          <ac:chgData name="Mike Tong" userId="e5d862bf7c87a063" providerId="LiveId" clId="{F53D935A-775C-4FE7-AD47-3668C8531E9D}" dt="2025-02-25T20:57:12.952" v="5281" actId="14100"/>
          <ac:spMkLst>
            <pc:docMk/>
            <pc:sldMk cId="44101647" sldId="310"/>
            <ac:spMk id="7" creationId="{D06DDD07-67F3-0B12-1518-A6DBDA22B6D2}"/>
          </ac:spMkLst>
        </pc:spChg>
        <pc:spChg chg="add mod">
          <ac:chgData name="Mike Tong" userId="e5d862bf7c87a063" providerId="LiveId" clId="{F53D935A-775C-4FE7-AD47-3668C8531E9D}" dt="2025-02-21T18:43:46.209" v="1422" actId="14100"/>
          <ac:spMkLst>
            <pc:docMk/>
            <pc:sldMk cId="44101647" sldId="310"/>
            <ac:spMk id="8" creationId="{8351B46E-B723-D25E-0361-2BC90D9C5051}"/>
          </ac:spMkLst>
        </pc:spChg>
        <pc:spChg chg="add mod">
          <ac:chgData name="Mike Tong" userId="e5d862bf7c87a063" providerId="LiveId" clId="{F53D935A-775C-4FE7-AD47-3668C8531E9D}" dt="2025-02-21T18:41:37.654" v="1373" actId="1076"/>
          <ac:spMkLst>
            <pc:docMk/>
            <pc:sldMk cId="44101647" sldId="310"/>
            <ac:spMk id="10" creationId="{71E33E61-0C2C-4E03-9F3B-D6A4A3020F52}"/>
          </ac:spMkLst>
        </pc:spChg>
        <pc:spChg chg="add mod">
          <ac:chgData name="Mike Tong" userId="e5d862bf7c87a063" providerId="LiveId" clId="{F53D935A-775C-4FE7-AD47-3668C8531E9D}" dt="2025-02-25T20:56:58.032" v="5277" actId="1076"/>
          <ac:spMkLst>
            <pc:docMk/>
            <pc:sldMk cId="44101647" sldId="310"/>
            <ac:spMk id="11" creationId="{92AE458E-3B50-441B-6AD1-FB13BE5B8821}"/>
          </ac:spMkLst>
        </pc:spChg>
      </pc:sldChg>
      <pc:sldChg chg="addSp delSp modSp add mod modAnim">
        <pc:chgData name="Mike Tong" userId="e5d862bf7c87a063" providerId="LiveId" clId="{F53D935A-775C-4FE7-AD47-3668C8531E9D}" dt="2025-02-25T13:36:52.114" v="4922" actId="1076"/>
        <pc:sldMkLst>
          <pc:docMk/>
          <pc:sldMk cId="2353062134" sldId="311"/>
        </pc:sldMkLst>
        <pc:spChg chg="mod">
          <ac:chgData name="Mike Tong" userId="e5d862bf7c87a063" providerId="LiveId" clId="{F53D935A-775C-4FE7-AD47-3668C8531E9D}" dt="2025-02-21T19:13:05.824" v="2179" actId="20577"/>
          <ac:spMkLst>
            <pc:docMk/>
            <pc:sldMk cId="2353062134" sldId="311"/>
            <ac:spMk id="2" creationId="{ED21CE59-064F-DF9E-300E-D4B4B60F5F76}"/>
          </ac:spMkLst>
        </pc:spChg>
        <pc:spChg chg="mod">
          <ac:chgData name="Mike Tong" userId="e5d862bf7c87a063" providerId="LiveId" clId="{F53D935A-775C-4FE7-AD47-3668C8531E9D}" dt="2025-02-25T13:36:27.849" v="4915" actId="1076"/>
          <ac:spMkLst>
            <pc:docMk/>
            <pc:sldMk cId="2353062134" sldId="311"/>
            <ac:spMk id="3" creationId="{0E35B0FF-E20E-9A95-B98C-A930A1463D64}"/>
          </ac:spMkLst>
        </pc:spChg>
        <pc:spChg chg="add mod">
          <ac:chgData name="Mike Tong" userId="e5d862bf7c87a063" providerId="LiveId" clId="{F53D935A-775C-4FE7-AD47-3668C8531E9D}" dt="2025-02-25T13:36:52.114" v="4922" actId="1076"/>
          <ac:spMkLst>
            <pc:docMk/>
            <pc:sldMk cId="2353062134" sldId="311"/>
            <ac:spMk id="6" creationId="{65B2BFCD-8445-B082-7896-077B7FC20919}"/>
          </ac:spMkLst>
        </pc:spChg>
        <pc:spChg chg="add mod">
          <ac:chgData name="Mike Tong" userId="e5d862bf7c87a063" providerId="LiveId" clId="{F53D935A-775C-4FE7-AD47-3668C8531E9D}" dt="2025-02-25T13:36:40.200" v="4917" actId="1076"/>
          <ac:spMkLst>
            <pc:docMk/>
            <pc:sldMk cId="2353062134" sldId="311"/>
            <ac:spMk id="9" creationId="{16AF7532-F148-D687-5D35-DC881382F043}"/>
          </ac:spMkLst>
        </pc:spChg>
      </pc:sldChg>
      <pc:sldChg chg="addSp delSp modSp add mod delAnim modAnim">
        <pc:chgData name="Mike Tong" userId="e5d862bf7c87a063" providerId="LiveId" clId="{F53D935A-775C-4FE7-AD47-3668C8531E9D}" dt="2025-02-25T13:42:52.420" v="4982" actId="20577"/>
        <pc:sldMkLst>
          <pc:docMk/>
          <pc:sldMk cId="1054844069" sldId="312"/>
        </pc:sldMkLst>
        <pc:spChg chg="mod">
          <ac:chgData name="Mike Tong" userId="e5d862bf7c87a063" providerId="LiveId" clId="{F53D935A-775C-4FE7-AD47-3668C8531E9D}" dt="2025-02-21T21:19:41.097" v="2565" actId="20577"/>
          <ac:spMkLst>
            <pc:docMk/>
            <pc:sldMk cId="1054844069" sldId="312"/>
            <ac:spMk id="2" creationId="{FAF936B2-A20A-F948-2466-61C4EBF3DAAC}"/>
          </ac:spMkLst>
        </pc:spChg>
        <pc:spChg chg="mod">
          <ac:chgData name="Mike Tong" userId="e5d862bf7c87a063" providerId="LiveId" clId="{F53D935A-775C-4FE7-AD47-3668C8531E9D}" dt="2025-02-25T13:42:11.792" v="4977" actId="20577"/>
          <ac:spMkLst>
            <pc:docMk/>
            <pc:sldMk cId="1054844069" sldId="312"/>
            <ac:spMk id="3" creationId="{8F42E4A0-4A56-D92F-151D-CF65759E12EC}"/>
          </ac:spMkLst>
        </pc:spChg>
        <pc:spChg chg="add mod">
          <ac:chgData name="Mike Tong" userId="e5d862bf7c87a063" providerId="LiveId" clId="{F53D935A-775C-4FE7-AD47-3668C8531E9D}" dt="2025-02-21T21:26:17.107" v="2693" actId="14100"/>
          <ac:spMkLst>
            <pc:docMk/>
            <pc:sldMk cId="1054844069" sldId="312"/>
            <ac:spMk id="5" creationId="{B083EDF5-1E23-29FB-DD56-96371C96897E}"/>
          </ac:spMkLst>
        </pc:spChg>
        <pc:spChg chg="add mod">
          <ac:chgData name="Mike Tong" userId="e5d862bf7c87a063" providerId="LiveId" clId="{F53D935A-775C-4FE7-AD47-3668C8531E9D}" dt="2025-02-25T13:42:26.494" v="4979" actId="1076"/>
          <ac:spMkLst>
            <pc:docMk/>
            <pc:sldMk cId="1054844069" sldId="312"/>
            <ac:spMk id="7" creationId="{0CC5820E-33A7-2DBD-48EB-B50643ECA897}"/>
          </ac:spMkLst>
        </pc:spChg>
        <pc:spChg chg="add mod">
          <ac:chgData name="Mike Tong" userId="e5d862bf7c87a063" providerId="LiveId" clId="{F53D935A-775C-4FE7-AD47-3668C8531E9D}" dt="2025-02-25T13:42:52.420" v="4982" actId="20577"/>
          <ac:spMkLst>
            <pc:docMk/>
            <pc:sldMk cId="1054844069" sldId="312"/>
            <ac:spMk id="8" creationId="{3F3E8A8E-1C33-A95E-E702-96208A3919E1}"/>
          </ac:spMkLst>
        </pc:spChg>
        <pc:spChg chg="mod">
          <ac:chgData name="Mike Tong" userId="e5d862bf7c87a063" providerId="LiveId" clId="{F53D935A-775C-4FE7-AD47-3668C8531E9D}" dt="2025-02-25T13:37:37.695" v="4924" actId="1076"/>
          <ac:spMkLst>
            <pc:docMk/>
            <pc:sldMk cId="1054844069" sldId="312"/>
            <ac:spMk id="9" creationId="{C86AD8A8-3AF7-55C2-1DC1-CDA30F84DC88}"/>
          </ac:spMkLst>
        </pc:spChg>
      </pc:sldChg>
      <pc:sldChg chg="addSp delSp modSp add del mod delAnim modAnim">
        <pc:chgData name="Mike Tong" userId="e5d862bf7c87a063" providerId="LiveId" clId="{F53D935A-775C-4FE7-AD47-3668C8531E9D}" dt="2025-02-21T22:16:33.556" v="3866" actId="47"/>
        <pc:sldMkLst>
          <pc:docMk/>
          <pc:sldMk cId="2802681869" sldId="313"/>
        </pc:sldMkLst>
      </pc:sldChg>
      <pc:sldChg chg="add del">
        <pc:chgData name="Mike Tong" userId="e5d862bf7c87a063" providerId="LiveId" clId="{F53D935A-775C-4FE7-AD47-3668C8531E9D}" dt="2025-02-21T21:52:13.213" v="3328" actId="47"/>
        <pc:sldMkLst>
          <pc:docMk/>
          <pc:sldMk cId="1248419973" sldId="314"/>
        </pc:sldMkLst>
      </pc:sldChg>
      <pc:sldChg chg="delSp modSp add mod">
        <pc:chgData name="Mike Tong" userId="e5d862bf7c87a063" providerId="LiveId" clId="{F53D935A-775C-4FE7-AD47-3668C8531E9D}" dt="2025-03-07T13:30:52.704" v="5288" actId="20577"/>
        <pc:sldMkLst>
          <pc:docMk/>
          <pc:sldMk cId="4065253449" sldId="315"/>
        </pc:sldMkLst>
        <pc:spChg chg="mod">
          <ac:chgData name="Mike Tong" userId="e5d862bf7c87a063" providerId="LiveId" clId="{F53D935A-775C-4FE7-AD47-3668C8531E9D}" dt="2025-02-21T21:36:04.366" v="2921" actId="20577"/>
          <ac:spMkLst>
            <pc:docMk/>
            <pc:sldMk cId="4065253449" sldId="315"/>
            <ac:spMk id="2" creationId="{A60FD390-857D-6639-A114-1A0B7DA80179}"/>
          </ac:spMkLst>
        </pc:spChg>
        <pc:spChg chg="mod">
          <ac:chgData name="Mike Tong" userId="e5d862bf7c87a063" providerId="LiveId" clId="{F53D935A-775C-4FE7-AD47-3668C8531E9D}" dt="2025-03-07T13:30:52.704" v="5288" actId="20577"/>
          <ac:spMkLst>
            <pc:docMk/>
            <pc:sldMk cId="4065253449" sldId="315"/>
            <ac:spMk id="4" creationId="{D262157A-F005-64EA-CC6F-B15BACA6BCFC}"/>
          </ac:spMkLst>
        </pc:spChg>
      </pc:sldChg>
      <pc:sldChg chg="modSp add mod ord">
        <pc:chgData name="Mike Tong" userId="e5d862bf7c87a063" providerId="LiveId" clId="{F53D935A-775C-4FE7-AD47-3668C8531E9D}" dt="2025-03-07T13:31:03.702" v="5290" actId="20577"/>
        <pc:sldMkLst>
          <pc:docMk/>
          <pc:sldMk cId="1146210136" sldId="316"/>
        </pc:sldMkLst>
        <pc:spChg chg="mod">
          <ac:chgData name="Mike Tong" userId="e5d862bf7c87a063" providerId="LiveId" clId="{F53D935A-775C-4FE7-AD47-3668C8531E9D}" dt="2025-02-21T22:00:26.357" v="3594" actId="20577"/>
          <ac:spMkLst>
            <pc:docMk/>
            <pc:sldMk cId="1146210136" sldId="316"/>
            <ac:spMk id="2" creationId="{E13628D6-801A-9192-A6E4-744F04AED068}"/>
          </ac:spMkLst>
        </pc:spChg>
        <pc:spChg chg="mod">
          <ac:chgData name="Mike Tong" userId="e5d862bf7c87a063" providerId="LiveId" clId="{F53D935A-775C-4FE7-AD47-3668C8531E9D}" dt="2025-03-07T13:31:03.702" v="5290" actId="20577"/>
          <ac:spMkLst>
            <pc:docMk/>
            <pc:sldMk cId="1146210136" sldId="316"/>
            <ac:spMk id="3" creationId="{64099C3F-CA87-8C9E-1B31-B7C64055EE83}"/>
          </ac:spMkLst>
        </pc:spChg>
      </pc:sldChg>
      <pc:sldChg chg="addSp modSp add mod ord">
        <pc:chgData name="Mike Tong" userId="e5d862bf7c87a063" providerId="LiveId" clId="{F53D935A-775C-4FE7-AD47-3668C8531E9D}" dt="2025-02-25T21:19:08.325" v="5283"/>
        <pc:sldMkLst>
          <pc:docMk/>
          <pc:sldMk cId="1739038259" sldId="317"/>
        </pc:sldMkLst>
        <pc:spChg chg="mod">
          <ac:chgData name="Mike Tong" userId="e5d862bf7c87a063" providerId="LiveId" clId="{F53D935A-775C-4FE7-AD47-3668C8531E9D}" dt="2025-02-25T14:24:39.098" v="5268" actId="207"/>
          <ac:spMkLst>
            <pc:docMk/>
            <pc:sldMk cId="1739038259" sldId="317"/>
            <ac:spMk id="3" creationId="{AA500F1A-9E3F-670B-7677-C141CC456AF2}"/>
          </ac:spMkLst>
        </pc:spChg>
        <pc:spChg chg="add mod">
          <ac:chgData name="Mike Tong" userId="e5d862bf7c87a063" providerId="LiveId" clId="{F53D935A-775C-4FE7-AD47-3668C8531E9D}" dt="2025-02-25T14:24:49.332" v="5273" actId="207"/>
          <ac:spMkLst>
            <pc:docMk/>
            <pc:sldMk cId="1739038259" sldId="317"/>
            <ac:spMk id="4" creationId="{91D5F219-7642-59AD-2CF1-114564DB3465}"/>
          </ac:spMkLst>
        </pc:spChg>
        <pc:spChg chg="add mod">
          <ac:chgData name="Mike Tong" userId="e5d862bf7c87a063" providerId="LiveId" clId="{F53D935A-775C-4FE7-AD47-3668C8531E9D}" dt="2025-02-25T14:24:46.085" v="5271" actId="207"/>
          <ac:spMkLst>
            <pc:docMk/>
            <pc:sldMk cId="1739038259" sldId="317"/>
            <ac:spMk id="5" creationId="{37B498A4-82D3-78CC-2985-2CBA1F0E6728}"/>
          </ac:spMkLst>
        </pc:spChg>
        <pc:spChg chg="add mod">
          <ac:chgData name="Mike Tong" userId="e5d862bf7c87a063" providerId="LiveId" clId="{F53D935A-775C-4FE7-AD47-3668C8531E9D}" dt="2025-02-25T14:24:43.088" v="5269" actId="207"/>
          <ac:spMkLst>
            <pc:docMk/>
            <pc:sldMk cId="1739038259" sldId="317"/>
            <ac:spMk id="6" creationId="{63F8B759-7773-E64A-50A0-5FB86DDE83C8}"/>
          </ac:spMkLst>
        </pc:spChg>
        <pc:spChg chg="add mod">
          <ac:chgData name="Mike Tong" userId="e5d862bf7c87a063" providerId="LiveId" clId="{F53D935A-775C-4FE7-AD47-3668C8531E9D}" dt="2025-02-25T14:24:44.525" v="5270" actId="207"/>
          <ac:spMkLst>
            <pc:docMk/>
            <pc:sldMk cId="1739038259" sldId="317"/>
            <ac:spMk id="7" creationId="{955606FB-8A2C-394A-059C-A191AA3B2E3C}"/>
          </ac:spMkLst>
        </pc:spChg>
        <pc:spChg chg="add mod">
          <ac:chgData name="Mike Tong" userId="e5d862bf7c87a063" providerId="LiveId" clId="{F53D935A-775C-4FE7-AD47-3668C8531E9D}" dt="2025-02-25T14:24:51.832" v="5274" actId="207"/>
          <ac:spMkLst>
            <pc:docMk/>
            <pc:sldMk cId="1739038259" sldId="317"/>
            <ac:spMk id="8" creationId="{76A1E2BB-42FD-EC06-5631-9BAE195C6F7E}"/>
          </ac:spMkLst>
        </pc:spChg>
        <pc:spChg chg="add mod">
          <ac:chgData name="Mike Tong" userId="e5d862bf7c87a063" providerId="LiveId" clId="{F53D935A-775C-4FE7-AD47-3668C8531E9D}" dt="2025-02-25T14:24:47.668" v="5272" actId="207"/>
          <ac:spMkLst>
            <pc:docMk/>
            <pc:sldMk cId="1739038259" sldId="317"/>
            <ac:spMk id="9" creationId="{D56E4514-FFB6-A7AB-CD2E-64F25C093C4B}"/>
          </ac:spMkLst>
        </pc:spChg>
      </pc:sldChg>
      <pc:sldChg chg="addSp modSp add mod">
        <pc:chgData name="Mike Tong" userId="e5d862bf7c87a063" providerId="LiveId" clId="{F53D935A-775C-4FE7-AD47-3668C8531E9D}" dt="2025-02-25T13:56:52.913" v="5258" actId="1076"/>
        <pc:sldMkLst>
          <pc:docMk/>
          <pc:sldMk cId="3452548719" sldId="318"/>
        </pc:sldMkLst>
        <pc:spChg chg="mod">
          <ac:chgData name="Mike Tong" userId="e5d862bf7c87a063" providerId="LiveId" clId="{F53D935A-775C-4FE7-AD47-3668C8531E9D}" dt="2025-02-25T13:54:00.709" v="5199" actId="1076"/>
          <ac:spMkLst>
            <pc:docMk/>
            <pc:sldMk cId="3452548719" sldId="318"/>
            <ac:spMk id="3" creationId="{9B5CC0C8-C472-A67A-8712-4BAAC2968516}"/>
          </ac:spMkLst>
        </pc:spChg>
        <pc:spChg chg="add mod">
          <ac:chgData name="Mike Tong" userId="e5d862bf7c87a063" providerId="LiveId" clId="{F53D935A-775C-4FE7-AD47-3668C8531E9D}" dt="2025-02-25T13:56:34.323" v="5255" actId="1076"/>
          <ac:spMkLst>
            <pc:docMk/>
            <pc:sldMk cId="3452548719" sldId="318"/>
            <ac:spMk id="4" creationId="{285401F8-CEC4-ADBB-FC6B-7358ED4A1889}"/>
          </ac:spMkLst>
        </pc:spChg>
        <pc:spChg chg="add mod">
          <ac:chgData name="Mike Tong" userId="e5d862bf7c87a063" providerId="LiveId" clId="{F53D935A-775C-4FE7-AD47-3668C8531E9D}" dt="2025-02-25T13:56:39.054" v="5256" actId="1076"/>
          <ac:spMkLst>
            <pc:docMk/>
            <pc:sldMk cId="3452548719" sldId="318"/>
            <ac:spMk id="5" creationId="{7300E526-250D-6549-0491-D96B0B5624BF}"/>
          </ac:spMkLst>
        </pc:spChg>
        <pc:spChg chg="add mod">
          <ac:chgData name="Mike Tong" userId="e5d862bf7c87a063" providerId="LiveId" clId="{F53D935A-775C-4FE7-AD47-3668C8531E9D}" dt="2025-02-25T13:56:52.913" v="5258" actId="1076"/>
          <ac:spMkLst>
            <pc:docMk/>
            <pc:sldMk cId="3452548719" sldId="318"/>
            <ac:spMk id="6" creationId="{60CDC2B5-04F7-93B1-F2CB-7B0F85A6B9D6}"/>
          </ac:spMkLst>
        </pc:spChg>
      </pc:sldChg>
      <pc:sldChg chg="modSp add del mod">
        <pc:chgData name="Mike Tong" userId="e5d862bf7c87a063" providerId="LiveId" clId="{F53D935A-775C-4FE7-AD47-3668C8531E9D}" dt="2025-02-25T13:48:44.124" v="5006" actId="47"/>
        <pc:sldMkLst>
          <pc:docMk/>
          <pc:sldMk cId="2750213509" sldId="31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6DA5C-4951-490A-806D-C6E233A1CCC4}" type="datetimeFigureOut">
              <a:rPr lang="en-GB" smtClean="0"/>
              <a:t>07/03/2025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91581-0ADF-470F-AAC7-05EDE80DB3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633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91581-0ADF-470F-AAC7-05EDE80DB34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27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9" y="451912"/>
            <a:ext cx="4046220" cy="650471"/>
          </a:xfrm>
          <a:prstGeom prst="rect">
            <a:avLst/>
          </a:prstGeom>
        </p:spPr>
      </p:pic>
      <p:pic>
        <p:nvPicPr>
          <p:cNvPr id="13" name="Picture 12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11" y="6168533"/>
            <a:ext cx="1292225" cy="449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36964" y="3117570"/>
            <a:ext cx="3913001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30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00000"/>
          </a:xfrm>
          <a:prstGeom prst="rect">
            <a:avLst/>
          </a:prstGeom>
          <a:solidFill>
            <a:srgbClr val="E21951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3538"/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1C3206-257D-4762-B461-A249DF0C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173140"/>
            <a:ext cx="11524932" cy="5537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31788" y="1270000"/>
            <a:ext cx="11525250" cy="53244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99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87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www.desmos.com/calculator/bhrxduh0k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1053296" y="1713825"/>
            <a:ext cx="10803424" cy="195861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en-GB" sz="2800" b="1" dirty="0"/>
              <a:t>Lesson slides</a:t>
            </a:r>
            <a:br>
              <a:rPr lang="en-GB" sz="2800" b="1" dirty="0"/>
            </a:br>
            <a:r>
              <a:rPr lang="en-GB" sz="2600" dirty="0"/>
              <a:t>Topic: Differentiation</a:t>
            </a:r>
            <a:br>
              <a:rPr lang="en-GB" sz="2600" dirty="0"/>
            </a:br>
            <a:r>
              <a:rPr lang="en-GB" sz="2600" dirty="0"/>
              <a:t>Lesson 3: </a:t>
            </a:r>
            <a:r>
              <a:rPr lang="en-GB" sz="2400" dirty="0"/>
              <a:t>Connected Rates of Change</a:t>
            </a:r>
            <a:endParaRPr lang="en-GB" sz="2600" dirty="0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1053296" y="6261336"/>
            <a:ext cx="1005068" cy="2667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400" b="1" dirty="0"/>
              <a:t>Version 1</a:t>
            </a:r>
          </a:p>
        </p:txBody>
      </p:sp>
    </p:spTree>
    <p:extLst>
      <p:ext uri="{BB962C8B-B14F-4D97-AF65-F5344CB8AC3E}">
        <p14:creationId xmlns:p14="http://schemas.microsoft.com/office/powerpoint/2010/main" val="4183809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6E59C-58DD-FE5B-748B-59D410647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5D438-E984-328A-249E-BE8A7E038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three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5FABC99-89E7-2E0A-9FAE-9FFA8105FE8A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420089" y="1198611"/>
                <a:ext cx="8993333" cy="3567354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GB" dirty="0"/>
                  <a:t>Chain rule can be used for any 3 connected variables </a:t>
                </a:r>
              </a:p>
              <a:p>
                <a:pPr marL="0" indent="0" algn="ctr">
                  <a:buNone/>
                </a:pPr>
                <a:r>
                  <a:rPr lang="en-GB" dirty="0"/>
                  <a:t>as long as the structure is correct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6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6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𝑑𝐴</m:t>
                          </m:r>
                        </m:num>
                        <m:den>
                          <m:r>
                            <a:rPr lang="en-GB" sz="6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6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𝑑𝐵</m:t>
                          </m:r>
                          <m:r>
                            <a:rPr lang="en-GB" sz="6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GB" sz="6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6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6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𝑑𝐴</m:t>
                          </m:r>
                        </m:num>
                        <m:den>
                          <m:r>
                            <a:rPr lang="en-GB" sz="6600" b="0" i="1" smtClean="0">
                              <a:latin typeface="Cambria Math" panose="02040503050406030204" pitchFamily="18" charset="0"/>
                            </a:rPr>
                            <m:t>𝑑𝐶</m:t>
                          </m:r>
                        </m:den>
                      </m:f>
                      <m:r>
                        <a:rPr lang="en-GB" sz="66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6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6600" b="0" i="1" smtClean="0"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en-GB" sz="6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6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𝑑𝐵</m:t>
                          </m:r>
                          <m:r>
                            <a:rPr lang="en-GB" sz="6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GB" b="0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5FABC99-89E7-2E0A-9FAE-9FFA8105FE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420089" y="1198611"/>
                <a:ext cx="8993333" cy="3567354"/>
              </a:xfrm>
              <a:blipFill>
                <a:blip r:embed="rId2"/>
                <a:stretch>
                  <a:fillRect t="-3077" r="-3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8312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B963D-F619-A29F-6FCC-17F4CE963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46946-19B4-9D07-B492-E82ADBC75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True or False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A500F1A-9E3F-670B-7677-C141CC456AF2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31787" y="1157047"/>
                <a:ext cx="3168651" cy="1028942"/>
              </a:xfr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𝑑𝑃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𝑑𝑃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𝑑𝐴</m:t>
                          </m:r>
                        </m:den>
                      </m:f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𝑑𝐴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A500F1A-9E3F-670B-7677-C141CC456A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31787" y="1157047"/>
                <a:ext cx="3168651" cy="102894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91D5F219-7642-59AD-2CF1-114564DB34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8499" y="3009659"/>
                <a:ext cx="3168651" cy="102894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91D5F219-7642-59AD-2CF1-114564DB3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99" y="3009659"/>
                <a:ext cx="3168651" cy="10289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37B498A4-82D3-78CC-2985-2CBA1F0E67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41787" y="3895025"/>
                <a:ext cx="3168651" cy="102894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37B498A4-82D3-78CC-2985-2CBA1F0E6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787" y="3895025"/>
                <a:ext cx="3168651" cy="10289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2">
                <a:extLst>
                  <a:ext uri="{FF2B5EF4-FFF2-40B4-BE49-F238E27FC236}">
                    <a16:creationId xmlns:a16="http://schemas.microsoft.com/office/drawing/2014/main" id="{63F8B759-7773-E64A-50A0-5FB86DDE83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10893" y="1703171"/>
                <a:ext cx="3168651" cy="102894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 Placeholder 2">
                <a:extLst>
                  <a:ext uri="{FF2B5EF4-FFF2-40B4-BE49-F238E27FC236}">
                    <a16:creationId xmlns:a16="http://schemas.microsoft.com/office/drawing/2014/main" id="{63F8B759-7773-E64A-50A0-5FB86DDE8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893" y="1703171"/>
                <a:ext cx="3168651" cy="10289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955606FB-8A2C-394A-059C-A191AA3B2E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46256" y="2732113"/>
                <a:ext cx="3168651" cy="102894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955606FB-8A2C-394A-059C-A191AA3B2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6256" y="2732113"/>
                <a:ext cx="3168651" cy="10289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76A1E2BB-42FD-EC06-5631-9BAE195C6F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9912" y="4788453"/>
                <a:ext cx="3168651" cy="146232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𝑑𝑟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76A1E2BB-42FD-EC06-5631-9BAE195C6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12" y="4788453"/>
                <a:ext cx="3168651" cy="14623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2">
                <a:extLst>
                  <a:ext uri="{FF2B5EF4-FFF2-40B4-BE49-F238E27FC236}">
                    <a16:creationId xmlns:a16="http://schemas.microsoft.com/office/drawing/2014/main" id="{D56E4514-FFB6-A7AB-CD2E-64F25C093C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01038" y="4509968"/>
                <a:ext cx="2581275" cy="179796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f>
                            <m:fPr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num>
                        <m:den>
                          <m:f>
                            <m:f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num>
                            <m:den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 Placeholder 2">
                <a:extLst>
                  <a:ext uri="{FF2B5EF4-FFF2-40B4-BE49-F238E27FC236}">
                    <a16:creationId xmlns:a16="http://schemas.microsoft.com/office/drawing/2014/main" id="{D56E4514-FFB6-A7AB-CD2E-64F25C093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1038" y="4509968"/>
                <a:ext cx="2581275" cy="1797963"/>
              </a:xfrm>
              <a:prstGeom prst="rect">
                <a:avLst/>
              </a:prstGeom>
              <a:blipFill>
                <a:blip r:embed="rId8"/>
                <a:stretch>
                  <a:fillRect t="-10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9038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EAE82-A98A-A630-DCE1-5B9B8E5A7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AEA1B-15D4-870C-C596-D0F9EE4A0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CE7D295-2C38-10D7-023A-FADE6690A0EF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31788" y="1270000"/>
                <a:ext cx="11375303" cy="1687945"/>
              </a:xfrm>
            </p:spPr>
            <p:txBody>
              <a:bodyPr/>
              <a:lstStyle/>
              <a:p>
                <a:r>
                  <a:rPr lang="en-GB" dirty="0"/>
                  <a:t>Air is pumped into a large balloon in the shape of a sphere at a constant rate of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6500 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/>
                  <a:t>.</a:t>
                </a:r>
              </a:p>
              <a:p>
                <a:r>
                  <a:rPr lang="en-GB" dirty="0"/>
                  <a:t>Find the rate of increase in radius when the radius is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20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GB" dirty="0"/>
                  <a:t>.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CE7D295-2C38-10D7-023A-FADE6690A0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31788" y="1270000"/>
                <a:ext cx="11375303" cy="1687945"/>
              </a:xfrm>
              <a:blipFill>
                <a:blip r:embed="rId2"/>
                <a:stretch>
                  <a:fillRect l="-965" t="-61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1F8845-63D8-FE9E-54B8-E964449F5DA1}"/>
                  </a:ext>
                </a:extLst>
              </p:cNvPr>
              <p:cNvSpPr txBox="1"/>
              <p:nvPr/>
            </p:nvSpPr>
            <p:spPr>
              <a:xfrm>
                <a:off x="9349047" y="2637127"/>
                <a:ext cx="2507673" cy="977255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/>
                  <a:t>Volume of sphere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1F8845-63D8-FE9E-54B8-E964449F5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9047" y="2637127"/>
                <a:ext cx="2507673" cy="977255"/>
              </a:xfrm>
              <a:prstGeom prst="rect">
                <a:avLst/>
              </a:prstGeom>
              <a:blipFill>
                <a:blip r:embed="rId3"/>
                <a:stretch>
                  <a:fillRect t="-3086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DD04B5-BE2A-05C7-28FB-F114CB96AFCA}"/>
                  </a:ext>
                </a:extLst>
              </p:cNvPr>
              <p:cNvSpPr txBox="1"/>
              <p:nvPr/>
            </p:nvSpPr>
            <p:spPr>
              <a:xfrm>
                <a:off x="886558" y="2822325"/>
                <a:ext cx="3921920" cy="3189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=6500</m:t>
                      </m:r>
                    </m:oMath>
                  </m:oMathPara>
                </a14:m>
                <a:endParaRPr lang="en-GB" sz="2400" b="0" dirty="0"/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𝑑𝑟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GB" sz="2400" b="0" dirty="0"/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400" b="0" dirty="0"/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=20 </m:t>
                    </m:r>
                  </m:oMath>
                </a14:m>
                <a:r>
                  <a:rPr lang="en-GB" sz="2400" b="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𝑑𝑉</m:t>
                        </m:r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𝑑𝑟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1600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GB" sz="2400" b="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DD04B5-BE2A-05C7-28FB-F114CB96A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558" y="2822325"/>
                <a:ext cx="3921920" cy="31895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2">
                <a:extLst>
                  <a:ext uri="{FF2B5EF4-FFF2-40B4-BE49-F238E27FC236}">
                    <a16:creationId xmlns:a16="http://schemas.microsoft.com/office/drawing/2014/main" id="{BD0DD1C7-1E71-8F09-7C96-84E06854D0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91996" y="3125754"/>
                <a:ext cx="3173533" cy="2615057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en-GB" dirty="0"/>
                  <a:t>Chain rule</a:t>
                </a:r>
              </a:p>
              <a:p>
                <a:pPr marL="0" indent="0"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𝑑𝑟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𝑑𝑟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×6500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=1.293 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𝑐𝑚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" name="Text Placeholder 2">
                <a:extLst>
                  <a:ext uri="{FF2B5EF4-FFF2-40B4-BE49-F238E27FC236}">
                    <a16:creationId xmlns:a16="http://schemas.microsoft.com/office/drawing/2014/main" id="{BD0DD1C7-1E71-8F09-7C96-84E06854D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996" y="3125754"/>
                <a:ext cx="3173533" cy="2615057"/>
              </a:xfrm>
              <a:prstGeom prst="rect">
                <a:avLst/>
              </a:prstGeom>
              <a:blipFill>
                <a:blip r:embed="rId5"/>
                <a:stretch>
                  <a:fillRect l="-3824" t="-3944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550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7A480-934D-2DE7-9272-999BDBFE9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628D6-801A-9192-A6E4-744F04AE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True or False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99C3F-CA87-8C9E-1B31-B7C64055E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969" y="1330229"/>
            <a:ext cx="5196177" cy="1028942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Now attempt Worksheet F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210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0B45E-C65B-26F1-1D75-445920781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7CA5C-EEB5-C353-0FD0-0D66E56FA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Plenary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CC0C8-C472-A67A-8712-4BAAC29685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788" y="1228304"/>
            <a:ext cx="11145981" cy="96456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What can you deduce about the gradient of a curve at these points?</a:t>
            </a:r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5401F8-CEC4-ADBB-FC6B-7358ED4A1889}"/>
                  </a:ext>
                </a:extLst>
              </p:cNvPr>
              <p:cNvSpPr txBox="1"/>
              <p:nvPr/>
            </p:nvSpPr>
            <p:spPr>
              <a:xfrm>
                <a:off x="2766725" y="4533250"/>
                <a:ext cx="3138053" cy="19718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Point Q      </a:t>
                </a:r>
              </a:p>
              <a:p>
                <a:endParaRPr lang="en-GB" sz="2400" b="0" i="1" dirty="0"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𝑑𝑥</m:t>
                        </m:r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GB" sz="2400" dirty="0"/>
                  <a:t> negative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GB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/>
                  <a:t>positive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5401F8-CEC4-ADBB-FC6B-7358ED4A18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725" y="4533250"/>
                <a:ext cx="3138053" cy="1971822"/>
              </a:xfrm>
              <a:prstGeom prst="rect">
                <a:avLst/>
              </a:prstGeom>
              <a:blipFill>
                <a:blip r:embed="rId2"/>
                <a:stretch>
                  <a:fillRect l="-3107" t="-2477" b="-24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00E526-250D-6549-0491-D96B0B5624BF}"/>
                  </a:ext>
                </a:extLst>
              </p:cNvPr>
              <p:cNvSpPr txBox="1"/>
              <p:nvPr/>
            </p:nvSpPr>
            <p:spPr>
              <a:xfrm>
                <a:off x="6585368" y="2694311"/>
                <a:ext cx="4775359" cy="19718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Moving through Point R </a:t>
                </a:r>
              </a:p>
              <a:p>
                <a:endParaRPr lang="en-GB" sz="2400" dirty="0"/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𝑑𝑥</m:t>
                        </m:r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GB" sz="2400" dirty="0"/>
                  <a:t> positive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GB" sz="2400" dirty="0"/>
                  <a:t> changes from positive to negative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00E526-250D-6549-0491-D96B0B562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368" y="2694311"/>
                <a:ext cx="4775359" cy="1971822"/>
              </a:xfrm>
              <a:prstGeom prst="rect">
                <a:avLst/>
              </a:prstGeom>
              <a:blipFill>
                <a:blip r:embed="rId3"/>
                <a:stretch>
                  <a:fillRect l="-1913" t="-2477" r="-638" b="-24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0CDC2B5-04F7-93B1-F2CB-7B0F85A6B9D6}"/>
                  </a:ext>
                </a:extLst>
              </p:cNvPr>
              <p:cNvSpPr txBox="1"/>
              <p:nvPr/>
            </p:nvSpPr>
            <p:spPr>
              <a:xfrm>
                <a:off x="415639" y="2119804"/>
                <a:ext cx="3138053" cy="19718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Point P     </a:t>
                </a:r>
              </a:p>
              <a:p>
                <a:endParaRPr lang="en-GB" sz="2400" b="0" i="1" dirty="0"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GB" sz="2400" dirty="0"/>
                  <a:t> positive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/>
                  <a:t>positive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0CDC2B5-04F7-93B1-F2CB-7B0F85A6B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39" y="2119804"/>
                <a:ext cx="3138053" cy="1971822"/>
              </a:xfrm>
              <a:prstGeom prst="rect">
                <a:avLst/>
              </a:prstGeom>
              <a:blipFill>
                <a:blip r:embed="rId4"/>
                <a:stretch>
                  <a:fillRect l="-2913" t="-2477" b="-24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2548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1A033-6A7D-76FA-B421-A91A0DBBA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Roller-coaster rides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195AECD-C740-15C7-B2B3-621433714DE7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31788" y="1102279"/>
                <a:ext cx="11340667" cy="5388576"/>
              </a:xfrm>
            </p:spPr>
            <p:txBody>
              <a:bodyPr/>
              <a:lstStyle/>
              <a:p>
                <a:r>
                  <a:rPr lang="en-GB" dirty="0"/>
                  <a:t>Imagine taking this ride</a:t>
                </a:r>
              </a:p>
              <a:p>
                <a:r>
                  <a:rPr lang="en-GB" dirty="0"/>
                  <a:t>If the rate of change of distance horizontally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GB" dirty="0"/>
                  <a:t> is constant or fixed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How does the rate of change of height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GB" dirty="0"/>
                  <a:t> vary?</a:t>
                </a:r>
              </a:p>
              <a:p>
                <a:r>
                  <a:rPr lang="en-GB" dirty="0"/>
                  <a:t>What would this look/feel like?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195AECD-C740-15C7-B2B3-621433714D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31788" y="1102279"/>
                <a:ext cx="11340667" cy="5388576"/>
              </a:xfrm>
              <a:blipFill>
                <a:blip r:embed="rId4"/>
                <a:stretch>
                  <a:fillRect l="-967" t="-20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A8AE0E6-8824-2157-173D-148F39D91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1236" y="2313283"/>
            <a:ext cx="2724965" cy="1843498"/>
          </a:xfrm>
          <a:prstGeom prst="rect">
            <a:avLst/>
          </a:prstGeom>
        </p:spPr>
      </p:pic>
      <p:pic>
        <p:nvPicPr>
          <p:cNvPr id="9" name="Rollercoaster">
            <a:hlinkClick r:id="" action="ppaction://media"/>
            <a:extLst>
              <a:ext uri="{FF2B5EF4-FFF2-40B4-BE49-F238E27FC236}">
                <a16:creationId xmlns:a16="http://schemas.microsoft.com/office/drawing/2014/main" id="{6E8E4A25-EB47-BB0F-9CC6-6A11FB2F82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453" y="2376054"/>
            <a:ext cx="4599710" cy="244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6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90443-DB86-964A-2E67-321F916E0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54794-1AD1-29E0-E7EF-F1F24D5A6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Roller-coaster rides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2916A40-1EC8-1480-974A-6510482D30F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31788" y="1102279"/>
                <a:ext cx="8162131" cy="3310394"/>
              </a:xfrm>
            </p:spPr>
            <p:txBody>
              <a:bodyPr/>
              <a:lstStyle/>
              <a:p>
                <a:pPr marL="0" indent="0">
                  <a:spcAft>
                    <a:spcPts val="600"/>
                  </a:spcAft>
                  <a:buNone/>
                </a:pPr>
                <a:r>
                  <a:rPr lang="en-GB" dirty="0"/>
                  <a:t>There are 3 variables to consider: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b="0" dirty="0"/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GB" dirty="0"/>
                  <a:t>With 3 rates of change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en-GB" b="0" dirty="0"/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GB" dirty="0"/>
                  <a:t> 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GB" b="0" dirty="0"/>
                  <a:t>These can be connected using the chain rule 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2916A40-1EC8-1480-974A-6510482D30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31788" y="1102279"/>
                <a:ext cx="8162131" cy="3310394"/>
              </a:xfrm>
              <a:blipFill>
                <a:blip r:embed="rId2"/>
                <a:stretch>
                  <a:fillRect l="-1494" t="-33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573638D-673C-AC51-243E-5CC3B89EBB87}"/>
              </a:ext>
            </a:extLst>
          </p:cNvPr>
          <p:cNvSpPr txBox="1"/>
          <p:nvPr/>
        </p:nvSpPr>
        <p:spPr>
          <a:xfrm>
            <a:off x="9130145" y="-207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EDAC97-BF2E-D519-9AE4-6EECE4DB100E}"/>
              </a:ext>
            </a:extLst>
          </p:cNvPr>
          <p:cNvSpPr txBox="1"/>
          <p:nvPr/>
        </p:nvSpPr>
        <p:spPr>
          <a:xfrm>
            <a:off x="741218" y="5326826"/>
            <a:ext cx="7308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rate of change of y                                                            rate of change of x</a:t>
            </a:r>
          </a:p>
          <a:p>
            <a:endParaRPr lang="en-GB" dirty="0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D06DDD07-67F3-0B12-1518-A6DBDA22B6D2}"/>
              </a:ext>
            </a:extLst>
          </p:cNvPr>
          <p:cNvSpPr/>
          <p:nvPr/>
        </p:nvSpPr>
        <p:spPr>
          <a:xfrm rot="2208525" flipH="1">
            <a:off x="2520965" y="4213006"/>
            <a:ext cx="77838" cy="1280315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8351B46E-B723-D25E-0361-2BC90D9C5051}"/>
              </a:ext>
            </a:extLst>
          </p:cNvPr>
          <p:cNvSpPr/>
          <p:nvPr/>
        </p:nvSpPr>
        <p:spPr>
          <a:xfrm rot="19635354">
            <a:off x="5507694" y="4351331"/>
            <a:ext cx="97115" cy="1102613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E33E61-0C2C-4E03-9F3B-D6A4A3020F52}"/>
              </a:ext>
            </a:extLst>
          </p:cNvPr>
          <p:cNvSpPr txBox="1"/>
          <p:nvPr/>
        </p:nvSpPr>
        <p:spPr>
          <a:xfrm>
            <a:off x="3262746" y="5973157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gradient function 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92AE458E-3B50-441B-6AD1-FB13BE5B8821}"/>
              </a:ext>
            </a:extLst>
          </p:cNvPr>
          <p:cNvSpPr/>
          <p:nvPr/>
        </p:nvSpPr>
        <p:spPr>
          <a:xfrm>
            <a:off x="4308403" y="4518677"/>
            <a:ext cx="86951" cy="145448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01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346CB-33D4-7B77-A318-1FE13C6D2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1CE59-064F-DF9E-300E-D4B4B60F5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E35B0FF-E20E-9A95-B98C-A930A1463D64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214025" y="1020418"/>
                <a:ext cx="10467829" cy="2236666"/>
              </a:xfrm>
            </p:spPr>
            <p:txBody>
              <a:bodyPr/>
              <a:lstStyle/>
              <a:p>
                <a:pPr marL="0" indent="0">
                  <a:spcAft>
                    <a:spcPts val="600"/>
                  </a:spcAft>
                  <a:buNone/>
                </a:pPr>
                <a:r>
                  <a:rPr lang="en-GB" dirty="0"/>
                  <a:t>The equation of a curve is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e>
                        </m:d>
                      </m:e>
                      <m:sup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/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GB" dirty="0"/>
                  <a:t>A point P is moving along the curve so that the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coordinate is increasing at a rate of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0.3</m:t>
                    </m:r>
                  </m:oMath>
                </a14:m>
                <a:r>
                  <a:rPr lang="en-GB" dirty="0"/>
                  <a:t> units per second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GB" dirty="0"/>
                  <a:t>Find the rate of increase of the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/>
                  <a:t> coordinate when P is at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(6, 3)</m:t>
                    </m:r>
                  </m:oMath>
                </a14:m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E35B0FF-E20E-9A95-B98C-A930A1463D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214025" y="1020418"/>
                <a:ext cx="10467829" cy="2236666"/>
              </a:xfrm>
              <a:blipFill>
                <a:blip r:embed="rId2"/>
                <a:stretch>
                  <a:fillRect l="-1165" b="-4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412AD47-8406-8F07-5FAE-1DE25CC5FAF6}"/>
              </a:ext>
            </a:extLst>
          </p:cNvPr>
          <p:cNvSpPr txBox="1"/>
          <p:nvPr/>
        </p:nvSpPr>
        <p:spPr>
          <a:xfrm>
            <a:off x="9130145" y="-207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B2BFCD-8445-B082-7896-077B7FC20919}"/>
                  </a:ext>
                </a:extLst>
              </p:cNvPr>
              <p:cNvSpPr txBox="1"/>
              <p:nvPr/>
            </p:nvSpPr>
            <p:spPr>
              <a:xfrm>
                <a:off x="6146800" y="4923790"/>
                <a:ext cx="6151419" cy="1305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2000" dirty="0"/>
                  <a:t>Chain rule: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en-GB" sz="2000" b="0" i="1" dirty="0"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GB" sz="2000" b="0" dirty="0"/>
                  <a:t>                            </a:t>
                </a:r>
                <a14:m>
                  <m:oMath xmlns:m="http://schemas.openxmlformats.org/officeDocument/2006/math"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0.4811 ×0.3</m:t>
                    </m:r>
                  </m:oMath>
                </a14:m>
                <a:endParaRPr lang="en-GB" sz="2000" b="0" dirty="0"/>
              </a:p>
              <a:p>
                <a:pPr>
                  <a:spcAft>
                    <a:spcPts val="600"/>
                  </a:spcAft>
                </a:pPr>
                <a:r>
                  <a:rPr lang="en-GB" sz="2000" b="0" dirty="0"/>
                  <a:t>                            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=0.144 </m:t>
                    </m:r>
                  </m:oMath>
                </a14:m>
                <a:r>
                  <a:rPr lang="en-GB" sz="2000" dirty="0"/>
                  <a:t>(3dp) units/sec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B2BFCD-8445-B082-7896-077B7FC20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800" y="4923790"/>
                <a:ext cx="6151419" cy="1305101"/>
              </a:xfrm>
              <a:prstGeom prst="rect">
                <a:avLst/>
              </a:prstGeom>
              <a:blipFill>
                <a:blip r:embed="rId3"/>
                <a:stretch>
                  <a:fillRect l="-991" b="-74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AF7532-F148-D687-5D35-DC881382F043}"/>
                  </a:ext>
                </a:extLst>
              </p:cNvPr>
              <p:cNvSpPr txBox="1"/>
              <p:nvPr/>
            </p:nvSpPr>
            <p:spPr>
              <a:xfrm>
                <a:off x="498763" y="3550642"/>
                <a:ext cx="4440381" cy="2904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GB" sz="2000" b="0" i="1" dirty="0"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=0.3</m:t>
                      </m:r>
                    </m:oMath>
                  </m:oMathPara>
                </a14:m>
                <a:endParaRPr lang="en-GB" sz="2000" b="0" dirty="0"/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      </m:t>
                      </m:r>
                    </m:oMath>
                  </m:oMathPara>
                </a14:m>
                <a:endParaRPr lang="en-GB" sz="2000" b="0" i="1" dirty="0"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endParaRPr lang="en-GB" sz="2000" b="0" i="0" dirty="0"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=6 </m:t>
                    </m:r>
                  </m:oMath>
                </a14:m>
                <a:r>
                  <a:rPr lang="en-GB" sz="2000" b="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=0.4811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AF7532-F148-D687-5D35-DC881382F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63" y="3550642"/>
                <a:ext cx="4440381" cy="29042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306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D5CDA-3140-E54D-66AE-01D8205F7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936B2-A20A-F948-2466-61C4EBF3D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1: Alternative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F42E4A0-4A56-D92F-151D-CF65759E12EC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5211121" y="3204536"/>
                <a:ext cx="3302497" cy="3210119"/>
              </a:xfrm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pPr marL="0" indent="0">
                  <a:spcAft>
                    <a:spcPts val="600"/>
                  </a:spcAft>
                  <a:buNone/>
                </a:pPr>
                <a:r>
                  <a:rPr lang="en-GB" sz="2000" dirty="0">
                    <a:solidFill>
                      <a:schemeClr val="tx1"/>
                    </a:solidFill>
                  </a:rPr>
                  <a:t>Chain rule</a:t>
                </a:r>
              </a:p>
              <a:p>
                <a:pPr marL="0" indent="0" algn="ctr">
                  <a:spcAft>
                    <a:spcPts val="1200"/>
                  </a:spcAft>
                  <a:buNone/>
                </a:pPr>
                <a:r>
                  <a:rPr lang="en-GB" sz="2400" b="0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num>
                      <m:den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 </a:t>
                </a:r>
                <a:endParaRPr lang="en-GB" sz="2000" dirty="0">
                  <a:solidFill>
                    <a:schemeClr val="tx1"/>
                  </a:solidFill>
                </a:endParaRPr>
              </a:p>
              <a:p>
                <a:pPr marL="0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0.4811=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0.3 </m:t>
                          </m:r>
                        </m:den>
                      </m:f>
                    </m:oMath>
                  </m:oMathPara>
                </a14:m>
                <a:endParaRPr lang="en-GB" sz="2000" dirty="0">
                  <a:solidFill>
                    <a:schemeClr val="tx1"/>
                  </a:solidFill>
                </a:endParaRPr>
              </a:p>
              <a:p>
                <a:pPr marL="0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0.4811(0.3)=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GB" sz="2000" dirty="0">
                  <a:solidFill>
                    <a:schemeClr val="tx1"/>
                  </a:solidFill>
                </a:endParaRPr>
              </a:p>
              <a:p>
                <a:pPr marL="0" indent="0">
                  <a:spcAft>
                    <a:spcPts val="1200"/>
                  </a:spcAft>
                  <a:buNone/>
                </a:pPr>
                <a:r>
                  <a:rPr lang="en-GB" sz="2000" b="0" dirty="0">
                    <a:solidFill>
                      <a:schemeClr val="tx1"/>
                    </a:solidFill>
                  </a:rPr>
                  <a:t>         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0.144=</m:t>
                    </m:r>
                    <m:f>
                      <m:f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en-GB" sz="200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F42E4A0-4A56-D92F-151D-CF65759E12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5211121" y="3204536"/>
                <a:ext cx="3302497" cy="3210119"/>
              </a:xfrm>
              <a:blipFill>
                <a:blip r:embed="rId2"/>
                <a:stretch>
                  <a:fillRect l="-1838" t="-1705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890411F-0655-A32D-F9B6-720F88571EC7}"/>
              </a:ext>
            </a:extLst>
          </p:cNvPr>
          <p:cNvSpPr txBox="1"/>
          <p:nvPr/>
        </p:nvSpPr>
        <p:spPr>
          <a:xfrm>
            <a:off x="9130145" y="-207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6AD8A8-3AF7-55C2-1DC1-CDA30F84DC88}"/>
                  </a:ext>
                </a:extLst>
              </p:cNvPr>
              <p:cNvSpPr txBox="1"/>
              <p:nvPr/>
            </p:nvSpPr>
            <p:spPr>
              <a:xfrm>
                <a:off x="415488" y="3289104"/>
                <a:ext cx="3741449" cy="290425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GB" sz="20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=0.3</m:t>
                      </m:r>
                    </m:oMath>
                  </m:oMathPara>
                </a14:m>
                <a:endParaRPr lang="en-GB" sz="2000" b="0" dirty="0">
                  <a:solidFill>
                    <a:schemeClr val="tx1"/>
                  </a:solidFill>
                </a:endParaRP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e>
                        <m:sup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</m:oMath>
                  </m:oMathPara>
                </a14:m>
                <a:endParaRPr lang="en-GB" sz="20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endParaRPr lang="en-GB" sz="2000" b="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 </m:t>
                    </m:r>
                  </m:oMath>
                </a14:m>
                <a:r>
                  <a:rPr lang="en-GB" sz="2000" b="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en-GB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GB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=0.4811</m:t>
                    </m:r>
                  </m:oMath>
                </a14:m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6AD8A8-3AF7-55C2-1DC1-CDA30F84D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88" y="3289104"/>
                <a:ext cx="3741449" cy="29042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B083EDF5-1E23-29FB-DD56-96371C9689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5488" y="1096879"/>
                <a:ext cx="9921518" cy="152487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Aft>
                    <a:spcPts val="600"/>
                  </a:spcAft>
                  <a:buFont typeface="Arial" panose="020B0604020202020204" pitchFamily="34" charset="0"/>
                  <a:buNone/>
                </a:pPr>
                <a:r>
                  <a:rPr lang="en-GB" dirty="0">
                    <a:solidFill>
                      <a:schemeClr val="tx1"/>
                    </a:solidFill>
                  </a:rPr>
                  <a:t>Uses this relationship</a:t>
                </a:r>
              </a:p>
              <a:p>
                <a:pPr marL="0" indent="0">
                  <a:spcAft>
                    <a:spcPts val="600"/>
                  </a:spcAft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num>
                      <m:den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num>
                              <m:den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den>
                            </m:f>
                          </m:e>
                        </m:d>
                      </m:den>
                    </m:f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 which can be stated without proof</a:t>
                </a:r>
                <a:endParaRPr lang="en-GB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B083EDF5-1E23-29FB-DD56-96371C968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88" y="1096879"/>
                <a:ext cx="9921518" cy="1524877"/>
              </a:xfrm>
              <a:prstGeom prst="rect">
                <a:avLst/>
              </a:prstGeom>
              <a:blipFill>
                <a:blip r:embed="rId4"/>
                <a:stretch>
                  <a:fillRect l="-1166" t="-6746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Up 6">
            <a:extLst>
              <a:ext uri="{FF2B5EF4-FFF2-40B4-BE49-F238E27FC236}">
                <a16:creationId xmlns:a16="http://schemas.microsoft.com/office/drawing/2014/main" id="{0CC5820E-33A7-2DBD-48EB-B50643ECA897}"/>
              </a:ext>
            </a:extLst>
          </p:cNvPr>
          <p:cNvSpPr/>
          <p:nvPr/>
        </p:nvSpPr>
        <p:spPr>
          <a:xfrm rot="16200000">
            <a:off x="8552072" y="3313969"/>
            <a:ext cx="45719" cy="129515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3E8A8E-1C33-A95E-E702-96208A3919E1}"/>
                  </a:ext>
                </a:extLst>
              </p:cNvPr>
              <p:cNvSpPr txBox="1"/>
              <p:nvPr/>
            </p:nvSpPr>
            <p:spPr>
              <a:xfrm>
                <a:off x="9344025" y="3660631"/>
                <a:ext cx="1517939" cy="132997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/>
                  <a:t>Swap for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800" b="0" i="1" smtClean="0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num>
                              <m:den>
                                <m:r>
                                  <a:rPr lang="en-GB" sz="2800" b="0" i="1" smtClean="0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</m:e>
                        </m:d>
                      </m:den>
                    </m:f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3E8A8E-1C33-A95E-E702-96208A391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4025" y="3660631"/>
                <a:ext cx="1517939" cy="1329979"/>
              </a:xfrm>
              <a:prstGeom prst="rect">
                <a:avLst/>
              </a:prstGeom>
              <a:blipFill>
                <a:blip r:embed="rId5"/>
                <a:stretch>
                  <a:fillRect l="-6024" t="-4110" r="-10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484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9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C1327-95A5-D65C-2FE1-069E792B6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819AD-9D64-DEBA-EDAF-81A87259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Reciprocals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D30CBC-3E28-1524-AF32-F4FAFC508C99}"/>
                  </a:ext>
                </a:extLst>
              </p:cNvPr>
              <p:cNvSpPr txBox="1"/>
              <p:nvPr/>
            </p:nvSpPr>
            <p:spPr>
              <a:xfrm>
                <a:off x="1406670" y="1465467"/>
                <a:ext cx="5700712" cy="2826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/>
                  <a:t>For any two variables these reciprocal relationships can be used</a:t>
                </a:r>
              </a:p>
              <a:p>
                <a:endParaRPr lang="en-GB" sz="2800" dirty="0"/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800" b="0" i="1" smtClean="0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num>
                              <m:den>
                                <m:r>
                                  <a:rPr lang="en-GB" sz="2800" b="0" i="1" smtClean="0">
                                    <a:latin typeface="Cambria Math" panose="02040503050406030204" pitchFamily="18" charset="0"/>
                                  </a:rPr>
                                  <m:t>𝑑𝑦</m:t>
                                </m:r>
                              </m:den>
                            </m:f>
                          </m:e>
                        </m:d>
                      </m:den>
                    </m:f>
                  </m:oMath>
                </a14:m>
                <a:r>
                  <a:rPr lang="en-GB" sz="2800" dirty="0"/>
                  <a:t>                </a:t>
                </a:r>
                <a14:m>
                  <m:oMath xmlns:m="http://schemas.openxmlformats.org/officeDocument/2006/math">
                    <m:r>
                      <a:rPr lang="en-GB" sz="28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800" b="0" i="1" smtClean="0">
                                    <a:latin typeface="Cambria Math" panose="02040503050406030204" pitchFamily="18" charset="0"/>
                                  </a:rPr>
                                  <m:t>𝑑𝑦</m:t>
                                </m:r>
                              </m:num>
                              <m:den>
                                <m:r>
                                  <a:rPr lang="en-GB" sz="2800" b="0" i="1" smtClean="0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den>
                            </m:f>
                          </m:e>
                        </m:d>
                      </m:den>
                    </m:f>
                  </m:oMath>
                </a14:m>
                <a:endParaRPr lang="en-GB" sz="2800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D30CBC-3E28-1524-AF32-F4FAFC508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670" y="1465467"/>
                <a:ext cx="5700712" cy="2826928"/>
              </a:xfrm>
              <a:prstGeom prst="rect">
                <a:avLst/>
              </a:prstGeom>
              <a:blipFill>
                <a:blip r:embed="rId2"/>
                <a:stretch>
                  <a:fillRect l="-1604" t="-1940" r="-28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43A4537C-98AF-29BC-8954-6E409F992C2A}"/>
              </a:ext>
            </a:extLst>
          </p:cNvPr>
          <p:cNvSpPr/>
          <p:nvPr/>
        </p:nvSpPr>
        <p:spPr>
          <a:xfrm>
            <a:off x="3889123" y="3070081"/>
            <a:ext cx="735806" cy="92868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017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308E9-2544-88A3-2E09-E226A0502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D390-857D-6639-A114-1A0B7DA8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Practice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2157A-F005-64EA-CC6F-B15BACA6BCFC}"/>
              </a:ext>
            </a:extLst>
          </p:cNvPr>
          <p:cNvSpPr txBox="1"/>
          <p:nvPr/>
        </p:nvSpPr>
        <p:spPr>
          <a:xfrm>
            <a:off x="850107" y="1750220"/>
            <a:ext cx="56507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Now attempt Worksheet E</a:t>
            </a:r>
            <a:endParaRPr lang="en-GB" sz="24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5253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11CEB-A370-8F06-6F55-3A1878D19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F7FE-4FB5-F35B-DE2E-502ED87E2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variables and contexts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D17DB-C0D7-A97C-45BA-9C1222DC0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788" y="1270000"/>
            <a:ext cx="7962106" cy="2702140"/>
          </a:xfrm>
        </p:spPr>
        <p:txBody>
          <a:bodyPr/>
          <a:lstStyle/>
          <a:p>
            <a:r>
              <a:rPr lang="en-GB" dirty="0"/>
              <a:t>Connected rates of change allow us to analyse a wide range of real-life situations, eg</a:t>
            </a:r>
          </a:p>
          <a:p>
            <a:r>
              <a:rPr lang="en-GB" dirty="0"/>
              <a:t>rate of spread of an oil leak</a:t>
            </a:r>
          </a:p>
          <a:p>
            <a:r>
              <a:rPr lang="en-GB" dirty="0"/>
              <a:t>rate of change of height when a tap is opened in a water container</a:t>
            </a:r>
          </a:p>
          <a:p>
            <a:r>
              <a:rPr lang="en-GB" dirty="0"/>
              <a:t>rate of change of radius when air is released from a balloon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BD4CC6-89CD-9CD1-E0D3-C46B98D84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249" y="1227879"/>
            <a:ext cx="2226356" cy="3216515"/>
          </a:xfrm>
          <a:prstGeom prst="rect">
            <a:avLst/>
          </a:prstGeom>
        </p:spPr>
      </p:pic>
      <p:pic>
        <p:nvPicPr>
          <p:cNvPr id="1026" name="Picture 2" descr="oil_leak.psd">
            <a:extLst>
              <a:ext uri="{FF2B5EF4-FFF2-40B4-BE49-F238E27FC236}">
                <a16:creationId xmlns:a16="http://schemas.microsoft.com/office/drawing/2014/main" id="{7A59BF7D-1798-D949-977A-18A76DEFC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43" y="4444394"/>
            <a:ext cx="1743261" cy="149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522405-31A3-755F-A79B-2F7B52C4A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521" y="4669016"/>
            <a:ext cx="3833191" cy="1613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907097-D210-B91C-2BFE-DF21E8D22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8128" y="5027236"/>
            <a:ext cx="1145100" cy="15742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7E4D53-F106-1C2C-B8BC-5F84A5F67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1649" y="3555980"/>
            <a:ext cx="2226356" cy="236466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1BD49CE-0519-89E2-54E9-801B53599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09"/>
          <a:stretch/>
        </p:blipFill>
        <p:spPr bwMode="auto">
          <a:xfrm>
            <a:off x="9255006" y="5265547"/>
            <a:ext cx="892485" cy="108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915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B33E9-7451-C622-A388-CA5DB27BE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0F8E9-9C87-7398-776F-745DA72C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794AF-6116-1275-765F-95340A75C3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6833" y="1108364"/>
            <a:ext cx="5436815" cy="5507181"/>
          </a:xfrm>
        </p:spPr>
        <p:txBody>
          <a:bodyPr/>
          <a:lstStyle/>
          <a:p>
            <a:r>
              <a:rPr lang="en-GB" dirty="0"/>
              <a:t>Air is pumped into a gym ball at a constant rate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Focus on the rate of increase of the radius</a:t>
            </a:r>
          </a:p>
          <a:p>
            <a:endParaRPr lang="en-GB" dirty="0"/>
          </a:p>
          <a:p>
            <a:r>
              <a:rPr lang="en-GB" dirty="0"/>
              <a:t>What do you notice?</a:t>
            </a:r>
          </a:p>
          <a:p>
            <a:r>
              <a:rPr lang="en-GB" dirty="0"/>
              <a:t>Discuss and feedback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1FC76D-FBE9-6EE2-0E4D-73F7FF6040A3}"/>
              </a:ext>
            </a:extLst>
          </p:cNvPr>
          <p:cNvSpPr txBox="1"/>
          <p:nvPr/>
        </p:nvSpPr>
        <p:spPr>
          <a:xfrm>
            <a:off x="4310315" y="4918279"/>
            <a:ext cx="2639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4"/>
              </a:rPr>
              <a:t>gym ball | Desmos</a:t>
            </a:r>
            <a:endParaRPr lang="en-GB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1867A3-5856-BC6D-8E51-42D632FF7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616" y="1995049"/>
            <a:ext cx="2729792" cy="2043552"/>
          </a:xfrm>
          <a:prstGeom prst="rect">
            <a:avLst/>
          </a:prstGeom>
        </p:spPr>
      </p:pic>
      <p:pic>
        <p:nvPicPr>
          <p:cNvPr id="11" name="gym ball">
            <a:hlinkClick r:id="" action="ppaction://media"/>
            <a:extLst>
              <a:ext uri="{FF2B5EF4-FFF2-40B4-BE49-F238E27FC236}">
                <a16:creationId xmlns:a16="http://schemas.microsoft.com/office/drawing/2014/main" id="{4DFC946B-A819-A5B5-D740-3BBF1BA89F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903337"/>
            <a:ext cx="5675429" cy="425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0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7VPTP7ZE6X33-1933993375-1756</_dlc_DocId>
    <_dlc_DocIdUrl xmlns="9ad1216b-cdc1-40e2-a0c2-94597fd44697">
      <Url>https://cambridgeorg.sharepoint.com/sites/cie/education/pd/Curriculum_Support/_layouts/15/DocIdRedir.aspx?ID=7VPTP7ZE6X33-1933993375-1756</Url>
      <Description>7VPTP7ZE6X33-1933993375-1756</Description>
    </_dlc_DocIdUrl>
    <lcf76f155ced4ddcb4097134ff3c332f xmlns="3fcf4a81-aca0-43b6-bff7-87efdc296efa">
      <Terms xmlns="http://schemas.microsoft.com/office/infopath/2007/PartnerControls"/>
    </lcf76f155ced4ddcb4097134ff3c332f>
    <TaxCatchAll xmlns="7424b78e-8606-4fd1-9a19-b6b90bbc0a1b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0FC16EDE49814FBBE83568B9FA2901" ma:contentTypeVersion="17" ma:contentTypeDescription="Create a new document." ma:contentTypeScope="" ma:versionID="022f5e1d981b14d7005f3600e8ff7e4f">
  <xsd:schema xmlns:xsd="http://www.w3.org/2001/XMLSchema" xmlns:xs="http://www.w3.org/2001/XMLSchema" xmlns:p="http://schemas.microsoft.com/office/2006/metadata/properties" xmlns:ns2="9ad1216b-cdc1-40e2-a0c2-94597fd44697" xmlns:ns3="3fcf4a81-aca0-43b6-bff7-87efdc296efa" xmlns:ns4="7424b78e-8606-4fd1-9a19-b6b90bbc0a1b" targetNamespace="http://schemas.microsoft.com/office/2006/metadata/properties" ma:root="true" ma:fieldsID="f273b407d20b6eb33550fabe3d54ad2e" ns2:_="" ns3:_="" ns4:_="">
    <xsd:import namespace="9ad1216b-cdc1-40e2-a0c2-94597fd44697"/>
    <xsd:import namespace="3fcf4a81-aca0-43b6-bff7-87efdc296efa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2:SharedWithUsers" minOccurs="0"/>
                <xsd:element ref="ns2:SharedWithDetails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lcf76f155ced4ddcb4097134ff3c332f" minOccurs="0"/>
                <xsd:element ref="ns4:TaxCatchAll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cf4a81-aca0-43b6-bff7-87efdc296e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769015-FB69-4DB1-A5AE-B9437C770EB8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ED50ED2-D1FA-49C9-9623-0B98C39556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74C2D5-5069-4FFF-BDE5-DC4539BCA610}">
  <ds:schemaRefs>
    <ds:schemaRef ds:uri="http://schemas.microsoft.com/office/2006/metadata/properties"/>
    <ds:schemaRef ds:uri="http://schemas.microsoft.com/office/infopath/2007/PartnerControls"/>
    <ds:schemaRef ds:uri="9ad1216b-cdc1-40e2-a0c2-94597fd44697"/>
    <ds:schemaRef ds:uri="3fcf4a81-aca0-43b6-bff7-87efdc296efa"/>
    <ds:schemaRef ds:uri="7424b78e-8606-4fd1-9a19-b6b90bbc0a1b"/>
  </ds:schemaRefs>
</ds:datastoreItem>
</file>

<file path=customXml/itemProps4.xml><?xml version="1.0" encoding="utf-8"?>
<ds:datastoreItem xmlns:ds="http://schemas.openxmlformats.org/officeDocument/2006/customXml" ds:itemID="{2BCACCBC-538C-428B-AA85-94A3895E66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3fcf4a81-aca0-43b6-bff7-87efdc296efa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2088</TotalTime>
  <Words>550</Words>
  <Application>Microsoft Office PowerPoint</Application>
  <PresentationFormat>Widescreen</PresentationFormat>
  <Paragraphs>114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Cambria Math</vt:lpstr>
      <vt:lpstr>Office Theme</vt:lpstr>
      <vt:lpstr>Lesson slides Topic: Differentiation Lesson 3: Connected Rates of Change</vt:lpstr>
      <vt:lpstr>Roller-coaster rides</vt:lpstr>
      <vt:lpstr>Roller-coaster rides</vt:lpstr>
      <vt:lpstr>Example 1</vt:lpstr>
      <vt:lpstr>Example 1: Alternative solution</vt:lpstr>
      <vt:lpstr>Reciprocals</vt:lpstr>
      <vt:lpstr>Practice</vt:lpstr>
      <vt:lpstr>Other variables and contexts</vt:lpstr>
      <vt:lpstr>Sphere</vt:lpstr>
      <vt:lpstr>Any three variables</vt:lpstr>
      <vt:lpstr>True or False</vt:lpstr>
      <vt:lpstr>Example 2</vt:lpstr>
      <vt:lpstr>True or False</vt:lpstr>
      <vt:lpstr>Plenary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went wrong?</dc:title>
  <dc:creator>Lois Lindemann</dc:creator>
  <cp:lastModifiedBy>Mike Tong</cp:lastModifiedBy>
  <cp:revision>97</cp:revision>
  <cp:lastPrinted>2018-01-14T21:28:16Z</cp:lastPrinted>
  <dcterms:created xsi:type="dcterms:W3CDTF">2018-01-14T21:11:47Z</dcterms:created>
  <dcterms:modified xsi:type="dcterms:W3CDTF">2025-03-07T13:31:07Z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0x010100370FC16EDE49814FBBE83568B9FA2901</vt:lpwstr>
  </property>
  <property fmtid="{D5CDD505-2E9C-101B-9397-08002B2CF9AE}" pid="3" name="_dlc_DocIdItemGuid">
    <vt:lpwstr>ff571d25-7c7a-473e-ad1c-11cd1221fed1</vt:lpwstr>
  </property>
  <property fmtid="{D5CDD505-2E9C-101B-9397-08002B2CF9AE}" pid="4" name="MediaServiceImageTags">
    <vt:lpwstr/>
  </property>
</Properties>
</file>