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3"/>
  </p:notesMasterIdLst>
  <p:sldIdLst>
    <p:sldId id="296" r:id="rId6"/>
    <p:sldId id="356" r:id="rId7"/>
    <p:sldId id="350" r:id="rId8"/>
    <p:sldId id="351" r:id="rId9"/>
    <p:sldId id="352" r:id="rId10"/>
    <p:sldId id="353" r:id="rId11"/>
    <p:sldId id="349" r:id="rId12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120"/>
    <a:srgbClr val="CC3300"/>
    <a:srgbClr val="EA5B0C"/>
    <a:srgbClr val="FDC652"/>
    <a:srgbClr val="117CC0"/>
    <a:srgbClr val="6CB52D"/>
    <a:srgbClr val="8C1D82"/>
    <a:srgbClr val="F9BC9A"/>
    <a:srgbClr val="575756"/>
    <a:srgbClr val="E78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507A57-3CA6-4C9C-AE18-F0AC5697000A}" v="12" dt="2026-04-14T15:25:59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62" autoAdjust="0"/>
    <p:restoredTop sz="84442" autoAdjust="0"/>
  </p:normalViewPr>
  <p:slideViewPr>
    <p:cSldViewPr snapToGrid="0">
      <p:cViewPr varScale="1">
        <p:scale>
          <a:sx n="93" d="100"/>
          <a:sy n="93" d="100"/>
        </p:scale>
        <p:origin x="804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am Mansoor" userId="d1ce3c26e3f03c72" providerId="Windows Live" clId="Web-{2353394A-1D7B-8425-6386-D990F5349F09}"/>
    <pc:docChg chg="modSld">
      <pc:chgData name="Maham Mansoor" userId="d1ce3c26e3f03c72" providerId="Windows Live" clId="Web-{2353394A-1D7B-8425-6386-D990F5349F09}" dt="2026-03-30T17:14:37.730" v="809" actId="20577"/>
      <pc:docMkLst>
        <pc:docMk/>
      </pc:docMkLst>
      <pc:sldChg chg="modSp">
        <pc:chgData name="Maham Mansoor" userId="d1ce3c26e3f03c72" providerId="Windows Live" clId="Web-{2353394A-1D7B-8425-6386-D990F5349F09}" dt="2026-03-30T16:48:41.822" v="31" actId="20577"/>
        <pc:sldMkLst>
          <pc:docMk/>
          <pc:sldMk cId="4183809300" sldId="296"/>
        </pc:sldMkLst>
        <pc:spChg chg="mod">
          <ac:chgData name="Maham Mansoor" userId="d1ce3c26e3f03c72" providerId="Windows Live" clId="Web-{2353394A-1D7B-8425-6386-D990F5349F09}" dt="2026-03-30T16:48:41.822" v="31" actId="20577"/>
          <ac:spMkLst>
            <pc:docMk/>
            <pc:sldMk cId="4183809300" sldId="296"/>
            <ac:spMk id="3" creationId="{00000000-0000-0000-0000-000000000000}"/>
          </ac:spMkLst>
        </pc:spChg>
      </pc:sldChg>
      <pc:sldChg chg="addSp delSp modSp mod setBg">
        <pc:chgData name="Maham Mansoor" userId="d1ce3c26e3f03c72" providerId="Windows Live" clId="Web-{2353394A-1D7B-8425-6386-D990F5349F09}" dt="2026-03-30T16:55:32.808" v="58" actId="20577"/>
        <pc:sldMkLst>
          <pc:docMk/>
          <pc:sldMk cId="2081808624" sldId="348"/>
        </pc:sldMkLst>
        <pc:spChg chg="add mod">
          <ac:chgData name="Maham Mansoor" userId="d1ce3c26e3f03c72" providerId="Windows Live" clId="Web-{2353394A-1D7B-8425-6386-D990F5349F09}" dt="2026-03-30T16:55:07.089" v="36"/>
          <ac:spMkLst>
            <pc:docMk/>
            <pc:sldMk cId="2081808624" sldId="348"/>
            <ac:spMk id="12" creationId="{AE2B703B-46F9-481A-A605-82E2A828C4FA}"/>
          </ac:spMkLst>
        </pc:spChg>
        <pc:spChg chg="add">
          <ac:chgData name="Maham Mansoor" userId="d1ce3c26e3f03c72" providerId="Windows Live" clId="Web-{2353394A-1D7B-8425-6386-D990F5349F09}" dt="2026-03-30T16:54:52.120" v="35"/>
          <ac:spMkLst>
            <pc:docMk/>
            <pc:sldMk cId="2081808624" sldId="348"/>
            <ac:spMk id="14" creationId="{F13BE4D7-0C3D-4906-B230-A1C5B4665CCF}"/>
          </ac:spMkLst>
        </pc:spChg>
        <pc:spChg chg="add mod">
          <ac:chgData name="Maham Mansoor" userId="d1ce3c26e3f03c72" providerId="Windows Live" clId="Web-{2353394A-1D7B-8425-6386-D990F5349F09}" dt="2026-03-30T16:55:22.511" v="49" actId="20577"/>
          <ac:spMkLst>
            <pc:docMk/>
            <pc:sldMk cId="2081808624" sldId="348"/>
            <ac:spMk id="18" creationId="{638434A3-481C-37A5-8F7B-B125C2CCB0E0}"/>
          </ac:spMkLst>
        </pc:spChg>
        <pc:graphicFrameChg chg="add modGraphic">
          <ac:chgData name="Maham Mansoor" userId="d1ce3c26e3f03c72" providerId="Windows Live" clId="Web-{2353394A-1D7B-8425-6386-D990F5349F09}" dt="2026-03-30T16:55:32.808" v="58" actId="20577"/>
          <ac:graphicFrameMkLst>
            <pc:docMk/>
            <pc:sldMk cId="2081808624" sldId="348"/>
            <ac:graphicFrameMk id="8" creationId="{33571197-E61B-ED4F-F14E-C63E07968BEC}"/>
          </ac:graphicFrameMkLst>
        </pc:graphicFrameChg>
      </pc:sldChg>
      <pc:sldChg chg="addSp modSp">
        <pc:chgData name="Maham Mansoor" userId="d1ce3c26e3f03c72" providerId="Windows Live" clId="Web-{2353394A-1D7B-8425-6386-D990F5349F09}" dt="2026-03-30T17:14:09.745" v="804" actId="14100"/>
        <pc:sldMkLst>
          <pc:docMk/>
          <pc:sldMk cId="3596164695" sldId="349"/>
        </pc:sldMkLst>
        <pc:spChg chg="add mod">
          <ac:chgData name="Maham Mansoor" userId="d1ce3c26e3f03c72" providerId="Windows Live" clId="Web-{2353394A-1D7B-8425-6386-D990F5349F09}" dt="2026-03-30T17:14:09.745" v="804" actId="14100"/>
          <ac:spMkLst>
            <pc:docMk/>
            <pc:sldMk cId="3596164695" sldId="349"/>
            <ac:spMk id="2" creationId="{48406C21-E91A-0B8E-6398-8D3235EFB57F}"/>
          </ac:spMkLst>
        </pc:spChg>
        <pc:spChg chg="mod">
          <ac:chgData name="Maham Mansoor" userId="d1ce3c26e3f03c72" providerId="Windows Live" clId="Web-{2353394A-1D7B-8425-6386-D990F5349F09}" dt="2026-03-30T17:10:35.182" v="647" actId="20577"/>
          <ac:spMkLst>
            <pc:docMk/>
            <pc:sldMk cId="3596164695" sldId="349"/>
            <ac:spMk id="6" creationId="{5EDFD0B4-E42B-89E8-EEBC-8269898D6703}"/>
          </ac:spMkLst>
        </pc:spChg>
      </pc:sldChg>
      <pc:sldChg chg="modSp">
        <pc:chgData name="Maham Mansoor" userId="d1ce3c26e3f03c72" providerId="Windows Live" clId="Web-{2353394A-1D7B-8425-6386-D990F5349F09}" dt="2026-03-30T16:57:11.980" v="280" actId="20577"/>
        <pc:sldMkLst>
          <pc:docMk/>
          <pc:sldMk cId="1127171900" sldId="350"/>
        </pc:sldMkLst>
        <pc:spChg chg="mod">
          <ac:chgData name="Maham Mansoor" userId="d1ce3c26e3f03c72" providerId="Windows Live" clId="Web-{2353394A-1D7B-8425-6386-D990F5349F09}" dt="2026-03-30T16:57:11.980" v="280" actId="20577"/>
          <ac:spMkLst>
            <pc:docMk/>
            <pc:sldMk cId="1127171900" sldId="350"/>
            <ac:spMk id="2" creationId="{7672EEE8-8AAE-CB01-5490-BCD242C7B120}"/>
          </ac:spMkLst>
        </pc:spChg>
        <pc:spChg chg="mod">
          <ac:chgData name="Maham Mansoor" userId="d1ce3c26e3f03c72" providerId="Windows Live" clId="Web-{2353394A-1D7B-8425-6386-D990F5349F09}" dt="2026-03-30T16:55:43.683" v="60" actId="20577"/>
          <ac:spMkLst>
            <pc:docMk/>
            <pc:sldMk cId="1127171900" sldId="350"/>
            <ac:spMk id="6" creationId="{A2E6DB3E-3EB7-5E8F-0312-FA79BF4CBD96}"/>
          </ac:spMkLst>
        </pc:spChg>
      </pc:sldChg>
      <pc:sldChg chg="addSp modSp">
        <pc:chgData name="Maham Mansoor" userId="d1ce3c26e3f03c72" providerId="Windows Live" clId="Web-{2353394A-1D7B-8425-6386-D990F5349F09}" dt="2026-03-30T17:01:10.606" v="344" actId="1076"/>
        <pc:sldMkLst>
          <pc:docMk/>
          <pc:sldMk cId="3135312888" sldId="351"/>
        </pc:sldMkLst>
        <pc:spChg chg="mod">
          <ac:chgData name="Maham Mansoor" userId="d1ce3c26e3f03c72" providerId="Windows Live" clId="Web-{2353394A-1D7B-8425-6386-D990F5349F09}" dt="2026-03-30T16:59:51.183" v="330" actId="20577"/>
          <ac:spMkLst>
            <pc:docMk/>
            <pc:sldMk cId="3135312888" sldId="351"/>
            <ac:spMk id="2" creationId="{6F8B024C-A3B1-D248-C78B-B37C8521137C}"/>
          </ac:spMkLst>
        </pc:spChg>
        <pc:spChg chg="mod">
          <ac:chgData name="Maham Mansoor" userId="d1ce3c26e3f03c72" providerId="Windows Live" clId="Web-{2353394A-1D7B-8425-6386-D990F5349F09}" dt="2026-03-30T16:58:45.527" v="310" actId="20577"/>
          <ac:spMkLst>
            <pc:docMk/>
            <pc:sldMk cId="3135312888" sldId="351"/>
            <ac:spMk id="6" creationId="{594E4B46-ED5C-0DCA-81AE-FCACC53E43B2}"/>
          </ac:spMkLst>
        </pc:spChg>
        <pc:picChg chg="add mod">
          <ac:chgData name="Maham Mansoor" userId="d1ce3c26e3f03c72" providerId="Windows Live" clId="Web-{2353394A-1D7B-8425-6386-D990F5349F09}" dt="2026-03-30T17:01:10.606" v="344" actId="1076"/>
          <ac:picMkLst>
            <pc:docMk/>
            <pc:sldMk cId="3135312888" sldId="351"/>
            <ac:picMk id="3" creationId="{87B17BCD-2361-9D03-2BC7-479181026A45}"/>
          </ac:picMkLst>
        </pc:picChg>
        <pc:picChg chg="add mod">
          <ac:chgData name="Maham Mansoor" userId="d1ce3c26e3f03c72" providerId="Windows Live" clId="Web-{2353394A-1D7B-8425-6386-D990F5349F09}" dt="2026-03-30T17:01:06.841" v="342" actId="1076"/>
          <ac:picMkLst>
            <pc:docMk/>
            <pc:sldMk cId="3135312888" sldId="351"/>
            <ac:picMk id="4" creationId="{8214513E-064D-4CD8-E066-595110F9BF5C}"/>
          </ac:picMkLst>
        </pc:picChg>
      </pc:sldChg>
      <pc:sldChg chg="addSp modSp">
        <pc:chgData name="Maham Mansoor" userId="d1ce3c26e3f03c72" providerId="Windows Live" clId="Web-{2353394A-1D7B-8425-6386-D990F5349F09}" dt="2026-03-30T17:14:37.730" v="809" actId="20577"/>
        <pc:sldMkLst>
          <pc:docMk/>
          <pc:sldMk cId="2344472187" sldId="352"/>
        </pc:sldMkLst>
        <pc:spChg chg="mod">
          <ac:chgData name="Maham Mansoor" userId="d1ce3c26e3f03c72" providerId="Windows Live" clId="Web-{2353394A-1D7B-8425-6386-D990F5349F09}" dt="2026-03-30T17:14:37.730" v="809" actId="20577"/>
          <ac:spMkLst>
            <pc:docMk/>
            <pc:sldMk cId="2344472187" sldId="352"/>
            <ac:spMk id="2" creationId="{D26DFAF0-1955-A344-74B2-0AA5710A2B80}"/>
          </ac:spMkLst>
        </pc:spChg>
        <pc:spChg chg="mod">
          <ac:chgData name="Maham Mansoor" userId="d1ce3c26e3f03c72" providerId="Windows Live" clId="Web-{2353394A-1D7B-8425-6386-D990F5349F09}" dt="2026-03-30T17:06:54.461" v="492" actId="20577"/>
          <ac:spMkLst>
            <pc:docMk/>
            <pc:sldMk cId="2344472187" sldId="352"/>
            <ac:spMk id="6" creationId="{AA9180AE-0DE9-49BD-D341-119D66E5DD37}"/>
          </ac:spMkLst>
        </pc:spChg>
        <pc:picChg chg="add mod">
          <ac:chgData name="Maham Mansoor" userId="d1ce3c26e3f03c72" providerId="Windows Live" clId="Web-{2353394A-1D7B-8425-6386-D990F5349F09}" dt="2026-03-30T17:04:43.754" v="443" actId="1076"/>
          <ac:picMkLst>
            <pc:docMk/>
            <pc:sldMk cId="2344472187" sldId="352"/>
            <ac:picMk id="3" creationId="{B56E6919-2CBA-65E9-9662-E2F0C8A7F036}"/>
          </ac:picMkLst>
        </pc:picChg>
        <pc:picChg chg="add mod">
          <ac:chgData name="Maham Mansoor" userId="d1ce3c26e3f03c72" providerId="Windows Live" clId="Web-{2353394A-1D7B-8425-6386-D990F5349F09}" dt="2026-03-30T17:04:53.879" v="446" actId="1076"/>
          <ac:picMkLst>
            <pc:docMk/>
            <pc:sldMk cId="2344472187" sldId="352"/>
            <ac:picMk id="4" creationId="{19258968-A561-193D-7EB2-E2975F594014}"/>
          </ac:picMkLst>
        </pc:picChg>
      </pc:sldChg>
      <pc:sldChg chg="addSp modSp">
        <pc:chgData name="Maham Mansoor" userId="d1ce3c26e3f03c72" providerId="Windows Live" clId="Web-{2353394A-1D7B-8425-6386-D990F5349F09}" dt="2026-03-30T17:14:27.871" v="806" actId="20577"/>
        <pc:sldMkLst>
          <pc:docMk/>
          <pc:sldMk cId="2528398347" sldId="353"/>
        </pc:sldMkLst>
        <pc:spChg chg="mod">
          <ac:chgData name="Maham Mansoor" userId="d1ce3c26e3f03c72" providerId="Windows Live" clId="Web-{2353394A-1D7B-8425-6386-D990F5349F09}" dt="2026-03-30T17:14:27.871" v="806" actId="20577"/>
          <ac:spMkLst>
            <pc:docMk/>
            <pc:sldMk cId="2528398347" sldId="353"/>
            <ac:spMk id="2" creationId="{A6718799-F46B-7C18-79C3-ACFD156B2718}"/>
          </ac:spMkLst>
        </pc:spChg>
        <pc:spChg chg="mod">
          <ac:chgData name="Maham Mansoor" userId="d1ce3c26e3f03c72" providerId="Windows Live" clId="Web-{2353394A-1D7B-8425-6386-D990F5349F09}" dt="2026-03-30T17:07:41.930" v="532" actId="20577"/>
          <ac:spMkLst>
            <pc:docMk/>
            <pc:sldMk cId="2528398347" sldId="353"/>
            <ac:spMk id="6" creationId="{1F4DF79B-68BD-15E9-B125-8A6D65D02F2F}"/>
          </ac:spMkLst>
        </pc:spChg>
        <pc:picChg chg="add mod">
          <ac:chgData name="Maham Mansoor" userId="d1ce3c26e3f03c72" providerId="Windows Live" clId="Web-{2353394A-1D7B-8425-6386-D990F5349F09}" dt="2026-03-30T17:10:15.416" v="645" actId="1076"/>
          <ac:picMkLst>
            <pc:docMk/>
            <pc:sldMk cId="2528398347" sldId="353"/>
            <ac:picMk id="3" creationId="{FDA0CFAA-CC8F-04E1-A672-591591CDD2B0}"/>
          </ac:picMkLst>
        </pc:picChg>
      </pc:sldChg>
    </pc:docChg>
  </pc:docChgLst>
  <pc:docChgLst>
    <pc:chgData name="Sepideh Modgham" userId="4115b3b6-c566-49ec-8cd3-2d7651a9555d" providerId="ADAL" clId="{BDF3E597-07AA-4E8C-8292-C9356A5D3CB6}"/>
    <pc:docChg chg="undo custSel addSld delSld modSld">
      <pc:chgData name="Sepideh Modgham" userId="4115b3b6-c566-49ec-8cd3-2d7651a9555d" providerId="ADAL" clId="{BDF3E597-07AA-4E8C-8292-C9356A5D3CB6}" dt="2026-04-14T15:34:08.737" v="942" actId="5793"/>
      <pc:docMkLst>
        <pc:docMk/>
      </pc:docMkLst>
      <pc:sldChg chg="modSp mod">
        <pc:chgData name="Sepideh Modgham" userId="4115b3b6-c566-49ec-8cd3-2d7651a9555d" providerId="ADAL" clId="{BDF3E597-07AA-4E8C-8292-C9356A5D3CB6}" dt="2026-04-13T13:20:23.628" v="16" actId="20577"/>
        <pc:sldMkLst>
          <pc:docMk/>
          <pc:sldMk cId="4183809300" sldId="296"/>
        </pc:sldMkLst>
        <pc:spChg chg="mod">
          <ac:chgData name="Sepideh Modgham" userId="4115b3b6-c566-49ec-8cd3-2d7651a9555d" providerId="ADAL" clId="{BDF3E597-07AA-4E8C-8292-C9356A5D3CB6}" dt="2026-04-13T13:20:23.628" v="16" actId="20577"/>
          <ac:spMkLst>
            <pc:docMk/>
            <pc:sldMk cId="4183809300" sldId="296"/>
            <ac:spMk id="3" creationId="{00000000-0000-0000-0000-000000000000}"/>
          </ac:spMkLst>
        </pc:spChg>
      </pc:sldChg>
      <pc:sldChg chg="addSp modSp mod">
        <pc:chgData name="Sepideh Modgham" userId="4115b3b6-c566-49ec-8cd3-2d7651a9555d" providerId="ADAL" clId="{BDF3E597-07AA-4E8C-8292-C9356A5D3CB6}" dt="2026-04-14T15:25:05.242" v="692" actId="207"/>
        <pc:sldMkLst>
          <pc:docMk/>
          <pc:sldMk cId="2081808624" sldId="348"/>
        </pc:sldMkLst>
        <pc:spChg chg="mod">
          <ac:chgData name="Sepideh Modgham" userId="4115b3b6-c566-49ec-8cd3-2d7651a9555d" providerId="ADAL" clId="{BDF3E597-07AA-4E8C-8292-C9356A5D3CB6}" dt="2026-04-13T13:20:56.329" v="18" actId="20577"/>
          <ac:spMkLst>
            <pc:docMk/>
            <pc:sldMk cId="2081808624" sldId="348"/>
            <ac:spMk id="18" creationId="{638434A3-481C-37A5-8F7B-B125C2CCB0E0}"/>
          </ac:spMkLst>
        </pc:spChg>
        <pc:graphicFrameChg chg="add mod">
          <ac:chgData name="Sepideh Modgham" userId="4115b3b6-c566-49ec-8cd3-2d7651a9555d" providerId="ADAL" clId="{BDF3E597-07AA-4E8C-8292-C9356A5D3CB6}" dt="2026-04-13T13:35:53.941" v="301"/>
          <ac:graphicFrameMkLst>
            <pc:docMk/>
            <pc:sldMk cId="2081808624" sldId="348"/>
            <ac:graphicFrameMk id="2" creationId="{EFEAA5FB-6B01-66DC-67DB-BEC8CD42E4CA}"/>
          </ac:graphicFrameMkLst>
        </pc:graphicFrameChg>
        <pc:graphicFrameChg chg="add mod">
          <ac:chgData name="Sepideh Modgham" userId="4115b3b6-c566-49ec-8cd3-2d7651a9555d" providerId="ADAL" clId="{BDF3E597-07AA-4E8C-8292-C9356A5D3CB6}" dt="2026-04-13T13:36:08.573" v="302"/>
          <ac:graphicFrameMkLst>
            <pc:docMk/>
            <pc:sldMk cId="2081808624" sldId="348"/>
            <ac:graphicFrameMk id="3" creationId="{0C53A009-9119-28B7-A137-A8BF61643080}"/>
          </ac:graphicFrameMkLst>
        </pc:graphicFrameChg>
        <pc:graphicFrameChg chg="mod">
          <ac:chgData name="Sepideh Modgham" userId="4115b3b6-c566-49ec-8cd3-2d7651a9555d" providerId="ADAL" clId="{BDF3E597-07AA-4E8C-8292-C9356A5D3CB6}" dt="2026-04-14T15:25:05.242" v="692" actId="207"/>
          <ac:graphicFrameMkLst>
            <pc:docMk/>
            <pc:sldMk cId="2081808624" sldId="348"/>
            <ac:graphicFrameMk id="8" creationId="{33571197-E61B-ED4F-F14E-C63E07968BEC}"/>
          </ac:graphicFrameMkLst>
        </pc:graphicFrameChg>
      </pc:sldChg>
      <pc:sldChg chg="modSp mod">
        <pc:chgData name="Sepideh Modgham" userId="4115b3b6-c566-49ec-8cd3-2d7651a9555d" providerId="ADAL" clId="{BDF3E597-07AA-4E8C-8292-C9356A5D3CB6}" dt="2026-04-14T15:33:46.117" v="936" actId="2711"/>
        <pc:sldMkLst>
          <pc:docMk/>
          <pc:sldMk cId="3596164695" sldId="349"/>
        </pc:sldMkLst>
        <pc:spChg chg="mod">
          <ac:chgData name="Sepideh Modgham" userId="4115b3b6-c566-49ec-8cd3-2d7651a9555d" providerId="ADAL" clId="{BDF3E597-07AA-4E8C-8292-C9356A5D3CB6}" dt="2026-04-14T15:33:46.117" v="936" actId="2711"/>
          <ac:spMkLst>
            <pc:docMk/>
            <pc:sldMk cId="3596164695" sldId="349"/>
            <ac:spMk id="2" creationId="{48406C21-E91A-0B8E-6398-8D3235EFB57F}"/>
          </ac:spMkLst>
        </pc:spChg>
        <pc:spChg chg="mod">
          <ac:chgData name="Sepideh Modgham" userId="4115b3b6-c566-49ec-8cd3-2d7651a9555d" providerId="ADAL" clId="{BDF3E597-07AA-4E8C-8292-C9356A5D3CB6}" dt="2026-04-14T15:33:37.613" v="935" actId="20577"/>
          <ac:spMkLst>
            <pc:docMk/>
            <pc:sldMk cId="3596164695" sldId="349"/>
            <ac:spMk id="6" creationId="{5EDFD0B4-E42B-89E8-EEBC-8269898D6703}"/>
          </ac:spMkLst>
        </pc:spChg>
      </pc:sldChg>
      <pc:sldChg chg="modSp mod">
        <pc:chgData name="Sepideh Modgham" userId="4115b3b6-c566-49ec-8cd3-2d7651a9555d" providerId="ADAL" clId="{BDF3E597-07AA-4E8C-8292-C9356A5D3CB6}" dt="2026-04-14T15:34:08.737" v="942" actId="5793"/>
        <pc:sldMkLst>
          <pc:docMk/>
          <pc:sldMk cId="1127171900" sldId="350"/>
        </pc:sldMkLst>
        <pc:spChg chg="mod">
          <ac:chgData name="Sepideh Modgham" userId="4115b3b6-c566-49ec-8cd3-2d7651a9555d" providerId="ADAL" clId="{BDF3E597-07AA-4E8C-8292-C9356A5D3CB6}" dt="2026-04-14T15:34:08.737" v="942" actId="5793"/>
          <ac:spMkLst>
            <pc:docMk/>
            <pc:sldMk cId="1127171900" sldId="350"/>
            <ac:spMk id="2" creationId="{7672EEE8-8AAE-CB01-5490-BCD242C7B120}"/>
          </ac:spMkLst>
        </pc:spChg>
        <pc:spChg chg="mod">
          <ac:chgData name="Sepideh Modgham" userId="4115b3b6-c566-49ec-8cd3-2d7651a9555d" providerId="ADAL" clId="{BDF3E597-07AA-4E8C-8292-C9356A5D3CB6}" dt="2026-04-14T15:26:47.945" v="874" actId="20577"/>
          <ac:spMkLst>
            <pc:docMk/>
            <pc:sldMk cId="1127171900" sldId="350"/>
            <ac:spMk id="6" creationId="{A2E6DB3E-3EB7-5E8F-0312-FA79BF4CBD96}"/>
          </ac:spMkLst>
        </pc:spChg>
      </pc:sldChg>
      <pc:sldChg chg="modSp mod">
        <pc:chgData name="Sepideh Modgham" userId="4115b3b6-c566-49ec-8cd3-2d7651a9555d" providerId="ADAL" clId="{BDF3E597-07AA-4E8C-8292-C9356A5D3CB6}" dt="2026-04-14T15:30:03.359" v="916" actId="2711"/>
        <pc:sldMkLst>
          <pc:docMk/>
          <pc:sldMk cId="3135312888" sldId="351"/>
        </pc:sldMkLst>
        <pc:spChg chg="mod">
          <ac:chgData name="Sepideh Modgham" userId="4115b3b6-c566-49ec-8cd3-2d7651a9555d" providerId="ADAL" clId="{BDF3E597-07AA-4E8C-8292-C9356A5D3CB6}" dt="2026-04-14T15:30:03.359" v="916" actId="2711"/>
          <ac:spMkLst>
            <pc:docMk/>
            <pc:sldMk cId="3135312888" sldId="351"/>
            <ac:spMk id="2" creationId="{6F8B024C-A3B1-D248-C78B-B37C8521137C}"/>
          </ac:spMkLst>
        </pc:spChg>
        <pc:spChg chg="mod">
          <ac:chgData name="Sepideh Modgham" userId="4115b3b6-c566-49ec-8cd3-2d7651a9555d" providerId="ADAL" clId="{BDF3E597-07AA-4E8C-8292-C9356A5D3CB6}" dt="2026-04-14T15:27:41.977" v="886" actId="20577"/>
          <ac:spMkLst>
            <pc:docMk/>
            <pc:sldMk cId="3135312888" sldId="351"/>
            <ac:spMk id="6" creationId="{594E4B46-ED5C-0DCA-81AE-FCACC53E43B2}"/>
          </ac:spMkLst>
        </pc:spChg>
      </pc:sldChg>
      <pc:sldChg chg="modSp mod">
        <pc:chgData name="Sepideh Modgham" userId="4115b3b6-c566-49ec-8cd3-2d7651a9555d" providerId="ADAL" clId="{BDF3E597-07AA-4E8C-8292-C9356A5D3CB6}" dt="2026-04-14T15:32:44.816" v="920" actId="1076"/>
        <pc:sldMkLst>
          <pc:docMk/>
          <pc:sldMk cId="2344472187" sldId="352"/>
        </pc:sldMkLst>
        <pc:spChg chg="mod">
          <ac:chgData name="Sepideh Modgham" userId="4115b3b6-c566-49ec-8cd3-2d7651a9555d" providerId="ADAL" clId="{BDF3E597-07AA-4E8C-8292-C9356A5D3CB6}" dt="2026-04-14T15:32:37.932" v="918" actId="14100"/>
          <ac:spMkLst>
            <pc:docMk/>
            <pc:sldMk cId="2344472187" sldId="352"/>
            <ac:spMk id="2" creationId="{D26DFAF0-1955-A344-74B2-0AA5710A2B80}"/>
          </ac:spMkLst>
        </pc:spChg>
        <pc:spChg chg="mod">
          <ac:chgData name="Sepideh Modgham" userId="4115b3b6-c566-49ec-8cd3-2d7651a9555d" providerId="ADAL" clId="{BDF3E597-07AA-4E8C-8292-C9356A5D3CB6}" dt="2026-04-14T15:29:46.066" v="915" actId="6549"/>
          <ac:spMkLst>
            <pc:docMk/>
            <pc:sldMk cId="2344472187" sldId="352"/>
            <ac:spMk id="6" creationId="{AA9180AE-0DE9-49BD-D341-119D66E5DD37}"/>
          </ac:spMkLst>
        </pc:spChg>
        <pc:picChg chg="mod">
          <ac:chgData name="Sepideh Modgham" userId="4115b3b6-c566-49ec-8cd3-2d7651a9555d" providerId="ADAL" clId="{BDF3E597-07AA-4E8C-8292-C9356A5D3CB6}" dt="2026-04-14T15:32:40.677" v="919" actId="14100"/>
          <ac:picMkLst>
            <pc:docMk/>
            <pc:sldMk cId="2344472187" sldId="352"/>
            <ac:picMk id="3" creationId="{B56E6919-2CBA-65E9-9662-E2F0C8A7F036}"/>
          </ac:picMkLst>
        </pc:picChg>
        <pc:picChg chg="mod">
          <ac:chgData name="Sepideh Modgham" userId="4115b3b6-c566-49ec-8cd3-2d7651a9555d" providerId="ADAL" clId="{BDF3E597-07AA-4E8C-8292-C9356A5D3CB6}" dt="2026-04-14T15:32:44.816" v="920" actId="1076"/>
          <ac:picMkLst>
            <pc:docMk/>
            <pc:sldMk cId="2344472187" sldId="352"/>
            <ac:picMk id="4" creationId="{19258968-A561-193D-7EB2-E2975F594014}"/>
          </ac:picMkLst>
        </pc:picChg>
      </pc:sldChg>
      <pc:sldChg chg="modSp mod">
        <pc:chgData name="Sepideh Modgham" userId="4115b3b6-c566-49ec-8cd3-2d7651a9555d" providerId="ADAL" clId="{BDF3E597-07AA-4E8C-8292-C9356A5D3CB6}" dt="2026-04-14T15:33:30.444" v="933" actId="14100"/>
        <pc:sldMkLst>
          <pc:docMk/>
          <pc:sldMk cId="2528398347" sldId="353"/>
        </pc:sldMkLst>
        <pc:spChg chg="mod">
          <ac:chgData name="Sepideh Modgham" userId="4115b3b6-c566-49ec-8cd3-2d7651a9555d" providerId="ADAL" clId="{BDF3E597-07AA-4E8C-8292-C9356A5D3CB6}" dt="2026-04-14T15:33:26.364" v="932" actId="2711"/>
          <ac:spMkLst>
            <pc:docMk/>
            <pc:sldMk cId="2528398347" sldId="353"/>
            <ac:spMk id="2" creationId="{A6718799-F46B-7C18-79C3-ACFD156B2718}"/>
          </ac:spMkLst>
        </pc:spChg>
        <pc:spChg chg="mod">
          <ac:chgData name="Sepideh Modgham" userId="4115b3b6-c566-49ec-8cd3-2d7651a9555d" providerId="ADAL" clId="{BDF3E597-07AA-4E8C-8292-C9356A5D3CB6}" dt="2026-04-14T15:33:13.256" v="931" actId="20577"/>
          <ac:spMkLst>
            <pc:docMk/>
            <pc:sldMk cId="2528398347" sldId="353"/>
            <ac:spMk id="6" creationId="{1F4DF79B-68BD-15E9-B125-8A6D65D02F2F}"/>
          </ac:spMkLst>
        </pc:spChg>
        <pc:picChg chg="mod">
          <ac:chgData name="Sepideh Modgham" userId="4115b3b6-c566-49ec-8cd3-2d7651a9555d" providerId="ADAL" clId="{BDF3E597-07AA-4E8C-8292-C9356A5D3CB6}" dt="2026-04-14T15:33:30.444" v="933" actId="14100"/>
          <ac:picMkLst>
            <pc:docMk/>
            <pc:sldMk cId="2528398347" sldId="353"/>
            <ac:picMk id="3" creationId="{FDA0CFAA-CC8F-04E1-A672-591591CDD2B0}"/>
          </ac:picMkLst>
        </pc:picChg>
      </pc:sldChg>
      <pc:sldChg chg="addSp delSp modSp add del mod">
        <pc:chgData name="Sepideh Modgham" userId="4115b3b6-c566-49ec-8cd3-2d7651a9555d" providerId="ADAL" clId="{BDF3E597-07AA-4E8C-8292-C9356A5D3CB6}" dt="2026-04-14T15:26:42.043" v="872" actId="1038"/>
        <pc:sldMkLst>
          <pc:docMk/>
          <pc:sldMk cId="2761407169" sldId="356"/>
        </pc:sldMkLst>
        <pc:spChg chg="add del mod">
          <ac:chgData name="Sepideh Modgham" userId="4115b3b6-c566-49ec-8cd3-2d7651a9555d" providerId="ADAL" clId="{BDF3E597-07AA-4E8C-8292-C9356A5D3CB6}" dt="2026-04-13T13:23:52.446" v="132" actId="478"/>
          <ac:spMkLst>
            <pc:docMk/>
            <pc:sldMk cId="2761407169" sldId="356"/>
            <ac:spMk id="2" creationId="{5CE9172A-FCCB-6022-A571-3429A3AB5981}"/>
          </ac:spMkLst>
        </pc:spChg>
        <pc:spChg chg="add mod">
          <ac:chgData name="Sepideh Modgham" userId="4115b3b6-c566-49ec-8cd3-2d7651a9555d" providerId="ADAL" clId="{BDF3E597-07AA-4E8C-8292-C9356A5D3CB6}" dt="2026-04-14T15:26:42.043" v="872" actId="1038"/>
          <ac:spMkLst>
            <pc:docMk/>
            <pc:sldMk cId="2761407169" sldId="356"/>
            <ac:spMk id="2" creationId="{C206C001-C5CB-A4CB-EC3A-E5FE103B7907}"/>
          </ac:spMkLst>
        </pc:spChg>
        <pc:spChg chg="add mod ord">
          <ac:chgData name="Sepideh Modgham" userId="4115b3b6-c566-49ec-8cd3-2d7651a9555d" providerId="ADAL" clId="{BDF3E597-07AA-4E8C-8292-C9356A5D3CB6}" dt="2026-04-14T15:24:22.405" v="664" actId="1035"/>
          <ac:spMkLst>
            <pc:docMk/>
            <pc:sldMk cId="2761407169" sldId="356"/>
            <ac:spMk id="3" creationId="{576E3170-B5DC-462B-C032-F99127547EEA}"/>
          </ac:spMkLst>
        </pc:spChg>
        <pc:spChg chg="add mod">
          <ac:chgData name="Sepideh Modgham" userId="4115b3b6-c566-49ec-8cd3-2d7651a9555d" providerId="ADAL" clId="{BDF3E597-07AA-4E8C-8292-C9356A5D3CB6}" dt="2026-04-13T13:30:36.484" v="294" actId="1035"/>
          <ac:spMkLst>
            <pc:docMk/>
            <pc:sldMk cId="2761407169" sldId="356"/>
            <ac:spMk id="3" creationId="{BAE94E7C-FD15-362E-3DE4-8978399E6E5D}"/>
          </ac:spMkLst>
        </pc:spChg>
        <pc:spChg chg="add mod">
          <ac:chgData name="Sepideh Modgham" userId="4115b3b6-c566-49ec-8cd3-2d7651a9555d" providerId="ADAL" clId="{BDF3E597-07AA-4E8C-8292-C9356A5D3CB6}" dt="2026-04-14T15:26:42.043" v="872" actId="1038"/>
          <ac:spMkLst>
            <pc:docMk/>
            <pc:sldMk cId="2761407169" sldId="356"/>
            <ac:spMk id="4" creationId="{3DC9B93E-FB9A-77C2-7CCE-B09A08680712}"/>
          </ac:spMkLst>
        </pc:spChg>
        <pc:spChg chg="add mod">
          <ac:chgData name="Sepideh Modgham" userId="4115b3b6-c566-49ec-8cd3-2d7651a9555d" providerId="ADAL" clId="{BDF3E597-07AA-4E8C-8292-C9356A5D3CB6}" dt="2026-04-13T13:30:35.257" v="292" actId="1035"/>
          <ac:spMkLst>
            <pc:docMk/>
            <pc:sldMk cId="2761407169" sldId="356"/>
            <ac:spMk id="4" creationId="{C854AD3E-AD02-0E8E-9306-89E0B495507D}"/>
          </ac:spMkLst>
        </pc:spChg>
        <pc:spChg chg="add del mod">
          <ac:chgData name="Sepideh Modgham" userId="4115b3b6-c566-49ec-8cd3-2d7651a9555d" providerId="ADAL" clId="{BDF3E597-07AA-4E8C-8292-C9356A5D3CB6}" dt="2026-04-13T13:26:15.163" v="150" actId="478"/>
          <ac:spMkLst>
            <pc:docMk/>
            <pc:sldMk cId="2761407169" sldId="356"/>
            <ac:spMk id="5" creationId="{F1C915E4-8D31-A353-F27A-765035BF7C80}"/>
          </ac:spMkLst>
        </pc:spChg>
        <pc:spChg chg="add del mod">
          <ac:chgData name="Sepideh Modgham" userId="4115b3b6-c566-49ec-8cd3-2d7651a9555d" providerId="ADAL" clId="{BDF3E597-07AA-4E8C-8292-C9356A5D3CB6}" dt="2026-04-14T15:20:52.676" v="403"/>
          <ac:spMkLst>
            <pc:docMk/>
            <pc:sldMk cId="2761407169" sldId="356"/>
            <ac:spMk id="6" creationId="{523BC66A-44C2-6A11-9065-101348ED08B4}"/>
          </ac:spMkLst>
        </pc:spChg>
        <pc:spChg chg="add mod">
          <ac:chgData name="Sepideh Modgham" userId="4115b3b6-c566-49ec-8cd3-2d7651a9555d" providerId="ADAL" clId="{BDF3E597-07AA-4E8C-8292-C9356A5D3CB6}" dt="2026-04-13T13:30:42.551" v="295" actId="1076"/>
          <ac:spMkLst>
            <pc:docMk/>
            <pc:sldMk cId="2761407169" sldId="356"/>
            <ac:spMk id="6" creationId="{7E121106-5469-C420-928D-DEBBCBF52D64}"/>
          </ac:spMkLst>
        </pc:spChg>
        <pc:spChg chg="add mod">
          <ac:chgData name="Sepideh Modgham" userId="4115b3b6-c566-49ec-8cd3-2d7651a9555d" providerId="ADAL" clId="{BDF3E597-07AA-4E8C-8292-C9356A5D3CB6}" dt="2026-04-14T15:26:42.043" v="872" actId="1038"/>
          <ac:spMkLst>
            <pc:docMk/>
            <pc:sldMk cId="2761407169" sldId="356"/>
            <ac:spMk id="7" creationId="{B18D56AF-265C-C92C-BAD5-2019B321E2A6}"/>
          </ac:spMkLst>
        </pc:spChg>
        <pc:spChg chg="add mod">
          <ac:chgData name="Sepideh Modgham" userId="4115b3b6-c566-49ec-8cd3-2d7651a9555d" providerId="ADAL" clId="{BDF3E597-07AA-4E8C-8292-C9356A5D3CB6}" dt="2026-04-14T15:22:45.556" v="515" actId="1076"/>
          <ac:spMkLst>
            <pc:docMk/>
            <pc:sldMk cId="2761407169" sldId="356"/>
            <ac:spMk id="9" creationId="{59B4564A-A875-0284-A7F3-43827E59B72E}"/>
          </ac:spMkLst>
        </pc:spChg>
        <pc:spChg chg="add mod">
          <ac:chgData name="Sepideh Modgham" userId="4115b3b6-c566-49ec-8cd3-2d7651a9555d" providerId="ADAL" clId="{BDF3E597-07AA-4E8C-8292-C9356A5D3CB6}" dt="2026-04-14T15:26:42.043" v="872" actId="1038"/>
          <ac:spMkLst>
            <pc:docMk/>
            <pc:sldMk cId="2761407169" sldId="356"/>
            <ac:spMk id="10" creationId="{C2A27DD7-4942-4491-2030-188A87BC0656}"/>
          </ac:spMkLst>
        </pc:spChg>
        <pc:spChg chg="add del mod">
          <ac:chgData name="Sepideh Modgham" userId="4115b3b6-c566-49ec-8cd3-2d7651a9555d" providerId="ADAL" clId="{BDF3E597-07AA-4E8C-8292-C9356A5D3CB6}" dt="2026-04-14T15:23:18.487" v="559" actId="478"/>
          <ac:spMkLst>
            <pc:docMk/>
            <pc:sldMk cId="2761407169" sldId="356"/>
            <ac:spMk id="11" creationId="{25FB6E04-B256-8473-5771-5C885297FE8A}"/>
          </ac:spMkLst>
        </pc:spChg>
        <pc:spChg chg="add del mod">
          <ac:chgData name="Sepideh Modgham" userId="4115b3b6-c566-49ec-8cd3-2d7651a9555d" providerId="ADAL" clId="{BDF3E597-07AA-4E8C-8292-C9356A5D3CB6}" dt="2026-04-14T15:23:17.461" v="558" actId="478"/>
          <ac:spMkLst>
            <pc:docMk/>
            <pc:sldMk cId="2761407169" sldId="356"/>
            <ac:spMk id="12" creationId="{09EE8D37-5F50-665D-5D67-DE9FBEA4889F}"/>
          </ac:spMkLst>
        </pc:spChg>
        <pc:spChg chg="add mod">
          <ac:chgData name="Sepideh Modgham" userId="4115b3b6-c566-49ec-8cd3-2d7651a9555d" providerId="ADAL" clId="{BDF3E597-07AA-4E8C-8292-C9356A5D3CB6}" dt="2026-04-14T15:26:42.043" v="872" actId="1038"/>
          <ac:spMkLst>
            <pc:docMk/>
            <pc:sldMk cId="2761407169" sldId="356"/>
            <ac:spMk id="13" creationId="{25EA46DC-8061-342A-35C6-7B059F9F67AE}"/>
          </ac:spMkLst>
        </pc:spChg>
        <pc:spChg chg="add mod">
          <ac:chgData name="Sepideh Modgham" userId="4115b3b6-c566-49ec-8cd3-2d7651a9555d" providerId="ADAL" clId="{BDF3E597-07AA-4E8C-8292-C9356A5D3CB6}" dt="2026-04-14T15:26:42.043" v="872" actId="1038"/>
          <ac:spMkLst>
            <pc:docMk/>
            <pc:sldMk cId="2761407169" sldId="356"/>
            <ac:spMk id="14" creationId="{66A137B2-9A28-3616-9468-E1D921C1B0DC}"/>
          </ac:spMkLst>
        </pc:spChg>
        <pc:spChg chg="add mod">
          <ac:chgData name="Sepideh Modgham" userId="4115b3b6-c566-49ec-8cd3-2d7651a9555d" providerId="ADAL" clId="{BDF3E597-07AA-4E8C-8292-C9356A5D3CB6}" dt="2026-04-14T15:26:42.043" v="872" actId="1038"/>
          <ac:spMkLst>
            <pc:docMk/>
            <pc:sldMk cId="2761407169" sldId="356"/>
            <ac:spMk id="15" creationId="{96E330FD-30B7-AB77-38D4-2B460297F929}"/>
          </ac:spMkLst>
        </pc:spChg>
        <pc:spChg chg="add mod">
          <ac:chgData name="Sepideh Modgham" userId="4115b3b6-c566-49ec-8cd3-2d7651a9555d" providerId="ADAL" clId="{BDF3E597-07AA-4E8C-8292-C9356A5D3CB6}" dt="2026-04-14T15:26:42.043" v="872" actId="1038"/>
          <ac:spMkLst>
            <pc:docMk/>
            <pc:sldMk cId="2761407169" sldId="356"/>
            <ac:spMk id="16" creationId="{FAE152DC-3CAC-0884-3719-23B58E1DB588}"/>
          </ac:spMkLst>
        </pc:spChg>
        <pc:spChg chg="add del mod">
          <ac:chgData name="Sepideh Modgham" userId="4115b3b6-c566-49ec-8cd3-2d7651a9555d" providerId="ADAL" clId="{BDF3E597-07AA-4E8C-8292-C9356A5D3CB6}" dt="2026-04-14T15:25:15.745" v="693" actId="478"/>
          <ac:spMkLst>
            <pc:docMk/>
            <pc:sldMk cId="2761407169" sldId="356"/>
            <ac:spMk id="17" creationId="{9916EED4-9C4A-799B-1BCF-7395C34E9D90}"/>
          </ac:spMkLst>
        </pc:spChg>
        <pc:spChg chg="add mod">
          <ac:chgData name="Sepideh Modgham" userId="4115b3b6-c566-49ec-8cd3-2d7651a9555d" providerId="ADAL" clId="{BDF3E597-07AA-4E8C-8292-C9356A5D3CB6}" dt="2026-04-14T15:26:42.043" v="872" actId="1038"/>
          <ac:spMkLst>
            <pc:docMk/>
            <pc:sldMk cId="2761407169" sldId="356"/>
            <ac:spMk id="18" creationId="{7CA5EF45-C22D-9805-2A79-D795AABC162C}"/>
          </ac:spMkLst>
        </pc:spChg>
        <pc:spChg chg="add mod">
          <ac:chgData name="Sepideh Modgham" userId="4115b3b6-c566-49ec-8cd3-2d7651a9555d" providerId="ADAL" clId="{BDF3E597-07AA-4E8C-8292-C9356A5D3CB6}" dt="2026-04-14T15:26:42.043" v="872" actId="1038"/>
          <ac:spMkLst>
            <pc:docMk/>
            <pc:sldMk cId="2761407169" sldId="356"/>
            <ac:spMk id="19" creationId="{5DF1A802-9E79-569B-4F51-A880ABC68F3B}"/>
          </ac:spMkLst>
        </pc:spChg>
        <pc:graphicFrameChg chg="del mod modGraphic">
          <ac:chgData name="Sepideh Modgham" userId="4115b3b6-c566-49ec-8cd3-2d7651a9555d" providerId="ADAL" clId="{BDF3E597-07AA-4E8C-8292-C9356A5D3CB6}" dt="2026-04-14T15:14:39.504" v="317" actId="478"/>
          <ac:graphicFrameMkLst>
            <pc:docMk/>
            <pc:sldMk cId="2761407169" sldId="356"/>
            <ac:graphicFrameMk id="8" creationId="{F1E79B3F-79F2-C076-BEA1-98ED407B846C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E94CF-E6C7-4AB2-ACF5-EEAB3D2B6EC8}" type="datetimeFigureOut">
              <a:rPr lang="en-IE" smtClean="0"/>
              <a:t>08/05/2026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B6BB2-EF4E-464E-92C1-9DD4A900C5D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954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137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761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00D64-FEDF-5A2A-1B2B-BCF9DCBA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14D735-5008-B574-6E34-70435D894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3057C-0379-BAE0-03C3-B9E8F2C31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55A5E-1FAF-8D73-1CB2-8734417EF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419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37E57-6AB1-4C3D-8023-ADA48C48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780A42-E312-FFEB-6C72-943D75E42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68C4AA-4A5F-7FEE-FFBC-D9792229D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91BA3-CE99-6028-71AD-9F164ADD4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8768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627D1-02DF-42E4-4B17-90CF66D20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16BDE-6230-C357-5DFA-C60716A99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FF653-58DC-F8CF-3DB3-61B748015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F2B26-03A7-D949-6042-9E8B61D568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804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AB8BC-54C3-9B25-3538-A8F981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3366C-4B2D-186E-095B-0B2B3BFCF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20DDB-9111-C3BB-8F46-332F12102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1D7B9-FC16-9FE7-3363-9ED98F7E20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1585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8C35A-C40C-EF55-F8EE-2028BAD4C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2CC5D-4AA2-A3F1-0E83-628262BE1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734C0F-60C0-4DE1-FB73-793DCF8E2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67394-8086-D1BD-5736-F191D9BA7B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61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E56F-BCD7-4F35-B39B-922950324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5858C-C0E9-44BE-A16A-04F42C5B6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E67C9-BD9A-4B95-8746-530BFB57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372E1-0684-4E45-ACE9-093F28D5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3BD3-1144-460B-BC81-9618B67C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4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E842-E735-40C6-BBFF-1429937E0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C1A4E-F197-4FD9-A3FA-836372F9D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EB460-8303-4FDE-97C6-223A59BC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0A111-4796-4ABB-AEFF-6015F774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8771-1D8D-464D-8A13-927AC707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35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EE0F7-A3B5-4075-BCA4-56084734C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ED57F6-6055-40D2-A000-2D6AF953F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87CD-C7FE-480F-8495-91226FC3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6A2AD-55BA-4CE5-B429-9B1B3521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60E5D-A174-4EA6-B181-FADE943F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22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1111-A629-4909-9716-A0B12236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65F36-7B94-4EF1-A5FC-B875EC99E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1C335-4435-4409-97E1-A230C943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F7D29-E90E-4CC7-A227-B9BA6172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22C0C-4056-45EE-A9C9-E43EF425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240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B82F-F40A-4943-9222-C4ECCE78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2D0AA-CDB0-4E28-B90C-3164FFD4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B2FA1-DB88-4D4A-8FD9-D5295F29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29A77-54CA-4EEB-8A8B-6858F045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09545-19EF-4C94-84A2-7C935B39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63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AC6DC-E71C-4EC5-85ED-F6F430FD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FAAC-930B-461B-AE43-1631B3C44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58036-75BA-4E8B-8529-5FD6488B2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39245-23F2-4690-A1A7-4AEE113A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B07FD-14CD-467E-9A35-FE7C5EF6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C120F-220B-4CD4-B0B7-BE263E5B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4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CBED4-7412-4664-AE2C-E14F31ED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48BDA-3744-4426-9FDB-73412014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B898A-76E6-42F0-A8D2-24FB0D8A2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9089E-697A-4653-ABC3-EB03C0ECB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C0D650-CE78-4193-8B4A-D48EC2051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3E603-A126-4D64-90CB-9BE7346B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53ED42-7F0C-4A93-9ABA-B9DBBA3D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F1F34F-C338-435A-A0D1-B520ABB06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85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07EE-A18C-4C03-9128-BED204F9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C9CD4-101E-42E3-B20B-75FAFCA8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6468C-2B85-4E23-8CD7-6230BAFF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B6F7F-272A-452D-8AF8-BA984954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3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CBB2FA-AA82-4F15-B123-112615A7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70FCCA-91FE-4515-A55A-555805BE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E11DC-AA8D-4B43-B16E-8E11BC5F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3206-257D-4762-B461-A249DF0C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F68F3-A027-4A07-BCD4-498C1854D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6CCAC-6329-469B-9EF8-11D768DC6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B1E4C-292B-4771-BE1F-E686345B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74EF1-1DA0-44CA-8922-1F6EED3D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63785-4E7B-4FB7-B713-15AA7DBB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7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C9B4-A119-4EF3-A357-E2B5B4870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B32B8C-5BF2-45C6-94B5-A43B074B9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221A9-026A-4B0B-9162-19EF94EDD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BE4ED-D3FA-4039-9E87-7B1DCE5B4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C41FD-2855-4EF6-B2F3-6A1F38716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3C4DB-832D-473E-9D0D-23F05267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1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19BB72-2692-4EA6-9A86-26EB3AEA7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CCC62-3F5F-4069-B9D2-4524C5EC9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AB464-9A22-4D72-A4C8-256D02D2F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40A85-F303-4191-B330-2A7738FF4DCF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7D82-6EA5-425D-AAA8-BEB400DF1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EC323-3F88-4C58-8F2B-BA578884F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87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906" y="1909481"/>
            <a:ext cx="7853082" cy="1969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The natural environment of Pakistan</a:t>
            </a:r>
          </a:p>
          <a:p>
            <a:r>
              <a:rPr lang="en-GB" sz="2600" dirty="0">
                <a:latin typeface="Arial"/>
                <a:cs typeface="Arial"/>
              </a:rPr>
              <a:t>1.3.4 Case study: responding to climate change</a:t>
            </a:r>
            <a:endParaRPr lang="en-IE" sz="2600" dirty="0"/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Cambridge IGCSE</a:t>
            </a:r>
            <a:r>
              <a:rPr lang="en-GB" sz="2600" b="1" baseline="30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 </a:t>
            </a:r>
            <a:r>
              <a:rPr lang="en-GB" sz="2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O Level</a:t>
            </a:r>
            <a:endParaRPr lang="en-GB" sz="2600" b="1" baseline="30000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Pakistan Studies 0448 / 2059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9" y="451912"/>
            <a:ext cx="4046220" cy="650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906" y="6239435"/>
            <a:ext cx="4128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Version 1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11" y="6168533"/>
            <a:ext cx="1292225" cy="449580"/>
          </a:xfrm>
          <a:prstGeom prst="rect">
            <a:avLst/>
          </a:prstGeom>
        </p:spPr>
      </p:pic>
      <p:pic>
        <p:nvPicPr>
          <p:cNvPr id="2" name="drawing">
            <a:extLst>
              <a:ext uri="{FF2B5EF4-FFF2-40B4-BE49-F238E27FC236}">
                <a16:creationId xmlns:a16="http://schemas.microsoft.com/office/drawing/2014/main" id="{77CC29B1-C559-43C7-ED3A-34B334C81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711" y="3429000"/>
            <a:ext cx="2895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09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E169192-BC83-FACA-5ADF-6A89FFD1A60E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Learning objectives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06C001-C5CB-A4CB-EC3A-E5FE103B7907}"/>
              </a:ext>
            </a:extLst>
          </p:cNvPr>
          <p:cNvSpPr/>
          <p:nvPr/>
        </p:nvSpPr>
        <p:spPr>
          <a:xfrm>
            <a:off x="745069" y="1885241"/>
            <a:ext cx="10515600" cy="1306800"/>
          </a:xfrm>
          <a:prstGeom prst="roundRect">
            <a:avLst/>
          </a:prstGeom>
          <a:noFill/>
          <a:ln w="25400">
            <a:solidFill>
              <a:srgbClr val="D741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DC9B93E-FB9A-77C2-7CCE-B09A08680712}"/>
              </a:ext>
            </a:extLst>
          </p:cNvPr>
          <p:cNvSpPr/>
          <p:nvPr/>
        </p:nvSpPr>
        <p:spPr>
          <a:xfrm>
            <a:off x="946448" y="1955441"/>
            <a:ext cx="1166400" cy="1166400"/>
          </a:xfrm>
          <a:prstGeom prst="ellipse">
            <a:avLst/>
          </a:prstGeom>
          <a:solidFill>
            <a:srgbClr val="CC33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" name="Rectangle 2" descr="Head with Gears">
            <a:extLst>
              <a:ext uri="{FF2B5EF4-FFF2-40B4-BE49-F238E27FC236}">
                <a16:creationId xmlns:a16="http://schemas.microsoft.com/office/drawing/2014/main" id="{576E3170-B5DC-462B-C032-F99127547EEA}"/>
              </a:ext>
            </a:extLst>
          </p:cNvPr>
          <p:cNvSpPr/>
          <p:nvPr/>
        </p:nvSpPr>
        <p:spPr>
          <a:xfrm>
            <a:off x="991604" y="2007054"/>
            <a:ext cx="1082812" cy="1082812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D56AF-265C-C92C-BAD5-2019B321E2A6}"/>
              </a:ext>
            </a:extLst>
          </p:cNvPr>
          <p:cNvSpPr txBox="1"/>
          <p:nvPr/>
        </p:nvSpPr>
        <p:spPr>
          <a:xfrm>
            <a:off x="2799645" y="2132961"/>
            <a:ext cx="800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Describe one approach used by an organisation to respond to climate change in Pakistan.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A27DD7-4942-4491-2030-188A87BC0656}"/>
              </a:ext>
            </a:extLst>
          </p:cNvPr>
          <p:cNvSpPr/>
          <p:nvPr/>
        </p:nvSpPr>
        <p:spPr>
          <a:xfrm>
            <a:off x="762001" y="3448752"/>
            <a:ext cx="10515600" cy="1306800"/>
          </a:xfrm>
          <a:prstGeom prst="roundRect">
            <a:avLst/>
          </a:prstGeom>
          <a:noFill/>
          <a:ln w="25400">
            <a:solidFill>
              <a:srgbClr val="D741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EA46DC-8061-342A-35C6-7B059F9F67AE}"/>
              </a:ext>
            </a:extLst>
          </p:cNvPr>
          <p:cNvSpPr txBox="1"/>
          <p:nvPr/>
        </p:nvSpPr>
        <p:spPr>
          <a:xfrm>
            <a:off x="2816577" y="3696472"/>
            <a:ext cx="8003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Explain the aims and how the approach works.</a:t>
            </a:r>
          </a:p>
        </p:txBody>
      </p:sp>
      <p:sp>
        <p:nvSpPr>
          <p:cNvPr id="14" name="Rectangle 13" descr="Bullseye">
            <a:extLst>
              <a:ext uri="{FF2B5EF4-FFF2-40B4-BE49-F238E27FC236}">
                <a16:creationId xmlns:a16="http://schemas.microsoft.com/office/drawing/2014/main" id="{66A137B2-9A28-3616-9468-E1D921C1B0DC}"/>
              </a:ext>
            </a:extLst>
          </p:cNvPr>
          <p:cNvSpPr/>
          <p:nvPr/>
        </p:nvSpPr>
        <p:spPr>
          <a:xfrm>
            <a:off x="991604" y="3570564"/>
            <a:ext cx="1082812" cy="1082812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E330FD-30B7-AB77-38D4-2B460297F929}"/>
              </a:ext>
            </a:extLst>
          </p:cNvPr>
          <p:cNvSpPr/>
          <p:nvPr/>
        </p:nvSpPr>
        <p:spPr>
          <a:xfrm>
            <a:off x="762001" y="5012266"/>
            <a:ext cx="10566399" cy="1306800"/>
          </a:xfrm>
          <a:prstGeom prst="roundRect">
            <a:avLst/>
          </a:prstGeom>
          <a:noFill/>
          <a:ln w="25400">
            <a:solidFill>
              <a:srgbClr val="D741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152DC-3CAC-0884-3719-23B58E1DB588}"/>
              </a:ext>
            </a:extLst>
          </p:cNvPr>
          <p:cNvSpPr txBox="1"/>
          <p:nvPr/>
        </p:nvSpPr>
        <p:spPr>
          <a:xfrm>
            <a:off x="2867376" y="5259986"/>
            <a:ext cx="8003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Explain the aims and how the approach works.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A5EF45-C22D-9805-2A79-D795AABC162C}"/>
              </a:ext>
            </a:extLst>
          </p:cNvPr>
          <p:cNvSpPr/>
          <p:nvPr/>
        </p:nvSpPr>
        <p:spPr>
          <a:xfrm>
            <a:off x="987848" y="5123866"/>
            <a:ext cx="1083600" cy="1083600"/>
          </a:xfrm>
          <a:prstGeom prst="ellipse">
            <a:avLst/>
          </a:prstGeom>
          <a:solidFill>
            <a:srgbClr val="D74120"/>
          </a:solidFill>
          <a:ln>
            <a:solidFill>
              <a:srgbClr val="D7412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9" name="Rectangle 18" descr="Checkmark">
            <a:extLst>
              <a:ext uri="{FF2B5EF4-FFF2-40B4-BE49-F238E27FC236}">
                <a16:creationId xmlns:a16="http://schemas.microsoft.com/office/drawing/2014/main" id="{5DF1A802-9E79-569B-4F51-A880ABC68F3B}"/>
              </a:ext>
            </a:extLst>
          </p:cNvPr>
          <p:cNvSpPr/>
          <p:nvPr/>
        </p:nvSpPr>
        <p:spPr>
          <a:xfrm>
            <a:off x="1219661" y="5306379"/>
            <a:ext cx="710743" cy="820204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40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80020-26A1-F450-68D2-D22C2CEEC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E6DB3E-3EB7-5E8F-0312-FA79BF4CBD96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Starter a</a:t>
            </a:r>
            <a:r>
              <a:rPr lang="en-GB" sz="3600" b="1" dirty="0" err="1">
                <a:solidFill>
                  <a:prstClr val="white"/>
                </a:solidFill>
                <a:latin typeface="Arial"/>
                <a:cs typeface="Arial"/>
              </a:rPr>
              <a:t>ctivity</a:t>
            </a:r>
            <a:endParaRPr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72EEE8-8AAE-CB01-5490-BCD242C7B120}"/>
              </a:ext>
            </a:extLst>
          </p:cNvPr>
          <p:cNvSpPr txBox="1"/>
          <p:nvPr/>
        </p:nvSpPr>
        <p:spPr>
          <a:xfrm>
            <a:off x="333935" y="2584989"/>
            <a:ext cx="11524129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Recall one climate change mitigation and one climate change adaptation strategy from previous lessons.</a:t>
            </a: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Which one would you prefer to implement if given the choice? Why?</a:t>
            </a: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Do you think only one of these should be used, or both in conjunction? Why?</a:t>
            </a:r>
          </a:p>
        </p:txBody>
      </p:sp>
    </p:spTree>
    <p:extLst>
      <p:ext uri="{BB962C8B-B14F-4D97-AF65-F5344CB8AC3E}">
        <p14:creationId xmlns:p14="http://schemas.microsoft.com/office/powerpoint/2010/main" val="1127171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54891-C67A-D489-1DE3-FE654E4F9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4E4B46-ED5C-0DCA-81AE-FCACC53E43B2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UNDP flood recovery programme 2025 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B024C-A3B1-D248-C78B-B37C8521137C}"/>
              </a:ext>
            </a:extLst>
          </p:cNvPr>
          <p:cNvSpPr txBox="1"/>
          <p:nvPr/>
        </p:nvSpPr>
        <p:spPr>
          <a:xfrm>
            <a:off x="333935" y="2232855"/>
            <a:ext cx="11524129" cy="3077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Reviving community infrastructure</a:t>
            </a: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Rebuilding climate-resilient housing</a:t>
            </a: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Restoring livelihoods and essential supplies</a:t>
            </a: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Revitalising agriculture and water security</a:t>
            </a: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Strengthening institutional capacity</a:t>
            </a: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ea typeface="+mn-lt"/>
              <a:cs typeface="+mn-lt"/>
            </a:endParaRPr>
          </a:p>
        </p:txBody>
      </p:sp>
      <p:pic>
        <p:nvPicPr>
          <p:cNvPr id="3" name="Graphic 2" descr="Neighborhood outline">
            <a:extLst>
              <a:ext uri="{FF2B5EF4-FFF2-40B4-BE49-F238E27FC236}">
                <a16:creationId xmlns:a16="http://schemas.microsoft.com/office/drawing/2014/main" id="{87B17BCD-2361-9D03-2BC7-479181026A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9732" y="3569277"/>
            <a:ext cx="2845377" cy="2758786"/>
          </a:xfrm>
          <a:prstGeom prst="rect">
            <a:avLst/>
          </a:prstGeom>
        </p:spPr>
      </p:pic>
      <p:pic>
        <p:nvPicPr>
          <p:cNvPr id="4" name="Graphic 3" descr="Group outline">
            <a:extLst>
              <a:ext uri="{FF2B5EF4-FFF2-40B4-BE49-F238E27FC236}">
                <a16:creationId xmlns:a16="http://schemas.microsoft.com/office/drawing/2014/main" id="{8214513E-064D-4CD8-E066-595110F9BF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7947" y="1547379"/>
            <a:ext cx="2386445" cy="23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12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6B9A1-71DC-7B2B-A987-CB6C2B32A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9180AE-0DE9-49BD-D341-119D66E5DD37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Green Climate Fund: Green BRT Karachi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DFAF0-1955-A344-74B2-0AA5710A2B80}"/>
              </a:ext>
            </a:extLst>
          </p:cNvPr>
          <p:cNvSpPr txBox="1"/>
          <p:nvPr/>
        </p:nvSpPr>
        <p:spPr>
          <a:xfrm>
            <a:off x="443752" y="1581048"/>
            <a:ext cx="6456375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Low emissions transport</a:t>
            </a: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Introduction of biomethane hybrid bus fleet</a:t>
            </a:r>
          </a:p>
        </p:txBody>
      </p:sp>
      <p:pic>
        <p:nvPicPr>
          <p:cNvPr id="3" name="Picture 2" descr="A path with trees and a building in the background&#10;&#10;AI-generated content may be incorrect.">
            <a:extLst>
              <a:ext uri="{FF2B5EF4-FFF2-40B4-BE49-F238E27FC236}">
                <a16:creationId xmlns:a16="http://schemas.microsoft.com/office/drawing/2014/main" id="{B56E6919-2CBA-65E9-9662-E2F0C8A7F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508" y="2017568"/>
            <a:ext cx="4511523" cy="3229841"/>
          </a:xfrm>
          <a:prstGeom prst="rect">
            <a:avLst/>
          </a:prstGeom>
        </p:spPr>
      </p:pic>
      <p:pic>
        <p:nvPicPr>
          <p:cNvPr id="4" name="Picture 3" descr="A group of kids getting off a school bus&#10;&#10;AI-generated content may be incorrect.">
            <a:extLst>
              <a:ext uri="{FF2B5EF4-FFF2-40B4-BE49-F238E27FC236}">
                <a16:creationId xmlns:a16="http://schemas.microsoft.com/office/drawing/2014/main" id="{19258968-A561-193D-7EB2-E2975F594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049" y="3429000"/>
            <a:ext cx="4183676" cy="322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2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CF8D-8C70-C009-63BE-3FD1E173C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4DF79B-68BD-15E9-B125-8A6D65D02F2F}"/>
              </a:ext>
            </a:extLst>
          </p:cNvPr>
          <p:cNvSpPr/>
          <p:nvPr/>
        </p:nvSpPr>
        <p:spPr>
          <a:xfrm>
            <a:off x="0" y="0"/>
            <a:ext cx="12200659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Green Climate Fund: Glacial lake outburst </a:t>
            </a:r>
            <a:endParaRPr lang="en-US" sz="3600" dirty="0">
              <a:solidFill>
                <a:prstClr val="white"/>
              </a:solidFill>
              <a:latin typeface="Calibri" panose="020F0502020204030204"/>
              <a:ea typeface="Calibri"/>
              <a:cs typeface="Calibri"/>
            </a:endParaRPr>
          </a:p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flood risk reduction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18799-F46B-7C18-79C3-ACFD156B2718}"/>
              </a:ext>
            </a:extLst>
          </p:cNvPr>
          <p:cNvSpPr txBox="1"/>
          <p:nvPr/>
        </p:nvSpPr>
        <p:spPr>
          <a:xfrm>
            <a:off x="443753" y="1546412"/>
            <a:ext cx="11524129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Construction of engineering structures such as dams, ponds, spill ways</a:t>
            </a: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Introduction of weather monitoring stations, flood gauges, hydrological modelling</a:t>
            </a:r>
          </a:p>
        </p:txBody>
      </p:sp>
      <p:pic>
        <p:nvPicPr>
          <p:cNvPr id="3" name="Picture 2" descr="A snowy mountain with clouds in the sky&#10;&#10;AI-generated content may be incorrect.">
            <a:extLst>
              <a:ext uri="{FF2B5EF4-FFF2-40B4-BE49-F238E27FC236}">
                <a16:creationId xmlns:a16="http://schemas.microsoft.com/office/drawing/2014/main" id="{FDA0CFAA-CC8F-04E1-A672-591591CDD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155" y="2870211"/>
            <a:ext cx="6613363" cy="371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98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E344E-C0B8-F5D5-873C-5C69E9A8F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FD0B4-E42B-89E8-EEBC-8269898D6703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Reflection and e</a:t>
            </a: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valuation</a:t>
            </a:r>
            <a:endParaRPr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406C21-E91A-0B8E-6398-8D3235EFB57F}"/>
              </a:ext>
            </a:extLst>
          </p:cNvPr>
          <p:cNvSpPr txBox="1"/>
          <p:nvPr/>
        </p:nvSpPr>
        <p:spPr>
          <a:xfrm>
            <a:off x="588818" y="1731818"/>
            <a:ext cx="11083635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Revisit the climate change management approaches discussed during this lesson.</a:t>
            </a:r>
          </a:p>
          <a:p>
            <a:br>
              <a:rPr lang="en-US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Which one do you prefer and why?</a:t>
            </a:r>
          </a:p>
          <a:p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Imagine how your chosen approach could improve the environment, economy and lives of people. </a:t>
            </a:r>
          </a:p>
        </p:txBody>
      </p:sp>
    </p:spTree>
    <p:extLst>
      <p:ext uri="{BB962C8B-B14F-4D97-AF65-F5344CB8AC3E}">
        <p14:creationId xmlns:p14="http://schemas.microsoft.com/office/powerpoint/2010/main" val="3596164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7VPTP7ZE6X33-2020743336-672</_dlc_DocId>
    <_dlc_DocIdUrl xmlns="9ad1216b-cdc1-40e2-a0c2-94597fd44697">
      <Url>https://cambridgeorg.sharepoint.com/sites/cie/education/pd/Curriculum_Support/_layouts/15/DocIdRedir.aspx?ID=7VPTP7ZE6X33-2020743336-672</Url>
      <Description>7VPTP7ZE6X33-2020743336-672</Description>
    </_dlc_DocIdUrl>
  </documentManagement>
</p:properties>
</file>

<file path=customXml/itemProps1.xml><?xml version="1.0" encoding="utf-8"?>
<ds:datastoreItem xmlns:ds="http://schemas.openxmlformats.org/officeDocument/2006/customXml" ds:itemID="{5ADE808B-ED46-4FF2-A537-F069B556BE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FB26F4-A685-4589-86FD-0131A6B03A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838129-9ABB-4BBD-9E1C-62E38680A99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4BA4019-738D-496C-A1C7-79FF74967822}">
  <ds:schemaRefs>
    <ds:schemaRef ds:uri="http://schemas.microsoft.com/office/2006/documentManagement/types"/>
    <ds:schemaRef ds:uri="http://schemas.microsoft.com/office/2006/metadata/properties"/>
    <ds:schemaRef ds:uri="9ad1216b-cdc1-40e2-a0c2-94597fd44697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1f25e64-7226-490b-ade3-8cf84afff5d2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10964</TotalTime>
  <Words>228</Words>
  <Application>Microsoft Office PowerPoint</Application>
  <PresentationFormat>Widescreen</PresentationFormat>
  <Paragraphs>39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went wrong?</dc:title>
  <dc:creator>Lois Lindemann</dc:creator>
  <cp:lastModifiedBy>Sepideh Modgham</cp:lastModifiedBy>
  <cp:revision>368</cp:revision>
  <cp:lastPrinted>2018-01-14T21:28:16Z</cp:lastPrinted>
  <dcterms:created xsi:type="dcterms:W3CDTF">2018-01-14T21:11:47Z</dcterms:created>
  <dcterms:modified xsi:type="dcterms:W3CDTF">2026-05-08T14:12:45Z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_dlc_DocIdItemGuid">
    <vt:lpwstr>62853d62-b9ba-42f5-9a02-e70cb469afdc</vt:lpwstr>
  </property>
  <property fmtid="{D5CDD505-2E9C-101B-9397-08002B2CF9AE}" pid="4" name="MediaServiceImageTags">
    <vt:lpwstr/>
  </property>
</Properties>
</file>