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5"/>
  </p:notesMasterIdLst>
  <p:handoutMasterIdLst>
    <p:handoutMasterId r:id="rId16"/>
  </p:handoutMasterIdLst>
  <p:sldIdLst>
    <p:sldId id="343" r:id="rId6"/>
    <p:sldId id="298" r:id="rId7"/>
    <p:sldId id="333" r:id="rId8"/>
    <p:sldId id="322" r:id="rId9"/>
    <p:sldId id="336" r:id="rId10"/>
    <p:sldId id="339" r:id="rId11"/>
    <p:sldId id="340" r:id="rId12"/>
    <p:sldId id="341" r:id="rId13"/>
    <p:sldId id="30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A9EFEC-7E12-4A79-B196-F3E2CBF643F4}" v="2" dt="2026-01-07T09:55:11.7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23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099CAC30-79AE-4DCE-97A7-3B8E8A0057CB}"/>
    <pc:docChg chg="custSel addSld delSld modSld">
      <pc:chgData name="Karolyn Feliciani" userId="4076af5d-4c02-40b8-bc9d-56f6c404e751" providerId="ADAL" clId="{099CAC30-79AE-4DCE-97A7-3B8E8A0057CB}" dt="2026-01-07T09:59:49.368" v="62" actId="120"/>
      <pc:docMkLst>
        <pc:docMk/>
      </pc:docMkLst>
      <pc:sldChg chg="modSp mod">
        <pc:chgData name="Karolyn Feliciani" userId="4076af5d-4c02-40b8-bc9d-56f6c404e751" providerId="ADAL" clId="{099CAC30-79AE-4DCE-97A7-3B8E8A0057CB}" dt="2026-01-07T09:56:02.272" v="20" actId="120"/>
        <pc:sldMkLst>
          <pc:docMk/>
          <pc:sldMk cId="1677304970" sldId="298"/>
        </pc:sldMkLst>
        <pc:spChg chg="mod">
          <ac:chgData name="Karolyn Feliciani" userId="4076af5d-4c02-40b8-bc9d-56f6c404e751" providerId="ADAL" clId="{099CAC30-79AE-4DCE-97A7-3B8E8A0057CB}" dt="2026-01-07T09:56:02.272" v="20" actId="120"/>
          <ac:spMkLst>
            <pc:docMk/>
            <pc:sldMk cId="1677304970" sldId="298"/>
            <ac:spMk id="4" creationId="{8A3FCDC3-543C-8905-8EB4-3AC0E32FFFFF}"/>
          </ac:spMkLst>
        </pc:spChg>
      </pc:sldChg>
      <pc:sldChg chg="modSp mod">
        <pc:chgData name="Karolyn Feliciani" userId="4076af5d-4c02-40b8-bc9d-56f6c404e751" providerId="ADAL" clId="{099CAC30-79AE-4DCE-97A7-3B8E8A0057CB}" dt="2026-01-07T09:59:49.368" v="62" actId="120"/>
        <pc:sldMkLst>
          <pc:docMk/>
          <pc:sldMk cId="2771976208" sldId="307"/>
        </pc:sldMkLst>
        <pc:spChg chg="mod">
          <ac:chgData name="Karolyn Feliciani" userId="4076af5d-4c02-40b8-bc9d-56f6c404e751" providerId="ADAL" clId="{099CAC30-79AE-4DCE-97A7-3B8E8A0057CB}" dt="2026-01-07T09:59:49.368" v="62" actId="120"/>
          <ac:spMkLst>
            <pc:docMk/>
            <pc:sldMk cId="2771976208" sldId="307"/>
            <ac:spMk id="2" creationId="{5E12151D-E29A-FDF0-294D-5091731AA87F}"/>
          </ac:spMkLst>
        </pc:spChg>
      </pc:sldChg>
      <pc:sldChg chg="modSp mod">
        <pc:chgData name="Karolyn Feliciani" userId="4076af5d-4c02-40b8-bc9d-56f6c404e751" providerId="ADAL" clId="{099CAC30-79AE-4DCE-97A7-3B8E8A0057CB}" dt="2026-01-07T09:57:11.418" v="28" actId="313"/>
        <pc:sldMkLst>
          <pc:docMk/>
          <pc:sldMk cId="2489020089" sldId="322"/>
        </pc:sldMkLst>
        <pc:spChg chg="mod">
          <ac:chgData name="Karolyn Feliciani" userId="4076af5d-4c02-40b8-bc9d-56f6c404e751" providerId="ADAL" clId="{099CAC30-79AE-4DCE-97A7-3B8E8A0057CB}" dt="2026-01-07T09:57:11.418" v="28" actId="313"/>
          <ac:spMkLst>
            <pc:docMk/>
            <pc:sldMk cId="2489020089" sldId="322"/>
            <ac:spMk id="4" creationId="{E1002C61-6357-87F2-E88C-5E97C35CEB53}"/>
          </ac:spMkLst>
        </pc:spChg>
      </pc:sldChg>
      <pc:sldChg chg="modSp mod">
        <pc:chgData name="Karolyn Feliciani" userId="4076af5d-4c02-40b8-bc9d-56f6c404e751" providerId="ADAL" clId="{099CAC30-79AE-4DCE-97A7-3B8E8A0057CB}" dt="2026-01-07T09:57:51.548" v="29" actId="20577"/>
        <pc:sldMkLst>
          <pc:docMk/>
          <pc:sldMk cId="3061927069" sldId="336"/>
        </pc:sldMkLst>
        <pc:spChg chg="mod">
          <ac:chgData name="Karolyn Feliciani" userId="4076af5d-4c02-40b8-bc9d-56f6c404e751" providerId="ADAL" clId="{099CAC30-79AE-4DCE-97A7-3B8E8A0057CB}" dt="2026-01-07T09:57:51.548" v="29" actId="20577"/>
          <ac:spMkLst>
            <pc:docMk/>
            <pc:sldMk cId="3061927069" sldId="336"/>
            <ac:spMk id="4" creationId="{8A3FCDC3-543C-8905-8EB4-3AC0E32FFFFF}"/>
          </ac:spMkLst>
        </pc:spChg>
      </pc:sldChg>
      <pc:sldChg chg="del">
        <pc:chgData name="Karolyn Feliciani" userId="4076af5d-4c02-40b8-bc9d-56f6c404e751" providerId="ADAL" clId="{099CAC30-79AE-4DCE-97A7-3B8E8A0057CB}" dt="2026-01-07T09:55:32.217" v="15" actId="2696"/>
        <pc:sldMkLst>
          <pc:docMk/>
          <pc:sldMk cId="2185037172" sldId="338"/>
        </pc:sldMkLst>
      </pc:sldChg>
      <pc:sldChg chg="modSp mod">
        <pc:chgData name="Karolyn Feliciani" userId="4076af5d-4c02-40b8-bc9d-56f6c404e751" providerId="ADAL" clId="{099CAC30-79AE-4DCE-97A7-3B8E8A0057CB}" dt="2026-01-07T09:59:27.818" v="60" actId="120"/>
        <pc:sldMkLst>
          <pc:docMk/>
          <pc:sldMk cId="3677036999" sldId="339"/>
        </pc:sldMkLst>
        <pc:spChg chg="mod">
          <ac:chgData name="Karolyn Feliciani" userId="4076af5d-4c02-40b8-bc9d-56f6c404e751" providerId="ADAL" clId="{099CAC30-79AE-4DCE-97A7-3B8E8A0057CB}" dt="2026-01-07T09:59:27.818" v="60" actId="120"/>
          <ac:spMkLst>
            <pc:docMk/>
            <pc:sldMk cId="3677036999" sldId="339"/>
            <ac:spMk id="4" creationId="{213B8D77-6841-AF8A-8728-5E808C4A9048}"/>
          </ac:spMkLst>
        </pc:spChg>
      </pc:sldChg>
      <pc:sldChg chg="modSp mod">
        <pc:chgData name="Karolyn Feliciani" userId="4076af5d-4c02-40b8-bc9d-56f6c404e751" providerId="ADAL" clId="{099CAC30-79AE-4DCE-97A7-3B8E8A0057CB}" dt="2026-01-07T09:59:17.609" v="59" actId="313"/>
        <pc:sldMkLst>
          <pc:docMk/>
          <pc:sldMk cId="1517816685" sldId="341"/>
        </pc:sldMkLst>
        <pc:spChg chg="mod">
          <ac:chgData name="Karolyn Feliciani" userId="4076af5d-4c02-40b8-bc9d-56f6c404e751" providerId="ADAL" clId="{099CAC30-79AE-4DCE-97A7-3B8E8A0057CB}" dt="2026-01-07T09:59:17.609" v="59" actId="313"/>
          <ac:spMkLst>
            <pc:docMk/>
            <pc:sldMk cId="1517816685" sldId="341"/>
            <ac:spMk id="4" creationId="{448AA049-5FB5-D0BD-E4E7-7C2DC8D27897}"/>
          </ac:spMkLst>
        </pc:spChg>
      </pc:sldChg>
      <pc:sldChg chg="modSp add mod">
        <pc:chgData name="Karolyn Feliciani" userId="4076af5d-4c02-40b8-bc9d-56f6c404e751" providerId="ADAL" clId="{099CAC30-79AE-4DCE-97A7-3B8E8A0057CB}" dt="2026-01-07T09:55:26.060" v="14" actId="1076"/>
        <pc:sldMkLst>
          <pc:docMk/>
          <pc:sldMk cId="1130971648" sldId="343"/>
        </pc:sldMkLst>
        <pc:spChg chg="mod">
          <ac:chgData name="Karolyn Feliciani" userId="4076af5d-4c02-40b8-bc9d-56f6c404e751" providerId="ADAL" clId="{099CAC30-79AE-4DCE-97A7-3B8E8A0057CB}" dt="2026-01-07T09:55:26.060" v="14" actId="1076"/>
          <ac:spMkLst>
            <pc:docMk/>
            <pc:sldMk cId="1130971648" sldId="343"/>
            <ac:spMk id="4" creationId="{8A3FCDC3-543C-8905-8EB4-3AC0E32FFFFF}"/>
          </ac:spMkLst>
        </pc:spChg>
      </pc:sldChg>
    </pc:docChg>
  </pc:docChgLst>
  <pc:docChgLst>
    <pc:chgData name="Lizzie Gauntlett" userId="1dc7c36a1b1a647d" providerId="LiveId" clId="{C1DC5315-D282-429F-B35A-871ABF7A65E8}"/>
    <pc:docChg chg="custSel addSld delSld modSld sldOrd">
      <pc:chgData name="Lizzie Gauntlett" userId="1dc7c36a1b1a647d" providerId="LiveId" clId="{C1DC5315-D282-429F-B35A-871ABF7A65E8}" dt="2025-12-10T10:16:52.797" v="1964" actId="20577"/>
      <pc:docMkLst>
        <pc:docMk/>
      </pc:docMkLst>
      <pc:sldChg chg="modSp mod ord">
        <pc:chgData name="Lizzie Gauntlett" userId="1dc7c36a1b1a647d" providerId="LiveId" clId="{C1DC5315-D282-429F-B35A-871ABF7A65E8}" dt="2025-12-10T09:52:18.576" v="478" actId="20577"/>
        <pc:sldMkLst>
          <pc:docMk/>
          <pc:sldMk cId="1677304970" sldId="298"/>
        </pc:sldMkLst>
        <pc:spChg chg="mod">
          <ac:chgData name="Lizzie Gauntlett" userId="1dc7c36a1b1a647d" providerId="LiveId" clId="{C1DC5315-D282-429F-B35A-871ABF7A65E8}" dt="2025-12-10T09:52:18.576" v="478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addSp delSp modSp mod">
        <pc:chgData name="Lizzie Gauntlett" userId="1dc7c36a1b1a647d" providerId="LiveId" clId="{C1DC5315-D282-429F-B35A-871ABF7A65E8}" dt="2025-12-10T10:10:15.459" v="1888" actId="113"/>
        <pc:sldMkLst>
          <pc:docMk/>
          <pc:sldMk cId="2771976208" sldId="307"/>
        </pc:sldMkLst>
        <pc:spChg chg="mod">
          <ac:chgData name="Lizzie Gauntlett" userId="1dc7c36a1b1a647d" providerId="LiveId" clId="{C1DC5315-D282-429F-B35A-871ABF7A65E8}" dt="2025-12-10T10:10:15.459" v="1888" actId="113"/>
          <ac:spMkLst>
            <pc:docMk/>
            <pc:sldMk cId="2771976208" sldId="307"/>
            <ac:spMk id="2" creationId="{5E12151D-E29A-FDF0-294D-5091731AA87F}"/>
          </ac:spMkLst>
        </pc:spChg>
      </pc:sldChg>
      <pc:sldChg chg="modSp mod ord">
        <pc:chgData name="Lizzie Gauntlett" userId="1dc7c36a1b1a647d" providerId="LiveId" clId="{C1DC5315-D282-429F-B35A-871ABF7A65E8}" dt="2025-12-10T09:54:35.601" v="770" actId="20577"/>
        <pc:sldMkLst>
          <pc:docMk/>
          <pc:sldMk cId="2489020089" sldId="322"/>
        </pc:sldMkLst>
        <pc:spChg chg="mod">
          <ac:chgData name="Lizzie Gauntlett" userId="1dc7c36a1b1a647d" providerId="LiveId" clId="{C1DC5315-D282-429F-B35A-871ABF7A65E8}" dt="2025-12-10T09:53:24.344" v="727" actId="20577"/>
          <ac:spMkLst>
            <pc:docMk/>
            <pc:sldMk cId="2489020089" sldId="322"/>
            <ac:spMk id="2" creationId="{9DB82052-FB06-EB29-235D-D895AFE80018}"/>
          </ac:spMkLst>
        </pc:spChg>
        <pc:spChg chg="mod">
          <ac:chgData name="Lizzie Gauntlett" userId="1dc7c36a1b1a647d" providerId="LiveId" clId="{C1DC5315-D282-429F-B35A-871ABF7A65E8}" dt="2025-12-10T09:54:35.601" v="770" actId="20577"/>
          <ac:spMkLst>
            <pc:docMk/>
            <pc:sldMk cId="2489020089" sldId="322"/>
            <ac:spMk id="4" creationId="{E1002C61-6357-87F2-E88C-5E97C35CEB53}"/>
          </ac:spMkLst>
        </pc:spChg>
      </pc:sldChg>
      <pc:sldChg chg="modSp mod ord">
        <pc:chgData name="Lizzie Gauntlett" userId="1dc7c36a1b1a647d" providerId="LiveId" clId="{C1DC5315-D282-429F-B35A-871ABF7A65E8}" dt="2025-12-10T09:53:17.252" v="716" actId="20577"/>
        <pc:sldMkLst>
          <pc:docMk/>
          <pc:sldMk cId="1198625482" sldId="333"/>
        </pc:sldMkLst>
        <pc:spChg chg="mod">
          <ac:chgData name="Lizzie Gauntlett" userId="1dc7c36a1b1a647d" providerId="LiveId" clId="{C1DC5315-D282-429F-B35A-871ABF7A65E8}" dt="2025-12-10T09:52:33.107" v="503" actId="20577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Lizzie Gauntlett" userId="1dc7c36a1b1a647d" providerId="LiveId" clId="{C1DC5315-D282-429F-B35A-871ABF7A65E8}" dt="2025-12-10T09:53:17.252" v="716" actId="20577"/>
          <ac:spMkLst>
            <pc:docMk/>
            <pc:sldMk cId="1198625482" sldId="333"/>
            <ac:spMk id="4" creationId="{9F31BEDC-13C9-7154-7D8E-964D57B4F8CA}"/>
          </ac:spMkLst>
        </pc:spChg>
      </pc:sldChg>
      <pc:sldChg chg="modSp mod ord">
        <pc:chgData name="Lizzie Gauntlett" userId="1dc7c36a1b1a647d" providerId="LiveId" clId="{C1DC5315-D282-429F-B35A-871ABF7A65E8}" dt="2025-12-10T10:01:16.572" v="1366" actId="313"/>
        <pc:sldMkLst>
          <pc:docMk/>
          <pc:sldMk cId="3061927069" sldId="336"/>
        </pc:sldMkLst>
        <pc:spChg chg="mod">
          <ac:chgData name="Lizzie Gauntlett" userId="1dc7c36a1b1a647d" providerId="LiveId" clId="{C1DC5315-D282-429F-B35A-871ABF7A65E8}" dt="2025-12-10T10:01:16.572" v="1366" actId="313"/>
          <ac:spMkLst>
            <pc:docMk/>
            <pc:sldMk cId="3061927069" sldId="336"/>
            <ac:spMk id="4" creationId="{8A3FCDC3-543C-8905-8EB4-3AC0E32FFFFF}"/>
          </ac:spMkLst>
        </pc:spChg>
      </pc:sldChg>
      <pc:sldChg chg="modSp add mod">
        <pc:chgData name="Lizzie Gauntlett" userId="1dc7c36a1b1a647d" providerId="LiveId" clId="{C1DC5315-D282-429F-B35A-871ABF7A65E8}" dt="2025-12-10T10:16:52.797" v="1964" actId="20577"/>
        <pc:sldMkLst>
          <pc:docMk/>
          <pc:sldMk cId="2185037172" sldId="338"/>
        </pc:sldMkLst>
        <pc:spChg chg="mod">
          <ac:chgData name="Lizzie Gauntlett" userId="1dc7c36a1b1a647d" providerId="LiveId" clId="{C1DC5315-D282-429F-B35A-871ABF7A65E8}" dt="2025-12-10T09:45:54.356" v="53" actId="20577"/>
          <ac:spMkLst>
            <pc:docMk/>
            <pc:sldMk cId="2185037172" sldId="338"/>
            <ac:spMk id="2" creationId="{17B9AAED-76D2-A879-90A1-DF62ACF5E452}"/>
          </ac:spMkLst>
        </pc:spChg>
        <pc:spChg chg="mod">
          <ac:chgData name="Lizzie Gauntlett" userId="1dc7c36a1b1a647d" providerId="LiveId" clId="{C1DC5315-D282-429F-B35A-871ABF7A65E8}" dt="2025-12-10T10:16:52.797" v="1964" actId="20577"/>
          <ac:spMkLst>
            <pc:docMk/>
            <pc:sldMk cId="2185037172" sldId="338"/>
            <ac:spMk id="3" creationId="{F309D4D4-9F86-BBA8-0786-7D77D861BB5E}"/>
          </ac:spMkLst>
        </pc:spChg>
      </pc:sldChg>
      <pc:sldChg chg="modSp add mod">
        <pc:chgData name="Lizzie Gauntlett" userId="1dc7c36a1b1a647d" providerId="LiveId" clId="{C1DC5315-D282-429F-B35A-871ABF7A65E8}" dt="2025-12-10T10:11:47.979" v="1894" actId="255"/>
        <pc:sldMkLst>
          <pc:docMk/>
          <pc:sldMk cId="3677036999" sldId="339"/>
        </pc:sldMkLst>
        <pc:spChg chg="mod">
          <ac:chgData name="Lizzie Gauntlett" userId="1dc7c36a1b1a647d" providerId="LiveId" clId="{C1DC5315-D282-429F-B35A-871ABF7A65E8}" dt="2025-12-10T10:11:34.255" v="1891" actId="1076"/>
          <ac:spMkLst>
            <pc:docMk/>
            <pc:sldMk cId="3677036999" sldId="339"/>
            <ac:spMk id="2" creationId="{6A06D702-5811-A403-8BCB-F61D73B3BA20}"/>
          </ac:spMkLst>
        </pc:spChg>
        <pc:spChg chg="mod">
          <ac:chgData name="Lizzie Gauntlett" userId="1dc7c36a1b1a647d" providerId="LiveId" clId="{C1DC5315-D282-429F-B35A-871ABF7A65E8}" dt="2025-12-10T10:11:47.979" v="1894" actId="255"/>
          <ac:spMkLst>
            <pc:docMk/>
            <pc:sldMk cId="3677036999" sldId="339"/>
            <ac:spMk id="4" creationId="{213B8D77-6841-AF8A-8728-5E808C4A9048}"/>
          </ac:spMkLst>
        </pc:spChg>
      </pc:sldChg>
      <pc:sldChg chg="modSp add mod">
        <pc:chgData name="Lizzie Gauntlett" userId="1dc7c36a1b1a647d" providerId="LiveId" clId="{C1DC5315-D282-429F-B35A-871ABF7A65E8}" dt="2025-12-10T10:06:50.573" v="1700" actId="113"/>
        <pc:sldMkLst>
          <pc:docMk/>
          <pc:sldMk cId="2326226572" sldId="340"/>
        </pc:sldMkLst>
        <pc:spChg chg="mod">
          <ac:chgData name="Lizzie Gauntlett" userId="1dc7c36a1b1a647d" providerId="LiveId" clId="{C1DC5315-D282-429F-B35A-871ABF7A65E8}" dt="2025-12-10T10:06:50.573" v="1700" actId="113"/>
          <ac:spMkLst>
            <pc:docMk/>
            <pc:sldMk cId="2326226572" sldId="340"/>
            <ac:spMk id="3" creationId="{08BE031F-387D-43F8-37B8-35F8F5422A25}"/>
          </ac:spMkLst>
        </pc:spChg>
        <pc:spChg chg="mod">
          <ac:chgData name="Lizzie Gauntlett" userId="1dc7c36a1b1a647d" providerId="LiveId" clId="{C1DC5315-D282-429F-B35A-871ABF7A65E8}" dt="2025-12-10T10:03:33.401" v="1602" actId="20577"/>
          <ac:spMkLst>
            <pc:docMk/>
            <pc:sldMk cId="2326226572" sldId="340"/>
            <ac:spMk id="4" creationId="{9C644F69-876B-5175-995B-B1AE67C04FAC}"/>
          </ac:spMkLst>
        </pc:spChg>
      </pc:sldChg>
      <pc:sldChg chg="modSp add mod">
        <pc:chgData name="Lizzie Gauntlett" userId="1dc7c36a1b1a647d" providerId="LiveId" clId="{C1DC5315-D282-429F-B35A-871ABF7A65E8}" dt="2025-12-10T10:12:47.995" v="1908" actId="14100"/>
        <pc:sldMkLst>
          <pc:docMk/>
          <pc:sldMk cId="1517816685" sldId="341"/>
        </pc:sldMkLst>
        <pc:spChg chg="mod">
          <ac:chgData name="Lizzie Gauntlett" userId="1dc7c36a1b1a647d" providerId="LiveId" clId="{C1DC5315-D282-429F-B35A-871ABF7A65E8}" dt="2025-12-10T10:12:36.913" v="1905" actId="1035"/>
          <ac:spMkLst>
            <pc:docMk/>
            <pc:sldMk cId="1517816685" sldId="341"/>
            <ac:spMk id="2" creationId="{B6FBC733-1763-E8C2-B2DA-C93EA2CEA6E4}"/>
          </ac:spMkLst>
        </pc:spChg>
        <pc:spChg chg="mod">
          <ac:chgData name="Lizzie Gauntlett" userId="1dc7c36a1b1a647d" providerId="LiveId" clId="{C1DC5315-D282-429F-B35A-871ABF7A65E8}" dt="2025-12-10T10:12:47.995" v="1908" actId="14100"/>
          <ac:spMkLst>
            <pc:docMk/>
            <pc:sldMk cId="1517816685" sldId="341"/>
            <ac:spMk id="4" creationId="{448AA049-5FB5-D0BD-E4E7-7C2DC8D2789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OW69y5h4xxvjHb7HM4RWeJRrQLV0NBBSaNcm3jrxfvc/edit?slide=id.g3248c96f1c8_0_20#slide=id.g3248c96f1c8_0_20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141959"/>
            <a:ext cx="11117656" cy="2716040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GB" dirty="0"/>
              <a:t>Define experimental design</a:t>
            </a:r>
          </a:p>
          <a:p>
            <a:r>
              <a:rPr lang="en-GB" dirty="0"/>
              <a:t>Explain repeated measures and independent measures</a:t>
            </a:r>
          </a:p>
          <a:p>
            <a:r>
              <a:rPr lang="en-GB" dirty="0"/>
              <a:t>Explain counterbalancing and random allocation</a:t>
            </a:r>
          </a:p>
          <a:p>
            <a:r>
              <a:rPr lang="en-GB" dirty="0"/>
              <a:t>Apply knowledge of the experimental design to novel scenarios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Starter activity: Thinking about your own behaviour when you are given a new task, do you:</a:t>
            </a:r>
          </a:p>
          <a:p>
            <a:pPr marL="457200" indent="-457200">
              <a:buAutoNum type="alphaLcParenR"/>
            </a:pPr>
            <a:r>
              <a:rPr lang="en-GB" dirty="0">
                <a:latin typeface="Arial"/>
                <a:cs typeface="Arial"/>
              </a:rPr>
              <a:t>Quickly skim read and get started straight away.</a:t>
            </a:r>
          </a:p>
          <a:p>
            <a:pPr marL="457200" indent="-457200">
              <a:buAutoNum type="alphaLcParenR"/>
            </a:pPr>
            <a:r>
              <a:rPr lang="en-GB" dirty="0">
                <a:latin typeface="Arial"/>
                <a:cs typeface="Arial"/>
              </a:rPr>
              <a:t>Take time to think about what you need to do.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Participant variables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How did you answer the starter?</a:t>
            </a:r>
          </a:p>
          <a:p>
            <a:endParaRPr lang="en-US" sz="2800" dirty="0"/>
          </a:p>
          <a:p>
            <a:r>
              <a:rPr lang="en-US" sz="2800" dirty="0"/>
              <a:t>What does this show us about the people in the class?</a:t>
            </a:r>
          </a:p>
          <a:p>
            <a:endParaRPr lang="en-US" sz="2800" dirty="0"/>
          </a:p>
          <a:p>
            <a:r>
              <a:rPr lang="en-US" sz="2800" dirty="0"/>
              <a:t>How could these differences affect an experiment about memory or attention, for example?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terms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GB" sz="3200" b="1" dirty="0"/>
          </a:p>
          <a:p>
            <a:pPr marL="0" indent="0">
              <a:buNone/>
            </a:pPr>
            <a:r>
              <a:rPr lang="en-GB" b="1" dirty="0"/>
              <a:t>Experimental design </a:t>
            </a:r>
            <a:r>
              <a:rPr lang="en-GB" dirty="0"/>
              <a:t>is: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US" dirty="0"/>
              <a:t>‘A way of assigning participants to different conditions or levels </a:t>
            </a:r>
            <a:r>
              <a:rPr lang="en-GB" dirty="0"/>
              <a:t>in an experiment’</a:t>
            </a:r>
          </a:p>
        </p:txBody>
      </p:sp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4731026"/>
            <a:ext cx="11463443" cy="1792903"/>
          </a:xfrm>
          <a:solidFill>
            <a:srgbClr val="CC59AA">
              <a:alpha val="89804"/>
            </a:srgbClr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Look at this </a:t>
            </a:r>
            <a:r>
              <a:rPr lang="en-GB" dirty="0">
                <a:latin typeface="Arial"/>
                <a:cs typeface="Arial"/>
                <a:hlinkClick r:id="rId3"/>
              </a:rPr>
              <a:t>infographic</a:t>
            </a:r>
            <a:r>
              <a:rPr lang="en-GB" dirty="0">
                <a:latin typeface="Arial"/>
                <a:cs typeface="Arial"/>
              </a:rPr>
              <a:t> illustrating two types of experimental design.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DDDEA-4281-896A-DAA5-5641CE778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6D702-5811-A403-8BCB-F61D73B3B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806832"/>
            <a:ext cx="11627999" cy="720000"/>
          </a:xfrm>
        </p:spPr>
        <p:txBody>
          <a:bodyPr/>
          <a:lstStyle/>
          <a:p>
            <a:r>
              <a:rPr lang="en-GB" dirty="0"/>
              <a:t>Key terms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4C27858-256E-8B62-3C2A-139881CB69B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3B8D77-6841-AF8A-8728-5E808C4A9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526832"/>
            <a:ext cx="5712000" cy="5331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Independent measures </a:t>
            </a:r>
            <a:r>
              <a:rPr lang="en-GB" dirty="0"/>
              <a:t>is when:</a:t>
            </a:r>
          </a:p>
          <a:p>
            <a:pPr marL="0" indent="0">
              <a:buNone/>
            </a:pPr>
            <a:r>
              <a:rPr lang="en-US" dirty="0"/>
              <a:t>‘different participants take part in each condition of an experiment; participants experience only one of the levels of the independent variable</a:t>
            </a:r>
            <a:r>
              <a:rPr lang="en-GB" dirty="0"/>
              <a:t>’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US" b="1" dirty="0"/>
              <a:t>Random allocation </a:t>
            </a:r>
            <a:r>
              <a:rPr lang="en-US" dirty="0"/>
              <a:t>is:</a:t>
            </a:r>
          </a:p>
          <a:p>
            <a:pPr marL="0" indent="0">
              <a:buNone/>
            </a:pPr>
            <a:r>
              <a:rPr lang="en-US" dirty="0"/>
              <a:t>‘the assignment of participants to different conditions in an experiment, so that each participant has an equal chance of being assigned to any particular condition’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677036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9A350-1B00-EAF1-69D6-C6DE2E619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6017DE3-1266-302E-A770-C8D701385A4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8BE031F-387D-43F8-37B8-35F8F5422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Random allocation</a:t>
            </a:r>
            <a:endParaRPr lang="en-GB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644F69-876B-5175-995B-B1AE67C04F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In pairs, write down three methods for randomly allocating participants to groups in an experiment.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r>
              <a:rPr lang="en-GB" sz="2800" dirty="0"/>
              <a:t>Why do you think random allocation is important?</a:t>
            </a:r>
          </a:p>
        </p:txBody>
      </p:sp>
    </p:spTree>
    <p:extLst>
      <p:ext uri="{BB962C8B-B14F-4D97-AF65-F5344CB8AC3E}">
        <p14:creationId xmlns:p14="http://schemas.microsoft.com/office/powerpoint/2010/main" val="2326226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9A9D0-4433-36F3-3E81-A95477AF1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BC733-1763-E8C2-B2DA-C93EA2CEA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788544"/>
            <a:ext cx="11627999" cy="720000"/>
          </a:xfrm>
        </p:spPr>
        <p:txBody>
          <a:bodyPr/>
          <a:lstStyle/>
          <a:p>
            <a:r>
              <a:rPr lang="en-GB" dirty="0"/>
              <a:t>Key terms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A980A0F-CDB7-B668-DE55-9AC41FE81AA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8AA049-5FB5-D0BD-E4E7-7C2DC8D27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508544"/>
            <a:ext cx="5712000" cy="5184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Repeated measures </a:t>
            </a:r>
            <a:r>
              <a:rPr lang="en-GB" dirty="0"/>
              <a:t>is when:</a:t>
            </a:r>
          </a:p>
          <a:p>
            <a:pPr marL="0" indent="0">
              <a:buNone/>
            </a:pPr>
            <a:r>
              <a:rPr lang="en-US" dirty="0"/>
              <a:t>‘the same participants take part in each condition of an experiment; participants experience all of the levels of the independent variable’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US" b="1" dirty="0"/>
              <a:t>Counterbalancing</a:t>
            </a:r>
            <a:r>
              <a:rPr lang="en-US" dirty="0"/>
              <a:t> is</a:t>
            </a:r>
          </a:p>
          <a:p>
            <a:pPr marL="0" indent="0">
              <a:buNone/>
            </a:pPr>
            <a:r>
              <a:rPr lang="en-US" dirty="0"/>
              <a:t>‘changing the order in which participants experience the different conditions, to reduce the impact of extraneous variables in an experiment’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7816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12151D-E29A-FDF0-294D-5091731AA8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0352" y="1133856"/>
            <a:ext cx="10863072" cy="5266944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GB" b="1" dirty="0"/>
              <a:t>Check your understanding: Counterbalancing</a:t>
            </a:r>
          </a:p>
          <a:p>
            <a:pPr algn="l"/>
            <a:r>
              <a:rPr lang="en-US" dirty="0"/>
              <a:t>Esme is conducting an experiment to see if listening to music helps people solve puzzles faster. She asks everyone to complete a puzzle — one while listening to music and the second in silence. Esme notices most people were quicker to complete the second puzzle.</a:t>
            </a:r>
          </a:p>
          <a:p>
            <a:endParaRPr lang="en-US" dirty="0"/>
          </a:p>
          <a:p>
            <a:pPr algn="l"/>
            <a:r>
              <a:rPr lang="en-US" b="1" dirty="0"/>
              <a:t>Questions: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dirty="0"/>
              <a:t>How could Esme use counterbalancing to make her experiment fairer?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dirty="0"/>
              <a:t>Why do you think it’s important to change the order in which people do the puzzles?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1976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1E6D173B44745BAD39AE974D6443C" ma:contentTypeVersion="24" ma:contentTypeDescription="Create a new document." ma:contentTypeScope="" ma:versionID="3137829d7f629485cc5f2d3ce764b0b0">
  <xsd:schema xmlns:xsd="http://www.w3.org/2001/XMLSchema" xmlns:xs="http://www.w3.org/2001/XMLSchema" xmlns:p="http://schemas.microsoft.com/office/2006/metadata/properties" xmlns:ns2="9ad1216b-cdc1-40e2-a0c2-94597fd44697" xmlns:ns3="c075f540-5f70-45df-a134-17c4911f7fbe" xmlns:ns4="7424b78e-8606-4fd1-9a19-b6b90bbc0a1b" targetNamespace="http://schemas.microsoft.com/office/2006/metadata/properties" ma:root="true" ma:fieldsID="f3a422f46ed8e5e82733829ffd8d4e6c" ns2:_="" ns3:_="" ns4:_="">
    <xsd:import namespace="9ad1216b-cdc1-40e2-a0c2-94597fd44697"/>
    <xsd:import namespace="c075f540-5f70-45df-a134-17c4911f7fbe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5f540-5f70-45df-a134-17c4911f7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24b78e-8606-4fd1-9a19-b6b90bbc0a1b" xsi:nil="true"/>
    <_dlc_DocId xmlns="9ad1216b-cdc1-40e2-a0c2-94597fd44697">7VPTP7ZE6X33-783906844-8160</_dlc_DocId>
    <_dlc_DocIdUrl xmlns="9ad1216b-cdc1-40e2-a0c2-94597fd44697">
      <Url>https://cambridgeorg.sharepoint.com/sites/cie/education/pd/Curriculum_Support/_layouts/15/DocIdRedir.aspx?ID=7VPTP7ZE6X33-783906844-8160</Url>
      <Description>7VPTP7ZE6X33-783906844-8160</Description>
    </_dlc_DocIdUrl>
    <lcf76f155ced4ddcb4097134ff3c332f xmlns="c075f540-5f70-45df-a134-17c4911f7fbe">
      <Terms xmlns="http://schemas.microsoft.com/office/infopath/2007/PartnerControls"/>
    </lcf76f155ced4ddcb4097134ff3c332f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0AB86642-D77D-4D54-A038-0B0D139869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c075f540-5f70-45df-a134-17c4911f7fbe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630E657-8217-4B2F-96A4-D1EE5A57D447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7424b78e-8606-4fd1-9a19-b6b90bbc0a1b"/>
    <ds:schemaRef ds:uri="http://schemas.openxmlformats.org/package/2006/metadata/core-properties"/>
    <ds:schemaRef ds:uri="c075f540-5f70-45df-a134-17c4911f7fbe"/>
    <ds:schemaRef ds:uri="9ad1216b-cdc1-40e2-a0c2-94597fd44697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368</TotalTime>
  <Words>363</Words>
  <Application>Microsoft Office PowerPoint</Application>
  <PresentationFormat>Widescreen</PresentationFormat>
  <Paragraphs>42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Participant variables</vt:lpstr>
      <vt:lpstr>Key terms</vt:lpstr>
      <vt:lpstr>PowerPoint Presentation</vt:lpstr>
      <vt:lpstr>Key terms</vt:lpstr>
      <vt:lpstr>Random allocation</vt:lpstr>
      <vt:lpstr>Key terms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3</cp:revision>
  <dcterms:created xsi:type="dcterms:W3CDTF">2023-10-09T12:44:25Z</dcterms:created>
  <dcterms:modified xsi:type="dcterms:W3CDTF">2026-01-07T09:59:49Z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0x0101009601E6D173B44745BAD39AE974D6443C</vt:lpwstr>
  </property>
  <property fmtid="{D5CDD505-2E9C-101B-9397-08002B2CF9AE}" pid="3" name="MediaServiceImageTags">
    <vt:lpwstr/>
  </property>
  <property fmtid="{D5CDD505-2E9C-101B-9397-08002B2CF9AE}" pid="4" name="_dlc_DocIdItemGuid">
    <vt:lpwstr>c3814c5e-4e71-40a3-ae8c-21049c9b12ea</vt:lpwstr>
  </property>
</Properties>
</file>