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5"/>
  </p:sldMasterIdLst>
  <p:notesMasterIdLst>
    <p:notesMasterId r:id="rId15"/>
  </p:notesMasterIdLst>
  <p:handoutMasterIdLst>
    <p:handoutMasterId r:id="rId16"/>
  </p:handoutMasterIdLst>
  <p:sldIdLst>
    <p:sldId id="343" r:id="rId6"/>
    <p:sldId id="333" r:id="rId7"/>
    <p:sldId id="322" r:id="rId8"/>
    <p:sldId id="298" r:id="rId9"/>
    <p:sldId id="336" r:id="rId10"/>
    <p:sldId id="318" r:id="rId11"/>
    <p:sldId id="339" r:id="rId12"/>
    <p:sldId id="340" r:id="rId13"/>
    <p:sldId id="307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59DCD0B-3B59-E30F-25BE-077FB788FC5F}" name="Rebecca" initials="R" userId="S::beccy.rushton@cambridgeinternational.org::5da41865-7dbb-4b23-af4d-ef034ccc78b8" providerId="AD"/>
  <p188:author id="{5C4A6CEA-96A4-BBC8-4A4E-787900810344}" name="Beccy Rushton" initials="BR" userId="S::beccy.rushton@cambridgeinternational.org::238d138b-7b3e-44e9-851b-f70e09838bc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7FDF5"/>
    <a:srgbClr val="FACB2E"/>
    <a:srgbClr val="CC59AA"/>
    <a:srgbClr val="00BDB6"/>
    <a:srgbClr val="5E0A4F"/>
    <a:srgbClr val="CC59B0"/>
    <a:srgbClr val="F9DC4E"/>
    <a:srgbClr val="C9C9C9"/>
    <a:srgbClr val="BABABA"/>
    <a:srgbClr val="ADAD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502AB1C-6A06-4D83-8871-69BF90DB35E9}" v="29" dt="2026-04-08T10:50:28.56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4620" y="106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6/11/relationships/changesInfo" Target="changesInfos/changesInfo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1.xml"/><Relationship Id="rId15" Type="http://schemas.openxmlformats.org/officeDocument/2006/relationships/notesMaster" Target="notesMasters/notesMaster1.xml"/><Relationship Id="rId23" Type="http://schemas.microsoft.com/office/2018/10/relationships/authors" Target="authors.xml"/><Relationship Id="rId10" Type="http://schemas.openxmlformats.org/officeDocument/2006/relationships/slide" Target="slides/slide5.xml"/><Relationship Id="rId19" Type="http://schemas.openxmlformats.org/officeDocument/2006/relationships/theme" Target="theme/theme1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rolyn Feliciani" userId="4076af5d-4c02-40b8-bc9d-56f6c404e751" providerId="ADAL" clId="{099CAC30-79AE-4DCE-97A7-3B8E8A0057CB}"/>
    <pc:docChg chg="custSel addSld delSld modSld">
      <pc:chgData name="Karolyn Feliciani" userId="4076af5d-4c02-40b8-bc9d-56f6c404e751" providerId="ADAL" clId="{099CAC30-79AE-4DCE-97A7-3B8E8A0057CB}" dt="2026-04-08T10:50:49.077" v="80" actId="120"/>
      <pc:docMkLst>
        <pc:docMk/>
      </pc:docMkLst>
      <pc:sldChg chg="modSp mod">
        <pc:chgData name="Karolyn Feliciani" userId="4076af5d-4c02-40b8-bc9d-56f6c404e751" providerId="ADAL" clId="{099CAC30-79AE-4DCE-97A7-3B8E8A0057CB}" dt="2026-04-08T10:49:44.790" v="46" actId="122"/>
        <pc:sldMkLst>
          <pc:docMk/>
          <pc:sldMk cId="1677304970" sldId="298"/>
        </pc:sldMkLst>
        <pc:spChg chg="mod">
          <ac:chgData name="Karolyn Feliciani" userId="4076af5d-4c02-40b8-bc9d-56f6c404e751" providerId="ADAL" clId="{099CAC30-79AE-4DCE-97A7-3B8E8A0057CB}" dt="2026-04-08T10:49:44.790" v="46" actId="122"/>
          <ac:spMkLst>
            <pc:docMk/>
            <pc:sldMk cId="1677304970" sldId="298"/>
            <ac:spMk id="4" creationId="{8A3FCDC3-543C-8905-8EB4-3AC0E32FFFFF}"/>
          </ac:spMkLst>
        </pc:spChg>
      </pc:sldChg>
      <pc:sldChg chg="modSp mod">
        <pc:chgData name="Karolyn Feliciani" userId="4076af5d-4c02-40b8-bc9d-56f6c404e751" providerId="ADAL" clId="{099CAC30-79AE-4DCE-97A7-3B8E8A0057CB}" dt="2026-04-08T10:50:49.077" v="80" actId="120"/>
        <pc:sldMkLst>
          <pc:docMk/>
          <pc:sldMk cId="2771976208" sldId="307"/>
        </pc:sldMkLst>
        <pc:spChg chg="mod">
          <ac:chgData name="Karolyn Feliciani" userId="4076af5d-4c02-40b8-bc9d-56f6c404e751" providerId="ADAL" clId="{099CAC30-79AE-4DCE-97A7-3B8E8A0057CB}" dt="2026-04-08T10:50:49.077" v="80" actId="120"/>
          <ac:spMkLst>
            <pc:docMk/>
            <pc:sldMk cId="2771976208" sldId="307"/>
            <ac:spMk id="2" creationId="{5E12151D-E29A-FDF0-294D-5091731AA87F}"/>
          </ac:spMkLst>
        </pc:spChg>
      </pc:sldChg>
      <pc:sldChg chg="modSp">
        <pc:chgData name="Karolyn Feliciani" userId="4076af5d-4c02-40b8-bc9d-56f6c404e751" providerId="ADAL" clId="{099CAC30-79AE-4DCE-97A7-3B8E8A0057CB}" dt="2026-04-08T10:50:28.567" v="79" actId="20577"/>
        <pc:sldMkLst>
          <pc:docMk/>
          <pc:sldMk cId="1800512821" sldId="318"/>
        </pc:sldMkLst>
        <pc:graphicFrameChg chg="mod">
          <ac:chgData name="Karolyn Feliciani" userId="4076af5d-4c02-40b8-bc9d-56f6c404e751" providerId="ADAL" clId="{099CAC30-79AE-4DCE-97A7-3B8E8A0057CB}" dt="2026-04-08T10:50:28.567" v="79" actId="20577"/>
          <ac:graphicFrameMkLst>
            <pc:docMk/>
            <pc:sldMk cId="1800512821" sldId="318"/>
            <ac:graphicFrameMk id="5" creationId="{D41D8420-5881-231D-5D17-FC85E283A730}"/>
          </ac:graphicFrameMkLst>
        </pc:graphicFrameChg>
      </pc:sldChg>
      <pc:sldChg chg="modSp mod">
        <pc:chgData name="Karolyn Feliciani" userId="4076af5d-4c02-40b8-bc9d-56f6c404e751" providerId="ADAL" clId="{099CAC30-79AE-4DCE-97A7-3B8E8A0057CB}" dt="2026-04-08T10:49:07.276" v="33" actId="114"/>
        <pc:sldMkLst>
          <pc:docMk/>
          <pc:sldMk cId="2489020089" sldId="322"/>
        </pc:sldMkLst>
        <pc:spChg chg="mod">
          <ac:chgData name="Karolyn Feliciani" userId="4076af5d-4c02-40b8-bc9d-56f6c404e751" providerId="ADAL" clId="{099CAC30-79AE-4DCE-97A7-3B8E8A0057CB}" dt="2026-04-08T10:49:07.276" v="33" actId="114"/>
          <ac:spMkLst>
            <pc:docMk/>
            <pc:sldMk cId="2489020089" sldId="322"/>
            <ac:spMk id="4" creationId="{E1002C61-6357-87F2-E88C-5E97C35CEB53}"/>
          </ac:spMkLst>
        </pc:spChg>
      </pc:sldChg>
      <pc:sldChg chg="modSp mod">
        <pc:chgData name="Karolyn Feliciani" userId="4076af5d-4c02-40b8-bc9d-56f6c404e751" providerId="ADAL" clId="{099CAC30-79AE-4DCE-97A7-3B8E8A0057CB}" dt="2026-04-08T10:50:07.387" v="51" actId="14100"/>
        <pc:sldMkLst>
          <pc:docMk/>
          <pc:sldMk cId="3061927069" sldId="336"/>
        </pc:sldMkLst>
        <pc:spChg chg="mod">
          <ac:chgData name="Karolyn Feliciani" userId="4076af5d-4c02-40b8-bc9d-56f6c404e751" providerId="ADAL" clId="{099CAC30-79AE-4DCE-97A7-3B8E8A0057CB}" dt="2026-04-08T10:50:07.387" v="51" actId="14100"/>
          <ac:spMkLst>
            <pc:docMk/>
            <pc:sldMk cId="3061927069" sldId="336"/>
            <ac:spMk id="4" creationId="{8A3FCDC3-543C-8905-8EB4-3AC0E32FFFFF}"/>
          </ac:spMkLst>
        </pc:spChg>
      </pc:sldChg>
      <pc:sldChg chg="modSp del mod">
        <pc:chgData name="Karolyn Feliciani" userId="4076af5d-4c02-40b8-bc9d-56f6c404e751" providerId="ADAL" clId="{099CAC30-79AE-4DCE-97A7-3B8E8A0057CB}" dt="2026-04-08T10:47:59.535" v="5" actId="2696"/>
        <pc:sldMkLst>
          <pc:docMk/>
          <pc:sldMk cId="2185037172" sldId="338"/>
        </pc:sldMkLst>
        <pc:spChg chg="mod">
          <ac:chgData name="Karolyn Feliciani" userId="4076af5d-4c02-40b8-bc9d-56f6c404e751" providerId="ADAL" clId="{099CAC30-79AE-4DCE-97A7-3B8E8A0057CB}" dt="2026-03-30T13:56:09.599" v="3" actId="20577"/>
          <ac:spMkLst>
            <pc:docMk/>
            <pc:sldMk cId="2185037172" sldId="338"/>
            <ac:spMk id="3" creationId="{F309D4D4-9F86-BBA8-0786-7D77D861BB5E}"/>
          </ac:spMkLst>
        </pc:spChg>
      </pc:sldChg>
      <pc:sldChg chg="modSp add mod">
        <pc:chgData name="Karolyn Feliciani" userId="4076af5d-4c02-40b8-bc9d-56f6c404e751" providerId="ADAL" clId="{099CAC30-79AE-4DCE-97A7-3B8E8A0057CB}" dt="2026-04-08T10:48:30.117" v="19" actId="20577"/>
        <pc:sldMkLst>
          <pc:docMk/>
          <pc:sldMk cId="1130971648" sldId="343"/>
        </pc:sldMkLst>
        <pc:spChg chg="mod">
          <ac:chgData name="Karolyn Feliciani" userId="4076af5d-4c02-40b8-bc9d-56f6c404e751" providerId="ADAL" clId="{099CAC30-79AE-4DCE-97A7-3B8E8A0057CB}" dt="2026-04-08T10:48:30.117" v="19" actId="20577"/>
          <ac:spMkLst>
            <pc:docMk/>
            <pc:sldMk cId="1130971648" sldId="343"/>
            <ac:spMk id="4" creationId="{8A3FCDC3-543C-8905-8EB4-3AC0E32FFFFF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sz="2400" b="1" baseline="0" dirty="0"/>
              <a:t>Learner Stress Chart</a:t>
            </a:r>
            <a:endParaRPr lang="en-GB" sz="2400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GB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Sheet1!$B$2</c:f>
              <c:strCache>
                <c:ptCount val="1"/>
                <c:pt idx="0">
                  <c:v>Number of Students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Sheet1!$A$3:$A$5</c:f>
              <c:strCache>
                <c:ptCount val="3"/>
                <c:pt idx="0">
                  <c:v>Low</c:v>
                </c:pt>
                <c:pt idx="1">
                  <c:v>Medium</c:v>
                </c:pt>
                <c:pt idx="2">
                  <c:v>High</c:v>
                </c:pt>
              </c:strCache>
            </c:strRef>
          </c:cat>
          <c:val>
            <c:numRef>
              <c:f>Sheet1!$B$3:$B$5</c:f>
              <c:numCache>
                <c:formatCode>General</c:formatCode>
                <c:ptCount val="3"/>
                <c:pt idx="0">
                  <c:v>3</c:v>
                </c:pt>
                <c:pt idx="1">
                  <c:v>7</c:v>
                </c:pt>
                <c:pt idx="2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EF6-4385-95C8-C9F6615599D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55739936"/>
        <c:axId val="355740416"/>
      </c:barChart>
      <c:catAx>
        <c:axId val="35573993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2000" b="1"/>
                  <a:t>Stress level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55740416"/>
        <c:crosses val="autoZero"/>
        <c:auto val="1"/>
        <c:lblAlgn val="ctr"/>
        <c:lblOffset val="100"/>
        <c:noMultiLvlLbl val="0"/>
      </c:catAx>
      <c:valAx>
        <c:axId val="3557404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 b="1" dirty="0"/>
                  <a:t>Number of learners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557399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sz="2800" b="1"/>
              <a:t>Teenage sleep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Sheet1!$B$8</c:f>
              <c:strCache>
                <c:ptCount val="1"/>
                <c:pt idx="0">
                  <c:v>Number of teenagers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Sheet1!$A$9:$A$11</c:f>
              <c:strCache>
                <c:ptCount val="3"/>
                <c:pt idx="0">
                  <c:v>less than 6</c:v>
                </c:pt>
                <c:pt idx="1">
                  <c:v>between 6 and 7</c:v>
                </c:pt>
                <c:pt idx="2">
                  <c:v>more than 7</c:v>
                </c:pt>
              </c:strCache>
            </c:strRef>
          </c:cat>
          <c:val>
            <c:numRef>
              <c:f>Sheet1!$B$9:$B$11</c:f>
              <c:numCache>
                <c:formatCode>General</c:formatCode>
                <c:ptCount val="3"/>
                <c:pt idx="0">
                  <c:v>5</c:v>
                </c:pt>
                <c:pt idx="1">
                  <c:v>10</c:v>
                </c:pt>
                <c:pt idx="2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24D-4104-BC5C-68FBE2CD22F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55755296"/>
        <c:axId val="355738976"/>
      </c:barChart>
      <c:catAx>
        <c:axId val="35575529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b="1"/>
                  <a:t>Sleep (hours)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55738976"/>
        <c:crosses val="autoZero"/>
        <c:auto val="1"/>
        <c:lblAlgn val="ctr"/>
        <c:lblOffset val="100"/>
        <c:noMultiLvlLbl val="0"/>
      </c:catAx>
      <c:valAx>
        <c:axId val="3557389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b="1"/>
                  <a:t>Number of teenagers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557552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431943F-366C-BEB2-2C52-8F64B2853E5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27FBAD5-7266-3D71-B3A2-4040E2DCC48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44087D-43F5-4D42-8A0D-096C4E3404F5}" type="datetimeFigureOut">
              <a:rPr lang="en-GB" smtClean="0"/>
              <a:t>08/04/2026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E603EA-DFEE-1FB1-1320-A771EF15F55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FF6D0C-CE98-608C-598F-D4C356146EF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ED1036-B28D-47C7-9610-4DFDDC3DFE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7368027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8D41B3-343F-4A6E-BAF9-243AAB662254}" type="datetimeFigureOut">
              <a:rPr lang="en-GB" smtClean="0"/>
              <a:t>08/04/2026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3CB86A-011C-4C12-AFCC-82D41CAC3C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16774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bg>
      <p:bgPr>
        <a:solidFill>
          <a:srgbClr val="2BCA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blue and white pattern&#10;&#10;Description automatically generated">
            <a:extLst>
              <a:ext uri="{FF2B5EF4-FFF2-40B4-BE49-F238E27FC236}">
                <a16:creationId xmlns:a16="http://schemas.microsoft.com/office/drawing/2014/main" id="{018120A3-668C-095D-1426-B512FDA471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00" r="62962" b="12998"/>
          <a:stretch/>
        </p:blipFill>
        <p:spPr>
          <a:xfrm>
            <a:off x="2957910" y="-1"/>
            <a:ext cx="9234090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F9B0B1-B66F-754F-A910-9AEA1624D1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9999" y="2747387"/>
            <a:ext cx="10835331" cy="949325"/>
          </a:xfrm>
        </p:spPr>
        <p:txBody>
          <a:bodyPr anchor="ctr">
            <a:noAutofit/>
          </a:bodyPr>
          <a:lstStyle>
            <a:lvl1pPr>
              <a:defRPr sz="4800" b="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65CC5DC-AB42-AA4B-BD3D-34AC0C34789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9999" y="4833809"/>
            <a:ext cx="6515441" cy="463268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E00F3067-A12A-4444-9753-8B80889849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9999" y="5441675"/>
            <a:ext cx="6515441" cy="386909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Date and time</a:t>
            </a:r>
          </a:p>
        </p:txBody>
      </p:sp>
      <p:pic>
        <p:nvPicPr>
          <p:cNvPr id="5" name="Picture 4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083D55F9-E821-2477-5F6A-144B6B87C8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36" y="352042"/>
            <a:ext cx="2567475" cy="433871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ED53E61-DADF-4C37-DC49-D9762C6D14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9999" y="3694239"/>
            <a:ext cx="10836275" cy="949325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latin typeface="+mj-lt"/>
              </a:defRPr>
            </a:lvl1pPr>
          </a:lstStyle>
          <a:p>
            <a:pPr lvl="0"/>
            <a:r>
              <a:rPr lang="en-US" dirty="0"/>
              <a:t>Presentation sub-title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425032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pic>
        <p:nvPicPr>
          <p:cNvPr id="6" name="Picture 5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3F44B2E-08E6-A082-6909-23CCB6ADB7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5" name="Table Placeholder 3">
            <a:extLst>
              <a:ext uri="{FF2B5EF4-FFF2-40B4-BE49-F238E27FC236}">
                <a16:creationId xmlns:a16="http://schemas.microsoft.com/office/drawing/2014/main" id="{E0D15282-C7CF-0F4D-66E0-049C7DAAF6B1}"/>
              </a:ext>
            </a:extLst>
          </p:cNvPr>
          <p:cNvSpPr>
            <a:spLocks noGrp="1"/>
          </p:cNvSpPr>
          <p:nvPr>
            <p:ph type="tbl" sz="quarter" idx="11"/>
          </p:nvPr>
        </p:nvSpPr>
        <p:spPr>
          <a:xfrm>
            <a:off x="174625" y="1836000"/>
            <a:ext cx="11627998" cy="4669575"/>
          </a:xfrm>
        </p:spPr>
        <p:txBody>
          <a:bodyPr/>
          <a:lstStyle/>
          <a:p>
            <a:r>
              <a:rPr lang="en-US"/>
              <a:t>Click icon to add table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255573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pic>
        <p:nvPicPr>
          <p:cNvPr id="6" name="Picture 5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3F44B2E-08E6-A082-6909-23CCB6ADB7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741D65A0-2A11-2921-2AA5-945E262B5C5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74625" y="1836000"/>
            <a:ext cx="11627998" cy="4669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746178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pin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290B388-A550-634A-84BC-3CEA6D1537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50999" y="4623343"/>
            <a:ext cx="8942659" cy="30361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Name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B142E05-0C51-0A44-AB9F-2DCB7087B2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51000" y="4978305"/>
            <a:ext cx="8942659" cy="303618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Role /Affiliation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A0E85FA5-42C8-4F4B-949F-1E8E38681AB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651000" y="1889760"/>
            <a:ext cx="8942659" cy="268224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4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“Quote”</a:t>
            </a:r>
          </a:p>
        </p:txBody>
      </p:sp>
      <p:pic>
        <p:nvPicPr>
          <p:cNvPr id="2" name="Picture 1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69E631E3-1609-DC3E-EDC6-6BAD1CD334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5314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Cambridge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842276-A09B-6E43-B4B5-428D6DAAD2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51000" y="1889760"/>
            <a:ext cx="8942659" cy="268224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4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“Quote”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290B388-A550-634A-84BC-3CEA6D1537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51000" y="4630024"/>
            <a:ext cx="8942659" cy="30361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Name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B142E05-0C51-0A44-AB9F-2DCB7087B2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51000" y="4991666"/>
            <a:ext cx="8942659" cy="303618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Role /Affiliation</a:t>
            </a:r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2F058A49-A1B5-3335-F433-3A149CAE12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7936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 - Cambridge light blue">
    <p:bg>
      <p:bgPr>
        <a:solidFill>
          <a:srgbClr val="D7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842276-A09B-6E43-B4B5-428D6DAAD2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51000" y="1889760"/>
            <a:ext cx="8942659" cy="268224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4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“Quote”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290B388-A550-634A-84BC-3CEA6D1537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51000" y="4630024"/>
            <a:ext cx="8942659" cy="30361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Name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B142E05-0C51-0A44-AB9F-2DCB7087B2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51000" y="4991666"/>
            <a:ext cx="8942659" cy="303618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Role /Affiliation</a:t>
            </a:r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2F058A49-A1B5-3335-F433-3A149CAE12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835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fact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BF553E2-6D6F-F646-B515-DA553A76F708}"/>
              </a:ext>
            </a:extLst>
          </p:cNvPr>
          <p:cNvSpPr/>
          <p:nvPr userDrawn="1"/>
        </p:nvSpPr>
        <p:spPr>
          <a:xfrm>
            <a:off x="6116320" y="0"/>
            <a:ext cx="607568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20" y="1108800"/>
            <a:ext cx="5580000" cy="720000"/>
          </a:xfrm>
        </p:spPr>
        <p:txBody>
          <a:bodyPr>
            <a:no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CA684-9A68-4EBE-AA4A-247AD4193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420" y="1913861"/>
            <a:ext cx="5580000" cy="456614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31D989D-A10D-324A-934D-565816DBA2F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16320" y="1828800"/>
            <a:ext cx="6075680" cy="2550160"/>
          </a:xfrm>
        </p:spPr>
        <p:txBody>
          <a:bodyPr>
            <a:noAutofit/>
          </a:bodyPr>
          <a:lstStyle>
            <a:lvl1pPr marL="0" indent="0" algn="ctr">
              <a:buNone/>
              <a:defRPr sz="19900" b="1">
                <a:solidFill>
                  <a:schemeClr val="tx2"/>
                </a:solidFill>
              </a:defRPr>
            </a:lvl1pPr>
            <a:lvl2pPr>
              <a:defRPr b="1">
                <a:solidFill>
                  <a:srgbClr val="53CEC6"/>
                </a:solidFill>
              </a:defRPr>
            </a:lvl2pPr>
            <a:lvl3pPr>
              <a:defRPr b="1">
                <a:solidFill>
                  <a:srgbClr val="53CEC6"/>
                </a:solidFill>
              </a:defRPr>
            </a:lvl3pPr>
            <a:lvl4pPr>
              <a:defRPr b="1">
                <a:solidFill>
                  <a:srgbClr val="53CEC6"/>
                </a:solidFill>
              </a:defRPr>
            </a:lvl4pPr>
            <a:lvl5pPr>
              <a:defRPr b="1">
                <a:solidFill>
                  <a:srgbClr val="53CEC6"/>
                </a:solidFill>
              </a:defRPr>
            </a:lvl5pPr>
          </a:lstStyle>
          <a:p>
            <a:pPr lvl="0"/>
            <a:r>
              <a:rPr lang="en-GB"/>
              <a:t>6%</a:t>
            </a:r>
            <a:endParaRPr lang="en-US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3080EB9B-83F0-0546-9900-8DD72A2953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06160" y="4734560"/>
            <a:ext cx="6085840" cy="133127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Explanation here</a:t>
            </a:r>
          </a:p>
        </p:txBody>
      </p:sp>
      <p:pic>
        <p:nvPicPr>
          <p:cNvPr id="9" name="Picture 8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92B5C8BA-6928-4944-A568-5C2EB2847A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5943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fact -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BF553E2-6D6F-F646-B515-DA553A76F708}"/>
              </a:ext>
            </a:extLst>
          </p:cNvPr>
          <p:cNvSpPr/>
          <p:nvPr userDrawn="1"/>
        </p:nvSpPr>
        <p:spPr>
          <a:xfrm>
            <a:off x="6116320" y="0"/>
            <a:ext cx="6075680" cy="6858000"/>
          </a:xfrm>
          <a:prstGeom prst="rect">
            <a:avLst/>
          </a:prstGeom>
          <a:solidFill>
            <a:srgbClr val="D7FDF5"/>
          </a:solidFill>
          <a:ln>
            <a:solidFill>
              <a:srgbClr val="D7FD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20" y="1108800"/>
            <a:ext cx="5580000" cy="720000"/>
          </a:xfrm>
        </p:spPr>
        <p:txBody>
          <a:bodyPr>
            <a:no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CA684-9A68-4EBE-AA4A-247AD4193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420" y="1913861"/>
            <a:ext cx="5580000" cy="456614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31D989D-A10D-324A-934D-565816DBA2F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16320" y="1828800"/>
            <a:ext cx="6075680" cy="2550160"/>
          </a:xfrm>
        </p:spPr>
        <p:txBody>
          <a:bodyPr>
            <a:noAutofit/>
          </a:bodyPr>
          <a:lstStyle>
            <a:lvl1pPr marL="0" indent="0" algn="ctr">
              <a:buNone/>
              <a:defRPr sz="19900" b="1">
                <a:solidFill>
                  <a:schemeClr val="tx2"/>
                </a:solidFill>
              </a:defRPr>
            </a:lvl1pPr>
            <a:lvl2pPr>
              <a:defRPr b="1">
                <a:solidFill>
                  <a:srgbClr val="53CEC6"/>
                </a:solidFill>
              </a:defRPr>
            </a:lvl2pPr>
            <a:lvl3pPr>
              <a:defRPr b="1">
                <a:solidFill>
                  <a:srgbClr val="53CEC6"/>
                </a:solidFill>
              </a:defRPr>
            </a:lvl3pPr>
            <a:lvl4pPr>
              <a:defRPr b="1">
                <a:solidFill>
                  <a:srgbClr val="53CEC6"/>
                </a:solidFill>
              </a:defRPr>
            </a:lvl4pPr>
            <a:lvl5pPr>
              <a:defRPr b="1">
                <a:solidFill>
                  <a:srgbClr val="53CEC6"/>
                </a:solidFill>
              </a:defRPr>
            </a:lvl5pPr>
          </a:lstStyle>
          <a:p>
            <a:pPr lvl="0"/>
            <a:r>
              <a:rPr lang="en-GB"/>
              <a:t>6%</a:t>
            </a:r>
            <a:endParaRPr lang="en-US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3080EB9B-83F0-0546-9900-8DD72A2953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06160" y="4734560"/>
            <a:ext cx="6085840" cy="133127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Explanation here</a:t>
            </a:r>
          </a:p>
        </p:txBody>
      </p:sp>
      <p:pic>
        <p:nvPicPr>
          <p:cNvPr id="9" name="Picture 8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92B5C8BA-6928-4944-A568-5C2EB2847A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0695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fact -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75F79E0-C571-A1BF-FABE-3F40A62A7548}"/>
              </a:ext>
            </a:extLst>
          </p:cNvPr>
          <p:cNvSpPr/>
          <p:nvPr userDrawn="1"/>
        </p:nvSpPr>
        <p:spPr>
          <a:xfrm>
            <a:off x="6116320" y="0"/>
            <a:ext cx="6075680" cy="6858000"/>
          </a:xfrm>
          <a:prstGeom prst="rect">
            <a:avLst/>
          </a:prstGeom>
          <a:solidFill>
            <a:srgbClr val="CC58B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0" y="1108800"/>
            <a:ext cx="5580000" cy="720000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CA684-9A68-4EBE-AA4A-247AD4193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967023"/>
            <a:ext cx="5580000" cy="451297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B51FE7B-1898-0A4F-845A-9F2EE3037FC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06160" y="4734560"/>
            <a:ext cx="6085840" cy="1331278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Explanation here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A8465430-1AA1-8943-A7A5-1DE1399001B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16320" y="1828800"/>
            <a:ext cx="6075680" cy="2550160"/>
          </a:xfrm>
        </p:spPr>
        <p:txBody>
          <a:bodyPr>
            <a:noAutofit/>
          </a:bodyPr>
          <a:lstStyle>
            <a:lvl1pPr marL="0" indent="0" algn="ctr">
              <a:buNone/>
              <a:defRPr sz="19900" b="1">
                <a:solidFill>
                  <a:schemeClr val="bg1"/>
                </a:solidFill>
              </a:defRPr>
            </a:lvl1pPr>
            <a:lvl2pPr>
              <a:defRPr b="1">
                <a:solidFill>
                  <a:srgbClr val="53CEC6"/>
                </a:solidFill>
              </a:defRPr>
            </a:lvl2pPr>
            <a:lvl3pPr>
              <a:defRPr b="1">
                <a:solidFill>
                  <a:srgbClr val="53CEC6"/>
                </a:solidFill>
              </a:defRPr>
            </a:lvl3pPr>
            <a:lvl4pPr>
              <a:defRPr b="1">
                <a:solidFill>
                  <a:srgbClr val="53CEC6"/>
                </a:solidFill>
              </a:defRPr>
            </a:lvl4pPr>
            <a:lvl5pPr>
              <a:defRPr b="1">
                <a:solidFill>
                  <a:srgbClr val="53CEC6"/>
                </a:solidFill>
              </a:defRPr>
            </a:lvl5pPr>
          </a:lstStyle>
          <a:p>
            <a:pPr lvl="0"/>
            <a:r>
              <a:rPr lang="en-GB"/>
              <a:t>6%</a:t>
            </a:r>
            <a:endParaRPr lang="en-US"/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48923985-2DAE-4FC0-9C52-2FA080C857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6034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 -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D9DCDF0C-11DC-8163-A3E9-5024EDC0B9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A13AEEC-1620-3596-113E-6C8511C48AB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en-GB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CE995D2-C7C8-D332-04BE-1E0B119BA8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0" y="1108800"/>
            <a:ext cx="5580000" cy="720000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9E9C12C-2F83-ADAA-88E2-B51F3CC49C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967023"/>
            <a:ext cx="5580000" cy="451297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50463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picture - blue">
    <p:bg>
      <p:bgPr>
        <a:solidFill>
          <a:srgbClr val="D7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D9DCDF0C-11DC-8163-A3E9-5024EDC0B9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A13AEEC-1620-3596-113E-6C8511C48AB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en-GB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CE995D2-C7C8-D332-04BE-1E0B119BA8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0" y="1108800"/>
            <a:ext cx="5580000" cy="720000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9E9C12C-2F83-ADAA-88E2-B51F3CC49C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967023"/>
            <a:ext cx="5580000" cy="451297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76146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bg>
      <p:bgPr>
        <a:solidFill>
          <a:srgbClr val="D7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C500FB-08E3-061D-631E-707B0CE107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3088" b="49993"/>
          <a:stretch/>
        </p:blipFill>
        <p:spPr>
          <a:xfrm>
            <a:off x="3190707" y="-1"/>
            <a:ext cx="9001293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F9B0B1-B66F-754F-A910-9AEA1624D1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9999" y="2747387"/>
            <a:ext cx="10835331" cy="949325"/>
          </a:xfrm>
        </p:spPr>
        <p:txBody>
          <a:bodyPr anchor="ctr">
            <a:noAutofit/>
          </a:bodyPr>
          <a:lstStyle>
            <a:lvl1pPr>
              <a:defRPr sz="4800" b="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65CC5DC-AB42-AA4B-BD3D-34AC0C34789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9999" y="4833809"/>
            <a:ext cx="6515441" cy="463268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E00F3067-A12A-4444-9753-8B80889849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9999" y="5441675"/>
            <a:ext cx="6515441" cy="386909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Date and time</a:t>
            </a:r>
          </a:p>
        </p:txBody>
      </p:sp>
      <p:pic>
        <p:nvPicPr>
          <p:cNvPr id="5" name="Picture 4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083D55F9-E821-2477-5F6A-144B6B87C8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36" y="352042"/>
            <a:ext cx="2567475" cy="433871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ED53E61-DADF-4C37-DC49-D9762C6D14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9999" y="3694239"/>
            <a:ext cx="10836275" cy="949325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latin typeface="+mj-lt"/>
              </a:defRPr>
            </a:lvl1pPr>
          </a:lstStyle>
          <a:p>
            <a:pPr lvl="0"/>
            <a:r>
              <a:rPr lang="en-US" dirty="0"/>
              <a:t>Presentation sub-title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455402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99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A78BE5-F058-41EC-94FF-CF1CA36394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0000" y="1836000"/>
            <a:ext cx="5760000" cy="43200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77281A7-AB29-7246-B88E-7FA31840EC6A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120000" y="1836000"/>
            <a:ext cx="5760000" cy="43200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4C7EC4C0-55B2-80EC-39E4-E5A921FCC3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1981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33E3D5F2-5B79-B60B-1C96-C64465B9B97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1" y="1836000"/>
            <a:ext cx="5712000" cy="4668052"/>
          </a:xfrm>
          <a:solidFill>
            <a:schemeClr val="tx1">
              <a:lumMod val="10000"/>
              <a:lumOff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B92624B-7C48-D2E4-3039-B6C1B374A4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811948"/>
            <a:ext cx="5712000" cy="4692104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42B10B4-977B-DAF1-B4D7-3C97D40E6B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8592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5711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33E3D5F2-5B79-B60B-1C96-C64465B9B97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5999" cy="6858000"/>
          </a:xfrm>
          <a:solidFill>
            <a:schemeClr val="tx1">
              <a:lumMod val="10000"/>
              <a:lumOff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B92624B-7C48-D2E4-3039-B6C1B374A4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811948"/>
            <a:ext cx="5712000" cy="4692104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42B10B4-977B-DAF1-B4D7-3C97D40E6B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7671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0% Smart-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4" name="SmartArt Placeholder 12">
            <a:extLst>
              <a:ext uri="{FF2B5EF4-FFF2-40B4-BE49-F238E27FC236}">
                <a16:creationId xmlns:a16="http://schemas.microsoft.com/office/drawing/2014/main" id="{71F5A3A2-A67C-EBF7-F716-D37021B15192}"/>
              </a:ext>
            </a:extLst>
          </p:cNvPr>
          <p:cNvSpPr>
            <a:spLocks noGrp="1"/>
          </p:cNvSpPr>
          <p:nvPr>
            <p:ph type="dgm" sz="quarter" idx="10"/>
          </p:nvPr>
        </p:nvSpPr>
        <p:spPr>
          <a:xfrm>
            <a:off x="175042" y="1836000"/>
            <a:ext cx="11627999" cy="4667988"/>
          </a:xfrm>
        </p:spPr>
        <p:txBody>
          <a:bodyPr/>
          <a:lstStyle/>
          <a:p>
            <a:r>
              <a:rPr lang="en-US"/>
              <a:t>Click icon to add SmartArt graphic</a:t>
            </a:r>
            <a:endParaRPr lang="en-GB"/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D6D027C-FD4F-9EE3-01A0-7214FE8DBE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6807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box f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Text Placeholder 25">
            <a:extLst>
              <a:ext uri="{FF2B5EF4-FFF2-40B4-BE49-F238E27FC236}">
                <a16:creationId xmlns:a16="http://schemas.microsoft.com/office/drawing/2014/main" id="{F34FFB12-D402-B602-E9BD-516E61127F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59898" y="2897205"/>
            <a:ext cx="3106268" cy="2684030"/>
          </a:xfrm>
          <a:prstGeom prst="roundRect">
            <a:avLst>
              <a:gd name="adj" fmla="val 15360"/>
            </a:avLst>
          </a:prstGeom>
          <a:solidFill>
            <a:schemeClr val="accent1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4" name="Text Placeholder 25">
            <a:extLst>
              <a:ext uri="{FF2B5EF4-FFF2-40B4-BE49-F238E27FC236}">
                <a16:creationId xmlns:a16="http://schemas.microsoft.com/office/drawing/2014/main" id="{6CBCDFD9-67C4-D418-09B8-76739DA7B50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17080" y="3706928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6" name="Text Placeholder 25">
            <a:extLst>
              <a:ext uri="{FF2B5EF4-FFF2-40B4-BE49-F238E27FC236}">
                <a16:creationId xmlns:a16="http://schemas.microsoft.com/office/drawing/2014/main" id="{3FDBCC27-8D08-802A-F7C5-F857ECB9152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17080" y="3155458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7" name="Text Placeholder 25">
            <a:extLst>
              <a:ext uri="{FF2B5EF4-FFF2-40B4-BE49-F238E27FC236}">
                <a16:creationId xmlns:a16="http://schemas.microsoft.com/office/drawing/2014/main" id="{D9ECCF5D-66C4-1FD9-CCE7-76C99D1641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42866" y="2897634"/>
            <a:ext cx="3106268" cy="2684030"/>
          </a:xfrm>
          <a:prstGeom prst="roundRect">
            <a:avLst>
              <a:gd name="adj" fmla="val 14627"/>
            </a:avLst>
          </a:prstGeom>
          <a:solidFill>
            <a:schemeClr val="accent2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8" name="Text Placeholder 25">
            <a:extLst>
              <a:ext uri="{FF2B5EF4-FFF2-40B4-BE49-F238E27FC236}">
                <a16:creationId xmlns:a16="http://schemas.microsoft.com/office/drawing/2014/main" id="{29C23ADE-D631-F5B5-A8F4-4FDF7BD3325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00048" y="3707357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9" name="Text Placeholder 25">
            <a:extLst>
              <a:ext uri="{FF2B5EF4-FFF2-40B4-BE49-F238E27FC236}">
                <a16:creationId xmlns:a16="http://schemas.microsoft.com/office/drawing/2014/main" id="{8E7A9802-81DD-7913-68AC-8A9D69E1521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900048" y="3155887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12" name="Text Placeholder 25">
            <a:extLst>
              <a:ext uri="{FF2B5EF4-FFF2-40B4-BE49-F238E27FC236}">
                <a16:creationId xmlns:a16="http://schemas.microsoft.com/office/drawing/2014/main" id="{79AC59AB-FCA4-2A2A-1298-D1D0409E1EC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25834" y="2897205"/>
            <a:ext cx="3106268" cy="2684030"/>
          </a:xfrm>
          <a:prstGeom prst="roundRect">
            <a:avLst>
              <a:gd name="adj" fmla="val 15360"/>
            </a:avLst>
          </a:prstGeom>
          <a:solidFill>
            <a:schemeClr val="accent3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13" name="Text Placeholder 25">
            <a:extLst>
              <a:ext uri="{FF2B5EF4-FFF2-40B4-BE49-F238E27FC236}">
                <a16:creationId xmlns:a16="http://schemas.microsoft.com/office/drawing/2014/main" id="{99050C6C-1E23-8B5A-0462-E2356C0AF8D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583016" y="3706928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14" name="Text Placeholder 25">
            <a:extLst>
              <a:ext uri="{FF2B5EF4-FFF2-40B4-BE49-F238E27FC236}">
                <a16:creationId xmlns:a16="http://schemas.microsoft.com/office/drawing/2014/main" id="{7E85BFF8-C5CE-02C0-880A-2221EE861C5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583016" y="3155458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3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DD638C3-E432-2C47-B0DE-7158800A03A1}"/>
              </a:ext>
            </a:extLst>
          </p:cNvPr>
          <p:cNvSpPr/>
          <p:nvPr userDrawn="1"/>
        </p:nvSpPr>
        <p:spPr>
          <a:xfrm>
            <a:off x="4430971" y="4106251"/>
            <a:ext cx="563217" cy="5209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10" name="Picture 9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A0138279-8E58-F965-426B-B4E9AC6394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F7B789C-5FC4-2A23-27AC-FD6564C881B6}"/>
              </a:ext>
            </a:extLst>
          </p:cNvPr>
          <p:cNvCxnSpPr/>
          <p:nvPr userDrawn="1"/>
        </p:nvCxnSpPr>
        <p:spPr>
          <a:xfrm>
            <a:off x="4051005" y="4222779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72FF038-EA5C-8C82-C240-97BC1F7B51D2}"/>
              </a:ext>
            </a:extLst>
          </p:cNvPr>
          <p:cNvCxnSpPr/>
          <p:nvPr userDrawn="1"/>
        </p:nvCxnSpPr>
        <p:spPr>
          <a:xfrm>
            <a:off x="7744047" y="4245698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48063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3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ox f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1" name="Text Placeholder 25">
            <a:extLst>
              <a:ext uri="{FF2B5EF4-FFF2-40B4-BE49-F238E27FC236}">
                <a16:creationId xmlns:a16="http://schemas.microsoft.com/office/drawing/2014/main" id="{118AC8ED-6D17-BFAB-3E0F-A74F81EC6A2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02160" y="2480946"/>
            <a:ext cx="2592023" cy="3110568"/>
          </a:xfrm>
          <a:prstGeom prst="roundRect">
            <a:avLst>
              <a:gd name="adj" fmla="val 15360"/>
            </a:avLst>
          </a:prstGeom>
          <a:solidFill>
            <a:schemeClr val="accent1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32" name="Text Placeholder 25">
            <a:extLst>
              <a:ext uri="{FF2B5EF4-FFF2-40B4-BE49-F238E27FC236}">
                <a16:creationId xmlns:a16="http://schemas.microsoft.com/office/drawing/2014/main" id="{AE83ACA3-6CCB-D2C5-7995-6ABA9AEDFD0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8889" y="328003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33" name="Text Placeholder 25">
            <a:extLst>
              <a:ext uri="{FF2B5EF4-FFF2-40B4-BE49-F238E27FC236}">
                <a16:creationId xmlns:a16="http://schemas.microsoft.com/office/drawing/2014/main" id="{668379EA-653A-1EDB-755D-371D923970C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48889" y="272856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34" name="Text Placeholder 25">
            <a:extLst>
              <a:ext uri="{FF2B5EF4-FFF2-40B4-BE49-F238E27FC236}">
                <a16:creationId xmlns:a16="http://schemas.microsoft.com/office/drawing/2014/main" id="{8A769013-87D1-F198-BEBB-77661457B0B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229494" y="2480946"/>
            <a:ext cx="2592023" cy="3110568"/>
          </a:xfrm>
          <a:prstGeom prst="roundRect">
            <a:avLst>
              <a:gd name="adj" fmla="val 14627"/>
            </a:avLst>
          </a:prstGeom>
          <a:solidFill>
            <a:schemeClr val="accent2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35" name="Text Placeholder 25">
            <a:extLst>
              <a:ext uri="{FF2B5EF4-FFF2-40B4-BE49-F238E27FC236}">
                <a16:creationId xmlns:a16="http://schemas.microsoft.com/office/drawing/2014/main" id="{05EB2E67-0F72-28A2-0975-5793296D0CB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476223" y="328003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36" name="Text Placeholder 25">
            <a:extLst>
              <a:ext uri="{FF2B5EF4-FFF2-40B4-BE49-F238E27FC236}">
                <a16:creationId xmlns:a16="http://schemas.microsoft.com/office/drawing/2014/main" id="{928F24B8-51E6-2C03-A51D-6CEFB8B8F20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476223" y="272856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37" name="Text Placeholder 25">
            <a:extLst>
              <a:ext uri="{FF2B5EF4-FFF2-40B4-BE49-F238E27FC236}">
                <a16:creationId xmlns:a16="http://schemas.microsoft.com/office/drawing/2014/main" id="{D3324153-7FE1-5268-EAB2-9E306D9462B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315030" y="2480946"/>
            <a:ext cx="2592023" cy="3110568"/>
          </a:xfrm>
          <a:prstGeom prst="roundRect">
            <a:avLst>
              <a:gd name="adj" fmla="val 15360"/>
            </a:avLst>
          </a:prstGeom>
          <a:solidFill>
            <a:schemeClr val="accent3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38" name="Text Placeholder 25">
            <a:extLst>
              <a:ext uri="{FF2B5EF4-FFF2-40B4-BE49-F238E27FC236}">
                <a16:creationId xmlns:a16="http://schemas.microsoft.com/office/drawing/2014/main" id="{977B8BA4-7CB0-09F1-49D6-D29CC72F818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561759" y="328003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39" name="Text Placeholder 25">
            <a:extLst>
              <a:ext uri="{FF2B5EF4-FFF2-40B4-BE49-F238E27FC236}">
                <a16:creationId xmlns:a16="http://schemas.microsoft.com/office/drawing/2014/main" id="{7984CCB1-BB8C-00EF-21D5-DFB622937E1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561759" y="272856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3</a:t>
            </a:r>
          </a:p>
        </p:txBody>
      </p:sp>
      <p:sp>
        <p:nvSpPr>
          <p:cNvPr id="40" name="Text Placeholder 25">
            <a:extLst>
              <a:ext uri="{FF2B5EF4-FFF2-40B4-BE49-F238E27FC236}">
                <a16:creationId xmlns:a16="http://schemas.microsoft.com/office/drawing/2014/main" id="{2E1F7364-9FC0-ADC9-ABE8-9ED4EC8071A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400566" y="2480946"/>
            <a:ext cx="2592023" cy="3110568"/>
          </a:xfrm>
          <a:prstGeom prst="roundRect">
            <a:avLst>
              <a:gd name="adj" fmla="val 15360"/>
            </a:avLst>
          </a:prstGeom>
          <a:solidFill>
            <a:schemeClr val="accent4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41" name="Text Placeholder 25">
            <a:extLst>
              <a:ext uri="{FF2B5EF4-FFF2-40B4-BE49-F238E27FC236}">
                <a16:creationId xmlns:a16="http://schemas.microsoft.com/office/drawing/2014/main" id="{BA2C0A27-AC57-AD35-255D-76F7B197850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647295" y="328003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2" name="Text Placeholder 25">
            <a:extLst>
              <a:ext uri="{FF2B5EF4-FFF2-40B4-BE49-F238E27FC236}">
                <a16:creationId xmlns:a16="http://schemas.microsoft.com/office/drawing/2014/main" id="{E3CFF061-EC86-9E24-0039-63C10B26059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647295" y="272856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4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1742DDF3-9277-8BF9-A517-6FE36E5DA0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761F60ED-1297-BBE4-12CA-5366847E5AE0}"/>
              </a:ext>
            </a:extLst>
          </p:cNvPr>
          <p:cNvCxnSpPr/>
          <p:nvPr userDrawn="1"/>
        </p:nvCxnSpPr>
        <p:spPr>
          <a:xfrm>
            <a:off x="2828262" y="4063291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A7A0B7B6-C80E-3463-272B-F8BD1C272ECA}"/>
              </a:ext>
            </a:extLst>
          </p:cNvPr>
          <p:cNvCxnSpPr/>
          <p:nvPr userDrawn="1"/>
        </p:nvCxnSpPr>
        <p:spPr>
          <a:xfrm>
            <a:off x="5906017" y="4087864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F619A46-3BBD-9ECD-DA71-B340570F2E51}"/>
              </a:ext>
            </a:extLst>
          </p:cNvPr>
          <p:cNvCxnSpPr/>
          <p:nvPr userDrawn="1"/>
        </p:nvCxnSpPr>
        <p:spPr>
          <a:xfrm>
            <a:off x="8973099" y="4087864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15586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23" name="Text Placeholder 25">
            <a:extLst>
              <a:ext uri="{FF2B5EF4-FFF2-40B4-BE49-F238E27FC236}">
                <a16:creationId xmlns:a16="http://schemas.microsoft.com/office/drawing/2014/main" id="{C92C8D0C-576A-B7EB-6BD1-52AECCD869C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1518" y="2667128"/>
            <a:ext cx="2086202" cy="2928286"/>
          </a:xfrm>
          <a:prstGeom prst="roundRect">
            <a:avLst>
              <a:gd name="adj" fmla="val 15360"/>
            </a:avLst>
          </a:prstGeom>
          <a:solidFill>
            <a:schemeClr val="accent1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24" name="Text Placeholder 25">
            <a:extLst>
              <a:ext uri="{FF2B5EF4-FFF2-40B4-BE49-F238E27FC236}">
                <a16:creationId xmlns:a16="http://schemas.microsoft.com/office/drawing/2014/main" id="{266A89F6-B32D-30C4-D795-9D3D522E1F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6352" y="346621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676AB7A6-D774-AE84-FF90-5372D003AE2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352" y="291474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35BB0A32-9C69-4B53-8484-12347BFF853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09992" y="2626116"/>
            <a:ext cx="2086202" cy="2928286"/>
          </a:xfrm>
          <a:prstGeom prst="roundRect">
            <a:avLst>
              <a:gd name="adj" fmla="val 14627"/>
            </a:avLst>
          </a:prstGeom>
          <a:solidFill>
            <a:schemeClr val="accent2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15E93DB4-400D-72DE-68A1-050DA2B11A2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71739" y="3425206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07C1925C-AED8-235A-55B6-BC428420DEE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771739" y="2873736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29" name="Text Placeholder 25">
            <a:extLst>
              <a:ext uri="{FF2B5EF4-FFF2-40B4-BE49-F238E27FC236}">
                <a16:creationId xmlns:a16="http://schemas.microsoft.com/office/drawing/2014/main" id="{DED34D83-6B7C-88B4-382A-247608E3650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52899" y="2649187"/>
            <a:ext cx="2086202" cy="2928286"/>
          </a:xfrm>
          <a:prstGeom prst="roundRect">
            <a:avLst>
              <a:gd name="adj" fmla="val 15360"/>
            </a:avLst>
          </a:prstGeom>
          <a:solidFill>
            <a:schemeClr val="accent3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30" name="Text Placeholder 25">
            <a:extLst>
              <a:ext uri="{FF2B5EF4-FFF2-40B4-BE49-F238E27FC236}">
                <a16:creationId xmlns:a16="http://schemas.microsoft.com/office/drawing/2014/main" id="{290BBA13-8886-16CA-DF31-1449A895062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15996" y="3448277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6" name="Text Placeholder 25">
            <a:extLst>
              <a:ext uri="{FF2B5EF4-FFF2-40B4-BE49-F238E27FC236}">
                <a16:creationId xmlns:a16="http://schemas.microsoft.com/office/drawing/2014/main" id="{CA3AB104-264D-1E82-6C99-4FFD7E5CB19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15996" y="2896807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47" name="Text Placeholder 25">
            <a:extLst>
              <a:ext uri="{FF2B5EF4-FFF2-40B4-BE49-F238E27FC236}">
                <a16:creationId xmlns:a16="http://schemas.microsoft.com/office/drawing/2014/main" id="{08A6DE17-38EB-6B12-2D77-EC7DB040E66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495806" y="2649187"/>
            <a:ext cx="2086202" cy="2928286"/>
          </a:xfrm>
          <a:prstGeom prst="roundRect">
            <a:avLst>
              <a:gd name="adj" fmla="val 15360"/>
            </a:avLst>
          </a:prstGeom>
          <a:solidFill>
            <a:schemeClr val="accent4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48" name="Text Placeholder 25">
            <a:extLst>
              <a:ext uri="{FF2B5EF4-FFF2-40B4-BE49-F238E27FC236}">
                <a16:creationId xmlns:a16="http://schemas.microsoft.com/office/drawing/2014/main" id="{55E89FDA-A8AA-B0E2-4C27-D0539E27583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652112" y="3448277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9" name="Text Placeholder 25">
            <a:extLst>
              <a:ext uri="{FF2B5EF4-FFF2-40B4-BE49-F238E27FC236}">
                <a16:creationId xmlns:a16="http://schemas.microsoft.com/office/drawing/2014/main" id="{46E4DEED-9B74-6445-349D-7A064BEF7C2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652112" y="2896807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4</a:t>
            </a:r>
          </a:p>
        </p:txBody>
      </p:sp>
      <p:sp>
        <p:nvSpPr>
          <p:cNvPr id="50" name="Text Placeholder 25">
            <a:extLst>
              <a:ext uri="{FF2B5EF4-FFF2-40B4-BE49-F238E27FC236}">
                <a16:creationId xmlns:a16="http://schemas.microsoft.com/office/drawing/2014/main" id="{B14D26D1-8C4E-99C4-A6E0-BB1B23254BE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924280" y="2667128"/>
            <a:ext cx="2086202" cy="2928286"/>
          </a:xfrm>
          <a:prstGeom prst="roundRect">
            <a:avLst>
              <a:gd name="adj" fmla="val 15360"/>
            </a:avLst>
          </a:prstGeom>
          <a:solidFill>
            <a:schemeClr val="accent5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bg2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51" name="Text Placeholder 25">
            <a:extLst>
              <a:ext uri="{FF2B5EF4-FFF2-40B4-BE49-F238E27FC236}">
                <a16:creationId xmlns:a16="http://schemas.microsoft.com/office/drawing/2014/main" id="{710D7438-CB4E-3A8E-6DA5-95865B231E6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0079114" y="346621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bg2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52" name="Text Placeholder 25">
            <a:extLst>
              <a:ext uri="{FF2B5EF4-FFF2-40B4-BE49-F238E27FC236}">
                <a16:creationId xmlns:a16="http://schemas.microsoft.com/office/drawing/2014/main" id="{161CD7BA-CC51-1DEC-0BE7-A8FE539EC1A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0079114" y="291474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bg2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5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9B965DCD-B186-7953-9444-10EC8617D5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C13138E8-1D12-4E29-A60E-B926A3849855}"/>
              </a:ext>
            </a:extLst>
          </p:cNvPr>
          <p:cNvCxnSpPr>
            <a:cxnSpLocks/>
          </p:cNvCxnSpPr>
          <p:nvPr userDrawn="1"/>
        </p:nvCxnSpPr>
        <p:spPr>
          <a:xfrm>
            <a:off x="2299619" y="4076524"/>
            <a:ext cx="32811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D4ABF04-505B-366A-06D6-21C43B7824C2}"/>
              </a:ext>
            </a:extLst>
          </p:cNvPr>
          <p:cNvCxnSpPr>
            <a:cxnSpLocks/>
          </p:cNvCxnSpPr>
          <p:nvPr userDrawn="1"/>
        </p:nvCxnSpPr>
        <p:spPr>
          <a:xfrm>
            <a:off x="4724784" y="4063057"/>
            <a:ext cx="32811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E7885A1-F0CF-9E9E-522A-6DDA7BE962FD}"/>
              </a:ext>
            </a:extLst>
          </p:cNvPr>
          <p:cNvCxnSpPr>
            <a:cxnSpLocks/>
          </p:cNvCxnSpPr>
          <p:nvPr userDrawn="1"/>
        </p:nvCxnSpPr>
        <p:spPr>
          <a:xfrm>
            <a:off x="7167691" y="4081488"/>
            <a:ext cx="32811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AAF4756-8FED-D79D-EAF4-59D5927CF1BB}"/>
              </a:ext>
            </a:extLst>
          </p:cNvPr>
          <p:cNvCxnSpPr>
            <a:cxnSpLocks/>
          </p:cNvCxnSpPr>
          <p:nvPr userDrawn="1"/>
        </p:nvCxnSpPr>
        <p:spPr>
          <a:xfrm>
            <a:off x="9596165" y="4076524"/>
            <a:ext cx="32811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45194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nten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23" name="Text Placeholder 25">
            <a:extLst>
              <a:ext uri="{FF2B5EF4-FFF2-40B4-BE49-F238E27FC236}">
                <a16:creationId xmlns:a16="http://schemas.microsoft.com/office/drawing/2014/main" id="{C92C8D0C-576A-B7EB-6BD1-52AECCD869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632" y="3199591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  <p:sp>
        <p:nvSpPr>
          <p:cNvPr id="24" name="Text Placeholder 25">
            <a:extLst>
              <a:ext uri="{FF2B5EF4-FFF2-40B4-BE49-F238E27FC236}">
                <a16:creationId xmlns:a16="http://schemas.microsoft.com/office/drawing/2014/main" id="{266A89F6-B32D-30C4-D795-9D3D522E1F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5466" y="260029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676AB7A6-D774-AE84-FF90-5372D003AE2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5466" y="204882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15E93DB4-400D-72DE-68A1-050DA2B11A2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878850" y="260029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07C1925C-AED8-235A-55B6-BC428420DEE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78850" y="204882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30" name="Text Placeholder 25">
            <a:extLst>
              <a:ext uri="{FF2B5EF4-FFF2-40B4-BE49-F238E27FC236}">
                <a16:creationId xmlns:a16="http://schemas.microsoft.com/office/drawing/2014/main" id="{290BBA13-8886-16CA-DF31-1449A895062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56671" y="260029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6" name="Text Placeholder 25">
            <a:extLst>
              <a:ext uri="{FF2B5EF4-FFF2-40B4-BE49-F238E27FC236}">
                <a16:creationId xmlns:a16="http://schemas.microsoft.com/office/drawing/2014/main" id="{CA3AB104-264D-1E82-6C99-4FFD7E5CB19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56671" y="204882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48" name="Text Placeholder 25">
            <a:extLst>
              <a:ext uri="{FF2B5EF4-FFF2-40B4-BE49-F238E27FC236}">
                <a16:creationId xmlns:a16="http://schemas.microsoft.com/office/drawing/2014/main" id="{55E89FDA-A8AA-B0E2-4C27-D0539E27583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626351" y="260029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9" name="Text Placeholder 25">
            <a:extLst>
              <a:ext uri="{FF2B5EF4-FFF2-40B4-BE49-F238E27FC236}">
                <a16:creationId xmlns:a16="http://schemas.microsoft.com/office/drawing/2014/main" id="{46E4DEED-9B74-6445-349D-7A064BEF7C2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626351" y="204882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4</a:t>
            </a:r>
          </a:p>
        </p:txBody>
      </p:sp>
      <p:sp>
        <p:nvSpPr>
          <p:cNvPr id="51" name="Text Placeholder 25">
            <a:extLst>
              <a:ext uri="{FF2B5EF4-FFF2-40B4-BE49-F238E27FC236}">
                <a16:creationId xmlns:a16="http://schemas.microsoft.com/office/drawing/2014/main" id="{710D7438-CB4E-3A8E-6DA5-95865B231E6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0001351" y="2613745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52" name="Text Placeholder 25">
            <a:extLst>
              <a:ext uri="{FF2B5EF4-FFF2-40B4-BE49-F238E27FC236}">
                <a16:creationId xmlns:a16="http://schemas.microsoft.com/office/drawing/2014/main" id="{161CD7BA-CC51-1DEC-0BE7-A8FE539EC1A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0001351" y="2062275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5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9B965DCD-B186-7953-9444-10EC8617D5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4" name="Text Placeholder 25">
            <a:extLst>
              <a:ext uri="{FF2B5EF4-FFF2-40B4-BE49-F238E27FC236}">
                <a16:creationId xmlns:a16="http://schemas.microsoft.com/office/drawing/2014/main" id="{042FF256-04AC-3165-4CF8-8C797F92E530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2729070" y="3199591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  <p:sp>
        <p:nvSpPr>
          <p:cNvPr id="5" name="Text Placeholder 25">
            <a:extLst>
              <a:ext uri="{FF2B5EF4-FFF2-40B4-BE49-F238E27FC236}">
                <a16:creationId xmlns:a16="http://schemas.microsoft.com/office/drawing/2014/main" id="{82C34FC5-9BD4-9039-B9E3-4747580C54B0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5117508" y="3199591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  <p:sp>
        <p:nvSpPr>
          <p:cNvPr id="6" name="Text Placeholder 25">
            <a:extLst>
              <a:ext uri="{FF2B5EF4-FFF2-40B4-BE49-F238E27FC236}">
                <a16:creationId xmlns:a16="http://schemas.microsoft.com/office/drawing/2014/main" id="{B6C8C80E-275F-E4EE-2309-7E16F9540896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7468856" y="3199591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  <p:sp>
        <p:nvSpPr>
          <p:cNvPr id="7" name="Text Placeholder 25">
            <a:extLst>
              <a:ext uri="{FF2B5EF4-FFF2-40B4-BE49-F238E27FC236}">
                <a16:creationId xmlns:a16="http://schemas.microsoft.com/office/drawing/2014/main" id="{C123207E-2ADE-2ECE-9E60-2A491D325352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9838536" y="3159020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61245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2894BEC-B17A-5D0E-72EF-2FB9B6B429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9897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t in touch - blue +  dark blu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blue and green shield&#10;&#10;Description automatically generated">
            <a:extLst>
              <a:ext uri="{FF2B5EF4-FFF2-40B4-BE49-F238E27FC236}">
                <a16:creationId xmlns:a16="http://schemas.microsoft.com/office/drawing/2014/main" id="{B49049B6-F303-7662-D4B2-35A5C24797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8" r="24911"/>
          <a:stretch/>
        </p:blipFill>
        <p:spPr>
          <a:xfrm flipH="1">
            <a:off x="6096000" y="0"/>
            <a:ext cx="6096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29F341A-62C1-A748-9D47-BFD59497689E}"/>
              </a:ext>
            </a:extLst>
          </p:cNvPr>
          <p:cNvSpPr txBox="1"/>
          <p:nvPr userDrawn="1"/>
        </p:nvSpPr>
        <p:spPr>
          <a:xfrm>
            <a:off x="5606530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>
                <a:solidFill>
                  <a:schemeClr val="bg1"/>
                </a:solidFill>
              </a:rPr>
              <a:t>© Cambridge University Press &amp; Assessment 2025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9EFADCE-89D4-D443-9610-1BF12134A589}"/>
              </a:ext>
            </a:extLst>
          </p:cNvPr>
          <p:cNvSpPr txBox="1"/>
          <p:nvPr userDrawn="1"/>
        </p:nvSpPr>
        <p:spPr>
          <a:xfrm>
            <a:off x="446048" y="6289288"/>
            <a:ext cx="3668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>
                <a:solidFill>
                  <a:schemeClr val="bg1"/>
                </a:solidFill>
              </a:rPr>
              <a:t>cambridge.org/</a:t>
            </a:r>
            <a:r>
              <a:rPr lang="en-GB" sz="1400" err="1">
                <a:solidFill>
                  <a:schemeClr val="bg1"/>
                </a:solidFill>
              </a:rPr>
              <a:t>internationaleducation</a:t>
            </a:r>
            <a:endParaRPr lang="en-GB" sz="140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63F053-8378-016E-AF5E-1DC0F7DF93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8889" y="1783081"/>
            <a:ext cx="5342311" cy="1956644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000" baseline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GB"/>
              <a:t>Insert CTA in here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337418F9-39B6-1690-2CBA-FC67B7CA667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8915" y="4339078"/>
            <a:ext cx="5169614" cy="416832"/>
          </a:xfrm>
        </p:spPr>
        <p:txBody>
          <a:bodyPr anchor="ctr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Phone here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FD8EA4EE-5B3A-69EE-D554-61BF6C80CCE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8915" y="4885167"/>
            <a:ext cx="5169614" cy="416832"/>
          </a:xfrm>
        </p:spPr>
        <p:txBody>
          <a:bodyPr anchor="ctr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Email here</a:t>
            </a:r>
          </a:p>
        </p:txBody>
      </p:sp>
      <p:pic>
        <p:nvPicPr>
          <p:cNvPr id="20" name="Picture 19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CA43B2A4-B284-2E0F-F3C4-8DFDF1F5F0E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15" y="440820"/>
            <a:ext cx="3326004" cy="562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9665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for use when print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A181760-2B31-270A-8FC6-60D571F4E0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2480" b="49222"/>
          <a:stretch/>
        </p:blipFill>
        <p:spPr>
          <a:xfrm>
            <a:off x="3181350" y="1"/>
            <a:ext cx="901065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F9B0B1-B66F-754F-A910-9AEA1624D1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9999" y="2747387"/>
            <a:ext cx="10835331" cy="949325"/>
          </a:xfrm>
        </p:spPr>
        <p:txBody>
          <a:bodyPr anchor="ctr">
            <a:noAutofit/>
          </a:bodyPr>
          <a:lstStyle>
            <a:lvl1pPr>
              <a:defRPr sz="4800" b="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65CC5DC-AB42-AA4B-BD3D-34AC0C34789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9999" y="4833809"/>
            <a:ext cx="6515441" cy="463268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E00F3067-A12A-4444-9753-8B80889849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9999" y="5441675"/>
            <a:ext cx="6515441" cy="386909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Date and time</a:t>
            </a:r>
          </a:p>
        </p:txBody>
      </p:sp>
      <p:pic>
        <p:nvPicPr>
          <p:cNvPr id="5" name="Picture 4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083D55F9-E821-2477-5F6A-144B6B87C8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36" y="352042"/>
            <a:ext cx="2567475" cy="433871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ED53E61-DADF-4C37-DC49-D9762C6D14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9999" y="3694239"/>
            <a:ext cx="10836275" cy="949325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latin typeface="+mj-lt"/>
              </a:defRPr>
            </a:lvl1pPr>
          </a:lstStyle>
          <a:p>
            <a:pPr lvl="0"/>
            <a:r>
              <a:rPr lang="en-US" dirty="0"/>
              <a:t>Presentation sub-title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409031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/thank you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29F341A-62C1-A748-9D47-BFD59497689E}"/>
              </a:ext>
            </a:extLst>
          </p:cNvPr>
          <p:cNvSpPr txBox="1"/>
          <p:nvPr userDrawn="1"/>
        </p:nvSpPr>
        <p:spPr>
          <a:xfrm>
            <a:off x="8352264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/>
              <a:t>© Cambridge University Press &amp; Assessment 2021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63F053-8378-016E-AF5E-1DC0F7DF93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3658" y="2747857"/>
            <a:ext cx="5342311" cy="1362285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5400" baseline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GB"/>
              <a:t>Any questions?</a:t>
            </a:r>
          </a:p>
        </p:txBody>
      </p:sp>
      <p:pic>
        <p:nvPicPr>
          <p:cNvPr id="5" name="Picture 4" descr="A blue and white shield&#10;&#10;Description automatically generated">
            <a:extLst>
              <a:ext uri="{FF2B5EF4-FFF2-40B4-BE49-F238E27FC236}">
                <a16:creationId xmlns:a16="http://schemas.microsoft.com/office/drawing/2014/main" id="{09F31AAB-6658-E8B1-A952-8EC29708A2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6" r="25373"/>
          <a:stretch/>
        </p:blipFill>
        <p:spPr>
          <a:xfrm flipH="1">
            <a:off x="6095999" y="-1"/>
            <a:ext cx="6095999" cy="6858000"/>
          </a:xfrm>
          <a:prstGeom prst="rect">
            <a:avLst/>
          </a:prstGeom>
        </p:spPr>
      </p:pic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C011B81-6320-2606-08C2-FE42689EE09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15" y="440820"/>
            <a:ext cx="3326004" cy="5620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E498714-1C35-0566-CF95-9760B3688DC7}"/>
              </a:ext>
            </a:extLst>
          </p:cNvPr>
          <p:cNvSpPr txBox="1"/>
          <p:nvPr userDrawn="1"/>
        </p:nvSpPr>
        <p:spPr>
          <a:xfrm>
            <a:off x="5606530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>
                <a:solidFill>
                  <a:schemeClr val="bg1"/>
                </a:solidFill>
              </a:rPr>
              <a:t>© Cambridge University Press &amp; Assessment 2025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1BA2BF-B33E-1084-50D3-AB97C0A3B959}"/>
              </a:ext>
            </a:extLst>
          </p:cNvPr>
          <p:cNvSpPr txBox="1"/>
          <p:nvPr userDrawn="1"/>
        </p:nvSpPr>
        <p:spPr>
          <a:xfrm>
            <a:off x="446048" y="6289288"/>
            <a:ext cx="3668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>
                <a:solidFill>
                  <a:schemeClr val="bg1"/>
                </a:solidFill>
              </a:rPr>
              <a:t>cambridge.org/</a:t>
            </a:r>
            <a:r>
              <a:rPr lang="en-GB" sz="1400" err="1">
                <a:solidFill>
                  <a:schemeClr val="bg1"/>
                </a:solidFill>
              </a:rPr>
              <a:t>internationaleducation</a:t>
            </a:r>
            <a:endParaRPr lang="en-GB" sz="1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0777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estions/thank you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29F341A-62C1-A748-9D47-BFD59497689E}"/>
              </a:ext>
            </a:extLst>
          </p:cNvPr>
          <p:cNvSpPr txBox="1"/>
          <p:nvPr userDrawn="1"/>
        </p:nvSpPr>
        <p:spPr>
          <a:xfrm>
            <a:off x="8352264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/>
              <a:t>© Cambridge University Press &amp; Assessment 2021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63F053-8378-016E-AF5E-1DC0F7DF93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3658" y="2747857"/>
            <a:ext cx="5342311" cy="1362285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5400" baseline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GB"/>
              <a:t>Thank you!</a:t>
            </a:r>
          </a:p>
        </p:txBody>
      </p:sp>
      <p:pic>
        <p:nvPicPr>
          <p:cNvPr id="5" name="Picture 4" descr="A blue and white shield&#10;&#10;Description automatically generated">
            <a:extLst>
              <a:ext uri="{FF2B5EF4-FFF2-40B4-BE49-F238E27FC236}">
                <a16:creationId xmlns:a16="http://schemas.microsoft.com/office/drawing/2014/main" id="{09F31AAB-6658-E8B1-A952-8EC29708A2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6" r="25373"/>
          <a:stretch/>
        </p:blipFill>
        <p:spPr>
          <a:xfrm flipH="1">
            <a:off x="6095999" y="-1"/>
            <a:ext cx="6095999" cy="6858000"/>
          </a:xfrm>
          <a:prstGeom prst="rect">
            <a:avLst/>
          </a:prstGeom>
        </p:spPr>
      </p:pic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C011B81-6320-2606-08C2-FE42689EE09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15" y="440820"/>
            <a:ext cx="3326004" cy="5620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E498714-1C35-0566-CF95-9760B3688DC7}"/>
              </a:ext>
            </a:extLst>
          </p:cNvPr>
          <p:cNvSpPr txBox="1"/>
          <p:nvPr userDrawn="1"/>
        </p:nvSpPr>
        <p:spPr>
          <a:xfrm>
            <a:off x="5606530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>
                <a:solidFill>
                  <a:schemeClr val="bg1"/>
                </a:solidFill>
              </a:rPr>
              <a:t>© Cambridge University Press &amp; Assessment 2025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1BA2BF-B33E-1084-50D3-AB97C0A3B959}"/>
              </a:ext>
            </a:extLst>
          </p:cNvPr>
          <p:cNvSpPr txBox="1"/>
          <p:nvPr userDrawn="1"/>
        </p:nvSpPr>
        <p:spPr>
          <a:xfrm>
            <a:off x="446048" y="6289288"/>
            <a:ext cx="3668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>
                <a:solidFill>
                  <a:schemeClr val="bg1"/>
                </a:solidFill>
              </a:rPr>
              <a:t>cambridge.org/</a:t>
            </a:r>
            <a:r>
              <a:rPr lang="en-GB" sz="1400" err="1">
                <a:solidFill>
                  <a:schemeClr val="bg1"/>
                </a:solidFill>
              </a:rPr>
              <a:t>internationaleducation</a:t>
            </a:r>
            <a:endParaRPr lang="en-GB" sz="1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2285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- light and dark blue">
    <p:bg>
      <p:bgPr>
        <a:solidFill>
          <a:srgbClr val="1A3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and green shield&#10;&#10;Description automatically generated">
            <a:extLst>
              <a:ext uri="{FF2B5EF4-FFF2-40B4-BE49-F238E27FC236}">
                <a16:creationId xmlns:a16="http://schemas.microsoft.com/office/drawing/2014/main" id="{12A763C2-8F64-3879-197D-FED7B6FC9B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1675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EC23E1A-460A-4142-8E76-4738CA01CE5F}"/>
              </a:ext>
            </a:extLst>
          </p:cNvPr>
          <p:cNvSpPr txBox="1"/>
          <p:nvPr userDrawn="1"/>
        </p:nvSpPr>
        <p:spPr>
          <a:xfrm>
            <a:off x="8352264" y="633946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chemeClr val="tx1"/>
                </a:solidFill>
              </a:rPr>
              <a:t>© Cambridge University Press &amp; Assessment 2025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77BA4EC-055B-B440-8AF0-B408AC454BCE}"/>
              </a:ext>
            </a:extLst>
          </p:cNvPr>
          <p:cNvSpPr txBox="1"/>
          <p:nvPr userDrawn="1"/>
        </p:nvSpPr>
        <p:spPr>
          <a:xfrm>
            <a:off x="446048" y="6293302"/>
            <a:ext cx="35408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>
                <a:solidFill>
                  <a:schemeClr val="bg1"/>
                </a:solidFill>
              </a:rPr>
              <a:t>cambridge.org/internationaleducation</a:t>
            </a:r>
          </a:p>
        </p:txBody>
      </p:sp>
      <p:pic>
        <p:nvPicPr>
          <p:cNvPr id="3" name="Picture 2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59D9E60E-B76F-6764-43E9-BF1F25765CF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38" y="3149600"/>
            <a:ext cx="3303434" cy="55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8652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Slide title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CA684-9A68-4EBE-AA4A-247AD4193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836000"/>
            <a:ext cx="11623040" cy="4650589"/>
          </a:xfrm>
        </p:spPr>
        <p:txBody>
          <a:bodyPr>
            <a:normAutofit/>
          </a:bodyPr>
          <a:lstStyle>
            <a:lvl1pPr>
              <a:defRPr sz="24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2000"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1800"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1600"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1600"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6" name="Picture 5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3F44B2E-08E6-A082-6909-23CCB6ADB7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7391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blue">
    <p:bg>
      <p:bgPr>
        <a:solidFill>
          <a:srgbClr val="3C1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and white pattern&#10;&#10;Description automatically generated">
            <a:extLst>
              <a:ext uri="{FF2B5EF4-FFF2-40B4-BE49-F238E27FC236}">
                <a16:creationId xmlns:a16="http://schemas.microsoft.com/office/drawing/2014/main" id="{6FB74B52-DB87-5F33-33EC-C222623793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15" t="23615" r="23615" b="23615"/>
          <a:stretch/>
        </p:blipFill>
        <p:spPr>
          <a:xfrm>
            <a:off x="0" y="-92"/>
            <a:ext cx="12192000" cy="68581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F9A1FF-FC9A-984D-A4AF-64FF4C817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43200"/>
            <a:ext cx="12192000" cy="1226634"/>
          </a:xfrm>
        </p:spPr>
        <p:txBody>
          <a:bodyPr>
            <a:normAutofit/>
          </a:bodyPr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Divider</a:t>
            </a:r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C9485469-31C3-A712-0653-5EBFD2CCF21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4558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pink">
    <p:bg>
      <p:bgPr>
        <a:solidFill>
          <a:srgbClr val="3C1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urple and white pattern&#10;&#10;Description automatically generated">
            <a:extLst>
              <a:ext uri="{FF2B5EF4-FFF2-40B4-BE49-F238E27FC236}">
                <a16:creationId xmlns:a16="http://schemas.microsoft.com/office/drawing/2014/main" id="{FA516C7D-35D1-8B47-F37C-0355B951B4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85" t="23685" r="23685" b="23685"/>
          <a:stretch/>
        </p:blipFill>
        <p:spPr>
          <a:xfrm>
            <a:off x="162" y="0"/>
            <a:ext cx="1219167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F9A1FF-FC9A-984D-A4AF-64FF4C817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43200"/>
            <a:ext cx="12192000" cy="1226634"/>
          </a:xfrm>
        </p:spPr>
        <p:txBody>
          <a:bodyPr>
            <a:normAutofit/>
          </a:bodyPr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Divider</a:t>
            </a:r>
          </a:p>
        </p:txBody>
      </p:sp>
      <p:pic>
        <p:nvPicPr>
          <p:cNvPr id="5" name="Picture 4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CDA5EC72-6CC3-6002-92E5-81B34FD013C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7273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light blue">
    <p:bg>
      <p:bgPr>
        <a:solidFill>
          <a:srgbClr val="1A3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and white pattern&#10;&#10;Description automatically generated">
            <a:extLst>
              <a:ext uri="{FF2B5EF4-FFF2-40B4-BE49-F238E27FC236}">
                <a16:creationId xmlns:a16="http://schemas.microsoft.com/office/drawing/2014/main" id="{DAF966B6-A9FF-8A13-FC9C-AB214487C9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86" t="20186" r="20186" b="20186"/>
          <a:stretch/>
        </p:blipFill>
        <p:spPr>
          <a:xfrm>
            <a:off x="0" y="-92"/>
            <a:ext cx="12192000" cy="68581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F9A1FF-FC9A-984D-A4AF-64FF4C817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43200"/>
            <a:ext cx="12192000" cy="1226634"/>
          </a:xfrm>
        </p:spPr>
        <p:txBody>
          <a:bodyPr>
            <a:normAutofit/>
          </a:bodyPr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Divider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47BB20BA-627C-E81B-3933-FD8A73B159C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5999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white blue (please use if printing)">
    <p:bg>
      <p:bgPr>
        <a:solidFill>
          <a:srgbClr val="1A3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12022AE-3739-72F3-EE5A-402168C7BF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9621" t="19724" r="19730" b="19615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F9A1FF-FC9A-984D-A4AF-64FF4C817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43200"/>
            <a:ext cx="12192000" cy="1226634"/>
          </a:xfrm>
        </p:spPr>
        <p:txBody>
          <a:bodyPr>
            <a:normAutofit/>
          </a:bodyPr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Divider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47BB20BA-627C-E81B-3933-FD8A73B159C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3750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pic>
        <p:nvPicPr>
          <p:cNvPr id="6" name="Picture 5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3F44B2E-08E6-A082-6909-23CCB6ADB7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7" name="Chart Placeholder 4">
            <a:extLst>
              <a:ext uri="{FF2B5EF4-FFF2-40B4-BE49-F238E27FC236}">
                <a16:creationId xmlns:a16="http://schemas.microsoft.com/office/drawing/2014/main" id="{2C360B31-6EBE-4CC9-395B-9DC5A901DED8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175066" y="1836000"/>
            <a:ext cx="11627998" cy="4669575"/>
          </a:xfrm>
        </p:spPr>
        <p:txBody>
          <a:bodyPr/>
          <a:lstStyle/>
          <a:p>
            <a:r>
              <a:rPr lang="en-US"/>
              <a:t>Click icon to add chart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813547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564ADD2-3EEA-45D7-9095-C5CEC5BF5B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3F8AEB-5E6A-4DD9-8AAE-DF9C6CB7C2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BF8152-7316-4348-AB6E-33F35D3E8A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80B96C-853A-4F26-91B4-F0764DB546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3564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18" r:id="rId2"/>
    <p:sldLayoutId id="2147483719" r:id="rId3"/>
    <p:sldLayoutId id="2147483650" r:id="rId4"/>
    <p:sldLayoutId id="2147483686" r:id="rId5"/>
    <p:sldLayoutId id="2147483708" r:id="rId6"/>
    <p:sldLayoutId id="2147483685" r:id="rId7"/>
    <p:sldLayoutId id="2147483720" r:id="rId8"/>
    <p:sldLayoutId id="2147483709" r:id="rId9"/>
    <p:sldLayoutId id="2147483710" r:id="rId10"/>
    <p:sldLayoutId id="2147483711" r:id="rId11"/>
    <p:sldLayoutId id="2147483691" r:id="rId12"/>
    <p:sldLayoutId id="2147483689" r:id="rId13"/>
    <p:sldLayoutId id="2147483716" r:id="rId14"/>
    <p:sldLayoutId id="2147483690" r:id="rId15"/>
    <p:sldLayoutId id="2147483715" r:id="rId16"/>
    <p:sldLayoutId id="2147483692" r:id="rId17"/>
    <p:sldLayoutId id="2147483675" r:id="rId18"/>
    <p:sldLayoutId id="2147483717" r:id="rId19"/>
    <p:sldLayoutId id="2147483652" r:id="rId20"/>
    <p:sldLayoutId id="2147483697" r:id="rId21"/>
    <p:sldLayoutId id="2147483714" r:id="rId22"/>
    <p:sldLayoutId id="2147483695" r:id="rId23"/>
    <p:sldLayoutId id="2147483698" r:id="rId24"/>
    <p:sldLayoutId id="2147483699" r:id="rId25"/>
    <p:sldLayoutId id="2147483700" r:id="rId26"/>
    <p:sldLayoutId id="2147483713" r:id="rId27"/>
    <p:sldLayoutId id="2147483703" r:id="rId28"/>
    <p:sldLayoutId id="2147483701" r:id="rId29"/>
    <p:sldLayoutId id="2147483707" r:id="rId30"/>
    <p:sldLayoutId id="2147483712" r:id="rId31"/>
    <p:sldLayoutId id="2147483684" r:id="rId3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5">
            <a:extLst>
              <a:ext uri="{FF2B5EF4-FFF2-40B4-BE49-F238E27FC236}">
                <a16:creationId xmlns:a16="http://schemas.microsoft.com/office/drawing/2014/main" id="{6EC199B4-AE9E-D193-1ABE-CD3150FFC3C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95" b="8095"/>
          <a:stretch/>
        </p:blipFill>
        <p:spPr>
          <a:xfrm>
            <a:off x="-33513" y="1"/>
            <a:ext cx="12259026" cy="6857999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3FCDC3-543C-8905-8EB4-3AC0E32FFF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172" y="4608214"/>
            <a:ext cx="11117656" cy="2163777"/>
          </a:xfrm>
          <a:solidFill>
            <a:srgbClr val="D7FDF5">
              <a:alpha val="89804"/>
            </a:srgbClr>
          </a:solidFill>
          <a:ln>
            <a:solidFill>
              <a:srgbClr val="D7FDF5"/>
            </a:solidFill>
          </a:ln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Lesson Objectives:</a:t>
            </a:r>
          </a:p>
          <a:p>
            <a:r>
              <a:rPr lang="en-GB" dirty="0"/>
              <a:t>Define measures of spread and range</a:t>
            </a:r>
          </a:p>
          <a:p>
            <a:r>
              <a:rPr lang="en-GB" dirty="0"/>
              <a:t>Explain how to calculate the range</a:t>
            </a:r>
          </a:p>
          <a:p>
            <a:r>
              <a:rPr lang="en-GB" dirty="0"/>
              <a:t>Explain the use and format of bar charts</a:t>
            </a:r>
          </a:p>
          <a:p>
            <a:r>
              <a:rPr lang="en-GB" dirty="0"/>
              <a:t>Draw accurate, clear bar charts from data in written or table form </a:t>
            </a:r>
          </a:p>
        </p:txBody>
      </p:sp>
    </p:spTree>
    <p:extLst>
      <p:ext uri="{BB962C8B-B14F-4D97-AF65-F5344CB8AC3E}">
        <p14:creationId xmlns:p14="http://schemas.microsoft.com/office/powerpoint/2010/main" val="11309716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7EF1095B-EF23-7953-3429-D90DD89EC28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15720" r="26940"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D4857A8-FEFB-1CE7-3447-A47765741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Starter activity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31BEDC-13C9-7154-7D8E-964D57B4F8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Look at this data set: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/>
              <a:t>Test scores out of 10:</a:t>
            </a:r>
            <a:r>
              <a:rPr lang="en-US" dirty="0"/>
              <a:t> 3, 7, 7, 8, 9</a:t>
            </a:r>
          </a:p>
          <a:p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What do you notice about the scores?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Why might it be important to know how spread out the data is?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986254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B82052-FB06-EB29-235D-D895AFE80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</a:t>
            </a:r>
            <a:r>
              <a:rPr lang="en-GB" dirty="0" err="1"/>
              <a:t>ey</a:t>
            </a:r>
            <a:r>
              <a:rPr lang="en-GB" dirty="0"/>
              <a:t> terms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2947D61F-F551-5C9B-C9A2-7E06F86EFCD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46" r="46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002C61-6357-87F2-E88C-5E97C35CEB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GB" b="1" dirty="0"/>
              <a:t>Measures of spread </a:t>
            </a:r>
            <a:r>
              <a:rPr lang="en-GB" dirty="0"/>
              <a:t>are:</a:t>
            </a:r>
          </a:p>
          <a:p>
            <a:pPr marL="0" indent="0" algn="ctr">
              <a:buNone/>
            </a:pPr>
            <a:endParaRPr lang="en-GB" dirty="0"/>
          </a:p>
          <a:p>
            <a:pPr marL="0" indent="0" algn="ctr">
              <a:buNone/>
            </a:pPr>
            <a:r>
              <a:rPr lang="en-GB" b="1" i="1" dirty="0"/>
              <a:t>‘</a:t>
            </a:r>
            <a:r>
              <a:rPr lang="en-GB" dirty="0"/>
              <a:t>a value that shows how similar or different values are in a set of data</a:t>
            </a:r>
            <a:r>
              <a:rPr lang="en-GB" i="1" dirty="0"/>
              <a:t>’</a:t>
            </a:r>
          </a:p>
          <a:p>
            <a:pPr marL="0" indent="0" algn="ctr">
              <a:buNone/>
            </a:pPr>
            <a:endParaRPr lang="en-GB" i="1" dirty="0"/>
          </a:p>
          <a:p>
            <a:pPr marL="0" indent="0" algn="ctr">
              <a:buNone/>
            </a:pPr>
            <a:r>
              <a:rPr lang="en-GB" dirty="0"/>
              <a:t>The </a:t>
            </a:r>
            <a:r>
              <a:rPr lang="en-GB" b="1" dirty="0"/>
              <a:t>range</a:t>
            </a:r>
            <a:r>
              <a:rPr lang="en-GB" dirty="0"/>
              <a:t> is a measure of spread that is</a:t>
            </a:r>
            <a:r>
              <a:rPr lang="en-GB" b="1" dirty="0"/>
              <a:t>: </a:t>
            </a:r>
          </a:p>
          <a:p>
            <a:pPr marL="0" indent="0" algn="ctr">
              <a:buNone/>
            </a:pPr>
            <a:endParaRPr lang="en-GB" b="1" dirty="0"/>
          </a:p>
          <a:p>
            <a:pPr marL="0" indent="0" algn="ctr">
              <a:buNone/>
            </a:pPr>
            <a:r>
              <a:rPr lang="en-GB" b="1" i="1" dirty="0"/>
              <a:t>‘</a:t>
            </a:r>
            <a:r>
              <a:rPr lang="en-GB" dirty="0"/>
              <a:t>the difference between the highest value and the lowest value in a set of data’</a:t>
            </a:r>
          </a:p>
        </p:txBody>
      </p:sp>
    </p:spTree>
    <p:extLst>
      <p:ext uri="{BB962C8B-B14F-4D97-AF65-F5344CB8AC3E}">
        <p14:creationId xmlns:p14="http://schemas.microsoft.com/office/powerpoint/2010/main" val="24890200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5" descr="A group of kids sitting at desks&#10;&#10;Description automatically generated">
            <a:extLst>
              <a:ext uri="{FF2B5EF4-FFF2-40B4-BE49-F238E27FC236}">
                <a16:creationId xmlns:a16="http://schemas.microsoft.com/office/drawing/2014/main" id="{6EC199B4-AE9E-D193-1ABE-CD3150FFC3C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485" t="9566" r="597" b="7463"/>
          <a:stretch/>
        </p:blipFill>
        <p:spPr>
          <a:xfrm>
            <a:off x="-33513" y="1"/>
            <a:ext cx="12259026" cy="6857999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3FCDC3-543C-8905-8EB4-3AC0E32FFF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974" y="4770781"/>
            <a:ext cx="11364052" cy="1753147"/>
          </a:xfrm>
          <a:solidFill>
            <a:srgbClr val="FACB2E">
              <a:alpha val="89804"/>
            </a:srgbClr>
          </a:solidFill>
          <a:ln>
            <a:solidFill>
              <a:schemeClr val="accent3"/>
            </a:solidFill>
          </a:ln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The range shows how variable the data is. This is important for understanding consistency.</a:t>
            </a:r>
            <a:endParaRPr lang="en-GB" dirty="0">
              <a:latin typeface="Arial"/>
              <a:cs typeface="Arial"/>
            </a:endParaRPr>
          </a:p>
          <a:p>
            <a:pPr marL="0" indent="0" algn="ctr">
              <a:buNone/>
            </a:pPr>
            <a:r>
              <a:rPr lang="en-GB" b="1" dirty="0">
                <a:latin typeface="Arial"/>
                <a:cs typeface="Arial"/>
              </a:rPr>
              <a:t>Whole class demonstration</a:t>
            </a:r>
          </a:p>
          <a:p>
            <a:pPr marL="0" indent="0">
              <a:buNone/>
            </a:pPr>
            <a:r>
              <a:rPr lang="en-GB" dirty="0">
                <a:latin typeface="Arial"/>
                <a:cs typeface="Arial"/>
              </a:rPr>
              <a:t>Calculate the range. What does this tell us about the data set?</a:t>
            </a:r>
          </a:p>
          <a:p>
            <a:pPr marL="0" indent="0" algn="ctr">
              <a:buNone/>
            </a:pPr>
            <a:r>
              <a:rPr lang="en-US" b="1" dirty="0"/>
              <a:t>Test scores out of 10:</a:t>
            </a:r>
            <a:r>
              <a:rPr lang="en-US" dirty="0"/>
              <a:t> 3, 7, 7, 8, 9</a:t>
            </a:r>
          </a:p>
        </p:txBody>
      </p:sp>
    </p:spTree>
    <p:extLst>
      <p:ext uri="{BB962C8B-B14F-4D97-AF65-F5344CB8AC3E}">
        <p14:creationId xmlns:p14="http://schemas.microsoft.com/office/powerpoint/2010/main" val="16773049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5">
            <a:extLst>
              <a:ext uri="{FF2B5EF4-FFF2-40B4-BE49-F238E27FC236}">
                <a16:creationId xmlns:a16="http://schemas.microsoft.com/office/drawing/2014/main" id="{6EC199B4-AE9E-D193-1ABE-CD3150FFC3C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95" b="8095"/>
          <a:stretch/>
        </p:blipFill>
        <p:spPr>
          <a:xfrm>
            <a:off x="-33513" y="1"/>
            <a:ext cx="12259026" cy="6857999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3FCDC3-543C-8905-8EB4-3AC0E32FFF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4278" y="4399984"/>
            <a:ext cx="11463443" cy="2123945"/>
          </a:xfrm>
          <a:solidFill>
            <a:srgbClr val="CC59AA">
              <a:alpha val="89804"/>
            </a:srgbClr>
          </a:solidFill>
          <a:ln>
            <a:solidFill>
              <a:schemeClr val="accent2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ctr">
              <a:buNone/>
            </a:pPr>
            <a:r>
              <a:rPr lang="en-GB" b="1" dirty="0">
                <a:latin typeface="Arial"/>
                <a:cs typeface="Arial"/>
              </a:rPr>
              <a:t>Individual task</a:t>
            </a:r>
          </a:p>
          <a:p>
            <a:pPr marL="0" indent="0" algn="ctr">
              <a:buNone/>
            </a:pPr>
            <a:r>
              <a:rPr lang="en-GB" dirty="0">
                <a:latin typeface="Arial"/>
                <a:cs typeface="Arial"/>
              </a:rPr>
              <a:t>Calculate the range for the following data set. What does the range tell us about the data set?</a:t>
            </a:r>
          </a:p>
          <a:p>
            <a:pPr marL="0" indent="0" algn="ctr">
              <a:buNone/>
            </a:pPr>
            <a:r>
              <a:rPr lang="en-US" b="1" dirty="0"/>
              <a:t>Ages out of 100:</a:t>
            </a:r>
            <a:r>
              <a:rPr lang="en-US" dirty="0"/>
              <a:t> 13, 17, 17, 48, 59, 67, 77</a:t>
            </a:r>
          </a:p>
          <a:p>
            <a:pPr marL="0" indent="0" algn="ctr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619270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9F2BF5-092F-1975-C7A7-4732BBDE15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Bar charts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C1CFD4-2904-39C3-6B35-83381E23949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Used to show differences between categories or groups</a:t>
            </a:r>
          </a:p>
          <a:p>
            <a:r>
              <a:rPr lang="en-US" dirty="0"/>
              <a:t>Visual and easy to interpret</a:t>
            </a:r>
          </a:p>
          <a:p>
            <a:endParaRPr lang="en-US" b="1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018AB5-5AB3-1A79-2A5F-EF7EFBA72548}"/>
              </a:ext>
            </a:extLst>
          </p:cNvPr>
          <p:cNvSpPr>
            <a:spLocks noGrp="1"/>
          </p:cNvSpPr>
          <p:nvPr>
            <p:ph sz="half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Axes:</a:t>
            </a:r>
            <a:r>
              <a:rPr lang="en-US" dirty="0"/>
              <a:t> Horizontal (x-axis) = categories, Vertical (y-axis) = numbers/units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Labels:</a:t>
            </a:r>
            <a:r>
              <a:rPr lang="en-US" dirty="0"/>
              <a:t> Clear titles for axes and chart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Units:</a:t>
            </a:r>
            <a:r>
              <a:rPr lang="en-US" dirty="0"/>
              <a:t> Include units on y-axis (e.g., number of participants, scores)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Bars:</a:t>
            </a:r>
            <a:r>
              <a:rPr lang="en-US" dirty="0"/>
              <a:t> Evenly spaced, equal width, do NOT touch each other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D41D8420-5881-231D-5D17-FC85E283A73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36239145"/>
              </p:ext>
            </p:extLst>
          </p:nvPr>
        </p:nvGraphicFramePr>
        <p:xfrm>
          <a:off x="774000" y="352080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8005128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53B5E5-3E4E-3455-27CF-BC618D3378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F5406B-E28E-4349-F1C0-12337D7537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Bar charts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DFB686-ECF8-3E2F-DD4A-F01380D6870F}"/>
              </a:ext>
            </a:extLst>
          </p:cNvPr>
          <p:cNvSpPr>
            <a:spLocks noGrp="1"/>
          </p:cNvSpPr>
          <p:nvPr>
            <p:ph sz="half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b="1" dirty="0"/>
              <a:t>Number of hours teenagers slept on school nights, grouped by sleep category:</a:t>
            </a:r>
          </a:p>
          <a:p>
            <a:pPr marL="0" indent="0">
              <a:buNone/>
            </a:pPr>
            <a:endParaRPr lang="en-US" sz="2800" dirty="0"/>
          </a:p>
          <a:p>
            <a:r>
              <a:rPr lang="en-US" sz="2800" dirty="0"/>
              <a:t>Less than 6 hours: 5 teenagers</a:t>
            </a:r>
          </a:p>
          <a:p>
            <a:r>
              <a:rPr lang="en-US" sz="2800" dirty="0"/>
              <a:t>6 to 7 hours: 10 teenagers</a:t>
            </a:r>
          </a:p>
          <a:p>
            <a:r>
              <a:rPr lang="en-US" sz="2800" dirty="0"/>
              <a:t>More than 7 hours: 7 teenagers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3D0CB51-FEE1-F335-784B-0ECB64ED56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0001" y="1836000"/>
            <a:ext cx="5760000" cy="43200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sz="2800" b="1" dirty="0"/>
              <a:t>Paired Task:</a:t>
            </a:r>
          </a:p>
          <a:p>
            <a:pPr marL="0" indent="0">
              <a:buNone/>
            </a:pPr>
            <a:endParaRPr lang="en-US" sz="2800" dirty="0"/>
          </a:p>
          <a:p>
            <a:pPr marL="457200" indent="-457200">
              <a:buFont typeface="+mj-lt"/>
              <a:buAutoNum type="arabicPeriod"/>
            </a:pPr>
            <a:r>
              <a:rPr lang="en-US" sz="2800" dirty="0"/>
              <a:t>Draw a bar chart using the data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/>
              <a:t>Label the axes correctly, including units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/>
              <a:t>Title the chart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48432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7A9870-42D5-C673-23D3-C83E85B453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125C6C08-1902-59CF-EB6F-8EF28B0BD3D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43760362"/>
              </p:ext>
            </p:extLst>
          </p:nvPr>
        </p:nvGraphicFramePr>
        <p:xfrm>
          <a:off x="512064" y="969264"/>
          <a:ext cx="10826496" cy="51755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1379526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E12151D-E29A-FDF0-294D-5091731AA8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5488" y="1298448"/>
            <a:ext cx="10735056" cy="5742432"/>
          </a:xfrm>
        </p:spPr>
        <p:txBody>
          <a:bodyPr>
            <a:normAutofit/>
          </a:bodyPr>
          <a:lstStyle/>
          <a:p>
            <a:r>
              <a:rPr lang="en-GB" b="1" dirty="0"/>
              <a:t>Check your understanding</a:t>
            </a:r>
          </a:p>
          <a:p>
            <a:endParaRPr lang="en-GB" dirty="0"/>
          </a:p>
          <a:p>
            <a:pPr algn="l"/>
            <a:r>
              <a:rPr lang="en-GB" dirty="0"/>
              <a:t>1. Write down </a:t>
            </a:r>
            <a:r>
              <a:rPr lang="en-GB" b="1" dirty="0"/>
              <a:t>three</a:t>
            </a:r>
            <a:r>
              <a:rPr lang="en-GB" dirty="0"/>
              <a:t> things you will remember when drawing bar charts.</a:t>
            </a:r>
          </a:p>
          <a:p>
            <a:pPr algn="l"/>
            <a:r>
              <a:rPr lang="en-GB" dirty="0"/>
              <a:t>2. Compare your answers with the person sat next to you.</a:t>
            </a:r>
          </a:p>
        </p:txBody>
      </p:sp>
    </p:spTree>
    <p:extLst>
      <p:ext uri="{BB962C8B-B14F-4D97-AF65-F5344CB8AC3E}">
        <p14:creationId xmlns:p14="http://schemas.microsoft.com/office/powerpoint/2010/main" val="27719762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8">
      <a:dk1>
        <a:srgbClr val="252525"/>
      </a:dk1>
      <a:lt1>
        <a:srgbClr val="FFFFFF"/>
      </a:lt1>
      <a:dk2>
        <a:srgbClr val="133844"/>
      </a:dk2>
      <a:lt2>
        <a:srgbClr val="FFFFFF"/>
      </a:lt2>
      <a:accent1>
        <a:srgbClr val="00BDB6"/>
      </a:accent1>
      <a:accent2>
        <a:srgbClr val="CC59AA"/>
      </a:accent2>
      <a:accent3>
        <a:srgbClr val="FACB2E"/>
      </a:accent3>
      <a:accent4>
        <a:srgbClr val="8EE8D8"/>
      </a:accent4>
      <a:accent5>
        <a:srgbClr val="5E0A4F"/>
      </a:accent5>
      <a:accent6>
        <a:srgbClr val="F9DC4E"/>
      </a:accent6>
      <a:hlink>
        <a:srgbClr val="5E0A4F"/>
      </a:hlink>
      <a:folHlink>
        <a:srgbClr val="5E0A4F"/>
      </a:folHlink>
    </a:clrScheme>
    <a:fontScheme name="Custom 1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chools V4" id="{E2A36DA1-4A29-43B8-B8F1-C255D5AABE09}" vid="{2A5C11B6-9CD9-45FF-9CD6-984CCCC0BA5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9ad1216b-cdc1-40e2-a0c2-94597fd44697">7VPTP7ZE6X33-2020743336-618</_dlc_DocId>
    <_dlc_DocIdUrl xmlns="9ad1216b-cdc1-40e2-a0c2-94597fd44697">
      <Url>https://cambridgeorg.sharepoint.com/sites/cie/education/pd/Curriculum_Support/_layouts/15/DocIdRedir.aspx?ID=7VPTP7ZE6X33-2020743336-618</Url>
      <Description>7VPTP7ZE6X33-2020743336-618</Description>
    </_dlc_DocIdUrl>
  </documentManagement>
</p:properties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45BD9047056454F94B4694108F9A1FF" ma:contentTypeVersion="3" ma:contentTypeDescription="Create a new document." ma:contentTypeScope="" ma:versionID="5c0011047895b59a897429f5e4ec5dcc">
  <xsd:schema xmlns:xsd="http://www.w3.org/2001/XMLSchema" xmlns:xs="http://www.w3.org/2001/XMLSchema" xmlns:p="http://schemas.microsoft.com/office/2006/metadata/properties" xmlns:ns2="9ad1216b-cdc1-40e2-a0c2-94597fd44697" xmlns:ns3="f1f25e64-7226-490b-ade3-8cf84afff5d2" targetNamespace="http://schemas.microsoft.com/office/2006/metadata/properties" ma:root="true" ma:fieldsID="5b649ae69bc45de80afe7d6c0f200904" ns2:_="" ns3:_="">
    <xsd:import namespace="9ad1216b-cdc1-40e2-a0c2-94597fd44697"/>
    <xsd:import namespace="f1f25e64-7226-490b-ade3-8cf84afff5d2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ad1216b-cdc1-40e2-a0c2-94597fd44697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1f25e64-7226-490b-ade3-8cf84afff5d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630E657-8217-4B2F-96A4-D1EE5A57D447}">
  <ds:schemaRefs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infopath/2007/PartnerControls"/>
    <ds:schemaRef ds:uri="http://schemas.microsoft.com/office/2006/documentManagement/types"/>
    <ds:schemaRef ds:uri="9ad1216b-cdc1-40e2-a0c2-94597fd44697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3B36F522-99CC-44C6-897D-F8F89591E08F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EE51AF88-C67F-4A38-BADD-B70D8B316A09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AA11D73E-558B-420B-B378-0A6884D9B1D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ad1216b-cdc1-40e2-a0c2-94597fd44697"/>
    <ds:schemaRef ds:uri="f1f25e64-7226-490b-ade3-8cf84afff5d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75d6cc78-71b9-42e6-aa2a-b9889a0f080f}" enabled="0" method="" siteId="{75d6cc78-71b9-42e6-aa2a-b9889a0f080f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Schools v4 POT</Template>
  <TotalTime>425</TotalTime>
  <Words>395</Words>
  <Application>Microsoft Office PowerPoint</Application>
  <PresentationFormat>Widescreen</PresentationFormat>
  <Paragraphs>60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Georgia</vt:lpstr>
      <vt:lpstr>Office Theme</vt:lpstr>
      <vt:lpstr>PowerPoint Presentation</vt:lpstr>
      <vt:lpstr>Starter activity</vt:lpstr>
      <vt:lpstr>Key terms</vt:lpstr>
      <vt:lpstr>PowerPoint Presentation</vt:lpstr>
      <vt:lpstr>PowerPoint Presentation</vt:lpstr>
      <vt:lpstr>Bar charts</vt:lpstr>
      <vt:lpstr>Bar charts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Rebecca</dc:creator>
  <cp:lastModifiedBy>Karolyn Feliciani</cp:lastModifiedBy>
  <cp:revision>17</cp:revision>
  <dcterms:created xsi:type="dcterms:W3CDTF">2023-10-09T12:44:25Z</dcterms:created>
  <dcterms:modified xsi:type="dcterms:W3CDTF">2026-04-08T10:50:58Z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0x010100E45BD9047056454F94B4694108F9A1FF</vt:lpwstr>
  </property>
  <property fmtid="{D5CDD505-2E9C-101B-9397-08002B2CF9AE}" pid="3" name="MediaServiceImageTags">
    <vt:lpwstr/>
  </property>
  <property fmtid="{D5CDD505-2E9C-101B-9397-08002B2CF9AE}" pid="4" name="_dlc_DocIdItemGuid">
    <vt:lpwstr>4e65285f-7591-4ecb-b1ed-b385334715d7</vt:lpwstr>
  </property>
</Properties>
</file>