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2"/>
  </p:notesMasterIdLst>
  <p:handoutMasterIdLst>
    <p:handoutMasterId r:id="rId13"/>
  </p:handoutMasterIdLst>
  <p:sldIdLst>
    <p:sldId id="343" r:id="rId6"/>
    <p:sldId id="298" r:id="rId7"/>
    <p:sldId id="333" r:id="rId8"/>
    <p:sldId id="342" r:id="rId9"/>
    <p:sldId id="322" r:id="rId10"/>
    <p:sldId id="34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microsoft.com/office/2018/10/relationships/authors" Target="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zzie Gauntlett" userId="1dc7c36a1b1a647d" providerId="LiveId" clId="{C1DC5315-D282-429F-B35A-871ABF7A65E8}"/>
    <pc:docChg chg="undo custSel addSld delSld modSld sldOrd">
      <pc:chgData name="Lizzie Gauntlett" userId="1dc7c36a1b1a647d" providerId="LiveId" clId="{C1DC5315-D282-429F-B35A-871ABF7A65E8}" dt="2026-06-23T18:21:58.212" v="3840" actId="255"/>
      <pc:docMkLst>
        <pc:docMk/>
      </pc:docMkLst>
      <pc:sldChg chg="modSp mod">
        <pc:chgData name="Lizzie Gauntlett" userId="1dc7c36a1b1a647d" providerId="LiveId" clId="{C1DC5315-D282-429F-B35A-871ABF7A65E8}" dt="2026-06-23T18:11:17.179" v="2573" actId="313"/>
        <pc:sldMkLst>
          <pc:docMk/>
          <pc:sldMk cId="1677304970" sldId="298"/>
        </pc:sldMkLst>
        <pc:spChg chg="mod">
          <ac:chgData name="Lizzie Gauntlett" userId="1dc7c36a1b1a647d" providerId="LiveId" clId="{C1DC5315-D282-429F-B35A-871ABF7A65E8}" dt="2026-06-23T18:11:17.179" v="2573" actId="313"/>
          <ac:spMkLst>
            <pc:docMk/>
            <pc:sldMk cId="1677304970" sldId="298"/>
            <ac:spMk id="4" creationId="{8A3FCDC3-543C-8905-8EB4-3AC0E32FFFFF}"/>
          </ac:spMkLst>
        </pc:spChg>
      </pc:sldChg>
      <pc:sldChg chg="modSp mod">
        <pc:chgData name="Lizzie Gauntlett" userId="1dc7c36a1b1a647d" providerId="LiveId" clId="{C1DC5315-D282-429F-B35A-871ABF7A65E8}" dt="2026-06-23T18:19:35.430" v="3511" actId="20577"/>
        <pc:sldMkLst>
          <pc:docMk/>
          <pc:sldMk cId="2489020089" sldId="322"/>
        </pc:sldMkLst>
        <pc:spChg chg="mod">
          <ac:chgData name="Lizzie Gauntlett" userId="1dc7c36a1b1a647d" providerId="LiveId" clId="{C1DC5315-D282-429F-B35A-871ABF7A65E8}" dt="2026-06-23T18:14:17.936" v="2768" actId="20577"/>
          <ac:spMkLst>
            <pc:docMk/>
            <pc:sldMk cId="2489020089" sldId="322"/>
            <ac:spMk id="2" creationId="{9DB82052-FB06-EB29-235D-D895AFE80018}"/>
          </ac:spMkLst>
        </pc:spChg>
        <pc:spChg chg="mod">
          <ac:chgData name="Lizzie Gauntlett" userId="1dc7c36a1b1a647d" providerId="LiveId" clId="{C1DC5315-D282-429F-B35A-871ABF7A65E8}" dt="2026-06-23T18:19:35.430" v="3511" actId="20577"/>
          <ac:spMkLst>
            <pc:docMk/>
            <pc:sldMk cId="2489020089" sldId="322"/>
            <ac:spMk id="4" creationId="{E1002C61-6357-87F2-E88C-5E97C35CEB53}"/>
          </ac:spMkLst>
        </pc:spChg>
      </pc:sldChg>
      <pc:sldChg chg="modSp mod ord">
        <pc:chgData name="Lizzie Gauntlett" userId="1dc7c36a1b1a647d" providerId="LiveId" clId="{C1DC5315-D282-429F-B35A-871ABF7A65E8}" dt="2026-06-23T18:14:05.510" v="2749" actId="20577"/>
        <pc:sldMkLst>
          <pc:docMk/>
          <pc:sldMk cId="1198625482" sldId="333"/>
        </pc:sldMkLst>
        <pc:spChg chg="mod">
          <ac:chgData name="Lizzie Gauntlett" userId="1dc7c36a1b1a647d" providerId="LiveId" clId="{C1DC5315-D282-429F-B35A-871ABF7A65E8}" dt="2026-06-23T18:11:44.023" v="2613" actId="20577"/>
          <ac:spMkLst>
            <pc:docMk/>
            <pc:sldMk cId="1198625482" sldId="333"/>
            <ac:spMk id="3" creationId="{FD4857A8-FEFB-1CE7-3447-A477657416F6}"/>
          </ac:spMkLst>
        </pc:spChg>
        <pc:spChg chg="mod">
          <ac:chgData name="Lizzie Gauntlett" userId="1dc7c36a1b1a647d" providerId="LiveId" clId="{C1DC5315-D282-429F-B35A-871ABF7A65E8}" dt="2026-06-23T18:14:05.510" v="2749" actId="20577"/>
          <ac:spMkLst>
            <pc:docMk/>
            <pc:sldMk cId="1198625482" sldId="333"/>
            <ac:spMk id="4" creationId="{9F31BEDC-13C9-7154-7D8E-964D57B4F8CA}"/>
          </ac:spMkLst>
        </pc:spChg>
      </pc:sldChg>
      <pc:sldChg chg="modSp mod ord">
        <pc:chgData name="Lizzie Gauntlett" userId="1dc7c36a1b1a647d" providerId="LiveId" clId="{C1DC5315-D282-429F-B35A-871ABF7A65E8}" dt="2026-06-23T18:17:21.380" v="3230" actId="207"/>
        <pc:sldMkLst>
          <pc:docMk/>
          <pc:sldMk cId="258161367" sldId="342"/>
        </pc:sldMkLst>
        <pc:spChg chg="mod">
          <ac:chgData name="Lizzie Gauntlett" userId="1dc7c36a1b1a647d" providerId="LiveId" clId="{C1DC5315-D282-429F-B35A-871ABF7A65E8}" dt="2026-06-23T18:16:23.520" v="3040" actId="20577"/>
          <ac:spMkLst>
            <pc:docMk/>
            <pc:sldMk cId="258161367" sldId="342"/>
            <ac:spMk id="2" creationId="{6A0C4201-C636-4B50-C5C2-B1505C0B8850}"/>
          </ac:spMkLst>
        </pc:spChg>
        <pc:spChg chg="mod">
          <ac:chgData name="Lizzie Gauntlett" userId="1dc7c36a1b1a647d" providerId="LiveId" clId="{C1DC5315-D282-429F-B35A-871ABF7A65E8}" dt="2026-06-23T18:17:21.380" v="3230" actId="207"/>
          <ac:spMkLst>
            <pc:docMk/>
            <pc:sldMk cId="258161367" sldId="342"/>
            <ac:spMk id="4" creationId="{089EF9E1-4C16-292A-D85B-36C74D7F0D46}"/>
          </ac:spMkLst>
        </pc:spChg>
      </pc:sldChg>
      <pc:sldChg chg="modSp">
        <pc:chgData name="Lizzie Gauntlett" userId="1dc7c36a1b1a647d" providerId="LiveId" clId="{C1DC5315-D282-429F-B35A-871ABF7A65E8}" dt="2026-06-23T18:10:35.503" v="2391"/>
        <pc:sldMkLst>
          <pc:docMk/>
          <pc:sldMk cId="1130971648" sldId="343"/>
        </pc:sldMkLst>
        <pc:spChg chg="mod">
          <ac:chgData name="Lizzie Gauntlett" userId="1dc7c36a1b1a647d" providerId="LiveId" clId="{C1DC5315-D282-429F-B35A-871ABF7A65E8}" dt="2026-06-23T18:10:35.503" v="2391"/>
          <ac:spMkLst>
            <pc:docMk/>
            <pc:sldMk cId="1130971648" sldId="343"/>
            <ac:spMk id="4" creationId="{8A3FCDC3-543C-8905-8EB4-3AC0E32FFFFF}"/>
          </ac:spMkLst>
        </pc:spChg>
      </pc:sldChg>
      <pc:sldChg chg="addSp delSp modSp add mod">
        <pc:chgData name="Lizzie Gauntlett" userId="1dc7c36a1b1a647d" providerId="LiveId" clId="{C1DC5315-D282-429F-B35A-871ABF7A65E8}" dt="2026-06-23T18:21:58.212" v="3840" actId="255"/>
        <pc:sldMkLst>
          <pc:docMk/>
          <pc:sldMk cId="701552328" sldId="344"/>
        </pc:sldMkLst>
        <pc:spChg chg="mod">
          <ac:chgData name="Lizzie Gauntlett" userId="1dc7c36a1b1a647d" providerId="LiveId" clId="{C1DC5315-D282-429F-B35A-871ABF7A65E8}" dt="2026-06-23T18:21:58.212" v="3840" actId="255"/>
          <ac:spMkLst>
            <pc:docMk/>
            <pc:sldMk cId="701552328" sldId="344"/>
            <ac:spMk id="3" creationId="{AA7282D2-977A-D642-FCEA-F1F524855296}"/>
          </ac:spMkLst>
        </pc:spChg>
        <pc:spChg chg="mod">
          <ac:chgData name="Lizzie Gauntlett" userId="1dc7c36a1b1a647d" providerId="LiveId" clId="{C1DC5315-D282-429F-B35A-871ABF7A65E8}" dt="2026-06-23T18:21:51.738" v="3839" actId="114"/>
          <ac:spMkLst>
            <pc:docMk/>
            <pc:sldMk cId="701552328" sldId="344"/>
            <ac:spMk id="4" creationId="{B8BF43CF-D8E3-3DC1-C8B0-607E6DA829F1}"/>
          </ac:spMkLst>
        </pc:spChg>
      </pc:sldChg>
    </pc:docChg>
  </pc:docChgLst>
  <pc:docChgLst>
    <pc:chgData name="Karolyn Feliciani" userId="4076af5d-4c02-40b8-bc9d-56f6c404e751" providerId="ADAL" clId="{8B2CCB7D-5049-4A78-86B5-363DE994085C}"/>
    <pc:docChg chg="modSld">
      <pc:chgData name="Karolyn Feliciani" userId="4076af5d-4c02-40b8-bc9d-56f6c404e751" providerId="ADAL" clId="{8B2CCB7D-5049-4A78-86B5-363DE994085C}" dt="2026-07-06T08:18:27.727" v="4" actId="20577"/>
      <pc:docMkLst>
        <pc:docMk/>
      </pc:docMkLst>
      <pc:sldChg chg="modSp mod">
        <pc:chgData name="Karolyn Feliciani" userId="4076af5d-4c02-40b8-bc9d-56f6c404e751" providerId="ADAL" clId="{8B2CCB7D-5049-4A78-86B5-363DE994085C}" dt="2026-07-06T08:18:27.727" v="4" actId="20577"/>
        <pc:sldMkLst>
          <pc:docMk/>
          <pc:sldMk cId="701552328" sldId="344"/>
        </pc:sldMkLst>
        <pc:spChg chg="mod">
          <ac:chgData name="Karolyn Feliciani" userId="4076af5d-4c02-40b8-bc9d-56f6c404e751" providerId="ADAL" clId="{8B2CCB7D-5049-4A78-86B5-363DE994085C}" dt="2026-07-06T08:18:27.727" v="4" actId="20577"/>
          <ac:spMkLst>
            <pc:docMk/>
            <pc:sldMk cId="701552328" sldId="344"/>
            <ac:spMk id="4" creationId="{B8BF43CF-D8E3-3DC1-C8B0-607E6DA829F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deshare.net/slideshow/perception-35743185/35743185#9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562947"/>
            <a:ext cx="11117656" cy="2209045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pPr lvl="0" fontAlgn="base"/>
            <a:r>
              <a:rPr lang="en-GB" dirty="0"/>
              <a:t>Explain the argument against Gibson's direct theory of perception</a:t>
            </a:r>
          </a:p>
          <a:p>
            <a:r>
              <a:rPr lang="en-GB" dirty="0"/>
              <a:t>Apply Gibson's direct theory to novel scenarios</a:t>
            </a:r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02542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Starter activity: Have you ever thought you heard the door knock when you were expecting a visitor, but no one was there? Why might this happen? Can the direct theory of perception explain this?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Argument against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Read the </a:t>
            </a:r>
            <a:r>
              <a:rPr lang="en-US" sz="2800" dirty="0">
                <a:hlinkClick r:id="rId3"/>
              </a:rPr>
              <a:t>resource</a:t>
            </a:r>
            <a:r>
              <a:rPr lang="en-US" sz="2800" dirty="0"/>
              <a:t> and make notes on the role of each of the following in perception: 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Expectation </a:t>
            </a:r>
          </a:p>
          <a:p>
            <a:r>
              <a:rPr lang="en-US" sz="2800" dirty="0"/>
              <a:t>Culture </a:t>
            </a:r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24EA8-02EE-3DDA-0908-9309AADBF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C4201-C636-4B50-C5C2-B1505C0B8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Practice assessment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4AE4322-7FD8-593A-54AD-7D320A4D912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9EF9E1-4C16-292A-D85B-36C74D7F0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Use the writing frame to answer the question on the following slide: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‘The baby’s ability can be explained by…</a:t>
            </a:r>
          </a:p>
          <a:p>
            <a:pPr marL="0" indent="0">
              <a:buNone/>
            </a:pPr>
            <a:r>
              <a:rPr lang="en-US" sz="3200" dirty="0"/>
              <a:t>Because Gibson argued that perception is…’</a:t>
            </a:r>
          </a:p>
          <a:p>
            <a:pPr marL="0" indent="0">
              <a:buNone/>
            </a:pPr>
            <a:endParaRPr lang="en-US" sz="3600" dirty="0"/>
          </a:p>
          <a:p>
            <a:pPr marL="0" indent="0" algn="ctr">
              <a:buNone/>
            </a:pP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58161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Practice assessment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A newborn baby can focus on its mother’s face immediately after being born.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Use Gibson’s direct theory of perception to explain the baby’s ability. [4 marks]</a:t>
            </a:r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87341-0B54-14C5-9622-70193DBB4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A7282D2-977A-D642-FCEA-F1F524855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999" y="1108800"/>
            <a:ext cx="11097599" cy="720000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Check your understanding</a:t>
            </a:r>
            <a:endParaRPr lang="en-GB" sz="3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BF43CF-D8E3-3DC1-C8B0-607E6DA82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11097600" cy="45129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Identifies relevant concept, e.g. </a:t>
            </a:r>
            <a:r>
              <a:rPr lang="en-US" sz="2800" i="1" dirty="0"/>
              <a:t>perception helps us survive, or perception of our world is direct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Explains concepts, e.g. </a:t>
            </a:r>
            <a:r>
              <a:rPr lang="en-US" sz="2800" i="1" dirty="0"/>
              <a:t>perception </a:t>
            </a:r>
            <a:r>
              <a:rPr lang="en-US" sz="2800" i="1"/>
              <a:t>is innate / present </a:t>
            </a:r>
            <a:r>
              <a:rPr lang="en-US" sz="2800" i="1" dirty="0"/>
              <a:t>from birth, or no experience of the world is required for perception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Link to scenario, e.g. </a:t>
            </a:r>
            <a:r>
              <a:rPr lang="en-US" sz="2800" i="1" dirty="0"/>
              <a:t>newborn babies are then able to </a:t>
            </a:r>
            <a:r>
              <a:rPr lang="en-US" sz="2800" i="1" dirty="0" err="1"/>
              <a:t>recognise</a:t>
            </a:r>
            <a:r>
              <a:rPr lang="en-US" sz="2800" i="1" dirty="0"/>
              <a:t> their mothers, or being able to see the caregiver helps a baby have needs met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01552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7VPTP7ZE6X33-2020743336-791</_dlc_DocId>
    <_dlc_DocIdUrl xmlns="9ad1216b-cdc1-40e2-a0c2-94597fd44697">
      <Url>https://cambridgeorg.sharepoint.com/sites/cie/education/pd/Curriculum_Support/_layouts/15/DocIdRedir.aspx?ID=7VPTP7ZE6X33-2020743336-791</Url>
      <Description>7VPTP7ZE6X33-2020743336-791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30E657-8217-4B2F-96A4-D1EE5A57D447}">
  <ds:schemaRefs>
    <ds:schemaRef ds:uri="http://www.w3.org/XML/1998/namespace"/>
    <ds:schemaRef ds:uri="f1f25e64-7226-490b-ade3-8cf84afff5d2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elements/1.1/"/>
    <ds:schemaRef ds:uri="9ad1216b-cdc1-40e2-a0c2-94597fd44697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4.xml><?xml version="1.0" encoding="utf-8"?>
<ds:datastoreItem xmlns:ds="http://schemas.openxmlformats.org/officeDocument/2006/customXml" ds:itemID="{B63E963B-A6CD-4719-9383-AA52D8A1A3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386</TotalTime>
  <Words>221</Words>
  <Application>Microsoft Office PowerPoint</Application>
  <PresentationFormat>Widescreen</PresentationFormat>
  <Paragraphs>25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Argument against</vt:lpstr>
      <vt:lpstr>Practice assessment</vt:lpstr>
      <vt:lpstr>Practice assessment</vt:lpstr>
      <vt:lpstr>Check your understanding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4</cp:revision>
  <dcterms:created xsi:type="dcterms:W3CDTF">2023-10-09T12:44:25Z</dcterms:created>
  <dcterms:modified xsi:type="dcterms:W3CDTF">2026-07-06T08:18:31Z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2bb8fe9b-e083-469f-b58e-4f8fc238b7d8</vt:lpwstr>
  </property>
</Properties>
</file>