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5037" r:id="rId6"/>
    <p:sldMasterId id="2147485563" r:id="rId7"/>
    <p:sldMasterId id="2147485569" r:id="rId8"/>
  </p:sldMasterIdLst>
  <p:notesMasterIdLst>
    <p:notesMasterId r:id="rId24"/>
  </p:notesMasterIdLst>
  <p:handoutMasterIdLst>
    <p:handoutMasterId r:id="rId25"/>
  </p:handoutMasterIdLst>
  <p:sldIdLst>
    <p:sldId id="267" r:id="rId9"/>
    <p:sldId id="268" r:id="rId10"/>
    <p:sldId id="280" r:id="rId11"/>
    <p:sldId id="291" r:id="rId12"/>
    <p:sldId id="295" r:id="rId13"/>
    <p:sldId id="302" r:id="rId14"/>
    <p:sldId id="292" r:id="rId15"/>
    <p:sldId id="296" r:id="rId16"/>
    <p:sldId id="297" r:id="rId17"/>
    <p:sldId id="303" r:id="rId18"/>
    <p:sldId id="299" r:id="rId19"/>
    <p:sldId id="298" r:id="rId20"/>
    <p:sldId id="304" r:id="rId21"/>
    <p:sldId id="301" r:id="rId22"/>
    <p:sldId id="300" r:id="rId23"/>
  </p:sldIdLst>
  <p:sldSz cx="12192000" cy="6858000"/>
  <p:notesSz cx="6858000" cy="9144000"/>
  <p:custDataLst>
    <p:tags r:id="rId26"/>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11">
          <p15:clr>
            <a:srgbClr val="A4A3A4"/>
          </p15:clr>
        </p15:guide>
        <p15:guide id="3" pos="3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5B344C-1F40-E379-D5B6-B3B85560F3A0}" name="Wendy Nguyen" initials="WN" userId="69d4fe8e6aa6558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B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DED750-CE38-4BBC-96A2-86F4445E2415}" v="26" dt="2023-09-19T12:54:07.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42"/>
    <p:restoredTop sz="94974" autoAdjust="0"/>
  </p:normalViewPr>
  <p:slideViewPr>
    <p:cSldViewPr snapToGrid="0">
      <p:cViewPr varScale="1">
        <p:scale>
          <a:sx n="72" d="100"/>
          <a:sy n="72" d="100"/>
        </p:scale>
        <p:origin x="90" y="192"/>
      </p:cViewPr>
      <p:guideLst>
        <p:guide orient="horz" pos="2160"/>
        <p:guide pos="211"/>
        <p:guide pos="3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55" d="100"/>
          <a:sy n="155" d="100"/>
        </p:scale>
        <p:origin x="380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DC4A2-F483-0241-BC3B-883EDAAF1BFD}" type="doc">
      <dgm:prSet loTypeId="urn:microsoft.com/office/officeart/2005/8/layout/radial1" loCatId="" qsTypeId="urn:microsoft.com/office/officeart/2005/8/quickstyle/simple5" qsCatId="simple" csTypeId="urn:microsoft.com/office/officeart/2005/8/colors/accent1_2" csCatId="accent1" phldr="1"/>
      <dgm:spPr/>
      <dgm:t>
        <a:bodyPr/>
        <a:lstStyle/>
        <a:p>
          <a:endParaRPr lang="en-US"/>
        </a:p>
      </dgm:t>
    </dgm:pt>
    <dgm:pt modelId="{904545A3-1BF0-D443-8EA8-AE25C43CA583}">
      <dgm:prSet phldrT="[Text]" custT="1"/>
      <dgm:spPr/>
      <dgm:t>
        <a:bodyPr/>
        <a:lstStyle/>
        <a:p>
          <a:r>
            <a:rPr lang="en-US" sz="2800"/>
            <a:t>Chủ đề</a:t>
          </a:r>
        </a:p>
      </dgm:t>
    </dgm:pt>
    <dgm:pt modelId="{90EE10EC-3DEB-7644-9182-7106637E0BE9}" type="parTrans" cxnId="{16422B32-37AC-2B48-821D-D1F28E5AFFA7}">
      <dgm:prSet/>
      <dgm:spPr/>
      <dgm:t>
        <a:bodyPr/>
        <a:lstStyle/>
        <a:p>
          <a:endParaRPr lang="en-US"/>
        </a:p>
      </dgm:t>
    </dgm:pt>
    <dgm:pt modelId="{53DC3DCD-1FBA-D046-9505-06C4BC025195}" type="sibTrans" cxnId="{16422B32-37AC-2B48-821D-D1F28E5AFFA7}">
      <dgm:prSet/>
      <dgm:spPr/>
      <dgm:t>
        <a:bodyPr/>
        <a:lstStyle/>
        <a:p>
          <a:endParaRPr lang="en-US"/>
        </a:p>
      </dgm:t>
    </dgm:pt>
    <dgm:pt modelId="{918E5B98-5193-2441-824A-9EFA74A96597}">
      <dgm:prSet phldrT="[Text]"/>
      <dgm:spPr/>
      <dgm:t>
        <a:bodyPr/>
        <a:lstStyle/>
        <a:p>
          <a:r>
            <a:rPr lang="en-US"/>
            <a:t>Luận điểm 1 (Ưu)</a:t>
          </a:r>
        </a:p>
      </dgm:t>
    </dgm:pt>
    <dgm:pt modelId="{C27AA9CF-0D88-404D-B396-0F507FFEB7A2}" type="parTrans" cxnId="{76EFBAA7-958A-E94F-ADAE-43BD48E998C4}">
      <dgm:prSet/>
      <dgm:spPr/>
      <dgm:t>
        <a:bodyPr/>
        <a:lstStyle/>
        <a:p>
          <a:endParaRPr lang="en-US"/>
        </a:p>
      </dgm:t>
    </dgm:pt>
    <dgm:pt modelId="{B479EEE2-5399-DD49-BF7E-09928DBDDE69}" type="sibTrans" cxnId="{76EFBAA7-958A-E94F-ADAE-43BD48E998C4}">
      <dgm:prSet/>
      <dgm:spPr/>
      <dgm:t>
        <a:bodyPr/>
        <a:lstStyle/>
        <a:p>
          <a:endParaRPr lang="en-US"/>
        </a:p>
      </dgm:t>
    </dgm:pt>
    <dgm:pt modelId="{FA73B6C0-A49A-6043-BB5F-5D613C403506}">
      <dgm:prSet phldrT="[Text]"/>
      <dgm:spPr/>
      <dgm:t>
        <a:bodyPr/>
        <a:lstStyle/>
        <a:p>
          <a:r>
            <a:rPr lang="en-US"/>
            <a:t>Luận điểm 2 (Ưu)</a:t>
          </a:r>
        </a:p>
      </dgm:t>
    </dgm:pt>
    <dgm:pt modelId="{208FCBA2-48F9-2241-B0AD-7B4E16B199F8}" type="parTrans" cxnId="{95E19D31-AE85-3B4C-A14F-94A61A232D88}">
      <dgm:prSet/>
      <dgm:spPr/>
      <dgm:t>
        <a:bodyPr/>
        <a:lstStyle/>
        <a:p>
          <a:endParaRPr lang="en-US"/>
        </a:p>
      </dgm:t>
    </dgm:pt>
    <dgm:pt modelId="{604A4E24-CE07-E141-9765-5511DBEE8E35}" type="sibTrans" cxnId="{95E19D31-AE85-3B4C-A14F-94A61A232D88}">
      <dgm:prSet/>
      <dgm:spPr/>
      <dgm:t>
        <a:bodyPr/>
        <a:lstStyle/>
        <a:p>
          <a:endParaRPr lang="en-US"/>
        </a:p>
      </dgm:t>
    </dgm:pt>
    <dgm:pt modelId="{25827782-8BCF-084A-858D-1D96AD850707}">
      <dgm:prSet phldrT="[Text]"/>
      <dgm:spPr/>
      <dgm:t>
        <a:bodyPr/>
        <a:lstStyle/>
        <a:p>
          <a:r>
            <a:rPr lang="en-US" dirty="0" err="1"/>
            <a:t>Luận</a:t>
          </a:r>
          <a:r>
            <a:rPr lang="en-US" dirty="0"/>
            <a:t> </a:t>
          </a:r>
          <a:r>
            <a:rPr lang="en-US" dirty="0" err="1"/>
            <a:t>điểm</a:t>
          </a:r>
          <a:r>
            <a:rPr lang="en-US" dirty="0"/>
            <a:t> 3 (</a:t>
          </a:r>
          <a:r>
            <a:rPr lang="en-US" dirty="0" err="1"/>
            <a:t>Nhược</a:t>
          </a:r>
          <a:r>
            <a:rPr lang="en-US" dirty="0"/>
            <a:t>)</a:t>
          </a:r>
        </a:p>
      </dgm:t>
    </dgm:pt>
    <dgm:pt modelId="{02230A66-0FB0-A449-95DC-45B03DB3CF05}" type="parTrans" cxnId="{827A3335-0245-834D-A995-759CD57E5385}">
      <dgm:prSet/>
      <dgm:spPr/>
      <dgm:t>
        <a:bodyPr/>
        <a:lstStyle/>
        <a:p>
          <a:endParaRPr lang="en-US"/>
        </a:p>
      </dgm:t>
    </dgm:pt>
    <dgm:pt modelId="{C758A254-A157-3F4D-855A-B5C746BE0FCA}" type="sibTrans" cxnId="{827A3335-0245-834D-A995-759CD57E5385}">
      <dgm:prSet/>
      <dgm:spPr/>
      <dgm:t>
        <a:bodyPr/>
        <a:lstStyle/>
        <a:p>
          <a:endParaRPr lang="en-US"/>
        </a:p>
      </dgm:t>
    </dgm:pt>
    <dgm:pt modelId="{279F3C48-E40C-5D4C-856A-413190E8AA39}">
      <dgm:prSet phldrT="[Text]"/>
      <dgm:spPr/>
      <dgm:t>
        <a:bodyPr/>
        <a:lstStyle/>
        <a:p>
          <a:r>
            <a:rPr lang="en-US" dirty="0" err="1"/>
            <a:t>Luận</a:t>
          </a:r>
          <a:r>
            <a:rPr lang="en-US" dirty="0"/>
            <a:t> </a:t>
          </a:r>
          <a:r>
            <a:rPr lang="en-US" dirty="0" err="1"/>
            <a:t>điểm</a:t>
          </a:r>
          <a:r>
            <a:rPr lang="en-US" dirty="0"/>
            <a:t> 4 (</a:t>
          </a:r>
          <a:r>
            <a:rPr lang="en-US" dirty="0" err="1"/>
            <a:t>Nhược</a:t>
          </a:r>
          <a:r>
            <a:rPr lang="en-US" dirty="0"/>
            <a:t>)</a:t>
          </a:r>
        </a:p>
      </dgm:t>
    </dgm:pt>
    <dgm:pt modelId="{BA392A3A-2C92-3A4F-B330-2750A8096537}" type="parTrans" cxnId="{D7796416-5429-864F-8D98-8AFBB7F4FCBC}">
      <dgm:prSet/>
      <dgm:spPr/>
      <dgm:t>
        <a:bodyPr/>
        <a:lstStyle/>
        <a:p>
          <a:endParaRPr lang="en-US"/>
        </a:p>
      </dgm:t>
    </dgm:pt>
    <dgm:pt modelId="{61DDE0F7-E755-7340-99CA-BDE12DDC6F69}" type="sibTrans" cxnId="{D7796416-5429-864F-8D98-8AFBB7F4FCBC}">
      <dgm:prSet/>
      <dgm:spPr/>
      <dgm:t>
        <a:bodyPr/>
        <a:lstStyle/>
        <a:p>
          <a:endParaRPr lang="en-US"/>
        </a:p>
      </dgm:t>
    </dgm:pt>
    <dgm:pt modelId="{E70A2DB0-1B25-3B40-9939-85AAB4AFBB8D}" type="pres">
      <dgm:prSet presAssocID="{8FADC4A2-F483-0241-BC3B-883EDAAF1BFD}" presName="cycle" presStyleCnt="0">
        <dgm:presLayoutVars>
          <dgm:chMax val="1"/>
          <dgm:dir/>
          <dgm:animLvl val="ctr"/>
          <dgm:resizeHandles val="exact"/>
        </dgm:presLayoutVars>
      </dgm:prSet>
      <dgm:spPr/>
    </dgm:pt>
    <dgm:pt modelId="{A302BD23-A726-244A-9F7F-DDF3691B7C09}" type="pres">
      <dgm:prSet presAssocID="{904545A3-1BF0-D443-8EA8-AE25C43CA583}" presName="centerShape" presStyleLbl="node0" presStyleIdx="0" presStyleCnt="1" custScaleX="127679" custScaleY="127679"/>
      <dgm:spPr/>
    </dgm:pt>
    <dgm:pt modelId="{76E3DAEC-F9D2-4C4B-BDE5-011C1AFC5A95}" type="pres">
      <dgm:prSet presAssocID="{C27AA9CF-0D88-404D-B396-0F507FFEB7A2}" presName="Name9" presStyleLbl="parChTrans1D2" presStyleIdx="0" presStyleCnt="4"/>
      <dgm:spPr/>
    </dgm:pt>
    <dgm:pt modelId="{72713E9F-364E-544C-BD98-C922FD29E22A}" type="pres">
      <dgm:prSet presAssocID="{C27AA9CF-0D88-404D-B396-0F507FFEB7A2}" presName="connTx" presStyleLbl="parChTrans1D2" presStyleIdx="0" presStyleCnt="4"/>
      <dgm:spPr/>
    </dgm:pt>
    <dgm:pt modelId="{2FB5EFF6-627C-BB4C-82B5-8775BE8D61EA}" type="pres">
      <dgm:prSet presAssocID="{918E5B98-5193-2441-824A-9EFA74A96597}" presName="node" presStyleLbl="node1" presStyleIdx="0" presStyleCnt="4" custScaleX="127679" custScaleY="127679" custRadScaleRad="97585" custRadScaleInc="-2113">
        <dgm:presLayoutVars>
          <dgm:bulletEnabled val="1"/>
        </dgm:presLayoutVars>
      </dgm:prSet>
      <dgm:spPr/>
    </dgm:pt>
    <dgm:pt modelId="{B59451F8-2FB8-AA4D-B44B-D76F2B2962F5}" type="pres">
      <dgm:prSet presAssocID="{208FCBA2-48F9-2241-B0AD-7B4E16B199F8}" presName="Name9" presStyleLbl="parChTrans1D2" presStyleIdx="1" presStyleCnt="4"/>
      <dgm:spPr/>
    </dgm:pt>
    <dgm:pt modelId="{21A723BF-B9A0-7B41-B8B3-E486D0D1373F}" type="pres">
      <dgm:prSet presAssocID="{208FCBA2-48F9-2241-B0AD-7B4E16B199F8}" presName="connTx" presStyleLbl="parChTrans1D2" presStyleIdx="1" presStyleCnt="4"/>
      <dgm:spPr/>
    </dgm:pt>
    <dgm:pt modelId="{6DB5EACF-8653-DA47-A0D2-7BFC5D31B634}" type="pres">
      <dgm:prSet presAssocID="{FA73B6C0-A49A-6043-BB5F-5D613C403506}" presName="node" presStyleLbl="node1" presStyleIdx="1" presStyleCnt="4" custScaleX="127679" custScaleY="127679">
        <dgm:presLayoutVars>
          <dgm:bulletEnabled val="1"/>
        </dgm:presLayoutVars>
      </dgm:prSet>
      <dgm:spPr/>
    </dgm:pt>
    <dgm:pt modelId="{2806FD98-7ECE-A143-8CAC-74AF8A661EF2}" type="pres">
      <dgm:prSet presAssocID="{02230A66-0FB0-A449-95DC-45B03DB3CF05}" presName="Name9" presStyleLbl="parChTrans1D2" presStyleIdx="2" presStyleCnt="4"/>
      <dgm:spPr/>
    </dgm:pt>
    <dgm:pt modelId="{BC634112-212F-C648-8C19-8F3EDD750ADE}" type="pres">
      <dgm:prSet presAssocID="{02230A66-0FB0-A449-95DC-45B03DB3CF05}" presName="connTx" presStyleLbl="parChTrans1D2" presStyleIdx="2" presStyleCnt="4"/>
      <dgm:spPr/>
    </dgm:pt>
    <dgm:pt modelId="{73F6DDCB-0AD3-2A43-9DE6-510A4551CC58}" type="pres">
      <dgm:prSet presAssocID="{25827782-8BCF-084A-858D-1D96AD850707}" presName="node" presStyleLbl="node1" presStyleIdx="2" presStyleCnt="4" custScaleX="127679" custScaleY="127679">
        <dgm:presLayoutVars>
          <dgm:bulletEnabled val="1"/>
        </dgm:presLayoutVars>
      </dgm:prSet>
      <dgm:spPr/>
    </dgm:pt>
    <dgm:pt modelId="{E3646D7D-E7FE-C140-B46F-30C931AE6E20}" type="pres">
      <dgm:prSet presAssocID="{BA392A3A-2C92-3A4F-B330-2750A8096537}" presName="Name9" presStyleLbl="parChTrans1D2" presStyleIdx="3" presStyleCnt="4"/>
      <dgm:spPr/>
    </dgm:pt>
    <dgm:pt modelId="{2B112FC6-8244-994A-9C82-8F3563BA61F3}" type="pres">
      <dgm:prSet presAssocID="{BA392A3A-2C92-3A4F-B330-2750A8096537}" presName="connTx" presStyleLbl="parChTrans1D2" presStyleIdx="3" presStyleCnt="4"/>
      <dgm:spPr/>
    </dgm:pt>
    <dgm:pt modelId="{5009049C-CC12-F946-A055-B3CECC2DA9B7}" type="pres">
      <dgm:prSet presAssocID="{279F3C48-E40C-5D4C-856A-413190E8AA39}" presName="node" presStyleLbl="node1" presStyleIdx="3" presStyleCnt="4" custScaleX="127679" custScaleY="127679">
        <dgm:presLayoutVars>
          <dgm:bulletEnabled val="1"/>
        </dgm:presLayoutVars>
      </dgm:prSet>
      <dgm:spPr/>
    </dgm:pt>
  </dgm:ptLst>
  <dgm:cxnLst>
    <dgm:cxn modelId="{D7796416-5429-864F-8D98-8AFBB7F4FCBC}" srcId="{904545A3-1BF0-D443-8EA8-AE25C43CA583}" destId="{279F3C48-E40C-5D4C-856A-413190E8AA39}" srcOrd="3" destOrd="0" parTransId="{BA392A3A-2C92-3A4F-B330-2750A8096537}" sibTransId="{61DDE0F7-E755-7340-99CA-BDE12DDC6F69}"/>
    <dgm:cxn modelId="{BAA5D018-8CB7-4540-894C-C547BD721740}" type="presOf" srcId="{BA392A3A-2C92-3A4F-B330-2750A8096537}" destId="{2B112FC6-8244-994A-9C82-8F3563BA61F3}" srcOrd="1" destOrd="0" presId="urn:microsoft.com/office/officeart/2005/8/layout/radial1"/>
    <dgm:cxn modelId="{95E19D31-AE85-3B4C-A14F-94A61A232D88}" srcId="{904545A3-1BF0-D443-8EA8-AE25C43CA583}" destId="{FA73B6C0-A49A-6043-BB5F-5D613C403506}" srcOrd="1" destOrd="0" parTransId="{208FCBA2-48F9-2241-B0AD-7B4E16B199F8}" sibTransId="{604A4E24-CE07-E141-9765-5511DBEE8E35}"/>
    <dgm:cxn modelId="{16422B32-37AC-2B48-821D-D1F28E5AFFA7}" srcId="{8FADC4A2-F483-0241-BC3B-883EDAAF1BFD}" destId="{904545A3-1BF0-D443-8EA8-AE25C43CA583}" srcOrd="0" destOrd="0" parTransId="{90EE10EC-3DEB-7644-9182-7106637E0BE9}" sibTransId="{53DC3DCD-1FBA-D046-9505-06C4BC025195}"/>
    <dgm:cxn modelId="{827A3335-0245-834D-A995-759CD57E5385}" srcId="{904545A3-1BF0-D443-8EA8-AE25C43CA583}" destId="{25827782-8BCF-084A-858D-1D96AD850707}" srcOrd="2" destOrd="0" parTransId="{02230A66-0FB0-A449-95DC-45B03DB3CF05}" sibTransId="{C758A254-A157-3F4D-855A-B5C746BE0FCA}"/>
    <dgm:cxn modelId="{0B970E6D-F3F7-CF4F-BF3D-719F9D99F73B}" type="presOf" srcId="{904545A3-1BF0-D443-8EA8-AE25C43CA583}" destId="{A302BD23-A726-244A-9F7F-DDF3691B7C09}" srcOrd="0" destOrd="0" presId="urn:microsoft.com/office/officeart/2005/8/layout/radial1"/>
    <dgm:cxn modelId="{F1D65774-E67A-4A4C-BEDC-00AB166D6D7C}" type="presOf" srcId="{25827782-8BCF-084A-858D-1D96AD850707}" destId="{73F6DDCB-0AD3-2A43-9DE6-510A4551CC58}" srcOrd="0" destOrd="0" presId="urn:microsoft.com/office/officeart/2005/8/layout/radial1"/>
    <dgm:cxn modelId="{F6BC3958-3ACF-F642-B614-E74D0CE5B7D7}" type="presOf" srcId="{208FCBA2-48F9-2241-B0AD-7B4E16B199F8}" destId="{21A723BF-B9A0-7B41-B8B3-E486D0D1373F}" srcOrd="1" destOrd="0" presId="urn:microsoft.com/office/officeart/2005/8/layout/radial1"/>
    <dgm:cxn modelId="{6582C28B-D6F6-0A44-B980-325AFE789467}" type="presOf" srcId="{FA73B6C0-A49A-6043-BB5F-5D613C403506}" destId="{6DB5EACF-8653-DA47-A0D2-7BFC5D31B634}" srcOrd="0" destOrd="0" presId="urn:microsoft.com/office/officeart/2005/8/layout/radial1"/>
    <dgm:cxn modelId="{BEC2E194-E55F-0546-A102-781B5D62077A}" type="presOf" srcId="{8FADC4A2-F483-0241-BC3B-883EDAAF1BFD}" destId="{E70A2DB0-1B25-3B40-9939-85AAB4AFBB8D}" srcOrd="0" destOrd="0" presId="urn:microsoft.com/office/officeart/2005/8/layout/radial1"/>
    <dgm:cxn modelId="{849013A6-51D1-3C4C-81CD-2D90F2E177E4}" type="presOf" srcId="{C27AA9CF-0D88-404D-B396-0F507FFEB7A2}" destId="{72713E9F-364E-544C-BD98-C922FD29E22A}" srcOrd="1" destOrd="0" presId="urn:microsoft.com/office/officeart/2005/8/layout/radial1"/>
    <dgm:cxn modelId="{76EFBAA7-958A-E94F-ADAE-43BD48E998C4}" srcId="{904545A3-1BF0-D443-8EA8-AE25C43CA583}" destId="{918E5B98-5193-2441-824A-9EFA74A96597}" srcOrd="0" destOrd="0" parTransId="{C27AA9CF-0D88-404D-B396-0F507FFEB7A2}" sibTransId="{B479EEE2-5399-DD49-BF7E-09928DBDDE69}"/>
    <dgm:cxn modelId="{3439BBC0-8815-3744-AA9B-FE3E9467B4F0}" type="presOf" srcId="{02230A66-0FB0-A449-95DC-45B03DB3CF05}" destId="{2806FD98-7ECE-A143-8CAC-74AF8A661EF2}" srcOrd="0" destOrd="0" presId="urn:microsoft.com/office/officeart/2005/8/layout/radial1"/>
    <dgm:cxn modelId="{BE8161CC-3FCB-CB4E-8251-223809434034}" type="presOf" srcId="{208FCBA2-48F9-2241-B0AD-7B4E16B199F8}" destId="{B59451F8-2FB8-AA4D-B44B-D76F2B2962F5}" srcOrd="0" destOrd="0" presId="urn:microsoft.com/office/officeart/2005/8/layout/radial1"/>
    <dgm:cxn modelId="{37FE2DD4-0690-FC49-B788-E8C8AF4D4967}" type="presOf" srcId="{02230A66-0FB0-A449-95DC-45B03DB3CF05}" destId="{BC634112-212F-C648-8C19-8F3EDD750ADE}" srcOrd="1" destOrd="0" presId="urn:microsoft.com/office/officeart/2005/8/layout/radial1"/>
    <dgm:cxn modelId="{A1EF41E0-F94A-8847-BF04-404592411554}" type="presOf" srcId="{279F3C48-E40C-5D4C-856A-413190E8AA39}" destId="{5009049C-CC12-F946-A055-B3CECC2DA9B7}" srcOrd="0" destOrd="0" presId="urn:microsoft.com/office/officeart/2005/8/layout/radial1"/>
    <dgm:cxn modelId="{CB0879E1-4215-1743-B3BE-368D2BD87AD4}" type="presOf" srcId="{918E5B98-5193-2441-824A-9EFA74A96597}" destId="{2FB5EFF6-627C-BB4C-82B5-8775BE8D61EA}" srcOrd="0" destOrd="0" presId="urn:microsoft.com/office/officeart/2005/8/layout/radial1"/>
    <dgm:cxn modelId="{58E0CFF1-45A8-0142-BF95-7228406E0B19}" type="presOf" srcId="{BA392A3A-2C92-3A4F-B330-2750A8096537}" destId="{E3646D7D-E7FE-C140-B46F-30C931AE6E20}" srcOrd="0" destOrd="0" presId="urn:microsoft.com/office/officeart/2005/8/layout/radial1"/>
    <dgm:cxn modelId="{44C803F3-5369-274F-BFED-21401C23DEC1}" type="presOf" srcId="{C27AA9CF-0D88-404D-B396-0F507FFEB7A2}" destId="{76E3DAEC-F9D2-4C4B-BDE5-011C1AFC5A95}" srcOrd="0" destOrd="0" presId="urn:microsoft.com/office/officeart/2005/8/layout/radial1"/>
    <dgm:cxn modelId="{97CF29CA-6666-0548-8829-C16F3CA09BA7}" type="presParOf" srcId="{E70A2DB0-1B25-3B40-9939-85AAB4AFBB8D}" destId="{A302BD23-A726-244A-9F7F-DDF3691B7C09}" srcOrd="0" destOrd="0" presId="urn:microsoft.com/office/officeart/2005/8/layout/radial1"/>
    <dgm:cxn modelId="{FED7BBAF-8C94-5C44-8A98-DB3D9AF24874}" type="presParOf" srcId="{E70A2DB0-1B25-3B40-9939-85AAB4AFBB8D}" destId="{76E3DAEC-F9D2-4C4B-BDE5-011C1AFC5A95}" srcOrd="1" destOrd="0" presId="urn:microsoft.com/office/officeart/2005/8/layout/radial1"/>
    <dgm:cxn modelId="{6185234A-E191-0C4E-8AB0-392575A2157F}" type="presParOf" srcId="{76E3DAEC-F9D2-4C4B-BDE5-011C1AFC5A95}" destId="{72713E9F-364E-544C-BD98-C922FD29E22A}" srcOrd="0" destOrd="0" presId="urn:microsoft.com/office/officeart/2005/8/layout/radial1"/>
    <dgm:cxn modelId="{E8072B8A-59FD-6448-8C57-2A97880A3DC6}" type="presParOf" srcId="{E70A2DB0-1B25-3B40-9939-85AAB4AFBB8D}" destId="{2FB5EFF6-627C-BB4C-82B5-8775BE8D61EA}" srcOrd="2" destOrd="0" presId="urn:microsoft.com/office/officeart/2005/8/layout/radial1"/>
    <dgm:cxn modelId="{DFFAEE88-1530-454B-92BC-E0A5275989B5}" type="presParOf" srcId="{E70A2DB0-1B25-3B40-9939-85AAB4AFBB8D}" destId="{B59451F8-2FB8-AA4D-B44B-D76F2B2962F5}" srcOrd="3" destOrd="0" presId="urn:microsoft.com/office/officeart/2005/8/layout/radial1"/>
    <dgm:cxn modelId="{50E3532D-1BEB-F442-82D2-1ECBC42396F5}" type="presParOf" srcId="{B59451F8-2FB8-AA4D-B44B-D76F2B2962F5}" destId="{21A723BF-B9A0-7B41-B8B3-E486D0D1373F}" srcOrd="0" destOrd="0" presId="urn:microsoft.com/office/officeart/2005/8/layout/radial1"/>
    <dgm:cxn modelId="{46B45048-278E-B345-81AA-C336A0656E34}" type="presParOf" srcId="{E70A2DB0-1B25-3B40-9939-85AAB4AFBB8D}" destId="{6DB5EACF-8653-DA47-A0D2-7BFC5D31B634}" srcOrd="4" destOrd="0" presId="urn:microsoft.com/office/officeart/2005/8/layout/radial1"/>
    <dgm:cxn modelId="{DAA7CEE0-30D1-A54A-B0D1-1568EA46C1CF}" type="presParOf" srcId="{E70A2DB0-1B25-3B40-9939-85AAB4AFBB8D}" destId="{2806FD98-7ECE-A143-8CAC-74AF8A661EF2}" srcOrd="5" destOrd="0" presId="urn:microsoft.com/office/officeart/2005/8/layout/radial1"/>
    <dgm:cxn modelId="{BD71B68B-D0B9-0D4D-8FC3-942DB378D221}" type="presParOf" srcId="{2806FD98-7ECE-A143-8CAC-74AF8A661EF2}" destId="{BC634112-212F-C648-8C19-8F3EDD750ADE}" srcOrd="0" destOrd="0" presId="urn:microsoft.com/office/officeart/2005/8/layout/radial1"/>
    <dgm:cxn modelId="{43C2886B-9DDE-CC40-B821-AA35CE9FBD2D}" type="presParOf" srcId="{E70A2DB0-1B25-3B40-9939-85AAB4AFBB8D}" destId="{73F6DDCB-0AD3-2A43-9DE6-510A4551CC58}" srcOrd="6" destOrd="0" presId="urn:microsoft.com/office/officeart/2005/8/layout/radial1"/>
    <dgm:cxn modelId="{6462DEB2-A76E-9C4B-A483-12A32A312181}" type="presParOf" srcId="{E70A2DB0-1B25-3B40-9939-85AAB4AFBB8D}" destId="{E3646D7D-E7FE-C140-B46F-30C931AE6E20}" srcOrd="7" destOrd="0" presId="urn:microsoft.com/office/officeart/2005/8/layout/radial1"/>
    <dgm:cxn modelId="{1EFFF011-481B-EC4C-8718-A92847CA4004}" type="presParOf" srcId="{E3646D7D-E7FE-C140-B46F-30C931AE6E20}" destId="{2B112FC6-8244-994A-9C82-8F3563BA61F3}" srcOrd="0" destOrd="0" presId="urn:microsoft.com/office/officeart/2005/8/layout/radial1"/>
    <dgm:cxn modelId="{6E73F3E5-6195-E14C-A238-82925D25B5C3}" type="presParOf" srcId="{E70A2DB0-1B25-3B40-9939-85AAB4AFBB8D}" destId="{5009049C-CC12-F946-A055-B3CECC2DA9B7}"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F6E17-6E2A-424C-B058-2EC497047D43}" type="doc">
      <dgm:prSet loTypeId="urn:microsoft.com/office/officeart/2005/8/layout/process4" loCatId="" qsTypeId="urn:microsoft.com/office/officeart/2005/8/quickstyle/simple1" qsCatId="simple" csTypeId="urn:microsoft.com/office/officeart/2005/8/colors/colorful4" csCatId="colorful" phldr="1"/>
      <dgm:spPr/>
      <dgm:t>
        <a:bodyPr/>
        <a:lstStyle/>
        <a:p>
          <a:endParaRPr lang="en-US"/>
        </a:p>
      </dgm:t>
    </dgm:pt>
    <dgm:pt modelId="{7A6E64E8-E3A0-6948-A9A8-678956F79960}">
      <dgm:prSet/>
      <dgm:spPr>
        <a:solidFill>
          <a:schemeClr val="bg1">
            <a:lumMod val="95000"/>
          </a:schemeClr>
        </a:solidFill>
      </dgm:spPr>
      <dgm:t>
        <a:bodyPr/>
        <a:lstStyle/>
        <a:p>
          <a:pPr>
            <a:buFont typeface="Symbol" pitchFamily="2" charset="2"/>
            <a:buChar char=""/>
          </a:pPr>
          <a:r>
            <a:rPr lang="en-VN" b="0" dirty="0">
              <a:solidFill>
                <a:schemeClr val="accent4">
                  <a:lumMod val="50000"/>
                </a:schemeClr>
              </a:solidFill>
            </a:rPr>
            <a:t>Mở bài: Đưa ra một giới thiệu tổng quát và thú vị về chủ đề. Mở bài nên thu hút sự chú ý của người đọc, khiến họ quan tâm và muốn đọc tiếp. </a:t>
          </a:r>
        </a:p>
      </dgm:t>
    </dgm:pt>
    <dgm:pt modelId="{B2F7848C-8737-4245-936F-34A4E40701A9}" type="parTrans" cxnId="{A143F317-FADF-9F48-8A6F-B99511BC4FD0}">
      <dgm:prSet/>
      <dgm:spPr/>
      <dgm:t>
        <a:bodyPr/>
        <a:lstStyle/>
        <a:p>
          <a:endParaRPr lang="en-US"/>
        </a:p>
      </dgm:t>
    </dgm:pt>
    <dgm:pt modelId="{184E8B62-E6A2-CC41-B0C3-92E5F9215E3C}" type="sibTrans" cxnId="{A143F317-FADF-9F48-8A6F-B99511BC4FD0}">
      <dgm:prSet/>
      <dgm:spPr/>
      <dgm:t>
        <a:bodyPr/>
        <a:lstStyle/>
        <a:p>
          <a:endParaRPr lang="en-US"/>
        </a:p>
      </dgm:t>
    </dgm:pt>
    <dgm:pt modelId="{524F1005-8A54-DD4E-B143-BC7140743E0B}">
      <dgm:prSet/>
      <dgm:spPr>
        <a:solidFill>
          <a:schemeClr val="bg1">
            <a:lumMod val="85000"/>
          </a:schemeClr>
        </a:solidFill>
      </dgm:spPr>
      <dgm:t>
        <a:bodyPr/>
        <a:lstStyle/>
        <a:p>
          <a:pPr>
            <a:buFont typeface="Symbol" pitchFamily="2" charset="2"/>
            <a:buChar char=""/>
          </a:pPr>
          <a:r>
            <a:rPr lang="en-VN" b="0" dirty="0">
              <a:solidFill>
                <a:schemeClr val="accent4">
                  <a:lumMod val="50000"/>
                </a:schemeClr>
              </a:solidFill>
            </a:rPr>
            <a:t>Thân bài: Luận điểm thứ nhất, đi cùng với</a:t>
          </a:r>
          <a:r>
            <a:rPr lang="en-SG" b="0" dirty="0">
              <a:solidFill>
                <a:schemeClr val="accent4">
                  <a:lumMod val="50000"/>
                </a:schemeClr>
              </a:solidFill>
            </a:rPr>
            <a:t> </a:t>
          </a:r>
          <a:r>
            <a:rPr lang="en-SG" b="0" dirty="0" err="1">
              <a:solidFill>
                <a:schemeClr val="accent4">
                  <a:lumMod val="50000"/>
                </a:schemeClr>
              </a:solidFill>
            </a:rPr>
            <a:t>dẫn</a:t>
          </a:r>
          <a:r>
            <a:rPr lang="en-VN" b="0" dirty="0">
              <a:solidFill>
                <a:schemeClr val="accent4">
                  <a:lumMod val="50000"/>
                </a:schemeClr>
              </a:solidFill>
            </a:rPr>
            <a:t> chứng và </a:t>
          </a:r>
          <a:r>
            <a:rPr lang="en-SG" b="0" dirty="0" err="1">
              <a:solidFill>
                <a:schemeClr val="accent4">
                  <a:lumMod val="50000"/>
                </a:schemeClr>
              </a:solidFill>
            </a:rPr>
            <a:t>lý</a:t>
          </a:r>
          <a:r>
            <a:rPr lang="en-SG" b="0" dirty="0">
              <a:solidFill>
                <a:schemeClr val="accent4">
                  <a:lumMod val="50000"/>
                </a:schemeClr>
              </a:solidFill>
            </a:rPr>
            <a:t> </a:t>
          </a:r>
          <a:r>
            <a:rPr lang="en-SG" b="0" dirty="0" err="1">
              <a:solidFill>
                <a:schemeClr val="accent4">
                  <a:lumMod val="50000"/>
                </a:schemeClr>
              </a:solidFill>
            </a:rPr>
            <a:t>giải</a:t>
          </a:r>
          <a:r>
            <a:rPr lang="en-VN" b="0" dirty="0">
              <a:solidFill>
                <a:schemeClr val="accent4">
                  <a:lumMod val="50000"/>
                </a:schemeClr>
              </a:solidFill>
            </a:rPr>
            <a:t>. </a:t>
          </a:r>
        </a:p>
      </dgm:t>
    </dgm:pt>
    <dgm:pt modelId="{FA569ABE-A3CD-2047-A3C4-4CD40F725F7C}" type="parTrans" cxnId="{EAF74FCE-A830-254E-9746-D3B89387D56C}">
      <dgm:prSet/>
      <dgm:spPr/>
      <dgm:t>
        <a:bodyPr/>
        <a:lstStyle/>
        <a:p>
          <a:endParaRPr lang="en-US"/>
        </a:p>
      </dgm:t>
    </dgm:pt>
    <dgm:pt modelId="{A12EAE6F-6BEF-ED48-A5A4-C81EB7E13DFC}" type="sibTrans" cxnId="{EAF74FCE-A830-254E-9746-D3B89387D56C}">
      <dgm:prSet/>
      <dgm:spPr/>
      <dgm:t>
        <a:bodyPr/>
        <a:lstStyle/>
        <a:p>
          <a:endParaRPr lang="en-US"/>
        </a:p>
      </dgm:t>
    </dgm:pt>
    <dgm:pt modelId="{98BE6F29-9A09-EB42-ADC9-75D12DD30F17}">
      <dgm:prSet/>
      <dgm:spPr>
        <a:solidFill>
          <a:schemeClr val="bg1">
            <a:lumMod val="75000"/>
          </a:schemeClr>
        </a:solidFill>
      </dgm:spPr>
      <dgm:t>
        <a:bodyPr/>
        <a:lstStyle/>
        <a:p>
          <a:pPr>
            <a:buFont typeface="Symbol" pitchFamily="2" charset="2"/>
            <a:buChar char=""/>
          </a:pPr>
          <a:r>
            <a:rPr lang="en-VN" dirty="0">
              <a:solidFill>
                <a:schemeClr val="accent4"/>
              </a:solidFill>
            </a:rPr>
            <a:t>Luận điểm </a:t>
          </a:r>
          <a:r>
            <a:rPr lang="en-SG" dirty="0" err="1">
              <a:solidFill>
                <a:schemeClr val="accent4"/>
              </a:solidFill>
            </a:rPr>
            <a:t>thứ</a:t>
          </a:r>
          <a:r>
            <a:rPr lang="en-VN" dirty="0">
              <a:solidFill>
                <a:schemeClr val="accent4"/>
              </a:solidFill>
            </a:rPr>
            <a:t> hai, đi kèm với </a:t>
          </a:r>
          <a:r>
            <a:rPr lang="en-SG" dirty="0" err="1">
              <a:solidFill>
                <a:schemeClr val="accent4"/>
              </a:solidFill>
            </a:rPr>
            <a:t>dẫn</a:t>
          </a:r>
          <a:r>
            <a:rPr lang="en-VN" dirty="0">
              <a:solidFill>
                <a:schemeClr val="accent4"/>
              </a:solidFill>
            </a:rPr>
            <a:t> chứng, </a:t>
          </a:r>
          <a:r>
            <a:rPr lang="en-SG" dirty="0" err="1">
              <a:solidFill>
                <a:schemeClr val="accent4"/>
              </a:solidFill>
            </a:rPr>
            <a:t>lý</a:t>
          </a:r>
          <a:r>
            <a:rPr lang="en-SG" dirty="0">
              <a:solidFill>
                <a:schemeClr val="accent4"/>
              </a:solidFill>
            </a:rPr>
            <a:t> </a:t>
          </a:r>
          <a:r>
            <a:rPr lang="en-SG" dirty="0" err="1">
              <a:solidFill>
                <a:schemeClr val="accent4"/>
              </a:solidFill>
            </a:rPr>
            <a:t>giải</a:t>
          </a:r>
          <a:r>
            <a:rPr lang="en-VN" dirty="0">
              <a:solidFill>
                <a:schemeClr val="accent4"/>
              </a:solidFill>
            </a:rPr>
            <a:t>, và cứ tiếp tục như vậy (số đoạn văn ở thân bài phụ thuộc vào số luận điểm mà bạn có trong dàn bài). </a:t>
          </a:r>
        </a:p>
      </dgm:t>
    </dgm:pt>
    <dgm:pt modelId="{4271AD80-6FEB-384E-B5A7-215470B73604}" type="parTrans" cxnId="{3D755179-ACA3-B841-8AC1-7DDEA4E305CA}">
      <dgm:prSet/>
      <dgm:spPr/>
      <dgm:t>
        <a:bodyPr/>
        <a:lstStyle/>
        <a:p>
          <a:endParaRPr lang="en-US"/>
        </a:p>
      </dgm:t>
    </dgm:pt>
    <dgm:pt modelId="{060F28DB-46CC-0F4B-AFB3-0046B6E6C939}" type="sibTrans" cxnId="{3D755179-ACA3-B841-8AC1-7DDEA4E305CA}">
      <dgm:prSet/>
      <dgm:spPr/>
      <dgm:t>
        <a:bodyPr/>
        <a:lstStyle/>
        <a:p>
          <a:endParaRPr lang="en-US"/>
        </a:p>
      </dgm:t>
    </dgm:pt>
    <dgm:pt modelId="{AD609B0D-20EF-9641-882B-C92A181E0250}">
      <dgm:prSet/>
      <dgm:spPr/>
      <dgm:t>
        <a:bodyPr/>
        <a:lstStyle/>
        <a:p>
          <a:pPr>
            <a:buFont typeface="Symbol" pitchFamily="2" charset="2"/>
            <a:buChar char=""/>
          </a:pPr>
          <a:r>
            <a:rPr lang="en-VN" dirty="0"/>
            <a:t>Kết luận: Tổng kết lại các ý đã trình bày ở phần thân bài liên quan đến chủ đề. </a:t>
          </a:r>
          <a:endParaRPr lang="en-US" dirty="0"/>
        </a:p>
      </dgm:t>
    </dgm:pt>
    <dgm:pt modelId="{9B519653-BAFF-9847-BC29-4B4D66EC4024}" type="parTrans" cxnId="{F900940C-C158-A44D-B4C4-150358C7AF78}">
      <dgm:prSet/>
      <dgm:spPr/>
      <dgm:t>
        <a:bodyPr/>
        <a:lstStyle/>
        <a:p>
          <a:endParaRPr lang="en-US"/>
        </a:p>
      </dgm:t>
    </dgm:pt>
    <dgm:pt modelId="{9F7BAFEC-6A69-A04F-8AF7-F362405A376A}" type="sibTrans" cxnId="{F900940C-C158-A44D-B4C4-150358C7AF78}">
      <dgm:prSet/>
      <dgm:spPr/>
      <dgm:t>
        <a:bodyPr/>
        <a:lstStyle/>
        <a:p>
          <a:endParaRPr lang="en-US"/>
        </a:p>
      </dgm:t>
    </dgm:pt>
    <dgm:pt modelId="{20375156-459E-A448-833D-F6AA4D6DDBF7}" type="pres">
      <dgm:prSet presAssocID="{CFEF6E17-6E2A-424C-B058-2EC497047D43}" presName="Name0" presStyleCnt="0">
        <dgm:presLayoutVars>
          <dgm:dir/>
          <dgm:animLvl val="lvl"/>
          <dgm:resizeHandles val="exact"/>
        </dgm:presLayoutVars>
      </dgm:prSet>
      <dgm:spPr/>
    </dgm:pt>
    <dgm:pt modelId="{B418F369-A947-7E4D-AA2F-F47D9CFBF32F}" type="pres">
      <dgm:prSet presAssocID="{AD609B0D-20EF-9641-882B-C92A181E0250}" presName="boxAndChildren" presStyleCnt="0"/>
      <dgm:spPr/>
    </dgm:pt>
    <dgm:pt modelId="{97F9FDE2-0D9D-B347-8375-DDA0893710AD}" type="pres">
      <dgm:prSet presAssocID="{AD609B0D-20EF-9641-882B-C92A181E0250}" presName="parentTextBox" presStyleLbl="node1" presStyleIdx="0" presStyleCnt="4"/>
      <dgm:spPr/>
    </dgm:pt>
    <dgm:pt modelId="{0EE344FB-212A-E94A-8C10-DA78F9633540}" type="pres">
      <dgm:prSet presAssocID="{060F28DB-46CC-0F4B-AFB3-0046B6E6C939}" presName="sp" presStyleCnt="0"/>
      <dgm:spPr/>
    </dgm:pt>
    <dgm:pt modelId="{EFE505C6-0EC3-3A4D-8733-A370694ADCD7}" type="pres">
      <dgm:prSet presAssocID="{98BE6F29-9A09-EB42-ADC9-75D12DD30F17}" presName="arrowAndChildren" presStyleCnt="0"/>
      <dgm:spPr/>
    </dgm:pt>
    <dgm:pt modelId="{3B69387D-741D-0143-8978-20838191C4E1}" type="pres">
      <dgm:prSet presAssocID="{98BE6F29-9A09-EB42-ADC9-75D12DD30F17}" presName="parentTextArrow" presStyleLbl="node1" presStyleIdx="1" presStyleCnt="4" custLinFactNeighborX="-212" custLinFactNeighborY="0"/>
      <dgm:spPr/>
    </dgm:pt>
    <dgm:pt modelId="{C0769574-8934-3340-BC70-8A95F813C592}" type="pres">
      <dgm:prSet presAssocID="{A12EAE6F-6BEF-ED48-A5A4-C81EB7E13DFC}" presName="sp" presStyleCnt="0"/>
      <dgm:spPr/>
    </dgm:pt>
    <dgm:pt modelId="{963BD8E3-0B6D-0543-9C59-6B075DA94700}" type="pres">
      <dgm:prSet presAssocID="{524F1005-8A54-DD4E-B143-BC7140743E0B}" presName="arrowAndChildren" presStyleCnt="0"/>
      <dgm:spPr/>
    </dgm:pt>
    <dgm:pt modelId="{8C425A73-F1B5-D849-BE86-53C2858FB74E}" type="pres">
      <dgm:prSet presAssocID="{524F1005-8A54-DD4E-B143-BC7140743E0B}" presName="parentTextArrow" presStyleLbl="node1" presStyleIdx="2" presStyleCnt="4"/>
      <dgm:spPr/>
    </dgm:pt>
    <dgm:pt modelId="{779E7F36-E095-8F49-952D-42688829B3AE}" type="pres">
      <dgm:prSet presAssocID="{184E8B62-E6A2-CC41-B0C3-92E5F9215E3C}" presName="sp" presStyleCnt="0"/>
      <dgm:spPr/>
    </dgm:pt>
    <dgm:pt modelId="{77603AB5-9030-A448-9E64-66AFAD59B72F}" type="pres">
      <dgm:prSet presAssocID="{7A6E64E8-E3A0-6948-A9A8-678956F79960}" presName="arrowAndChildren" presStyleCnt="0"/>
      <dgm:spPr/>
    </dgm:pt>
    <dgm:pt modelId="{EACD815B-0312-6644-9D83-7A1ADF99CD6D}" type="pres">
      <dgm:prSet presAssocID="{7A6E64E8-E3A0-6948-A9A8-678956F79960}" presName="parentTextArrow" presStyleLbl="node1" presStyleIdx="3" presStyleCnt="4" custLinFactNeighborY="3226"/>
      <dgm:spPr/>
    </dgm:pt>
  </dgm:ptLst>
  <dgm:cxnLst>
    <dgm:cxn modelId="{F900940C-C158-A44D-B4C4-150358C7AF78}" srcId="{CFEF6E17-6E2A-424C-B058-2EC497047D43}" destId="{AD609B0D-20EF-9641-882B-C92A181E0250}" srcOrd="3" destOrd="0" parTransId="{9B519653-BAFF-9847-BC29-4B4D66EC4024}" sibTransId="{9F7BAFEC-6A69-A04F-8AF7-F362405A376A}"/>
    <dgm:cxn modelId="{A143F317-FADF-9F48-8A6F-B99511BC4FD0}" srcId="{CFEF6E17-6E2A-424C-B058-2EC497047D43}" destId="{7A6E64E8-E3A0-6948-A9A8-678956F79960}" srcOrd="0" destOrd="0" parTransId="{B2F7848C-8737-4245-936F-34A4E40701A9}" sibTransId="{184E8B62-E6A2-CC41-B0C3-92E5F9215E3C}"/>
    <dgm:cxn modelId="{6BDFEC1F-4F6E-1D41-A4B2-A3F38AB16DDF}" type="presOf" srcId="{AD609B0D-20EF-9641-882B-C92A181E0250}" destId="{97F9FDE2-0D9D-B347-8375-DDA0893710AD}" srcOrd="0" destOrd="0" presId="urn:microsoft.com/office/officeart/2005/8/layout/process4"/>
    <dgm:cxn modelId="{FEBD513B-53C5-AA44-AD32-B811CBE7BD20}" type="presOf" srcId="{98BE6F29-9A09-EB42-ADC9-75D12DD30F17}" destId="{3B69387D-741D-0143-8978-20838191C4E1}" srcOrd="0" destOrd="0" presId="urn:microsoft.com/office/officeart/2005/8/layout/process4"/>
    <dgm:cxn modelId="{AF447D4C-8CC1-6A44-BFCF-24C4D8419775}" type="presOf" srcId="{CFEF6E17-6E2A-424C-B058-2EC497047D43}" destId="{20375156-459E-A448-833D-F6AA4D6DDBF7}" srcOrd="0" destOrd="0" presId="urn:microsoft.com/office/officeart/2005/8/layout/process4"/>
    <dgm:cxn modelId="{3D755179-ACA3-B841-8AC1-7DDEA4E305CA}" srcId="{CFEF6E17-6E2A-424C-B058-2EC497047D43}" destId="{98BE6F29-9A09-EB42-ADC9-75D12DD30F17}" srcOrd="2" destOrd="0" parTransId="{4271AD80-6FEB-384E-B5A7-215470B73604}" sibTransId="{060F28DB-46CC-0F4B-AFB3-0046B6E6C939}"/>
    <dgm:cxn modelId="{EAF74FCE-A830-254E-9746-D3B89387D56C}" srcId="{CFEF6E17-6E2A-424C-B058-2EC497047D43}" destId="{524F1005-8A54-DD4E-B143-BC7140743E0B}" srcOrd="1" destOrd="0" parTransId="{FA569ABE-A3CD-2047-A3C4-4CD40F725F7C}" sibTransId="{A12EAE6F-6BEF-ED48-A5A4-C81EB7E13DFC}"/>
    <dgm:cxn modelId="{DEFAC0DA-F334-B749-ADC9-29AF8C7859C1}" type="presOf" srcId="{524F1005-8A54-DD4E-B143-BC7140743E0B}" destId="{8C425A73-F1B5-D849-BE86-53C2858FB74E}" srcOrd="0" destOrd="0" presId="urn:microsoft.com/office/officeart/2005/8/layout/process4"/>
    <dgm:cxn modelId="{62189EE6-C356-3147-92CF-76F08F42EF5C}" type="presOf" srcId="{7A6E64E8-E3A0-6948-A9A8-678956F79960}" destId="{EACD815B-0312-6644-9D83-7A1ADF99CD6D}" srcOrd="0" destOrd="0" presId="urn:microsoft.com/office/officeart/2005/8/layout/process4"/>
    <dgm:cxn modelId="{004ADD94-F40C-3B4A-BC97-9AEA0ABDF1A7}" type="presParOf" srcId="{20375156-459E-A448-833D-F6AA4D6DDBF7}" destId="{B418F369-A947-7E4D-AA2F-F47D9CFBF32F}" srcOrd="0" destOrd="0" presId="urn:microsoft.com/office/officeart/2005/8/layout/process4"/>
    <dgm:cxn modelId="{B9FF4089-6C6E-794F-BE16-C2E664EFA968}" type="presParOf" srcId="{B418F369-A947-7E4D-AA2F-F47D9CFBF32F}" destId="{97F9FDE2-0D9D-B347-8375-DDA0893710AD}" srcOrd="0" destOrd="0" presId="urn:microsoft.com/office/officeart/2005/8/layout/process4"/>
    <dgm:cxn modelId="{4221348D-0822-4A47-8F45-897D0A65A924}" type="presParOf" srcId="{20375156-459E-A448-833D-F6AA4D6DDBF7}" destId="{0EE344FB-212A-E94A-8C10-DA78F9633540}" srcOrd="1" destOrd="0" presId="urn:microsoft.com/office/officeart/2005/8/layout/process4"/>
    <dgm:cxn modelId="{C3B04A5D-74F5-F340-B49F-B0A07B4AACD7}" type="presParOf" srcId="{20375156-459E-A448-833D-F6AA4D6DDBF7}" destId="{EFE505C6-0EC3-3A4D-8733-A370694ADCD7}" srcOrd="2" destOrd="0" presId="urn:microsoft.com/office/officeart/2005/8/layout/process4"/>
    <dgm:cxn modelId="{9E54AC54-5DD7-374F-8B3F-046BAE3DB24D}" type="presParOf" srcId="{EFE505C6-0EC3-3A4D-8733-A370694ADCD7}" destId="{3B69387D-741D-0143-8978-20838191C4E1}" srcOrd="0" destOrd="0" presId="urn:microsoft.com/office/officeart/2005/8/layout/process4"/>
    <dgm:cxn modelId="{39C27270-8748-1345-9914-B7C817C8C822}" type="presParOf" srcId="{20375156-459E-A448-833D-F6AA4D6DDBF7}" destId="{C0769574-8934-3340-BC70-8A95F813C592}" srcOrd="3" destOrd="0" presId="urn:microsoft.com/office/officeart/2005/8/layout/process4"/>
    <dgm:cxn modelId="{57AD7D7D-A361-294A-89CE-8F1DBDCE9815}" type="presParOf" srcId="{20375156-459E-A448-833D-F6AA4D6DDBF7}" destId="{963BD8E3-0B6D-0543-9C59-6B075DA94700}" srcOrd="4" destOrd="0" presId="urn:microsoft.com/office/officeart/2005/8/layout/process4"/>
    <dgm:cxn modelId="{A3CD36A3-3B61-2444-B4BA-3F03143E67CC}" type="presParOf" srcId="{963BD8E3-0B6D-0543-9C59-6B075DA94700}" destId="{8C425A73-F1B5-D849-BE86-53C2858FB74E}" srcOrd="0" destOrd="0" presId="urn:microsoft.com/office/officeart/2005/8/layout/process4"/>
    <dgm:cxn modelId="{0475EC01-B15F-9243-A11C-2E3CAD25DB73}" type="presParOf" srcId="{20375156-459E-A448-833D-F6AA4D6DDBF7}" destId="{779E7F36-E095-8F49-952D-42688829B3AE}" srcOrd="5" destOrd="0" presId="urn:microsoft.com/office/officeart/2005/8/layout/process4"/>
    <dgm:cxn modelId="{8BD2A702-AD04-A347-AB5B-225BF30A509F}" type="presParOf" srcId="{20375156-459E-A448-833D-F6AA4D6DDBF7}" destId="{77603AB5-9030-A448-9E64-66AFAD59B72F}" srcOrd="6" destOrd="0" presId="urn:microsoft.com/office/officeart/2005/8/layout/process4"/>
    <dgm:cxn modelId="{75E38CA4-416D-9F43-893E-CAE4FF0352D2}" type="presParOf" srcId="{77603AB5-9030-A448-9E64-66AFAD59B72F}" destId="{EACD815B-0312-6644-9D83-7A1ADF99CD6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69B6BC-47F6-154F-A033-2A45AAD6D96A}"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en-US"/>
        </a:p>
      </dgm:t>
    </dgm:pt>
    <dgm:pt modelId="{F3066359-C6D6-3244-B6F2-560F29E1BB62}">
      <dgm:prSet phldrT="[Text]"/>
      <dgm:spPr>
        <a:solidFill>
          <a:schemeClr val="bg1">
            <a:lumMod val="75000"/>
            <a:alpha val="50000"/>
          </a:schemeClr>
        </a:solidFill>
        <a:ln>
          <a:noFill/>
        </a:ln>
      </dgm:spPr>
      <dgm:t>
        <a:bodyPr/>
        <a:lstStyle/>
        <a:p>
          <a:r>
            <a:rPr lang="en-US"/>
            <a:t>Luận điểm (Point)</a:t>
          </a:r>
        </a:p>
      </dgm:t>
    </dgm:pt>
    <dgm:pt modelId="{7440DF8D-DD86-0D44-893E-6F2209E3FD19}" type="parTrans" cxnId="{75B49124-43B9-C446-AF78-35BFE231B2D2}">
      <dgm:prSet/>
      <dgm:spPr/>
      <dgm:t>
        <a:bodyPr/>
        <a:lstStyle/>
        <a:p>
          <a:endParaRPr lang="en-US"/>
        </a:p>
      </dgm:t>
    </dgm:pt>
    <dgm:pt modelId="{60D76A6B-CA6D-4A4F-AF66-00A24EBB774C}" type="sibTrans" cxnId="{75B49124-43B9-C446-AF78-35BFE231B2D2}">
      <dgm:prSet/>
      <dgm:spPr/>
      <dgm:t>
        <a:bodyPr/>
        <a:lstStyle/>
        <a:p>
          <a:endParaRPr lang="en-US"/>
        </a:p>
      </dgm:t>
    </dgm:pt>
    <dgm:pt modelId="{C1DA8D34-B2BC-124B-8A82-3AD8F8175A1A}">
      <dgm:prSet phldrT="[Text]"/>
      <dgm:spPr>
        <a:solidFill>
          <a:schemeClr val="bg1">
            <a:lumMod val="65000"/>
            <a:alpha val="50000"/>
          </a:schemeClr>
        </a:solidFill>
      </dgm:spPr>
      <dgm:t>
        <a:bodyPr/>
        <a:lstStyle/>
        <a:p>
          <a:r>
            <a:rPr lang="en-US" dirty="0" err="1"/>
            <a:t>Dẫn</a:t>
          </a:r>
          <a:r>
            <a:rPr lang="en-US" dirty="0"/>
            <a:t> </a:t>
          </a:r>
          <a:r>
            <a:rPr lang="en-US" dirty="0" err="1"/>
            <a:t>chứng</a:t>
          </a:r>
          <a:r>
            <a:rPr lang="en-US" dirty="0"/>
            <a:t> (Evidence)</a:t>
          </a:r>
        </a:p>
      </dgm:t>
    </dgm:pt>
    <dgm:pt modelId="{B9BBC41B-6097-3740-91AE-135BF6DCC09A}" type="parTrans" cxnId="{7E53B909-346D-024E-B871-4028A47392A3}">
      <dgm:prSet/>
      <dgm:spPr/>
      <dgm:t>
        <a:bodyPr/>
        <a:lstStyle/>
        <a:p>
          <a:endParaRPr lang="en-US"/>
        </a:p>
      </dgm:t>
    </dgm:pt>
    <dgm:pt modelId="{55DB8D44-3037-8C4A-9103-0A33A2810728}" type="sibTrans" cxnId="{7E53B909-346D-024E-B871-4028A47392A3}">
      <dgm:prSet/>
      <dgm:spPr/>
      <dgm:t>
        <a:bodyPr/>
        <a:lstStyle/>
        <a:p>
          <a:endParaRPr lang="en-US"/>
        </a:p>
      </dgm:t>
    </dgm:pt>
    <dgm:pt modelId="{B19FDAB3-6402-264C-99C2-1270C1F4E9D1}">
      <dgm:prSet phldrT="[Text]"/>
      <dgm:spPr>
        <a:solidFill>
          <a:schemeClr val="bg1">
            <a:lumMod val="75000"/>
            <a:alpha val="50000"/>
          </a:schemeClr>
        </a:solidFill>
      </dgm:spPr>
      <dgm:t>
        <a:bodyPr/>
        <a:lstStyle/>
        <a:p>
          <a:r>
            <a:rPr lang="en-US" dirty="0"/>
            <a:t>Lý </a:t>
          </a:r>
          <a:r>
            <a:rPr lang="en-US" dirty="0" err="1"/>
            <a:t>giải</a:t>
          </a:r>
          <a:r>
            <a:rPr lang="en-US" dirty="0"/>
            <a:t> (Explanation)</a:t>
          </a:r>
        </a:p>
      </dgm:t>
    </dgm:pt>
    <dgm:pt modelId="{4E2A0B6B-D58D-234D-81F7-5419A07FFECC}" type="parTrans" cxnId="{C5FCD4A3-C9F7-3F4E-9A2D-E55970FC149E}">
      <dgm:prSet/>
      <dgm:spPr/>
      <dgm:t>
        <a:bodyPr/>
        <a:lstStyle/>
        <a:p>
          <a:endParaRPr lang="en-US"/>
        </a:p>
      </dgm:t>
    </dgm:pt>
    <dgm:pt modelId="{7DB47BA3-4541-EE42-8C7D-1F9267C9A4F9}" type="sibTrans" cxnId="{C5FCD4A3-C9F7-3F4E-9A2D-E55970FC149E}">
      <dgm:prSet/>
      <dgm:spPr/>
      <dgm:t>
        <a:bodyPr/>
        <a:lstStyle/>
        <a:p>
          <a:endParaRPr lang="en-US"/>
        </a:p>
      </dgm:t>
    </dgm:pt>
    <dgm:pt modelId="{5E5E0A89-A315-214B-9249-C14AAAEBCA9B}" type="pres">
      <dgm:prSet presAssocID="{8F69B6BC-47F6-154F-A033-2A45AAD6D96A}" presName="Name0" presStyleCnt="0">
        <dgm:presLayoutVars>
          <dgm:dir/>
          <dgm:resizeHandles val="exact"/>
        </dgm:presLayoutVars>
      </dgm:prSet>
      <dgm:spPr/>
    </dgm:pt>
    <dgm:pt modelId="{9A2126A5-FCC8-4E44-BB6C-B46ECCBD8C25}" type="pres">
      <dgm:prSet presAssocID="{F3066359-C6D6-3244-B6F2-560F29E1BB62}" presName="Name5" presStyleLbl="vennNode1" presStyleIdx="0" presStyleCnt="3">
        <dgm:presLayoutVars>
          <dgm:bulletEnabled val="1"/>
        </dgm:presLayoutVars>
      </dgm:prSet>
      <dgm:spPr/>
    </dgm:pt>
    <dgm:pt modelId="{268C767B-7BAA-B64F-85AE-48006D2D0B78}" type="pres">
      <dgm:prSet presAssocID="{60D76A6B-CA6D-4A4F-AF66-00A24EBB774C}" presName="space" presStyleCnt="0"/>
      <dgm:spPr/>
    </dgm:pt>
    <dgm:pt modelId="{6D780FA0-6AFA-C94D-B475-1AE32F5E8138}" type="pres">
      <dgm:prSet presAssocID="{C1DA8D34-B2BC-124B-8A82-3AD8F8175A1A}" presName="Name5" presStyleLbl="vennNode1" presStyleIdx="1" presStyleCnt="3">
        <dgm:presLayoutVars>
          <dgm:bulletEnabled val="1"/>
        </dgm:presLayoutVars>
      </dgm:prSet>
      <dgm:spPr/>
    </dgm:pt>
    <dgm:pt modelId="{C1B6B797-DB8C-304F-9490-5C3DD7B1ED09}" type="pres">
      <dgm:prSet presAssocID="{55DB8D44-3037-8C4A-9103-0A33A2810728}" presName="space" presStyleCnt="0"/>
      <dgm:spPr/>
    </dgm:pt>
    <dgm:pt modelId="{D584C617-D42B-0344-BE64-D19DBFBBDFD9}" type="pres">
      <dgm:prSet presAssocID="{B19FDAB3-6402-264C-99C2-1270C1F4E9D1}" presName="Name5" presStyleLbl="vennNode1" presStyleIdx="2" presStyleCnt="3">
        <dgm:presLayoutVars>
          <dgm:bulletEnabled val="1"/>
        </dgm:presLayoutVars>
      </dgm:prSet>
      <dgm:spPr/>
    </dgm:pt>
  </dgm:ptLst>
  <dgm:cxnLst>
    <dgm:cxn modelId="{7E53B909-346D-024E-B871-4028A47392A3}" srcId="{8F69B6BC-47F6-154F-A033-2A45AAD6D96A}" destId="{C1DA8D34-B2BC-124B-8A82-3AD8F8175A1A}" srcOrd="1" destOrd="0" parTransId="{B9BBC41B-6097-3740-91AE-135BF6DCC09A}" sibTransId="{55DB8D44-3037-8C4A-9103-0A33A2810728}"/>
    <dgm:cxn modelId="{F73D0B21-F328-E040-AB3F-57BD81EB9432}" type="presOf" srcId="{8F69B6BC-47F6-154F-A033-2A45AAD6D96A}" destId="{5E5E0A89-A315-214B-9249-C14AAAEBCA9B}" srcOrd="0" destOrd="0" presId="urn:microsoft.com/office/officeart/2005/8/layout/venn3"/>
    <dgm:cxn modelId="{75B49124-43B9-C446-AF78-35BFE231B2D2}" srcId="{8F69B6BC-47F6-154F-A033-2A45AAD6D96A}" destId="{F3066359-C6D6-3244-B6F2-560F29E1BB62}" srcOrd="0" destOrd="0" parTransId="{7440DF8D-DD86-0D44-893E-6F2209E3FD19}" sibTransId="{60D76A6B-CA6D-4A4F-AF66-00A24EBB774C}"/>
    <dgm:cxn modelId="{37D42940-2683-024A-B59A-03ABD8DAF769}" type="presOf" srcId="{C1DA8D34-B2BC-124B-8A82-3AD8F8175A1A}" destId="{6D780FA0-6AFA-C94D-B475-1AE32F5E8138}" srcOrd="0" destOrd="0" presId="urn:microsoft.com/office/officeart/2005/8/layout/venn3"/>
    <dgm:cxn modelId="{C5FCD4A3-C9F7-3F4E-9A2D-E55970FC149E}" srcId="{8F69B6BC-47F6-154F-A033-2A45AAD6D96A}" destId="{B19FDAB3-6402-264C-99C2-1270C1F4E9D1}" srcOrd="2" destOrd="0" parTransId="{4E2A0B6B-D58D-234D-81F7-5419A07FFECC}" sibTransId="{7DB47BA3-4541-EE42-8C7D-1F9267C9A4F9}"/>
    <dgm:cxn modelId="{F9825FB9-CF66-6A41-9129-066C144DCE27}" type="presOf" srcId="{B19FDAB3-6402-264C-99C2-1270C1F4E9D1}" destId="{D584C617-D42B-0344-BE64-D19DBFBBDFD9}" srcOrd="0" destOrd="0" presId="urn:microsoft.com/office/officeart/2005/8/layout/venn3"/>
    <dgm:cxn modelId="{39127BCA-24D1-EB45-8278-3755F3742BA8}" type="presOf" srcId="{F3066359-C6D6-3244-B6F2-560F29E1BB62}" destId="{9A2126A5-FCC8-4E44-BB6C-B46ECCBD8C25}" srcOrd="0" destOrd="0" presId="urn:microsoft.com/office/officeart/2005/8/layout/venn3"/>
    <dgm:cxn modelId="{F7453508-1798-DB42-B63B-C4A9756E0BCE}" type="presParOf" srcId="{5E5E0A89-A315-214B-9249-C14AAAEBCA9B}" destId="{9A2126A5-FCC8-4E44-BB6C-B46ECCBD8C25}" srcOrd="0" destOrd="0" presId="urn:microsoft.com/office/officeart/2005/8/layout/venn3"/>
    <dgm:cxn modelId="{0F6BA3AA-B6C8-2B40-9F01-9D00F7717A03}" type="presParOf" srcId="{5E5E0A89-A315-214B-9249-C14AAAEBCA9B}" destId="{268C767B-7BAA-B64F-85AE-48006D2D0B78}" srcOrd="1" destOrd="0" presId="urn:microsoft.com/office/officeart/2005/8/layout/venn3"/>
    <dgm:cxn modelId="{F2F8E029-256D-9449-8E42-EA9E8F58936D}" type="presParOf" srcId="{5E5E0A89-A315-214B-9249-C14AAAEBCA9B}" destId="{6D780FA0-6AFA-C94D-B475-1AE32F5E8138}" srcOrd="2" destOrd="0" presId="urn:microsoft.com/office/officeart/2005/8/layout/venn3"/>
    <dgm:cxn modelId="{BB39588E-3B69-9B4F-A197-FFAEF40CDEB5}" type="presParOf" srcId="{5E5E0A89-A315-214B-9249-C14AAAEBCA9B}" destId="{C1B6B797-DB8C-304F-9490-5C3DD7B1ED09}" srcOrd="3" destOrd="0" presId="urn:microsoft.com/office/officeart/2005/8/layout/venn3"/>
    <dgm:cxn modelId="{5A7EABB5-2309-CE40-872D-BB90E48056B5}" type="presParOf" srcId="{5E5E0A89-A315-214B-9249-C14AAAEBCA9B}" destId="{D584C617-D42B-0344-BE64-D19DBFBBDFD9}"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2BD23-A726-244A-9F7F-DDF3691B7C09}">
      <dsp:nvSpPr>
        <dsp:cNvPr id="0" name=""/>
        <dsp:cNvSpPr/>
      </dsp:nvSpPr>
      <dsp:spPr>
        <a:xfrm>
          <a:off x="3573303" y="1312370"/>
          <a:ext cx="1440003" cy="14400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Chủ đề</a:t>
          </a:r>
        </a:p>
      </dsp:txBody>
      <dsp:txXfrm>
        <a:off x="3784187" y="1523254"/>
        <a:ext cx="1018235" cy="1018235"/>
      </dsp:txXfrm>
    </dsp:sp>
    <dsp:sp modelId="{76E3DAEC-F9D2-4C4B-BDE5-011C1AFC5A95}">
      <dsp:nvSpPr>
        <dsp:cNvPr id="0" name=""/>
        <dsp:cNvSpPr/>
      </dsp:nvSpPr>
      <dsp:spPr>
        <a:xfrm rot="5342949">
          <a:off x="4277173" y="1304901"/>
          <a:ext cx="8507" cy="23642"/>
        </a:xfrm>
        <a:custGeom>
          <a:avLst/>
          <a:gdLst/>
          <a:ahLst/>
          <a:cxnLst/>
          <a:rect l="0" t="0" r="0" b="0"/>
          <a:pathLst>
            <a:path>
              <a:moveTo>
                <a:pt x="0" y="11821"/>
              </a:moveTo>
              <a:lnTo>
                <a:pt x="8507" y="11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81215" y="1316510"/>
        <a:ext cx="425" cy="425"/>
      </dsp:txXfrm>
    </dsp:sp>
    <dsp:sp modelId="{2FB5EFF6-627C-BB4C-82B5-8775BE8D61EA}">
      <dsp:nvSpPr>
        <dsp:cNvPr id="0" name=""/>
        <dsp:cNvSpPr/>
      </dsp:nvSpPr>
      <dsp:spPr>
        <a:xfrm>
          <a:off x="3549548" y="-118927"/>
          <a:ext cx="1440003" cy="14400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Luận điểm 1 (Ưu)</a:t>
          </a:r>
        </a:p>
      </dsp:txBody>
      <dsp:txXfrm>
        <a:off x="3760432" y="91957"/>
        <a:ext cx="1018235" cy="1018235"/>
      </dsp:txXfrm>
    </dsp:sp>
    <dsp:sp modelId="{B59451F8-2FB8-AA4D-B44B-D76F2B2962F5}">
      <dsp:nvSpPr>
        <dsp:cNvPr id="0" name=""/>
        <dsp:cNvSpPr/>
      </dsp:nvSpPr>
      <dsp:spPr>
        <a:xfrm>
          <a:off x="5013307" y="2020551"/>
          <a:ext cx="26918" cy="23642"/>
        </a:xfrm>
        <a:custGeom>
          <a:avLst/>
          <a:gdLst/>
          <a:ahLst/>
          <a:cxnLst/>
          <a:rect l="0" t="0" r="0" b="0"/>
          <a:pathLst>
            <a:path>
              <a:moveTo>
                <a:pt x="0" y="11821"/>
              </a:moveTo>
              <a:lnTo>
                <a:pt x="26918" y="11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26093" y="2031699"/>
        <a:ext cx="1345" cy="1345"/>
      </dsp:txXfrm>
    </dsp:sp>
    <dsp:sp modelId="{6DB5EACF-8653-DA47-A0D2-7BFC5D31B634}">
      <dsp:nvSpPr>
        <dsp:cNvPr id="0" name=""/>
        <dsp:cNvSpPr/>
      </dsp:nvSpPr>
      <dsp:spPr>
        <a:xfrm>
          <a:off x="5040225" y="1312370"/>
          <a:ext cx="1440003" cy="14400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Luận điểm 2 (Ưu)</a:t>
          </a:r>
        </a:p>
      </dsp:txBody>
      <dsp:txXfrm>
        <a:off x="5251109" y="1523254"/>
        <a:ext cx="1018235" cy="1018235"/>
      </dsp:txXfrm>
    </dsp:sp>
    <dsp:sp modelId="{2806FD98-7ECE-A143-8CAC-74AF8A661EF2}">
      <dsp:nvSpPr>
        <dsp:cNvPr id="0" name=""/>
        <dsp:cNvSpPr/>
      </dsp:nvSpPr>
      <dsp:spPr>
        <a:xfrm rot="5400000">
          <a:off x="4279846" y="2754012"/>
          <a:ext cx="26918" cy="23642"/>
        </a:xfrm>
        <a:custGeom>
          <a:avLst/>
          <a:gdLst/>
          <a:ahLst/>
          <a:cxnLst/>
          <a:rect l="0" t="0" r="0" b="0"/>
          <a:pathLst>
            <a:path>
              <a:moveTo>
                <a:pt x="0" y="11821"/>
              </a:moveTo>
              <a:lnTo>
                <a:pt x="26918" y="11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92632" y="2765160"/>
        <a:ext cx="1345" cy="1345"/>
      </dsp:txXfrm>
    </dsp:sp>
    <dsp:sp modelId="{73F6DDCB-0AD3-2A43-9DE6-510A4551CC58}">
      <dsp:nvSpPr>
        <dsp:cNvPr id="0" name=""/>
        <dsp:cNvSpPr/>
      </dsp:nvSpPr>
      <dsp:spPr>
        <a:xfrm>
          <a:off x="3573303" y="2779292"/>
          <a:ext cx="1440003" cy="14400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Luận</a:t>
          </a:r>
          <a:r>
            <a:rPr lang="en-US" sz="1700" kern="1200" dirty="0"/>
            <a:t> </a:t>
          </a:r>
          <a:r>
            <a:rPr lang="en-US" sz="1700" kern="1200" dirty="0" err="1"/>
            <a:t>điểm</a:t>
          </a:r>
          <a:r>
            <a:rPr lang="en-US" sz="1700" kern="1200" dirty="0"/>
            <a:t> 3 (</a:t>
          </a:r>
          <a:r>
            <a:rPr lang="en-US" sz="1700" kern="1200" dirty="0" err="1"/>
            <a:t>Nhược</a:t>
          </a:r>
          <a:r>
            <a:rPr lang="en-US" sz="1700" kern="1200" dirty="0"/>
            <a:t>)</a:t>
          </a:r>
        </a:p>
      </dsp:txBody>
      <dsp:txXfrm>
        <a:off x="3784187" y="2990176"/>
        <a:ext cx="1018235" cy="1018235"/>
      </dsp:txXfrm>
    </dsp:sp>
    <dsp:sp modelId="{E3646D7D-E7FE-C140-B46F-30C931AE6E20}">
      <dsp:nvSpPr>
        <dsp:cNvPr id="0" name=""/>
        <dsp:cNvSpPr/>
      </dsp:nvSpPr>
      <dsp:spPr>
        <a:xfrm rot="10800000">
          <a:off x="3546385" y="2020551"/>
          <a:ext cx="26918" cy="23642"/>
        </a:xfrm>
        <a:custGeom>
          <a:avLst/>
          <a:gdLst/>
          <a:ahLst/>
          <a:cxnLst/>
          <a:rect l="0" t="0" r="0" b="0"/>
          <a:pathLst>
            <a:path>
              <a:moveTo>
                <a:pt x="0" y="11821"/>
              </a:moveTo>
              <a:lnTo>
                <a:pt x="26918" y="11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59171" y="2031699"/>
        <a:ext cx="1345" cy="1345"/>
      </dsp:txXfrm>
    </dsp:sp>
    <dsp:sp modelId="{5009049C-CC12-F946-A055-B3CECC2DA9B7}">
      <dsp:nvSpPr>
        <dsp:cNvPr id="0" name=""/>
        <dsp:cNvSpPr/>
      </dsp:nvSpPr>
      <dsp:spPr>
        <a:xfrm>
          <a:off x="2106381" y="1312370"/>
          <a:ext cx="1440003" cy="14400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Luận</a:t>
          </a:r>
          <a:r>
            <a:rPr lang="en-US" sz="1600" kern="1200" dirty="0"/>
            <a:t> </a:t>
          </a:r>
          <a:r>
            <a:rPr lang="en-US" sz="1600" kern="1200" dirty="0" err="1"/>
            <a:t>điểm</a:t>
          </a:r>
          <a:r>
            <a:rPr lang="en-US" sz="1600" kern="1200" dirty="0"/>
            <a:t> 4 (</a:t>
          </a:r>
          <a:r>
            <a:rPr lang="en-US" sz="1600" kern="1200" dirty="0" err="1"/>
            <a:t>Nhược</a:t>
          </a:r>
          <a:r>
            <a:rPr lang="en-US" sz="1600" kern="1200" dirty="0"/>
            <a:t>)</a:t>
          </a:r>
        </a:p>
      </dsp:txBody>
      <dsp:txXfrm>
        <a:off x="2317265" y="1523254"/>
        <a:ext cx="1018235" cy="1018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9FDE2-0D9D-B347-8375-DDA0893710AD}">
      <dsp:nvSpPr>
        <dsp:cNvPr id="0" name=""/>
        <dsp:cNvSpPr/>
      </dsp:nvSpPr>
      <dsp:spPr>
        <a:xfrm>
          <a:off x="0" y="4444481"/>
          <a:ext cx="8128000" cy="97234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en-VN" sz="1800" kern="1200" dirty="0"/>
            <a:t>Kết luận: Tổng kết lại các ý đã trình bày ở phần thân bài liên quan đến chủ đề. </a:t>
          </a:r>
          <a:endParaRPr lang="en-US" sz="1800" kern="1200" dirty="0"/>
        </a:p>
      </dsp:txBody>
      <dsp:txXfrm>
        <a:off x="0" y="4444481"/>
        <a:ext cx="8128000" cy="972343"/>
      </dsp:txXfrm>
    </dsp:sp>
    <dsp:sp modelId="{3B69387D-741D-0143-8978-20838191C4E1}">
      <dsp:nvSpPr>
        <dsp:cNvPr id="0" name=""/>
        <dsp:cNvSpPr/>
      </dsp:nvSpPr>
      <dsp:spPr>
        <a:xfrm rot="10800000">
          <a:off x="0" y="2963601"/>
          <a:ext cx="8128000" cy="1495464"/>
        </a:xfrm>
        <a:prstGeom prst="upArrowCallou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en-VN" sz="1800" kern="1200" dirty="0">
              <a:solidFill>
                <a:schemeClr val="accent4"/>
              </a:solidFill>
            </a:rPr>
            <a:t>Luận điểm </a:t>
          </a:r>
          <a:r>
            <a:rPr lang="en-SG" sz="1800" kern="1200" dirty="0" err="1">
              <a:solidFill>
                <a:schemeClr val="accent4"/>
              </a:solidFill>
            </a:rPr>
            <a:t>thứ</a:t>
          </a:r>
          <a:r>
            <a:rPr lang="en-VN" sz="1800" kern="1200" dirty="0">
              <a:solidFill>
                <a:schemeClr val="accent4"/>
              </a:solidFill>
            </a:rPr>
            <a:t> hai, đi kèm với </a:t>
          </a:r>
          <a:r>
            <a:rPr lang="en-SG" sz="1800" kern="1200" dirty="0" err="1">
              <a:solidFill>
                <a:schemeClr val="accent4"/>
              </a:solidFill>
            </a:rPr>
            <a:t>dẫn</a:t>
          </a:r>
          <a:r>
            <a:rPr lang="en-VN" sz="1800" kern="1200" dirty="0">
              <a:solidFill>
                <a:schemeClr val="accent4"/>
              </a:solidFill>
            </a:rPr>
            <a:t> chứng, </a:t>
          </a:r>
          <a:r>
            <a:rPr lang="en-SG" sz="1800" kern="1200" dirty="0" err="1">
              <a:solidFill>
                <a:schemeClr val="accent4"/>
              </a:solidFill>
            </a:rPr>
            <a:t>lý</a:t>
          </a:r>
          <a:r>
            <a:rPr lang="en-SG" sz="1800" kern="1200" dirty="0">
              <a:solidFill>
                <a:schemeClr val="accent4"/>
              </a:solidFill>
            </a:rPr>
            <a:t> </a:t>
          </a:r>
          <a:r>
            <a:rPr lang="en-SG" sz="1800" kern="1200" dirty="0" err="1">
              <a:solidFill>
                <a:schemeClr val="accent4"/>
              </a:solidFill>
            </a:rPr>
            <a:t>giải</a:t>
          </a:r>
          <a:r>
            <a:rPr lang="en-VN" sz="1800" kern="1200" dirty="0">
              <a:solidFill>
                <a:schemeClr val="accent4"/>
              </a:solidFill>
            </a:rPr>
            <a:t>, và cứ tiếp tục như vậy (số đoạn văn ở thân bài phụ thuộc vào số luận điểm mà bạn có trong dàn bài). </a:t>
          </a:r>
        </a:p>
      </dsp:txBody>
      <dsp:txXfrm rot="10800000">
        <a:off x="0" y="2963601"/>
        <a:ext cx="8128000" cy="971708"/>
      </dsp:txXfrm>
    </dsp:sp>
    <dsp:sp modelId="{8C425A73-F1B5-D849-BE86-53C2858FB74E}">
      <dsp:nvSpPr>
        <dsp:cNvPr id="0" name=""/>
        <dsp:cNvSpPr/>
      </dsp:nvSpPr>
      <dsp:spPr>
        <a:xfrm rot="10800000">
          <a:off x="0" y="1482721"/>
          <a:ext cx="8128000" cy="1495464"/>
        </a:xfrm>
        <a:prstGeom prst="upArrowCallou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en-VN" sz="1800" b="0" kern="1200" dirty="0">
              <a:solidFill>
                <a:schemeClr val="accent4">
                  <a:lumMod val="50000"/>
                </a:schemeClr>
              </a:solidFill>
            </a:rPr>
            <a:t>Thân bài: Luận điểm thứ nhất, đi cùng với</a:t>
          </a:r>
          <a:r>
            <a:rPr lang="en-SG" sz="1800" b="0" kern="1200" dirty="0">
              <a:solidFill>
                <a:schemeClr val="accent4">
                  <a:lumMod val="50000"/>
                </a:schemeClr>
              </a:solidFill>
            </a:rPr>
            <a:t> </a:t>
          </a:r>
          <a:r>
            <a:rPr lang="en-SG" sz="1800" b="0" kern="1200" dirty="0" err="1">
              <a:solidFill>
                <a:schemeClr val="accent4">
                  <a:lumMod val="50000"/>
                </a:schemeClr>
              </a:solidFill>
            </a:rPr>
            <a:t>dẫn</a:t>
          </a:r>
          <a:r>
            <a:rPr lang="en-VN" sz="1800" b="0" kern="1200" dirty="0">
              <a:solidFill>
                <a:schemeClr val="accent4">
                  <a:lumMod val="50000"/>
                </a:schemeClr>
              </a:solidFill>
            </a:rPr>
            <a:t> chứng và </a:t>
          </a:r>
          <a:r>
            <a:rPr lang="en-SG" sz="1800" b="0" kern="1200" dirty="0" err="1">
              <a:solidFill>
                <a:schemeClr val="accent4">
                  <a:lumMod val="50000"/>
                </a:schemeClr>
              </a:solidFill>
            </a:rPr>
            <a:t>lý</a:t>
          </a:r>
          <a:r>
            <a:rPr lang="en-SG" sz="1800" b="0" kern="1200" dirty="0">
              <a:solidFill>
                <a:schemeClr val="accent4">
                  <a:lumMod val="50000"/>
                </a:schemeClr>
              </a:solidFill>
            </a:rPr>
            <a:t> </a:t>
          </a:r>
          <a:r>
            <a:rPr lang="en-SG" sz="1800" b="0" kern="1200" dirty="0" err="1">
              <a:solidFill>
                <a:schemeClr val="accent4">
                  <a:lumMod val="50000"/>
                </a:schemeClr>
              </a:solidFill>
            </a:rPr>
            <a:t>giải</a:t>
          </a:r>
          <a:r>
            <a:rPr lang="en-VN" sz="1800" b="0" kern="1200" dirty="0">
              <a:solidFill>
                <a:schemeClr val="accent4">
                  <a:lumMod val="50000"/>
                </a:schemeClr>
              </a:solidFill>
            </a:rPr>
            <a:t>. </a:t>
          </a:r>
        </a:p>
      </dsp:txBody>
      <dsp:txXfrm rot="10800000">
        <a:off x="0" y="1482721"/>
        <a:ext cx="8128000" cy="971708"/>
      </dsp:txXfrm>
    </dsp:sp>
    <dsp:sp modelId="{EACD815B-0312-6644-9D83-7A1ADF99CD6D}">
      <dsp:nvSpPr>
        <dsp:cNvPr id="0" name=""/>
        <dsp:cNvSpPr/>
      </dsp:nvSpPr>
      <dsp:spPr>
        <a:xfrm rot="10800000">
          <a:off x="0" y="50085"/>
          <a:ext cx="8128000" cy="1495464"/>
        </a:xfrm>
        <a:prstGeom prst="upArrowCallou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en-VN" sz="1800" b="0" kern="1200" dirty="0">
              <a:solidFill>
                <a:schemeClr val="accent4">
                  <a:lumMod val="50000"/>
                </a:schemeClr>
              </a:solidFill>
            </a:rPr>
            <a:t>Mở bài: Đưa ra một giới thiệu tổng quát và thú vị về chủ đề. Mở bài nên thu hút sự chú ý của người đọc, khiến họ quan tâm và muốn đọc tiếp. </a:t>
          </a:r>
        </a:p>
      </dsp:txBody>
      <dsp:txXfrm rot="10800000">
        <a:off x="0" y="50085"/>
        <a:ext cx="8128000" cy="971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126A5-FCC8-4E44-BB6C-B46ECCBD8C25}">
      <dsp:nvSpPr>
        <dsp:cNvPr id="0" name=""/>
        <dsp:cNvSpPr/>
      </dsp:nvSpPr>
      <dsp:spPr>
        <a:xfrm>
          <a:off x="3571" y="1147630"/>
          <a:ext cx="3123406" cy="3123406"/>
        </a:xfrm>
        <a:prstGeom prst="ellipse">
          <a:avLst/>
        </a:prstGeom>
        <a:solidFill>
          <a:schemeClr val="bg1">
            <a:lumMod val="75000"/>
            <a:alpha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30480" rIns="171891" bIns="30480" numCol="1" spcCol="1270" anchor="ctr" anchorCtr="0">
          <a:noAutofit/>
        </a:bodyPr>
        <a:lstStyle/>
        <a:p>
          <a:pPr marL="0" lvl="0" indent="0" algn="ctr" defTabSz="1066800">
            <a:lnSpc>
              <a:spcPct val="90000"/>
            </a:lnSpc>
            <a:spcBef>
              <a:spcPct val="0"/>
            </a:spcBef>
            <a:spcAft>
              <a:spcPct val="35000"/>
            </a:spcAft>
            <a:buNone/>
          </a:pPr>
          <a:r>
            <a:rPr lang="en-US" sz="2400" kern="1200"/>
            <a:t>Luận điểm (Point)</a:t>
          </a:r>
        </a:p>
      </dsp:txBody>
      <dsp:txXfrm>
        <a:off x="460983" y="1605042"/>
        <a:ext cx="2208582" cy="2208582"/>
      </dsp:txXfrm>
    </dsp:sp>
    <dsp:sp modelId="{6D780FA0-6AFA-C94D-B475-1AE32F5E8138}">
      <dsp:nvSpPr>
        <dsp:cNvPr id="0" name=""/>
        <dsp:cNvSpPr/>
      </dsp:nvSpPr>
      <dsp:spPr>
        <a:xfrm>
          <a:off x="2502296" y="1147630"/>
          <a:ext cx="3123406" cy="3123406"/>
        </a:xfrm>
        <a:prstGeom prst="ellipse">
          <a:avLst/>
        </a:prstGeom>
        <a:solidFill>
          <a:schemeClr val="bg1">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30480" rIns="171891"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Dẫn</a:t>
          </a:r>
          <a:r>
            <a:rPr lang="en-US" sz="2400" kern="1200" dirty="0"/>
            <a:t> </a:t>
          </a:r>
          <a:r>
            <a:rPr lang="en-US" sz="2400" kern="1200" dirty="0" err="1"/>
            <a:t>chứng</a:t>
          </a:r>
          <a:r>
            <a:rPr lang="en-US" sz="2400" kern="1200" dirty="0"/>
            <a:t> (Evidence)</a:t>
          </a:r>
        </a:p>
      </dsp:txBody>
      <dsp:txXfrm>
        <a:off x="2959708" y="1605042"/>
        <a:ext cx="2208582" cy="2208582"/>
      </dsp:txXfrm>
    </dsp:sp>
    <dsp:sp modelId="{D584C617-D42B-0344-BE64-D19DBFBBDFD9}">
      <dsp:nvSpPr>
        <dsp:cNvPr id="0" name=""/>
        <dsp:cNvSpPr/>
      </dsp:nvSpPr>
      <dsp:spPr>
        <a:xfrm>
          <a:off x="5001021" y="1147630"/>
          <a:ext cx="3123406" cy="3123406"/>
        </a:xfrm>
        <a:prstGeom prst="ellipse">
          <a:avLst/>
        </a:prstGeom>
        <a:solidFill>
          <a:schemeClr val="bg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30480" rIns="171891" bIns="30480" numCol="1" spcCol="1270" anchor="ctr" anchorCtr="0">
          <a:noAutofit/>
        </a:bodyPr>
        <a:lstStyle/>
        <a:p>
          <a:pPr marL="0" lvl="0" indent="0" algn="ctr" defTabSz="1066800">
            <a:lnSpc>
              <a:spcPct val="90000"/>
            </a:lnSpc>
            <a:spcBef>
              <a:spcPct val="0"/>
            </a:spcBef>
            <a:spcAft>
              <a:spcPct val="35000"/>
            </a:spcAft>
            <a:buNone/>
          </a:pPr>
          <a:r>
            <a:rPr lang="en-US" sz="2400" kern="1200" dirty="0"/>
            <a:t>Lý </a:t>
          </a:r>
          <a:r>
            <a:rPr lang="en-US" sz="2400" kern="1200" dirty="0" err="1"/>
            <a:t>giải</a:t>
          </a:r>
          <a:r>
            <a:rPr lang="en-US" sz="2400" kern="1200" dirty="0"/>
            <a:t> (Explanation)</a:t>
          </a:r>
        </a:p>
      </dsp:txBody>
      <dsp:txXfrm>
        <a:off x="5458433" y="1605042"/>
        <a:ext cx="2208582" cy="220858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B8ACFA-0AAD-4CF0-BDE7-B422AED5B91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9A0BB70A-911A-49DA-A3DF-62D91449820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Footer Placeholder 3">
            <a:extLst>
              <a:ext uri="{FF2B5EF4-FFF2-40B4-BE49-F238E27FC236}">
                <a16:creationId xmlns:a16="http://schemas.microsoft.com/office/drawing/2014/main" id="{FCC5D531-D058-47F5-8524-5BBA1713F6C0}"/>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5" name="Slide Number Placeholder 4">
            <a:extLst>
              <a:ext uri="{FF2B5EF4-FFF2-40B4-BE49-F238E27FC236}">
                <a16:creationId xmlns:a16="http://schemas.microsoft.com/office/drawing/2014/main" id="{5465D612-E92A-4093-8BB8-393639041AF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C4ACEE62-4723-1646-AEBB-D95907D97A9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546FA1-0B09-4F51-94BE-74E313ECD14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575FE406-654D-4BB5-86B3-592694626C9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Slide Image Placeholder 3">
            <a:extLst>
              <a:ext uri="{FF2B5EF4-FFF2-40B4-BE49-F238E27FC236}">
                <a16:creationId xmlns:a16="http://schemas.microsoft.com/office/drawing/2014/main" id="{8B40AB52-2D09-499E-8B72-F92B613F5F6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8CB8647-DF1A-4E90-B123-985E7BA9AAA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6" name="Footer Placeholder 5">
            <a:extLst>
              <a:ext uri="{FF2B5EF4-FFF2-40B4-BE49-F238E27FC236}">
                <a16:creationId xmlns:a16="http://schemas.microsoft.com/office/drawing/2014/main" id="{E5DD7667-8A19-4160-9EEE-6625797D27F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E9BE7074-91B0-4792-946D-D4F2528F7B7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B62676C1-CFBE-0545-8B2F-E7532CBE4C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822D3839-746B-4B4D-880D-17F8BB76B9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F9A6C8B1-BF93-6C40-B9CD-DDB633717A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1" name="Date Placeholder 3">
            <a:extLst>
              <a:ext uri="{FF2B5EF4-FFF2-40B4-BE49-F238E27FC236}">
                <a16:creationId xmlns:a16="http://schemas.microsoft.com/office/drawing/2014/main" id="{4537CA9E-95CF-344E-ABDD-164D5341D1A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1851594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304468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4E519813-A675-E044-AD9D-1FD9C80D7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01288A-1C10-A241-B158-EF207F171E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latin typeface="Arial" panose="020B0604020202020204" pitchFamily="34" charset="0"/>
              <a:cs typeface="Arial" panose="020B0604020202020204" pitchFamily="34" charset="0"/>
            </a:endParaRPr>
          </a:p>
        </p:txBody>
      </p:sp>
      <p:sp>
        <p:nvSpPr>
          <p:cNvPr id="26627" name="Date Placeholder 3">
            <a:extLst>
              <a:ext uri="{FF2B5EF4-FFF2-40B4-BE49-F238E27FC236}">
                <a16:creationId xmlns:a16="http://schemas.microsoft.com/office/drawing/2014/main" id="{850EB696-1B38-5E45-8D53-9A20E937E2F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26628" name="Slide Number Placeholder 4">
            <a:extLst>
              <a:ext uri="{FF2B5EF4-FFF2-40B4-BE49-F238E27FC236}">
                <a16:creationId xmlns:a16="http://schemas.microsoft.com/office/drawing/2014/main" id="{CCB467D5-8669-D34E-9131-BCDA9A16D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2FFE80-9B79-6A4A-AC56-551614D391F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362060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4E519813-A675-E044-AD9D-1FD9C80D7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01288A-1C10-A241-B158-EF207F171E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latin typeface="Arial" panose="020B0604020202020204" pitchFamily="34" charset="0"/>
              <a:cs typeface="Arial" panose="020B0604020202020204" pitchFamily="34" charset="0"/>
            </a:endParaRPr>
          </a:p>
        </p:txBody>
      </p:sp>
      <p:sp>
        <p:nvSpPr>
          <p:cNvPr id="26627" name="Date Placeholder 3">
            <a:extLst>
              <a:ext uri="{FF2B5EF4-FFF2-40B4-BE49-F238E27FC236}">
                <a16:creationId xmlns:a16="http://schemas.microsoft.com/office/drawing/2014/main" id="{850EB696-1B38-5E45-8D53-9A20E937E2F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26628" name="Slide Number Placeholder 4">
            <a:extLst>
              <a:ext uri="{FF2B5EF4-FFF2-40B4-BE49-F238E27FC236}">
                <a16:creationId xmlns:a16="http://schemas.microsoft.com/office/drawing/2014/main" id="{CCB467D5-8669-D34E-9131-BCDA9A16D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2FFE80-9B79-6A4A-AC56-551614D391F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0097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2660773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427463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4E519813-A675-E044-AD9D-1FD9C80D7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01288A-1C10-A241-B158-EF207F171E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latin typeface="Arial" panose="020B0604020202020204" pitchFamily="34" charset="0"/>
              <a:cs typeface="Arial" panose="020B0604020202020204" pitchFamily="34" charset="0"/>
            </a:endParaRPr>
          </a:p>
        </p:txBody>
      </p:sp>
      <p:sp>
        <p:nvSpPr>
          <p:cNvPr id="26627" name="Date Placeholder 3">
            <a:extLst>
              <a:ext uri="{FF2B5EF4-FFF2-40B4-BE49-F238E27FC236}">
                <a16:creationId xmlns:a16="http://schemas.microsoft.com/office/drawing/2014/main" id="{850EB696-1B38-5E45-8D53-9A20E937E2F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26628" name="Slide Number Placeholder 4">
            <a:extLst>
              <a:ext uri="{FF2B5EF4-FFF2-40B4-BE49-F238E27FC236}">
                <a16:creationId xmlns:a16="http://schemas.microsoft.com/office/drawing/2014/main" id="{CCB467D5-8669-D34E-9131-BCDA9A16D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2FFE80-9B79-6A4A-AC56-551614D391F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2646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372977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4E519813-A675-E044-AD9D-1FD9C80D7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01288A-1C10-A241-B158-EF207F171E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latin typeface="Arial" panose="020B0604020202020204" pitchFamily="34" charset="0"/>
              <a:cs typeface="Arial" panose="020B0604020202020204" pitchFamily="34" charset="0"/>
            </a:endParaRPr>
          </a:p>
        </p:txBody>
      </p:sp>
      <p:sp>
        <p:nvSpPr>
          <p:cNvPr id="26627" name="Date Placeholder 3">
            <a:extLst>
              <a:ext uri="{FF2B5EF4-FFF2-40B4-BE49-F238E27FC236}">
                <a16:creationId xmlns:a16="http://schemas.microsoft.com/office/drawing/2014/main" id="{850EB696-1B38-5E45-8D53-9A20E937E2F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26628" name="Slide Number Placeholder 4">
            <a:extLst>
              <a:ext uri="{FF2B5EF4-FFF2-40B4-BE49-F238E27FC236}">
                <a16:creationId xmlns:a16="http://schemas.microsoft.com/office/drawing/2014/main" id="{CCB467D5-8669-D34E-9131-BCDA9A16D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2FFE80-9B79-6A4A-AC56-551614D391F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8220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a:lvl1pPr>
            <a:lvl2pPr>
              <a:defRPr lang="en-US" dirty="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6949805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b"/>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90445" y="5729644"/>
            <a:ext cx="7315200" cy="1007586"/>
          </a:xfrm>
        </p:spPr>
        <p:txBody>
          <a:bodyPr lIns="0" tIns="108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2"/>
          </a:xfrm>
        </p:spPr>
        <p:txBody>
          <a:bodyPr/>
          <a:lstStyle/>
          <a:p>
            <a:r>
              <a:rPr lang="en-US"/>
              <a:t>Click to edit Master title style</a:t>
            </a:r>
          </a:p>
        </p:txBody>
      </p:sp>
    </p:spTree>
    <p:extLst>
      <p:ext uri="{BB962C8B-B14F-4D97-AF65-F5344CB8AC3E}">
        <p14:creationId xmlns:p14="http://schemas.microsoft.com/office/powerpoint/2010/main" val="108062852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811061" y="2971800"/>
            <a:ext cx="10539184" cy="2402133"/>
          </a:xfrm>
        </p:spPr>
        <p:txBody>
          <a:bodyPr anchor="t">
            <a:normAutofit/>
          </a:bodyPr>
          <a:lstStyle>
            <a:lvl1pPr algn="l">
              <a:defRPr sz="45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811061" y="1163639"/>
            <a:ext cx="10527463" cy="1655761"/>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676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308AB6-650A-4A24-A5A8-A3420DAFD548}"/>
              </a:ext>
            </a:extLst>
          </p:cNvPr>
          <p:cNvSpPr>
            <a:spLocks noGrp="1"/>
          </p:cNvSpPr>
          <p:nvPr>
            <p:ph type="ctrTitle"/>
          </p:nvPr>
        </p:nvSpPr>
        <p:spPr>
          <a:xfrm>
            <a:off x="1205661" y="2282685"/>
            <a:ext cx="9297600" cy="13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l" rtl="0" eaLnBrk="0" fontAlgn="base" hangingPunct="0">
              <a:lnSpc>
                <a:spcPts val="3800"/>
              </a:lnSpc>
              <a:spcBef>
                <a:spcPct val="0"/>
              </a:spcBef>
              <a:spcAft>
                <a:spcPct val="0"/>
              </a:spcAft>
              <a:defRPr lang="en-US" sz="3000" b="1"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stStyle>
          <a:p>
            <a:pPr lvl="0"/>
            <a:r>
              <a:rPr lang="en-GB" dirty="0"/>
              <a:t>Click to edit Master title style</a:t>
            </a:r>
            <a:endParaRPr lang="en-US" dirty="0"/>
          </a:p>
        </p:txBody>
      </p:sp>
      <p:sp>
        <p:nvSpPr>
          <p:cNvPr id="5" name="Subtitle 2">
            <a:extLst>
              <a:ext uri="{FF2B5EF4-FFF2-40B4-BE49-F238E27FC236}">
                <a16:creationId xmlns:a16="http://schemas.microsoft.com/office/drawing/2014/main" id="{D6ADC0F0-1246-44C1-B4E2-496ADB939F62}"/>
              </a:ext>
            </a:extLst>
          </p:cNvPr>
          <p:cNvSpPr>
            <a:spLocks noGrp="1"/>
          </p:cNvSpPr>
          <p:nvPr>
            <p:ph type="subTitle" idx="1"/>
          </p:nvPr>
        </p:nvSpPr>
        <p:spPr>
          <a:xfrm>
            <a:off x="1206861" y="3628410"/>
            <a:ext cx="9296400" cy="1017094"/>
          </a:xfrm>
          <a:prstGeom prst="rect">
            <a:avLst/>
          </a:prstGeom>
        </p:spPr>
        <p:txBody>
          <a:bodyPr lIns="0" rIns="0"/>
          <a:lstStyle>
            <a:lvl1pPr marL="0" indent="0" algn="l" rtl="0" eaLnBrk="0" fontAlgn="base" hangingPunct="0">
              <a:lnSpc>
                <a:spcPts val="3000"/>
              </a:lnSpc>
              <a:spcBef>
                <a:spcPct val="0"/>
              </a:spcBef>
              <a:spcAft>
                <a:spcPct val="0"/>
              </a:spcAft>
              <a:buClr>
                <a:schemeClr val="accent1"/>
              </a:buClr>
              <a:buFont typeface="Webdings" panose="05030102010509060703" pitchFamily="18" charset="2"/>
              <a:buNone/>
              <a:defRPr lang="en-US" sz="2400"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838790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ign off">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9ABE3-7830-1B4B-8D55-51F80607F80E}"/>
              </a:ext>
            </a:extLst>
          </p:cNvPr>
          <p:cNvSpPr txBox="1">
            <a:spLocks noChangeArrowheads="1"/>
          </p:cNvSpPr>
          <p:nvPr userDrawn="1"/>
        </p:nvSpPr>
        <p:spPr bwMode="auto">
          <a:xfrm>
            <a:off x="0" y="1700213"/>
            <a:ext cx="121920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GB" altLang="en-US" sz="9000" b="1">
                <a:solidFill>
                  <a:schemeClr val="bg1"/>
                </a:solidFill>
              </a:rPr>
              <a:t>THANK YOU</a:t>
            </a:r>
          </a:p>
        </p:txBody>
      </p:sp>
      <p:cxnSp>
        <p:nvCxnSpPr>
          <p:cNvPr id="3" name="Straight Connector 2">
            <a:extLst>
              <a:ext uri="{FF2B5EF4-FFF2-40B4-BE49-F238E27FC236}">
                <a16:creationId xmlns:a16="http://schemas.microsoft.com/office/drawing/2014/main" id="{ED84320E-BA46-1947-B686-263D0711E819}"/>
              </a:ext>
            </a:extLst>
          </p:cNvPr>
          <p:cNvCxnSpPr>
            <a:cxnSpLocks/>
          </p:cNvCxnSpPr>
          <p:nvPr userDrawn="1"/>
        </p:nvCxnSpPr>
        <p:spPr>
          <a:xfrm>
            <a:off x="2735263" y="4232275"/>
            <a:ext cx="9456737" cy="0"/>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404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1ED5A852-1DC1-BE40-BAFC-3E1AC5CF0395}"/>
              </a:ext>
            </a:extLst>
          </p:cNvPr>
          <p:cNvSpPr>
            <a:spLocks/>
          </p:cNvSpPr>
          <p:nvPr userDrawn="1"/>
        </p:nvSpPr>
        <p:spPr bwMode="auto">
          <a:xfrm>
            <a:off x="1036638" y="3835400"/>
            <a:ext cx="53101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400"/>
              </a:lnSpc>
              <a:defRPr/>
            </a:pPr>
            <a:r>
              <a:rPr lang="en-US" altLang="en-US" dirty="0">
                <a:solidFill>
                  <a:schemeClr val="bg1"/>
                </a:solidFill>
                <a:cs typeface="Arial" panose="020B0604020202020204" pitchFamily="34" charset="0"/>
              </a:rPr>
              <a:t>Email info@cambridgeinternational.org</a:t>
            </a:r>
          </a:p>
          <a:p>
            <a:pPr>
              <a:lnSpc>
                <a:spcPts val="2400"/>
              </a:lnSpc>
              <a:defRPr/>
            </a:pPr>
            <a:r>
              <a:rPr lang="en-US" altLang="en-US" dirty="0">
                <a:solidFill>
                  <a:schemeClr val="bg1"/>
                </a:solidFill>
                <a:cs typeface="Arial" panose="020B0604020202020204" pitchFamily="34" charset="0"/>
              </a:rPr>
              <a:t>or telephone +44 1223 553554</a:t>
            </a:r>
            <a:endParaRPr lang="en-GB" altLang="en-US" dirty="0">
              <a:solidFill>
                <a:schemeClr val="bg1"/>
              </a:solidFill>
              <a:cs typeface="Arial" panose="020B0604020202020204" pitchFamily="34" charset="0"/>
            </a:endParaRPr>
          </a:p>
        </p:txBody>
      </p:sp>
      <p:sp>
        <p:nvSpPr>
          <p:cNvPr id="3" name="Rectangle 12">
            <a:extLst>
              <a:ext uri="{FF2B5EF4-FFF2-40B4-BE49-F238E27FC236}">
                <a16:creationId xmlns:a16="http://schemas.microsoft.com/office/drawing/2014/main" id="{1D9B04A3-E3A4-B343-85AE-AB2CA0E632E0}"/>
              </a:ext>
            </a:extLst>
          </p:cNvPr>
          <p:cNvSpPr>
            <a:spLocks/>
          </p:cNvSpPr>
          <p:nvPr userDrawn="1"/>
        </p:nvSpPr>
        <p:spPr bwMode="auto">
          <a:xfrm>
            <a:off x="1036638" y="2292350"/>
            <a:ext cx="97409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GB" altLang="en-US" sz="3000" b="1" dirty="0">
                <a:solidFill>
                  <a:schemeClr val="bg1"/>
                </a:solidFill>
                <a:cs typeface="Arial" panose="020B0604020202020204" pitchFamily="34" charset="0"/>
              </a:rPr>
              <a:t>Learn more!</a:t>
            </a:r>
          </a:p>
          <a:p>
            <a:pPr>
              <a:defRPr/>
            </a:pPr>
            <a:r>
              <a:rPr lang="en-GB" altLang="en-US" sz="3000" dirty="0">
                <a:solidFill>
                  <a:schemeClr val="bg1"/>
                </a:solidFill>
                <a:cs typeface="Arial" panose="020B0604020202020204" pitchFamily="34" charset="0"/>
              </a:rPr>
              <a:t>Getting in touch with Cambridge is easy</a:t>
            </a:r>
          </a:p>
        </p:txBody>
      </p:sp>
    </p:spTree>
    <p:extLst>
      <p:ext uri="{BB962C8B-B14F-4D97-AF65-F5344CB8AC3E}">
        <p14:creationId xmlns:p14="http://schemas.microsoft.com/office/powerpoint/2010/main" val="351751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811061" y="2971800"/>
            <a:ext cx="10539184" cy="2402133"/>
          </a:xfrm>
          <a:prstGeom prst="rect">
            <a:avLst/>
          </a:prstGeom>
        </p:spPr>
        <p:txBody>
          <a:bodyPr anchor="t">
            <a:normAutofit/>
          </a:bodyPr>
          <a:lstStyle>
            <a:lvl1pPr algn="l">
              <a:defRPr sz="45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811061" y="1163639"/>
            <a:ext cx="10527463" cy="1655761"/>
          </a:xfrm>
          <a:prstGeom prst="rect">
            <a:avLst/>
          </a:prstGeo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906900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59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193" y="1466491"/>
            <a:ext cx="5856000" cy="52448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084499" y="1466492"/>
            <a:ext cx="5856000" cy="48135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4953383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 wider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194" y="1466491"/>
            <a:ext cx="4651588" cy="52534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911306" y="1466492"/>
            <a:ext cx="7125193" cy="4804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550527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2"/>
            <a:ext cx="11531600" cy="1837337"/>
          </a:xfr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7942803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and caption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1"/>
            <a:ext cx="2966400" cy="2225615"/>
          </a:xfrm>
        </p:spPr>
        <p:txBody>
          <a:bodyPr/>
          <a:lstStyle/>
          <a:p>
            <a:pPr lvl="0"/>
            <a:r>
              <a:rPr lang="en-US" noProof="0"/>
              <a:t>Click icon to add picture</a:t>
            </a:r>
            <a:endParaRPr lang="en-GB" noProof="0"/>
          </a:p>
        </p:txBody>
      </p:sp>
      <p:sp>
        <p:nvSpPr>
          <p:cNvPr id="6" name="Text Placeholder 5">
            <a:extLst>
              <a:ext uri="{FF2B5EF4-FFF2-40B4-BE49-F238E27FC236}">
                <a16:creationId xmlns:a16="http://schemas.microsoft.com/office/drawing/2014/main" id="{26FA913D-AA74-44A9-9B48-40DC7B3C51BB}"/>
              </a:ext>
            </a:extLst>
          </p:cNvPr>
          <p:cNvSpPr>
            <a:spLocks noGrp="1"/>
          </p:cNvSpPr>
          <p:nvPr>
            <p:ph type="body" sz="quarter" idx="11"/>
          </p:nvPr>
        </p:nvSpPr>
        <p:spPr>
          <a:xfrm>
            <a:off x="3322001" y="4313808"/>
            <a:ext cx="8565200" cy="19575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000" smtClean="0">
                <a:solidFill>
                  <a:srgbClr val="55C2E6"/>
                </a:solidFill>
              </a:defRPr>
            </a:lvl1pPr>
            <a:lvl2pPr>
              <a:defRPr lang="en-US" smtClean="0"/>
            </a:lvl2pPr>
            <a:lvl3pPr>
              <a:defRPr lang="en-US" sz="2000" smtClean="0">
                <a:solidFill>
                  <a:srgbClr val="55C2E6"/>
                </a:solidFill>
              </a:defRPr>
            </a:lvl3pPr>
            <a:lvl4pPr>
              <a:defRPr lang="en-US" smtClean="0"/>
            </a:lvl4pPr>
            <a:lvl5pPr>
              <a:defRPr lang="en-GB"/>
            </a:lvl5pPr>
          </a:lstStyle>
          <a:p>
            <a:pPr lvl="0"/>
            <a:r>
              <a:rPr lang="en-US"/>
              <a:t>Click to edit Master text styles</a:t>
            </a:r>
          </a:p>
        </p:txBody>
      </p:sp>
    </p:spTree>
    <p:extLst>
      <p:ext uri="{BB962C8B-B14F-4D97-AF65-F5344CB8AC3E}">
        <p14:creationId xmlns:p14="http://schemas.microsoft.com/office/powerpoint/2010/main" val="17178958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256">
            <a:extLst>
              <a:ext uri="{FF2B5EF4-FFF2-40B4-BE49-F238E27FC236}">
                <a16:creationId xmlns:a16="http://schemas.microsoft.com/office/drawing/2014/main" id="{1D1F6529-4012-B449-8C7B-AB1D821F44FA}"/>
              </a:ext>
            </a:extLst>
          </p:cNvPr>
          <p:cNvSpPr>
            <a:spLocks noEditPoints="1"/>
          </p:cNvSpPr>
          <p:nvPr userDrawn="1"/>
        </p:nvSpPr>
        <p:spPr bwMode="auto">
          <a:xfrm>
            <a:off x="433388" y="1357313"/>
            <a:ext cx="1574800" cy="1090612"/>
          </a:xfrm>
          <a:custGeom>
            <a:avLst/>
            <a:gdLst>
              <a:gd name="T0" fmla="*/ 2147483646 w 808"/>
              <a:gd name="T1" fmla="*/ 2147483646 h 746"/>
              <a:gd name="T2" fmla="*/ 0 w 808"/>
              <a:gd name="T3" fmla="*/ 2147483646 h 746"/>
              <a:gd name="T4" fmla="*/ 0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0 h 746"/>
              <a:gd name="T22" fmla="*/ 2147483646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2147483646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0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300" y="422"/>
                </a:moveTo>
                <a:lnTo>
                  <a:pt x="300" y="746"/>
                </a:lnTo>
                <a:lnTo>
                  <a:pt x="0" y="746"/>
                </a:lnTo>
                <a:lnTo>
                  <a:pt x="0" y="490"/>
                </a:lnTo>
                <a:lnTo>
                  <a:pt x="0" y="440"/>
                </a:lnTo>
                <a:lnTo>
                  <a:pt x="2" y="392"/>
                </a:lnTo>
                <a:lnTo>
                  <a:pt x="6" y="350"/>
                </a:lnTo>
                <a:lnTo>
                  <a:pt x="12" y="310"/>
                </a:lnTo>
                <a:lnTo>
                  <a:pt x="20" y="274"/>
                </a:lnTo>
                <a:lnTo>
                  <a:pt x="28" y="242"/>
                </a:lnTo>
                <a:lnTo>
                  <a:pt x="38" y="212"/>
                </a:lnTo>
                <a:lnTo>
                  <a:pt x="50" y="188"/>
                </a:lnTo>
                <a:lnTo>
                  <a:pt x="66" y="158"/>
                </a:lnTo>
                <a:lnTo>
                  <a:pt x="86" y="130"/>
                </a:lnTo>
                <a:lnTo>
                  <a:pt x="110" y="104"/>
                </a:lnTo>
                <a:lnTo>
                  <a:pt x="134" y="78"/>
                </a:lnTo>
                <a:lnTo>
                  <a:pt x="160" y="56"/>
                </a:lnTo>
                <a:lnTo>
                  <a:pt x="190" y="36"/>
                </a:lnTo>
                <a:lnTo>
                  <a:pt x="222" y="16"/>
                </a:lnTo>
                <a:lnTo>
                  <a:pt x="256" y="0"/>
                </a:lnTo>
                <a:lnTo>
                  <a:pt x="324" y="108"/>
                </a:lnTo>
                <a:lnTo>
                  <a:pt x="304" y="118"/>
                </a:lnTo>
                <a:lnTo>
                  <a:pt x="284" y="128"/>
                </a:lnTo>
                <a:lnTo>
                  <a:pt x="266" y="140"/>
                </a:lnTo>
                <a:lnTo>
                  <a:pt x="250" y="154"/>
                </a:lnTo>
                <a:lnTo>
                  <a:pt x="236" y="166"/>
                </a:lnTo>
                <a:lnTo>
                  <a:pt x="222" y="182"/>
                </a:lnTo>
                <a:lnTo>
                  <a:pt x="210" y="198"/>
                </a:lnTo>
                <a:lnTo>
                  <a:pt x="198" y="216"/>
                </a:lnTo>
                <a:lnTo>
                  <a:pt x="190" y="234"/>
                </a:lnTo>
                <a:lnTo>
                  <a:pt x="180" y="254"/>
                </a:lnTo>
                <a:lnTo>
                  <a:pt x="174" y="278"/>
                </a:lnTo>
                <a:lnTo>
                  <a:pt x="168" y="302"/>
                </a:lnTo>
                <a:lnTo>
                  <a:pt x="162" y="328"/>
                </a:lnTo>
                <a:lnTo>
                  <a:pt x="158" y="358"/>
                </a:lnTo>
                <a:lnTo>
                  <a:pt x="156" y="388"/>
                </a:lnTo>
                <a:lnTo>
                  <a:pt x="154" y="422"/>
                </a:lnTo>
                <a:lnTo>
                  <a:pt x="300" y="422"/>
                </a:lnTo>
                <a:close/>
                <a:moveTo>
                  <a:pt x="782" y="422"/>
                </a:moveTo>
                <a:lnTo>
                  <a:pt x="782" y="746"/>
                </a:lnTo>
                <a:lnTo>
                  <a:pt x="482" y="746"/>
                </a:lnTo>
                <a:lnTo>
                  <a:pt x="482" y="490"/>
                </a:lnTo>
                <a:lnTo>
                  <a:pt x="482" y="440"/>
                </a:lnTo>
                <a:lnTo>
                  <a:pt x="486" y="392"/>
                </a:lnTo>
                <a:lnTo>
                  <a:pt x="488" y="350"/>
                </a:lnTo>
                <a:lnTo>
                  <a:pt x="494" y="310"/>
                </a:lnTo>
                <a:lnTo>
                  <a:pt x="502" y="274"/>
                </a:lnTo>
                <a:lnTo>
                  <a:pt x="510" y="242"/>
                </a:lnTo>
                <a:lnTo>
                  <a:pt x="520" y="212"/>
                </a:lnTo>
                <a:lnTo>
                  <a:pt x="532" y="188"/>
                </a:lnTo>
                <a:lnTo>
                  <a:pt x="550" y="158"/>
                </a:lnTo>
                <a:lnTo>
                  <a:pt x="570" y="130"/>
                </a:lnTo>
                <a:lnTo>
                  <a:pt x="592" y="104"/>
                </a:lnTo>
                <a:lnTo>
                  <a:pt x="616" y="78"/>
                </a:lnTo>
                <a:lnTo>
                  <a:pt x="644" y="56"/>
                </a:lnTo>
                <a:lnTo>
                  <a:pt x="672" y="36"/>
                </a:lnTo>
                <a:lnTo>
                  <a:pt x="704" y="16"/>
                </a:lnTo>
                <a:lnTo>
                  <a:pt x="738" y="0"/>
                </a:lnTo>
                <a:lnTo>
                  <a:pt x="808" y="108"/>
                </a:lnTo>
                <a:lnTo>
                  <a:pt x="786" y="118"/>
                </a:lnTo>
                <a:lnTo>
                  <a:pt x="768" y="128"/>
                </a:lnTo>
                <a:lnTo>
                  <a:pt x="750" y="140"/>
                </a:lnTo>
                <a:lnTo>
                  <a:pt x="732" y="154"/>
                </a:lnTo>
                <a:lnTo>
                  <a:pt x="718" y="166"/>
                </a:lnTo>
                <a:lnTo>
                  <a:pt x="704" y="182"/>
                </a:lnTo>
                <a:lnTo>
                  <a:pt x="692" y="198"/>
                </a:lnTo>
                <a:lnTo>
                  <a:pt x="682" y="216"/>
                </a:lnTo>
                <a:lnTo>
                  <a:pt x="672" y="234"/>
                </a:lnTo>
                <a:lnTo>
                  <a:pt x="664" y="254"/>
                </a:lnTo>
                <a:lnTo>
                  <a:pt x="656" y="278"/>
                </a:lnTo>
                <a:lnTo>
                  <a:pt x="650" y="302"/>
                </a:lnTo>
                <a:lnTo>
                  <a:pt x="644" y="328"/>
                </a:lnTo>
                <a:lnTo>
                  <a:pt x="640" y="358"/>
                </a:lnTo>
                <a:lnTo>
                  <a:pt x="638" y="388"/>
                </a:lnTo>
                <a:lnTo>
                  <a:pt x="636" y="422"/>
                </a:lnTo>
                <a:lnTo>
                  <a:pt x="782" y="422"/>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57">
            <a:extLst>
              <a:ext uri="{FF2B5EF4-FFF2-40B4-BE49-F238E27FC236}">
                <a16:creationId xmlns:a16="http://schemas.microsoft.com/office/drawing/2014/main" id="{706570EF-9AB3-7545-A122-BFD436F72CCB}"/>
              </a:ext>
            </a:extLst>
          </p:cNvPr>
          <p:cNvSpPr>
            <a:spLocks noEditPoints="1"/>
          </p:cNvSpPr>
          <p:nvPr userDrawn="1"/>
        </p:nvSpPr>
        <p:spPr bwMode="auto">
          <a:xfrm>
            <a:off x="9334500" y="4379913"/>
            <a:ext cx="1574800" cy="1090612"/>
          </a:xfrm>
          <a:custGeom>
            <a:avLst/>
            <a:gdLst>
              <a:gd name="T0" fmla="*/ 2147483646 w 808"/>
              <a:gd name="T1" fmla="*/ 0 h 746"/>
              <a:gd name="T2" fmla="*/ 2147483646 w 808"/>
              <a:gd name="T3" fmla="*/ 2147483646 h 746"/>
              <a:gd name="T4" fmla="*/ 2147483646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2147483646 h 746"/>
              <a:gd name="T22" fmla="*/ 0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0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2147483646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24" y="324"/>
                </a:moveTo>
                <a:lnTo>
                  <a:pt x="24" y="0"/>
                </a:lnTo>
                <a:lnTo>
                  <a:pt x="326" y="0"/>
                </a:lnTo>
                <a:lnTo>
                  <a:pt x="326" y="256"/>
                </a:lnTo>
                <a:lnTo>
                  <a:pt x="324" y="306"/>
                </a:lnTo>
                <a:lnTo>
                  <a:pt x="322" y="352"/>
                </a:lnTo>
                <a:lnTo>
                  <a:pt x="318" y="396"/>
                </a:lnTo>
                <a:lnTo>
                  <a:pt x="312" y="436"/>
                </a:lnTo>
                <a:lnTo>
                  <a:pt x="306" y="470"/>
                </a:lnTo>
                <a:lnTo>
                  <a:pt x="298" y="502"/>
                </a:lnTo>
                <a:lnTo>
                  <a:pt x="288" y="532"/>
                </a:lnTo>
                <a:lnTo>
                  <a:pt x="276" y="556"/>
                </a:lnTo>
                <a:lnTo>
                  <a:pt x="258" y="586"/>
                </a:lnTo>
                <a:lnTo>
                  <a:pt x="238" y="616"/>
                </a:lnTo>
                <a:lnTo>
                  <a:pt x="216" y="642"/>
                </a:lnTo>
                <a:lnTo>
                  <a:pt x="192" y="666"/>
                </a:lnTo>
                <a:lnTo>
                  <a:pt x="164" y="690"/>
                </a:lnTo>
                <a:lnTo>
                  <a:pt x="134" y="710"/>
                </a:lnTo>
                <a:lnTo>
                  <a:pt x="102" y="728"/>
                </a:lnTo>
                <a:lnTo>
                  <a:pt x="68" y="746"/>
                </a:lnTo>
                <a:lnTo>
                  <a:pt x="0" y="636"/>
                </a:lnTo>
                <a:lnTo>
                  <a:pt x="20" y="626"/>
                </a:lnTo>
                <a:lnTo>
                  <a:pt x="40" y="616"/>
                </a:lnTo>
                <a:lnTo>
                  <a:pt x="56" y="604"/>
                </a:lnTo>
                <a:lnTo>
                  <a:pt x="74" y="592"/>
                </a:lnTo>
                <a:lnTo>
                  <a:pt x="88" y="578"/>
                </a:lnTo>
                <a:lnTo>
                  <a:pt x="102" y="562"/>
                </a:lnTo>
                <a:lnTo>
                  <a:pt x="114" y="546"/>
                </a:lnTo>
                <a:lnTo>
                  <a:pt x="126" y="528"/>
                </a:lnTo>
                <a:lnTo>
                  <a:pt x="134" y="508"/>
                </a:lnTo>
                <a:lnTo>
                  <a:pt x="144" y="486"/>
                </a:lnTo>
                <a:lnTo>
                  <a:pt x="150" y="464"/>
                </a:lnTo>
                <a:lnTo>
                  <a:pt x="158" y="440"/>
                </a:lnTo>
                <a:lnTo>
                  <a:pt x="162" y="414"/>
                </a:lnTo>
                <a:lnTo>
                  <a:pt x="166" y="386"/>
                </a:lnTo>
                <a:lnTo>
                  <a:pt x="170" y="356"/>
                </a:lnTo>
                <a:lnTo>
                  <a:pt x="172" y="324"/>
                </a:lnTo>
                <a:lnTo>
                  <a:pt x="24" y="324"/>
                </a:lnTo>
                <a:close/>
                <a:moveTo>
                  <a:pt x="508" y="324"/>
                </a:moveTo>
                <a:lnTo>
                  <a:pt x="508" y="0"/>
                </a:lnTo>
                <a:lnTo>
                  <a:pt x="808" y="0"/>
                </a:lnTo>
                <a:lnTo>
                  <a:pt x="808" y="256"/>
                </a:lnTo>
                <a:lnTo>
                  <a:pt x="806" y="306"/>
                </a:lnTo>
                <a:lnTo>
                  <a:pt x="804" y="352"/>
                </a:lnTo>
                <a:lnTo>
                  <a:pt x="800" y="396"/>
                </a:lnTo>
                <a:lnTo>
                  <a:pt x="796" y="436"/>
                </a:lnTo>
                <a:lnTo>
                  <a:pt x="788" y="470"/>
                </a:lnTo>
                <a:lnTo>
                  <a:pt x="780" y="502"/>
                </a:lnTo>
                <a:lnTo>
                  <a:pt x="770" y="532"/>
                </a:lnTo>
                <a:lnTo>
                  <a:pt x="760" y="556"/>
                </a:lnTo>
                <a:lnTo>
                  <a:pt x="742" y="586"/>
                </a:lnTo>
                <a:lnTo>
                  <a:pt x="720" y="616"/>
                </a:lnTo>
                <a:lnTo>
                  <a:pt x="698" y="642"/>
                </a:lnTo>
                <a:lnTo>
                  <a:pt x="674" y="666"/>
                </a:lnTo>
                <a:lnTo>
                  <a:pt x="646" y="690"/>
                </a:lnTo>
                <a:lnTo>
                  <a:pt x="616" y="710"/>
                </a:lnTo>
                <a:lnTo>
                  <a:pt x="584" y="728"/>
                </a:lnTo>
                <a:lnTo>
                  <a:pt x="550" y="746"/>
                </a:lnTo>
                <a:lnTo>
                  <a:pt x="482" y="636"/>
                </a:lnTo>
                <a:lnTo>
                  <a:pt x="502" y="626"/>
                </a:lnTo>
                <a:lnTo>
                  <a:pt x="522" y="616"/>
                </a:lnTo>
                <a:lnTo>
                  <a:pt x="540" y="604"/>
                </a:lnTo>
                <a:lnTo>
                  <a:pt x="556" y="592"/>
                </a:lnTo>
                <a:lnTo>
                  <a:pt x="570" y="578"/>
                </a:lnTo>
                <a:lnTo>
                  <a:pt x="584" y="562"/>
                </a:lnTo>
                <a:lnTo>
                  <a:pt x="596" y="546"/>
                </a:lnTo>
                <a:lnTo>
                  <a:pt x="608" y="528"/>
                </a:lnTo>
                <a:lnTo>
                  <a:pt x="618" y="508"/>
                </a:lnTo>
                <a:lnTo>
                  <a:pt x="626" y="486"/>
                </a:lnTo>
                <a:lnTo>
                  <a:pt x="634" y="464"/>
                </a:lnTo>
                <a:lnTo>
                  <a:pt x="640" y="440"/>
                </a:lnTo>
                <a:lnTo>
                  <a:pt x="644" y="414"/>
                </a:lnTo>
                <a:lnTo>
                  <a:pt x="648" y="386"/>
                </a:lnTo>
                <a:lnTo>
                  <a:pt x="652" y="356"/>
                </a:lnTo>
                <a:lnTo>
                  <a:pt x="654" y="324"/>
                </a:lnTo>
                <a:lnTo>
                  <a:pt x="508" y="324"/>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Title 2">
            <a:extLst>
              <a:ext uri="{FF2B5EF4-FFF2-40B4-BE49-F238E27FC236}">
                <a16:creationId xmlns:a16="http://schemas.microsoft.com/office/drawing/2014/main" id="{288D1416-1AC9-4276-BC16-D4B01BA865EA}"/>
              </a:ext>
            </a:extLst>
          </p:cNvPr>
          <p:cNvSpPr>
            <a:spLocks noGrp="1"/>
          </p:cNvSpPr>
          <p:nvPr>
            <p:ph type="title"/>
          </p:nvPr>
        </p:nvSpPr>
        <p:spPr>
          <a:xfrm>
            <a:off x="228599" y="106363"/>
            <a:ext cx="11836879" cy="779462"/>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2704DFA2-5B9D-42B9-9EBE-26313319BB1F}"/>
              </a:ext>
            </a:extLst>
          </p:cNvPr>
          <p:cNvSpPr>
            <a:spLocks noGrp="1"/>
          </p:cNvSpPr>
          <p:nvPr>
            <p:ph type="body" sz="quarter" idx="10"/>
          </p:nvPr>
        </p:nvSpPr>
        <p:spPr>
          <a:xfrm>
            <a:off x="1117804" y="2425701"/>
            <a:ext cx="9791497" cy="1954213"/>
          </a:xfrm>
        </p:spPr>
        <p:txBody>
          <a:bodyPr/>
          <a:lstStyle/>
          <a:p>
            <a:pPr lvl="0"/>
            <a:r>
              <a:rPr lang="en-US"/>
              <a:t>Click to edit Master text styles</a:t>
            </a:r>
          </a:p>
        </p:txBody>
      </p:sp>
      <p:sp>
        <p:nvSpPr>
          <p:cNvPr id="10" name="Text Placeholder 6">
            <a:extLst>
              <a:ext uri="{FF2B5EF4-FFF2-40B4-BE49-F238E27FC236}">
                <a16:creationId xmlns:a16="http://schemas.microsoft.com/office/drawing/2014/main" id="{808EBECF-2DC9-4F0B-8763-8F411FC144E1}"/>
              </a:ext>
            </a:extLst>
          </p:cNvPr>
          <p:cNvSpPr>
            <a:spLocks noGrp="1"/>
          </p:cNvSpPr>
          <p:nvPr>
            <p:ph type="body" sz="quarter" idx="11"/>
          </p:nvPr>
        </p:nvSpPr>
        <p:spPr>
          <a:xfrm>
            <a:off x="1117803" y="4379914"/>
            <a:ext cx="7991692" cy="847695"/>
          </a:xfrm>
        </p:spPr>
        <p:txBody>
          <a:bodyPr/>
          <a:lstStyle>
            <a:lvl1pPr>
              <a:defRPr>
                <a:solidFill>
                  <a:srgbClr val="55C2E6"/>
                </a:solidFill>
              </a:defRPr>
            </a:lvl1pPr>
            <a:lvl3pPr>
              <a:defRPr sz="2000">
                <a:solidFill>
                  <a:srgbClr val="55C2E6"/>
                </a:solidFill>
              </a:defRPr>
            </a:lvl3pPr>
          </a:lstStyle>
          <a:p>
            <a:pPr lvl="0"/>
            <a:r>
              <a:rPr lang="en-US"/>
              <a:t>Click to edit Master text styles</a:t>
            </a:r>
          </a:p>
        </p:txBody>
      </p:sp>
    </p:spTree>
    <p:extLst>
      <p:ext uri="{BB962C8B-B14F-4D97-AF65-F5344CB8AC3E}">
        <p14:creationId xmlns:p14="http://schemas.microsoft.com/office/powerpoint/2010/main" val="373037407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688559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85566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lon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ctr" anchorCtr="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2"/>
          </a:xfrm>
        </p:spPr>
        <p:txBody>
          <a:bodyPr/>
          <a:lstStyle/>
          <a:p>
            <a:r>
              <a:rPr lang="en-US"/>
              <a:t>Click to edit Master title style</a:t>
            </a:r>
            <a:endParaRPr lang="en-US" dirty="0"/>
          </a:p>
        </p:txBody>
      </p:sp>
    </p:spTree>
    <p:extLst>
      <p:ext uri="{BB962C8B-B14F-4D97-AF65-F5344CB8AC3E}">
        <p14:creationId xmlns:p14="http://schemas.microsoft.com/office/powerpoint/2010/main" val="303938445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2EF2A3E4-4A25-6541-B277-89A64CDA0F43}"/>
              </a:ext>
            </a:extLst>
          </p:cNvPr>
          <p:cNvSpPr>
            <a:spLocks noGrp="1"/>
          </p:cNvSpPr>
          <p:nvPr>
            <p:ph type="body" idx="1"/>
          </p:nvPr>
        </p:nvSpPr>
        <p:spPr bwMode="auto">
          <a:xfrm>
            <a:off x="114300" y="1457325"/>
            <a:ext cx="117729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p:txBody>
      </p:sp>
      <p:sp>
        <p:nvSpPr>
          <p:cNvPr id="9" name="Rectangle 8">
            <a:extLst>
              <a:ext uri="{FF2B5EF4-FFF2-40B4-BE49-F238E27FC236}">
                <a16:creationId xmlns:a16="http://schemas.microsoft.com/office/drawing/2014/main" id="{603015DD-E347-40B9-9FEF-2008B01BA171}"/>
              </a:ext>
            </a:extLst>
          </p:cNvPr>
          <p:cNvSpPr/>
          <p:nvPr/>
        </p:nvSpPr>
        <p:spPr>
          <a:xfrm flipV="1">
            <a:off x="0" y="0"/>
            <a:ext cx="12192000" cy="993775"/>
          </a:xfrm>
          <a:prstGeom prst="rect">
            <a:avLst/>
          </a:prstGeom>
          <a:solidFill>
            <a:srgbClr val="2CA8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MS PGothic" charset="0"/>
            </a:endParaRPr>
          </a:p>
        </p:txBody>
      </p:sp>
      <p:sp>
        <p:nvSpPr>
          <p:cNvPr id="1028" name="Title Placeholder 19">
            <a:extLst>
              <a:ext uri="{FF2B5EF4-FFF2-40B4-BE49-F238E27FC236}">
                <a16:creationId xmlns:a16="http://schemas.microsoft.com/office/drawing/2014/main" id="{E405C8EE-58F3-6C44-B503-70048095C1CF}"/>
              </a:ext>
            </a:extLst>
          </p:cNvPr>
          <p:cNvSpPr>
            <a:spLocks noGrp="1"/>
          </p:cNvSpPr>
          <p:nvPr>
            <p:ph type="title"/>
          </p:nvPr>
        </p:nvSpPr>
        <p:spPr bwMode="auto">
          <a:xfrm>
            <a:off x="228600" y="106363"/>
            <a:ext cx="118252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9" name="Picture 3">
            <a:extLst>
              <a:ext uri="{FF2B5EF4-FFF2-40B4-BE49-F238E27FC236}">
                <a16:creationId xmlns:a16="http://schemas.microsoft.com/office/drawing/2014/main" id="{3AFCB7C3-12EE-E743-974B-6B283A0E526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948863" y="6319838"/>
            <a:ext cx="197643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95" r:id="rId1"/>
    <p:sldLayoutId id="2147485596" r:id="rId2"/>
    <p:sldLayoutId id="2147485597" r:id="rId3"/>
    <p:sldLayoutId id="2147485598" r:id="rId4"/>
    <p:sldLayoutId id="2147485599" r:id="rId5"/>
    <p:sldLayoutId id="2147485607" r:id="rId6"/>
    <p:sldLayoutId id="2147485600" r:id="rId7"/>
    <p:sldLayoutId id="2147485601" r:id="rId8"/>
    <p:sldLayoutId id="2147485602" r:id="rId9"/>
    <p:sldLayoutId id="2147485603" r:id="rId10"/>
    <p:sldLayoutId id="2147485604" r:id="rId11"/>
  </p:sldLayoutIdLst>
  <p:transition spd="med">
    <p:fade/>
  </p:transition>
  <p:hf sldNum="0" hdr="0" ftr="0" dt="0"/>
  <p:txStyles>
    <p:title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p:titleStyle>
    <p:bodyStyle>
      <a:lvl1pPr marL="361950" indent="-361950" algn="l" rtl="0" eaLnBrk="1" fontAlgn="base" hangingPunct="1">
        <a:spcBef>
          <a:spcPts val="900"/>
        </a:spcBef>
        <a:spcAft>
          <a:spcPct val="0"/>
        </a:spcAft>
        <a:buClr>
          <a:srgbClr val="55C2E6"/>
        </a:buClr>
        <a:buFont typeface="Webdings" pitchFamily="2" charset="2"/>
        <a:buChar char="4"/>
        <a:defRPr lang="en-US" sz="2400" dirty="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itchFamily="2"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algn="l" rtl="0" eaLnBrk="1" fontAlgn="base" hangingPunct="1">
        <a:spcBef>
          <a:spcPct val="30000"/>
        </a:spcBef>
        <a:spcAft>
          <a:spcPts val="900"/>
        </a:spcAft>
        <a:buClr>
          <a:srgbClr val="55C2E6"/>
        </a:buClr>
        <a:buFont typeface="Webdings" pitchFamily="2" charset="2"/>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algn="l" rtl="0" eaLnBrk="1" fontAlgn="base" hangingPunct="1">
        <a:spcBef>
          <a:spcPct val="30000"/>
        </a:spcBef>
        <a:spcAft>
          <a:spcPct val="0"/>
        </a:spcAft>
        <a:buClr>
          <a:srgbClr val="55C2E6"/>
        </a:buClr>
        <a:buFont typeface="Webdings" pitchFamily="2" charset="2"/>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itchFamily="2" charset="2"/>
        <a:buChar char=""/>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759D21-52DA-475E-B22D-D0860CE1C8B8}"/>
              </a:ext>
            </a:extLst>
          </p:cNvPr>
          <p:cNvSpPr/>
          <p:nvPr/>
        </p:nvSpPr>
        <p:spPr>
          <a:xfrm>
            <a:off x="0" y="1403350"/>
            <a:ext cx="12192000" cy="5462588"/>
          </a:xfrm>
          <a:prstGeom prst="rect">
            <a:avLst/>
          </a:prstGeom>
          <a:solidFill>
            <a:srgbClr val="2CA8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3075" name="Picture 3">
            <a:extLst>
              <a:ext uri="{FF2B5EF4-FFF2-40B4-BE49-F238E27FC236}">
                <a16:creationId xmlns:a16="http://schemas.microsoft.com/office/drawing/2014/main" id="{71CEF1F5-4EA4-F04A-BFEF-946D2236E3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175" y="401638"/>
            <a:ext cx="3608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05F200BB-72C7-4844-8A89-80DEB8C29F29}"/>
              </a:ext>
            </a:extLst>
          </p:cNvPr>
          <p:cNvPicPr>
            <a:picLocks noChangeAspect="1"/>
          </p:cNvPicPr>
          <p:nvPr/>
        </p:nvPicPr>
        <p:blipFill>
          <a:blip r:embed="rId6">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5" r:id="rId1"/>
    <p:sldLayoutId id="2147485608" r:id="rId2"/>
    <p:sldLayoutId id="2147485609"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1B6E6"/>
        </a:solidFill>
        <a:effectLst/>
      </p:bgPr>
    </p:bg>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2865E9CD-2847-9C44-BF4B-3F1A8AF1BB36}"/>
              </a:ext>
            </a:extLst>
          </p:cNvPr>
          <p:cNvPicPr>
            <a:picLocks noChangeAspect="1"/>
          </p:cNvPicPr>
          <p:nvPr userDrawn="1"/>
        </p:nvPicPr>
        <p:blipFill>
          <a:blip r:embed="rId3">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6" r:id="rId1"/>
  </p:sldLayoutIdLst>
  <p:txStyles>
    <p:titleStyle>
      <a:lvl1pPr algn="l" rtl="0" eaLnBrk="0" fontAlgn="base" hangingPunct="0">
        <a:lnSpc>
          <a:spcPct val="90000"/>
        </a:lnSpc>
        <a:spcBef>
          <a:spcPct val="0"/>
        </a:spcBef>
        <a:spcAft>
          <a:spcPct val="0"/>
        </a:spcAft>
        <a:defRPr sz="45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75756"/>
        </a:solidFill>
        <a:effectLst/>
      </p:bgPr>
    </p:bg>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6A26F725-A8D9-A047-94A4-250307449218}"/>
              </a:ext>
            </a:extLst>
          </p:cNvPr>
          <p:cNvPicPr>
            <a:picLocks noChangeAspect="1"/>
          </p:cNvPicPr>
          <p:nvPr userDrawn="1"/>
        </p:nvPicPr>
        <p:blipFill>
          <a:blip r:embed="rId3">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10" r:id="rId1"/>
  </p:sldLayoutIdLst>
  <p:txStyles>
    <p:titleStyle>
      <a:lvl1pPr algn="l" rtl="0" eaLnBrk="0" fontAlgn="base" hangingPunct="0">
        <a:lnSpc>
          <a:spcPct val="90000"/>
        </a:lnSpc>
        <a:spcBef>
          <a:spcPct val="0"/>
        </a:spcBef>
        <a:spcAft>
          <a:spcPct val="0"/>
        </a:spcAft>
        <a:defRPr sz="45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3">
            <a:extLst>
              <a:ext uri="{FF2B5EF4-FFF2-40B4-BE49-F238E27FC236}">
                <a16:creationId xmlns:a16="http://schemas.microsoft.com/office/drawing/2014/main" id="{13D17067-77F0-E345-A42D-410B30E97F9B}"/>
              </a:ext>
            </a:extLst>
          </p:cNvPr>
          <p:cNvSpPr>
            <a:spLocks noGrp="1"/>
          </p:cNvSpPr>
          <p:nvPr>
            <p:ph type="ctrTitle"/>
          </p:nvPr>
        </p:nvSpPr>
        <p:spPr bwMode="auto">
          <a:xfrm>
            <a:off x="1112148" y="2466630"/>
            <a:ext cx="9297987" cy="1346200"/>
          </a:xfrm>
          <a:noFill/>
        </p:spPr>
        <p:txBody>
          <a:bodyPr vert="horz" wrap="square" tIns="45720" bIns="45720" numCol="1" anchorCtr="0" compatLnSpc="1">
            <a:prstTxWarp prst="textNoShape">
              <a:avLst/>
            </a:prstTxWarp>
          </a:bodyPr>
          <a:lstStyle/>
          <a:p>
            <a:pPr algn="ctr"/>
            <a:r>
              <a:rPr lang="en-GB" altLang="en-US" sz="4000" dirty="0"/>
              <a:t>Văn thảo luận</a:t>
            </a:r>
          </a:p>
        </p:txBody>
      </p:sp>
      <p:sp>
        <p:nvSpPr>
          <p:cNvPr id="11267" name="Rectangle 11">
            <a:extLst>
              <a:ext uri="{FF2B5EF4-FFF2-40B4-BE49-F238E27FC236}">
                <a16:creationId xmlns:a16="http://schemas.microsoft.com/office/drawing/2014/main" id="{9162A288-418B-6C4C-8C5E-05AF287D3711}"/>
              </a:ext>
            </a:extLst>
          </p:cNvPr>
          <p:cNvSpPr>
            <a:spLocks/>
          </p:cNvSpPr>
          <p:nvPr/>
        </p:nvSpPr>
        <p:spPr bwMode="auto">
          <a:xfrm>
            <a:off x="1204913" y="4562475"/>
            <a:ext cx="32591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Aft>
                <a:spcPts val="400"/>
              </a:spcAft>
              <a:buClr>
                <a:schemeClr val="accent1"/>
              </a:buClr>
              <a:buFont typeface="Webdings" pitchFamily="2" charset="2"/>
              <a:buNone/>
            </a:pPr>
            <a:endParaRPr lang="en-GB" altLang="en-US" sz="1400">
              <a:solidFill>
                <a:schemeClr val="bg1"/>
              </a:solidFill>
              <a:cs typeface="Arial" panose="020B0604020202020204" pitchFamily="34" charset="0"/>
            </a:endParaRPr>
          </a:p>
        </p:txBody>
      </p:sp>
      <p:sp>
        <p:nvSpPr>
          <p:cNvPr id="11268" name="Rectangle 11">
            <a:extLst>
              <a:ext uri="{FF2B5EF4-FFF2-40B4-BE49-F238E27FC236}">
                <a16:creationId xmlns:a16="http://schemas.microsoft.com/office/drawing/2014/main" id="{C15B94AC-6B25-E642-A5E6-01CDB07C9146}"/>
              </a:ext>
            </a:extLst>
          </p:cNvPr>
          <p:cNvSpPr>
            <a:spLocks/>
          </p:cNvSpPr>
          <p:nvPr/>
        </p:nvSpPr>
        <p:spPr bwMode="auto">
          <a:xfrm>
            <a:off x="6262688" y="4808538"/>
            <a:ext cx="27082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Aft>
                <a:spcPts val="400"/>
              </a:spcAft>
              <a:buClr>
                <a:schemeClr val="accent1"/>
              </a:buClr>
              <a:buFont typeface="Webdings" pitchFamily="2" charset="2"/>
              <a:buNone/>
            </a:pPr>
            <a:endParaRPr lang="en-GB" altLang="en-US" sz="1400">
              <a:solidFill>
                <a:schemeClr val="bg1"/>
              </a:solidFill>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49B36-EF1C-4942-8AB3-82A32BC4EFBF}"/>
              </a:ext>
            </a:extLst>
          </p:cNvPr>
          <p:cNvSpPr>
            <a:spLocks noGrp="1"/>
          </p:cNvSpPr>
          <p:nvPr>
            <p:ph type="ctrTitle"/>
          </p:nvPr>
        </p:nvSpPr>
        <p:spPr>
          <a:xfrm>
            <a:off x="842513" y="1986562"/>
            <a:ext cx="10506974" cy="1442438"/>
          </a:xfrm>
        </p:spPr>
        <p:txBody>
          <a:bodyPr>
            <a:normAutofit/>
          </a:bodyPr>
          <a:lstStyle/>
          <a:p>
            <a:r>
              <a:rPr lang="en-US" sz="4000" spc="-10" dirty="0" err="1">
                <a:latin typeface="Arial" panose="020B0604020202020204" pitchFamily="34" charset="0"/>
                <a:ea typeface="Arial" panose="020B0604020202020204" pitchFamily="34" charset="0"/>
              </a:rPr>
              <a:t>Một</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đoạn</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văn</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viết</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theo</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cấu</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trúc</a:t>
            </a:r>
            <a:r>
              <a:rPr lang="en-US" sz="4000" spc="-10" dirty="0">
                <a:latin typeface="Arial" panose="020B0604020202020204" pitchFamily="34" charset="0"/>
                <a:ea typeface="Arial" panose="020B0604020202020204" pitchFamily="34" charset="0"/>
              </a:rPr>
              <a:t> P-E-E </a:t>
            </a:r>
            <a:r>
              <a:rPr lang="en-US" sz="4000" spc="-10" dirty="0" err="1">
                <a:latin typeface="Arial" panose="020B0604020202020204" pitchFamily="34" charset="0"/>
                <a:ea typeface="Arial" panose="020B0604020202020204" pitchFamily="34" charset="0"/>
              </a:rPr>
              <a:t>trông</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như</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thế</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nào</a:t>
            </a:r>
            <a:r>
              <a:rPr lang="en-US" sz="4000" spc="-10" dirty="0">
                <a:latin typeface="Arial" panose="020B0604020202020204" pitchFamily="34" charset="0"/>
                <a:ea typeface="Arial" panose="020B0604020202020204" pitchFamily="34" charset="0"/>
              </a:rPr>
              <a:t>? </a:t>
            </a:r>
            <a:endParaRPr lang="en-US" sz="4000" spc="-1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62602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Một</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đoạn</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văn</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thảo</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luận</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viết</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theo</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cấu</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trúc</a:t>
            </a:r>
            <a:r>
              <a:rPr lang="en-GB" altLang="en-US" sz="3600" dirty="0">
                <a:ea typeface="ＭＳ Ｐゴシック" panose="020B0600070205080204" pitchFamily="34" charset="-128"/>
              </a:rPr>
              <a:t> P-E-E</a:t>
            </a: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lvl="2" eaLnBrk="1" hangingPunct="1"/>
            <a:endParaRPr lang="en-GB" altLang="en-US"/>
          </a:p>
          <a:p>
            <a:endParaRPr lang="en-VN" sz="2400">
              <a:effectLst/>
              <a:latin typeface="Arial" panose="020B0604020202020204" pitchFamily="34" charset="0"/>
              <a:ea typeface="Arial" panose="020B0604020202020204" pitchFamily="34" charset="0"/>
            </a:endParaRPr>
          </a:p>
          <a:p>
            <a:endParaRPr lang="en-VN" sz="2400">
              <a:effectLst/>
              <a:latin typeface="Arial" panose="020B0604020202020204" pitchFamily="34" charset="0"/>
              <a:ea typeface="Arial" panose="020B0604020202020204" pitchFamily="34" charset="0"/>
            </a:endParaRPr>
          </a:p>
        </p:txBody>
      </p:sp>
      <p:graphicFrame>
        <p:nvGraphicFramePr>
          <p:cNvPr id="3" name="Diagram 2">
            <a:extLst>
              <a:ext uri="{FF2B5EF4-FFF2-40B4-BE49-F238E27FC236}">
                <a16:creationId xmlns:a16="http://schemas.microsoft.com/office/drawing/2014/main" id="{CFD9D485-5922-A143-9321-2920F71AB685}"/>
              </a:ext>
            </a:extLst>
          </p:cNvPr>
          <p:cNvGraphicFramePr/>
          <p:nvPr>
            <p:extLst>
              <p:ext uri="{D42A27DB-BD31-4B8C-83A1-F6EECF244321}">
                <p14:modId xmlns:p14="http://schemas.microsoft.com/office/powerpoint/2010/main" val="126428285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877292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Ví</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dụ</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về</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một</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đoạn</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văn</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có</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cấu</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trúc</a:t>
            </a:r>
            <a:r>
              <a:rPr lang="en-GB" altLang="en-US" sz="3600" dirty="0">
                <a:ea typeface="ＭＳ Ｐゴシック" panose="020B0600070205080204" pitchFamily="34" charset="-128"/>
              </a:rPr>
              <a:t> P-E-E</a:t>
            </a: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a:spcAft>
                <a:spcPts val="1200"/>
              </a:spcAft>
            </a:pPr>
            <a:endParaRPr lang="en-VN" sz="2000" dirty="0">
              <a:effectLst/>
              <a:latin typeface="+mj-lt"/>
              <a:ea typeface="Times New Roman" panose="02020603050405020304" pitchFamily="18" charset="0"/>
            </a:endParaRPr>
          </a:p>
          <a:p>
            <a:endParaRPr lang="en-VN" sz="2400" dirty="0">
              <a:effectLst/>
              <a:latin typeface="Arial" panose="020B0604020202020204" pitchFamily="34" charset="0"/>
              <a:ea typeface="Arial" panose="020B0604020202020204" pitchFamily="34" charset="0"/>
            </a:endParaRPr>
          </a:p>
          <a:p>
            <a:endParaRPr lang="en-VN" sz="2400" dirty="0">
              <a:effectLst/>
              <a:latin typeface="Arial" panose="020B0604020202020204" pitchFamily="34" charset="0"/>
              <a:ea typeface="Arial" panose="020B0604020202020204" pitchFamily="34" charset="0"/>
            </a:endParaRPr>
          </a:p>
        </p:txBody>
      </p:sp>
      <p:sp>
        <p:nvSpPr>
          <p:cNvPr id="3" name="TextBox 2">
            <a:extLst>
              <a:ext uri="{FF2B5EF4-FFF2-40B4-BE49-F238E27FC236}">
                <a16:creationId xmlns:a16="http://schemas.microsoft.com/office/drawing/2014/main" id="{42212DFC-5F72-5E98-F6AB-138452FE6406}"/>
              </a:ext>
            </a:extLst>
          </p:cNvPr>
          <p:cNvSpPr txBox="1"/>
          <p:nvPr/>
        </p:nvSpPr>
        <p:spPr>
          <a:xfrm>
            <a:off x="740780" y="1215342"/>
            <a:ext cx="8055979" cy="369332"/>
          </a:xfrm>
          <a:prstGeom prst="rect">
            <a:avLst/>
          </a:prstGeom>
          <a:noFill/>
        </p:spPr>
        <p:txBody>
          <a:bodyPr wrap="square" rtlCol="0">
            <a:spAutoFit/>
          </a:bodyPr>
          <a:lstStyle/>
          <a:p>
            <a:endParaRPr lang="en-VN"/>
          </a:p>
        </p:txBody>
      </p:sp>
      <p:sp>
        <p:nvSpPr>
          <p:cNvPr id="4" name="Rectangle 3">
            <a:extLst>
              <a:ext uri="{FF2B5EF4-FFF2-40B4-BE49-F238E27FC236}">
                <a16:creationId xmlns:a16="http://schemas.microsoft.com/office/drawing/2014/main" id="{8CB085B1-82B3-F89F-4BA8-AEBB5EB6353A}"/>
              </a:ext>
            </a:extLst>
          </p:cNvPr>
          <p:cNvSpPr/>
          <p:nvPr/>
        </p:nvSpPr>
        <p:spPr>
          <a:xfrm>
            <a:off x="1504709" y="1826657"/>
            <a:ext cx="5116010" cy="42868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r>
              <a:rPr lang="en-VN"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Ngoài ra, có bằng chứng rõ ràng rằng đồng phục đang gây căng thẳng </a:t>
            </a:r>
            <a:r>
              <a:rPr lang="en-US" sz="20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về</a:t>
            </a:r>
            <a:r>
              <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VN"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tài chính cho nhiều gia đình. </a:t>
            </a:r>
            <a:r>
              <a:rPr lang="en-VN"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Đồng phục </a:t>
            </a:r>
            <a:r>
              <a:rPr lang="en-US"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hề</a:t>
            </a:r>
            <a:r>
              <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rẻ</a:t>
            </a:r>
            <a:r>
              <a:rPr lang="en-VN"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VN" sz="2000" b="1" dirty="0">
                <a:effectLst/>
                <a:latin typeface="Calibri" panose="020F0502020204030204" pitchFamily="34" charset="0"/>
                <a:ea typeface="Calibri" panose="020F0502020204030204" pitchFamily="34" charset="0"/>
                <a:cs typeface="Times New Roman" panose="02020603050405020304" pitchFamily="18" charset="0"/>
              </a:rPr>
              <a:t> </a:t>
            </a:r>
            <a:r>
              <a:rPr lang="en-VN"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Một bộ đồng phục gần 1 triệu đồng, bằng 1/5 tháng lương của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một</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VN"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công nhân. Điều này càng trở nên tồi tệ hơn bởi thực tế là những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bộ</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đồng</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phục</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lại</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hàng</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độc</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quyền</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chỉ</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được</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bày</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bán</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ở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cửa</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hàng</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riêng</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trường</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chứ</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phải</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VN"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sản phẩm từ các nhà bán lẻ cạnh tranh và rẻ tiền.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mỗi</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năm</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con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cái</a:t>
            </a:r>
            <a:r>
              <a:rPr lang="en-VN"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lớn</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lên</a:t>
            </a:r>
            <a:r>
              <a:rPr lang="en-VN"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thì</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VN"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phụ huynh sẽ</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lại</a:t>
            </a:r>
            <a:r>
              <a:rPr lang="en-VN"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phải mua đồng phục mới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cho</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con</a:t>
            </a:r>
            <a:r>
              <a:rPr lang="en-VN"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Điều này thực sự gây lo lắng cho những gia đình có nhiều hơn một </a:t>
            </a:r>
            <a:r>
              <a:rPr lang="en-US"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đứa</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VN"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con đang đi học.</a:t>
            </a:r>
            <a:r>
              <a:rPr lang="en-VN" sz="2000" b="1" dirty="0">
                <a:solidFill>
                  <a:srgbClr val="7030A0"/>
                </a:solidFill>
                <a:effectLst/>
                <a:latin typeface="Helvetica Light" panose="020B0403020202020204" pitchFamily="34" charset="0"/>
                <a:ea typeface="Calibri" panose="020F0502020204030204" pitchFamily="34" charset="0"/>
                <a:cs typeface="Times New Roman" panose="02020603050405020304" pitchFamily="18" charset="0"/>
              </a:rPr>
              <a:t> </a:t>
            </a:r>
            <a:endParaRPr lang="en-VN"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Left Arrow 6">
            <a:extLst>
              <a:ext uri="{FF2B5EF4-FFF2-40B4-BE49-F238E27FC236}">
                <a16:creationId xmlns:a16="http://schemas.microsoft.com/office/drawing/2014/main" id="{98A5F924-4BD0-B079-90A7-5F8322EBF10A}"/>
              </a:ext>
            </a:extLst>
          </p:cNvPr>
          <p:cNvSpPr/>
          <p:nvPr/>
        </p:nvSpPr>
        <p:spPr>
          <a:xfrm>
            <a:off x="6620719" y="1820045"/>
            <a:ext cx="1388962" cy="5440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t>P</a:t>
            </a:r>
          </a:p>
        </p:txBody>
      </p:sp>
      <p:sp>
        <p:nvSpPr>
          <p:cNvPr id="8" name="Left Arrow 7">
            <a:extLst>
              <a:ext uri="{FF2B5EF4-FFF2-40B4-BE49-F238E27FC236}">
                <a16:creationId xmlns:a16="http://schemas.microsoft.com/office/drawing/2014/main" id="{DB038EB5-FBD7-AC82-AC72-B9BDF550EDFA}"/>
              </a:ext>
            </a:extLst>
          </p:cNvPr>
          <p:cNvSpPr/>
          <p:nvPr/>
        </p:nvSpPr>
        <p:spPr>
          <a:xfrm>
            <a:off x="6620719" y="2394745"/>
            <a:ext cx="1388962" cy="5147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a:t>E</a:t>
            </a:r>
          </a:p>
        </p:txBody>
      </p:sp>
      <p:sp>
        <p:nvSpPr>
          <p:cNvPr id="9" name="Left Arrow 8">
            <a:extLst>
              <a:ext uri="{FF2B5EF4-FFF2-40B4-BE49-F238E27FC236}">
                <a16:creationId xmlns:a16="http://schemas.microsoft.com/office/drawing/2014/main" id="{A411620E-A67F-B962-97C3-0B3C6A3564D3}"/>
              </a:ext>
            </a:extLst>
          </p:cNvPr>
          <p:cNvSpPr/>
          <p:nvPr/>
        </p:nvSpPr>
        <p:spPr>
          <a:xfrm>
            <a:off x="6620720" y="3514874"/>
            <a:ext cx="1388962" cy="5440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a:t>E</a:t>
            </a:r>
          </a:p>
        </p:txBody>
      </p:sp>
      <p:sp>
        <p:nvSpPr>
          <p:cNvPr id="2" name="Rectangle 1">
            <a:extLst>
              <a:ext uri="{FF2B5EF4-FFF2-40B4-BE49-F238E27FC236}">
                <a16:creationId xmlns:a16="http://schemas.microsoft.com/office/drawing/2014/main" id="{25D87045-DDA1-ACA4-05B9-24D5FE17DF18}"/>
              </a:ext>
            </a:extLst>
          </p:cNvPr>
          <p:cNvSpPr/>
          <p:nvPr/>
        </p:nvSpPr>
        <p:spPr>
          <a:xfrm>
            <a:off x="937846" y="1061969"/>
            <a:ext cx="8055978" cy="61131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sz="2400" dirty="0">
                <a:solidFill>
                  <a:schemeClr val="tx1">
                    <a:lumMod val="50000"/>
                  </a:schemeClr>
                </a:solidFill>
              </a:rPr>
              <a:t>Luận điểm 3: Nên bỏ đồng phục học sinh vì giá cả đắt đỏ. </a:t>
            </a:r>
          </a:p>
        </p:txBody>
      </p:sp>
    </p:spTree>
    <p:extLst>
      <p:ext uri="{BB962C8B-B14F-4D97-AF65-F5344CB8AC3E}">
        <p14:creationId xmlns:p14="http://schemas.microsoft.com/office/powerpoint/2010/main" val="309023763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49B36-EF1C-4942-8AB3-82A32BC4EFBF}"/>
              </a:ext>
            </a:extLst>
          </p:cNvPr>
          <p:cNvSpPr>
            <a:spLocks noGrp="1"/>
          </p:cNvSpPr>
          <p:nvPr>
            <p:ph type="ctrTitle"/>
          </p:nvPr>
        </p:nvSpPr>
        <p:spPr>
          <a:xfrm>
            <a:off x="517585" y="2244725"/>
            <a:ext cx="11156830" cy="2368550"/>
          </a:xfrm>
        </p:spPr>
        <p:txBody>
          <a:bodyPr>
            <a:normAutofit/>
          </a:bodyPr>
          <a:lstStyle/>
          <a:p>
            <a:pPr eaLnBrk="1" fontAlgn="auto" hangingPunct="1">
              <a:spcAft>
                <a:spcPts val="0"/>
              </a:spcAft>
              <a:defRPr/>
            </a:pPr>
            <a:r>
              <a:rPr lang="en-US" sz="4000" spc="-10" dirty="0" err="1">
                <a:latin typeface="Arial" panose="020B0604020202020204" pitchFamily="34" charset="0"/>
                <a:ea typeface="Arial" panose="020B0604020202020204" pitchFamily="34" charset="0"/>
              </a:rPr>
              <a:t>Các</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từ</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liên</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kết</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hữu</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ích</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cho</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bài</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văn</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thảo</a:t>
            </a:r>
            <a:r>
              <a:rPr lang="en-US" sz="4000" spc="-10" dirty="0">
                <a:latin typeface="Arial" panose="020B0604020202020204" pitchFamily="34" charset="0"/>
                <a:ea typeface="Arial" panose="020B0604020202020204" pitchFamily="34" charset="0"/>
              </a:rPr>
              <a:t> </a:t>
            </a:r>
            <a:r>
              <a:rPr lang="en-US" sz="4000" spc="-10" dirty="0" err="1">
                <a:latin typeface="Arial" panose="020B0604020202020204" pitchFamily="34" charset="0"/>
                <a:ea typeface="Arial" panose="020B0604020202020204" pitchFamily="34" charset="0"/>
              </a:rPr>
              <a:t>luận</a:t>
            </a:r>
            <a:br>
              <a:rPr lang="en-VN" sz="4800" dirty="0">
                <a:effectLst/>
                <a:latin typeface="Arial" panose="020B0604020202020204" pitchFamily="34" charset="0"/>
                <a:ea typeface="Arial" panose="020B0604020202020204" pitchFamily="34" charset="0"/>
              </a:rPr>
            </a:br>
            <a:br>
              <a:rPr lang="en-VN" sz="4800" dirty="0">
                <a:effectLst/>
                <a:latin typeface="Arial" panose="020B0604020202020204" pitchFamily="34" charset="0"/>
                <a:ea typeface="Arial" panose="020B0604020202020204" pitchFamily="34" charset="0"/>
              </a:rPr>
            </a:br>
            <a:endParaRPr lang="en-GB" sz="2700" dirty="0"/>
          </a:p>
        </p:txBody>
      </p:sp>
    </p:spTree>
    <p:extLst>
      <p:ext uri="{BB962C8B-B14F-4D97-AF65-F5344CB8AC3E}">
        <p14:creationId xmlns:p14="http://schemas.microsoft.com/office/powerpoint/2010/main" val="864436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Từ</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nối</a:t>
            </a:r>
            <a:r>
              <a:rPr lang="en-GB" altLang="en-US" sz="3600" dirty="0">
                <a:ea typeface="ＭＳ Ｐゴシック" panose="020B0600070205080204" pitchFamily="34" charset="-128"/>
              </a:rPr>
              <a:t> </a:t>
            </a: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a:spcAft>
                <a:spcPts val="1200"/>
              </a:spcAft>
            </a:pPr>
            <a:r>
              <a:rPr lang="en-VN" sz="2000">
                <a:solidFill>
                  <a:srgbClr val="231F20"/>
                </a:solidFill>
                <a:latin typeface="+mj-lt"/>
                <a:ea typeface="Times New Roman" panose="02020603050405020304" pitchFamily="18" charset="0"/>
              </a:rPr>
              <a:t>M</a:t>
            </a:r>
            <a:r>
              <a:rPr lang="en-VN" sz="2000">
                <a:solidFill>
                  <a:srgbClr val="231F20"/>
                </a:solidFill>
                <a:effectLst/>
                <a:latin typeface="+mj-lt"/>
                <a:ea typeface="Times New Roman" panose="02020603050405020304" pitchFamily="18" charset="0"/>
              </a:rPr>
              <a:t>ỗi bài văn thảo luận sẽ có những luận điểm khác nhau. Sử dụng từ nối hiệu quả sẽ giúp liên kết các luận điểm này lại với nhau. </a:t>
            </a:r>
          </a:p>
          <a:p>
            <a:pPr>
              <a:spcAft>
                <a:spcPts val="1200"/>
              </a:spcAft>
            </a:pPr>
            <a:r>
              <a:rPr lang="en-VN" sz="2000">
                <a:solidFill>
                  <a:srgbClr val="231F20"/>
                </a:solidFill>
                <a:effectLst/>
                <a:latin typeface="+mj-lt"/>
                <a:ea typeface="Times New Roman" panose="02020603050405020304" pitchFamily="18" charset="0"/>
              </a:rPr>
              <a:t>Những từ này thường được dùng ở đầu mỗi đoạn văn. Nhưng chúng cũng có thể được sử dụng để liên kết các ý trong một đoạn văn. </a:t>
            </a:r>
            <a:endParaRPr lang="en-VN" sz="2000">
              <a:effectLst/>
              <a:latin typeface="+mj-lt"/>
              <a:ea typeface="Times New Roman" panose="02020603050405020304" pitchFamily="18" charset="0"/>
            </a:endParaRPr>
          </a:p>
          <a:p>
            <a:endParaRPr lang="en-VN" sz="2400">
              <a:effectLst/>
              <a:latin typeface="Arial" panose="020B0604020202020204" pitchFamily="34" charset="0"/>
              <a:ea typeface="Arial" panose="020B0604020202020204" pitchFamily="34" charset="0"/>
            </a:endParaRPr>
          </a:p>
          <a:p>
            <a:endParaRPr lang="en-VN" sz="2400">
              <a:effectLst/>
              <a:latin typeface="Arial" panose="020B0604020202020204" pitchFamily="34" charset="0"/>
              <a:ea typeface="Arial" panose="020B0604020202020204" pitchFamily="34" charset="0"/>
            </a:endParaRPr>
          </a:p>
        </p:txBody>
      </p:sp>
      <p:graphicFrame>
        <p:nvGraphicFramePr>
          <p:cNvPr id="4" name="Table 5">
            <a:extLst>
              <a:ext uri="{FF2B5EF4-FFF2-40B4-BE49-F238E27FC236}">
                <a16:creationId xmlns:a16="http://schemas.microsoft.com/office/drawing/2014/main" id="{5E253C5F-353F-7CED-3D75-8EEFEFAC93BB}"/>
              </a:ext>
            </a:extLst>
          </p:cNvPr>
          <p:cNvGraphicFramePr>
            <a:graphicFrameLocks noGrp="1"/>
          </p:cNvGraphicFramePr>
          <p:nvPr>
            <p:extLst>
              <p:ext uri="{D42A27DB-BD31-4B8C-83A1-F6EECF244321}">
                <p14:modId xmlns:p14="http://schemas.microsoft.com/office/powerpoint/2010/main" val="1442892096"/>
              </p:ext>
            </p:extLst>
          </p:nvPr>
        </p:nvGraphicFramePr>
        <p:xfrm>
          <a:off x="1534380" y="3429000"/>
          <a:ext cx="8128000" cy="2560320"/>
        </p:xfrm>
        <a:graphic>
          <a:graphicData uri="http://schemas.openxmlformats.org/drawingml/2006/table">
            <a:tbl>
              <a:tblPr firstRow="1" bandRow="1">
                <a:tableStyleId>{5C22544A-7EE6-4342-B048-85BDC9FD1C3A}</a:tableStyleId>
              </a:tblPr>
              <a:tblGrid>
                <a:gridCol w="2697651">
                  <a:extLst>
                    <a:ext uri="{9D8B030D-6E8A-4147-A177-3AD203B41FA5}">
                      <a16:colId xmlns:a16="http://schemas.microsoft.com/office/drawing/2014/main" val="609152873"/>
                    </a:ext>
                  </a:extLst>
                </a:gridCol>
                <a:gridCol w="5430349">
                  <a:extLst>
                    <a:ext uri="{9D8B030D-6E8A-4147-A177-3AD203B41FA5}">
                      <a16:colId xmlns:a16="http://schemas.microsoft.com/office/drawing/2014/main" val="3877724585"/>
                    </a:ext>
                  </a:extLst>
                </a:gridCol>
              </a:tblGrid>
              <a:tr h="277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rPr>
                        <a:t>Từ loại</a:t>
                      </a:r>
                      <a:endParaRPr lang="en-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en-VN"/>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rPr>
                        <a:t>Ví dụ</a:t>
                      </a:r>
                      <a:endParaRPr lang="en-VN" sz="1800" kern="100">
                        <a:effectLst/>
                      </a:endParaRPr>
                    </a:p>
                    <a:p>
                      <a:endParaRPr lang="en-VN"/>
                    </a:p>
                  </a:txBody>
                  <a:tcPr/>
                </a:tc>
                <a:extLst>
                  <a:ext uri="{0D108BD9-81ED-4DB2-BD59-A6C34878D82A}">
                    <a16:rowId xmlns:a16="http://schemas.microsoft.com/office/drawing/2014/main" val="1007395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a:effectLst/>
                        </a:rPr>
                        <a:t>Đồng quan điểm</a:t>
                      </a:r>
                      <a:endParaRPr lang="en-VN" sz="1800" b="1" kern="100">
                        <a:effectLst/>
                        <a:latin typeface="Arial" panose="020B0604020202020204" pitchFamily="34" charset="0"/>
                        <a:ea typeface="Arial" panose="020B0604020202020204" pitchFamily="34" charset="0"/>
                        <a:cs typeface="Times New Roman" panose="02020603050405020304" pitchFamily="18" charset="0"/>
                      </a:endParaRPr>
                    </a:p>
                    <a:p>
                      <a:endParaRPr lang="en-VN" b="1"/>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rPr>
                        <a:t>Tương tự như vậy, cũng, giống như, hơn nữa, thứ nhất, thứ hai... </a:t>
                      </a:r>
                      <a:endParaRPr lang="en-VN" sz="1800" kern="100">
                        <a:effectLst/>
                      </a:endParaRPr>
                    </a:p>
                  </a:txBody>
                  <a:tcPr/>
                </a:tc>
                <a:extLst>
                  <a:ext uri="{0D108BD9-81ED-4DB2-BD59-A6C34878D82A}">
                    <a16:rowId xmlns:a16="http://schemas.microsoft.com/office/drawing/2014/main" val="3995545343"/>
                  </a:ext>
                </a:extLst>
              </a:tr>
              <a:tr h="370840">
                <a:tc>
                  <a:txBody>
                    <a:bodyPr/>
                    <a:lstStyle/>
                    <a:p>
                      <a:r>
                        <a:rPr lang="en-VN" b="1"/>
                        <a:t>Trái quan điểm</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rPr>
                        <a:t>Ngược lại, xét về khía cạnh khác, tuy nhiên, trái ngược với, trong khi điều này có thể đúng thì...</a:t>
                      </a:r>
                      <a:endParaRPr lang="en-VN" sz="1800" kern="100">
                        <a:effectLst/>
                      </a:endParaRPr>
                    </a:p>
                  </a:txBody>
                  <a:tcPr/>
                </a:tc>
                <a:extLst>
                  <a:ext uri="{0D108BD9-81ED-4DB2-BD59-A6C34878D82A}">
                    <a16:rowId xmlns:a16="http://schemas.microsoft.com/office/drawing/2014/main" val="1193409905"/>
                  </a:ext>
                </a:extLst>
              </a:tr>
              <a:tr h="370840">
                <a:tc>
                  <a:txBody>
                    <a:bodyPr/>
                    <a:lstStyle/>
                    <a:p>
                      <a:r>
                        <a:rPr lang="en-VN" b="1"/>
                        <a:t>Kết luận</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rPr>
                        <a:t>Bởi vậy, tóm lại, kết luận là, do đó, kết quả là...</a:t>
                      </a:r>
                      <a:endParaRPr lang="en-VN" sz="1800" kern="100">
                        <a:effectLst/>
                      </a:endParaRPr>
                    </a:p>
                    <a:p>
                      <a:endParaRPr lang="en-VN"/>
                    </a:p>
                  </a:txBody>
                  <a:tcPr/>
                </a:tc>
                <a:extLst>
                  <a:ext uri="{0D108BD9-81ED-4DB2-BD59-A6C34878D82A}">
                    <a16:rowId xmlns:a16="http://schemas.microsoft.com/office/drawing/2014/main" val="1915825022"/>
                  </a:ext>
                </a:extLst>
              </a:tr>
            </a:tbl>
          </a:graphicData>
        </a:graphic>
      </p:graphicFrame>
    </p:spTree>
    <p:extLst>
      <p:ext uri="{BB962C8B-B14F-4D97-AF65-F5344CB8AC3E}">
        <p14:creationId xmlns:p14="http://schemas.microsoft.com/office/powerpoint/2010/main" val="34668981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Hoạt</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động</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tổng</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kết</a:t>
            </a:r>
            <a:endParaRPr lang="en-GB" altLang="en-US" sz="3600" dirty="0">
              <a:ea typeface="ＭＳ Ｐゴシック" panose="020B0600070205080204" pitchFamily="34" charset="-128"/>
            </a:endParaRP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marL="0" indent="0">
              <a:buNone/>
            </a:pPr>
            <a:r>
              <a:rPr lang="en-VN" dirty="0">
                <a:latin typeface="Arial" panose="020B0604020202020204" pitchFamily="34" charset="0"/>
                <a:ea typeface="Arial" panose="020B0604020202020204" pitchFamily="34" charset="0"/>
              </a:rPr>
              <a:t>Học sinh thảo luận:</a:t>
            </a:r>
          </a:p>
          <a:p>
            <a:pPr marL="0" marR="108585" indent="0">
              <a:lnSpc>
                <a:spcPct val="115000"/>
              </a:lnSpc>
              <a:spcBef>
                <a:spcPts val="595"/>
              </a:spcBef>
              <a:spcAft>
                <a:spcPts val="0"/>
              </a:spcAft>
              <a:buNone/>
            </a:pPr>
            <a:r>
              <a:rPr lang="en-US" spc="-10" dirty="0">
                <a:effectLst/>
                <a:latin typeface="Arial" panose="020B0604020202020204" pitchFamily="34" charset="0"/>
                <a:ea typeface="Arial" panose="020B0604020202020204" pitchFamily="34" charset="0"/>
              </a:rPr>
              <a:t>1 - </a:t>
            </a:r>
            <a:r>
              <a:rPr lang="en-US" spc="-10" dirty="0" err="1">
                <a:effectLst/>
                <a:latin typeface="Arial" panose="020B0604020202020204" pitchFamily="34" charset="0"/>
                <a:ea typeface="Arial" panose="020B0604020202020204" pitchFamily="34" charset="0"/>
              </a:rPr>
              <a:t>Thế</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nào</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gọi</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là</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một</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bài</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văn</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thảo</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luận</a:t>
            </a:r>
            <a:r>
              <a:rPr lang="en-US" spc="-10" dirty="0">
                <a:effectLst/>
                <a:latin typeface="Arial" panose="020B0604020202020204" pitchFamily="34" charset="0"/>
                <a:ea typeface="Arial" panose="020B0604020202020204" pitchFamily="34" charset="0"/>
              </a:rPr>
              <a:t>?</a:t>
            </a:r>
            <a:endParaRPr lang="en-VN" dirty="0">
              <a:effectLst/>
              <a:latin typeface="Arial" panose="020B0604020202020204" pitchFamily="34" charset="0"/>
              <a:ea typeface="Arial" panose="020B0604020202020204" pitchFamily="34" charset="0"/>
            </a:endParaRPr>
          </a:p>
          <a:p>
            <a:pPr marL="0" marR="108585" indent="0">
              <a:lnSpc>
                <a:spcPct val="115000"/>
              </a:lnSpc>
              <a:spcBef>
                <a:spcPts val="595"/>
              </a:spcBef>
              <a:spcAft>
                <a:spcPts val="0"/>
              </a:spcAft>
              <a:buNone/>
            </a:pPr>
            <a:r>
              <a:rPr lang="en-US" spc="-10" dirty="0">
                <a:effectLst/>
                <a:latin typeface="Arial" panose="020B0604020202020204" pitchFamily="34" charset="0"/>
                <a:ea typeface="Arial" panose="020B0604020202020204" pitchFamily="34" charset="0"/>
              </a:rPr>
              <a:t>2 - </a:t>
            </a:r>
            <a:r>
              <a:rPr lang="en-US" spc="-10" dirty="0" err="1">
                <a:effectLst/>
                <a:latin typeface="Arial" panose="020B0604020202020204" pitchFamily="34" charset="0"/>
                <a:ea typeface="Arial" panose="020B0604020202020204" pitchFamily="34" charset="0"/>
              </a:rPr>
              <a:t>Vị</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trí</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của</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người</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viết</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trong</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văn</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thảo</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luận</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là</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gì</a:t>
            </a:r>
            <a:r>
              <a:rPr lang="en-US" spc="-10" dirty="0">
                <a:effectLst/>
                <a:latin typeface="Arial" panose="020B0604020202020204" pitchFamily="34" charset="0"/>
                <a:ea typeface="Arial" panose="020B0604020202020204" pitchFamily="34" charset="0"/>
              </a:rPr>
              <a:t>?</a:t>
            </a:r>
            <a:endParaRPr lang="en-VN" dirty="0">
              <a:effectLst/>
              <a:latin typeface="Arial" panose="020B0604020202020204" pitchFamily="34" charset="0"/>
              <a:ea typeface="Arial" panose="020B0604020202020204" pitchFamily="34" charset="0"/>
            </a:endParaRPr>
          </a:p>
          <a:p>
            <a:pPr marL="0" marR="108585" indent="0">
              <a:lnSpc>
                <a:spcPct val="115000"/>
              </a:lnSpc>
              <a:spcBef>
                <a:spcPts val="595"/>
              </a:spcBef>
              <a:spcAft>
                <a:spcPts val="0"/>
              </a:spcAft>
              <a:buNone/>
            </a:pPr>
            <a:r>
              <a:rPr lang="en-US" spc="-10" dirty="0">
                <a:effectLst/>
                <a:latin typeface="Arial" panose="020B0604020202020204" pitchFamily="34" charset="0"/>
                <a:ea typeface="Arial" panose="020B0604020202020204" pitchFamily="34" charset="0"/>
              </a:rPr>
              <a:t>3 - </a:t>
            </a:r>
            <a:r>
              <a:rPr lang="en-US" spc="-10" dirty="0" err="1">
                <a:effectLst/>
                <a:latin typeface="Arial" panose="020B0604020202020204" pitchFamily="34" charset="0"/>
                <a:ea typeface="Arial" panose="020B0604020202020204" pitchFamily="34" charset="0"/>
              </a:rPr>
              <a:t>Cấu</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trúc</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cơ</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bản</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của</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bài</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văn</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thảo</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luận</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là</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gì</a:t>
            </a:r>
            <a:r>
              <a:rPr lang="en-US" spc="-10" dirty="0">
                <a:effectLst/>
                <a:latin typeface="Arial" panose="020B0604020202020204" pitchFamily="34" charset="0"/>
                <a:ea typeface="Arial" panose="020B0604020202020204" pitchFamily="34" charset="0"/>
              </a:rPr>
              <a:t>?</a:t>
            </a:r>
            <a:endParaRPr lang="en-VN" dirty="0">
              <a:effectLst/>
              <a:latin typeface="Arial" panose="020B0604020202020204" pitchFamily="34" charset="0"/>
              <a:ea typeface="Arial" panose="020B0604020202020204" pitchFamily="34" charset="0"/>
            </a:endParaRPr>
          </a:p>
          <a:p>
            <a:pPr marL="0" marR="108585" indent="0">
              <a:lnSpc>
                <a:spcPct val="115000"/>
              </a:lnSpc>
              <a:spcBef>
                <a:spcPts val="595"/>
              </a:spcBef>
              <a:spcAft>
                <a:spcPts val="0"/>
              </a:spcAft>
              <a:buNone/>
            </a:pPr>
            <a:r>
              <a:rPr lang="en-US" spc="-10" dirty="0">
                <a:effectLst/>
                <a:latin typeface="Arial" panose="020B0604020202020204" pitchFamily="34" charset="0"/>
                <a:ea typeface="Arial" panose="020B0604020202020204" pitchFamily="34" charset="0"/>
              </a:rPr>
              <a:t>4 - </a:t>
            </a:r>
            <a:r>
              <a:rPr lang="en-US" spc="-10" dirty="0" err="1">
                <a:effectLst/>
                <a:latin typeface="Arial" panose="020B0604020202020204" pitchFamily="34" charset="0"/>
                <a:ea typeface="Arial" panose="020B0604020202020204" pitchFamily="34" charset="0"/>
              </a:rPr>
              <a:t>Một</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đoạn</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văn</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thảo</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luận</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trông</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như</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thế</a:t>
            </a:r>
            <a:r>
              <a:rPr lang="en-US" spc="-10" dirty="0">
                <a:effectLst/>
                <a:latin typeface="Arial" panose="020B0604020202020204" pitchFamily="34" charset="0"/>
                <a:ea typeface="Arial" panose="020B0604020202020204" pitchFamily="34" charset="0"/>
              </a:rPr>
              <a:t> </a:t>
            </a:r>
            <a:r>
              <a:rPr lang="en-US" spc="-10" dirty="0" err="1">
                <a:effectLst/>
                <a:latin typeface="Arial" panose="020B0604020202020204" pitchFamily="34" charset="0"/>
                <a:ea typeface="Arial" panose="020B0604020202020204" pitchFamily="34" charset="0"/>
              </a:rPr>
              <a:t>nào</a:t>
            </a:r>
            <a:r>
              <a:rPr lang="en-US" spc="-10" dirty="0">
                <a:effectLst/>
                <a:latin typeface="Arial" panose="020B0604020202020204" pitchFamily="34" charset="0"/>
                <a:ea typeface="Arial" panose="020B0604020202020204" pitchFamily="34" charset="0"/>
              </a:rPr>
              <a:t>?</a:t>
            </a:r>
            <a:endParaRPr lang="en-VN" dirty="0">
              <a:effectLst/>
              <a:latin typeface="Arial" panose="020B0604020202020204" pitchFamily="34" charset="0"/>
              <a:ea typeface="Arial" panose="020B0604020202020204" pitchFamily="34" charset="0"/>
            </a:endParaRPr>
          </a:p>
          <a:p>
            <a:endParaRPr lang="en-VN" sz="2400" dirty="0">
              <a:effectLst/>
              <a:latin typeface="Arial" panose="020B0604020202020204" pitchFamily="34" charset="0"/>
              <a:ea typeface="Arial" panose="020B0604020202020204" pitchFamily="34" charset="0"/>
            </a:endParaRPr>
          </a:p>
        </p:txBody>
      </p:sp>
      <p:pic>
        <p:nvPicPr>
          <p:cNvPr id="2" name="Picture 1">
            <a:extLst>
              <a:ext uri="{FF2B5EF4-FFF2-40B4-BE49-F238E27FC236}">
                <a16:creationId xmlns:a16="http://schemas.microsoft.com/office/drawing/2014/main" id="{404F0D79-9743-44C2-E36B-2F9941796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508" y="4214208"/>
            <a:ext cx="3384483" cy="1744454"/>
          </a:xfrm>
          <a:prstGeom prst="rect">
            <a:avLst/>
          </a:prstGeom>
        </p:spPr>
      </p:pic>
      <p:sp>
        <p:nvSpPr>
          <p:cNvPr id="3" name="Rectangle 2">
            <a:extLst>
              <a:ext uri="{FF2B5EF4-FFF2-40B4-BE49-F238E27FC236}">
                <a16:creationId xmlns:a16="http://schemas.microsoft.com/office/drawing/2014/main" id="{950678A0-BBD7-182D-9416-3406307474B3}"/>
              </a:ext>
            </a:extLst>
          </p:cNvPr>
          <p:cNvSpPr/>
          <p:nvPr/>
        </p:nvSpPr>
        <p:spPr>
          <a:xfrm>
            <a:off x="4623292" y="4791645"/>
            <a:ext cx="996460" cy="5509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t>Ưu điểm</a:t>
            </a:r>
          </a:p>
        </p:txBody>
      </p:sp>
      <p:sp>
        <p:nvSpPr>
          <p:cNvPr id="4" name="Rectangle 3">
            <a:extLst>
              <a:ext uri="{FF2B5EF4-FFF2-40B4-BE49-F238E27FC236}">
                <a16:creationId xmlns:a16="http://schemas.microsoft.com/office/drawing/2014/main" id="{B4232F28-0C30-3340-3AFD-B0B779058BCB}"/>
              </a:ext>
            </a:extLst>
          </p:cNvPr>
          <p:cNvSpPr/>
          <p:nvPr/>
        </p:nvSpPr>
        <p:spPr>
          <a:xfrm>
            <a:off x="6372487" y="4791644"/>
            <a:ext cx="996461" cy="5509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t>Nhược  điểm</a:t>
            </a:r>
          </a:p>
        </p:txBody>
      </p:sp>
    </p:spTree>
    <p:extLst>
      <p:ext uri="{BB962C8B-B14F-4D97-AF65-F5344CB8AC3E}">
        <p14:creationId xmlns:p14="http://schemas.microsoft.com/office/powerpoint/2010/main" val="31073058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 calcmode="lin" valueType="num">
                                      <p:cBhvr additive="base">
                                        <p:cTn id="7"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 calcmode="lin" valueType="num">
                                      <p:cBhvr additive="base">
                                        <p:cTn id="13"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anim calcmode="lin" valueType="num">
                                      <p:cBhvr additive="base">
                                        <p:cTn id="19"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xEl>
                                              <p:pRg st="4" end="4"/>
                                            </p:txEl>
                                          </p:spTgt>
                                        </p:tgtEl>
                                        <p:attrNameLst>
                                          <p:attrName>style.visibility</p:attrName>
                                        </p:attrNameLst>
                                      </p:cBhvr>
                                      <p:to>
                                        <p:strVal val="visible"/>
                                      </p:to>
                                    </p:set>
                                    <p:anim calcmode="lin" valueType="num">
                                      <p:cBhvr additive="base">
                                        <p:cTn id="25"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Nội</a:t>
            </a:r>
            <a:r>
              <a:rPr lang="en-GB" altLang="en-US" sz="3600" dirty="0">
                <a:ea typeface="ＭＳ Ｐゴシック" panose="020B0600070205080204" pitchFamily="34" charset="-128"/>
              </a:rPr>
              <a:t> dung</a:t>
            </a: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lvl="2" eaLnBrk="1" hangingPunct="1"/>
            <a:endParaRPr lang="en-GB" altLang="en-US"/>
          </a:p>
          <a:p>
            <a:pPr eaLnBrk="1" hangingPunct="1"/>
            <a:r>
              <a:rPr lang="en-GB" altLang="en-US"/>
              <a:t>Thế nào gọi là một bài văn thảo luận?</a:t>
            </a:r>
          </a:p>
          <a:p>
            <a:r>
              <a:rPr lang="en-US" sz="2400" spc="-10">
                <a:effectLst/>
                <a:latin typeface="Arial" panose="020B0604020202020204" pitchFamily="34" charset="0"/>
                <a:ea typeface="Arial" panose="020B0604020202020204" pitchFamily="34" charset="0"/>
              </a:rPr>
              <a:t>Cấu trúc cơ bản của một bài văn thảo luận</a:t>
            </a:r>
          </a:p>
          <a:p>
            <a:r>
              <a:rPr lang="en-US" spc="-10">
                <a:latin typeface="Arial" panose="020B0604020202020204" pitchFamily="34" charset="0"/>
                <a:ea typeface="Arial" panose="020B0604020202020204" pitchFamily="34" charset="0"/>
              </a:rPr>
              <a:t>Một đoạn văn viết theo cấu trúc P-E-E trông như thế nào? </a:t>
            </a:r>
            <a:endParaRPr lang="en-US" sz="2400" spc="-10">
              <a:effectLst/>
              <a:latin typeface="Arial" panose="020B0604020202020204" pitchFamily="34" charset="0"/>
              <a:ea typeface="Arial" panose="020B0604020202020204" pitchFamily="34" charset="0"/>
            </a:endParaRPr>
          </a:p>
          <a:p>
            <a:r>
              <a:rPr lang="en-US" spc="-10">
                <a:latin typeface="Arial" panose="020B0604020202020204" pitchFamily="34" charset="0"/>
                <a:ea typeface="Arial" panose="020B0604020202020204" pitchFamily="34" charset="0"/>
              </a:rPr>
              <a:t>Các từ liên kết hữu ích cho bài văn thảo luận</a:t>
            </a:r>
            <a:endParaRPr lang="en-VN" sz="2400">
              <a:effectLst/>
              <a:latin typeface="Arial" panose="020B0604020202020204" pitchFamily="34" charset="0"/>
              <a:ea typeface="Arial" panose="020B0604020202020204" pitchFamily="34" charset="0"/>
            </a:endParaRPr>
          </a:p>
          <a:p>
            <a:endParaRPr lang="en-VN" sz="2400">
              <a:effectLst/>
              <a:latin typeface="Arial" panose="020B0604020202020204" pitchFamily="34" charset="0"/>
              <a:ea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 calcmode="lin" valueType="num">
                                      <p:cBhvr additive="base">
                                        <p:cTn id="7"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 calcmode="lin" valueType="num">
                                      <p:cBhvr additive="base">
                                        <p:cTn id="13"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anim calcmode="lin" valueType="num">
                                      <p:cBhvr additive="base">
                                        <p:cTn id="19"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xEl>
                                              <p:pRg st="4" end="4"/>
                                            </p:txEl>
                                          </p:spTgt>
                                        </p:tgtEl>
                                        <p:attrNameLst>
                                          <p:attrName>style.visibility</p:attrName>
                                        </p:attrNameLst>
                                      </p:cBhvr>
                                      <p:to>
                                        <p:strVal val="visible"/>
                                      </p:to>
                                    </p:set>
                                    <p:anim calcmode="lin" valueType="num">
                                      <p:cBhvr additive="base">
                                        <p:cTn id="25"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49B36-EF1C-4942-8AB3-82A32BC4EFBF}"/>
              </a:ext>
            </a:extLst>
          </p:cNvPr>
          <p:cNvSpPr>
            <a:spLocks noGrp="1"/>
          </p:cNvSpPr>
          <p:nvPr>
            <p:ph type="ctrTitle"/>
          </p:nvPr>
        </p:nvSpPr>
        <p:spPr>
          <a:xfrm>
            <a:off x="1404730" y="2058574"/>
            <a:ext cx="9382540" cy="1370426"/>
          </a:xfrm>
        </p:spPr>
        <p:txBody>
          <a:bodyPr>
            <a:normAutofit fontScale="90000"/>
          </a:bodyPr>
          <a:lstStyle/>
          <a:p>
            <a:pPr eaLnBrk="1" fontAlgn="auto" hangingPunct="1">
              <a:spcAft>
                <a:spcPts val="0"/>
              </a:spcAft>
              <a:defRPr/>
            </a:pPr>
            <a:r>
              <a:rPr lang="en-US" sz="4000" dirty="0" err="1">
                <a:effectLst/>
                <a:latin typeface="Arial" panose="020B0604020202020204" pitchFamily="34" charset="0"/>
              </a:rPr>
              <a:t>Thế</a:t>
            </a:r>
            <a:r>
              <a:rPr lang="en-US" sz="4000" dirty="0">
                <a:effectLst/>
                <a:latin typeface="Arial" panose="020B0604020202020204" pitchFamily="34" charset="0"/>
              </a:rPr>
              <a:t> </a:t>
            </a:r>
            <a:r>
              <a:rPr lang="en-US" sz="4000" dirty="0" err="1">
                <a:effectLst/>
                <a:latin typeface="Arial" panose="020B0604020202020204" pitchFamily="34" charset="0"/>
              </a:rPr>
              <a:t>nào</a:t>
            </a:r>
            <a:r>
              <a:rPr lang="en-US" sz="4000" dirty="0">
                <a:effectLst/>
                <a:latin typeface="Arial" panose="020B0604020202020204" pitchFamily="34" charset="0"/>
              </a:rPr>
              <a:t> </a:t>
            </a:r>
            <a:r>
              <a:rPr lang="en-US" sz="4000" dirty="0" err="1">
                <a:effectLst/>
                <a:latin typeface="Arial" panose="020B0604020202020204" pitchFamily="34" charset="0"/>
              </a:rPr>
              <a:t>gọi</a:t>
            </a:r>
            <a:r>
              <a:rPr lang="en-US" sz="4000" dirty="0">
                <a:effectLst/>
                <a:latin typeface="Arial" panose="020B0604020202020204" pitchFamily="34" charset="0"/>
              </a:rPr>
              <a:t> </a:t>
            </a:r>
            <a:r>
              <a:rPr lang="en-US" sz="4000" dirty="0" err="1">
                <a:effectLst/>
                <a:latin typeface="Arial" panose="020B0604020202020204" pitchFamily="34" charset="0"/>
              </a:rPr>
              <a:t>là</a:t>
            </a:r>
            <a:r>
              <a:rPr lang="en-US" sz="4000" dirty="0">
                <a:effectLst/>
                <a:latin typeface="Arial" panose="020B0604020202020204" pitchFamily="34" charset="0"/>
              </a:rPr>
              <a:t> </a:t>
            </a:r>
            <a:r>
              <a:rPr lang="en-US" sz="4000" dirty="0" err="1">
                <a:effectLst/>
                <a:latin typeface="Arial" panose="020B0604020202020204" pitchFamily="34" charset="0"/>
              </a:rPr>
              <a:t>một</a:t>
            </a:r>
            <a:r>
              <a:rPr lang="en-US" sz="4000" dirty="0">
                <a:effectLst/>
                <a:latin typeface="Arial" panose="020B0604020202020204" pitchFamily="34" charset="0"/>
              </a:rPr>
              <a:t> </a:t>
            </a:r>
            <a:r>
              <a:rPr lang="en-US" sz="4000" dirty="0" err="1">
                <a:effectLst/>
                <a:latin typeface="Arial" panose="020B0604020202020204" pitchFamily="34" charset="0"/>
              </a:rPr>
              <a:t>bài</a:t>
            </a:r>
            <a:r>
              <a:rPr lang="en-US" sz="4000" dirty="0">
                <a:effectLst/>
                <a:latin typeface="Arial" panose="020B0604020202020204" pitchFamily="34" charset="0"/>
              </a:rPr>
              <a:t> </a:t>
            </a:r>
            <a:r>
              <a:rPr lang="en-US" sz="4000" dirty="0" err="1">
                <a:effectLst/>
                <a:latin typeface="Arial" panose="020B0604020202020204" pitchFamily="34" charset="0"/>
              </a:rPr>
              <a:t>văn</a:t>
            </a:r>
            <a:r>
              <a:rPr lang="en-US" sz="4000" dirty="0">
                <a:effectLst/>
                <a:latin typeface="Arial" panose="020B0604020202020204" pitchFamily="34" charset="0"/>
              </a:rPr>
              <a:t> </a:t>
            </a:r>
            <a:r>
              <a:rPr lang="en-US" sz="4000" dirty="0" err="1">
                <a:effectLst/>
                <a:latin typeface="Arial" panose="020B0604020202020204" pitchFamily="34" charset="0"/>
              </a:rPr>
              <a:t>thảo</a:t>
            </a:r>
            <a:r>
              <a:rPr lang="en-US" sz="4000" dirty="0">
                <a:effectLst/>
                <a:latin typeface="Arial" panose="020B0604020202020204" pitchFamily="34" charset="0"/>
              </a:rPr>
              <a:t> </a:t>
            </a:r>
            <a:r>
              <a:rPr lang="en-US" sz="4000" dirty="0" err="1">
                <a:effectLst/>
                <a:latin typeface="Arial" panose="020B0604020202020204" pitchFamily="34" charset="0"/>
              </a:rPr>
              <a:t>luận</a:t>
            </a:r>
            <a:r>
              <a:rPr lang="en-US" sz="4000" dirty="0">
                <a:effectLst/>
                <a:latin typeface="Arial" panose="020B0604020202020204" pitchFamily="34" charset="0"/>
              </a:rPr>
              <a:t>?</a:t>
            </a:r>
            <a:br>
              <a:rPr lang="en-US" sz="4000" dirty="0">
                <a:effectLst/>
                <a:latin typeface="Arial" panose="020B0604020202020204" pitchFamily="34" charset="0"/>
              </a:rPr>
            </a:br>
            <a:br>
              <a:rPr lang="en-GB" altLang="en-US" dirty="0"/>
            </a:br>
            <a:endParaRPr lang="en-GB" sz="2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GB" altLang="en-US" sz="3600" dirty="0" err="1"/>
              <a:t>Thế</a:t>
            </a:r>
            <a:r>
              <a:rPr lang="en-GB" altLang="en-US" sz="3600" dirty="0"/>
              <a:t> </a:t>
            </a:r>
            <a:r>
              <a:rPr lang="en-GB" altLang="en-US" sz="3600" dirty="0" err="1"/>
              <a:t>nào</a:t>
            </a:r>
            <a:r>
              <a:rPr lang="en-GB" altLang="en-US" sz="3600" dirty="0"/>
              <a:t> </a:t>
            </a:r>
            <a:r>
              <a:rPr lang="en-GB" altLang="en-US" sz="3600" dirty="0" err="1"/>
              <a:t>gọi</a:t>
            </a:r>
            <a:r>
              <a:rPr lang="en-GB" altLang="en-US" sz="3600" dirty="0"/>
              <a:t> </a:t>
            </a:r>
            <a:r>
              <a:rPr lang="en-GB" altLang="en-US" sz="3600" dirty="0" err="1"/>
              <a:t>là</a:t>
            </a:r>
            <a:r>
              <a:rPr lang="en-GB" altLang="en-US" sz="3600" dirty="0"/>
              <a:t> </a:t>
            </a:r>
            <a:r>
              <a:rPr lang="en-GB" altLang="en-US" sz="3600" dirty="0" err="1"/>
              <a:t>một</a:t>
            </a:r>
            <a:r>
              <a:rPr lang="en-GB" altLang="en-US" sz="3600" dirty="0"/>
              <a:t> </a:t>
            </a:r>
            <a:r>
              <a:rPr lang="en-GB" altLang="en-US" sz="3600" dirty="0" err="1"/>
              <a:t>bài</a:t>
            </a:r>
            <a:r>
              <a:rPr lang="en-GB" altLang="en-US" sz="3600" dirty="0"/>
              <a:t> </a:t>
            </a:r>
            <a:r>
              <a:rPr lang="en-GB" altLang="en-US" sz="3600" dirty="0" err="1"/>
              <a:t>văn</a:t>
            </a:r>
            <a:r>
              <a:rPr lang="en-GB" altLang="en-US" sz="3600" dirty="0"/>
              <a:t> </a:t>
            </a:r>
            <a:r>
              <a:rPr lang="en-GB" altLang="en-US" sz="3600" dirty="0" err="1"/>
              <a:t>thảo</a:t>
            </a:r>
            <a:r>
              <a:rPr lang="en-GB" altLang="en-US" sz="3600" dirty="0"/>
              <a:t> </a:t>
            </a:r>
            <a:r>
              <a:rPr lang="en-GB" altLang="en-US" sz="3600" dirty="0" err="1"/>
              <a:t>luận</a:t>
            </a:r>
            <a:r>
              <a:rPr lang="en-GB" altLang="en-US" sz="3600" dirty="0"/>
              <a:t>?</a:t>
            </a: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a:xfrm>
            <a:off x="209550" y="1266825"/>
            <a:ext cx="11772900" cy="4656138"/>
          </a:xfrm>
        </p:spPr>
        <p:txBody>
          <a:bodyPr/>
          <a:lstStyle/>
          <a:p>
            <a:pPr>
              <a:buFont typeface="Wingdings" pitchFamily="2" charset="2"/>
              <a:buChar char="ü"/>
            </a:pPr>
            <a:r>
              <a:rPr lang="en-GB" sz="2400" dirty="0"/>
              <a:t>Các bài văn thảo luận nhằm trình bày một cái nhìn khách quan, không thiên vị và cân bằng về một chủ đề hay vấn đề.</a:t>
            </a:r>
          </a:p>
          <a:p>
            <a:pPr>
              <a:buFont typeface="Wingdings" pitchFamily="2" charset="2"/>
              <a:buChar char="ü"/>
            </a:pPr>
            <a:r>
              <a:rPr lang="vi-VN" dirty="0"/>
              <a:t>Các bài văn thảo luận luôn trình bày cả hai mặt của chủ đề.</a:t>
            </a:r>
            <a:endParaRPr lang="en-GB" sz="2400" dirty="0"/>
          </a:p>
          <a:p>
            <a:pPr>
              <a:buFont typeface="Wingdings" pitchFamily="2" charset="2"/>
              <a:buChar char="ü"/>
            </a:pPr>
            <a:r>
              <a:rPr lang="vi-VN" dirty="0"/>
              <a:t>Khi viết một bài văn thảo luận, điều quan trọng là phải duy trì lập trường trung lập xuyên suốt để thiết lập một lập luận mang đầy đủ thông tin và không thiên vị.</a:t>
            </a:r>
          </a:p>
          <a:p>
            <a:pPr>
              <a:buFont typeface="Wingdings" pitchFamily="2" charset="2"/>
              <a:buChar char="ü"/>
            </a:pPr>
            <a:r>
              <a:rPr lang="vi-VN" dirty="0"/>
              <a:t>Câu hỏi của bài thảo luận sẽ yêu cầu bạn: 'thảo luận' về một chủ đề gây tranh cãi.</a:t>
            </a:r>
            <a:r>
              <a:rPr lang="en-GB" dirty="0"/>
              <a:t> </a:t>
            </a:r>
            <a:endParaRPr lang="en-VN" sz="2400" dirty="0">
              <a:effectLst/>
              <a:latin typeface="Arial" panose="020B0604020202020204" pitchFamily="34" charset="0"/>
              <a:ea typeface="Arial" panose="020B0604020202020204" pitchFamily="34" charset="0"/>
            </a:endParaRPr>
          </a:p>
        </p:txBody>
      </p:sp>
      <p:pic>
        <p:nvPicPr>
          <p:cNvPr id="2" name="Picture 4" descr="Gold Scales Of Justice Icon Isolated Stock Vector - Illustration of justice,  libra: 90974095">
            <a:extLst>
              <a:ext uri="{FF2B5EF4-FFF2-40B4-BE49-F238E27FC236}">
                <a16:creationId xmlns:a16="http://schemas.microsoft.com/office/drawing/2014/main" id="{251B21CB-73F4-19B4-17C4-FCC654A48C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32" r="-2" b="10769"/>
          <a:stretch/>
        </p:blipFill>
        <p:spPr bwMode="auto">
          <a:xfrm>
            <a:off x="6847067" y="4322022"/>
            <a:ext cx="2738947" cy="226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1973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animEffect transition="in" filter="barn(inVertical)">
                                      <p:cBhvr>
                                        <p:cTn id="15" dur="500"/>
                                        <p:tgtEl>
                                          <p:spTgt spid="1331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314">
                                            <p:txEl>
                                              <p:pRg st="3" end="3"/>
                                            </p:txEl>
                                          </p:spTgt>
                                        </p:tgtEl>
                                        <p:attrNameLst>
                                          <p:attrName>style.visibility</p:attrName>
                                        </p:attrNameLst>
                                      </p:cBhvr>
                                      <p:to>
                                        <p:strVal val="visible"/>
                                      </p:to>
                                    </p:set>
                                    <p:animEffect transition="in" filter="barn(inVertical)">
                                      <p:cBhvr>
                                        <p:cTn id="20" dur="500"/>
                                        <p:tgtEl>
                                          <p:spTgt spid="13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r>
              <a:rPr lang="en-US" sz="3600" spc="-10" dirty="0" err="1">
                <a:latin typeface="Arial" panose="020B0604020202020204" pitchFamily="34" charset="0"/>
                <a:ea typeface="Arial" panose="020B0604020202020204" pitchFamily="34" charset="0"/>
              </a:rPr>
              <a:t>Vị</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trí</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của</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người</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viết</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trong</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một</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bài</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văn</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thảo</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luận</a:t>
            </a:r>
            <a:endParaRPr lang="en-US" sz="3600" spc="-10" dirty="0">
              <a:effectLst/>
              <a:latin typeface="Arial" panose="020B0604020202020204" pitchFamily="34" charset="0"/>
              <a:ea typeface="Arial" panose="020B0604020202020204" pitchFamily="34" charset="0"/>
            </a:endParaRP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a:buFont typeface="Wingdings" pitchFamily="2" charset="2"/>
              <a:buChar char="Ø"/>
            </a:pPr>
            <a:r>
              <a:rPr lang="en-VN" sz="2400">
                <a:effectLst/>
                <a:latin typeface="Arial" panose="020B0604020202020204" pitchFamily="34" charset="0"/>
                <a:ea typeface="Arial" panose="020B0604020202020204" pitchFamily="34" charset="0"/>
              </a:rPr>
              <a:t>Người viết văn thảo luận nên luôn duy trì một quan điểm trung lập ở ngôi thứ ba xuyên suốt bài văn. </a:t>
            </a:r>
          </a:p>
        </p:txBody>
      </p:sp>
      <p:pic>
        <p:nvPicPr>
          <p:cNvPr id="3" name="Picture 2">
            <a:extLst>
              <a:ext uri="{FF2B5EF4-FFF2-40B4-BE49-F238E27FC236}">
                <a16:creationId xmlns:a16="http://schemas.microsoft.com/office/drawing/2014/main" id="{1ADA614A-0F82-61F0-B313-51379B852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017" y="2884347"/>
            <a:ext cx="3944073" cy="2629382"/>
          </a:xfrm>
          <a:prstGeom prst="rect">
            <a:avLst/>
          </a:prstGeom>
        </p:spPr>
      </p:pic>
    </p:spTree>
    <p:extLst>
      <p:ext uri="{BB962C8B-B14F-4D97-AF65-F5344CB8AC3E}">
        <p14:creationId xmlns:p14="http://schemas.microsoft.com/office/powerpoint/2010/main" val="145782954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49B36-EF1C-4942-8AB3-82A32BC4EFBF}"/>
              </a:ext>
            </a:extLst>
          </p:cNvPr>
          <p:cNvSpPr>
            <a:spLocks noGrp="1"/>
          </p:cNvSpPr>
          <p:nvPr>
            <p:ph type="ctrTitle"/>
          </p:nvPr>
        </p:nvSpPr>
        <p:spPr>
          <a:xfrm>
            <a:off x="940904" y="1979061"/>
            <a:ext cx="10508973" cy="1449939"/>
          </a:xfrm>
        </p:spPr>
        <p:txBody>
          <a:bodyPr>
            <a:normAutofit/>
          </a:bodyPr>
          <a:lstStyle/>
          <a:p>
            <a:r>
              <a:rPr lang="en-US" sz="4000" spc="-10" dirty="0" err="1">
                <a:effectLst/>
                <a:latin typeface="Arial" panose="020B0604020202020204" pitchFamily="34" charset="0"/>
                <a:ea typeface="Arial" panose="020B0604020202020204" pitchFamily="34" charset="0"/>
              </a:rPr>
              <a:t>Cấu</a:t>
            </a:r>
            <a:r>
              <a:rPr lang="en-US" sz="4000" spc="-10" dirty="0">
                <a:effectLst/>
                <a:latin typeface="Arial" panose="020B0604020202020204" pitchFamily="34" charset="0"/>
                <a:ea typeface="Arial" panose="020B0604020202020204" pitchFamily="34" charset="0"/>
              </a:rPr>
              <a:t> </a:t>
            </a:r>
            <a:r>
              <a:rPr lang="en-US" sz="4000" spc="-10" dirty="0" err="1">
                <a:effectLst/>
                <a:latin typeface="Arial" panose="020B0604020202020204" pitchFamily="34" charset="0"/>
                <a:ea typeface="Arial" panose="020B0604020202020204" pitchFamily="34" charset="0"/>
              </a:rPr>
              <a:t>trúc</a:t>
            </a:r>
            <a:r>
              <a:rPr lang="en-US" sz="4000" spc="-10" dirty="0">
                <a:effectLst/>
                <a:latin typeface="Arial" panose="020B0604020202020204" pitchFamily="34" charset="0"/>
                <a:ea typeface="Arial" panose="020B0604020202020204" pitchFamily="34" charset="0"/>
              </a:rPr>
              <a:t> </a:t>
            </a:r>
            <a:r>
              <a:rPr lang="en-US" sz="4000" spc="-10" dirty="0" err="1">
                <a:effectLst/>
                <a:latin typeface="Arial" panose="020B0604020202020204" pitchFamily="34" charset="0"/>
                <a:ea typeface="Arial" panose="020B0604020202020204" pitchFamily="34" charset="0"/>
              </a:rPr>
              <a:t>cơ</a:t>
            </a:r>
            <a:r>
              <a:rPr lang="en-US" sz="4000" spc="-10" dirty="0">
                <a:effectLst/>
                <a:latin typeface="Arial" panose="020B0604020202020204" pitchFamily="34" charset="0"/>
                <a:ea typeface="Arial" panose="020B0604020202020204" pitchFamily="34" charset="0"/>
              </a:rPr>
              <a:t> </a:t>
            </a:r>
            <a:r>
              <a:rPr lang="en-US" sz="4000" spc="-10" dirty="0" err="1">
                <a:effectLst/>
                <a:latin typeface="Arial" panose="020B0604020202020204" pitchFamily="34" charset="0"/>
                <a:ea typeface="Arial" panose="020B0604020202020204" pitchFamily="34" charset="0"/>
              </a:rPr>
              <a:t>bản</a:t>
            </a:r>
            <a:r>
              <a:rPr lang="en-US" sz="4000" spc="-10" dirty="0">
                <a:effectLst/>
                <a:latin typeface="Arial" panose="020B0604020202020204" pitchFamily="34" charset="0"/>
                <a:ea typeface="Arial" panose="020B0604020202020204" pitchFamily="34" charset="0"/>
              </a:rPr>
              <a:t> </a:t>
            </a:r>
            <a:r>
              <a:rPr lang="en-US" sz="4000" spc="-10" dirty="0" err="1">
                <a:effectLst/>
                <a:latin typeface="Arial" panose="020B0604020202020204" pitchFamily="34" charset="0"/>
                <a:ea typeface="Arial" panose="020B0604020202020204" pitchFamily="34" charset="0"/>
              </a:rPr>
              <a:t>của</a:t>
            </a:r>
            <a:r>
              <a:rPr lang="en-US" sz="4000" spc="-10" dirty="0">
                <a:effectLst/>
                <a:latin typeface="Arial" panose="020B0604020202020204" pitchFamily="34" charset="0"/>
                <a:ea typeface="Arial" panose="020B0604020202020204" pitchFamily="34" charset="0"/>
              </a:rPr>
              <a:t> </a:t>
            </a:r>
            <a:r>
              <a:rPr lang="en-US" sz="4000" spc="-10" dirty="0" err="1">
                <a:effectLst/>
                <a:latin typeface="Arial" panose="020B0604020202020204" pitchFamily="34" charset="0"/>
                <a:ea typeface="Arial" panose="020B0604020202020204" pitchFamily="34" charset="0"/>
              </a:rPr>
              <a:t>một</a:t>
            </a:r>
            <a:r>
              <a:rPr lang="en-US" sz="4000" spc="-10" dirty="0">
                <a:effectLst/>
                <a:latin typeface="Arial" panose="020B0604020202020204" pitchFamily="34" charset="0"/>
                <a:ea typeface="Arial" panose="020B0604020202020204" pitchFamily="34" charset="0"/>
              </a:rPr>
              <a:t> </a:t>
            </a:r>
            <a:r>
              <a:rPr lang="en-US" sz="4000" spc="-10" dirty="0" err="1">
                <a:effectLst/>
                <a:latin typeface="Arial" panose="020B0604020202020204" pitchFamily="34" charset="0"/>
                <a:ea typeface="Arial" panose="020B0604020202020204" pitchFamily="34" charset="0"/>
              </a:rPr>
              <a:t>bài</a:t>
            </a:r>
            <a:r>
              <a:rPr lang="en-US" sz="4000" spc="-10" dirty="0">
                <a:effectLst/>
                <a:latin typeface="Arial" panose="020B0604020202020204" pitchFamily="34" charset="0"/>
                <a:ea typeface="Arial" panose="020B0604020202020204" pitchFamily="34" charset="0"/>
              </a:rPr>
              <a:t> </a:t>
            </a:r>
            <a:r>
              <a:rPr lang="en-US" sz="4000" spc="-10" dirty="0" err="1">
                <a:effectLst/>
                <a:latin typeface="Arial" panose="020B0604020202020204" pitchFamily="34" charset="0"/>
                <a:ea typeface="Arial" panose="020B0604020202020204" pitchFamily="34" charset="0"/>
              </a:rPr>
              <a:t>văn</a:t>
            </a:r>
            <a:r>
              <a:rPr lang="en-US" sz="4000" spc="-10" dirty="0">
                <a:effectLst/>
                <a:latin typeface="Arial" panose="020B0604020202020204" pitchFamily="34" charset="0"/>
                <a:ea typeface="Arial" panose="020B0604020202020204" pitchFamily="34" charset="0"/>
              </a:rPr>
              <a:t> </a:t>
            </a:r>
            <a:r>
              <a:rPr lang="en-US" sz="4000" spc="-10" dirty="0" err="1">
                <a:effectLst/>
                <a:latin typeface="Arial" panose="020B0604020202020204" pitchFamily="34" charset="0"/>
                <a:ea typeface="Arial" panose="020B0604020202020204" pitchFamily="34" charset="0"/>
              </a:rPr>
              <a:t>thảo</a:t>
            </a:r>
            <a:r>
              <a:rPr lang="en-US" sz="4000" spc="-10" dirty="0">
                <a:effectLst/>
                <a:latin typeface="Arial" panose="020B0604020202020204" pitchFamily="34" charset="0"/>
                <a:ea typeface="Arial" panose="020B0604020202020204" pitchFamily="34" charset="0"/>
              </a:rPr>
              <a:t> </a:t>
            </a:r>
            <a:r>
              <a:rPr lang="en-US" sz="4000" spc="-10" dirty="0" err="1">
                <a:effectLst/>
                <a:latin typeface="Arial" panose="020B0604020202020204" pitchFamily="34" charset="0"/>
                <a:ea typeface="Arial" panose="020B0604020202020204" pitchFamily="34" charset="0"/>
              </a:rPr>
              <a:t>luận</a:t>
            </a:r>
            <a:endParaRPr lang="en-US" sz="4000" spc="-1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06036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a:xfrm>
            <a:off x="183356" y="-34926"/>
            <a:ext cx="11825288" cy="1075449"/>
          </a:xfrm>
        </p:spPr>
        <p:txBody>
          <a:bodyPr/>
          <a:lstStyle/>
          <a:p>
            <a:pPr eaLnBrk="1" hangingPunct="1"/>
            <a:r>
              <a:rPr lang="en-GB" dirty="0"/>
              <a:t>Văn thảo luận luôn trình bày cả hai mặt của cuộc thảo luận</a:t>
            </a:r>
            <a:endParaRPr lang="en-GB" altLang="en-US" dirty="0"/>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lvl="2" eaLnBrk="1" hangingPunct="1"/>
            <a:r>
              <a:rPr lang="en-GB" altLang="en-US" dirty="0"/>
              <a:t>			       </a:t>
            </a:r>
            <a:r>
              <a:rPr lang="en-GB" altLang="en-US" dirty="0" err="1">
                <a:solidFill>
                  <a:schemeClr val="accent4"/>
                </a:solidFill>
              </a:rPr>
              <a:t>Ưu</a:t>
            </a:r>
            <a:r>
              <a:rPr lang="en-GB" altLang="en-US" dirty="0">
                <a:solidFill>
                  <a:schemeClr val="accent4"/>
                </a:solidFill>
              </a:rPr>
              <a:t> </a:t>
            </a:r>
            <a:r>
              <a:rPr lang="en-GB" altLang="en-US" dirty="0" err="1">
                <a:solidFill>
                  <a:schemeClr val="accent4"/>
                </a:solidFill>
              </a:rPr>
              <a:t>điểm</a:t>
            </a:r>
            <a:r>
              <a:rPr lang="en-GB" altLang="en-US" dirty="0">
                <a:solidFill>
                  <a:schemeClr val="accent4"/>
                </a:solidFill>
              </a:rPr>
              <a:t>			        </a:t>
            </a:r>
            <a:r>
              <a:rPr lang="en-GB" altLang="en-US" dirty="0" err="1">
                <a:solidFill>
                  <a:schemeClr val="accent4"/>
                </a:solidFill>
              </a:rPr>
              <a:t>Nhược</a:t>
            </a:r>
            <a:r>
              <a:rPr lang="en-GB" altLang="en-US" dirty="0">
                <a:solidFill>
                  <a:schemeClr val="accent4"/>
                </a:solidFill>
              </a:rPr>
              <a:t> </a:t>
            </a:r>
            <a:r>
              <a:rPr lang="en-GB" altLang="en-US" dirty="0" err="1">
                <a:solidFill>
                  <a:schemeClr val="accent4"/>
                </a:solidFill>
              </a:rPr>
              <a:t>điểm</a:t>
            </a:r>
            <a:endParaRPr lang="en-GB" altLang="en-US" dirty="0">
              <a:solidFill>
                <a:schemeClr val="accent4"/>
              </a:solidFill>
            </a:endParaRPr>
          </a:p>
          <a:p>
            <a:pPr marL="0" indent="0">
              <a:buNone/>
            </a:pPr>
            <a:endParaRPr lang="en-VN" sz="2400" dirty="0">
              <a:effectLst/>
              <a:latin typeface="Arial" panose="020B0604020202020204" pitchFamily="34" charset="0"/>
              <a:ea typeface="Arial" panose="020B0604020202020204" pitchFamily="34" charset="0"/>
            </a:endParaRPr>
          </a:p>
          <a:p>
            <a:endParaRPr lang="en-VN" sz="2400" dirty="0">
              <a:effectLst/>
              <a:latin typeface="Arial" panose="020B0604020202020204" pitchFamily="34" charset="0"/>
              <a:ea typeface="Arial" panose="020B0604020202020204" pitchFamily="34" charset="0"/>
            </a:endParaRPr>
          </a:p>
        </p:txBody>
      </p:sp>
      <p:graphicFrame>
        <p:nvGraphicFramePr>
          <p:cNvPr id="2" name="Table 1">
            <a:extLst>
              <a:ext uri="{FF2B5EF4-FFF2-40B4-BE49-F238E27FC236}">
                <a16:creationId xmlns:a16="http://schemas.microsoft.com/office/drawing/2014/main" id="{CF1B3C31-6CA8-5CA6-4F93-A6BD9704C002}"/>
              </a:ext>
            </a:extLst>
          </p:cNvPr>
          <p:cNvGraphicFramePr>
            <a:graphicFrameLocks noGrp="1"/>
          </p:cNvGraphicFramePr>
          <p:nvPr>
            <p:extLst>
              <p:ext uri="{D42A27DB-BD31-4B8C-83A1-F6EECF244321}">
                <p14:modId xmlns:p14="http://schemas.microsoft.com/office/powerpoint/2010/main" val="2836388018"/>
              </p:ext>
            </p:extLst>
          </p:nvPr>
        </p:nvGraphicFramePr>
        <p:xfrm>
          <a:off x="2413000" y="1943099"/>
          <a:ext cx="7658100" cy="3623608"/>
        </p:xfrm>
        <a:graphic>
          <a:graphicData uri="http://schemas.openxmlformats.org/drawingml/2006/table">
            <a:tbl>
              <a:tblPr firstRow="1" firstCol="1" bandRow="1">
                <a:tableStyleId>{0660B408-B3CF-4A94-85FC-2B1E0A45F4A2}</a:tableStyleId>
              </a:tblPr>
              <a:tblGrid>
                <a:gridCol w="3829050">
                  <a:extLst>
                    <a:ext uri="{9D8B030D-6E8A-4147-A177-3AD203B41FA5}">
                      <a16:colId xmlns:a16="http://schemas.microsoft.com/office/drawing/2014/main" val="3434268685"/>
                    </a:ext>
                  </a:extLst>
                </a:gridCol>
                <a:gridCol w="3829050">
                  <a:extLst>
                    <a:ext uri="{9D8B030D-6E8A-4147-A177-3AD203B41FA5}">
                      <a16:colId xmlns:a16="http://schemas.microsoft.com/office/drawing/2014/main" val="316401111"/>
                    </a:ext>
                  </a:extLst>
                </a:gridCol>
              </a:tblGrid>
              <a:tr h="489500">
                <a:tc>
                  <a:txBody>
                    <a:bodyPr/>
                    <a:lstStyle/>
                    <a:p>
                      <a:pPr algn="ctr"/>
                      <a:r>
                        <a:rPr lang="en-US" sz="2000" dirty="0" err="1">
                          <a:solidFill>
                            <a:schemeClr val="bg1"/>
                          </a:solidFill>
                          <a:effectLst/>
                        </a:rPr>
                        <a:t>Nên</a:t>
                      </a:r>
                      <a:r>
                        <a:rPr lang="en-US" sz="2000" dirty="0">
                          <a:solidFill>
                            <a:schemeClr val="bg1"/>
                          </a:solidFill>
                          <a:effectLst/>
                        </a:rPr>
                        <a:t> </a:t>
                      </a:r>
                      <a:r>
                        <a:rPr lang="en-US" sz="2000" dirty="0" err="1">
                          <a:solidFill>
                            <a:schemeClr val="bg1"/>
                          </a:solidFill>
                          <a:effectLst/>
                        </a:rPr>
                        <a:t>giữ</a:t>
                      </a:r>
                      <a:r>
                        <a:rPr lang="en-US" sz="2000" dirty="0">
                          <a:solidFill>
                            <a:schemeClr val="bg1"/>
                          </a:solidFill>
                          <a:effectLst/>
                        </a:rPr>
                        <a:t> </a:t>
                      </a:r>
                      <a:r>
                        <a:rPr lang="en-US" sz="2000" dirty="0" err="1">
                          <a:solidFill>
                            <a:schemeClr val="bg1"/>
                          </a:solidFill>
                          <a:effectLst/>
                        </a:rPr>
                        <a:t>đồng</a:t>
                      </a:r>
                      <a:r>
                        <a:rPr lang="en-US" sz="2000" dirty="0">
                          <a:solidFill>
                            <a:schemeClr val="bg1"/>
                          </a:solidFill>
                          <a:effectLst/>
                        </a:rPr>
                        <a:t> </a:t>
                      </a:r>
                      <a:r>
                        <a:rPr lang="en-US" sz="2000" dirty="0" err="1">
                          <a:solidFill>
                            <a:schemeClr val="bg1"/>
                          </a:solidFill>
                          <a:effectLst/>
                        </a:rPr>
                        <a:t>phục</a:t>
                      </a:r>
                      <a:endParaRPr lang="en-VN"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5B0C"/>
                    </a:solidFill>
                  </a:tcPr>
                </a:tc>
                <a:tc>
                  <a:txBody>
                    <a:bodyPr/>
                    <a:lstStyle/>
                    <a:p>
                      <a:pPr algn="ctr"/>
                      <a:r>
                        <a:rPr lang="en-US" sz="2000" dirty="0" err="1">
                          <a:solidFill>
                            <a:schemeClr val="bg1"/>
                          </a:solidFill>
                          <a:effectLst/>
                        </a:rPr>
                        <a:t>Nên</a:t>
                      </a:r>
                      <a:r>
                        <a:rPr lang="en-US" sz="2000" dirty="0">
                          <a:solidFill>
                            <a:schemeClr val="bg1"/>
                          </a:solidFill>
                          <a:effectLst/>
                        </a:rPr>
                        <a:t> </a:t>
                      </a:r>
                      <a:r>
                        <a:rPr lang="en-US" sz="2000" dirty="0" err="1">
                          <a:solidFill>
                            <a:schemeClr val="bg1"/>
                          </a:solidFill>
                          <a:effectLst/>
                        </a:rPr>
                        <a:t>bỏ</a:t>
                      </a:r>
                      <a:r>
                        <a:rPr lang="en-US" sz="2000" dirty="0">
                          <a:solidFill>
                            <a:schemeClr val="bg1"/>
                          </a:solidFill>
                          <a:effectLst/>
                        </a:rPr>
                        <a:t> </a:t>
                      </a:r>
                      <a:r>
                        <a:rPr lang="en-US" sz="2000" dirty="0" err="1">
                          <a:solidFill>
                            <a:schemeClr val="bg1"/>
                          </a:solidFill>
                          <a:effectLst/>
                        </a:rPr>
                        <a:t>đồng</a:t>
                      </a:r>
                      <a:r>
                        <a:rPr lang="en-US" sz="2000" dirty="0">
                          <a:solidFill>
                            <a:schemeClr val="bg1"/>
                          </a:solidFill>
                          <a:effectLst/>
                        </a:rPr>
                        <a:t> </a:t>
                      </a:r>
                      <a:r>
                        <a:rPr lang="en-US" sz="2000" dirty="0" err="1">
                          <a:solidFill>
                            <a:schemeClr val="bg1"/>
                          </a:solidFill>
                          <a:effectLst/>
                        </a:rPr>
                        <a:t>phục</a:t>
                      </a:r>
                      <a:endParaRPr lang="en-VN"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5B0C"/>
                    </a:solidFill>
                  </a:tcPr>
                </a:tc>
                <a:extLst>
                  <a:ext uri="{0D108BD9-81ED-4DB2-BD59-A6C34878D82A}">
                    <a16:rowId xmlns:a16="http://schemas.microsoft.com/office/drawing/2014/main" val="922852990"/>
                  </a:ext>
                </a:extLst>
              </a:tr>
              <a:tr h="548173">
                <a:tc>
                  <a:txBody>
                    <a:bodyPr/>
                    <a:lstStyle/>
                    <a:p>
                      <a:pPr algn="just">
                        <a:lnSpc>
                          <a:spcPct val="150000"/>
                        </a:lnSpc>
                      </a:pPr>
                      <a:r>
                        <a:rPr lang="en-US" sz="1600" b="0" dirty="0">
                          <a:solidFill>
                            <a:schemeClr val="accent4"/>
                          </a:solidFill>
                          <a:effectLst/>
                        </a:rPr>
                        <a:t>1. </a:t>
                      </a:r>
                      <a:r>
                        <a:rPr lang="en-US" sz="1600" b="0" dirty="0" err="1">
                          <a:solidFill>
                            <a:schemeClr val="accent4"/>
                          </a:solidFill>
                          <a:effectLst/>
                        </a:rPr>
                        <a:t>Dễ</a:t>
                      </a:r>
                      <a:r>
                        <a:rPr lang="en-US" sz="1600" b="0" dirty="0">
                          <a:solidFill>
                            <a:schemeClr val="accent4"/>
                          </a:solidFill>
                          <a:effectLst/>
                        </a:rPr>
                        <a:t> </a:t>
                      </a:r>
                      <a:r>
                        <a:rPr lang="en-US" sz="1600" b="0" dirty="0" err="1">
                          <a:solidFill>
                            <a:schemeClr val="accent4"/>
                          </a:solidFill>
                          <a:effectLst/>
                        </a:rPr>
                        <a:t>dàng</a:t>
                      </a:r>
                      <a:r>
                        <a:rPr lang="en-US" sz="1600" b="0" dirty="0">
                          <a:solidFill>
                            <a:schemeClr val="accent4"/>
                          </a:solidFill>
                          <a:effectLst/>
                        </a:rPr>
                        <a:t> </a:t>
                      </a:r>
                      <a:r>
                        <a:rPr lang="en-US" sz="1600" b="0" dirty="0" err="1">
                          <a:solidFill>
                            <a:schemeClr val="accent4"/>
                          </a:solidFill>
                          <a:effectLst/>
                        </a:rPr>
                        <a:t>nhận</a:t>
                      </a:r>
                      <a:r>
                        <a:rPr lang="en-US" sz="1600" b="0" dirty="0">
                          <a:solidFill>
                            <a:schemeClr val="accent4"/>
                          </a:solidFill>
                          <a:effectLst/>
                        </a:rPr>
                        <a:t> ra </a:t>
                      </a:r>
                      <a:r>
                        <a:rPr lang="en-US" sz="1600" b="0" dirty="0" err="1">
                          <a:solidFill>
                            <a:schemeClr val="accent4"/>
                          </a:solidFill>
                          <a:effectLst/>
                        </a:rPr>
                        <a:t>đây</a:t>
                      </a:r>
                      <a:r>
                        <a:rPr lang="en-US" sz="1600" b="0" dirty="0">
                          <a:solidFill>
                            <a:schemeClr val="accent4"/>
                          </a:solidFill>
                          <a:effectLst/>
                        </a:rPr>
                        <a:t> </a:t>
                      </a:r>
                      <a:r>
                        <a:rPr lang="en-US" sz="1600" b="0" dirty="0" err="1">
                          <a:solidFill>
                            <a:schemeClr val="accent4"/>
                          </a:solidFill>
                          <a:effectLst/>
                        </a:rPr>
                        <a:t>là</a:t>
                      </a:r>
                      <a:r>
                        <a:rPr lang="en-US" sz="1600" b="0" dirty="0">
                          <a:solidFill>
                            <a:schemeClr val="accent4"/>
                          </a:solidFill>
                          <a:effectLst/>
                        </a:rPr>
                        <a:t> </a:t>
                      </a:r>
                      <a:r>
                        <a:rPr lang="en-US" sz="1600" b="0" dirty="0" err="1">
                          <a:solidFill>
                            <a:schemeClr val="accent4"/>
                          </a:solidFill>
                          <a:effectLst/>
                        </a:rPr>
                        <a:t>học</a:t>
                      </a:r>
                      <a:r>
                        <a:rPr lang="en-US" sz="1600" b="0" dirty="0">
                          <a:solidFill>
                            <a:schemeClr val="accent4"/>
                          </a:solidFill>
                          <a:effectLst/>
                        </a:rPr>
                        <a:t> </a:t>
                      </a:r>
                      <a:r>
                        <a:rPr lang="en-US" sz="1600" b="0" dirty="0" err="1">
                          <a:solidFill>
                            <a:schemeClr val="accent4"/>
                          </a:solidFill>
                          <a:effectLst/>
                        </a:rPr>
                        <a:t>sinh</a:t>
                      </a:r>
                      <a:r>
                        <a:rPr lang="en-US" sz="1600" b="0" dirty="0">
                          <a:solidFill>
                            <a:schemeClr val="accent4"/>
                          </a:solidFill>
                          <a:effectLst/>
                        </a:rPr>
                        <a:t> - </a:t>
                      </a:r>
                      <a:r>
                        <a:rPr lang="en-US" sz="1600" b="0" dirty="0" err="1">
                          <a:solidFill>
                            <a:schemeClr val="accent4"/>
                          </a:solidFill>
                          <a:effectLst/>
                        </a:rPr>
                        <a:t>trở</a:t>
                      </a:r>
                      <a:r>
                        <a:rPr lang="en-US" sz="1600" b="0" dirty="0">
                          <a:solidFill>
                            <a:schemeClr val="accent4"/>
                          </a:solidFill>
                          <a:effectLst/>
                        </a:rPr>
                        <a:t> </a:t>
                      </a:r>
                      <a:r>
                        <a:rPr lang="en-US" sz="1600" b="0" dirty="0" err="1">
                          <a:solidFill>
                            <a:schemeClr val="accent4"/>
                          </a:solidFill>
                          <a:effectLst/>
                        </a:rPr>
                        <a:t>nên</a:t>
                      </a:r>
                      <a:r>
                        <a:rPr lang="en-US" sz="1600" b="0" dirty="0">
                          <a:solidFill>
                            <a:schemeClr val="accent4"/>
                          </a:solidFill>
                          <a:effectLst/>
                        </a:rPr>
                        <a:t> an </a:t>
                      </a:r>
                      <a:r>
                        <a:rPr lang="en-US" sz="1600" b="0" dirty="0" err="1">
                          <a:solidFill>
                            <a:schemeClr val="accent4"/>
                          </a:solidFill>
                          <a:effectLst/>
                        </a:rPr>
                        <a:t>toàn</a:t>
                      </a:r>
                      <a:r>
                        <a:rPr lang="en-US" sz="1600" b="0" dirty="0">
                          <a:solidFill>
                            <a:schemeClr val="accent4"/>
                          </a:solidFill>
                          <a:effectLst/>
                        </a:rPr>
                        <a:t>.</a:t>
                      </a:r>
                      <a:endParaRPr lang="en-VN" sz="16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en-US" sz="1600" dirty="0">
                          <a:solidFill>
                            <a:schemeClr val="accent4"/>
                          </a:solidFill>
                          <a:effectLst/>
                        </a:rPr>
                        <a:t>1. </a:t>
                      </a:r>
                      <a:r>
                        <a:rPr lang="en-US" sz="1600" dirty="0" err="1">
                          <a:solidFill>
                            <a:schemeClr val="accent4"/>
                          </a:solidFill>
                          <a:effectLst/>
                        </a:rPr>
                        <a:t>Không</a:t>
                      </a:r>
                      <a:r>
                        <a:rPr lang="en-US" sz="1600" dirty="0">
                          <a:solidFill>
                            <a:schemeClr val="accent4"/>
                          </a:solidFill>
                          <a:effectLst/>
                        </a:rPr>
                        <a:t> </a:t>
                      </a:r>
                      <a:r>
                        <a:rPr lang="en-US" sz="1600" dirty="0" err="1">
                          <a:solidFill>
                            <a:schemeClr val="accent4"/>
                          </a:solidFill>
                          <a:effectLst/>
                        </a:rPr>
                        <a:t>cho</a:t>
                      </a:r>
                      <a:r>
                        <a:rPr lang="en-US" sz="1600" dirty="0">
                          <a:solidFill>
                            <a:schemeClr val="accent4"/>
                          </a:solidFill>
                          <a:effectLst/>
                        </a:rPr>
                        <a:t> </a:t>
                      </a:r>
                      <a:r>
                        <a:rPr lang="en-US" sz="1600" dirty="0" err="1">
                          <a:solidFill>
                            <a:schemeClr val="accent4"/>
                          </a:solidFill>
                          <a:effectLst/>
                        </a:rPr>
                        <a:t>phép</a:t>
                      </a:r>
                      <a:r>
                        <a:rPr lang="en-US" sz="1600" dirty="0">
                          <a:solidFill>
                            <a:schemeClr val="accent4"/>
                          </a:solidFill>
                          <a:effectLst/>
                        </a:rPr>
                        <a:t> </a:t>
                      </a:r>
                      <a:r>
                        <a:rPr lang="en-US" sz="1600" dirty="0" err="1">
                          <a:solidFill>
                            <a:schemeClr val="accent4"/>
                          </a:solidFill>
                          <a:effectLst/>
                        </a:rPr>
                        <a:t>học</a:t>
                      </a:r>
                      <a:r>
                        <a:rPr lang="en-US" sz="1600" dirty="0">
                          <a:solidFill>
                            <a:schemeClr val="accent4"/>
                          </a:solidFill>
                          <a:effectLst/>
                        </a:rPr>
                        <a:t> </a:t>
                      </a:r>
                      <a:r>
                        <a:rPr lang="en-US" sz="1600" dirty="0" err="1">
                          <a:solidFill>
                            <a:schemeClr val="accent4"/>
                          </a:solidFill>
                          <a:effectLst/>
                        </a:rPr>
                        <a:t>sinh</a:t>
                      </a:r>
                      <a:r>
                        <a:rPr lang="en-US" sz="1600" dirty="0">
                          <a:solidFill>
                            <a:schemeClr val="accent4"/>
                          </a:solidFill>
                          <a:effectLst/>
                        </a:rPr>
                        <a:t> </a:t>
                      </a:r>
                      <a:r>
                        <a:rPr lang="en-US" sz="1600" dirty="0" err="1">
                          <a:solidFill>
                            <a:schemeClr val="accent4"/>
                          </a:solidFill>
                          <a:effectLst/>
                        </a:rPr>
                        <a:t>thể</a:t>
                      </a:r>
                      <a:r>
                        <a:rPr lang="en-US" sz="1600" dirty="0">
                          <a:solidFill>
                            <a:schemeClr val="accent4"/>
                          </a:solidFill>
                          <a:effectLst/>
                        </a:rPr>
                        <a:t> </a:t>
                      </a:r>
                      <a:r>
                        <a:rPr lang="en-US" sz="1600" dirty="0" err="1">
                          <a:solidFill>
                            <a:schemeClr val="accent4"/>
                          </a:solidFill>
                          <a:effectLst/>
                        </a:rPr>
                        <a:t>hiện</a:t>
                      </a:r>
                      <a:r>
                        <a:rPr lang="en-US" sz="1600" dirty="0">
                          <a:solidFill>
                            <a:schemeClr val="accent4"/>
                          </a:solidFill>
                          <a:effectLst/>
                        </a:rPr>
                        <a:t> </a:t>
                      </a:r>
                      <a:r>
                        <a:rPr lang="en-US" sz="1600" dirty="0" err="1">
                          <a:solidFill>
                            <a:schemeClr val="accent4"/>
                          </a:solidFill>
                          <a:effectLst/>
                        </a:rPr>
                        <a:t>được</a:t>
                      </a:r>
                      <a:r>
                        <a:rPr lang="en-US" sz="1600" dirty="0">
                          <a:solidFill>
                            <a:schemeClr val="accent4"/>
                          </a:solidFill>
                          <a:effectLst/>
                        </a:rPr>
                        <a:t> </a:t>
                      </a:r>
                      <a:r>
                        <a:rPr lang="en-US" sz="1600" dirty="0" err="1">
                          <a:solidFill>
                            <a:schemeClr val="accent4"/>
                          </a:solidFill>
                          <a:effectLst/>
                        </a:rPr>
                        <a:t>tính</a:t>
                      </a:r>
                      <a:r>
                        <a:rPr lang="en-US" sz="1600" dirty="0">
                          <a:solidFill>
                            <a:schemeClr val="accent4"/>
                          </a:solidFill>
                          <a:effectLst/>
                        </a:rPr>
                        <a:t> </a:t>
                      </a:r>
                      <a:r>
                        <a:rPr lang="en-US" sz="1600" dirty="0" err="1">
                          <a:solidFill>
                            <a:schemeClr val="accent4"/>
                          </a:solidFill>
                          <a:effectLst/>
                        </a:rPr>
                        <a:t>cá</a:t>
                      </a:r>
                      <a:r>
                        <a:rPr lang="en-US" sz="1600" dirty="0">
                          <a:solidFill>
                            <a:schemeClr val="accent4"/>
                          </a:solidFill>
                          <a:effectLst/>
                        </a:rPr>
                        <a:t> </a:t>
                      </a:r>
                      <a:r>
                        <a:rPr lang="en-US" sz="1600" dirty="0" err="1">
                          <a:solidFill>
                            <a:schemeClr val="accent4"/>
                          </a:solidFill>
                          <a:effectLst/>
                        </a:rPr>
                        <a:t>nhân</a:t>
                      </a:r>
                      <a:r>
                        <a:rPr lang="en-US" sz="1600" dirty="0">
                          <a:solidFill>
                            <a:schemeClr val="accent4"/>
                          </a:solidFill>
                          <a:effectLst/>
                        </a:rPr>
                        <a:t>.</a:t>
                      </a:r>
                      <a:endParaRPr lang="en-VN"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4911358"/>
                  </a:ext>
                </a:extLst>
              </a:tr>
              <a:tr h="837782">
                <a:tc>
                  <a:txBody>
                    <a:bodyPr/>
                    <a:lstStyle/>
                    <a:p>
                      <a:pPr algn="just">
                        <a:lnSpc>
                          <a:spcPct val="150000"/>
                        </a:lnSpc>
                      </a:pPr>
                      <a:r>
                        <a:rPr lang="en-US" sz="1600" b="0" dirty="0">
                          <a:solidFill>
                            <a:schemeClr val="accent4"/>
                          </a:solidFill>
                          <a:effectLst/>
                        </a:rPr>
                        <a:t>2. </a:t>
                      </a:r>
                      <a:r>
                        <a:rPr lang="en-US" sz="1600" b="0" dirty="0" err="1">
                          <a:solidFill>
                            <a:schemeClr val="accent4"/>
                          </a:solidFill>
                          <a:effectLst/>
                        </a:rPr>
                        <a:t>Không</a:t>
                      </a:r>
                      <a:r>
                        <a:rPr lang="en-US" sz="1600" b="0" dirty="0">
                          <a:solidFill>
                            <a:schemeClr val="accent4"/>
                          </a:solidFill>
                          <a:effectLst/>
                        </a:rPr>
                        <a:t> </a:t>
                      </a:r>
                      <a:r>
                        <a:rPr lang="en-US" sz="1600" b="0" dirty="0" err="1">
                          <a:solidFill>
                            <a:schemeClr val="accent4"/>
                          </a:solidFill>
                          <a:effectLst/>
                        </a:rPr>
                        <a:t>áp</a:t>
                      </a:r>
                      <a:r>
                        <a:rPr lang="en-US" sz="1600" b="0" dirty="0">
                          <a:solidFill>
                            <a:schemeClr val="accent4"/>
                          </a:solidFill>
                          <a:effectLst/>
                        </a:rPr>
                        <a:t> </a:t>
                      </a:r>
                      <a:r>
                        <a:rPr lang="en-US" sz="1600" b="0" dirty="0" err="1">
                          <a:solidFill>
                            <a:schemeClr val="accent4"/>
                          </a:solidFill>
                          <a:effectLst/>
                        </a:rPr>
                        <a:t>lực</a:t>
                      </a:r>
                      <a:r>
                        <a:rPr lang="en-US" sz="1600" b="0" dirty="0">
                          <a:solidFill>
                            <a:schemeClr val="accent4"/>
                          </a:solidFill>
                          <a:effectLst/>
                        </a:rPr>
                        <a:t> </a:t>
                      </a:r>
                      <a:r>
                        <a:rPr lang="en-US" sz="1600" b="0" dirty="0" err="1">
                          <a:solidFill>
                            <a:schemeClr val="accent4"/>
                          </a:solidFill>
                          <a:effectLst/>
                        </a:rPr>
                        <a:t>phải</a:t>
                      </a:r>
                      <a:r>
                        <a:rPr lang="en-US" sz="1600" b="0" dirty="0">
                          <a:solidFill>
                            <a:schemeClr val="accent4"/>
                          </a:solidFill>
                          <a:effectLst/>
                        </a:rPr>
                        <a:t> </a:t>
                      </a:r>
                      <a:r>
                        <a:rPr lang="en-US" sz="1600" b="0" dirty="0" err="1">
                          <a:solidFill>
                            <a:schemeClr val="accent4"/>
                          </a:solidFill>
                          <a:effectLst/>
                        </a:rPr>
                        <a:t>mặc</a:t>
                      </a:r>
                      <a:r>
                        <a:rPr lang="en-US" sz="1600" b="0" dirty="0">
                          <a:solidFill>
                            <a:schemeClr val="accent4"/>
                          </a:solidFill>
                          <a:effectLst/>
                        </a:rPr>
                        <a:t> </a:t>
                      </a:r>
                      <a:r>
                        <a:rPr lang="en-US" sz="1600" b="0" dirty="0" err="1">
                          <a:solidFill>
                            <a:schemeClr val="accent4"/>
                          </a:solidFill>
                          <a:effectLst/>
                        </a:rPr>
                        <a:t>đẹp</a:t>
                      </a:r>
                      <a:r>
                        <a:rPr lang="en-US" sz="1600" b="0" dirty="0">
                          <a:solidFill>
                            <a:schemeClr val="accent4"/>
                          </a:solidFill>
                          <a:effectLst/>
                        </a:rPr>
                        <a:t> </a:t>
                      </a:r>
                      <a:r>
                        <a:rPr lang="en-US" sz="1600" b="0" dirty="0" err="1">
                          <a:solidFill>
                            <a:schemeClr val="accent4"/>
                          </a:solidFill>
                          <a:effectLst/>
                        </a:rPr>
                        <a:t>mỗi</a:t>
                      </a:r>
                      <a:r>
                        <a:rPr lang="en-US" sz="1600" b="0" dirty="0">
                          <a:solidFill>
                            <a:schemeClr val="accent4"/>
                          </a:solidFill>
                          <a:effectLst/>
                        </a:rPr>
                        <a:t> </a:t>
                      </a:r>
                      <a:r>
                        <a:rPr lang="en-US" sz="1600" b="0" dirty="0" err="1">
                          <a:solidFill>
                            <a:schemeClr val="accent4"/>
                          </a:solidFill>
                          <a:effectLst/>
                        </a:rPr>
                        <a:t>ngày</a:t>
                      </a:r>
                      <a:r>
                        <a:rPr lang="en-US" sz="1600" b="0" dirty="0">
                          <a:solidFill>
                            <a:schemeClr val="accent4"/>
                          </a:solidFill>
                          <a:effectLst/>
                        </a:rPr>
                        <a:t>.</a:t>
                      </a:r>
                      <a:endParaRPr lang="en-VN" sz="16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en-US" sz="1600" dirty="0">
                          <a:solidFill>
                            <a:schemeClr val="accent4"/>
                          </a:solidFill>
                          <a:effectLst/>
                        </a:rPr>
                        <a:t>2. </a:t>
                      </a:r>
                      <a:r>
                        <a:rPr lang="en-US" sz="1600" dirty="0" err="1">
                          <a:solidFill>
                            <a:schemeClr val="accent4"/>
                          </a:solidFill>
                          <a:effectLst/>
                        </a:rPr>
                        <a:t>Các</a:t>
                      </a:r>
                      <a:r>
                        <a:rPr lang="en-US" sz="1600" dirty="0">
                          <a:solidFill>
                            <a:schemeClr val="accent4"/>
                          </a:solidFill>
                          <a:effectLst/>
                        </a:rPr>
                        <a:t> </a:t>
                      </a:r>
                      <a:r>
                        <a:rPr lang="en-US" sz="1600" dirty="0" err="1">
                          <a:solidFill>
                            <a:schemeClr val="accent4"/>
                          </a:solidFill>
                          <a:effectLst/>
                        </a:rPr>
                        <a:t>hình</a:t>
                      </a:r>
                      <a:r>
                        <a:rPr lang="en-US" sz="1600" dirty="0">
                          <a:solidFill>
                            <a:schemeClr val="accent4"/>
                          </a:solidFill>
                          <a:effectLst/>
                        </a:rPr>
                        <a:t> </a:t>
                      </a:r>
                      <a:r>
                        <a:rPr lang="en-US" sz="1600" dirty="0" err="1">
                          <a:solidFill>
                            <a:schemeClr val="accent4"/>
                          </a:solidFill>
                          <a:effectLst/>
                        </a:rPr>
                        <a:t>phạt</a:t>
                      </a:r>
                      <a:r>
                        <a:rPr lang="en-US" sz="1600" dirty="0">
                          <a:solidFill>
                            <a:schemeClr val="accent4"/>
                          </a:solidFill>
                          <a:effectLst/>
                        </a:rPr>
                        <a:t> </a:t>
                      </a:r>
                      <a:r>
                        <a:rPr lang="en-US" sz="1600" dirty="0" err="1">
                          <a:solidFill>
                            <a:schemeClr val="accent4"/>
                          </a:solidFill>
                          <a:effectLst/>
                        </a:rPr>
                        <a:t>quá</a:t>
                      </a:r>
                      <a:r>
                        <a:rPr lang="en-US" sz="1600" dirty="0">
                          <a:solidFill>
                            <a:schemeClr val="accent4"/>
                          </a:solidFill>
                          <a:effectLst/>
                        </a:rPr>
                        <a:t> </a:t>
                      </a:r>
                      <a:r>
                        <a:rPr lang="en-US" sz="1600" dirty="0" err="1">
                          <a:solidFill>
                            <a:schemeClr val="accent4"/>
                          </a:solidFill>
                          <a:effectLst/>
                        </a:rPr>
                        <a:t>nghiêm</a:t>
                      </a:r>
                      <a:r>
                        <a:rPr lang="en-US" sz="1600" dirty="0">
                          <a:solidFill>
                            <a:schemeClr val="accent4"/>
                          </a:solidFill>
                          <a:effectLst/>
                        </a:rPr>
                        <a:t> </a:t>
                      </a:r>
                      <a:r>
                        <a:rPr lang="en-US" sz="1600" dirty="0" err="1">
                          <a:solidFill>
                            <a:schemeClr val="accent4"/>
                          </a:solidFill>
                          <a:effectLst/>
                        </a:rPr>
                        <a:t>khắc</a:t>
                      </a:r>
                      <a:r>
                        <a:rPr lang="en-US" sz="1600" dirty="0">
                          <a:solidFill>
                            <a:schemeClr val="accent4"/>
                          </a:solidFill>
                          <a:effectLst/>
                        </a:rPr>
                        <a:t> </a:t>
                      </a:r>
                      <a:r>
                        <a:rPr lang="en-US" sz="1600" dirty="0" err="1">
                          <a:solidFill>
                            <a:schemeClr val="accent4"/>
                          </a:solidFill>
                          <a:effectLst/>
                        </a:rPr>
                        <a:t>đối</a:t>
                      </a:r>
                      <a:r>
                        <a:rPr lang="en-US" sz="1600" dirty="0">
                          <a:solidFill>
                            <a:schemeClr val="accent4"/>
                          </a:solidFill>
                          <a:effectLst/>
                        </a:rPr>
                        <a:t> </a:t>
                      </a:r>
                      <a:r>
                        <a:rPr lang="en-US" sz="1600" dirty="0" err="1">
                          <a:solidFill>
                            <a:schemeClr val="accent4"/>
                          </a:solidFill>
                          <a:effectLst/>
                        </a:rPr>
                        <a:t>với</a:t>
                      </a:r>
                      <a:r>
                        <a:rPr lang="en-US" sz="1600" dirty="0">
                          <a:solidFill>
                            <a:schemeClr val="accent4"/>
                          </a:solidFill>
                          <a:effectLst/>
                        </a:rPr>
                        <a:t> </a:t>
                      </a:r>
                      <a:r>
                        <a:rPr lang="en-US" sz="1600" dirty="0" err="1">
                          <a:solidFill>
                            <a:schemeClr val="accent4"/>
                          </a:solidFill>
                          <a:effectLst/>
                        </a:rPr>
                        <a:t>những</a:t>
                      </a:r>
                      <a:r>
                        <a:rPr lang="en-US" sz="1600" dirty="0">
                          <a:solidFill>
                            <a:schemeClr val="accent4"/>
                          </a:solidFill>
                          <a:effectLst/>
                        </a:rPr>
                        <a:t> </a:t>
                      </a:r>
                      <a:r>
                        <a:rPr lang="en-US" sz="1600" dirty="0" err="1">
                          <a:solidFill>
                            <a:schemeClr val="accent4"/>
                          </a:solidFill>
                          <a:effectLst/>
                        </a:rPr>
                        <a:t>học</a:t>
                      </a:r>
                      <a:r>
                        <a:rPr lang="en-US" sz="1600" dirty="0">
                          <a:solidFill>
                            <a:schemeClr val="accent4"/>
                          </a:solidFill>
                          <a:effectLst/>
                        </a:rPr>
                        <a:t> </a:t>
                      </a:r>
                      <a:r>
                        <a:rPr lang="en-US" sz="1600" dirty="0" err="1">
                          <a:solidFill>
                            <a:schemeClr val="accent4"/>
                          </a:solidFill>
                          <a:effectLst/>
                        </a:rPr>
                        <a:t>sinh</a:t>
                      </a:r>
                      <a:r>
                        <a:rPr lang="en-US" sz="1600" dirty="0">
                          <a:solidFill>
                            <a:schemeClr val="accent4"/>
                          </a:solidFill>
                          <a:effectLst/>
                        </a:rPr>
                        <a:t> </a:t>
                      </a:r>
                      <a:r>
                        <a:rPr lang="en-US" sz="1600" dirty="0" err="1">
                          <a:solidFill>
                            <a:schemeClr val="accent4"/>
                          </a:solidFill>
                          <a:effectLst/>
                        </a:rPr>
                        <a:t>không</a:t>
                      </a:r>
                      <a:r>
                        <a:rPr lang="en-US" sz="1600" dirty="0">
                          <a:solidFill>
                            <a:schemeClr val="accent4"/>
                          </a:solidFill>
                          <a:effectLst/>
                        </a:rPr>
                        <a:t> </a:t>
                      </a:r>
                      <a:r>
                        <a:rPr lang="en-US" sz="1600" dirty="0" err="1">
                          <a:solidFill>
                            <a:schemeClr val="accent4"/>
                          </a:solidFill>
                          <a:effectLst/>
                        </a:rPr>
                        <a:t>mặc</a:t>
                      </a:r>
                      <a:r>
                        <a:rPr lang="en-US" sz="1600" dirty="0">
                          <a:solidFill>
                            <a:schemeClr val="accent4"/>
                          </a:solidFill>
                          <a:effectLst/>
                        </a:rPr>
                        <a:t> </a:t>
                      </a:r>
                      <a:r>
                        <a:rPr lang="en-US" sz="1600" dirty="0" err="1">
                          <a:solidFill>
                            <a:schemeClr val="accent4"/>
                          </a:solidFill>
                          <a:effectLst/>
                        </a:rPr>
                        <a:t>đồng</a:t>
                      </a:r>
                      <a:r>
                        <a:rPr lang="en-US" sz="1600" dirty="0">
                          <a:solidFill>
                            <a:schemeClr val="accent4"/>
                          </a:solidFill>
                          <a:effectLst/>
                        </a:rPr>
                        <a:t> </a:t>
                      </a:r>
                      <a:r>
                        <a:rPr lang="en-US" sz="1600" dirty="0" err="1">
                          <a:solidFill>
                            <a:schemeClr val="accent4"/>
                          </a:solidFill>
                          <a:effectLst/>
                        </a:rPr>
                        <a:t>phục</a:t>
                      </a:r>
                      <a:r>
                        <a:rPr lang="en-US" sz="1600" dirty="0">
                          <a:solidFill>
                            <a:schemeClr val="accent4"/>
                          </a:solidFill>
                          <a:effectLst/>
                        </a:rPr>
                        <a:t> </a:t>
                      </a:r>
                      <a:r>
                        <a:rPr lang="en-US" sz="1600" dirty="0" err="1">
                          <a:solidFill>
                            <a:schemeClr val="accent4"/>
                          </a:solidFill>
                          <a:effectLst/>
                        </a:rPr>
                        <a:t>đúng</a:t>
                      </a:r>
                      <a:r>
                        <a:rPr lang="en-US" sz="1600" dirty="0">
                          <a:solidFill>
                            <a:schemeClr val="accent4"/>
                          </a:solidFill>
                          <a:effectLst/>
                        </a:rPr>
                        <a:t> </a:t>
                      </a:r>
                      <a:r>
                        <a:rPr lang="en-US" sz="1600" dirty="0" err="1">
                          <a:solidFill>
                            <a:schemeClr val="accent4"/>
                          </a:solidFill>
                          <a:effectLst/>
                        </a:rPr>
                        <a:t>cách</a:t>
                      </a:r>
                      <a:r>
                        <a:rPr lang="en-US" sz="1600" dirty="0">
                          <a:solidFill>
                            <a:schemeClr val="accent4"/>
                          </a:solidFill>
                          <a:effectLst/>
                        </a:rPr>
                        <a:t>.</a:t>
                      </a:r>
                      <a:endParaRPr lang="en-VN"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1004203"/>
                  </a:ext>
                </a:extLst>
              </a:tr>
              <a:tr h="548173">
                <a:tc>
                  <a:txBody>
                    <a:bodyPr/>
                    <a:lstStyle/>
                    <a:p>
                      <a:pPr algn="just">
                        <a:lnSpc>
                          <a:spcPct val="150000"/>
                        </a:lnSpc>
                      </a:pPr>
                      <a:r>
                        <a:rPr lang="en-US" sz="1600" b="0" dirty="0">
                          <a:solidFill>
                            <a:schemeClr val="accent4"/>
                          </a:solidFill>
                          <a:effectLst/>
                        </a:rPr>
                        <a:t>3. </a:t>
                      </a:r>
                      <a:r>
                        <a:rPr lang="en-US" sz="1600" b="0" dirty="0" err="1">
                          <a:solidFill>
                            <a:schemeClr val="accent4"/>
                          </a:solidFill>
                          <a:effectLst/>
                        </a:rPr>
                        <a:t>Làm</a:t>
                      </a:r>
                      <a:r>
                        <a:rPr lang="en-US" sz="1600" b="0" dirty="0">
                          <a:solidFill>
                            <a:schemeClr val="accent4"/>
                          </a:solidFill>
                          <a:effectLst/>
                        </a:rPr>
                        <a:t> </a:t>
                      </a:r>
                      <a:r>
                        <a:rPr lang="en-US" sz="1600" b="0" dirty="0" err="1">
                          <a:solidFill>
                            <a:schemeClr val="accent4"/>
                          </a:solidFill>
                          <a:effectLst/>
                        </a:rPr>
                        <a:t>cho</a:t>
                      </a:r>
                      <a:r>
                        <a:rPr lang="en-US" sz="1600" b="0" dirty="0">
                          <a:solidFill>
                            <a:schemeClr val="accent4"/>
                          </a:solidFill>
                          <a:effectLst/>
                        </a:rPr>
                        <a:t> </a:t>
                      </a:r>
                      <a:r>
                        <a:rPr lang="en-US" sz="1600" b="0" dirty="0" err="1">
                          <a:solidFill>
                            <a:schemeClr val="accent4"/>
                          </a:solidFill>
                          <a:effectLst/>
                        </a:rPr>
                        <a:t>mọi</a:t>
                      </a:r>
                      <a:r>
                        <a:rPr lang="en-US" sz="1600" b="0" dirty="0">
                          <a:solidFill>
                            <a:schemeClr val="accent4"/>
                          </a:solidFill>
                          <a:effectLst/>
                        </a:rPr>
                        <a:t> </a:t>
                      </a:r>
                      <a:r>
                        <a:rPr lang="en-US" sz="1600" b="0" dirty="0" err="1">
                          <a:solidFill>
                            <a:schemeClr val="accent4"/>
                          </a:solidFill>
                          <a:effectLst/>
                        </a:rPr>
                        <a:t>người</a:t>
                      </a:r>
                      <a:r>
                        <a:rPr lang="en-US" sz="1600" b="0" dirty="0">
                          <a:solidFill>
                            <a:schemeClr val="accent4"/>
                          </a:solidFill>
                          <a:effectLst/>
                        </a:rPr>
                        <a:t> </a:t>
                      </a:r>
                      <a:r>
                        <a:rPr lang="en-US" sz="1600" b="0" dirty="0" err="1">
                          <a:solidFill>
                            <a:schemeClr val="accent4"/>
                          </a:solidFill>
                          <a:effectLst/>
                        </a:rPr>
                        <a:t>cảm</a:t>
                      </a:r>
                      <a:r>
                        <a:rPr lang="en-US" sz="1600" b="0" dirty="0">
                          <a:solidFill>
                            <a:schemeClr val="accent4"/>
                          </a:solidFill>
                          <a:effectLst/>
                        </a:rPr>
                        <a:t> </a:t>
                      </a:r>
                      <a:r>
                        <a:rPr lang="en-US" sz="1600" b="0" dirty="0" err="1">
                          <a:solidFill>
                            <a:schemeClr val="accent4"/>
                          </a:solidFill>
                          <a:effectLst/>
                        </a:rPr>
                        <a:t>thấy</a:t>
                      </a:r>
                      <a:r>
                        <a:rPr lang="en-US" sz="1600" b="0" dirty="0">
                          <a:solidFill>
                            <a:schemeClr val="accent4"/>
                          </a:solidFill>
                          <a:effectLst/>
                        </a:rPr>
                        <a:t> </a:t>
                      </a:r>
                      <a:r>
                        <a:rPr lang="en-US" sz="1600" b="0" dirty="0" err="1">
                          <a:solidFill>
                            <a:schemeClr val="accent4"/>
                          </a:solidFill>
                          <a:effectLst/>
                        </a:rPr>
                        <a:t>mình</a:t>
                      </a:r>
                      <a:r>
                        <a:rPr lang="en-US" sz="1600" b="0" dirty="0">
                          <a:solidFill>
                            <a:schemeClr val="accent4"/>
                          </a:solidFill>
                          <a:effectLst/>
                        </a:rPr>
                        <a:t> </a:t>
                      </a:r>
                      <a:r>
                        <a:rPr lang="en-US" sz="1600" b="0" dirty="0" err="1">
                          <a:solidFill>
                            <a:schemeClr val="accent4"/>
                          </a:solidFill>
                          <a:effectLst/>
                        </a:rPr>
                        <a:t>là</a:t>
                      </a:r>
                      <a:r>
                        <a:rPr lang="en-US" sz="1600" b="0" dirty="0">
                          <a:solidFill>
                            <a:schemeClr val="accent4"/>
                          </a:solidFill>
                          <a:effectLst/>
                        </a:rPr>
                        <a:t> </a:t>
                      </a:r>
                      <a:r>
                        <a:rPr lang="en-US" sz="1600" b="0" dirty="0" err="1">
                          <a:solidFill>
                            <a:schemeClr val="accent4"/>
                          </a:solidFill>
                          <a:effectLst/>
                        </a:rPr>
                        <a:t>một</a:t>
                      </a:r>
                      <a:r>
                        <a:rPr lang="en-US" sz="1600" b="0" dirty="0">
                          <a:solidFill>
                            <a:schemeClr val="accent4"/>
                          </a:solidFill>
                          <a:effectLst/>
                        </a:rPr>
                        <a:t> </a:t>
                      </a:r>
                      <a:r>
                        <a:rPr lang="en-US" sz="1600" b="0" dirty="0" err="1">
                          <a:solidFill>
                            <a:schemeClr val="accent4"/>
                          </a:solidFill>
                          <a:effectLst/>
                        </a:rPr>
                        <a:t>phần</a:t>
                      </a:r>
                      <a:r>
                        <a:rPr lang="en-US" sz="1600" b="0" dirty="0">
                          <a:solidFill>
                            <a:schemeClr val="accent4"/>
                          </a:solidFill>
                          <a:effectLst/>
                        </a:rPr>
                        <a:t> </a:t>
                      </a:r>
                      <a:r>
                        <a:rPr lang="en-US" sz="1600" b="0" dirty="0" err="1">
                          <a:solidFill>
                            <a:schemeClr val="accent4"/>
                          </a:solidFill>
                          <a:effectLst/>
                        </a:rPr>
                        <a:t>của</a:t>
                      </a:r>
                      <a:r>
                        <a:rPr lang="en-US" sz="1600" b="0" dirty="0">
                          <a:solidFill>
                            <a:schemeClr val="accent4"/>
                          </a:solidFill>
                          <a:effectLst/>
                        </a:rPr>
                        <a:t> </a:t>
                      </a:r>
                      <a:r>
                        <a:rPr lang="en-US" sz="1600" b="0" dirty="0" err="1">
                          <a:solidFill>
                            <a:schemeClr val="accent4"/>
                          </a:solidFill>
                          <a:effectLst/>
                        </a:rPr>
                        <a:t>tập</a:t>
                      </a:r>
                      <a:r>
                        <a:rPr lang="en-US" sz="1600" b="0" dirty="0">
                          <a:solidFill>
                            <a:schemeClr val="accent4"/>
                          </a:solidFill>
                          <a:effectLst/>
                        </a:rPr>
                        <a:t> </a:t>
                      </a:r>
                      <a:r>
                        <a:rPr lang="en-US" sz="1600" b="0" dirty="0" err="1">
                          <a:solidFill>
                            <a:schemeClr val="accent4"/>
                          </a:solidFill>
                          <a:effectLst/>
                        </a:rPr>
                        <a:t>thể</a:t>
                      </a:r>
                      <a:r>
                        <a:rPr lang="en-US" sz="1600" b="0" dirty="0">
                          <a:solidFill>
                            <a:schemeClr val="accent4"/>
                          </a:solidFill>
                          <a:effectLst/>
                        </a:rPr>
                        <a:t>.</a:t>
                      </a:r>
                      <a:endParaRPr lang="en-VN" sz="16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en-US" sz="1600" dirty="0">
                          <a:solidFill>
                            <a:schemeClr val="accent4"/>
                          </a:solidFill>
                          <a:effectLst/>
                        </a:rPr>
                        <a:t>3. </a:t>
                      </a:r>
                      <a:r>
                        <a:rPr lang="en-US" sz="1600" dirty="0" err="1">
                          <a:solidFill>
                            <a:schemeClr val="accent4"/>
                          </a:solidFill>
                          <a:effectLst/>
                        </a:rPr>
                        <a:t>Đồng</a:t>
                      </a:r>
                      <a:r>
                        <a:rPr lang="en-US" sz="1600" dirty="0">
                          <a:solidFill>
                            <a:schemeClr val="accent4"/>
                          </a:solidFill>
                          <a:effectLst/>
                        </a:rPr>
                        <a:t> </a:t>
                      </a:r>
                      <a:r>
                        <a:rPr lang="en-US" sz="1600" dirty="0" err="1">
                          <a:solidFill>
                            <a:schemeClr val="accent4"/>
                          </a:solidFill>
                          <a:effectLst/>
                        </a:rPr>
                        <a:t>phục</a:t>
                      </a:r>
                      <a:r>
                        <a:rPr lang="en-US" sz="1600" dirty="0">
                          <a:solidFill>
                            <a:schemeClr val="accent4"/>
                          </a:solidFill>
                          <a:effectLst/>
                        </a:rPr>
                        <a:t> </a:t>
                      </a:r>
                      <a:r>
                        <a:rPr lang="en-US" sz="1600" dirty="0" err="1">
                          <a:solidFill>
                            <a:schemeClr val="accent4"/>
                          </a:solidFill>
                          <a:effectLst/>
                        </a:rPr>
                        <a:t>không</a:t>
                      </a:r>
                      <a:r>
                        <a:rPr lang="en-US" sz="1600" dirty="0">
                          <a:solidFill>
                            <a:schemeClr val="accent4"/>
                          </a:solidFill>
                          <a:effectLst/>
                        </a:rPr>
                        <a:t> </a:t>
                      </a:r>
                      <a:r>
                        <a:rPr lang="en-US" sz="1600" dirty="0" err="1">
                          <a:solidFill>
                            <a:schemeClr val="accent4"/>
                          </a:solidFill>
                          <a:effectLst/>
                        </a:rPr>
                        <a:t>hề</a:t>
                      </a:r>
                      <a:r>
                        <a:rPr lang="en-US" sz="1600" dirty="0">
                          <a:solidFill>
                            <a:schemeClr val="accent4"/>
                          </a:solidFill>
                          <a:effectLst/>
                        </a:rPr>
                        <a:t> </a:t>
                      </a:r>
                      <a:r>
                        <a:rPr lang="en-US" sz="1600" dirty="0" err="1">
                          <a:solidFill>
                            <a:schemeClr val="accent4"/>
                          </a:solidFill>
                          <a:effectLst/>
                        </a:rPr>
                        <a:t>rẻ</a:t>
                      </a:r>
                      <a:r>
                        <a:rPr lang="en-US" sz="1600" dirty="0">
                          <a:solidFill>
                            <a:schemeClr val="accent4"/>
                          </a:solidFill>
                          <a:effectLst/>
                        </a:rPr>
                        <a:t>.</a:t>
                      </a:r>
                      <a:endParaRPr lang="en-VN"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3966778"/>
                  </a:ext>
                </a:extLst>
              </a:tr>
              <a:tr h="548173">
                <a:tc>
                  <a:txBody>
                    <a:bodyPr/>
                    <a:lstStyle/>
                    <a:p>
                      <a:pPr algn="just">
                        <a:lnSpc>
                          <a:spcPct val="150000"/>
                        </a:lnSpc>
                      </a:pPr>
                      <a:r>
                        <a:rPr lang="en-US" sz="1600" b="0">
                          <a:solidFill>
                            <a:schemeClr val="accent4"/>
                          </a:solidFill>
                          <a:effectLst/>
                        </a:rPr>
                        <a:t>4. Chọn quần áo để mặc mỗi ngày rất mất thời gian</a:t>
                      </a:r>
                      <a:endParaRPr lang="en-VN" sz="16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en-US" sz="1600" dirty="0">
                          <a:solidFill>
                            <a:schemeClr val="accent4"/>
                          </a:solidFill>
                          <a:effectLst/>
                        </a:rPr>
                        <a:t>4. </a:t>
                      </a:r>
                      <a:r>
                        <a:rPr lang="en-US" sz="1600" dirty="0" err="1">
                          <a:solidFill>
                            <a:schemeClr val="accent4"/>
                          </a:solidFill>
                          <a:effectLst/>
                        </a:rPr>
                        <a:t>Thật</a:t>
                      </a:r>
                      <a:r>
                        <a:rPr lang="en-US" sz="1600" dirty="0">
                          <a:solidFill>
                            <a:schemeClr val="accent4"/>
                          </a:solidFill>
                          <a:effectLst/>
                        </a:rPr>
                        <a:t> </a:t>
                      </a:r>
                      <a:r>
                        <a:rPr lang="en-US" sz="1600" dirty="0" err="1">
                          <a:solidFill>
                            <a:schemeClr val="accent4"/>
                          </a:solidFill>
                          <a:effectLst/>
                        </a:rPr>
                        <a:t>nhàm</a:t>
                      </a:r>
                      <a:r>
                        <a:rPr lang="en-US" sz="1600" dirty="0">
                          <a:solidFill>
                            <a:schemeClr val="accent4"/>
                          </a:solidFill>
                          <a:effectLst/>
                        </a:rPr>
                        <a:t> </a:t>
                      </a:r>
                      <a:r>
                        <a:rPr lang="en-US" sz="1600" dirty="0" err="1">
                          <a:solidFill>
                            <a:schemeClr val="accent4"/>
                          </a:solidFill>
                          <a:effectLst/>
                        </a:rPr>
                        <a:t>chán</a:t>
                      </a:r>
                      <a:r>
                        <a:rPr lang="en-US" sz="1600" dirty="0">
                          <a:solidFill>
                            <a:schemeClr val="accent4"/>
                          </a:solidFill>
                          <a:effectLst/>
                        </a:rPr>
                        <a:t> </a:t>
                      </a:r>
                      <a:r>
                        <a:rPr lang="en-US" sz="1600" dirty="0" err="1">
                          <a:solidFill>
                            <a:schemeClr val="accent4"/>
                          </a:solidFill>
                          <a:effectLst/>
                        </a:rPr>
                        <a:t>khi</a:t>
                      </a:r>
                      <a:r>
                        <a:rPr lang="en-US" sz="1600" dirty="0">
                          <a:solidFill>
                            <a:schemeClr val="accent4"/>
                          </a:solidFill>
                          <a:effectLst/>
                        </a:rPr>
                        <a:t> </a:t>
                      </a:r>
                      <a:r>
                        <a:rPr lang="en-US" sz="1600" dirty="0" err="1">
                          <a:solidFill>
                            <a:schemeClr val="accent4"/>
                          </a:solidFill>
                          <a:effectLst/>
                        </a:rPr>
                        <a:t>ngày</a:t>
                      </a:r>
                      <a:r>
                        <a:rPr lang="en-US" sz="1600" dirty="0">
                          <a:solidFill>
                            <a:schemeClr val="accent4"/>
                          </a:solidFill>
                          <a:effectLst/>
                        </a:rPr>
                        <a:t> </a:t>
                      </a:r>
                      <a:r>
                        <a:rPr lang="en-US" sz="1600" dirty="0" err="1">
                          <a:solidFill>
                            <a:schemeClr val="accent4"/>
                          </a:solidFill>
                          <a:effectLst/>
                        </a:rPr>
                        <a:t>nào</a:t>
                      </a:r>
                      <a:r>
                        <a:rPr lang="en-US" sz="1600" dirty="0">
                          <a:solidFill>
                            <a:schemeClr val="accent4"/>
                          </a:solidFill>
                          <a:effectLst/>
                        </a:rPr>
                        <a:t> </a:t>
                      </a:r>
                      <a:r>
                        <a:rPr lang="en-US" sz="1600" dirty="0" err="1">
                          <a:solidFill>
                            <a:schemeClr val="accent4"/>
                          </a:solidFill>
                          <a:effectLst/>
                        </a:rPr>
                        <a:t>cũng</a:t>
                      </a:r>
                      <a:r>
                        <a:rPr lang="en-US" sz="1600" dirty="0">
                          <a:solidFill>
                            <a:schemeClr val="accent4"/>
                          </a:solidFill>
                          <a:effectLst/>
                        </a:rPr>
                        <a:t> </a:t>
                      </a:r>
                      <a:r>
                        <a:rPr lang="en-US" sz="1600" dirty="0" err="1">
                          <a:solidFill>
                            <a:schemeClr val="accent4"/>
                          </a:solidFill>
                          <a:effectLst/>
                        </a:rPr>
                        <a:t>mặc</a:t>
                      </a:r>
                      <a:r>
                        <a:rPr lang="en-US" sz="1600" dirty="0">
                          <a:solidFill>
                            <a:schemeClr val="accent4"/>
                          </a:solidFill>
                          <a:effectLst/>
                        </a:rPr>
                        <a:t> </a:t>
                      </a:r>
                      <a:r>
                        <a:rPr lang="en-US" sz="1600" dirty="0" err="1">
                          <a:solidFill>
                            <a:schemeClr val="accent4"/>
                          </a:solidFill>
                          <a:effectLst/>
                        </a:rPr>
                        <a:t>những</a:t>
                      </a:r>
                      <a:r>
                        <a:rPr lang="en-US" sz="1600" dirty="0">
                          <a:solidFill>
                            <a:schemeClr val="accent4"/>
                          </a:solidFill>
                          <a:effectLst/>
                        </a:rPr>
                        <a:t> </a:t>
                      </a:r>
                      <a:r>
                        <a:rPr lang="en-US" sz="1600" dirty="0" err="1">
                          <a:solidFill>
                            <a:schemeClr val="accent4"/>
                          </a:solidFill>
                          <a:effectLst/>
                        </a:rPr>
                        <a:t>bộ</a:t>
                      </a:r>
                      <a:r>
                        <a:rPr lang="en-US" sz="1600" dirty="0">
                          <a:solidFill>
                            <a:schemeClr val="accent4"/>
                          </a:solidFill>
                          <a:effectLst/>
                        </a:rPr>
                        <a:t> </a:t>
                      </a:r>
                      <a:r>
                        <a:rPr lang="en-US" sz="1600" dirty="0" err="1">
                          <a:solidFill>
                            <a:schemeClr val="accent4"/>
                          </a:solidFill>
                          <a:effectLst/>
                        </a:rPr>
                        <a:t>quần</a:t>
                      </a:r>
                      <a:r>
                        <a:rPr lang="en-US" sz="1600" dirty="0">
                          <a:solidFill>
                            <a:schemeClr val="accent4"/>
                          </a:solidFill>
                          <a:effectLst/>
                        </a:rPr>
                        <a:t> </a:t>
                      </a:r>
                      <a:r>
                        <a:rPr lang="en-US" sz="1600" dirty="0" err="1">
                          <a:solidFill>
                            <a:schemeClr val="accent4"/>
                          </a:solidFill>
                          <a:effectLst/>
                        </a:rPr>
                        <a:t>áo</a:t>
                      </a:r>
                      <a:r>
                        <a:rPr lang="en-US" sz="1600" dirty="0">
                          <a:solidFill>
                            <a:schemeClr val="accent4"/>
                          </a:solidFill>
                          <a:effectLst/>
                        </a:rPr>
                        <a:t> </a:t>
                      </a:r>
                      <a:r>
                        <a:rPr lang="en-US" sz="1600" dirty="0" err="1">
                          <a:solidFill>
                            <a:schemeClr val="accent4"/>
                          </a:solidFill>
                          <a:effectLst/>
                        </a:rPr>
                        <a:t>giống</a:t>
                      </a:r>
                      <a:r>
                        <a:rPr lang="en-US" sz="1600" dirty="0">
                          <a:solidFill>
                            <a:schemeClr val="accent4"/>
                          </a:solidFill>
                          <a:effectLst/>
                        </a:rPr>
                        <a:t> </a:t>
                      </a:r>
                      <a:r>
                        <a:rPr lang="en-US" sz="1600" dirty="0" err="1">
                          <a:solidFill>
                            <a:schemeClr val="accent4"/>
                          </a:solidFill>
                          <a:effectLst/>
                        </a:rPr>
                        <a:t>nhau</a:t>
                      </a:r>
                      <a:r>
                        <a:rPr lang="en-US" sz="1600" dirty="0">
                          <a:solidFill>
                            <a:schemeClr val="accent4"/>
                          </a:solidFill>
                          <a:effectLst/>
                        </a:rPr>
                        <a:t>. </a:t>
                      </a:r>
                      <a:endParaRPr lang="en-VN"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4858669"/>
                  </a:ext>
                </a:extLst>
              </a:tr>
            </a:tbl>
          </a:graphicData>
        </a:graphic>
      </p:graphicFrame>
    </p:spTree>
    <p:extLst>
      <p:ext uri="{BB962C8B-B14F-4D97-AF65-F5344CB8AC3E}">
        <p14:creationId xmlns:p14="http://schemas.microsoft.com/office/powerpoint/2010/main" val="184001620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r>
              <a:rPr lang="en-US" sz="3600" spc="-10" dirty="0" err="1">
                <a:latin typeface="Arial" panose="020B0604020202020204" pitchFamily="34" charset="0"/>
                <a:ea typeface="Arial" panose="020B0604020202020204" pitchFamily="34" charset="0"/>
              </a:rPr>
              <a:t>Cách</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lập</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dàn</a:t>
            </a:r>
            <a:r>
              <a:rPr lang="en-US" sz="3600" spc="-10" dirty="0">
                <a:latin typeface="Arial" panose="020B0604020202020204" pitchFamily="34" charset="0"/>
                <a:ea typeface="Arial" panose="020B0604020202020204" pitchFamily="34" charset="0"/>
              </a:rPr>
              <a:t> ý </a:t>
            </a:r>
            <a:r>
              <a:rPr lang="en-US" sz="3600" spc="-10" dirty="0" err="1">
                <a:latin typeface="Arial" panose="020B0604020202020204" pitchFamily="34" charset="0"/>
                <a:ea typeface="Arial" panose="020B0604020202020204" pitchFamily="34" charset="0"/>
              </a:rPr>
              <a:t>cho</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bài</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văn</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thảo</a:t>
            </a:r>
            <a:r>
              <a:rPr lang="en-US" sz="3600" spc="-10" dirty="0">
                <a:latin typeface="Arial" panose="020B0604020202020204" pitchFamily="34" charset="0"/>
                <a:ea typeface="Arial" panose="020B0604020202020204" pitchFamily="34" charset="0"/>
              </a:rPr>
              <a:t> </a:t>
            </a:r>
            <a:r>
              <a:rPr lang="en-US" sz="3600" spc="-10" dirty="0" err="1">
                <a:latin typeface="Arial" panose="020B0604020202020204" pitchFamily="34" charset="0"/>
                <a:ea typeface="Arial" panose="020B0604020202020204" pitchFamily="34" charset="0"/>
              </a:rPr>
              <a:t>luận</a:t>
            </a:r>
            <a:endParaRPr lang="en-US" sz="3600" spc="-10" dirty="0">
              <a:effectLst/>
              <a:latin typeface="Arial" panose="020B0604020202020204" pitchFamily="34" charset="0"/>
              <a:ea typeface="Arial" panose="020B0604020202020204" pitchFamily="34" charset="0"/>
            </a:endParaRP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marL="0" indent="0">
              <a:buNone/>
            </a:pPr>
            <a:endParaRPr lang="en-VN" sz="2400">
              <a:effectLst/>
              <a:latin typeface="Arial" panose="020B0604020202020204" pitchFamily="34" charset="0"/>
              <a:ea typeface="Arial" panose="020B0604020202020204" pitchFamily="34" charset="0"/>
            </a:endParaRPr>
          </a:p>
          <a:p>
            <a:endParaRPr lang="en-VN" sz="2400">
              <a:effectLst/>
              <a:latin typeface="Arial" panose="020B0604020202020204" pitchFamily="34" charset="0"/>
              <a:ea typeface="Arial" panose="020B0604020202020204" pitchFamily="34" charset="0"/>
            </a:endParaRPr>
          </a:p>
        </p:txBody>
      </p:sp>
      <p:graphicFrame>
        <p:nvGraphicFramePr>
          <p:cNvPr id="2" name="Diagram 1">
            <a:extLst>
              <a:ext uri="{FF2B5EF4-FFF2-40B4-BE49-F238E27FC236}">
                <a16:creationId xmlns:a16="http://schemas.microsoft.com/office/drawing/2014/main" id="{2C713794-237A-9D86-5292-934430CD177E}"/>
              </a:ext>
            </a:extLst>
          </p:cNvPr>
          <p:cNvGraphicFramePr/>
          <p:nvPr>
            <p:extLst>
              <p:ext uri="{D42A27DB-BD31-4B8C-83A1-F6EECF244321}">
                <p14:modId xmlns:p14="http://schemas.microsoft.com/office/powerpoint/2010/main" val="2184853146"/>
              </p:ext>
            </p:extLst>
          </p:nvPr>
        </p:nvGraphicFramePr>
        <p:xfrm>
          <a:off x="1400536" y="2048718"/>
          <a:ext cx="8586611" cy="4064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DBAB34D-A372-89AA-9549-C7D3D56FA74F}"/>
              </a:ext>
            </a:extLst>
          </p:cNvPr>
          <p:cNvSpPr txBox="1"/>
          <p:nvPr/>
        </p:nvSpPr>
        <p:spPr>
          <a:xfrm>
            <a:off x="1079168" y="1239748"/>
            <a:ext cx="3972562" cy="523220"/>
          </a:xfrm>
          <a:prstGeom prst="rect">
            <a:avLst/>
          </a:prstGeom>
          <a:noFill/>
        </p:spPr>
        <p:txBody>
          <a:bodyPr wrap="none" rtlCol="0">
            <a:spAutoFit/>
          </a:bodyPr>
          <a:lstStyle/>
          <a:p>
            <a:r>
              <a:rPr lang="en-VN" sz="2800" b="1"/>
              <a:t>Sử dụng sơ đồ tư duy</a:t>
            </a:r>
            <a:endParaRPr lang="en-VN"/>
          </a:p>
        </p:txBody>
      </p:sp>
    </p:spTree>
    <p:extLst>
      <p:ext uri="{BB962C8B-B14F-4D97-AF65-F5344CB8AC3E}">
        <p14:creationId xmlns:p14="http://schemas.microsoft.com/office/powerpoint/2010/main" val="8366238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Cấu</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trúc</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bài</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văn</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thảo</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luận</a:t>
            </a:r>
            <a:endParaRPr lang="en-GB" altLang="en-US" sz="3600" dirty="0">
              <a:ea typeface="ＭＳ Ｐゴシック" panose="020B0600070205080204" pitchFamily="34" charset="-128"/>
            </a:endParaRP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lvl="2" eaLnBrk="1" hangingPunct="1"/>
            <a:endParaRPr lang="en-GB" altLang="en-US"/>
          </a:p>
          <a:p>
            <a:endParaRPr lang="en-VN" sz="2400">
              <a:effectLst/>
              <a:latin typeface="Arial" panose="020B0604020202020204" pitchFamily="34" charset="0"/>
              <a:ea typeface="Arial" panose="020B0604020202020204" pitchFamily="34" charset="0"/>
            </a:endParaRPr>
          </a:p>
          <a:p>
            <a:endParaRPr lang="en-VN" sz="2400">
              <a:effectLst/>
              <a:latin typeface="Arial" panose="020B0604020202020204" pitchFamily="34" charset="0"/>
              <a:ea typeface="Arial" panose="020B0604020202020204" pitchFamily="34" charset="0"/>
            </a:endParaRPr>
          </a:p>
        </p:txBody>
      </p:sp>
      <p:graphicFrame>
        <p:nvGraphicFramePr>
          <p:cNvPr id="4" name="Diagram 3">
            <a:extLst>
              <a:ext uri="{FF2B5EF4-FFF2-40B4-BE49-F238E27FC236}">
                <a16:creationId xmlns:a16="http://schemas.microsoft.com/office/drawing/2014/main" id="{4B0BE1F2-80D1-C30A-DB77-B2C9E68F75B7}"/>
              </a:ext>
            </a:extLst>
          </p:cNvPr>
          <p:cNvGraphicFramePr/>
          <p:nvPr>
            <p:extLst>
              <p:ext uri="{D42A27DB-BD31-4B8C-83A1-F6EECF244321}">
                <p14:modId xmlns:p14="http://schemas.microsoft.com/office/powerpoint/2010/main" val="3948392257"/>
              </p:ext>
            </p:extLst>
          </p:nvPr>
        </p:nvGraphicFramePr>
        <p:xfrm>
          <a:off x="1003595" y="107606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8259021"/>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03b8985c2188afbbbe7fcbdfa8b223a4512"/>
  <p:tag name="ISPRING_RESOURCE_PATHS_HASH_PRESENTER" val="b67099482d4eb4e820717667418cd10cc332c8b"/>
</p:tagLst>
</file>

<file path=ppt/theme/theme1.xml><?xml version="1.0" encoding="utf-8"?>
<a:theme xmlns:a="http://schemas.openxmlformats.org/drawingml/2006/main" name="CAIE PPT 16 9 template_TG_170717">
  <a:themeElements>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fontScheme name="Generic 5-19">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FC9C4A9-4CBD-4443-A8E3-50CE13562588}" vid="{13C793B7-F658-44D2-A738-DBBFCB8A84A7}"/>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FC9C4A9-4CBD-4443-A8E3-50CE13562588}" vid="{20F84FED-FA36-4CD9-B9A2-F5803D2E8DCD}"/>
    </a:ext>
  </a:extLst>
</a:theme>
</file>

<file path=ppt/theme/theme3.xml><?xml version="1.0" encoding="utf-8"?>
<a:theme xmlns:a="http://schemas.openxmlformats.org/drawingml/2006/main" name="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FC9C4A9-4CBD-4443-A8E3-50CE13562588}" vid="{CA986C2B-710E-4659-B5FA-1D2DA08FE1F0}"/>
    </a:ext>
  </a:extLst>
</a:theme>
</file>

<file path=ppt/theme/theme4.xml><?xml version="1.0" encoding="utf-8"?>
<a:theme xmlns:a="http://schemas.openxmlformats.org/drawingml/2006/main" name="1_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FC9C4A9-4CBD-4443-A8E3-50CE13562588}" vid="{76874C9D-36C8-438F-BDBC-B36983FB927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01E6D173B44745BAD39AE974D6443C" ma:contentTypeVersion="22" ma:contentTypeDescription="Create a new document." ma:contentTypeScope="" ma:versionID="d8d439675afb8c275f835832c4f2f2a6">
  <xsd:schema xmlns:xsd="http://www.w3.org/2001/XMLSchema" xmlns:xs="http://www.w3.org/2001/XMLSchema" xmlns:p="http://schemas.microsoft.com/office/2006/metadata/properties" xmlns:ns2="9ad1216b-cdc1-40e2-a0c2-94597fd44697" xmlns:ns3="c075f540-5f70-45df-a134-17c4911f7fbe" xmlns:ns4="7424b78e-8606-4fd1-9a19-b6b90bbc0a1b" targetNamespace="http://schemas.microsoft.com/office/2006/metadata/properties" ma:root="true" ma:fieldsID="5ba6f4e651ef702194df335e4807a01b" ns2:_="" ns3:_="" ns4:_="">
    <xsd:import namespace="9ad1216b-cdc1-40e2-a0c2-94597fd44697"/>
    <xsd:import namespace="c075f540-5f70-45df-a134-17c4911f7fbe"/>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2:SharedWithUsers" minOccurs="0"/>
                <xsd:element ref="ns2:SharedWithDetails"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TaxCatchAll"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75f540-5f70-45df-a134-17c4911f7fbe"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9ad1216b-cdc1-40e2-a0c2-94597fd44697">7VPTP7ZE6X33-783906844-6485</_dlc_DocId>
    <_dlc_DocIdUrl xmlns="9ad1216b-cdc1-40e2-a0c2-94597fd44697">
      <Url>https://cambridgeorg.sharepoint.com/sites/cie/education/pd/Curriculum_Support/_layouts/15/DocIdRedir.aspx?ID=7VPTP7ZE6X33-783906844-6485</Url>
      <Description>7VPTP7ZE6X33-783906844-6485</Description>
    </_dlc_DocIdUrl>
    <lcf76f155ced4ddcb4097134ff3c332f xmlns="c075f540-5f70-45df-a134-17c4911f7fbe">
      <Terms xmlns="http://schemas.microsoft.com/office/infopath/2007/PartnerControls"/>
    </lcf76f155ced4ddcb4097134ff3c332f>
    <TaxCatchAll xmlns="7424b78e-8606-4fd1-9a19-b6b90bbc0a1b"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119B7AC-50EE-4E52-A76D-ECC2BBD39CE9}">
  <ds:schemaRefs>
    <ds:schemaRef ds:uri="http://schemas.microsoft.com/sharepoint/v3/contenttype/forms"/>
  </ds:schemaRefs>
</ds:datastoreItem>
</file>

<file path=customXml/itemProps2.xml><?xml version="1.0" encoding="utf-8"?>
<ds:datastoreItem xmlns:ds="http://schemas.openxmlformats.org/officeDocument/2006/customXml" ds:itemID="{F15FA352-35F1-48F5-AB81-87C5F8D344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c075f540-5f70-45df-a134-17c4911f7fbe"/>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74D405-E22B-47C5-9A9C-4B1D7B3D4217}">
  <ds:schemaRefs>
    <ds:schemaRef ds:uri="http://purl.org/dc/terms/"/>
    <ds:schemaRef ds:uri="http://schemas.microsoft.com/office/2006/metadata/properties"/>
    <ds:schemaRef ds:uri="http://schemas.microsoft.com/office/2006/documentManagement/types"/>
    <ds:schemaRef ds:uri="7424b78e-8606-4fd1-9a19-b6b90bbc0a1b"/>
    <ds:schemaRef ds:uri="http://purl.org/dc/elements/1.1/"/>
    <ds:schemaRef ds:uri="http://schemas.openxmlformats.org/package/2006/metadata/core-properties"/>
    <ds:schemaRef ds:uri="http://www.w3.org/XML/1998/namespace"/>
    <ds:schemaRef ds:uri="http://schemas.microsoft.com/office/infopath/2007/PartnerControls"/>
    <ds:schemaRef ds:uri="c075f540-5f70-45df-a134-17c4911f7fbe"/>
    <ds:schemaRef ds:uri="9ad1216b-cdc1-40e2-a0c2-94597fd44697"/>
    <ds:schemaRef ds:uri="http://purl.org/dc/dcmitype/"/>
  </ds:schemaRefs>
</ds:datastoreItem>
</file>

<file path=customXml/itemProps4.xml><?xml version="1.0" encoding="utf-8"?>
<ds:datastoreItem xmlns:ds="http://schemas.openxmlformats.org/officeDocument/2006/customXml" ds:itemID="{DE9656EB-ED6B-44E4-8DAE-C25050430F6D}">
  <ds:schemaRefs>
    <ds:schemaRef ds:uri="http://schemas.microsoft.com/sharepoint/events"/>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CI 16x9 ppt template - external only</Template>
  <TotalTime>1452</TotalTime>
  <Words>953</Words>
  <Application>Microsoft Office PowerPoint</Application>
  <PresentationFormat>Widescreen</PresentationFormat>
  <Paragraphs>78</Paragraphs>
  <Slides>15</Slides>
  <Notes>11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vt:i4>
      </vt:variant>
    </vt:vector>
  </HeadingPairs>
  <TitlesOfParts>
    <vt:vector size="26" baseType="lpstr">
      <vt:lpstr>Arial</vt:lpstr>
      <vt:lpstr>Calibri</vt:lpstr>
      <vt:lpstr>Helvetica Light</vt:lpstr>
      <vt:lpstr>Symbol</vt:lpstr>
      <vt:lpstr>Times New Roman</vt:lpstr>
      <vt:lpstr>Webdings</vt:lpstr>
      <vt:lpstr>Wingdings</vt:lpstr>
      <vt:lpstr>CAIE PPT 16 9 template_TG_170717</vt:lpstr>
      <vt:lpstr>Opening and closing slides</vt:lpstr>
      <vt:lpstr>Section dividers</vt:lpstr>
      <vt:lpstr>1_Section dividers</vt:lpstr>
      <vt:lpstr>Văn thảo luận</vt:lpstr>
      <vt:lpstr>Nội dung</vt:lpstr>
      <vt:lpstr>Thế nào gọi là một bài văn thảo luận?  </vt:lpstr>
      <vt:lpstr>Thế nào gọi là một bài văn thảo luận?</vt:lpstr>
      <vt:lpstr>Vị trí của người viết trong một bài văn thảo luận</vt:lpstr>
      <vt:lpstr>Cấu trúc cơ bản của một bài văn thảo luận</vt:lpstr>
      <vt:lpstr>Văn thảo luận luôn trình bày cả hai mặt của cuộc thảo luận</vt:lpstr>
      <vt:lpstr>Cách lập dàn ý cho bài văn thảo luận</vt:lpstr>
      <vt:lpstr>Cấu trúc bài văn thảo luận</vt:lpstr>
      <vt:lpstr>Một đoạn văn viết theo cấu trúc P-E-E trông như thế nào? </vt:lpstr>
      <vt:lpstr>Một đoạn văn thảo luận viết theo cấu trúc P-E-E</vt:lpstr>
      <vt:lpstr>Ví dụ về một đoạn văn có cấu trúc P-E-E</vt:lpstr>
      <vt:lpstr>Các từ liên kết hữu ích cho bài văn thảo luận  </vt:lpstr>
      <vt:lpstr>Từ nối </vt:lpstr>
      <vt:lpstr>Hoạt động tổng kết</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main title can go over three or four lines if required in 30pt</dc:title>
  <dc:creator>Kate Brown</dc:creator>
  <cp:lastModifiedBy>Sally Ellis</cp:lastModifiedBy>
  <cp:revision>26</cp:revision>
  <dcterms:created xsi:type="dcterms:W3CDTF">2023-06-22T10:23:41Z</dcterms:created>
  <dcterms:modified xsi:type="dcterms:W3CDTF">2023-09-20T15:46:13Z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0x0101009601E6D173B44745BAD39AE974D6443C</vt:lpwstr>
  </property>
  <property fmtid="{D5CDD505-2E9C-101B-9397-08002B2CF9AE}" pid="3" name="_dlc_DocIdItemGuid">
    <vt:lpwstr>a6cbd90d-50d2-4415-b048-c26b3a493bf0</vt:lpwstr>
  </property>
  <property fmtid="{D5CDD505-2E9C-101B-9397-08002B2CF9AE}" pid="4" name="MediaServiceImageTags">
    <vt:lpwstr/>
  </property>
</Properties>
</file>