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5"/>
    <p:sldMasterId id="2147485037" r:id="rId6"/>
    <p:sldMasterId id="2147485563" r:id="rId7"/>
    <p:sldMasterId id="2147485569" r:id="rId8"/>
  </p:sldMasterIdLst>
  <p:notesMasterIdLst>
    <p:notesMasterId r:id="rId25"/>
  </p:notesMasterIdLst>
  <p:handoutMasterIdLst>
    <p:handoutMasterId r:id="rId26"/>
  </p:handoutMasterIdLst>
  <p:sldIdLst>
    <p:sldId id="267" r:id="rId9"/>
    <p:sldId id="268" r:id="rId10"/>
    <p:sldId id="280" r:id="rId11"/>
    <p:sldId id="279" r:id="rId12"/>
    <p:sldId id="300" r:id="rId13"/>
    <p:sldId id="306" r:id="rId14"/>
    <p:sldId id="297" r:id="rId15"/>
    <p:sldId id="307" r:id="rId16"/>
    <p:sldId id="292" r:id="rId17"/>
    <p:sldId id="270" r:id="rId18"/>
    <p:sldId id="304" r:id="rId19"/>
    <p:sldId id="303" r:id="rId20"/>
    <p:sldId id="298" r:id="rId21"/>
    <p:sldId id="308" r:id="rId22"/>
    <p:sldId id="293" r:id="rId23"/>
    <p:sldId id="294" r:id="rId24"/>
  </p:sldIdLst>
  <p:sldSz cx="12192000" cy="6858000"/>
  <p:notesSz cx="6858000" cy="9144000"/>
  <p:custDataLst>
    <p:tags r:id="rId27"/>
  </p:custDataLst>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11">
          <p15:clr>
            <a:srgbClr val="A4A3A4"/>
          </p15:clr>
        </p15:guide>
        <p15:guide id="3" pos="3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AE112C-F9EE-4074-8DCB-D06E2077151A}" v="20" dt="2023-09-19T13:48:05.7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95"/>
    <p:restoredTop sz="94694"/>
  </p:normalViewPr>
  <p:slideViewPr>
    <p:cSldViewPr snapToGrid="0">
      <p:cViewPr varScale="1">
        <p:scale>
          <a:sx n="77" d="100"/>
          <a:sy n="77" d="100"/>
        </p:scale>
        <p:origin x="468" y="96"/>
      </p:cViewPr>
      <p:guideLst>
        <p:guide orient="horz" pos="2160"/>
        <p:guide pos="211"/>
        <p:guide pos="33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55" d="100"/>
          <a:sy n="155" d="100"/>
        </p:scale>
        <p:origin x="380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1B8ACFA-0AAD-4CF0-BDE7-B422AED5B913}"/>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9A0BB70A-911A-49DA-A3DF-62D91449820B}"/>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Footer Placeholder 3">
            <a:extLst>
              <a:ext uri="{FF2B5EF4-FFF2-40B4-BE49-F238E27FC236}">
                <a16:creationId xmlns:a16="http://schemas.microsoft.com/office/drawing/2014/main" id="{FCC5D531-D058-47F5-8524-5BBA1713F6C0}"/>
              </a:ext>
            </a:extLst>
          </p:cNvPr>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5" name="Slide Number Placeholder 4">
            <a:extLst>
              <a:ext uri="{FF2B5EF4-FFF2-40B4-BE49-F238E27FC236}">
                <a16:creationId xmlns:a16="http://schemas.microsoft.com/office/drawing/2014/main" id="{5465D612-E92A-4093-8BB8-393639041AFA}"/>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C4ACEE62-4723-1646-AEBB-D95907D97A9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0546FA1-0B09-4F51-94BE-74E313ECD142}"/>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3" name="Date Placeholder 2">
            <a:extLst>
              <a:ext uri="{FF2B5EF4-FFF2-40B4-BE49-F238E27FC236}">
                <a16:creationId xmlns:a16="http://schemas.microsoft.com/office/drawing/2014/main" id="{575FE406-654D-4BB5-86B3-592694626C9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charset="0"/>
                <a:cs typeface="MS PGothic" charset="0"/>
              </a:defRPr>
            </a:lvl1pPr>
          </a:lstStyle>
          <a:p>
            <a:pPr>
              <a:defRPr/>
            </a:pPr>
            <a:endParaRPr lang="en-US"/>
          </a:p>
        </p:txBody>
      </p:sp>
      <p:sp>
        <p:nvSpPr>
          <p:cNvPr id="4" name="Slide Image Placeholder 3">
            <a:extLst>
              <a:ext uri="{FF2B5EF4-FFF2-40B4-BE49-F238E27FC236}">
                <a16:creationId xmlns:a16="http://schemas.microsoft.com/office/drawing/2014/main" id="{8B40AB52-2D09-499E-8B72-F92B613F5F6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8CB8647-DF1A-4E90-B123-985E7BA9AAA2}"/>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endParaRPr lang="en-US" altLang="en-US" noProof="0"/>
          </a:p>
        </p:txBody>
      </p:sp>
      <p:sp>
        <p:nvSpPr>
          <p:cNvPr id="6" name="Footer Placeholder 5">
            <a:extLst>
              <a:ext uri="{FF2B5EF4-FFF2-40B4-BE49-F238E27FC236}">
                <a16:creationId xmlns:a16="http://schemas.microsoft.com/office/drawing/2014/main" id="{E5DD7667-8A19-4160-9EEE-6625797D27FB}"/>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charset="0"/>
                <a:cs typeface="MS PGothic" charset="0"/>
              </a:defRPr>
            </a:lvl1pPr>
          </a:lstStyle>
          <a:p>
            <a:pPr>
              <a:defRPr/>
            </a:pPr>
            <a:endParaRPr lang="en-US"/>
          </a:p>
        </p:txBody>
      </p:sp>
      <p:sp>
        <p:nvSpPr>
          <p:cNvPr id="7" name="Slide Number Placeholder 6">
            <a:extLst>
              <a:ext uri="{FF2B5EF4-FFF2-40B4-BE49-F238E27FC236}">
                <a16:creationId xmlns:a16="http://schemas.microsoft.com/office/drawing/2014/main" id="{E9BE7074-91B0-4792-946D-D4F2528F7B7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charset="-128"/>
              </a:defRPr>
            </a:lvl1pPr>
          </a:lstStyle>
          <a:p>
            <a:pPr>
              <a:defRPr/>
            </a:pPr>
            <a:fld id="{B62676C1-CFBE-0545-8B2F-E7532CBE4CE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ＭＳ Ｐゴシック"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a:extLst>
              <a:ext uri="{FF2B5EF4-FFF2-40B4-BE49-F238E27FC236}">
                <a16:creationId xmlns:a16="http://schemas.microsoft.com/office/drawing/2014/main" id="{822D3839-746B-4B4D-880D-17F8BB76B9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0" name="Notes Placeholder 2">
            <a:extLst>
              <a:ext uri="{FF2B5EF4-FFF2-40B4-BE49-F238E27FC236}">
                <a16:creationId xmlns:a16="http://schemas.microsoft.com/office/drawing/2014/main" id="{F9A6C8B1-BF93-6C40-B9CD-DDB633717A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2291" name="Date Placeholder 3">
            <a:extLst>
              <a:ext uri="{FF2B5EF4-FFF2-40B4-BE49-F238E27FC236}">
                <a16:creationId xmlns:a16="http://schemas.microsoft.com/office/drawing/2014/main" id="{4537CA9E-95CF-344E-ABDD-164D5341D1A5}"/>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4E519813-A675-E044-AD9D-1FD9C80D73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01288A-1C10-A241-B158-EF207F171E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latin typeface="Arial" panose="020B0604020202020204" pitchFamily="34" charset="0"/>
              <a:cs typeface="Arial" panose="020B0604020202020204" pitchFamily="34" charset="0"/>
            </a:endParaRPr>
          </a:p>
        </p:txBody>
      </p:sp>
      <p:sp>
        <p:nvSpPr>
          <p:cNvPr id="26627" name="Date Placeholder 3">
            <a:extLst>
              <a:ext uri="{FF2B5EF4-FFF2-40B4-BE49-F238E27FC236}">
                <a16:creationId xmlns:a16="http://schemas.microsoft.com/office/drawing/2014/main" id="{850EB696-1B38-5E45-8D53-9A20E937E2F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26628" name="Slide Number Placeholder 4">
            <a:extLst>
              <a:ext uri="{FF2B5EF4-FFF2-40B4-BE49-F238E27FC236}">
                <a16:creationId xmlns:a16="http://schemas.microsoft.com/office/drawing/2014/main" id="{CCB467D5-8669-D34E-9131-BCDA9A16D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2FFE80-9B79-6A4A-AC56-551614D391F6}" type="slidenum">
              <a:rPr lang="en-US" altLang="en-US" smtClean="0"/>
              <a:pPr/>
              <a:t>3</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4E519813-A675-E044-AD9D-1FD9C80D73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01288A-1C10-A241-B158-EF207F171E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latin typeface="Arial" panose="020B0604020202020204" pitchFamily="34" charset="0"/>
              <a:cs typeface="Arial" panose="020B0604020202020204" pitchFamily="34" charset="0"/>
            </a:endParaRPr>
          </a:p>
        </p:txBody>
      </p:sp>
      <p:sp>
        <p:nvSpPr>
          <p:cNvPr id="26627" name="Date Placeholder 3">
            <a:extLst>
              <a:ext uri="{FF2B5EF4-FFF2-40B4-BE49-F238E27FC236}">
                <a16:creationId xmlns:a16="http://schemas.microsoft.com/office/drawing/2014/main" id="{850EB696-1B38-5E45-8D53-9A20E937E2F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26628" name="Slide Number Placeholder 4">
            <a:extLst>
              <a:ext uri="{FF2B5EF4-FFF2-40B4-BE49-F238E27FC236}">
                <a16:creationId xmlns:a16="http://schemas.microsoft.com/office/drawing/2014/main" id="{CCB467D5-8669-D34E-9131-BCDA9A16D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2FFE80-9B79-6A4A-AC56-551614D391F6}" type="slidenum">
              <a:rPr lang="en-US" altLang="en-US" smtClean="0"/>
              <a:pPr/>
              <a:t>6</a:t>
            </a:fld>
            <a:endParaRPr lang="en-US" altLang="en-US"/>
          </a:p>
        </p:txBody>
      </p:sp>
    </p:spTree>
    <p:extLst>
      <p:ext uri="{BB962C8B-B14F-4D97-AF65-F5344CB8AC3E}">
        <p14:creationId xmlns:p14="http://schemas.microsoft.com/office/powerpoint/2010/main" val="920855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4E519813-A675-E044-AD9D-1FD9C80D73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01288A-1C10-A241-B158-EF207F171E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latin typeface="Arial" panose="020B0604020202020204" pitchFamily="34" charset="0"/>
              <a:cs typeface="Arial" panose="020B0604020202020204" pitchFamily="34" charset="0"/>
            </a:endParaRPr>
          </a:p>
        </p:txBody>
      </p:sp>
      <p:sp>
        <p:nvSpPr>
          <p:cNvPr id="26627" name="Date Placeholder 3">
            <a:extLst>
              <a:ext uri="{FF2B5EF4-FFF2-40B4-BE49-F238E27FC236}">
                <a16:creationId xmlns:a16="http://schemas.microsoft.com/office/drawing/2014/main" id="{850EB696-1B38-5E45-8D53-9A20E937E2F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26628" name="Slide Number Placeholder 4">
            <a:extLst>
              <a:ext uri="{FF2B5EF4-FFF2-40B4-BE49-F238E27FC236}">
                <a16:creationId xmlns:a16="http://schemas.microsoft.com/office/drawing/2014/main" id="{CCB467D5-8669-D34E-9131-BCDA9A16D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2FFE80-9B79-6A4A-AC56-551614D391F6}" type="slidenum">
              <a:rPr lang="en-US" altLang="en-US" smtClean="0"/>
              <a:pPr/>
              <a:t>9</a:t>
            </a:fld>
            <a:endParaRPr lang="en-US" altLang="en-US"/>
          </a:p>
        </p:txBody>
      </p:sp>
    </p:spTree>
    <p:extLst>
      <p:ext uri="{BB962C8B-B14F-4D97-AF65-F5344CB8AC3E}">
        <p14:creationId xmlns:p14="http://schemas.microsoft.com/office/powerpoint/2010/main" val="1526426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4E519813-A675-E044-AD9D-1FD9C80D73D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01288A-1C10-A241-B158-EF207F171E9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a:latin typeface="Arial" panose="020B0604020202020204" pitchFamily="34" charset="0"/>
              <a:cs typeface="Arial" panose="020B0604020202020204" pitchFamily="34" charset="0"/>
            </a:endParaRPr>
          </a:p>
        </p:txBody>
      </p:sp>
      <p:sp>
        <p:nvSpPr>
          <p:cNvPr id="26627" name="Date Placeholder 3">
            <a:extLst>
              <a:ext uri="{FF2B5EF4-FFF2-40B4-BE49-F238E27FC236}">
                <a16:creationId xmlns:a16="http://schemas.microsoft.com/office/drawing/2014/main" id="{850EB696-1B38-5E45-8D53-9A20E937E2F2}"/>
              </a:ext>
            </a:extLst>
          </p:cNvPr>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26628" name="Slide Number Placeholder 4">
            <a:extLst>
              <a:ext uri="{FF2B5EF4-FFF2-40B4-BE49-F238E27FC236}">
                <a16:creationId xmlns:a16="http://schemas.microsoft.com/office/drawing/2014/main" id="{CCB467D5-8669-D34E-9131-BCDA9A16D8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2FFE80-9B79-6A4A-AC56-551614D391F6}" type="slidenum">
              <a:rPr lang="en-US" altLang="en-US" smtClean="0"/>
              <a:pPr/>
              <a:t>15</a:t>
            </a:fld>
            <a:endParaRPr lang="en-US" altLang="en-US"/>
          </a:p>
        </p:txBody>
      </p:sp>
    </p:spTree>
    <p:extLst>
      <p:ext uri="{BB962C8B-B14F-4D97-AF65-F5344CB8AC3E}">
        <p14:creationId xmlns:p14="http://schemas.microsoft.com/office/powerpoint/2010/main" val="232478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a:defRPr/>
            </a:pPr>
            <a:endParaRPr lang="en-US"/>
          </a:p>
        </p:txBody>
      </p:sp>
    </p:spTree>
    <p:extLst>
      <p:ext uri="{BB962C8B-B14F-4D97-AF65-F5344CB8AC3E}">
        <p14:creationId xmlns:p14="http://schemas.microsoft.com/office/powerpoint/2010/main" val="2657053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a:lvl1pPr>
            <a:lvl2pPr>
              <a:defRPr lang="en-US" dirty="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069498054"/>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6" y="1579417"/>
            <a:ext cx="9811109" cy="4124350"/>
          </a:xfrm>
        </p:spPr>
        <p:txBody>
          <a:bodyPr anchor="b"/>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90445" y="5729644"/>
            <a:ext cx="7315200" cy="1007586"/>
          </a:xfrm>
        </p:spPr>
        <p:txBody>
          <a:bodyPr lIns="0" tIns="10800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228600" y="106363"/>
            <a:ext cx="11827200" cy="779462"/>
          </a:xfrm>
        </p:spPr>
        <p:txBody>
          <a:bodyPr/>
          <a:lstStyle/>
          <a:p>
            <a:r>
              <a:rPr lang="en-US"/>
              <a:t>Click to edit Master title style</a:t>
            </a:r>
          </a:p>
        </p:txBody>
      </p:sp>
    </p:spTree>
    <p:extLst>
      <p:ext uri="{BB962C8B-B14F-4D97-AF65-F5344CB8AC3E}">
        <p14:creationId xmlns:p14="http://schemas.microsoft.com/office/powerpoint/2010/main" val="1080628524"/>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07D-96F5-450D-A51E-BFD4C695F35A}"/>
              </a:ext>
            </a:extLst>
          </p:cNvPr>
          <p:cNvSpPr>
            <a:spLocks noGrp="1"/>
          </p:cNvSpPr>
          <p:nvPr>
            <p:ph type="ctrTitle"/>
          </p:nvPr>
        </p:nvSpPr>
        <p:spPr>
          <a:xfrm>
            <a:off x="811061" y="2971800"/>
            <a:ext cx="10539184" cy="2402133"/>
          </a:xfrm>
        </p:spPr>
        <p:txBody>
          <a:bodyPr anchor="t">
            <a:normAutofit/>
          </a:bodyPr>
          <a:lstStyle>
            <a:lvl1pPr algn="l">
              <a:defRPr sz="4500"/>
            </a:lvl1pPr>
          </a:lstStyle>
          <a:p>
            <a:r>
              <a:rPr lang="en-US"/>
              <a:t>Click to edit Master title style</a:t>
            </a:r>
            <a:endParaRPr lang="en-GB" dirty="0"/>
          </a:p>
        </p:txBody>
      </p:sp>
      <p:sp>
        <p:nvSpPr>
          <p:cNvPr id="3" name="Subtitle 2">
            <a:extLst>
              <a:ext uri="{FF2B5EF4-FFF2-40B4-BE49-F238E27FC236}">
                <a16:creationId xmlns:a16="http://schemas.microsoft.com/office/drawing/2014/main" id="{F468D2BD-0F7E-472F-A9EA-7F351E6A6ED0}"/>
              </a:ext>
            </a:extLst>
          </p:cNvPr>
          <p:cNvSpPr>
            <a:spLocks noGrp="1"/>
          </p:cNvSpPr>
          <p:nvPr>
            <p:ph type="subTitle" idx="1"/>
          </p:nvPr>
        </p:nvSpPr>
        <p:spPr>
          <a:xfrm>
            <a:off x="811061" y="1163639"/>
            <a:ext cx="10527463" cy="1655761"/>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Tree>
    <p:extLst>
      <p:ext uri="{BB962C8B-B14F-4D97-AF65-F5344CB8AC3E}">
        <p14:creationId xmlns:p14="http://schemas.microsoft.com/office/powerpoint/2010/main" val="25676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7308AB6-650A-4A24-A5A8-A3420DAFD548}"/>
              </a:ext>
            </a:extLst>
          </p:cNvPr>
          <p:cNvSpPr>
            <a:spLocks noGrp="1"/>
          </p:cNvSpPr>
          <p:nvPr>
            <p:ph type="ctrTitle"/>
          </p:nvPr>
        </p:nvSpPr>
        <p:spPr>
          <a:xfrm>
            <a:off x="1205661" y="2282685"/>
            <a:ext cx="9297600" cy="13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lgn="l" rtl="0" eaLnBrk="0" fontAlgn="base" hangingPunct="0">
              <a:lnSpc>
                <a:spcPts val="3800"/>
              </a:lnSpc>
              <a:spcBef>
                <a:spcPct val="0"/>
              </a:spcBef>
              <a:spcAft>
                <a:spcPct val="0"/>
              </a:spcAft>
              <a:defRPr lang="en-US" sz="3000" b="1"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stStyle>
          <a:p>
            <a:pPr lvl="0"/>
            <a:r>
              <a:rPr lang="en-GB" dirty="0"/>
              <a:t>Click to edit Master title style</a:t>
            </a:r>
            <a:endParaRPr lang="en-US" dirty="0"/>
          </a:p>
        </p:txBody>
      </p:sp>
      <p:sp>
        <p:nvSpPr>
          <p:cNvPr id="5" name="Subtitle 2">
            <a:extLst>
              <a:ext uri="{FF2B5EF4-FFF2-40B4-BE49-F238E27FC236}">
                <a16:creationId xmlns:a16="http://schemas.microsoft.com/office/drawing/2014/main" id="{D6ADC0F0-1246-44C1-B4E2-496ADB939F62}"/>
              </a:ext>
            </a:extLst>
          </p:cNvPr>
          <p:cNvSpPr>
            <a:spLocks noGrp="1"/>
          </p:cNvSpPr>
          <p:nvPr>
            <p:ph type="subTitle" idx="1"/>
          </p:nvPr>
        </p:nvSpPr>
        <p:spPr>
          <a:xfrm>
            <a:off x="1206861" y="3628410"/>
            <a:ext cx="9296400" cy="1017094"/>
          </a:xfrm>
          <a:prstGeom prst="rect">
            <a:avLst/>
          </a:prstGeom>
        </p:spPr>
        <p:txBody>
          <a:bodyPr lIns="0" rIns="0"/>
          <a:lstStyle>
            <a:lvl1pPr marL="0" indent="0" algn="l" rtl="0" eaLnBrk="0" fontAlgn="base" hangingPunct="0">
              <a:lnSpc>
                <a:spcPts val="3000"/>
              </a:lnSpc>
              <a:spcBef>
                <a:spcPct val="0"/>
              </a:spcBef>
              <a:spcAft>
                <a:spcPct val="0"/>
              </a:spcAft>
              <a:buClr>
                <a:schemeClr val="accent1"/>
              </a:buClr>
              <a:buFont typeface="Webdings" panose="05030102010509060703" pitchFamily="18" charset="2"/>
              <a:buNone/>
              <a:defRPr lang="en-US" sz="2400" kern="1200" dirty="0">
                <a:solidFill>
                  <a:schemeClr val="bg1"/>
                </a:solidFill>
                <a:latin typeface="Arial" panose="020B0604020202020204" pitchFamily="34" charset="0"/>
                <a:ea typeface="ＭＳ Ｐゴシック" panose="020B0600070205080204" pitchFamily="34" charset="-128"/>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Tree>
    <p:extLst>
      <p:ext uri="{BB962C8B-B14F-4D97-AF65-F5344CB8AC3E}">
        <p14:creationId xmlns:p14="http://schemas.microsoft.com/office/powerpoint/2010/main" val="1838790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sign off">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989ABE3-7830-1B4B-8D55-51F80607F80E}"/>
              </a:ext>
            </a:extLst>
          </p:cNvPr>
          <p:cNvSpPr txBox="1">
            <a:spLocks noChangeArrowheads="1"/>
          </p:cNvSpPr>
          <p:nvPr userDrawn="1"/>
        </p:nvSpPr>
        <p:spPr bwMode="auto">
          <a:xfrm>
            <a:off x="0" y="1700213"/>
            <a:ext cx="12192000" cy="340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defRPr/>
            </a:pPr>
            <a:r>
              <a:rPr lang="en-GB" altLang="en-US" sz="9000" b="1">
                <a:solidFill>
                  <a:schemeClr val="bg1"/>
                </a:solidFill>
              </a:rPr>
              <a:t>THANK YOU</a:t>
            </a:r>
          </a:p>
        </p:txBody>
      </p:sp>
      <p:cxnSp>
        <p:nvCxnSpPr>
          <p:cNvPr id="3" name="Straight Connector 2">
            <a:extLst>
              <a:ext uri="{FF2B5EF4-FFF2-40B4-BE49-F238E27FC236}">
                <a16:creationId xmlns:a16="http://schemas.microsoft.com/office/drawing/2014/main" id="{ED84320E-BA46-1947-B686-263D0711E819}"/>
              </a:ext>
            </a:extLst>
          </p:cNvPr>
          <p:cNvCxnSpPr>
            <a:cxnSpLocks/>
          </p:cNvCxnSpPr>
          <p:nvPr userDrawn="1"/>
        </p:nvCxnSpPr>
        <p:spPr>
          <a:xfrm>
            <a:off x="2735263" y="4232275"/>
            <a:ext cx="9456737" cy="0"/>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404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1ED5A852-1DC1-BE40-BAFC-3E1AC5CF0395}"/>
              </a:ext>
            </a:extLst>
          </p:cNvPr>
          <p:cNvSpPr>
            <a:spLocks/>
          </p:cNvSpPr>
          <p:nvPr userDrawn="1"/>
        </p:nvSpPr>
        <p:spPr bwMode="auto">
          <a:xfrm>
            <a:off x="1036638" y="3835400"/>
            <a:ext cx="5310187"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ts val="2400"/>
              </a:lnSpc>
              <a:defRPr/>
            </a:pPr>
            <a:r>
              <a:rPr lang="en-US" altLang="en-US" dirty="0">
                <a:solidFill>
                  <a:schemeClr val="bg1"/>
                </a:solidFill>
                <a:cs typeface="Arial" panose="020B0604020202020204" pitchFamily="34" charset="0"/>
              </a:rPr>
              <a:t>Email info@cambridgeinternational.org</a:t>
            </a:r>
          </a:p>
          <a:p>
            <a:pPr>
              <a:lnSpc>
                <a:spcPts val="2400"/>
              </a:lnSpc>
              <a:defRPr/>
            </a:pPr>
            <a:r>
              <a:rPr lang="en-US" altLang="en-US" dirty="0">
                <a:solidFill>
                  <a:schemeClr val="bg1"/>
                </a:solidFill>
                <a:cs typeface="Arial" panose="020B0604020202020204" pitchFamily="34" charset="0"/>
              </a:rPr>
              <a:t>or telephone +44 1223 553554</a:t>
            </a:r>
            <a:endParaRPr lang="en-GB" altLang="en-US" dirty="0">
              <a:solidFill>
                <a:schemeClr val="bg1"/>
              </a:solidFill>
              <a:cs typeface="Arial" panose="020B0604020202020204" pitchFamily="34" charset="0"/>
            </a:endParaRPr>
          </a:p>
        </p:txBody>
      </p:sp>
      <p:sp>
        <p:nvSpPr>
          <p:cNvPr id="3" name="Rectangle 12">
            <a:extLst>
              <a:ext uri="{FF2B5EF4-FFF2-40B4-BE49-F238E27FC236}">
                <a16:creationId xmlns:a16="http://schemas.microsoft.com/office/drawing/2014/main" id="{1D9B04A3-E3A4-B343-85AE-AB2CA0E632E0}"/>
              </a:ext>
            </a:extLst>
          </p:cNvPr>
          <p:cNvSpPr>
            <a:spLocks/>
          </p:cNvSpPr>
          <p:nvPr userDrawn="1"/>
        </p:nvSpPr>
        <p:spPr bwMode="auto">
          <a:xfrm>
            <a:off x="1036638" y="2292350"/>
            <a:ext cx="97409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GB" altLang="en-US" sz="3000" b="1" dirty="0">
                <a:solidFill>
                  <a:schemeClr val="bg1"/>
                </a:solidFill>
                <a:cs typeface="Arial" panose="020B0604020202020204" pitchFamily="34" charset="0"/>
              </a:rPr>
              <a:t>Learn more!</a:t>
            </a:r>
          </a:p>
          <a:p>
            <a:pPr>
              <a:defRPr/>
            </a:pPr>
            <a:r>
              <a:rPr lang="en-GB" altLang="en-US" sz="3000" dirty="0">
                <a:solidFill>
                  <a:schemeClr val="bg1"/>
                </a:solidFill>
                <a:cs typeface="Arial" panose="020B0604020202020204" pitchFamily="34" charset="0"/>
              </a:rPr>
              <a:t>Getting in touch with Cambridge is easy</a:t>
            </a:r>
          </a:p>
        </p:txBody>
      </p:sp>
    </p:spTree>
    <p:extLst>
      <p:ext uri="{BB962C8B-B14F-4D97-AF65-F5344CB8AC3E}">
        <p14:creationId xmlns:p14="http://schemas.microsoft.com/office/powerpoint/2010/main" val="351751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7207D-96F5-450D-A51E-BFD4C695F35A}"/>
              </a:ext>
            </a:extLst>
          </p:cNvPr>
          <p:cNvSpPr>
            <a:spLocks noGrp="1"/>
          </p:cNvSpPr>
          <p:nvPr>
            <p:ph type="ctrTitle"/>
          </p:nvPr>
        </p:nvSpPr>
        <p:spPr>
          <a:xfrm>
            <a:off x="811061" y="2971800"/>
            <a:ext cx="10539184" cy="2402133"/>
          </a:xfrm>
          <a:prstGeom prst="rect">
            <a:avLst/>
          </a:prstGeom>
        </p:spPr>
        <p:txBody>
          <a:bodyPr anchor="t">
            <a:normAutofit/>
          </a:bodyPr>
          <a:lstStyle>
            <a:lvl1pPr algn="l">
              <a:defRPr sz="4500"/>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F468D2BD-0F7E-472F-A9EA-7F351E6A6ED0}"/>
              </a:ext>
            </a:extLst>
          </p:cNvPr>
          <p:cNvSpPr>
            <a:spLocks noGrp="1"/>
          </p:cNvSpPr>
          <p:nvPr>
            <p:ph type="subTitle" idx="1"/>
          </p:nvPr>
        </p:nvSpPr>
        <p:spPr>
          <a:xfrm>
            <a:off x="811061" y="1163639"/>
            <a:ext cx="10527463" cy="1655761"/>
          </a:xfrm>
          <a:prstGeom prst="rect">
            <a:avLst/>
          </a:prstGeo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906900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4594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193" y="1466491"/>
            <a:ext cx="5856000" cy="524486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084499" y="1466492"/>
            <a:ext cx="5856000" cy="481353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49533839"/>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lumn - wider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194" y="1466491"/>
            <a:ext cx="4651588" cy="525348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911306" y="1466492"/>
            <a:ext cx="7125193" cy="48049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400" dirty="0" smtClean="0"/>
            </a:lvl1pPr>
            <a:lvl2pPr>
              <a:defRPr lang="en-US" sz="2000" dirty="0" smtClean="0"/>
            </a:lvl2pPr>
            <a:lvl3pPr>
              <a:defRPr lang="en-US" sz="2400" dirty="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5505271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picture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115020" y="1457865"/>
            <a:ext cx="11772181"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355600" y="4425352"/>
            <a:ext cx="11531600" cy="1837337"/>
          </a:xfr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79428033"/>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and caption be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CCAE-26AC-43C2-AB5A-15BC5FEC6C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332195-3F61-4E60-9680-1C12B43AF321}"/>
              </a:ext>
            </a:extLst>
          </p:cNvPr>
          <p:cNvSpPr>
            <a:spLocks noGrp="1"/>
          </p:cNvSpPr>
          <p:nvPr>
            <p:ph idx="1"/>
          </p:nvPr>
        </p:nvSpPr>
        <p:spPr>
          <a:xfrm>
            <a:off x="115020" y="1457865"/>
            <a:ext cx="11772181" cy="277770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dirty="0" smtClean="0"/>
            </a:lvl1pPr>
            <a:lvl2pPr>
              <a:defRPr lang="en-US" dirty="0" smtClean="0"/>
            </a:lvl2pPr>
            <a:lvl3pPr>
              <a:defRPr lang="en-US" dirty="0"/>
            </a:lvl3pPr>
            <a:lvl4pPr>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Picture Placeholder 4">
            <a:extLst>
              <a:ext uri="{FF2B5EF4-FFF2-40B4-BE49-F238E27FC236}">
                <a16:creationId xmlns:a16="http://schemas.microsoft.com/office/drawing/2014/main" id="{8EA35731-3651-41BB-A8BB-EE02757DFF72}"/>
              </a:ext>
            </a:extLst>
          </p:cNvPr>
          <p:cNvSpPr>
            <a:spLocks noGrp="1"/>
          </p:cNvSpPr>
          <p:nvPr>
            <p:ph type="pic" sz="quarter" idx="10"/>
          </p:nvPr>
        </p:nvSpPr>
        <p:spPr>
          <a:xfrm>
            <a:off x="355600" y="4425351"/>
            <a:ext cx="2966400" cy="2225615"/>
          </a:xfrm>
        </p:spPr>
        <p:txBody>
          <a:bodyPr/>
          <a:lstStyle/>
          <a:p>
            <a:pPr lvl="0"/>
            <a:r>
              <a:rPr lang="en-US" noProof="0"/>
              <a:t>Click icon to add picture</a:t>
            </a:r>
            <a:endParaRPr lang="en-GB" noProof="0"/>
          </a:p>
        </p:txBody>
      </p:sp>
      <p:sp>
        <p:nvSpPr>
          <p:cNvPr id="6" name="Text Placeholder 5">
            <a:extLst>
              <a:ext uri="{FF2B5EF4-FFF2-40B4-BE49-F238E27FC236}">
                <a16:creationId xmlns:a16="http://schemas.microsoft.com/office/drawing/2014/main" id="{26FA913D-AA74-44A9-9B48-40DC7B3C51BB}"/>
              </a:ext>
            </a:extLst>
          </p:cNvPr>
          <p:cNvSpPr>
            <a:spLocks noGrp="1"/>
          </p:cNvSpPr>
          <p:nvPr>
            <p:ph type="body" sz="quarter" idx="11"/>
          </p:nvPr>
        </p:nvSpPr>
        <p:spPr>
          <a:xfrm>
            <a:off x="3322001" y="4313808"/>
            <a:ext cx="8565200" cy="19575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lang="en-US" sz="2000" smtClean="0">
                <a:solidFill>
                  <a:srgbClr val="55C2E6"/>
                </a:solidFill>
              </a:defRPr>
            </a:lvl1pPr>
            <a:lvl2pPr>
              <a:defRPr lang="en-US" smtClean="0"/>
            </a:lvl2pPr>
            <a:lvl3pPr>
              <a:defRPr lang="en-US" sz="2000" smtClean="0">
                <a:solidFill>
                  <a:srgbClr val="55C2E6"/>
                </a:solidFill>
              </a:defRPr>
            </a:lvl3pPr>
            <a:lvl4pPr>
              <a:defRPr lang="en-US" smtClean="0"/>
            </a:lvl4pPr>
            <a:lvl5pPr>
              <a:defRPr lang="en-GB"/>
            </a:lvl5pPr>
          </a:lstStyle>
          <a:p>
            <a:pPr lvl="0"/>
            <a:r>
              <a:rPr lang="en-US"/>
              <a:t>Click to edit Master text styles</a:t>
            </a:r>
          </a:p>
        </p:txBody>
      </p:sp>
    </p:spTree>
    <p:extLst>
      <p:ext uri="{BB962C8B-B14F-4D97-AF65-F5344CB8AC3E}">
        <p14:creationId xmlns:p14="http://schemas.microsoft.com/office/powerpoint/2010/main" val="17178958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256">
            <a:extLst>
              <a:ext uri="{FF2B5EF4-FFF2-40B4-BE49-F238E27FC236}">
                <a16:creationId xmlns:a16="http://schemas.microsoft.com/office/drawing/2014/main" id="{1D1F6529-4012-B449-8C7B-AB1D821F44FA}"/>
              </a:ext>
            </a:extLst>
          </p:cNvPr>
          <p:cNvSpPr>
            <a:spLocks noEditPoints="1"/>
          </p:cNvSpPr>
          <p:nvPr userDrawn="1"/>
        </p:nvSpPr>
        <p:spPr bwMode="auto">
          <a:xfrm>
            <a:off x="433388" y="1357313"/>
            <a:ext cx="1574800" cy="1090612"/>
          </a:xfrm>
          <a:custGeom>
            <a:avLst/>
            <a:gdLst>
              <a:gd name="T0" fmla="*/ 2147483646 w 808"/>
              <a:gd name="T1" fmla="*/ 2147483646 h 746"/>
              <a:gd name="T2" fmla="*/ 0 w 808"/>
              <a:gd name="T3" fmla="*/ 2147483646 h 746"/>
              <a:gd name="T4" fmla="*/ 0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0 h 746"/>
              <a:gd name="T22" fmla="*/ 2147483646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2147483646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0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300" y="422"/>
                </a:moveTo>
                <a:lnTo>
                  <a:pt x="300" y="746"/>
                </a:lnTo>
                <a:lnTo>
                  <a:pt x="0" y="746"/>
                </a:lnTo>
                <a:lnTo>
                  <a:pt x="0" y="490"/>
                </a:lnTo>
                <a:lnTo>
                  <a:pt x="0" y="440"/>
                </a:lnTo>
                <a:lnTo>
                  <a:pt x="2" y="392"/>
                </a:lnTo>
                <a:lnTo>
                  <a:pt x="6" y="350"/>
                </a:lnTo>
                <a:lnTo>
                  <a:pt x="12" y="310"/>
                </a:lnTo>
                <a:lnTo>
                  <a:pt x="20" y="274"/>
                </a:lnTo>
                <a:lnTo>
                  <a:pt x="28" y="242"/>
                </a:lnTo>
                <a:lnTo>
                  <a:pt x="38" y="212"/>
                </a:lnTo>
                <a:lnTo>
                  <a:pt x="50" y="188"/>
                </a:lnTo>
                <a:lnTo>
                  <a:pt x="66" y="158"/>
                </a:lnTo>
                <a:lnTo>
                  <a:pt x="86" y="130"/>
                </a:lnTo>
                <a:lnTo>
                  <a:pt x="110" y="104"/>
                </a:lnTo>
                <a:lnTo>
                  <a:pt x="134" y="78"/>
                </a:lnTo>
                <a:lnTo>
                  <a:pt x="160" y="56"/>
                </a:lnTo>
                <a:lnTo>
                  <a:pt x="190" y="36"/>
                </a:lnTo>
                <a:lnTo>
                  <a:pt x="222" y="16"/>
                </a:lnTo>
                <a:lnTo>
                  <a:pt x="256" y="0"/>
                </a:lnTo>
                <a:lnTo>
                  <a:pt x="324" y="108"/>
                </a:lnTo>
                <a:lnTo>
                  <a:pt x="304" y="118"/>
                </a:lnTo>
                <a:lnTo>
                  <a:pt x="284" y="128"/>
                </a:lnTo>
                <a:lnTo>
                  <a:pt x="266" y="140"/>
                </a:lnTo>
                <a:lnTo>
                  <a:pt x="250" y="154"/>
                </a:lnTo>
                <a:lnTo>
                  <a:pt x="236" y="166"/>
                </a:lnTo>
                <a:lnTo>
                  <a:pt x="222" y="182"/>
                </a:lnTo>
                <a:lnTo>
                  <a:pt x="210" y="198"/>
                </a:lnTo>
                <a:lnTo>
                  <a:pt x="198" y="216"/>
                </a:lnTo>
                <a:lnTo>
                  <a:pt x="190" y="234"/>
                </a:lnTo>
                <a:lnTo>
                  <a:pt x="180" y="254"/>
                </a:lnTo>
                <a:lnTo>
                  <a:pt x="174" y="278"/>
                </a:lnTo>
                <a:lnTo>
                  <a:pt x="168" y="302"/>
                </a:lnTo>
                <a:lnTo>
                  <a:pt x="162" y="328"/>
                </a:lnTo>
                <a:lnTo>
                  <a:pt x="158" y="358"/>
                </a:lnTo>
                <a:lnTo>
                  <a:pt x="156" y="388"/>
                </a:lnTo>
                <a:lnTo>
                  <a:pt x="154" y="422"/>
                </a:lnTo>
                <a:lnTo>
                  <a:pt x="300" y="422"/>
                </a:lnTo>
                <a:close/>
                <a:moveTo>
                  <a:pt x="782" y="422"/>
                </a:moveTo>
                <a:lnTo>
                  <a:pt x="782" y="746"/>
                </a:lnTo>
                <a:lnTo>
                  <a:pt x="482" y="746"/>
                </a:lnTo>
                <a:lnTo>
                  <a:pt x="482" y="490"/>
                </a:lnTo>
                <a:lnTo>
                  <a:pt x="482" y="440"/>
                </a:lnTo>
                <a:lnTo>
                  <a:pt x="486" y="392"/>
                </a:lnTo>
                <a:lnTo>
                  <a:pt x="488" y="350"/>
                </a:lnTo>
                <a:lnTo>
                  <a:pt x="494" y="310"/>
                </a:lnTo>
                <a:lnTo>
                  <a:pt x="502" y="274"/>
                </a:lnTo>
                <a:lnTo>
                  <a:pt x="510" y="242"/>
                </a:lnTo>
                <a:lnTo>
                  <a:pt x="520" y="212"/>
                </a:lnTo>
                <a:lnTo>
                  <a:pt x="532" y="188"/>
                </a:lnTo>
                <a:lnTo>
                  <a:pt x="550" y="158"/>
                </a:lnTo>
                <a:lnTo>
                  <a:pt x="570" y="130"/>
                </a:lnTo>
                <a:lnTo>
                  <a:pt x="592" y="104"/>
                </a:lnTo>
                <a:lnTo>
                  <a:pt x="616" y="78"/>
                </a:lnTo>
                <a:lnTo>
                  <a:pt x="644" y="56"/>
                </a:lnTo>
                <a:lnTo>
                  <a:pt x="672" y="36"/>
                </a:lnTo>
                <a:lnTo>
                  <a:pt x="704" y="16"/>
                </a:lnTo>
                <a:lnTo>
                  <a:pt x="738" y="0"/>
                </a:lnTo>
                <a:lnTo>
                  <a:pt x="808" y="108"/>
                </a:lnTo>
                <a:lnTo>
                  <a:pt x="786" y="118"/>
                </a:lnTo>
                <a:lnTo>
                  <a:pt x="768" y="128"/>
                </a:lnTo>
                <a:lnTo>
                  <a:pt x="750" y="140"/>
                </a:lnTo>
                <a:lnTo>
                  <a:pt x="732" y="154"/>
                </a:lnTo>
                <a:lnTo>
                  <a:pt x="718" y="166"/>
                </a:lnTo>
                <a:lnTo>
                  <a:pt x="704" y="182"/>
                </a:lnTo>
                <a:lnTo>
                  <a:pt x="692" y="198"/>
                </a:lnTo>
                <a:lnTo>
                  <a:pt x="682" y="216"/>
                </a:lnTo>
                <a:lnTo>
                  <a:pt x="672" y="234"/>
                </a:lnTo>
                <a:lnTo>
                  <a:pt x="664" y="254"/>
                </a:lnTo>
                <a:lnTo>
                  <a:pt x="656" y="278"/>
                </a:lnTo>
                <a:lnTo>
                  <a:pt x="650" y="302"/>
                </a:lnTo>
                <a:lnTo>
                  <a:pt x="644" y="328"/>
                </a:lnTo>
                <a:lnTo>
                  <a:pt x="640" y="358"/>
                </a:lnTo>
                <a:lnTo>
                  <a:pt x="638" y="388"/>
                </a:lnTo>
                <a:lnTo>
                  <a:pt x="636" y="422"/>
                </a:lnTo>
                <a:lnTo>
                  <a:pt x="782" y="422"/>
                </a:lnTo>
                <a:close/>
              </a:path>
            </a:pathLst>
          </a:custGeom>
          <a:solidFill>
            <a:srgbClr val="2CA8D4">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257">
            <a:extLst>
              <a:ext uri="{FF2B5EF4-FFF2-40B4-BE49-F238E27FC236}">
                <a16:creationId xmlns:a16="http://schemas.microsoft.com/office/drawing/2014/main" id="{706570EF-9AB3-7545-A122-BFD436F72CCB}"/>
              </a:ext>
            </a:extLst>
          </p:cNvPr>
          <p:cNvSpPr>
            <a:spLocks noEditPoints="1"/>
          </p:cNvSpPr>
          <p:nvPr userDrawn="1"/>
        </p:nvSpPr>
        <p:spPr bwMode="auto">
          <a:xfrm>
            <a:off x="9334500" y="4379913"/>
            <a:ext cx="1574800" cy="1090612"/>
          </a:xfrm>
          <a:custGeom>
            <a:avLst/>
            <a:gdLst>
              <a:gd name="T0" fmla="*/ 2147483646 w 808"/>
              <a:gd name="T1" fmla="*/ 0 h 746"/>
              <a:gd name="T2" fmla="*/ 2147483646 w 808"/>
              <a:gd name="T3" fmla="*/ 2147483646 h 746"/>
              <a:gd name="T4" fmla="*/ 2147483646 w 808"/>
              <a:gd name="T5" fmla="*/ 2147483646 h 746"/>
              <a:gd name="T6" fmla="*/ 2147483646 w 808"/>
              <a:gd name="T7" fmla="*/ 2147483646 h 746"/>
              <a:gd name="T8" fmla="*/ 2147483646 w 808"/>
              <a:gd name="T9" fmla="*/ 2147483646 h 746"/>
              <a:gd name="T10" fmla="*/ 2147483646 w 808"/>
              <a:gd name="T11" fmla="*/ 2147483646 h 746"/>
              <a:gd name="T12" fmla="*/ 2147483646 w 808"/>
              <a:gd name="T13" fmla="*/ 2147483646 h 746"/>
              <a:gd name="T14" fmla="*/ 2147483646 w 808"/>
              <a:gd name="T15" fmla="*/ 2147483646 h 746"/>
              <a:gd name="T16" fmla="*/ 2147483646 w 808"/>
              <a:gd name="T17" fmla="*/ 2147483646 h 746"/>
              <a:gd name="T18" fmla="*/ 2147483646 w 808"/>
              <a:gd name="T19" fmla="*/ 2147483646 h 746"/>
              <a:gd name="T20" fmla="*/ 2147483646 w 808"/>
              <a:gd name="T21" fmla="*/ 2147483646 h 746"/>
              <a:gd name="T22" fmla="*/ 0 w 808"/>
              <a:gd name="T23" fmla="*/ 2147483646 h 746"/>
              <a:gd name="T24" fmla="*/ 2147483646 w 808"/>
              <a:gd name="T25" fmla="*/ 2147483646 h 746"/>
              <a:gd name="T26" fmla="*/ 2147483646 w 808"/>
              <a:gd name="T27" fmla="*/ 2147483646 h 746"/>
              <a:gd name="T28" fmla="*/ 2147483646 w 808"/>
              <a:gd name="T29" fmla="*/ 2147483646 h 746"/>
              <a:gd name="T30" fmla="*/ 2147483646 w 808"/>
              <a:gd name="T31" fmla="*/ 2147483646 h 746"/>
              <a:gd name="T32" fmla="*/ 2147483646 w 808"/>
              <a:gd name="T33" fmla="*/ 2147483646 h 746"/>
              <a:gd name="T34" fmla="*/ 2147483646 w 808"/>
              <a:gd name="T35" fmla="*/ 2147483646 h 746"/>
              <a:gd name="T36" fmla="*/ 2147483646 w 808"/>
              <a:gd name="T37" fmla="*/ 2147483646 h 746"/>
              <a:gd name="T38" fmla="*/ 2147483646 w 808"/>
              <a:gd name="T39" fmla="*/ 2147483646 h 746"/>
              <a:gd name="T40" fmla="*/ 2147483646 w 808"/>
              <a:gd name="T41" fmla="*/ 2147483646 h 746"/>
              <a:gd name="T42" fmla="*/ 2147483646 w 808"/>
              <a:gd name="T43" fmla="*/ 0 h 746"/>
              <a:gd name="T44" fmla="*/ 2147483646 w 808"/>
              <a:gd name="T45" fmla="*/ 2147483646 h 746"/>
              <a:gd name="T46" fmla="*/ 2147483646 w 808"/>
              <a:gd name="T47" fmla="*/ 2147483646 h 746"/>
              <a:gd name="T48" fmla="*/ 2147483646 w 808"/>
              <a:gd name="T49" fmla="*/ 2147483646 h 746"/>
              <a:gd name="T50" fmla="*/ 2147483646 w 808"/>
              <a:gd name="T51" fmla="*/ 2147483646 h 746"/>
              <a:gd name="T52" fmla="*/ 2147483646 w 808"/>
              <a:gd name="T53" fmla="*/ 2147483646 h 746"/>
              <a:gd name="T54" fmla="*/ 2147483646 w 808"/>
              <a:gd name="T55" fmla="*/ 2147483646 h 746"/>
              <a:gd name="T56" fmla="*/ 2147483646 w 808"/>
              <a:gd name="T57" fmla="*/ 2147483646 h 746"/>
              <a:gd name="T58" fmla="*/ 2147483646 w 808"/>
              <a:gd name="T59" fmla="*/ 2147483646 h 746"/>
              <a:gd name="T60" fmla="*/ 2147483646 w 808"/>
              <a:gd name="T61" fmla="*/ 2147483646 h 746"/>
              <a:gd name="T62" fmla="*/ 2147483646 w 808"/>
              <a:gd name="T63" fmla="*/ 2147483646 h 746"/>
              <a:gd name="T64" fmla="*/ 2147483646 w 808"/>
              <a:gd name="T65" fmla="*/ 2147483646 h 746"/>
              <a:gd name="T66" fmla="*/ 2147483646 w 808"/>
              <a:gd name="T67" fmla="*/ 2147483646 h 746"/>
              <a:gd name="T68" fmla="*/ 2147483646 w 808"/>
              <a:gd name="T69" fmla="*/ 2147483646 h 746"/>
              <a:gd name="T70" fmla="*/ 2147483646 w 808"/>
              <a:gd name="T71" fmla="*/ 2147483646 h 746"/>
              <a:gd name="T72" fmla="*/ 2147483646 w 808"/>
              <a:gd name="T73" fmla="*/ 2147483646 h 746"/>
              <a:gd name="T74" fmla="*/ 2147483646 w 808"/>
              <a:gd name="T75" fmla="*/ 2147483646 h 746"/>
              <a:gd name="T76" fmla="*/ 2147483646 w 808"/>
              <a:gd name="T77" fmla="*/ 2147483646 h 746"/>
              <a:gd name="T78" fmla="*/ 2147483646 w 808"/>
              <a:gd name="T79" fmla="*/ 2147483646 h 746"/>
              <a:gd name="T80" fmla="*/ 2147483646 w 808"/>
              <a:gd name="T81" fmla="*/ 2147483646 h 746"/>
              <a:gd name="T82" fmla="*/ 2147483646 w 808"/>
              <a:gd name="T83" fmla="*/ 2147483646 h 7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08" h="746">
                <a:moveTo>
                  <a:pt x="24" y="324"/>
                </a:moveTo>
                <a:lnTo>
                  <a:pt x="24" y="0"/>
                </a:lnTo>
                <a:lnTo>
                  <a:pt x="326" y="0"/>
                </a:lnTo>
                <a:lnTo>
                  <a:pt x="326" y="256"/>
                </a:lnTo>
                <a:lnTo>
                  <a:pt x="324" y="306"/>
                </a:lnTo>
                <a:lnTo>
                  <a:pt x="322" y="352"/>
                </a:lnTo>
                <a:lnTo>
                  <a:pt x="318" y="396"/>
                </a:lnTo>
                <a:lnTo>
                  <a:pt x="312" y="436"/>
                </a:lnTo>
                <a:lnTo>
                  <a:pt x="306" y="470"/>
                </a:lnTo>
                <a:lnTo>
                  <a:pt x="298" y="502"/>
                </a:lnTo>
                <a:lnTo>
                  <a:pt x="288" y="532"/>
                </a:lnTo>
                <a:lnTo>
                  <a:pt x="276" y="556"/>
                </a:lnTo>
                <a:lnTo>
                  <a:pt x="258" y="586"/>
                </a:lnTo>
                <a:lnTo>
                  <a:pt x="238" y="616"/>
                </a:lnTo>
                <a:lnTo>
                  <a:pt x="216" y="642"/>
                </a:lnTo>
                <a:lnTo>
                  <a:pt x="192" y="666"/>
                </a:lnTo>
                <a:lnTo>
                  <a:pt x="164" y="690"/>
                </a:lnTo>
                <a:lnTo>
                  <a:pt x="134" y="710"/>
                </a:lnTo>
                <a:lnTo>
                  <a:pt x="102" y="728"/>
                </a:lnTo>
                <a:lnTo>
                  <a:pt x="68" y="746"/>
                </a:lnTo>
                <a:lnTo>
                  <a:pt x="0" y="636"/>
                </a:lnTo>
                <a:lnTo>
                  <a:pt x="20" y="626"/>
                </a:lnTo>
                <a:lnTo>
                  <a:pt x="40" y="616"/>
                </a:lnTo>
                <a:lnTo>
                  <a:pt x="56" y="604"/>
                </a:lnTo>
                <a:lnTo>
                  <a:pt x="74" y="592"/>
                </a:lnTo>
                <a:lnTo>
                  <a:pt x="88" y="578"/>
                </a:lnTo>
                <a:lnTo>
                  <a:pt x="102" y="562"/>
                </a:lnTo>
                <a:lnTo>
                  <a:pt x="114" y="546"/>
                </a:lnTo>
                <a:lnTo>
                  <a:pt x="126" y="528"/>
                </a:lnTo>
                <a:lnTo>
                  <a:pt x="134" y="508"/>
                </a:lnTo>
                <a:lnTo>
                  <a:pt x="144" y="486"/>
                </a:lnTo>
                <a:lnTo>
                  <a:pt x="150" y="464"/>
                </a:lnTo>
                <a:lnTo>
                  <a:pt x="158" y="440"/>
                </a:lnTo>
                <a:lnTo>
                  <a:pt x="162" y="414"/>
                </a:lnTo>
                <a:lnTo>
                  <a:pt x="166" y="386"/>
                </a:lnTo>
                <a:lnTo>
                  <a:pt x="170" y="356"/>
                </a:lnTo>
                <a:lnTo>
                  <a:pt x="172" y="324"/>
                </a:lnTo>
                <a:lnTo>
                  <a:pt x="24" y="324"/>
                </a:lnTo>
                <a:close/>
                <a:moveTo>
                  <a:pt x="508" y="324"/>
                </a:moveTo>
                <a:lnTo>
                  <a:pt x="508" y="0"/>
                </a:lnTo>
                <a:lnTo>
                  <a:pt x="808" y="0"/>
                </a:lnTo>
                <a:lnTo>
                  <a:pt x="808" y="256"/>
                </a:lnTo>
                <a:lnTo>
                  <a:pt x="806" y="306"/>
                </a:lnTo>
                <a:lnTo>
                  <a:pt x="804" y="352"/>
                </a:lnTo>
                <a:lnTo>
                  <a:pt x="800" y="396"/>
                </a:lnTo>
                <a:lnTo>
                  <a:pt x="796" y="436"/>
                </a:lnTo>
                <a:lnTo>
                  <a:pt x="788" y="470"/>
                </a:lnTo>
                <a:lnTo>
                  <a:pt x="780" y="502"/>
                </a:lnTo>
                <a:lnTo>
                  <a:pt x="770" y="532"/>
                </a:lnTo>
                <a:lnTo>
                  <a:pt x="760" y="556"/>
                </a:lnTo>
                <a:lnTo>
                  <a:pt x="742" y="586"/>
                </a:lnTo>
                <a:lnTo>
                  <a:pt x="720" y="616"/>
                </a:lnTo>
                <a:lnTo>
                  <a:pt x="698" y="642"/>
                </a:lnTo>
                <a:lnTo>
                  <a:pt x="674" y="666"/>
                </a:lnTo>
                <a:lnTo>
                  <a:pt x="646" y="690"/>
                </a:lnTo>
                <a:lnTo>
                  <a:pt x="616" y="710"/>
                </a:lnTo>
                <a:lnTo>
                  <a:pt x="584" y="728"/>
                </a:lnTo>
                <a:lnTo>
                  <a:pt x="550" y="746"/>
                </a:lnTo>
                <a:lnTo>
                  <a:pt x="482" y="636"/>
                </a:lnTo>
                <a:lnTo>
                  <a:pt x="502" y="626"/>
                </a:lnTo>
                <a:lnTo>
                  <a:pt x="522" y="616"/>
                </a:lnTo>
                <a:lnTo>
                  <a:pt x="540" y="604"/>
                </a:lnTo>
                <a:lnTo>
                  <a:pt x="556" y="592"/>
                </a:lnTo>
                <a:lnTo>
                  <a:pt x="570" y="578"/>
                </a:lnTo>
                <a:lnTo>
                  <a:pt x="584" y="562"/>
                </a:lnTo>
                <a:lnTo>
                  <a:pt x="596" y="546"/>
                </a:lnTo>
                <a:lnTo>
                  <a:pt x="608" y="528"/>
                </a:lnTo>
                <a:lnTo>
                  <a:pt x="618" y="508"/>
                </a:lnTo>
                <a:lnTo>
                  <a:pt x="626" y="486"/>
                </a:lnTo>
                <a:lnTo>
                  <a:pt x="634" y="464"/>
                </a:lnTo>
                <a:lnTo>
                  <a:pt x="640" y="440"/>
                </a:lnTo>
                <a:lnTo>
                  <a:pt x="644" y="414"/>
                </a:lnTo>
                <a:lnTo>
                  <a:pt x="648" y="386"/>
                </a:lnTo>
                <a:lnTo>
                  <a:pt x="652" y="356"/>
                </a:lnTo>
                <a:lnTo>
                  <a:pt x="654" y="324"/>
                </a:lnTo>
                <a:lnTo>
                  <a:pt x="508" y="324"/>
                </a:lnTo>
                <a:close/>
              </a:path>
            </a:pathLst>
          </a:custGeom>
          <a:solidFill>
            <a:srgbClr val="2CA8D4">
              <a:alpha val="1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 name="Title 2">
            <a:extLst>
              <a:ext uri="{FF2B5EF4-FFF2-40B4-BE49-F238E27FC236}">
                <a16:creationId xmlns:a16="http://schemas.microsoft.com/office/drawing/2014/main" id="{288D1416-1AC9-4276-BC16-D4B01BA865EA}"/>
              </a:ext>
            </a:extLst>
          </p:cNvPr>
          <p:cNvSpPr>
            <a:spLocks noGrp="1"/>
          </p:cNvSpPr>
          <p:nvPr>
            <p:ph type="title"/>
          </p:nvPr>
        </p:nvSpPr>
        <p:spPr>
          <a:xfrm>
            <a:off x="228599" y="106363"/>
            <a:ext cx="11836879" cy="779462"/>
          </a:xfrm>
        </p:spPr>
        <p:txBody>
          <a:bodyPr/>
          <a:lstStyle/>
          <a:p>
            <a:r>
              <a:rPr lang="en-US"/>
              <a:t>Click to edit Master title style</a:t>
            </a:r>
            <a:endParaRPr lang="en-GB"/>
          </a:p>
        </p:txBody>
      </p:sp>
      <p:sp>
        <p:nvSpPr>
          <p:cNvPr id="7" name="Text Placeholder 6">
            <a:extLst>
              <a:ext uri="{FF2B5EF4-FFF2-40B4-BE49-F238E27FC236}">
                <a16:creationId xmlns:a16="http://schemas.microsoft.com/office/drawing/2014/main" id="{2704DFA2-5B9D-42B9-9EBE-26313319BB1F}"/>
              </a:ext>
            </a:extLst>
          </p:cNvPr>
          <p:cNvSpPr>
            <a:spLocks noGrp="1"/>
          </p:cNvSpPr>
          <p:nvPr>
            <p:ph type="body" sz="quarter" idx="10"/>
          </p:nvPr>
        </p:nvSpPr>
        <p:spPr>
          <a:xfrm>
            <a:off x="1117804" y="2425701"/>
            <a:ext cx="9791497" cy="1954213"/>
          </a:xfrm>
        </p:spPr>
        <p:txBody>
          <a:bodyPr/>
          <a:lstStyle/>
          <a:p>
            <a:pPr lvl="0"/>
            <a:r>
              <a:rPr lang="en-US"/>
              <a:t>Click to edit Master text styles</a:t>
            </a:r>
          </a:p>
        </p:txBody>
      </p:sp>
      <p:sp>
        <p:nvSpPr>
          <p:cNvPr id="10" name="Text Placeholder 6">
            <a:extLst>
              <a:ext uri="{FF2B5EF4-FFF2-40B4-BE49-F238E27FC236}">
                <a16:creationId xmlns:a16="http://schemas.microsoft.com/office/drawing/2014/main" id="{808EBECF-2DC9-4F0B-8763-8F411FC144E1}"/>
              </a:ext>
            </a:extLst>
          </p:cNvPr>
          <p:cNvSpPr>
            <a:spLocks noGrp="1"/>
          </p:cNvSpPr>
          <p:nvPr>
            <p:ph type="body" sz="quarter" idx="11"/>
          </p:nvPr>
        </p:nvSpPr>
        <p:spPr>
          <a:xfrm>
            <a:off x="1117803" y="4379914"/>
            <a:ext cx="7991692" cy="847695"/>
          </a:xfrm>
        </p:spPr>
        <p:txBody>
          <a:bodyPr/>
          <a:lstStyle>
            <a:lvl1pPr>
              <a:defRPr>
                <a:solidFill>
                  <a:srgbClr val="55C2E6"/>
                </a:solidFill>
              </a:defRPr>
            </a:lvl1pPr>
            <a:lvl3pPr>
              <a:defRPr sz="2000">
                <a:solidFill>
                  <a:srgbClr val="55C2E6"/>
                </a:solidFill>
              </a:defRPr>
            </a:lvl3pPr>
          </a:lstStyle>
          <a:p>
            <a:pPr lvl="0"/>
            <a:r>
              <a:rPr lang="en-US"/>
              <a:t>Click to edit Master text styles</a:t>
            </a:r>
          </a:p>
        </p:txBody>
      </p:sp>
    </p:spTree>
    <p:extLst>
      <p:ext uri="{BB962C8B-B14F-4D97-AF65-F5344CB8AC3E}">
        <p14:creationId xmlns:p14="http://schemas.microsoft.com/office/powerpoint/2010/main" val="3730374076"/>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688559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855662"/>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lone">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190446" y="1579417"/>
            <a:ext cx="9811109" cy="4124350"/>
          </a:xfrm>
        </p:spPr>
        <p:txBody>
          <a:bodyPr anchor="ctr" anchorCtr="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2" name="Title 1">
            <a:extLst>
              <a:ext uri="{FF2B5EF4-FFF2-40B4-BE49-F238E27FC236}">
                <a16:creationId xmlns:a16="http://schemas.microsoft.com/office/drawing/2014/main" id="{8322A998-9A7F-4C15-8BB2-3381EBEB4AFC}"/>
              </a:ext>
            </a:extLst>
          </p:cNvPr>
          <p:cNvSpPr>
            <a:spLocks noGrp="1"/>
          </p:cNvSpPr>
          <p:nvPr>
            <p:ph type="title"/>
          </p:nvPr>
        </p:nvSpPr>
        <p:spPr>
          <a:xfrm>
            <a:off x="228600" y="106363"/>
            <a:ext cx="11827200" cy="779462"/>
          </a:xfrm>
        </p:spPr>
        <p:txBody>
          <a:bodyPr/>
          <a:lstStyle/>
          <a:p>
            <a:r>
              <a:rPr lang="en-US"/>
              <a:t>Click to edit Master title style</a:t>
            </a:r>
            <a:endParaRPr lang="en-US" dirty="0"/>
          </a:p>
        </p:txBody>
      </p:sp>
    </p:spTree>
    <p:extLst>
      <p:ext uri="{BB962C8B-B14F-4D97-AF65-F5344CB8AC3E}">
        <p14:creationId xmlns:p14="http://schemas.microsoft.com/office/powerpoint/2010/main" val="303938445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2EF2A3E4-4A25-6541-B277-89A64CDA0F43}"/>
              </a:ext>
            </a:extLst>
          </p:cNvPr>
          <p:cNvSpPr>
            <a:spLocks noGrp="1"/>
          </p:cNvSpPr>
          <p:nvPr>
            <p:ph type="body" idx="1"/>
          </p:nvPr>
        </p:nvSpPr>
        <p:spPr bwMode="auto">
          <a:xfrm>
            <a:off x="114300" y="1457325"/>
            <a:ext cx="117729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p:txBody>
      </p:sp>
      <p:sp>
        <p:nvSpPr>
          <p:cNvPr id="9" name="Rectangle 8">
            <a:extLst>
              <a:ext uri="{FF2B5EF4-FFF2-40B4-BE49-F238E27FC236}">
                <a16:creationId xmlns:a16="http://schemas.microsoft.com/office/drawing/2014/main" id="{603015DD-E347-40B9-9FEF-2008B01BA171}"/>
              </a:ext>
            </a:extLst>
          </p:cNvPr>
          <p:cNvSpPr/>
          <p:nvPr/>
        </p:nvSpPr>
        <p:spPr>
          <a:xfrm flipV="1">
            <a:off x="0" y="0"/>
            <a:ext cx="12192000" cy="993775"/>
          </a:xfrm>
          <a:prstGeom prst="rect">
            <a:avLst/>
          </a:prstGeom>
          <a:solidFill>
            <a:srgbClr val="2CA8D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cs typeface="MS PGothic" charset="0"/>
            </a:endParaRPr>
          </a:p>
        </p:txBody>
      </p:sp>
      <p:sp>
        <p:nvSpPr>
          <p:cNvPr id="1028" name="Title Placeholder 19">
            <a:extLst>
              <a:ext uri="{FF2B5EF4-FFF2-40B4-BE49-F238E27FC236}">
                <a16:creationId xmlns:a16="http://schemas.microsoft.com/office/drawing/2014/main" id="{E405C8EE-58F3-6C44-B503-70048095C1CF}"/>
              </a:ext>
            </a:extLst>
          </p:cNvPr>
          <p:cNvSpPr>
            <a:spLocks noGrp="1"/>
          </p:cNvSpPr>
          <p:nvPr>
            <p:ph type="title"/>
          </p:nvPr>
        </p:nvSpPr>
        <p:spPr bwMode="auto">
          <a:xfrm>
            <a:off x="228600" y="106363"/>
            <a:ext cx="11825288"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pic>
        <p:nvPicPr>
          <p:cNvPr id="1029" name="Picture 3">
            <a:extLst>
              <a:ext uri="{FF2B5EF4-FFF2-40B4-BE49-F238E27FC236}">
                <a16:creationId xmlns:a16="http://schemas.microsoft.com/office/drawing/2014/main" id="{3AFCB7C3-12EE-E743-974B-6B283A0E526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948863" y="6319838"/>
            <a:ext cx="1976437"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95" r:id="rId1"/>
    <p:sldLayoutId id="2147485596" r:id="rId2"/>
    <p:sldLayoutId id="2147485597" r:id="rId3"/>
    <p:sldLayoutId id="2147485598" r:id="rId4"/>
    <p:sldLayoutId id="2147485599" r:id="rId5"/>
    <p:sldLayoutId id="2147485607" r:id="rId6"/>
    <p:sldLayoutId id="2147485600" r:id="rId7"/>
    <p:sldLayoutId id="2147485601" r:id="rId8"/>
    <p:sldLayoutId id="2147485602" r:id="rId9"/>
    <p:sldLayoutId id="2147485603" r:id="rId10"/>
    <p:sldLayoutId id="2147485604" r:id="rId11"/>
  </p:sldLayoutIdLst>
  <p:transition spd="med">
    <p:fade/>
  </p:transition>
  <p:hf sldNum="0" hdr="0" ftr="0" dt="0"/>
  <p:txStyles>
    <p:title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p:titleStyle>
    <p:bodyStyle>
      <a:lvl1pPr marL="361950" indent="-361950" algn="l" rtl="0" eaLnBrk="1" fontAlgn="base" hangingPunct="1">
        <a:spcBef>
          <a:spcPts val="900"/>
        </a:spcBef>
        <a:spcAft>
          <a:spcPct val="0"/>
        </a:spcAft>
        <a:buClr>
          <a:srgbClr val="55C2E6"/>
        </a:buClr>
        <a:buFont typeface="Webdings" pitchFamily="2" charset="2"/>
        <a:buChar char="4"/>
        <a:defRPr lang="en-US" sz="2400" dirty="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itchFamily="2"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8" algn="l" rtl="0" eaLnBrk="1" fontAlgn="base" hangingPunct="1">
        <a:spcBef>
          <a:spcPct val="30000"/>
        </a:spcBef>
        <a:spcAft>
          <a:spcPts val="900"/>
        </a:spcAft>
        <a:buClr>
          <a:srgbClr val="55C2E6"/>
        </a:buClr>
        <a:buFont typeface="Webdings" pitchFamily="2" charset="2"/>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8" algn="l" rtl="0" eaLnBrk="1" fontAlgn="base" hangingPunct="1">
        <a:spcBef>
          <a:spcPct val="30000"/>
        </a:spcBef>
        <a:spcAft>
          <a:spcPct val="0"/>
        </a:spcAft>
        <a:buClr>
          <a:srgbClr val="55C2E6"/>
        </a:buClr>
        <a:buFont typeface="Webdings" pitchFamily="2" charset="2"/>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itchFamily="2" charset="2"/>
        <a:buChar char=""/>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759D21-52DA-475E-B22D-D0860CE1C8B8}"/>
              </a:ext>
            </a:extLst>
          </p:cNvPr>
          <p:cNvSpPr/>
          <p:nvPr/>
        </p:nvSpPr>
        <p:spPr>
          <a:xfrm>
            <a:off x="0" y="1403350"/>
            <a:ext cx="12192000" cy="5462588"/>
          </a:xfrm>
          <a:prstGeom prst="rect">
            <a:avLst/>
          </a:prstGeom>
          <a:solidFill>
            <a:srgbClr val="2CA8D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3075" name="Picture 3">
            <a:extLst>
              <a:ext uri="{FF2B5EF4-FFF2-40B4-BE49-F238E27FC236}">
                <a16:creationId xmlns:a16="http://schemas.microsoft.com/office/drawing/2014/main" id="{71CEF1F5-4EA4-F04A-BFEF-946D2236E35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4175" y="401638"/>
            <a:ext cx="36083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05F200BB-72C7-4844-8A89-80DEB8C29F29}"/>
              </a:ext>
            </a:extLst>
          </p:cNvPr>
          <p:cNvPicPr>
            <a:picLocks noChangeAspect="1"/>
          </p:cNvPicPr>
          <p:nvPr/>
        </p:nvPicPr>
        <p:blipFill>
          <a:blip r:embed="rId6">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5" r:id="rId1"/>
    <p:sldLayoutId id="2147485608" r:id="rId2"/>
    <p:sldLayoutId id="2147485609"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41B6E6"/>
        </a:solidFill>
        <a:effectLst/>
      </p:bgPr>
    </p:bg>
    <p:spTree>
      <p:nvGrpSpPr>
        <p:cNvPr id="1" name=""/>
        <p:cNvGrpSpPr/>
        <p:nvPr/>
      </p:nvGrpSpPr>
      <p:grpSpPr>
        <a:xfrm>
          <a:off x="0" y="0"/>
          <a:ext cx="0" cy="0"/>
          <a:chOff x="0" y="0"/>
          <a:chExt cx="0" cy="0"/>
        </a:xfrm>
      </p:grpSpPr>
      <p:pic>
        <p:nvPicPr>
          <p:cNvPr id="6146" name="Picture 4">
            <a:extLst>
              <a:ext uri="{FF2B5EF4-FFF2-40B4-BE49-F238E27FC236}">
                <a16:creationId xmlns:a16="http://schemas.microsoft.com/office/drawing/2014/main" id="{2865E9CD-2847-9C44-BF4B-3F1A8AF1BB36}"/>
              </a:ext>
            </a:extLst>
          </p:cNvPr>
          <p:cNvPicPr>
            <a:picLocks noChangeAspect="1"/>
          </p:cNvPicPr>
          <p:nvPr userDrawn="1"/>
        </p:nvPicPr>
        <p:blipFill>
          <a:blip r:embed="rId3">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06" r:id="rId1"/>
  </p:sldLayoutIdLst>
  <p:txStyles>
    <p:titleStyle>
      <a:lvl1pPr algn="l" rtl="0" eaLnBrk="0" fontAlgn="base" hangingPunct="0">
        <a:lnSpc>
          <a:spcPct val="90000"/>
        </a:lnSpc>
        <a:spcBef>
          <a:spcPct val="0"/>
        </a:spcBef>
        <a:spcAft>
          <a:spcPct val="0"/>
        </a:spcAft>
        <a:defRPr sz="45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75756"/>
        </a:solidFill>
        <a:effectLst/>
      </p:bgPr>
    </p:bg>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6A26F725-A8D9-A047-94A4-250307449218}"/>
              </a:ext>
            </a:extLst>
          </p:cNvPr>
          <p:cNvPicPr>
            <a:picLocks noChangeAspect="1"/>
          </p:cNvPicPr>
          <p:nvPr userDrawn="1"/>
        </p:nvPicPr>
        <p:blipFill>
          <a:blip r:embed="rId3">
            <a:extLst>
              <a:ext uri="{28A0092B-C50C-407E-A947-70E740481C1C}">
                <a14:useLocalDpi xmlns:a14="http://schemas.microsoft.com/office/drawing/2010/main" val="0"/>
              </a:ext>
            </a:extLst>
          </a:blip>
          <a:srcRect r="27287"/>
          <a:stretch>
            <a:fillRect/>
          </a:stretch>
        </p:blipFill>
        <p:spPr bwMode="auto">
          <a:xfrm>
            <a:off x="-14288" y="5678488"/>
            <a:ext cx="12196763"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10" r:id="rId1"/>
  </p:sldLayoutIdLst>
  <p:txStyles>
    <p:titleStyle>
      <a:lvl1pPr algn="l" rtl="0" eaLnBrk="0" fontAlgn="base" hangingPunct="0">
        <a:lnSpc>
          <a:spcPct val="90000"/>
        </a:lnSpc>
        <a:spcBef>
          <a:spcPct val="0"/>
        </a:spcBef>
        <a:spcAft>
          <a:spcPct val="0"/>
        </a:spcAft>
        <a:defRPr sz="4500" b="1" kern="1200">
          <a:solidFill>
            <a:schemeClr val="bg1"/>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2pPr>
      <a:lvl3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3pPr>
      <a:lvl4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4pPr>
      <a:lvl5pPr algn="l" rtl="0" eaLnBrk="0" fontAlgn="base" hangingPunct="0">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5pPr>
      <a:lvl6pPr marL="4572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6pPr>
      <a:lvl7pPr marL="9144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7pPr>
      <a:lvl8pPr marL="13716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8pPr>
      <a:lvl9pPr marL="1828800" algn="l" rtl="0" fontAlgn="base">
        <a:lnSpc>
          <a:spcPct val="90000"/>
        </a:lnSpc>
        <a:spcBef>
          <a:spcPct val="0"/>
        </a:spcBef>
        <a:spcAft>
          <a:spcPct val="0"/>
        </a:spcAft>
        <a:defRPr sz="4500" b="1">
          <a:solidFill>
            <a:schemeClr val="bg1"/>
          </a:solidFill>
          <a:latin typeface="Arial" panose="020B0604020202020204" pitchFamily="34" charset="0"/>
          <a:cs typeface="Arial" panose="020B060402020202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i="1" kern="1200">
          <a:solidFill>
            <a:schemeClr val="bg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3">
            <a:extLst>
              <a:ext uri="{FF2B5EF4-FFF2-40B4-BE49-F238E27FC236}">
                <a16:creationId xmlns:a16="http://schemas.microsoft.com/office/drawing/2014/main" id="{13D17067-77F0-E345-A42D-410B30E97F9B}"/>
              </a:ext>
            </a:extLst>
          </p:cNvPr>
          <p:cNvSpPr>
            <a:spLocks noGrp="1"/>
          </p:cNvSpPr>
          <p:nvPr>
            <p:ph type="ctrTitle"/>
          </p:nvPr>
        </p:nvSpPr>
        <p:spPr bwMode="auto">
          <a:xfrm>
            <a:off x="1204913" y="2270864"/>
            <a:ext cx="9297987" cy="1346200"/>
          </a:xfrm>
          <a:noFill/>
        </p:spPr>
        <p:txBody>
          <a:bodyPr vert="horz" wrap="square" tIns="45720" bIns="45720" numCol="1" anchorCtr="0" compatLnSpc="1">
            <a:prstTxWarp prst="textNoShape">
              <a:avLst/>
            </a:prstTxWarp>
          </a:bodyPr>
          <a:lstStyle/>
          <a:p>
            <a:pPr algn="ctr"/>
            <a:r>
              <a:rPr lang="en-GB" altLang="en-US" sz="4000" dirty="0"/>
              <a:t>Văn tường thuật</a:t>
            </a:r>
          </a:p>
        </p:txBody>
      </p:sp>
      <p:sp>
        <p:nvSpPr>
          <p:cNvPr id="11267" name="Rectangle 11">
            <a:extLst>
              <a:ext uri="{FF2B5EF4-FFF2-40B4-BE49-F238E27FC236}">
                <a16:creationId xmlns:a16="http://schemas.microsoft.com/office/drawing/2014/main" id="{9162A288-418B-6C4C-8C5E-05AF287D3711}"/>
              </a:ext>
            </a:extLst>
          </p:cNvPr>
          <p:cNvSpPr>
            <a:spLocks/>
          </p:cNvSpPr>
          <p:nvPr/>
        </p:nvSpPr>
        <p:spPr bwMode="auto">
          <a:xfrm>
            <a:off x="1204913" y="4562475"/>
            <a:ext cx="3259137"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Aft>
                <a:spcPts val="400"/>
              </a:spcAft>
              <a:buClr>
                <a:schemeClr val="accent1"/>
              </a:buClr>
              <a:buFont typeface="Webdings" pitchFamily="2" charset="2"/>
              <a:buNone/>
            </a:pPr>
            <a:endParaRPr lang="en-GB" altLang="en-US" sz="1400">
              <a:solidFill>
                <a:schemeClr val="bg1"/>
              </a:solidFill>
              <a:cs typeface="Arial" panose="020B0604020202020204" pitchFamily="34" charset="0"/>
            </a:endParaRPr>
          </a:p>
        </p:txBody>
      </p:sp>
      <p:sp>
        <p:nvSpPr>
          <p:cNvPr id="11268" name="Rectangle 11">
            <a:extLst>
              <a:ext uri="{FF2B5EF4-FFF2-40B4-BE49-F238E27FC236}">
                <a16:creationId xmlns:a16="http://schemas.microsoft.com/office/drawing/2014/main" id="{C15B94AC-6B25-E642-A5E6-01CDB07C9146}"/>
              </a:ext>
            </a:extLst>
          </p:cNvPr>
          <p:cNvSpPr>
            <a:spLocks/>
          </p:cNvSpPr>
          <p:nvPr/>
        </p:nvSpPr>
        <p:spPr bwMode="auto">
          <a:xfrm>
            <a:off x="6262688" y="4808538"/>
            <a:ext cx="270827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nSpc>
                <a:spcPct val="120000"/>
              </a:lnSpc>
              <a:spcAft>
                <a:spcPts val="400"/>
              </a:spcAft>
              <a:buClr>
                <a:schemeClr val="accent1"/>
              </a:buClr>
              <a:buFont typeface="Webdings" pitchFamily="2" charset="2"/>
              <a:buNone/>
            </a:pPr>
            <a:endParaRPr lang="en-GB" altLang="en-US" sz="1400">
              <a:solidFill>
                <a:schemeClr val="bg1"/>
              </a:solidFill>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8">
            <a:extLst>
              <a:ext uri="{FF2B5EF4-FFF2-40B4-BE49-F238E27FC236}">
                <a16:creationId xmlns:a16="http://schemas.microsoft.com/office/drawing/2014/main" id="{292CE217-E298-8B40-BB8B-D0859D7DF2B1}"/>
              </a:ext>
            </a:extLst>
          </p:cNvPr>
          <p:cNvSpPr>
            <a:spLocks noGrp="1"/>
          </p:cNvSpPr>
          <p:nvPr>
            <p:ph type="title"/>
          </p:nvPr>
        </p:nvSpPr>
        <p:spPr/>
        <p:txBody>
          <a:bodyPr/>
          <a:lstStyle/>
          <a:p>
            <a:pPr eaLnBrk="1" hangingPunct="1"/>
            <a:r>
              <a:rPr lang="en-GB" altLang="en-US" sz="3600" dirty="0" err="1">
                <a:ea typeface="ＭＳ Ｐゴシック" panose="020B0600070205080204" pitchFamily="34" charset="-128"/>
              </a:rPr>
              <a:t>Ngôi</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trần</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thuật</a:t>
            </a:r>
            <a:endParaRPr lang="en-GB" altLang="en-US" sz="3600" dirty="0">
              <a:ea typeface="ＭＳ Ｐゴシック" panose="020B0600070205080204" pitchFamily="34" charset="-128"/>
            </a:endParaRPr>
          </a:p>
        </p:txBody>
      </p:sp>
      <p:sp>
        <p:nvSpPr>
          <p:cNvPr id="16386" name="Content Placeholder 2">
            <a:extLst>
              <a:ext uri="{FF2B5EF4-FFF2-40B4-BE49-F238E27FC236}">
                <a16:creationId xmlns:a16="http://schemas.microsoft.com/office/drawing/2014/main" id="{B9FE42CC-4FA1-D040-9016-B1AE27D8543E}"/>
              </a:ext>
            </a:extLst>
          </p:cNvPr>
          <p:cNvSpPr>
            <a:spLocks noGrp="1"/>
          </p:cNvSpPr>
          <p:nvPr>
            <p:ph sz="half" idx="1"/>
          </p:nvPr>
        </p:nvSpPr>
        <p:spPr>
          <a:xfrm>
            <a:off x="109538" y="1466850"/>
            <a:ext cx="6599237" cy="5245100"/>
          </a:xfrm>
        </p:spPr>
        <p:txBody>
          <a:bodyPr/>
          <a:lstStyle/>
          <a:p>
            <a:pPr marL="0" indent="0" algn="just">
              <a:lnSpc>
                <a:spcPct val="150000"/>
              </a:lnSpc>
              <a:buNone/>
            </a:pPr>
            <a:r>
              <a:rPr lang="vi-VN" sz="2000" dirty="0"/>
              <a:t>Người kể chuyện: Người kể lại sự việc gọi là người kể chuyện. Hai ngôi kể chuyện phổ biến trong một văn bản tường thuật là:</a:t>
            </a:r>
          </a:p>
          <a:p>
            <a:pPr algn="just">
              <a:lnSpc>
                <a:spcPct val="150000"/>
              </a:lnSpc>
              <a:buFont typeface="Wingdings" pitchFamily="2" charset="2"/>
              <a:buChar char="Ø"/>
            </a:pPr>
            <a:r>
              <a:rPr lang="en-VN" sz="1800" i="1" dirty="0">
                <a:solidFill>
                  <a:srgbClr val="282828"/>
                </a:solidFill>
                <a:ea typeface="Calibri" panose="020F0502020204030204" pitchFamily="34" charset="0"/>
                <a:cs typeface="Times New Roman" panose="02020603050405020304" pitchFamily="18" charset="0"/>
              </a:rPr>
              <a:t>Ngôi kể thứ nhất là nhân vật trong truyện tự kể lại câu chuyện của chính mình bởi đó là trải nghiệm của riêng họ. </a:t>
            </a:r>
            <a:r>
              <a:rPr lang="vi-VN" sz="1800" i="1" dirty="0"/>
              <a:t>Người kể chuyện ở ngôi thứ nhất luôn sử dụng đại từ 'tôi' khi thuật lại câu chuyện của họ. </a:t>
            </a:r>
            <a:r>
              <a:rPr lang="en-VN" sz="1800" i="1" dirty="0">
                <a:solidFill>
                  <a:srgbClr val="282828"/>
                </a:solidFill>
                <a:ea typeface="Calibri" panose="020F0502020204030204" pitchFamily="34" charset="0"/>
                <a:cs typeface="Times New Roman" panose="02020603050405020304" pitchFamily="18" charset="0"/>
              </a:rPr>
              <a:t> </a:t>
            </a:r>
          </a:p>
          <a:p>
            <a:pPr algn="just">
              <a:lnSpc>
                <a:spcPct val="150000"/>
              </a:lnSpc>
              <a:buFont typeface="Wingdings" pitchFamily="2" charset="2"/>
              <a:buChar char="Ø"/>
            </a:pPr>
            <a:r>
              <a:rPr lang="vi-VN" sz="1800" i="1" dirty="0"/>
              <a:t>Ở ngôi thứ ba, người kể chuyện đứng bên ngoài quan sát và tường thuật lại các sự kiện của câu chuyện. Người kể chuyện đề cập đến tất cả các nhân vật bằng cách sử dụng đại từ 'anh ấy, cô ấy hoặc họ'.</a:t>
            </a:r>
            <a:r>
              <a:rPr lang="en-VN" sz="1800" i="1" dirty="0">
                <a:solidFill>
                  <a:srgbClr val="282828"/>
                </a:solidFill>
                <a:effectLst/>
                <a:ea typeface="Calibri" panose="020F0502020204030204" pitchFamily="34" charset="0"/>
                <a:cs typeface="Times New Roman" panose="02020603050405020304" pitchFamily="18" charset="0"/>
              </a:rPr>
              <a:t> </a:t>
            </a:r>
            <a:endParaRPr lang="en-GB" altLang="en-US" sz="1600" i="1" dirty="0"/>
          </a:p>
        </p:txBody>
      </p:sp>
      <p:pic>
        <p:nvPicPr>
          <p:cNvPr id="16387" name="Picture 1" descr="Shanghai Gold Apple School_1a.jpg">
            <a:extLst>
              <a:ext uri="{FF2B5EF4-FFF2-40B4-BE49-F238E27FC236}">
                <a16:creationId xmlns:a16="http://schemas.microsoft.com/office/drawing/2014/main" id="{7FB5E739-5C55-6F40-9A21-7E5EE5FCF8F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400925" y="1571625"/>
            <a:ext cx="3025775" cy="4127500"/>
          </a:xfr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6">
                                            <p:txEl>
                                              <p:pRg st="1" end="1"/>
                                            </p:txEl>
                                          </p:spTgt>
                                        </p:tgtEl>
                                        <p:attrNameLst>
                                          <p:attrName>style.visibility</p:attrName>
                                        </p:attrNameLst>
                                      </p:cBhvr>
                                      <p:to>
                                        <p:strVal val="visible"/>
                                      </p:to>
                                    </p:set>
                                    <p:anim calcmode="lin" valueType="num">
                                      <p:cBhvr additive="base">
                                        <p:cTn id="13" dur="500" fill="hold"/>
                                        <p:tgtEl>
                                          <p:spTgt spid="163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6">
                                            <p:txEl>
                                              <p:pRg st="2" end="2"/>
                                            </p:txEl>
                                          </p:spTgt>
                                        </p:tgtEl>
                                        <p:attrNameLst>
                                          <p:attrName>style.visibility</p:attrName>
                                        </p:attrNameLst>
                                      </p:cBhvr>
                                      <p:to>
                                        <p:strVal val="visible"/>
                                      </p:to>
                                    </p:set>
                                    <p:anim calcmode="lin" valueType="num">
                                      <p:cBhvr additive="base">
                                        <p:cTn id="19" dur="500" fill="hold"/>
                                        <p:tgtEl>
                                          <p:spTgt spid="163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8">
            <a:extLst>
              <a:ext uri="{FF2B5EF4-FFF2-40B4-BE49-F238E27FC236}">
                <a16:creationId xmlns:a16="http://schemas.microsoft.com/office/drawing/2014/main" id="{292CE217-E298-8B40-BB8B-D0859D7DF2B1}"/>
              </a:ext>
            </a:extLst>
          </p:cNvPr>
          <p:cNvSpPr>
            <a:spLocks noGrp="1"/>
          </p:cNvSpPr>
          <p:nvPr>
            <p:ph type="title"/>
          </p:nvPr>
        </p:nvSpPr>
        <p:spPr/>
        <p:txBody>
          <a:bodyPr/>
          <a:lstStyle/>
          <a:p>
            <a:pPr eaLnBrk="1" hangingPunct="1"/>
            <a:r>
              <a:rPr lang="en-GB" altLang="en-US" sz="3600" dirty="0" err="1">
                <a:ea typeface="ＭＳ Ｐゴシック" panose="020B0600070205080204" pitchFamily="34" charset="-128"/>
              </a:rPr>
              <a:t>Bối</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cảnh</a:t>
            </a:r>
            <a:endParaRPr lang="en-GB" altLang="en-US" sz="3600" dirty="0">
              <a:ea typeface="ＭＳ Ｐゴシック" panose="020B0600070205080204" pitchFamily="34" charset="-128"/>
            </a:endParaRPr>
          </a:p>
        </p:txBody>
      </p:sp>
      <p:sp>
        <p:nvSpPr>
          <p:cNvPr id="16386" name="Content Placeholder 2">
            <a:extLst>
              <a:ext uri="{FF2B5EF4-FFF2-40B4-BE49-F238E27FC236}">
                <a16:creationId xmlns:a16="http://schemas.microsoft.com/office/drawing/2014/main" id="{B9FE42CC-4FA1-D040-9016-B1AE27D8543E}"/>
              </a:ext>
            </a:extLst>
          </p:cNvPr>
          <p:cNvSpPr>
            <a:spLocks noGrp="1"/>
          </p:cNvSpPr>
          <p:nvPr>
            <p:ph sz="half" idx="1"/>
          </p:nvPr>
        </p:nvSpPr>
        <p:spPr>
          <a:xfrm>
            <a:off x="109538" y="1466850"/>
            <a:ext cx="6599237" cy="5245100"/>
          </a:xfrm>
        </p:spPr>
        <p:txBody>
          <a:bodyPr/>
          <a:lstStyle/>
          <a:p>
            <a:pPr marL="0" lvl="0" indent="0" algn="just">
              <a:lnSpc>
                <a:spcPct val="150000"/>
              </a:lnSpc>
              <a:spcAft>
                <a:spcPts val="750"/>
              </a:spcAft>
              <a:buNone/>
              <a:tabLst>
                <a:tab pos="457200" algn="l"/>
              </a:tabLst>
            </a:pPr>
            <a:r>
              <a:rPr lang="vi-VN" sz="2000"/>
              <a:t>Bối cảnh là thời gian và địa điểm diễn ra câu chuyện. Bối cảnh nên được miêu tả tốt và giúp tạo ra tâm trạng hoặc bầu không khí để hỗ trợ cho chủ đề của câu chuyện.</a:t>
            </a:r>
            <a:endParaRPr lang="en-GB" altLang="en-US" sz="2000"/>
          </a:p>
        </p:txBody>
      </p:sp>
      <p:pic>
        <p:nvPicPr>
          <p:cNvPr id="2" name="Picture 1">
            <a:extLst>
              <a:ext uri="{FF2B5EF4-FFF2-40B4-BE49-F238E27FC236}">
                <a16:creationId xmlns:a16="http://schemas.microsoft.com/office/drawing/2014/main" id="{2F6ED1F8-C026-2165-33FB-E9551C963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469" y="2593997"/>
            <a:ext cx="4386470" cy="3067683"/>
          </a:xfrm>
          <a:prstGeom prst="rect">
            <a:avLst/>
          </a:prstGeom>
        </p:spPr>
      </p:pic>
    </p:spTree>
    <p:extLst>
      <p:ext uri="{BB962C8B-B14F-4D97-AF65-F5344CB8AC3E}">
        <p14:creationId xmlns:p14="http://schemas.microsoft.com/office/powerpoint/2010/main" val="218070023"/>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8">
            <a:extLst>
              <a:ext uri="{FF2B5EF4-FFF2-40B4-BE49-F238E27FC236}">
                <a16:creationId xmlns:a16="http://schemas.microsoft.com/office/drawing/2014/main" id="{292CE217-E298-8B40-BB8B-D0859D7DF2B1}"/>
              </a:ext>
            </a:extLst>
          </p:cNvPr>
          <p:cNvSpPr>
            <a:spLocks noGrp="1"/>
          </p:cNvSpPr>
          <p:nvPr>
            <p:ph type="title"/>
          </p:nvPr>
        </p:nvSpPr>
        <p:spPr/>
        <p:txBody>
          <a:bodyPr/>
          <a:lstStyle/>
          <a:p>
            <a:pPr eaLnBrk="1" hangingPunct="1"/>
            <a:r>
              <a:rPr lang="en-GB" altLang="en-US" sz="3600" dirty="0" err="1">
                <a:ea typeface="ＭＳ Ｐゴシック" panose="020B0600070205080204" pitchFamily="34" charset="-128"/>
              </a:rPr>
              <a:t>Nhân</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vật</a:t>
            </a:r>
            <a:endParaRPr lang="en-GB" altLang="en-US" sz="3600" dirty="0">
              <a:ea typeface="ＭＳ Ｐゴシック" panose="020B0600070205080204" pitchFamily="34" charset="-128"/>
            </a:endParaRPr>
          </a:p>
        </p:txBody>
      </p:sp>
      <p:sp>
        <p:nvSpPr>
          <p:cNvPr id="16386" name="Content Placeholder 2">
            <a:extLst>
              <a:ext uri="{FF2B5EF4-FFF2-40B4-BE49-F238E27FC236}">
                <a16:creationId xmlns:a16="http://schemas.microsoft.com/office/drawing/2014/main" id="{B9FE42CC-4FA1-D040-9016-B1AE27D8543E}"/>
              </a:ext>
            </a:extLst>
          </p:cNvPr>
          <p:cNvSpPr>
            <a:spLocks noGrp="1"/>
          </p:cNvSpPr>
          <p:nvPr>
            <p:ph sz="half" idx="1"/>
          </p:nvPr>
        </p:nvSpPr>
        <p:spPr>
          <a:xfrm>
            <a:off x="109538" y="1466850"/>
            <a:ext cx="11157552" cy="5245100"/>
          </a:xfrm>
        </p:spPr>
        <p:txBody>
          <a:bodyPr/>
          <a:lstStyle/>
          <a:p>
            <a:pPr marL="0" lvl="0" indent="0" algn="just">
              <a:lnSpc>
                <a:spcPct val="150000"/>
              </a:lnSpc>
              <a:spcAft>
                <a:spcPts val="750"/>
              </a:spcAft>
              <a:buNone/>
              <a:tabLst>
                <a:tab pos="457200" algn="l"/>
              </a:tabLst>
            </a:pPr>
            <a:r>
              <a:rPr lang="vi-VN" sz="2000"/>
              <a:t>Nhân vật là người dẫn dắt câu chuyện. Nên xây dựng nhân vật độc đáo, có cá tính và mục đích cụ thể. Nhân vật chính diện nên có mục tiêu hoặc mong muốn rõ ràng, và nhân vật phản diện nên đưa ra thử thách hoặc chướng ngại vật để nhân vật chính diện vượt qua.</a:t>
            </a:r>
            <a:endParaRPr lang="en-GB" altLang="en-US" sz="2000"/>
          </a:p>
        </p:txBody>
      </p:sp>
      <p:pic>
        <p:nvPicPr>
          <p:cNvPr id="3" name="Picture 2">
            <a:extLst>
              <a:ext uri="{FF2B5EF4-FFF2-40B4-BE49-F238E27FC236}">
                <a16:creationId xmlns:a16="http://schemas.microsoft.com/office/drawing/2014/main" id="{9308CDED-BF25-9001-2D61-9F59914ACA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6123" y="3220445"/>
            <a:ext cx="4896550" cy="3275546"/>
          </a:xfrm>
          <a:prstGeom prst="rect">
            <a:avLst/>
          </a:prstGeom>
        </p:spPr>
      </p:pic>
    </p:spTree>
    <p:extLst>
      <p:ext uri="{BB962C8B-B14F-4D97-AF65-F5344CB8AC3E}">
        <p14:creationId xmlns:p14="http://schemas.microsoft.com/office/powerpoint/2010/main" val="383895374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8">
            <a:extLst>
              <a:ext uri="{FF2B5EF4-FFF2-40B4-BE49-F238E27FC236}">
                <a16:creationId xmlns:a16="http://schemas.microsoft.com/office/drawing/2014/main" id="{292CE217-E298-8B40-BB8B-D0859D7DF2B1}"/>
              </a:ext>
            </a:extLst>
          </p:cNvPr>
          <p:cNvSpPr>
            <a:spLocks noGrp="1"/>
          </p:cNvSpPr>
          <p:nvPr>
            <p:ph type="title"/>
          </p:nvPr>
        </p:nvSpPr>
        <p:spPr/>
        <p:txBody>
          <a:bodyPr/>
          <a:lstStyle/>
          <a:p>
            <a:pPr eaLnBrk="1" hangingPunct="1"/>
            <a:r>
              <a:rPr lang="en-GB" altLang="en-US" sz="3600" dirty="0" err="1">
                <a:ea typeface="ＭＳ Ｐゴシック" panose="020B0600070205080204" pitchFamily="34" charset="-128"/>
              </a:rPr>
              <a:t>Hội</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thoại</a:t>
            </a:r>
            <a:endParaRPr lang="en-GB" altLang="en-US" sz="3600" dirty="0">
              <a:ea typeface="ＭＳ Ｐゴシック" panose="020B0600070205080204" pitchFamily="34" charset="-128"/>
            </a:endParaRPr>
          </a:p>
        </p:txBody>
      </p:sp>
      <p:sp>
        <p:nvSpPr>
          <p:cNvPr id="16386" name="Content Placeholder 2">
            <a:extLst>
              <a:ext uri="{FF2B5EF4-FFF2-40B4-BE49-F238E27FC236}">
                <a16:creationId xmlns:a16="http://schemas.microsoft.com/office/drawing/2014/main" id="{B9FE42CC-4FA1-D040-9016-B1AE27D8543E}"/>
              </a:ext>
            </a:extLst>
          </p:cNvPr>
          <p:cNvSpPr>
            <a:spLocks noGrp="1"/>
          </p:cNvSpPr>
          <p:nvPr>
            <p:ph sz="half" idx="1"/>
          </p:nvPr>
        </p:nvSpPr>
        <p:spPr>
          <a:xfrm>
            <a:off x="2796381" y="1506537"/>
            <a:ext cx="6599237" cy="5245100"/>
          </a:xfrm>
        </p:spPr>
        <p:txBody>
          <a:bodyPr/>
          <a:lstStyle/>
          <a:p>
            <a:pPr marL="0" lvl="0" indent="0" algn="just">
              <a:lnSpc>
                <a:spcPct val="150000"/>
              </a:lnSpc>
              <a:spcAft>
                <a:spcPts val="750"/>
              </a:spcAft>
              <a:buNone/>
              <a:tabLst>
                <a:tab pos="457200" algn="l"/>
              </a:tabLst>
            </a:pPr>
            <a:r>
              <a:rPr lang="vi-VN" sz="2000" dirty="0"/>
              <a:t>Câu chuyện có thể bao gồm hội thoại. Hội thoại là cuộc trò chuyện giữa các nhân vật. Hội thoại phải thực tế và giúp tiết lộ tính cách và động cơ của các nhân vật. Hội thoại cũng có thể giúp việc phát triển cốt truyện.</a:t>
            </a:r>
            <a:endParaRPr lang="en-GB" altLang="en-US" sz="2000" dirty="0"/>
          </a:p>
        </p:txBody>
      </p:sp>
      <p:pic>
        <p:nvPicPr>
          <p:cNvPr id="2" name="Picture 1">
            <a:extLst>
              <a:ext uri="{FF2B5EF4-FFF2-40B4-BE49-F238E27FC236}">
                <a16:creationId xmlns:a16="http://schemas.microsoft.com/office/drawing/2014/main" id="{4ABE0718-CE36-7593-4964-84B2FFC0E2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9551" y="3619500"/>
            <a:ext cx="4728037" cy="3238500"/>
          </a:xfrm>
          <a:prstGeom prst="rect">
            <a:avLst/>
          </a:prstGeom>
        </p:spPr>
      </p:pic>
    </p:spTree>
    <p:extLst>
      <p:ext uri="{BB962C8B-B14F-4D97-AF65-F5344CB8AC3E}">
        <p14:creationId xmlns:p14="http://schemas.microsoft.com/office/powerpoint/2010/main" val="3914371441"/>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8">
            <a:extLst>
              <a:ext uri="{FF2B5EF4-FFF2-40B4-BE49-F238E27FC236}">
                <a16:creationId xmlns:a16="http://schemas.microsoft.com/office/drawing/2014/main" id="{292CE217-E298-8B40-BB8B-D0859D7DF2B1}"/>
              </a:ext>
            </a:extLst>
          </p:cNvPr>
          <p:cNvSpPr>
            <a:spLocks noGrp="1"/>
          </p:cNvSpPr>
          <p:nvPr>
            <p:ph type="title"/>
          </p:nvPr>
        </p:nvSpPr>
        <p:spPr/>
        <p:txBody>
          <a:bodyPr/>
          <a:lstStyle/>
          <a:p>
            <a:pPr eaLnBrk="1" hangingPunct="1"/>
            <a:r>
              <a:rPr lang="en-GB" altLang="en-US">
                <a:ea typeface="ＭＳ Ｐゴシック" panose="020B0600070205080204" pitchFamily="34" charset="-128"/>
              </a:rPr>
              <a:t>Chủ đề</a:t>
            </a:r>
          </a:p>
        </p:txBody>
      </p:sp>
      <p:sp>
        <p:nvSpPr>
          <p:cNvPr id="16386" name="Content Placeholder 2">
            <a:extLst>
              <a:ext uri="{FF2B5EF4-FFF2-40B4-BE49-F238E27FC236}">
                <a16:creationId xmlns:a16="http://schemas.microsoft.com/office/drawing/2014/main" id="{B9FE42CC-4FA1-D040-9016-B1AE27D8543E}"/>
              </a:ext>
            </a:extLst>
          </p:cNvPr>
          <p:cNvSpPr>
            <a:spLocks noGrp="1"/>
          </p:cNvSpPr>
          <p:nvPr>
            <p:ph sz="half" idx="1"/>
          </p:nvPr>
        </p:nvSpPr>
        <p:spPr>
          <a:xfrm>
            <a:off x="2841625" y="1567205"/>
            <a:ext cx="6599237" cy="1653721"/>
          </a:xfrm>
        </p:spPr>
        <p:txBody>
          <a:bodyPr/>
          <a:lstStyle/>
          <a:p>
            <a:pPr marL="0" lvl="0" indent="0" algn="just">
              <a:lnSpc>
                <a:spcPct val="150000"/>
              </a:lnSpc>
              <a:spcAft>
                <a:spcPts val="750"/>
              </a:spcAft>
              <a:buNone/>
              <a:tabLst>
                <a:tab pos="457200" algn="l"/>
              </a:tabLst>
            </a:pPr>
            <a:r>
              <a:rPr lang="vi-VN" sz="2000" b="0" i="0" dirty="0">
                <a:solidFill>
                  <a:srgbClr val="4E4D4D"/>
                </a:solidFill>
                <a:effectLst/>
              </a:rPr>
              <a:t>Chủ đề của một câu chuyện là thông điệp chung hoặc ý tưởng quan trọng mà câu chuyện muốn truyền tải tới người đọc.</a:t>
            </a:r>
            <a:endParaRPr lang="en-VN" sz="2000" dirty="0">
              <a:solidFill>
                <a:srgbClr val="000000"/>
              </a:solidFill>
              <a:effectLst/>
              <a:ea typeface="Calibri" panose="020F0502020204030204" pitchFamily="34" charset="0"/>
              <a:cs typeface="Times New Roman" panose="02020603050405020304" pitchFamily="18" charset="0"/>
            </a:endParaRPr>
          </a:p>
        </p:txBody>
      </p:sp>
      <p:sp>
        <p:nvSpPr>
          <p:cNvPr id="4" name="Heart 3">
            <a:extLst>
              <a:ext uri="{FF2B5EF4-FFF2-40B4-BE49-F238E27FC236}">
                <a16:creationId xmlns:a16="http://schemas.microsoft.com/office/drawing/2014/main" id="{CCFA4FDE-45A8-6BD1-52E6-D1FEC5DF6502}"/>
              </a:ext>
            </a:extLst>
          </p:cNvPr>
          <p:cNvSpPr/>
          <p:nvPr/>
        </p:nvSpPr>
        <p:spPr>
          <a:xfrm>
            <a:off x="4287505" y="3220926"/>
            <a:ext cx="3707476" cy="3275214"/>
          </a:xfrm>
          <a:prstGeom prst="heart">
            <a:avLst/>
          </a:prstGeom>
          <a:solidFill>
            <a:schemeClr val="bg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bg1"/>
                </a:solidFill>
                <a:latin typeface="Bradley Hand" pitchFamily="2" charset="77"/>
                <a:cs typeface="Apple Chancery" panose="03020702040506060504" pitchFamily="66" charset="-79"/>
              </a:rPr>
              <a:t>Hãy học cách yêu bản thân!</a:t>
            </a:r>
          </a:p>
        </p:txBody>
      </p:sp>
    </p:spTree>
    <p:extLst>
      <p:ext uri="{BB962C8B-B14F-4D97-AF65-F5344CB8AC3E}">
        <p14:creationId xmlns:p14="http://schemas.microsoft.com/office/powerpoint/2010/main" val="23803460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5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49B36-EF1C-4942-8AB3-82A32BC4EFBF}"/>
              </a:ext>
            </a:extLst>
          </p:cNvPr>
          <p:cNvSpPr>
            <a:spLocks noGrp="1"/>
          </p:cNvSpPr>
          <p:nvPr>
            <p:ph type="ctrTitle"/>
          </p:nvPr>
        </p:nvSpPr>
        <p:spPr>
          <a:xfrm>
            <a:off x="1349829" y="2297113"/>
            <a:ext cx="10014857" cy="1131887"/>
          </a:xfrm>
        </p:spPr>
        <p:txBody>
          <a:bodyPr>
            <a:normAutofit/>
          </a:bodyPr>
          <a:lstStyle/>
          <a:p>
            <a:pPr eaLnBrk="1" fontAlgn="auto" hangingPunct="1">
              <a:spcAft>
                <a:spcPts val="0"/>
              </a:spcAft>
              <a:defRPr/>
            </a:pPr>
            <a:r>
              <a:rPr lang="en-US" sz="4000" dirty="0"/>
              <a:t>5 bước để viết một bài văn tường thuật</a:t>
            </a:r>
            <a:endParaRPr lang="en-GB" sz="4000" dirty="0"/>
          </a:p>
        </p:txBody>
      </p:sp>
    </p:spTree>
    <p:extLst>
      <p:ext uri="{BB962C8B-B14F-4D97-AF65-F5344CB8AC3E}">
        <p14:creationId xmlns:p14="http://schemas.microsoft.com/office/powerpoint/2010/main" val="413161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2EA5C9C1-71FA-664C-B3A0-163C386A54D2}"/>
              </a:ext>
            </a:extLst>
          </p:cNvPr>
          <p:cNvSpPr>
            <a:spLocks noGrp="1"/>
          </p:cNvSpPr>
          <p:nvPr>
            <p:ph type="title"/>
          </p:nvPr>
        </p:nvSpPr>
        <p:spPr/>
        <p:txBody>
          <a:bodyPr/>
          <a:lstStyle/>
          <a:p>
            <a:r>
              <a:rPr lang="en-VN" sz="3600" b="1" dirty="0">
                <a:effectLst/>
                <a:latin typeface="Arial" panose="020B0604020202020204" pitchFamily="34" charset="0"/>
                <a:ea typeface="Times New Roman" panose="02020603050405020304" pitchFamily="18" charset="0"/>
                <a:cs typeface="Times New Roman" panose="02020603050405020304" pitchFamily="18" charset="0"/>
              </a:rPr>
              <a:t>5 bước để viết một bài văn tường thuật</a:t>
            </a:r>
            <a:endParaRPr lang="en-VN"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362" name="Content Placeholder 2">
            <a:extLst>
              <a:ext uri="{FF2B5EF4-FFF2-40B4-BE49-F238E27FC236}">
                <a16:creationId xmlns:a16="http://schemas.microsoft.com/office/drawing/2014/main" id="{7D661CA9-411B-5540-88BD-FBDEDA3EA37D}"/>
              </a:ext>
            </a:extLst>
          </p:cNvPr>
          <p:cNvSpPr>
            <a:spLocks noGrp="1"/>
          </p:cNvSpPr>
          <p:nvPr>
            <p:ph idx="1"/>
          </p:nvPr>
        </p:nvSpPr>
        <p:spPr>
          <a:xfrm>
            <a:off x="0" y="1100930"/>
            <a:ext cx="11780838" cy="5757069"/>
          </a:xfrm>
        </p:spPr>
        <p:txBody>
          <a:bodyPr/>
          <a:lstStyle/>
          <a:p>
            <a:pPr marL="0" lvl="0" indent="0">
              <a:spcAft>
                <a:spcPts val="300"/>
              </a:spcAft>
              <a:buNone/>
              <a:tabLst>
                <a:tab pos="457200" algn="l"/>
              </a:tabLst>
            </a:pPr>
            <a:r>
              <a:rPr lang="en-VN" b="1" dirty="0">
                <a:solidFill>
                  <a:schemeClr val="accent4">
                    <a:lumMod val="50000"/>
                  </a:schemeClr>
                </a:solidFill>
                <a:latin typeface="Arial" panose="020B0604020202020204" pitchFamily="34" charset="0"/>
                <a:ea typeface="Times New Roman" panose="02020603050405020304" pitchFamily="18" charset="0"/>
                <a:cs typeface="Times New Roman" panose="02020603050405020304" pitchFamily="18" charset="0"/>
              </a:rPr>
              <a:t>Bước</a:t>
            </a:r>
            <a:r>
              <a:rPr lang="en-VN" b="1" dirty="0">
                <a:solidFill>
                  <a:schemeClr val="accent4">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1: </a:t>
            </a:r>
            <a:r>
              <a:rPr lang="vi-VN" dirty="0"/>
              <a:t>Lựa chọn chủ đề. Bước đầu tiên khi viết một bài văn tường thuật là xác định chủ đề. </a:t>
            </a:r>
            <a:endParaRPr lang="en-GB" dirty="0"/>
          </a:p>
          <a:p>
            <a:pPr marL="0" lvl="0" indent="0">
              <a:spcAft>
                <a:spcPts val="300"/>
              </a:spcAft>
              <a:buNone/>
              <a:tabLst>
                <a:tab pos="457200" algn="l"/>
              </a:tabLst>
            </a:pPr>
            <a:endParaRPr lang="en-VN"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300"/>
              </a:spcAft>
              <a:buNone/>
              <a:tabLst>
                <a:tab pos="457200" algn="l"/>
              </a:tabLst>
            </a:pPr>
            <a:r>
              <a:rPr lang="en-VN" b="1" dirty="0">
                <a:solidFill>
                  <a:schemeClr val="accent4">
                    <a:lumMod val="50000"/>
                  </a:schemeClr>
                </a:solidFill>
                <a:latin typeface="Arial" panose="020B0604020202020204" pitchFamily="34" charset="0"/>
                <a:ea typeface="Times New Roman" panose="02020603050405020304" pitchFamily="18" charset="0"/>
                <a:cs typeface="Times New Roman" panose="02020603050405020304" pitchFamily="18" charset="0"/>
              </a:rPr>
              <a:t>Bước</a:t>
            </a:r>
            <a:r>
              <a:rPr lang="en-VN" b="1" dirty="0">
                <a:solidFill>
                  <a:schemeClr val="accent4">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2: </a:t>
            </a:r>
            <a:r>
              <a:rPr lang="vi-VN" dirty="0"/>
              <a:t>Tạo cốt truyện cho bài viết của bạn bằng cách sử dụng sơ đồ kết cấu truyện.</a:t>
            </a:r>
            <a:endParaRPr lang="en-GB" dirty="0"/>
          </a:p>
          <a:p>
            <a:pPr marL="0" lvl="0" indent="0">
              <a:spcAft>
                <a:spcPts val="300"/>
              </a:spcAft>
              <a:buNone/>
              <a:tabLst>
                <a:tab pos="457200" algn="l"/>
              </a:tabLst>
            </a:pPr>
            <a:endParaRPr lang="vi-VN" dirty="0"/>
          </a:p>
          <a:p>
            <a:pPr marL="0" lvl="0" indent="0">
              <a:spcAft>
                <a:spcPts val="300"/>
              </a:spcAft>
              <a:buNone/>
              <a:tabLst>
                <a:tab pos="457200" algn="l"/>
              </a:tabLst>
            </a:pPr>
            <a:r>
              <a:rPr lang="en-VN" b="1" dirty="0">
                <a:solidFill>
                  <a:schemeClr val="accent4">
                    <a:lumMod val="50000"/>
                  </a:schemeClr>
                </a:solidFill>
                <a:latin typeface="Arial" panose="020B0604020202020204" pitchFamily="34" charset="0"/>
                <a:ea typeface="Times New Roman" panose="02020603050405020304" pitchFamily="18" charset="0"/>
                <a:cs typeface="Times New Roman" panose="02020603050405020304" pitchFamily="18" charset="0"/>
              </a:rPr>
              <a:t>Bước</a:t>
            </a:r>
            <a:r>
              <a:rPr lang="en-VN" b="1" dirty="0">
                <a:solidFill>
                  <a:schemeClr val="accent4">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3: </a:t>
            </a:r>
            <a:r>
              <a:rPr lang="vi-VN" dirty="0"/>
              <a:t>Quyết định cách bạn muốn các yếu tố khác kết hợp với nhau thế nào để tạo ra hiệu ứng mạnh mẽ cho câu chuyện.  </a:t>
            </a:r>
            <a:endParaRPr lang="en-GB" dirty="0"/>
          </a:p>
          <a:p>
            <a:pPr marL="0" lvl="0" indent="0">
              <a:spcAft>
                <a:spcPts val="300"/>
              </a:spcAft>
              <a:buNone/>
              <a:tabLst>
                <a:tab pos="457200" algn="l"/>
              </a:tabLst>
            </a:pPr>
            <a:endParaRPr lang="en-VN" dirty="0">
              <a:solidFill>
                <a:schemeClr val="accent4">
                  <a:lumMod val="5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300"/>
              </a:spcAft>
              <a:buNone/>
              <a:tabLst>
                <a:tab pos="457200" algn="l"/>
              </a:tabLst>
            </a:pPr>
            <a:r>
              <a:rPr lang="en-VN" b="1" dirty="0">
                <a:solidFill>
                  <a:schemeClr val="accent4">
                    <a:lumMod val="50000"/>
                  </a:schemeClr>
                </a:solidFill>
                <a:latin typeface="Arial" panose="020B0604020202020204" pitchFamily="34" charset="0"/>
                <a:ea typeface="Times New Roman" panose="02020603050405020304" pitchFamily="18" charset="0"/>
                <a:cs typeface="Times New Roman" panose="02020603050405020304" pitchFamily="18" charset="0"/>
              </a:rPr>
              <a:t>Bước</a:t>
            </a:r>
            <a:r>
              <a:rPr lang="en-VN" b="1" dirty="0">
                <a:solidFill>
                  <a:schemeClr val="accent4">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4</a:t>
            </a:r>
            <a:r>
              <a:rPr lang="en-VN" b="1" dirty="0">
                <a:solidFill>
                  <a:schemeClr val="accent4">
                    <a:lumMod val="50000"/>
                  </a:schemeClr>
                </a:solidFill>
                <a:latin typeface="Arial" panose="020B0604020202020204" pitchFamily="34" charset="0"/>
                <a:ea typeface="Times New Roman" panose="02020603050405020304" pitchFamily="18" charset="0"/>
                <a:cs typeface="Times New Roman" panose="02020603050405020304" pitchFamily="18" charset="0"/>
              </a:rPr>
              <a:t>: </a:t>
            </a:r>
            <a:r>
              <a:rPr lang="en-VN" dirty="0">
                <a:solidFill>
                  <a:schemeClr val="accent4">
                    <a:lumMod val="50000"/>
                  </a:schemeClr>
                </a:solidFill>
                <a:latin typeface="Arial" panose="020B0604020202020204" pitchFamily="34" charset="0"/>
                <a:ea typeface="Times New Roman" panose="02020603050405020304" pitchFamily="18" charset="0"/>
                <a:cs typeface="Times New Roman" panose="02020603050405020304" pitchFamily="18" charset="0"/>
              </a:rPr>
              <a:t>Viết câu chuyện.</a:t>
            </a:r>
            <a:endParaRPr lang="en-GB" dirty="0">
              <a:solidFill>
                <a:schemeClr val="accent4">
                  <a:lumMod val="50000"/>
                </a:schemeClr>
              </a:solidFill>
              <a:latin typeface="Arial" panose="020B0604020202020204" pitchFamily="34" charset="0"/>
              <a:ea typeface="Times New Roman" panose="02020603050405020304" pitchFamily="18" charset="0"/>
              <a:cs typeface="Times New Roman" panose="02020603050405020304" pitchFamily="18" charset="0"/>
            </a:endParaRPr>
          </a:p>
          <a:p>
            <a:pPr marL="0" indent="0">
              <a:spcAft>
                <a:spcPts val="300"/>
              </a:spcAft>
              <a:buNone/>
              <a:tabLst>
                <a:tab pos="457200" algn="l"/>
              </a:tabLst>
            </a:pPr>
            <a:endParaRPr lang="en-VN"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spcAft>
                <a:spcPts val="300"/>
              </a:spcAft>
              <a:buNone/>
              <a:tabLst>
                <a:tab pos="457200" algn="l"/>
              </a:tabLst>
            </a:pPr>
            <a:r>
              <a:rPr lang="en-VN" b="1" dirty="0">
                <a:solidFill>
                  <a:schemeClr val="accent4">
                    <a:lumMod val="50000"/>
                  </a:schemeClr>
                </a:solidFill>
                <a:latin typeface="Arial" panose="020B0604020202020204" pitchFamily="34" charset="0"/>
                <a:ea typeface="Times New Roman" panose="02020603050405020304" pitchFamily="18" charset="0"/>
                <a:cs typeface="Times New Roman" panose="02020603050405020304" pitchFamily="18" charset="0"/>
              </a:rPr>
              <a:t>Bước</a:t>
            </a:r>
            <a:r>
              <a:rPr lang="en-VN" b="1" dirty="0">
                <a:solidFill>
                  <a:schemeClr val="accent4">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 5: </a:t>
            </a:r>
            <a:r>
              <a:rPr lang="en-VN" dirty="0">
                <a:solidFill>
                  <a:schemeClr val="accent4">
                    <a:lumMod val="50000"/>
                  </a:schemeClr>
                </a:solidFill>
                <a:effectLst/>
                <a:latin typeface="Arial" panose="020B0604020202020204" pitchFamily="34" charset="0"/>
                <a:ea typeface="Times New Roman" panose="02020603050405020304" pitchFamily="18" charset="0"/>
                <a:cs typeface="Times New Roman" panose="02020603050405020304" pitchFamily="18" charset="0"/>
              </a:rPr>
              <a:t>Đọc và kiểm tra lại bài viết của mình để sửa lỗi. </a:t>
            </a:r>
            <a:endParaRPr lang="en-VN" dirty="0">
              <a:solidFill>
                <a:schemeClr val="accent4">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90710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5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2">
                                            <p:txEl>
                                              <p:pRg st="2" end="2"/>
                                            </p:txEl>
                                          </p:spTgt>
                                        </p:tgtEl>
                                        <p:attrNameLst>
                                          <p:attrName>style.visibility</p:attrName>
                                        </p:attrNameLst>
                                      </p:cBhvr>
                                      <p:to>
                                        <p:strVal val="visible"/>
                                      </p:to>
                                    </p:set>
                                    <p:anim calcmode="lin" valueType="num">
                                      <p:cBhvr additive="base">
                                        <p:cTn id="13" dur="500" fill="hold"/>
                                        <p:tgtEl>
                                          <p:spTgt spid="153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2">
                                            <p:txEl>
                                              <p:pRg st="4" end="4"/>
                                            </p:txEl>
                                          </p:spTgt>
                                        </p:tgtEl>
                                        <p:attrNameLst>
                                          <p:attrName>style.visibility</p:attrName>
                                        </p:attrNameLst>
                                      </p:cBhvr>
                                      <p:to>
                                        <p:strVal val="visible"/>
                                      </p:to>
                                    </p:set>
                                    <p:anim calcmode="lin" valueType="num">
                                      <p:cBhvr additive="base">
                                        <p:cTn id="19" dur="500" fill="hold"/>
                                        <p:tgtEl>
                                          <p:spTgt spid="1536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362">
                                            <p:txEl>
                                              <p:pRg st="6" end="6"/>
                                            </p:txEl>
                                          </p:spTgt>
                                        </p:tgtEl>
                                        <p:attrNameLst>
                                          <p:attrName>style.visibility</p:attrName>
                                        </p:attrNameLst>
                                      </p:cBhvr>
                                      <p:to>
                                        <p:strVal val="visible"/>
                                      </p:to>
                                    </p:set>
                                    <p:anim calcmode="lin" valueType="num">
                                      <p:cBhvr additive="base">
                                        <p:cTn id="25" dur="500" fill="hold"/>
                                        <p:tgtEl>
                                          <p:spTgt spid="1536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362">
                                            <p:txEl>
                                              <p:pRg st="8" end="8"/>
                                            </p:txEl>
                                          </p:spTgt>
                                        </p:tgtEl>
                                        <p:attrNameLst>
                                          <p:attrName>style.visibility</p:attrName>
                                        </p:attrNameLst>
                                      </p:cBhvr>
                                      <p:to>
                                        <p:strVal val="visible"/>
                                      </p:to>
                                    </p:set>
                                    <p:anim calcmode="lin" valueType="num">
                                      <p:cBhvr additive="base">
                                        <p:cTn id="31" dur="500" fill="hold"/>
                                        <p:tgtEl>
                                          <p:spTgt spid="1536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a:extLst>
              <a:ext uri="{FF2B5EF4-FFF2-40B4-BE49-F238E27FC236}">
                <a16:creationId xmlns:a16="http://schemas.microsoft.com/office/drawing/2014/main" id="{67099E16-5A4D-BF42-BDCD-99DB7B5DC77F}"/>
              </a:ext>
            </a:extLst>
          </p:cNvPr>
          <p:cNvSpPr>
            <a:spLocks noGrp="1"/>
          </p:cNvSpPr>
          <p:nvPr>
            <p:ph type="title"/>
          </p:nvPr>
        </p:nvSpPr>
        <p:spPr/>
        <p:txBody>
          <a:bodyPr/>
          <a:lstStyle/>
          <a:p>
            <a:pPr eaLnBrk="1" hangingPunct="1"/>
            <a:r>
              <a:rPr lang="en-GB" altLang="en-US" sz="3600" dirty="0" err="1">
                <a:ea typeface="ＭＳ Ｐゴシック" panose="020B0600070205080204" pitchFamily="34" charset="-128"/>
              </a:rPr>
              <a:t>Nội</a:t>
            </a:r>
            <a:r>
              <a:rPr lang="en-GB" altLang="en-US" sz="3600" dirty="0">
                <a:ea typeface="ＭＳ Ｐゴシック" panose="020B0600070205080204" pitchFamily="34" charset="-128"/>
              </a:rPr>
              <a:t> dung</a:t>
            </a:r>
          </a:p>
        </p:txBody>
      </p:sp>
      <p:sp>
        <p:nvSpPr>
          <p:cNvPr id="13314" name="Content Placeholder 2">
            <a:extLst>
              <a:ext uri="{FF2B5EF4-FFF2-40B4-BE49-F238E27FC236}">
                <a16:creationId xmlns:a16="http://schemas.microsoft.com/office/drawing/2014/main" id="{DE62B06C-7FFE-9F4C-85D2-5CEE7CBDF82E}"/>
              </a:ext>
            </a:extLst>
          </p:cNvPr>
          <p:cNvSpPr>
            <a:spLocks noGrp="1"/>
          </p:cNvSpPr>
          <p:nvPr>
            <p:ph idx="1"/>
          </p:nvPr>
        </p:nvSpPr>
        <p:spPr/>
        <p:txBody>
          <a:bodyPr/>
          <a:lstStyle/>
          <a:p>
            <a:pPr lvl="2" eaLnBrk="1" hangingPunct="1"/>
            <a:endParaRPr lang="en-GB" altLang="en-US" dirty="0"/>
          </a:p>
          <a:p>
            <a:pPr eaLnBrk="1" hangingPunct="1"/>
            <a:r>
              <a:rPr lang="en-GB" altLang="en-US" dirty="0" err="1"/>
              <a:t>Văn</a:t>
            </a:r>
            <a:r>
              <a:rPr lang="en-GB" altLang="en-US" dirty="0"/>
              <a:t> </a:t>
            </a:r>
            <a:r>
              <a:rPr lang="en-GB" altLang="en-US" dirty="0" err="1"/>
              <a:t>tường</a:t>
            </a:r>
            <a:r>
              <a:rPr lang="en-GB" altLang="en-US" dirty="0"/>
              <a:t> </a:t>
            </a:r>
            <a:r>
              <a:rPr lang="en-GB" altLang="en-US" dirty="0" err="1"/>
              <a:t>thuật</a:t>
            </a:r>
            <a:r>
              <a:rPr lang="en-GB" altLang="en-US" dirty="0"/>
              <a:t> </a:t>
            </a:r>
            <a:r>
              <a:rPr lang="en-GB" altLang="en-US" dirty="0" err="1"/>
              <a:t>là</a:t>
            </a:r>
            <a:r>
              <a:rPr lang="en-GB" altLang="en-US" dirty="0"/>
              <a:t> </a:t>
            </a:r>
            <a:r>
              <a:rPr lang="en-GB" altLang="en-US" dirty="0" err="1"/>
              <a:t>gì</a:t>
            </a:r>
            <a:r>
              <a:rPr lang="en-GB" altLang="en-US" dirty="0"/>
              <a:t>?</a:t>
            </a:r>
          </a:p>
          <a:p>
            <a:pPr eaLnBrk="1" hangingPunct="1"/>
            <a:r>
              <a:rPr lang="en-GB" altLang="en-US" dirty="0" err="1"/>
              <a:t>Bố</a:t>
            </a:r>
            <a:r>
              <a:rPr lang="en-GB" altLang="en-US" dirty="0"/>
              <a:t> </a:t>
            </a:r>
            <a:r>
              <a:rPr lang="en-GB" altLang="en-US" dirty="0" err="1"/>
              <a:t>cục</a:t>
            </a:r>
            <a:r>
              <a:rPr lang="en-GB" altLang="en-US" dirty="0"/>
              <a:t> </a:t>
            </a:r>
            <a:r>
              <a:rPr lang="en-GB" altLang="en-US" dirty="0" err="1"/>
              <a:t>của</a:t>
            </a:r>
            <a:r>
              <a:rPr lang="en-GB" altLang="en-US" dirty="0"/>
              <a:t> </a:t>
            </a:r>
            <a:r>
              <a:rPr lang="en-GB" altLang="en-US" dirty="0" err="1"/>
              <a:t>một</a:t>
            </a:r>
            <a:r>
              <a:rPr lang="en-GB" altLang="en-US" dirty="0"/>
              <a:t> </a:t>
            </a:r>
            <a:r>
              <a:rPr lang="en-GB" altLang="en-US" dirty="0" err="1"/>
              <a:t>bài</a:t>
            </a:r>
            <a:r>
              <a:rPr lang="en-GB" altLang="en-US" dirty="0"/>
              <a:t> </a:t>
            </a:r>
            <a:r>
              <a:rPr lang="en-GB" altLang="en-US" dirty="0" err="1"/>
              <a:t>văn</a:t>
            </a:r>
            <a:r>
              <a:rPr lang="en-GB" altLang="en-US" dirty="0"/>
              <a:t> </a:t>
            </a:r>
            <a:r>
              <a:rPr lang="en-GB" altLang="en-US" dirty="0" err="1"/>
              <a:t>tường</a:t>
            </a:r>
            <a:r>
              <a:rPr lang="en-GB" altLang="en-US" dirty="0"/>
              <a:t> </a:t>
            </a:r>
            <a:r>
              <a:rPr lang="en-GB" altLang="en-US" dirty="0" err="1"/>
              <a:t>thuật</a:t>
            </a:r>
            <a:endParaRPr lang="en-GB" altLang="en-US" dirty="0"/>
          </a:p>
          <a:p>
            <a:pPr eaLnBrk="1" hangingPunct="1"/>
            <a:r>
              <a:rPr lang="en-GB" altLang="en-US" dirty="0" err="1"/>
              <a:t>Các</a:t>
            </a:r>
            <a:r>
              <a:rPr lang="en-GB" altLang="en-US" dirty="0"/>
              <a:t> </a:t>
            </a:r>
            <a:r>
              <a:rPr lang="en-GB" altLang="en-US" dirty="0" err="1"/>
              <a:t>yếu</a:t>
            </a:r>
            <a:r>
              <a:rPr lang="en-GB" altLang="en-US" dirty="0"/>
              <a:t> </a:t>
            </a:r>
            <a:r>
              <a:rPr lang="en-GB" altLang="en-US" dirty="0" err="1"/>
              <a:t>tố</a:t>
            </a:r>
            <a:r>
              <a:rPr lang="en-GB" altLang="en-US" dirty="0"/>
              <a:t> </a:t>
            </a:r>
            <a:r>
              <a:rPr lang="en-GB" altLang="en-US" dirty="0" err="1"/>
              <a:t>trong</a:t>
            </a:r>
            <a:r>
              <a:rPr lang="en-GB" altLang="en-US" dirty="0"/>
              <a:t> </a:t>
            </a:r>
            <a:r>
              <a:rPr lang="en-GB" altLang="en-US" dirty="0" err="1"/>
              <a:t>văn</a:t>
            </a:r>
            <a:r>
              <a:rPr lang="en-GB" altLang="en-US" dirty="0"/>
              <a:t> </a:t>
            </a:r>
            <a:r>
              <a:rPr lang="en-GB" altLang="en-US" dirty="0" err="1"/>
              <a:t>tường</a:t>
            </a:r>
            <a:r>
              <a:rPr lang="en-GB" altLang="en-US" dirty="0"/>
              <a:t> </a:t>
            </a:r>
            <a:r>
              <a:rPr lang="en-GB" altLang="en-US" dirty="0" err="1"/>
              <a:t>thuật</a:t>
            </a:r>
            <a:endParaRPr lang="en-GB" altLang="en-US" dirty="0"/>
          </a:p>
          <a:p>
            <a:pPr eaLnBrk="1" hangingPunct="1"/>
            <a:r>
              <a:rPr lang="en-GB" altLang="en-US" dirty="0"/>
              <a:t>5 </a:t>
            </a:r>
            <a:r>
              <a:rPr lang="en-GB" altLang="en-US" dirty="0" err="1"/>
              <a:t>bước</a:t>
            </a:r>
            <a:r>
              <a:rPr lang="en-GB" altLang="en-US" dirty="0"/>
              <a:t> </a:t>
            </a:r>
            <a:r>
              <a:rPr lang="en-GB" altLang="en-US" dirty="0" err="1"/>
              <a:t>để</a:t>
            </a:r>
            <a:r>
              <a:rPr lang="en-GB" altLang="en-US" dirty="0"/>
              <a:t> </a:t>
            </a:r>
            <a:r>
              <a:rPr lang="en-GB" altLang="en-US" dirty="0" err="1"/>
              <a:t>viết</a:t>
            </a:r>
            <a:r>
              <a:rPr lang="en-GB" altLang="en-US" dirty="0"/>
              <a:t> </a:t>
            </a:r>
            <a:r>
              <a:rPr lang="en-GB" altLang="en-US" dirty="0" err="1"/>
              <a:t>một</a:t>
            </a:r>
            <a:r>
              <a:rPr lang="en-GB" altLang="en-US" dirty="0"/>
              <a:t> </a:t>
            </a:r>
            <a:r>
              <a:rPr lang="en-GB" altLang="en-US" dirty="0" err="1"/>
              <a:t>bài</a:t>
            </a:r>
            <a:r>
              <a:rPr lang="en-GB" altLang="en-US" dirty="0"/>
              <a:t> </a:t>
            </a:r>
            <a:r>
              <a:rPr lang="en-GB" altLang="en-US" dirty="0" err="1"/>
              <a:t>văn</a:t>
            </a:r>
            <a:r>
              <a:rPr lang="en-GB" altLang="en-US" dirty="0"/>
              <a:t> </a:t>
            </a:r>
            <a:r>
              <a:rPr lang="en-GB" altLang="en-US" dirty="0" err="1"/>
              <a:t>tường</a:t>
            </a:r>
            <a:r>
              <a:rPr lang="en-GB" altLang="en-US" dirty="0"/>
              <a:t> </a:t>
            </a:r>
            <a:r>
              <a:rPr lang="en-GB" altLang="en-US" dirty="0" err="1"/>
              <a:t>thuật</a:t>
            </a:r>
            <a:endParaRPr lang="en-GB" alt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4">
                                            <p:txEl>
                                              <p:pRg st="1" end="1"/>
                                            </p:txEl>
                                          </p:spTgt>
                                        </p:tgtEl>
                                        <p:attrNameLst>
                                          <p:attrName>style.visibility</p:attrName>
                                        </p:attrNameLst>
                                      </p:cBhvr>
                                      <p:to>
                                        <p:strVal val="visible"/>
                                      </p:to>
                                    </p:set>
                                    <p:anim calcmode="lin" valueType="num">
                                      <p:cBhvr additive="base">
                                        <p:cTn id="7" dur="500" fill="hold"/>
                                        <p:tgtEl>
                                          <p:spTgt spid="133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4">
                                            <p:txEl>
                                              <p:pRg st="2" end="2"/>
                                            </p:txEl>
                                          </p:spTgt>
                                        </p:tgtEl>
                                        <p:attrNameLst>
                                          <p:attrName>style.visibility</p:attrName>
                                        </p:attrNameLst>
                                      </p:cBhvr>
                                      <p:to>
                                        <p:strVal val="visible"/>
                                      </p:to>
                                    </p:set>
                                    <p:anim calcmode="lin" valueType="num">
                                      <p:cBhvr additive="base">
                                        <p:cTn id="13" dur="500" fill="hold"/>
                                        <p:tgtEl>
                                          <p:spTgt spid="133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4">
                                            <p:txEl>
                                              <p:pRg st="3" end="3"/>
                                            </p:txEl>
                                          </p:spTgt>
                                        </p:tgtEl>
                                        <p:attrNameLst>
                                          <p:attrName>style.visibility</p:attrName>
                                        </p:attrNameLst>
                                      </p:cBhvr>
                                      <p:to>
                                        <p:strVal val="visible"/>
                                      </p:to>
                                    </p:set>
                                    <p:anim calcmode="lin" valueType="num">
                                      <p:cBhvr additive="base">
                                        <p:cTn id="19" dur="500" fill="hold"/>
                                        <p:tgtEl>
                                          <p:spTgt spid="133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4">
                                            <p:txEl>
                                              <p:pRg st="4" end="4"/>
                                            </p:txEl>
                                          </p:spTgt>
                                        </p:tgtEl>
                                        <p:attrNameLst>
                                          <p:attrName>style.visibility</p:attrName>
                                        </p:attrNameLst>
                                      </p:cBhvr>
                                      <p:to>
                                        <p:strVal val="visible"/>
                                      </p:to>
                                    </p:set>
                                    <p:anim calcmode="lin" valueType="num">
                                      <p:cBhvr additive="base">
                                        <p:cTn id="25" dur="500" fill="hold"/>
                                        <p:tgtEl>
                                          <p:spTgt spid="133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49B36-EF1C-4942-8AB3-82A32BC4EFBF}"/>
              </a:ext>
            </a:extLst>
          </p:cNvPr>
          <p:cNvSpPr>
            <a:spLocks noGrp="1"/>
          </p:cNvSpPr>
          <p:nvPr>
            <p:ph type="ctrTitle"/>
          </p:nvPr>
        </p:nvSpPr>
        <p:spPr>
          <a:xfrm>
            <a:off x="2643710" y="2237615"/>
            <a:ext cx="6467475" cy="981575"/>
          </a:xfrm>
        </p:spPr>
        <p:txBody>
          <a:bodyPr>
            <a:normAutofit/>
          </a:bodyPr>
          <a:lstStyle/>
          <a:p>
            <a:pPr eaLnBrk="1" hangingPunct="1"/>
            <a:r>
              <a:rPr lang="en-GB" altLang="en-US" sz="4000" dirty="0" err="1"/>
              <a:t>Văn</a:t>
            </a:r>
            <a:r>
              <a:rPr lang="en-GB" altLang="en-US" sz="4000" dirty="0"/>
              <a:t> </a:t>
            </a:r>
            <a:r>
              <a:rPr lang="en-GB" altLang="en-US" sz="4000" dirty="0" err="1"/>
              <a:t>tường</a:t>
            </a:r>
            <a:r>
              <a:rPr lang="en-GB" altLang="en-US" sz="4000" dirty="0"/>
              <a:t> </a:t>
            </a:r>
            <a:r>
              <a:rPr lang="en-GB" altLang="en-US" sz="4000" dirty="0" err="1"/>
              <a:t>thuật</a:t>
            </a:r>
            <a:r>
              <a:rPr lang="en-GB" altLang="en-US" sz="4000" dirty="0"/>
              <a:t> </a:t>
            </a:r>
            <a:r>
              <a:rPr lang="en-GB" altLang="en-US" sz="4000" dirty="0" err="1"/>
              <a:t>là</a:t>
            </a:r>
            <a:r>
              <a:rPr lang="en-GB" altLang="en-US" sz="4000" dirty="0"/>
              <a:t> </a:t>
            </a:r>
            <a:r>
              <a:rPr lang="en-GB" altLang="en-US" sz="4000" dirty="0" err="1"/>
              <a:t>gì</a:t>
            </a:r>
            <a:r>
              <a:rPr lang="en-GB" altLang="en-US" sz="40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54FA7DA-0A2D-4DA2-9DB4-71FE7B7A7EB0}"/>
              </a:ext>
            </a:extLst>
          </p:cNvPr>
          <p:cNvSpPr txBox="1">
            <a:spLocks/>
          </p:cNvSpPr>
          <p:nvPr/>
        </p:nvSpPr>
        <p:spPr>
          <a:xfrm>
            <a:off x="296864" y="1449388"/>
            <a:ext cx="11285536" cy="4464050"/>
          </a:xfrm>
          <a:prstGeom prst="rect">
            <a:avLst/>
          </a:prstGeom>
        </p:spPr>
        <p:txBody>
          <a:bodyPr/>
          <a:lst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4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pPr>
              <a:spcAft>
                <a:spcPts val="900"/>
              </a:spcAft>
              <a:buFont typeface="Wingdings" pitchFamily="2" charset="2"/>
              <a:buChar char="Ø"/>
              <a:defRPr/>
            </a:pPr>
            <a:r>
              <a:rPr lang="vi-VN" dirty="0"/>
              <a:t>Tường thuật là quá trình kể lại một chuỗi các sự kiện, có thật hoặc tưởng tượng. Nó còn được gọi là văn kể chuyện. </a:t>
            </a:r>
            <a:endParaRPr lang="en-VN" dirty="0">
              <a:solidFill>
                <a:schemeClr val="accent4">
                  <a:lumMod val="50000"/>
                </a:schemeClr>
              </a:solidFill>
              <a:effectLst/>
              <a:ea typeface="Calibri" panose="020F0502020204030204" pitchFamily="34" charset="0"/>
              <a:cs typeface="Times New Roman" panose="02020603050405020304" pitchFamily="18" charset="0"/>
            </a:endParaRPr>
          </a:p>
          <a:p>
            <a:pPr>
              <a:spcAft>
                <a:spcPts val="900"/>
              </a:spcAft>
              <a:buFont typeface="Wingdings" pitchFamily="2" charset="2"/>
              <a:buChar char="Ø"/>
              <a:defRPr/>
            </a:pPr>
            <a:r>
              <a:rPr lang="en-VN" dirty="0">
                <a:solidFill>
                  <a:schemeClr val="accent4">
                    <a:lumMod val="50000"/>
                  </a:schemeClr>
                </a:solidFill>
                <a:effectLst/>
              </a:rPr>
              <a:t> </a:t>
            </a:r>
            <a:r>
              <a:rPr lang="vi-VN" dirty="0"/>
              <a:t>Một bài văn tường thuật là sáng tác của riêng người viết. Nó có thể dựa trên một trong những kinh nghiệm cá nhân hoặc thuật lại kinh nghiệm của người khác.</a:t>
            </a:r>
          </a:p>
          <a:p>
            <a:pPr>
              <a:spcAft>
                <a:spcPts val="900"/>
              </a:spcAft>
              <a:buFont typeface="Wingdings" pitchFamily="2" charset="2"/>
              <a:buChar char="Ø"/>
              <a:defRPr/>
            </a:pPr>
            <a:r>
              <a:rPr lang="vi-VN" dirty="0"/>
              <a:t>Nó tuân theo một trình tự thời gian với phần đầu, phần giữa và phần cuối rõ ràng. </a:t>
            </a:r>
            <a:endParaRPr lang="en-VN" dirty="0">
              <a:solidFill>
                <a:schemeClr val="accent4">
                  <a:lumMod val="50000"/>
                </a:schemeClr>
              </a:solidFill>
              <a:effectLst/>
              <a:ea typeface="Calibri" panose="020F0502020204030204" pitchFamily="34" charset="0"/>
              <a:cs typeface="Times New Roman" panose="02020603050405020304" pitchFamily="18" charset="0"/>
            </a:endParaRPr>
          </a:p>
          <a:p>
            <a:pPr>
              <a:spcAft>
                <a:spcPts val="900"/>
              </a:spcAft>
              <a:buFont typeface="Wingdings" pitchFamily="2" charset="2"/>
              <a:buChar char="Ø"/>
              <a:defRPr/>
            </a:pPr>
            <a:r>
              <a:rPr lang="vi-VN" dirty="0"/>
              <a:t>Mục đích của một văn bản tường thuật không chỉ là để giải trí mà còn để truyền đạt một thông điệp hoặc bài học đến với độc giả.</a:t>
            </a:r>
            <a:endParaRPr lang="en-VN" kern="0" dirty="0">
              <a:solidFill>
                <a:schemeClr val="accent4">
                  <a:lumMod val="50000"/>
                </a:schemeClr>
              </a:solidFill>
            </a:endParaRPr>
          </a:p>
        </p:txBody>
      </p:sp>
      <p:sp>
        <p:nvSpPr>
          <p:cNvPr id="3" name="Title 1">
            <a:extLst>
              <a:ext uri="{FF2B5EF4-FFF2-40B4-BE49-F238E27FC236}">
                <a16:creationId xmlns:a16="http://schemas.microsoft.com/office/drawing/2014/main" id="{393DBF5A-C6A9-4ED0-B5CB-7B9E18028F4D}"/>
              </a:ext>
            </a:extLst>
          </p:cNvPr>
          <p:cNvSpPr txBox="1">
            <a:spLocks/>
          </p:cNvSpPr>
          <p:nvPr/>
        </p:nvSpPr>
        <p:spPr>
          <a:xfrm>
            <a:off x="296864" y="140865"/>
            <a:ext cx="5395913" cy="663575"/>
          </a:xfrm>
          <a:prstGeom prst="rect">
            <a:avLst/>
          </a:prstGeom>
        </p:spPr>
        <p:txBody>
          <a:bodyPr/>
          <a:lst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a:lstStyle>
          <a:p>
            <a:pPr>
              <a:defRPr/>
            </a:pPr>
            <a:endParaRPr lang="en-GB" altLang="en-US" kern="0" dirty="0"/>
          </a:p>
        </p:txBody>
      </p:sp>
      <p:sp>
        <p:nvSpPr>
          <p:cNvPr id="5" name="TextBox 4">
            <a:extLst>
              <a:ext uri="{FF2B5EF4-FFF2-40B4-BE49-F238E27FC236}">
                <a16:creationId xmlns:a16="http://schemas.microsoft.com/office/drawing/2014/main" id="{A6D49F00-3246-7A7B-C013-C842D300D078}"/>
              </a:ext>
            </a:extLst>
          </p:cNvPr>
          <p:cNvSpPr txBox="1"/>
          <p:nvPr/>
        </p:nvSpPr>
        <p:spPr>
          <a:xfrm>
            <a:off x="743079" y="96869"/>
            <a:ext cx="2903359" cy="646331"/>
          </a:xfrm>
          <a:prstGeom prst="rect">
            <a:avLst/>
          </a:prstGeom>
          <a:noFill/>
          <a:ln>
            <a:noFill/>
          </a:ln>
        </p:spPr>
        <p:txBody>
          <a:bodyPr wrap="none" rtlCol="0">
            <a:spAutoFit/>
          </a:bodyPr>
          <a:lstStyle/>
          <a:p>
            <a:r>
              <a:rPr lang="en-VN" sz="3600" b="1" dirty="0">
                <a:ln w="0"/>
                <a:solidFill>
                  <a:schemeClr val="bg1"/>
                </a:solidFill>
                <a:effectLst>
                  <a:reflection endPos="0" dir="5400000" sy="-100000" algn="bl" rotWithShape="0"/>
                </a:effectLst>
              </a:rPr>
              <a:t>ĐỊNH NGHĨA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p:tgtEl>
                                          <p:spTgt spid="2">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54FA7DA-0A2D-4DA2-9DB4-71FE7B7A7EB0}"/>
              </a:ext>
            </a:extLst>
          </p:cNvPr>
          <p:cNvSpPr txBox="1">
            <a:spLocks/>
          </p:cNvSpPr>
          <p:nvPr/>
        </p:nvSpPr>
        <p:spPr>
          <a:xfrm>
            <a:off x="399111" y="2065338"/>
            <a:ext cx="6315972" cy="3848100"/>
          </a:xfrm>
          <a:prstGeom prst="rect">
            <a:avLst/>
          </a:prstGeom>
        </p:spPr>
        <p:txBody>
          <a:bodyPr/>
          <a:lstStyle>
            <a:lvl1pPr marL="361950" indent="-361950" algn="l" rtl="0" eaLnBrk="1" fontAlgn="base" hangingPunct="1">
              <a:spcBef>
                <a:spcPts val="900"/>
              </a:spcBef>
              <a:spcAft>
                <a:spcPts val="0"/>
              </a:spcAft>
              <a:buClr>
                <a:srgbClr val="55C2E6"/>
              </a:buClr>
              <a:buFont typeface="Webdings" panose="05030102010509060703" pitchFamily="18" charset="2"/>
              <a:buChar char="4"/>
              <a:defRPr lang="en-US" sz="2400" dirty="0" smtClean="0">
                <a:solidFill>
                  <a:srgbClr val="404040"/>
                </a:solidFill>
                <a:latin typeface="+mn-lt"/>
                <a:ea typeface="ＭＳ Ｐゴシック" panose="020B0600070205080204" pitchFamily="34" charset="-128"/>
                <a:cs typeface="ＭＳ Ｐゴシック" panose="020B0600070205080204" pitchFamily="34" charset="-128"/>
              </a:defRPr>
            </a:lvl1pPr>
            <a:lvl2pPr marL="638175" indent="-361950" algn="l" rtl="0" eaLnBrk="1" fontAlgn="base" hangingPunct="1">
              <a:spcBef>
                <a:spcPct val="30000"/>
              </a:spcBef>
              <a:spcAft>
                <a:spcPct val="0"/>
              </a:spcAft>
              <a:buClr>
                <a:srgbClr val="55C2E6"/>
              </a:buClr>
              <a:buFont typeface="Webdings" panose="05030102010509060703" pitchFamily="18" charset="2"/>
              <a:buChar char=""/>
              <a:defRPr sz="2000">
                <a:solidFill>
                  <a:srgbClr val="404040"/>
                </a:solidFill>
                <a:latin typeface="+mn-lt"/>
                <a:ea typeface="ＭＳ Ｐゴシック" panose="020B0600070205080204" pitchFamily="34" charset="-128"/>
                <a:cs typeface="ＭＳ Ｐゴシック" panose="020B0600070205080204" pitchFamily="34" charset="-128"/>
              </a:defRPr>
            </a:lvl2pPr>
            <a:lvl3pPr marL="103188" indent="0" algn="l" rtl="0" eaLnBrk="1" fontAlgn="base" hangingPunct="1">
              <a:spcBef>
                <a:spcPct val="30000"/>
              </a:spcBef>
              <a:spcAft>
                <a:spcPts val="900"/>
              </a:spcAft>
              <a:buClr>
                <a:srgbClr val="55C2E6"/>
              </a:buClr>
              <a:buFont typeface="Webdings" panose="05030102010509060703" pitchFamily="18" charset="2"/>
              <a:buNone/>
              <a:tabLst/>
              <a:defRPr sz="2400">
                <a:solidFill>
                  <a:srgbClr val="404040"/>
                </a:solidFill>
                <a:latin typeface="+mn-lt"/>
                <a:ea typeface="ＭＳ Ｐゴシック" panose="020B0600070205080204" pitchFamily="34" charset="-128"/>
                <a:cs typeface="ＭＳ Ｐゴシック" panose="020B0600070205080204" pitchFamily="34" charset="-128"/>
              </a:defRPr>
            </a:lvl3pPr>
            <a:lvl4pPr marL="103188" indent="0" algn="l" rtl="0" eaLnBrk="1" fontAlgn="base" hangingPunct="1">
              <a:spcBef>
                <a:spcPct val="30000"/>
              </a:spcBef>
              <a:spcAft>
                <a:spcPct val="0"/>
              </a:spcAft>
              <a:buClr>
                <a:srgbClr val="55C2E6"/>
              </a:buClr>
              <a:buFont typeface="Webdings" panose="05030102010509060703" pitchFamily="18" charset="2"/>
              <a:buNone/>
              <a:defRPr sz="2000">
                <a:solidFill>
                  <a:schemeClr val="tx1"/>
                </a:solidFill>
                <a:latin typeface="+mn-lt"/>
                <a:ea typeface="ＭＳ Ｐゴシック" panose="020B0600070205080204" pitchFamily="34" charset="-128"/>
                <a:cs typeface="ＭＳ Ｐゴシック" panose="020B0600070205080204" pitchFamily="34" charset="-128"/>
              </a:defRPr>
            </a:lvl4pPr>
            <a:lvl5pPr marL="862013" indent="-228600" algn="l" defTabSz="931863" rtl="0" eaLnBrk="1" fontAlgn="base" hangingPunct="1">
              <a:spcBef>
                <a:spcPct val="30000"/>
              </a:spcBef>
              <a:spcAft>
                <a:spcPct val="0"/>
              </a:spcAft>
              <a:buClr>
                <a:srgbClr val="55C2E6"/>
              </a:buClr>
              <a:buFont typeface="Webdings" panose="05030102010509060703" pitchFamily="18" charset="2"/>
              <a:buChar char=""/>
              <a:tabLst/>
              <a:defRPr sz="2400">
                <a:solidFill>
                  <a:schemeClr val="tx1"/>
                </a:solidFill>
                <a:latin typeface="+mn-lt"/>
                <a:ea typeface="ＭＳ Ｐゴシック" panose="020B0600070205080204" pitchFamily="34" charset="-128"/>
                <a:cs typeface="ＭＳ Ｐゴシック" panose="020B0600070205080204" pitchFamily="34" charset="-128"/>
              </a:defRPr>
            </a:lvl5pPr>
            <a:lvl6pPr marL="25146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6pPr>
            <a:lvl7pPr marL="29718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7pPr>
            <a:lvl8pPr marL="34290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8pPr>
            <a:lvl9pPr marL="3886200" indent="-228600" algn="l" rtl="0" eaLnBrk="1" fontAlgn="base" hangingPunct="1">
              <a:spcBef>
                <a:spcPct val="30000"/>
              </a:spcBef>
              <a:spcAft>
                <a:spcPct val="0"/>
              </a:spcAft>
              <a:buClr>
                <a:schemeClr val="accent1"/>
              </a:buClr>
              <a:buFont typeface="Webdings" pitchFamily="18" charset="2"/>
              <a:buChar char=""/>
              <a:defRPr sz="1400">
                <a:solidFill>
                  <a:schemeClr val="tx1"/>
                </a:solidFill>
                <a:latin typeface="+mn-lt"/>
                <a:ea typeface="+mn-ea"/>
              </a:defRPr>
            </a:lvl9pPr>
          </a:lstStyle>
          <a:p>
            <a:pPr>
              <a:buFont typeface="Wingdings" pitchFamily="2" charset="2"/>
              <a:buChar char="Ø"/>
            </a:pPr>
            <a:r>
              <a:rPr lang="vi-VN" sz="2800" dirty="0"/>
              <a:t>Các bài văn tường thuật thành công nhất thường có ba đặc điểm cơ bản sau: </a:t>
            </a:r>
          </a:p>
          <a:p>
            <a:pPr lvl="1">
              <a:buFont typeface="Arial" panose="020B0604020202020204" pitchFamily="34" charset="0"/>
              <a:buChar char="•"/>
              <a:tabLst>
                <a:tab pos="457200" algn="l"/>
              </a:tabLst>
            </a:pPr>
            <a:r>
              <a:rPr lang="vi-VN" sz="2400" dirty="0"/>
              <a:t>Nhấn mạnh vào một chủ đề chính. </a:t>
            </a:r>
          </a:p>
          <a:p>
            <a:pPr lvl="1">
              <a:buFont typeface="Arial" panose="020B0604020202020204" pitchFamily="34" charset="0"/>
              <a:buChar char="•"/>
              <a:tabLst>
                <a:tab pos="457200" algn="l"/>
              </a:tabLst>
            </a:pPr>
            <a:r>
              <a:rPr lang="vi-VN" sz="2400" dirty="0"/>
              <a:t>Bao gồm các chi tiết cụ thể để hỗ trợ cho chủ đề chính đó.</a:t>
            </a:r>
          </a:p>
          <a:p>
            <a:pPr lvl="1">
              <a:buFont typeface="Arial" panose="020B0604020202020204" pitchFamily="34" charset="0"/>
              <a:buChar char="•"/>
              <a:tabLst>
                <a:tab pos="457200" algn="l"/>
              </a:tabLst>
            </a:pPr>
            <a:r>
              <a:rPr lang="vi-VN" sz="2400" dirty="0"/>
              <a:t>Bố cục được tổ chức rõ ràng về mặt thời gian.</a:t>
            </a:r>
            <a:endParaRPr lang="en-VN" sz="2400" kern="0" dirty="0">
              <a:solidFill>
                <a:schemeClr val="accent4">
                  <a:lumMod val="50000"/>
                </a:schemeClr>
              </a:solidFill>
            </a:endParaRPr>
          </a:p>
        </p:txBody>
      </p:sp>
      <p:sp>
        <p:nvSpPr>
          <p:cNvPr id="3" name="Title 1">
            <a:extLst>
              <a:ext uri="{FF2B5EF4-FFF2-40B4-BE49-F238E27FC236}">
                <a16:creationId xmlns:a16="http://schemas.microsoft.com/office/drawing/2014/main" id="{393DBF5A-C6A9-4ED0-B5CB-7B9E18028F4D}"/>
              </a:ext>
            </a:extLst>
          </p:cNvPr>
          <p:cNvSpPr txBox="1">
            <a:spLocks/>
          </p:cNvSpPr>
          <p:nvPr/>
        </p:nvSpPr>
        <p:spPr>
          <a:xfrm>
            <a:off x="228600" y="222250"/>
            <a:ext cx="5395913" cy="663575"/>
          </a:xfrm>
          <a:prstGeom prst="rect">
            <a:avLst/>
          </a:prstGeom>
        </p:spPr>
        <p:txBody>
          <a:bodyPr/>
          <a:lstStyle>
            <a:lvl1pPr algn="l" rtl="0" eaLnBrk="1" fontAlgn="base" hangingPunct="1">
              <a:spcBef>
                <a:spcPct val="0"/>
              </a:spcBef>
              <a:spcAft>
                <a:spcPct val="0"/>
              </a:spcAft>
              <a:defRPr sz="3200" b="1">
                <a:solidFill>
                  <a:schemeClr val="bg1"/>
                </a:solidFill>
                <a:latin typeface="+mj-lt"/>
                <a:ea typeface="ＭＳ Ｐゴシック" charset="0"/>
                <a:cs typeface="ＭＳ Ｐゴシック" panose="020B0600070205080204" pitchFamily="34" charset="-128"/>
              </a:defRPr>
            </a:lvl1pPr>
            <a:lvl2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2pPr>
            <a:lvl3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3pPr>
            <a:lvl4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4pPr>
            <a:lvl5pPr algn="l" rtl="0" eaLnBrk="1" fontAlgn="base" hangingPunct="1">
              <a:spcBef>
                <a:spcPct val="0"/>
              </a:spcBef>
              <a:spcAft>
                <a:spcPct val="0"/>
              </a:spcAft>
              <a:defRPr sz="3200" b="1">
                <a:solidFill>
                  <a:schemeClr val="bg1"/>
                </a:solidFill>
                <a:latin typeface="Arial" charset="0"/>
                <a:ea typeface="ＭＳ Ｐゴシック" charset="0"/>
                <a:cs typeface="ＭＳ Ｐゴシック" panose="020B0600070205080204" pitchFamily="34" charset="-128"/>
              </a:defRPr>
            </a:lvl5pPr>
            <a:lvl6pPr marL="457200" algn="l" rtl="0" eaLnBrk="1" fontAlgn="base" hangingPunct="1">
              <a:spcBef>
                <a:spcPct val="0"/>
              </a:spcBef>
              <a:spcAft>
                <a:spcPct val="0"/>
              </a:spcAft>
              <a:defRPr sz="3200" b="1">
                <a:solidFill>
                  <a:srgbClr val="404040"/>
                </a:solidFill>
                <a:latin typeface="Arial" charset="0"/>
                <a:ea typeface="MS PGothic" pitchFamily="34" charset="-128"/>
              </a:defRPr>
            </a:lvl6pPr>
            <a:lvl7pPr marL="914400" algn="l" rtl="0" eaLnBrk="1" fontAlgn="base" hangingPunct="1">
              <a:spcBef>
                <a:spcPct val="0"/>
              </a:spcBef>
              <a:spcAft>
                <a:spcPct val="0"/>
              </a:spcAft>
              <a:defRPr sz="3200" b="1">
                <a:solidFill>
                  <a:srgbClr val="404040"/>
                </a:solidFill>
                <a:latin typeface="Arial" charset="0"/>
                <a:ea typeface="MS PGothic" pitchFamily="34" charset="-128"/>
              </a:defRPr>
            </a:lvl7pPr>
            <a:lvl8pPr marL="1371600" algn="l" rtl="0" eaLnBrk="1" fontAlgn="base" hangingPunct="1">
              <a:spcBef>
                <a:spcPct val="0"/>
              </a:spcBef>
              <a:spcAft>
                <a:spcPct val="0"/>
              </a:spcAft>
              <a:defRPr sz="3200" b="1">
                <a:solidFill>
                  <a:srgbClr val="404040"/>
                </a:solidFill>
                <a:latin typeface="Arial" charset="0"/>
                <a:ea typeface="MS PGothic" pitchFamily="34" charset="-128"/>
              </a:defRPr>
            </a:lvl8pPr>
            <a:lvl9pPr marL="1828800" algn="l" rtl="0" eaLnBrk="1" fontAlgn="base" hangingPunct="1">
              <a:spcBef>
                <a:spcPct val="0"/>
              </a:spcBef>
              <a:spcAft>
                <a:spcPct val="0"/>
              </a:spcAft>
              <a:defRPr sz="3200" b="1">
                <a:solidFill>
                  <a:srgbClr val="404040"/>
                </a:solidFill>
                <a:latin typeface="Arial" charset="0"/>
                <a:ea typeface="MS PGothic" pitchFamily="34" charset="-128"/>
              </a:defRPr>
            </a:lvl9pPr>
          </a:lstStyle>
          <a:p>
            <a:pPr>
              <a:defRPr/>
            </a:pPr>
            <a:endParaRPr lang="en-GB" altLang="en-US" kern="0" dirty="0"/>
          </a:p>
        </p:txBody>
      </p:sp>
      <p:sp>
        <p:nvSpPr>
          <p:cNvPr id="5" name="TextBox 4">
            <a:extLst>
              <a:ext uri="{FF2B5EF4-FFF2-40B4-BE49-F238E27FC236}">
                <a16:creationId xmlns:a16="http://schemas.microsoft.com/office/drawing/2014/main" id="{A6D49F00-3246-7A7B-C013-C842D300D078}"/>
              </a:ext>
            </a:extLst>
          </p:cNvPr>
          <p:cNvSpPr txBox="1"/>
          <p:nvPr/>
        </p:nvSpPr>
        <p:spPr>
          <a:xfrm>
            <a:off x="399111" y="198110"/>
            <a:ext cx="2236510" cy="646331"/>
          </a:xfrm>
          <a:prstGeom prst="rect">
            <a:avLst/>
          </a:prstGeom>
          <a:noFill/>
          <a:ln>
            <a:noFill/>
          </a:ln>
        </p:spPr>
        <p:txBody>
          <a:bodyPr wrap="none" rtlCol="0">
            <a:spAutoFit/>
          </a:bodyPr>
          <a:lstStyle/>
          <a:p>
            <a:r>
              <a:rPr lang="en-VN" sz="3600" b="1" dirty="0">
                <a:ln w="0"/>
                <a:solidFill>
                  <a:schemeClr val="bg1"/>
                </a:solidFill>
                <a:effectLst>
                  <a:reflection blurRad="6350" endPos="0" dir="5400000" sy="-100000" algn="bl" rotWithShape="0"/>
                </a:effectLst>
              </a:rPr>
              <a:t>Đặc điểm</a:t>
            </a:r>
          </a:p>
        </p:txBody>
      </p:sp>
      <p:pic>
        <p:nvPicPr>
          <p:cNvPr id="4" name="Picture 3">
            <a:extLst>
              <a:ext uri="{FF2B5EF4-FFF2-40B4-BE49-F238E27FC236}">
                <a16:creationId xmlns:a16="http://schemas.microsoft.com/office/drawing/2014/main" id="{7495A468-B969-84BA-0E07-22FC7BFF7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4970" y="2065338"/>
            <a:ext cx="3886200" cy="3848100"/>
          </a:xfrm>
          <a:prstGeom prst="rect">
            <a:avLst/>
          </a:prstGeom>
        </p:spPr>
      </p:pic>
    </p:spTree>
    <p:extLst>
      <p:ext uri="{BB962C8B-B14F-4D97-AF65-F5344CB8AC3E}">
        <p14:creationId xmlns:p14="http://schemas.microsoft.com/office/powerpoint/2010/main" val="38228802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49B36-EF1C-4942-8AB3-82A32BC4EFBF}"/>
              </a:ext>
            </a:extLst>
          </p:cNvPr>
          <p:cNvSpPr>
            <a:spLocks noGrp="1"/>
          </p:cNvSpPr>
          <p:nvPr>
            <p:ph type="ctrTitle"/>
          </p:nvPr>
        </p:nvSpPr>
        <p:spPr>
          <a:xfrm>
            <a:off x="1516117" y="2409598"/>
            <a:ext cx="9159765" cy="798058"/>
          </a:xfrm>
        </p:spPr>
        <p:txBody>
          <a:bodyPr>
            <a:normAutofit fontScale="90000"/>
          </a:bodyPr>
          <a:lstStyle/>
          <a:p>
            <a:pPr eaLnBrk="1" fontAlgn="auto" hangingPunct="1">
              <a:spcAft>
                <a:spcPts val="0"/>
              </a:spcAft>
              <a:defRPr/>
            </a:pPr>
            <a:r>
              <a:rPr lang="en-GB" altLang="en-US" sz="4000" dirty="0" err="1"/>
              <a:t>Bố</a:t>
            </a:r>
            <a:r>
              <a:rPr lang="en-GB" altLang="en-US" sz="4000" dirty="0"/>
              <a:t> </a:t>
            </a:r>
            <a:r>
              <a:rPr lang="en-GB" altLang="en-US" sz="4000" dirty="0" err="1"/>
              <a:t>cục</a:t>
            </a:r>
            <a:r>
              <a:rPr lang="en-GB" altLang="en-US" sz="4000" dirty="0"/>
              <a:t> </a:t>
            </a:r>
            <a:r>
              <a:rPr lang="en-GB" altLang="en-US" sz="4000" dirty="0" err="1"/>
              <a:t>của</a:t>
            </a:r>
            <a:r>
              <a:rPr lang="en-GB" altLang="en-US" sz="4000" dirty="0"/>
              <a:t> </a:t>
            </a:r>
            <a:r>
              <a:rPr lang="en-GB" altLang="en-US" sz="4000" dirty="0" err="1"/>
              <a:t>một</a:t>
            </a:r>
            <a:r>
              <a:rPr lang="en-GB" altLang="en-US" sz="4000" dirty="0"/>
              <a:t> </a:t>
            </a:r>
            <a:r>
              <a:rPr lang="en-GB" altLang="en-US" sz="4000" dirty="0" err="1"/>
              <a:t>bài</a:t>
            </a:r>
            <a:r>
              <a:rPr lang="en-GB" altLang="en-US" sz="4000" dirty="0"/>
              <a:t> </a:t>
            </a:r>
            <a:r>
              <a:rPr lang="en-GB" altLang="en-US" sz="4000" dirty="0" err="1"/>
              <a:t>văn</a:t>
            </a:r>
            <a:r>
              <a:rPr lang="en-GB" altLang="en-US" sz="4000" dirty="0"/>
              <a:t> </a:t>
            </a:r>
            <a:r>
              <a:rPr lang="en-GB" altLang="en-US" sz="4000" dirty="0" err="1"/>
              <a:t>tường</a:t>
            </a:r>
            <a:r>
              <a:rPr lang="en-GB" altLang="en-US" sz="4000" dirty="0"/>
              <a:t> </a:t>
            </a:r>
            <a:r>
              <a:rPr lang="en-GB" altLang="en-US" sz="4000" dirty="0" err="1"/>
              <a:t>thuật</a:t>
            </a:r>
            <a:br>
              <a:rPr lang="en-GB" altLang="en-US" sz="2800" dirty="0"/>
            </a:br>
            <a:endParaRPr lang="en-GB" sz="4800" dirty="0"/>
          </a:p>
        </p:txBody>
      </p:sp>
    </p:spTree>
    <p:extLst>
      <p:ext uri="{BB962C8B-B14F-4D97-AF65-F5344CB8AC3E}">
        <p14:creationId xmlns:p14="http://schemas.microsoft.com/office/powerpoint/2010/main" val="4146976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2EA5C9C1-71FA-664C-B3A0-163C386A54D2}"/>
              </a:ext>
            </a:extLst>
          </p:cNvPr>
          <p:cNvSpPr>
            <a:spLocks noGrp="1"/>
          </p:cNvSpPr>
          <p:nvPr>
            <p:ph type="title"/>
          </p:nvPr>
        </p:nvSpPr>
        <p:spPr/>
        <p:txBody>
          <a:bodyPr/>
          <a:lstStyle/>
          <a:p>
            <a:pPr eaLnBrk="1" hangingPunct="1"/>
            <a:r>
              <a:rPr lang="en-GB" altLang="en-US" sz="3600" dirty="0" err="1">
                <a:ea typeface="ＭＳ Ｐゴシック" panose="020B0600070205080204" pitchFamily="34" charset="-128"/>
              </a:rPr>
              <a:t>Sơ</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đồ</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kết</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cấu</a:t>
            </a:r>
            <a:endParaRPr lang="en-GB" altLang="en-US" sz="3600" dirty="0">
              <a:ea typeface="ＭＳ Ｐゴシック" panose="020B0600070205080204" pitchFamily="34" charset="-128"/>
            </a:endParaRPr>
          </a:p>
        </p:txBody>
      </p:sp>
      <p:sp>
        <p:nvSpPr>
          <p:cNvPr id="15362" name="Content Placeholder 2">
            <a:extLst>
              <a:ext uri="{FF2B5EF4-FFF2-40B4-BE49-F238E27FC236}">
                <a16:creationId xmlns:a16="http://schemas.microsoft.com/office/drawing/2014/main" id="{7D661CA9-411B-5540-88BD-FBDEDA3EA37D}"/>
              </a:ext>
            </a:extLst>
          </p:cNvPr>
          <p:cNvSpPr>
            <a:spLocks noGrp="1"/>
          </p:cNvSpPr>
          <p:nvPr>
            <p:ph idx="1"/>
          </p:nvPr>
        </p:nvSpPr>
        <p:spPr>
          <a:xfrm>
            <a:off x="114300" y="1457325"/>
            <a:ext cx="11780838" cy="4656138"/>
          </a:xfrm>
        </p:spPr>
        <p:txBody>
          <a:bodyPr/>
          <a:lstStyle/>
          <a:p>
            <a:r>
              <a:rPr lang="vi-VN" dirty="0"/>
              <a:t>Một bài tường thuật có bố cục hay có thể thu hút người đọc, khơi gợi cảm xúc và tạo ra những ký ức lâu dài. Sơ đồ kết cấu tường thuật sau đây có thể giúp các em tạo ra một câu chuyện hấp dẫn:</a:t>
            </a:r>
            <a:endParaRPr lang="en-VN" dirty="0">
              <a:solidFill>
                <a:srgbClr val="000000"/>
              </a:solidFill>
              <a:effectLst/>
              <a:ea typeface="Times New Roman" panose="02020603050405020304" pitchFamily="18" charset="0"/>
            </a:endParaRPr>
          </a:p>
          <a:p>
            <a:endParaRPr lang="en-VN" sz="1800" dirty="0">
              <a:solidFill>
                <a:srgbClr val="000000"/>
              </a:solidFill>
              <a:latin typeface="Roboto" panose="02000000000000000000" pitchFamily="2" charset="0"/>
              <a:ea typeface="Calibri" panose="020F0502020204030204" pitchFamily="34" charset="0"/>
              <a:cs typeface="Times New Roman" panose="02020603050405020304" pitchFamily="18" charset="0"/>
            </a:endParaRPr>
          </a:p>
          <a:p>
            <a:endParaRPr lang="en-VN" sz="1800" dirty="0">
              <a:solidFill>
                <a:srgbClr val="BDC1C6"/>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CD35C1C-858A-1537-B8A7-89912A42D0E7}"/>
              </a:ext>
            </a:extLst>
          </p:cNvPr>
          <p:cNvGrpSpPr/>
          <p:nvPr/>
        </p:nvGrpSpPr>
        <p:grpSpPr>
          <a:xfrm>
            <a:off x="1073426" y="2694956"/>
            <a:ext cx="9584032" cy="2896494"/>
            <a:chOff x="728870" y="3429000"/>
            <a:chExt cx="9584032" cy="2896494"/>
          </a:xfrm>
        </p:grpSpPr>
        <p:sp>
          <p:nvSpPr>
            <p:cNvPr id="3" name="Right Arrow 2">
              <a:extLst>
                <a:ext uri="{FF2B5EF4-FFF2-40B4-BE49-F238E27FC236}">
                  <a16:creationId xmlns:a16="http://schemas.microsoft.com/office/drawing/2014/main" id="{96111DD9-CBEF-F84B-2EC6-E3ECA97D5467}"/>
                </a:ext>
              </a:extLst>
            </p:cNvPr>
            <p:cNvSpPr/>
            <p:nvPr/>
          </p:nvSpPr>
          <p:spPr>
            <a:xfrm>
              <a:off x="728870" y="5168348"/>
              <a:ext cx="2464904" cy="945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a:t>Phần mở đầu</a:t>
              </a:r>
            </a:p>
          </p:txBody>
        </p:sp>
        <p:sp>
          <p:nvSpPr>
            <p:cNvPr id="4" name="Right Arrow 3">
              <a:extLst>
                <a:ext uri="{FF2B5EF4-FFF2-40B4-BE49-F238E27FC236}">
                  <a16:creationId xmlns:a16="http://schemas.microsoft.com/office/drawing/2014/main" id="{FEE01869-B8D9-0722-3438-1C908F719730}"/>
                </a:ext>
              </a:extLst>
            </p:cNvPr>
            <p:cNvSpPr/>
            <p:nvPr/>
          </p:nvSpPr>
          <p:spPr>
            <a:xfrm rot="19014551">
              <a:off x="2721666" y="4214949"/>
              <a:ext cx="2173356" cy="1007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a:t>Xung đột</a:t>
              </a:r>
            </a:p>
          </p:txBody>
        </p:sp>
        <p:sp>
          <p:nvSpPr>
            <p:cNvPr id="5" name="Right Arrow 4">
              <a:extLst>
                <a:ext uri="{FF2B5EF4-FFF2-40B4-BE49-F238E27FC236}">
                  <a16:creationId xmlns:a16="http://schemas.microsoft.com/office/drawing/2014/main" id="{7C54DD89-B7AA-C686-02C5-F87445DCA1B5}"/>
                </a:ext>
              </a:extLst>
            </p:cNvPr>
            <p:cNvSpPr/>
            <p:nvPr/>
          </p:nvSpPr>
          <p:spPr>
            <a:xfrm>
              <a:off x="4451817" y="3429000"/>
              <a:ext cx="2464904" cy="1139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a:t>Cao trào</a:t>
              </a:r>
            </a:p>
          </p:txBody>
        </p:sp>
        <p:sp>
          <p:nvSpPr>
            <p:cNvPr id="6" name="Right Arrow 5">
              <a:extLst>
                <a:ext uri="{FF2B5EF4-FFF2-40B4-BE49-F238E27FC236}">
                  <a16:creationId xmlns:a16="http://schemas.microsoft.com/office/drawing/2014/main" id="{02190144-E281-B2FD-3119-0EEF6E2F9DDB}"/>
                </a:ext>
              </a:extLst>
            </p:cNvPr>
            <p:cNvSpPr/>
            <p:nvPr/>
          </p:nvSpPr>
          <p:spPr>
            <a:xfrm>
              <a:off x="7926026" y="5210413"/>
              <a:ext cx="2386876" cy="1115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a:t>Kết thúc</a:t>
              </a:r>
            </a:p>
          </p:txBody>
        </p:sp>
        <p:sp>
          <p:nvSpPr>
            <p:cNvPr id="7" name="Right Arrow 6">
              <a:extLst>
                <a:ext uri="{FF2B5EF4-FFF2-40B4-BE49-F238E27FC236}">
                  <a16:creationId xmlns:a16="http://schemas.microsoft.com/office/drawing/2014/main" id="{DF14559B-6C2C-95D0-0E7C-9D95693D1A2B}"/>
                </a:ext>
              </a:extLst>
            </p:cNvPr>
            <p:cNvSpPr/>
            <p:nvPr/>
          </p:nvSpPr>
          <p:spPr>
            <a:xfrm rot="2035591">
              <a:off x="6345558" y="4201013"/>
              <a:ext cx="2544418" cy="1164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a:t>Giải quyết mâu thuẫn</a:t>
              </a:r>
            </a:p>
          </p:txBody>
        </p:sp>
      </p:grpSp>
    </p:spTree>
    <p:extLst>
      <p:ext uri="{BB962C8B-B14F-4D97-AF65-F5344CB8AC3E}">
        <p14:creationId xmlns:p14="http://schemas.microsoft.com/office/powerpoint/2010/main" val="84347581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2EA5C9C1-71FA-664C-B3A0-163C386A54D2}"/>
              </a:ext>
            </a:extLst>
          </p:cNvPr>
          <p:cNvSpPr>
            <a:spLocks noGrp="1"/>
          </p:cNvSpPr>
          <p:nvPr>
            <p:ph type="title"/>
          </p:nvPr>
        </p:nvSpPr>
        <p:spPr/>
        <p:txBody>
          <a:bodyPr/>
          <a:lstStyle/>
          <a:p>
            <a:pPr eaLnBrk="1" hangingPunct="1"/>
            <a:r>
              <a:rPr lang="en-GB" altLang="en-US" sz="3600" dirty="0" err="1">
                <a:ea typeface="ＭＳ Ｐゴシック" panose="020B0600070205080204" pitchFamily="34" charset="-128"/>
              </a:rPr>
              <a:t>Kết</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cấu</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ví</a:t>
            </a:r>
            <a:r>
              <a:rPr lang="en-GB" altLang="en-US" sz="3600" dirty="0">
                <a:ea typeface="ＭＳ Ｐゴシック" panose="020B0600070205080204" pitchFamily="34" charset="-128"/>
              </a:rPr>
              <a:t> </a:t>
            </a:r>
            <a:r>
              <a:rPr lang="en-GB" altLang="en-US" sz="3600" dirty="0" err="1">
                <a:ea typeface="ＭＳ Ｐゴシック" panose="020B0600070205080204" pitchFamily="34" charset="-128"/>
              </a:rPr>
              <a:t>dụ</a:t>
            </a:r>
            <a:endParaRPr lang="en-GB" altLang="en-US" sz="3600" dirty="0">
              <a:ea typeface="ＭＳ Ｐゴシック" panose="020B0600070205080204" pitchFamily="34" charset="-128"/>
            </a:endParaRPr>
          </a:p>
        </p:txBody>
      </p:sp>
      <p:sp>
        <p:nvSpPr>
          <p:cNvPr id="15362" name="Content Placeholder 2">
            <a:extLst>
              <a:ext uri="{FF2B5EF4-FFF2-40B4-BE49-F238E27FC236}">
                <a16:creationId xmlns:a16="http://schemas.microsoft.com/office/drawing/2014/main" id="{7D661CA9-411B-5540-88BD-FBDEDA3EA37D}"/>
              </a:ext>
            </a:extLst>
          </p:cNvPr>
          <p:cNvSpPr>
            <a:spLocks noGrp="1"/>
          </p:cNvSpPr>
          <p:nvPr>
            <p:ph idx="1"/>
          </p:nvPr>
        </p:nvSpPr>
        <p:spPr>
          <a:xfrm>
            <a:off x="114300" y="1457325"/>
            <a:ext cx="11780838" cy="4656138"/>
          </a:xfrm>
        </p:spPr>
        <p:txBody>
          <a:bodyPr/>
          <a:lstStyle/>
          <a:p>
            <a:pPr marL="0" indent="0">
              <a:buNone/>
            </a:pPr>
            <a:endParaRPr lang="en-VN" sz="1800" dirty="0">
              <a:solidFill>
                <a:srgbClr val="000000"/>
              </a:solidFill>
              <a:latin typeface="Roboto" panose="02000000000000000000" pitchFamily="2" charset="0"/>
              <a:ea typeface="Calibri" panose="020F0502020204030204" pitchFamily="34" charset="0"/>
              <a:cs typeface="Times New Roman" panose="02020603050405020304" pitchFamily="18" charset="0"/>
            </a:endParaRPr>
          </a:p>
          <a:p>
            <a:endParaRPr lang="en-VN" sz="1800" dirty="0">
              <a:solidFill>
                <a:srgbClr val="BDC1C6"/>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Group 8">
            <a:extLst>
              <a:ext uri="{FF2B5EF4-FFF2-40B4-BE49-F238E27FC236}">
                <a16:creationId xmlns:a16="http://schemas.microsoft.com/office/drawing/2014/main" id="{BCD35C1C-858A-1537-B8A7-89912A42D0E7}"/>
              </a:ext>
            </a:extLst>
          </p:cNvPr>
          <p:cNvGrpSpPr/>
          <p:nvPr/>
        </p:nvGrpSpPr>
        <p:grpSpPr>
          <a:xfrm>
            <a:off x="1099930" y="2138365"/>
            <a:ext cx="9597717" cy="2957195"/>
            <a:chOff x="728870" y="3429000"/>
            <a:chExt cx="9597717" cy="2957195"/>
          </a:xfrm>
        </p:grpSpPr>
        <p:sp>
          <p:nvSpPr>
            <p:cNvPr id="3" name="Right Arrow 2">
              <a:extLst>
                <a:ext uri="{FF2B5EF4-FFF2-40B4-BE49-F238E27FC236}">
                  <a16:creationId xmlns:a16="http://schemas.microsoft.com/office/drawing/2014/main" id="{96111DD9-CBEF-F84B-2EC6-E3ECA97D5467}"/>
                </a:ext>
              </a:extLst>
            </p:cNvPr>
            <p:cNvSpPr/>
            <p:nvPr/>
          </p:nvSpPr>
          <p:spPr>
            <a:xfrm>
              <a:off x="728870" y="5168348"/>
              <a:ext cx="2464904" cy="945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600"/>
                <a:t>Một người đàn ông bị lạc trong rừng</a:t>
              </a:r>
            </a:p>
          </p:txBody>
        </p:sp>
        <p:sp>
          <p:nvSpPr>
            <p:cNvPr id="4" name="Right Arrow 3">
              <a:extLst>
                <a:ext uri="{FF2B5EF4-FFF2-40B4-BE49-F238E27FC236}">
                  <a16:creationId xmlns:a16="http://schemas.microsoft.com/office/drawing/2014/main" id="{FEE01869-B8D9-0722-3438-1C908F719730}"/>
                </a:ext>
              </a:extLst>
            </p:cNvPr>
            <p:cNvSpPr/>
            <p:nvPr/>
          </p:nvSpPr>
          <p:spPr>
            <a:xfrm rot="19014551">
              <a:off x="2721666" y="4214949"/>
              <a:ext cx="2173356" cy="10071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600"/>
                <a:t>Đói, rét và tuyệt vọng</a:t>
              </a:r>
            </a:p>
          </p:txBody>
        </p:sp>
        <p:sp>
          <p:nvSpPr>
            <p:cNvPr id="5" name="Right Arrow 4">
              <a:extLst>
                <a:ext uri="{FF2B5EF4-FFF2-40B4-BE49-F238E27FC236}">
                  <a16:creationId xmlns:a16="http://schemas.microsoft.com/office/drawing/2014/main" id="{7C54DD89-B7AA-C686-02C5-F87445DCA1B5}"/>
                </a:ext>
              </a:extLst>
            </p:cNvPr>
            <p:cNvSpPr/>
            <p:nvPr/>
          </p:nvSpPr>
          <p:spPr>
            <a:xfrm>
              <a:off x="4451817" y="3429000"/>
              <a:ext cx="2464904" cy="11398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600"/>
                <a:t>Bị thú dữ tấn công</a:t>
              </a:r>
            </a:p>
          </p:txBody>
        </p:sp>
        <p:sp>
          <p:nvSpPr>
            <p:cNvPr id="6" name="Right Arrow 5">
              <a:extLst>
                <a:ext uri="{FF2B5EF4-FFF2-40B4-BE49-F238E27FC236}">
                  <a16:creationId xmlns:a16="http://schemas.microsoft.com/office/drawing/2014/main" id="{02190144-E281-B2FD-3119-0EEF6E2F9DDB}"/>
                </a:ext>
              </a:extLst>
            </p:cNvPr>
            <p:cNvSpPr/>
            <p:nvPr/>
          </p:nvSpPr>
          <p:spPr>
            <a:xfrm>
              <a:off x="7939711" y="5271114"/>
              <a:ext cx="2386876" cy="1115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600"/>
                <a:t>Dân làng giúp anh tìm đường về nhà</a:t>
              </a:r>
            </a:p>
          </p:txBody>
        </p:sp>
        <p:sp>
          <p:nvSpPr>
            <p:cNvPr id="7" name="Right Arrow 6">
              <a:extLst>
                <a:ext uri="{FF2B5EF4-FFF2-40B4-BE49-F238E27FC236}">
                  <a16:creationId xmlns:a16="http://schemas.microsoft.com/office/drawing/2014/main" id="{DF14559B-6C2C-95D0-0E7C-9D95693D1A2B}"/>
                </a:ext>
              </a:extLst>
            </p:cNvPr>
            <p:cNvSpPr/>
            <p:nvPr/>
          </p:nvSpPr>
          <p:spPr>
            <a:xfrm rot="2035591">
              <a:off x="6345558" y="4201013"/>
              <a:ext cx="2544418" cy="11640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600"/>
                <a:t>Chiến đấu lại và tìm thấy một ngôi làng</a:t>
              </a:r>
            </a:p>
          </p:txBody>
        </p:sp>
      </p:grpSp>
    </p:spTree>
    <p:extLst>
      <p:ext uri="{BB962C8B-B14F-4D97-AF65-F5344CB8AC3E}">
        <p14:creationId xmlns:p14="http://schemas.microsoft.com/office/powerpoint/2010/main" val="428255968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3849B36-EF1C-4942-8AB3-82A32BC4EFBF}"/>
              </a:ext>
            </a:extLst>
          </p:cNvPr>
          <p:cNvSpPr>
            <a:spLocks noGrp="1"/>
          </p:cNvSpPr>
          <p:nvPr>
            <p:ph type="ctrTitle"/>
          </p:nvPr>
        </p:nvSpPr>
        <p:spPr>
          <a:xfrm>
            <a:off x="2260373" y="2369684"/>
            <a:ext cx="8509226" cy="1059316"/>
          </a:xfrm>
        </p:spPr>
        <p:txBody>
          <a:bodyPr>
            <a:normAutofit/>
          </a:bodyPr>
          <a:lstStyle/>
          <a:p>
            <a:pPr eaLnBrk="1" hangingPunct="1"/>
            <a:r>
              <a:rPr lang="en-GB" altLang="en-US" sz="4000" dirty="0" err="1"/>
              <a:t>Các</a:t>
            </a:r>
            <a:r>
              <a:rPr lang="en-GB" altLang="en-US" sz="4000" dirty="0"/>
              <a:t> </a:t>
            </a:r>
            <a:r>
              <a:rPr lang="en-GB" altLang="en-US" sz="4000" dirty="0" err="1"/>
              <a:t>yếu</a:t>
            </a:r>
            <a:r>
              <a:rPr lang="en-GB" altLang="en-US" sz="4000" dirty="0"/>
              <a:t> </a:t>
            </a:r>
            <a:r>
              <a:rPr lang="en-GB" altLang="en-US" sz="4000" dirty="0" err="1"/>
              <a:t>tố</a:t>
            </a:r>
            <a:r>
              <a:rPr lang="en-GB" altLang="en-US" sz="4000" dirty="0"/>
              <a:t> </a:t>
            </a:r>
            <a:r>
              <a:rPr lang="en-GB" altLang="en-US" sz="4000" dirty="0" err="1"/>
              <a:t>trong</a:t>
            </a:r>
            <a:r>
              <a:rPr lang="en-GB" altLang="en-US" sz="4000" dirty="0"/>
              <a:t> </a:t>
            </a:r>
            <a:r>
              <a:rPr lang="en-GB" altLang="en-US" sz="4000" dirty="0" err="1"/>
              <a:t>văn</a:t>
            </a:r>
            <a:r>
              <a:rPr lang="en-GB" altLang="en-US" sz="4000" dirty="0"/>
              <a:t> </a:t>
            </a:r>
            <a:r>
              <a:rPr lang="en-GB" altLang="en-US" sz="4000" dirty="0" err="1"/>
              <a:t>tường</a:t>
            </a:r>
            <a:r>
              <a:rPr lang="en-GB" altLang="en-US" sz="4000" dirty="0"/>
              <a:t> </a:t>
            </a:r>
            <a:r>
              <a:rPr lang="en-GB" altLang="en-US" sz="4000" dirty="0" err="1"/>
              <a:t>thuật</a:t>
            </a:r>
            <a:endParaRPr lang="en-GB" altLang="en-US" sz="4000" dirty="0"/>
          </a:p>
        </p:txBody>
      </p:sp>
    </p:spTree>
    <p:extLst>
      <p:ext uri="{BB962C8B-B14F-4D97-AF65-F5344CB8AC3E}">
        <p14:creationId xmlns:p14="http://schemas.microsoft.com/office/powerpoint/2010/main" val="19849398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03b8985c2188afbbbe7fcbdfa8b223a4512"/>
  <p:tag name="ISPRING_RESOURCE_PATHS_HASH_PRESENTER" val="b67099482d4eb4e820717667418cd10cc332c8b"/>
</p:tagLst>
</file>

<file path=ppt/theme/theme1.xml><?xml version="1.0" encoding="utf-8"?>
<a:theme xmlns:a="http://schemas.openxmlformats.org/drawingml/2006/main" name="CAIE PPT 16 9 template_TG_170717">
  <a:themeElements>
    <a:clrScheme name="Generic 5-19-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0065BD"/>
      </a:hlink>
      <a:folHlink>
        <a:srgbClr val="003C64"/>
      </a:folHlink>
    </a:clrScheme>
    <a:fontScheme name="Generic 5-19">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ic 5-19 1">
        <a:dk1>
          <a:srgbClr val="595959"/>
        </a:dk1>
        <a:lt1>
          <a:srgbClr val="FFFFFF"/>
        </a:lt1>
        <a:dk2>
          <a:srgbClr val="595959"/>
        </a:dk2>
        <a:lt2>
          <a:srgbClr val="F16F91"/>
        </a:lt2>
        <a:accent1>
          <a:srgbClr val="0065BD"/>
        </a:accent1>
        <a:accent2>
          <a:srgbClr val="83CFCA"/>
        </a:accent2>
        <a:accent3>
          <a:srgbClr val="FFFFFF"/>
        </a:accent3>
        <a:accent4>
          <a:srgbClr val="4B4B4B"/>
        </a:accent4>
        <a:accent5>
          <a:srgbClr val="AAB8DB"/>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2">
        <a:dk1>
          <a:srgbClr val="595959"/>
        </a:dk1>
        <a:lt1>
          <a:srgbClr val="FFFFFF"/>
        </a:lt1>
        <a:dk2>
          <a:srgbClr val="595959"/>
        </a:dk2>
        <a:lt2>
          <a:srgbClr val="F16F91"/>
        </a:lt2>
        <a:accent1>
          <a:srgbClr val="00B0BA"/>
        </a:accent1>
        <a:accent2>
          <a:srgbClr val="9BCFFF"/>
        </a:accent2>
        <a:accent3>
          <a:srgbClr val="FFFFFF"/>
        </a:accent3>
        <a:accent4>
          <a:srgbClr val="4B4B4B"/>
        </a:accent4>
        <a:accent5>
          <a:srgbClr val="AAD4D9"/>
        </a:accent5>
        <a:accent6>
          <a:srgbClr val="8CBBE7"/>
        </a:accent6>
        <a:hlink>
          <a:srgbClr val="B4D88B"/>
        </a:hlink>
        <a:folHlink>
          <a:srgbClr val="FDC180"/>
        </a:folHlink>
      </a:clrScheme>
      <a:clrMap bg1="lt1" tx1="dk1" bg2="lt2" tx2="dk2" accent1="accent1" accent2="accent2" accent3="accent3" accent4="accent4" accent5="accent5" accent6="accent6" hlink="hlink" folHlink="folHlink"/>
    </a:extraClrScheme>
    <a:extraClrScheme>
      <a:clrScheme name="Generic 5-19 3">
        <a:dk1>
          <a:srgbClr val="595959"/>
        </a:dk1>
        <a:lt1>
          <a:srgbClr val="FFFFFF"/>
        </a:lt1>
        <a:dk2>
          <a:srgbClr val="595959"/>
        </a:dk2>
        <a:lt2>
          <a:srgbClr val="F16F91"/>
        </a:lt2>
        <a:accent1>
          <a:srgbClr val="58A618"/>
        </a:accent1>
        <a:accent2>
          <a:srgbClr val="9BCFFF"/>
        </a:accent2>
        <a:accent3>
          <a:srgbClr val="FFFFFF"/>
        </a:accent3>
        <a:accent4>
          <a:srgbClr val="4B4B4B"/>
        </a:accent4>
        <a:accent5>
          <a:srgbClr val="B4D0AB"/>
        </a:accent5>
        <a:accent6>
          <a:srgbClr val="8CBBE7"/>
        </a:accent6>
        <a:hlink>
          <a:srgbClr val="83CFCA"/>
        </a:hlink>
        <a:folHlink>
          <a:srgbClr val="FDC180"/>
        </a:folHlink>
      </a:clrScheme>
      <a:clrMap bg1="lt1" tx1="dk1" bg2="lt2" tx2="dk2" accent1="accent1" accent2="accent2" accent3="accent3" accent4="accent4" accent5="accent5" accent6="accent6" hlink="hlink" folHlink="folHlink"/>
    </a:extraClrScheme>
    <a:extraClrScheme>
      <a:clrScheme name="Generic 5-19 4">
        <a:dk1>
          <a:srgbClr val="595959"/>
        </a:dk1>
        <a:lt1>
          <a:srgbClr val="FFFFFF"/>
        </a:lt1>
        <a:dk2>
          <a:srgbClr val="595959"/>
        </a:dk2>
        <a:lt2>
          <a:srgbClr val="F16F91"/>
        </a:lt2>
        <a:accent1>
          <a:srgbClr val="E05206"/>
        </a:accent1>
        <a:accent2>
          <a:srgbClr val="83CFCA"/>
        </a:accent2>
        <a:accent3>
          <a:srgbClr val="FFFFFF"/>
        </a:accent3>
        <a:accent4>
          <a:srgbClr val="4B4B4B"/>
        </a:accent4>
        <a:accent5>
          <a:srgbClr val="EDB3AA"/>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5">
        <a:dk1>
          <a:srgbClr val="595959"/>
        </a:dk1>
        <a:lt1>
          <a:srgbClr val="FFFFFF"/>
        </a:lt1>
        <a:dk2>
          <a:srgbClr val="595959"/>
        </a:dk2>
        <a:lt2>
          <a:srgbClr val="FDC180"/>
        </a:lt2>
        <a:accent1>
          <a:srgbClr val="C30045"/>
        </a:accent1>
        <a:accent2>
          <a:srgbClr val="83CFCA"/>
        </a:accent2>
        <a:accent3>
          <a:srgbClr val="FFFFFF"/>
        </a:accent3>
        <a:accent4>
          <a:srgbClr val="4B4B4B"/>
        </a:accent4>
        <a:accent5>
          <a:srgbClr val="DEAAB0"/>
        </a:accent5>
        <a:accent6>
          <a:srgbClr val="76BBB7"/>
        </a:accent6>
        <a:hlink>
          <a:srgbClr val="B4D88B"/>
        </a:hlink>
        <a:folHlink>
          <a:srgbClr val="9BCFFF"/>
        </a:folHlink>
      </a:clrScheme>
      <a:clrMap bg1="lt1" tx1="dk1" bg2="lt2" tx2="dk2" accent1="accent1" accent2="accent2" accent3="accent3" accent4="accent4" accent5="accent5" accent6="accent6" hlink="hlink" folHlink="folHlink"/>
    </a:extraClrScheme>
    <a:extraClrScheme>
      <a:clrScheme name="Generic 5-19 6">
        <a:dk1>
          <a:srgbClr val="595959"/>
        </a:dk1>
        <a:lt1>
          <a:srgbClr val="FFFFFF"/>
        </a:lt1>
        <a:dk2>
          <a:srgbClr val="595959"/>
        </a:dk2>
        <a:lt2>
          <a:srgbClr val="F16F91"/>
        </a:lt2>
        <a:accent1>
          <a:srgbClr val="6E267B"/>
        </a:accent1>
        <a:accent2>
          <a:srgbClr val="83CFCA"/>
        </a:accent2>
        <a:accent3>
          <a:srgbClr val="FFFFFF"/>
        </a:accent3>
        <a:accent4>
          <a:srgbClr val="4B4B4B"/>
        </a:accent4>
        <a:accent5>
          <a:srgbClr val="BAACBF"/>
        </a:accent5>
        <a:accent6>
          <a:srgbClr val="76BBB7"/>
        </a:accent6>
        <a:hlink>
          <a:srgbClr val="B4D88B"/>
        </a:hlink>
        <a:folHlink>
          <a:srgbClr val="FDC1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7FC9C4A9-4CBD-4443-A8E3-50CE13562588}" vid="{13C793B7-F658-44D2-A738-DBBFCB8A84A7}"/>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7FC9C4A9-4CBD-4443-A8E3-50CE13562588}" vid="{20F84FED-FA36-4CD9-B9A2-F5803D2E8DCD}"/>
    </a:ext>
  </a:extLst>
</a:theme>
</file>

<file path=ppt/theme/theme3.xml><?xml version="1.0" encoding="utf-8"?>
<a:theme xmlns:a="http://schemas.openxmlformats.org/drawingml/2006/main" name="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FC9C4A9-4CBD-4443-A8E3-50CE13562588}" vid="{CA986C2B-710E-4659-B5FA-1D2DA08FE1F0}"/>
    </a:ext>
  </a:extLst>
</a:theme>
</file>

<file path=ppt/theme/theme4.xml><?xml version="1.0" encoding="utf-8"?>
<a:theme xmlns:a="http://schemas.openxmlformats.org/drawingml/2006/main" name="1_Section divid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FC9C4A9-4CBD-4443-A8E3-50CE13562588}" vid="{76874C9D-36C8-438F-BDBC-B36983FB927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ad1216b-cdc1-40e2-a0c2-94597fd44697">7VPTP7ZE6X33-783906844-6487</_dlc_DocId>
    <_dlc_DocIdUrl xmlns="9ad1216b-cdc1-40e2-a0c2-94597fd44697">
      <Url>https://cambridgeorg.sharepoint.com/sites/cie/education/pd/Curriculum_Support/_layouts/15/DocIdRedir.aspx?ID=7VPTP7ZE6X33-783906844-6487</Url>
      <Description>7VPTP7ZE6X33-783906844-6487</Description>
    </_dlc_DocIdUrl>
    <lcf76f155ced4ddcb4097134ff3c332f xmlns="c075f540-5f70-45df-a134-17c4911f7fbe">
      <Terms xmlns="http://schemas.microsoft.com/office/infopath/2007/PartnerControls"/>
    </lcf76f155ced4ddcb4097134ff3c332f>
    <TaxCatchAll xmlns="7424b78e-8606-4fd1-9a19-b6b90bbc0a1b" xsi:nil="true"/>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9601E6D173B44745BAD39AE974D6443C" ma:contentTypeVersion="22" ma:contentTypeDescription="Create a new document." ma:contentTypeScope="" ma:versionID="d8d439675afb8c275f835832c4f2f2a6">
  <xsd:schema xmlns:xsd="http://www.w3.org/2001/XMLSchema" xmlns:xs="http://www.w3.org/2001/XMLSchema" xmlns:p="http://schemas.microsoft.com/office/2006/metadata/properties" xmlns:ns2="9ad1216b-cdc1-40e2-a0c2-94597fd44697" xmlns:ns3="c075f540-5f70-45df-a134-17c4911f7fbe" xmlns:ns4="7424b78e-8606-4fd1-9a19-b6b90bbc0a1b" targetNamespace="http://schemas.microsoft.com/office/2006/metadata/properties" ma:root="true" ma:fieldsID="5ba6f4e651ef702194df335e4807a01b" ns2:_="" ns3:_="" ns4:_="">
    <xsd:import namespace="9ad1216b-cdc1-40e2-a0c2-94597fd44697"/>
    <xsd:import namespace="c075f540-5f70-45df-a134-17c4911f7fbe"/>
    <xsd:import namespace="7424b78e-8606-4fd1-9a19-b6b90bbc0a1b"/>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2:SharedWithUsers" minOccurs="0"/>
                <xsd:element ref="ns2:SharedWithDetails"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TaxCatchAll"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d1216b-cdc1-40e2-a0c2-94597fd44697"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dexed="true"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075f540-5f70-45df-a134-17c4911f7fbe" elementFormDefault="qualified">
    <xsd:import namespace="http://schemas.microsoft.com/office/2006/documentManagement/types"/>
    <xsd:import namespace="http://schemas.microsoft.com/office/infopath/2007/PartnerControls"/>
    <xsd:element name="MediaServiceMetadata" ma:index="7" nillable="true" ma:displayName="MediaServiceMetadata" ma:hidden="true" ma:internalName="MediaServiceMetadata" ma:readOnly="true">
      <xsd:simpleType>
        <xsd:restriction base="dms:Note"/>
      </xsd:simpleType>
    </xsd:element>
    <xsd:element name="MediaServiceFastMetadata" ma:index="8" nillable="true" ma:displayName="MediaServiceFastMetadata" ma:hidden="true" ma:internalName="MediaServiceFastMetadata" ma:readOnly="true">
      <xsd:simpleType>
        <xsd:restriction base="dms:Note"/>
      </xsd:simpleType>
    </xsd:element>
    <xsd:element name="MediaServiceAutoKeyPoints" ma:index="9" nillable="true" ma:displayName="MediaServiceAutoKeyPoints" ma:hidden="true" ma:internalName="MediaServiceAutoKeyPoints" ma:readOnly="true">
      <xsd:simpleType>
        <xsd:restriction base="dms:Note"/>
      </xsd:simpleType>
    </xsd:element>
    <xsd:element name="MediaServiceKeyPoints" ma:index="10" nillable="true" ma:displayName="KeyPoints" ma:internalName="MediaServiceKeyPoints" ma:readOnly="true">
      <xsd:simpleType>
        <xsd:restriction base="dms:Note">
          <xsd:maxLength value="255"/>
        </xsd:restriction>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a7882c5b-1fc0-4c64-8edd-3b527906c4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424b78e-8606-4fd1-9a19-b6b90bbc0a1b"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4bd6ad62-9026-4c22-97ba-ffd5902a9633}" ma:internalName="TaxCatchAll" ma:showField="CatchAllData" ma:web="9ad1216b-cdc1-40e2-a0c2-94597fd446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74D405-E22B-47C5-9A9C-4B1D7B3D4217}">
  <ds:schemaRefs>
    <ds:schemaRef ds:uri="http://purl.org/dc/terms/"/>
    <ds:schemaRef ds:uri="7424b78e-8606-4fd1-9a19-b6b90bbc0a1b"/>
    <ds:schemaRef ds:uri="http://purl.org/dc/dcmitype/"/>
    <ds:schemaRef ds:uri="http://schemas.microsoft.com/office/2006/documentManagement/types"/>
    <ds:schemaRef ds:uri="9ad1216b-cdc1-40e2-a0c2-94597fd44697"/>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c075f540-5f70-45df-a134-17c4911f7fbe"/>
    <ds:schemaRef ds:uri="http://www.w3.org/XML/1998/namespace"/>
  </ds:schemaRefs>
</ds:datastoreItem>
</file>

<file path=customXml/itemProps2.xml><?xml version="1.0" encoding="utf-8"?>
<ds:datastoreItem xmlns:ds="http://schemas.openxmlformats.org/officeDocument/2006/customXml" ds:itemID="{6CBD1651-8B51-472A-8B79-848A048E1C36}">
  <ds:schemaRefs>
    <ds:schemaRef ds:uri="http://schemas.microsoft.com/sharepoint/events"/>
  </ds:schemaRefs>
</ds:datastoreItem>
</file>

<file path=customXml/itemProps3.xml><?xml version="1.0" encoding="utf-8"?>
<ds:datastoreItem xmlns:ds="http://schemas.openxmlformats.org/officeDocument/2006/customXml" ds:itemID="{3119B7AC-50EE-4E52-A76D-ECC2BBD39CE9}">
  <ds:schemaRefs>
    <ds:schemaRef ds:uri="http://schemas.microsoft.com/sharepoint/v3/contenttype/forms"/>
  </ds:schemaRefs>
</ds:datastoreItem>
</file>

<file path=customXml/itemProps4.xml><?xml version="1.0" encoding="utf-8"?>
<ds:datastoreItem xmlns:ds="http://schemas.openxmlformats.org/officeDocument/2006/customXml" ds:itemID="{87177888-300E-486B-9D93-A3EE7A7420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d1216b-cdc1-40e2-a0c2-94597fd44697"/>
    <ds:schemaRef ds:uri="c075f540-5f70-45df-a134-17c4911f7fbe"/>
    <ds:schemaRef ds:uri="7424b78e-8606-4fd1-9a19-b6b90bbc0a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75d6cc78-71b9-42e6-aa2a-b9889a0f080f}" enabled="0" method="" siteId="{75d6cc78-71b9-42e6-aa2a-b9889a0f080f}" removed="1"/>
</clbl:labelList>
</file>

<file path=docProps/app.xml><?xml version="1.0" encoding="utf-8"?>
<Properties xmlns="http://schemas.openxmlformats.org/officeDocument/2006/extended-properties" xmlns:vt="http://schemas.openxmlformats.org/officeDocument/2006/docPropsVTypes">
  <Template>CI 16x9 ppt template - external only</Template>
  <TotalTime>283</TotalTime>
  <Words>774</Words>
  <Application>Microsoft Office PowerPoint</Application>
  <PresentationFormat>Widescreen</PresentationFormat>
  <Paragraphs>61</Paragraphs>
  <Slides>16</Slides>
  <Notes>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16</vt:i4>
      </vt:variant>
    </vt:vector>
  </HeadingPairs>
  <TitlesOfParts>
    <vt:vector size="27" baseType="lpstr">
      <vt:lpstr>Arial</vt:lpstr>
      <vt:lpstr>Bradley Hand</vt:lpstr>
      <vt:lpstr>Calibri</vt:lpstr>
      <vt:lpstr>Roboto</vt:lpstr>
      <vt:lpstr>Times New Roman</vt:lpstr>
      <vt:lpstr>Webdings</vt:lpstr>
      <vt:lpstr>Wingdings</vt:lpstr>
      <vt:lpstr>CAIE PPT 16 9 template_TG_170717</vt:lpstr>
      <vt:lpstr>Opening and closing slides</vt:lpstr>
      <vt:lpstr>Section dividers</vt:lpstr>
      <vt:lpstr>1_Section dividers</vt:lpstr>
      <vt:lpstr>Văn tường thuật</vt:lpstr>
      <vt:lpstr>Nội dung</vt:lpstr>
      <vt:lpstr>Văn tường thuật là gì?</vt:lpstr>
      <vt:lpstr>PowerPoint Presentation</vt:lpstr>
      <vt:lpstr>PowerPoint Presentation</vt:lpstr>
      <vt:lpstr>Bố cục của một bài văn tường thuật </vt:lpstr>
      <vt:lpstr>Sơ đồ kết cấu</vt:lpstr>
      <vt:lpstr>Kết cấu ví dụ</vt:lpstr>
      <vt:lpstr>Các yếu tố trong văn tường thuật</vt:lpstr>
      <vt:lpstr>Ngôi trần thuật</vt:lpstr>
      <vt:lpstr>Bối cảnh</vt:lpstr>
      <vt:lpstr>Nhân vật</vt:lpstr>
      <vt:lpstr>Hội thoại</vt:lpstr>
      <vt:lpstr>Chủ đề</vt:lpstr>
      <vt:lpstr>5 bước để viết một bài văn tường thuật</vt:lpstr>
      <vt:lpstr>5 bước để viết một bài văn tường thuật</vt:lpstr>
    </vt:vector>
  </TitlesOfParts>
  <Company>Cambridge Assessment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main title can go over three or four lines if required in 30pt</dc:title>
  <dc:creator>Kate Brown</dc:creator>
  <cp:lastModifiedBy>Sally Ellis</cp:lastModifiedBy>
  <cp:revision>17</cp:revision>
  <dcterms:created xsi:type="dcterms:W3CDTF">2023-06-22T10:23:41Z</dcterms:created>
  <dcterms:modified xsi:type="dcterms:W3CDTF">2023-09-20T15:17:40Z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0x0101009601E6D173B44745BAD39AE974D6443C</vt:lpwstr>
  </property>
  <property fmtid="{D5CDD505-2E9C-101B-9397-08002B2CF9AE}" pid="3" name="_dlc_DocIdItemGuid">
    <vt:lpwstr>ea581bcc-e3b9-4b12-bf5d-7c855b47c1fd</vt:lpwstr>
  </property>
  <property fmtid="{D5CDD505-2E9C-101B-9397-08002B2CF9AE}" pid="4" name="MediaServiceImageTags">
    <vt:lpwstr/>
  </property>
</Properties>
</file>