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3"/>
  </p:notesMasterIdLst>
  <p:handoutMasterIdLst>
    <p:handoutMasterId r:id="rId14"/>
  </p:handoutMasterIdLst>
  <p:sldIdLst>
    <p:sldId id="343" r:id="rId6"/>
    <p:sldId id="298" r:id="rId7"/>
    <p:sldId id="322" r:id="rId8"/>
    <p:sldId id="333" r:id="rId9"/>
    <p:sldId id="319" r:id="rId10"/>
    <p:sldId id="336" r:id="rId11"/>
    <p:sldId id="30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B0A438-55C8-4D02-B224-AEE088961DE3}" v="2" dt="2026-04-01T08:42:13.0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custSel addSld delSld modSld">
      <pc:chgData name="Karolyn Feliciani" userId="4076af5d-4c02-40b8-bc9d-56f6c404e751" providerId="ADAL" clId="{099CAC30-79AE-4DCE-97A7-3B8E8A0057CB}" dt="2026-04-01T08:47:06.709" v="96" actId="20577"/>
      <pc:docMkLst>
        <pc:docMk/>
      </pc:docMkLst>
      <pc:sldChg chg="modSp mod">
        <pc:chgData name="Karolyn Feliciani" userId="4076af5d-4c02-40b8-bc9d-56f6c404e751" providerId="ADAL" clId="{099CAC30-79AE-4DCE-97A7-3B8E8A0057CB}" dt="2026-04-01T08:43:09.549" v="23" actId="20577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4-01T08:43:09.549" v="23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4-01T08:47:06.709" v="96" actId="20577"/>
        <pc:sldMkLst>
          <pc:docMk/>
          <pc:sldMk cId="2771976208" sldId="307"/>
        </pc:sldMkLst>
        <pc:spChg chg="mod">
          <ac:chgData name="Karolyn Feliciani" userId="4076af5d-4c02-40b8-bc9d-56f6c404e751" providerId="ADAL" clId="{099CAC30-79AE-4DCE-97A7-3B8E8A0057CB}" dt="2026-04-01T08:47:06.709" v="96" actId="20577"/>
          <ac:spMkLst>
            <pc:docMk/>
            <pc:sldMk cId="2771976208" sldId="307"/>
            <ac:spMk id="2" creationId="{5E12151D-E29A-FDF0-294D-5091731AA87F}"/>
          </ac:spMkLst>
        </pc:spChg>
      </pc:sldChg>
      <pc:sldChg chg="modSp mod">
        <pc:chgData name="Karolyn Feliciani" userId="4076af5d-4c02-40b8-bc9d-56f6c404e751" providerId="ADAL" clId="{099CAC30-79AE-4DCE-97A7-3B8E8A0057CB}" dt="2026-04-01T08:45:28.947" v="83" actId="20577"/>
        <pc:sldMkLst>
          <pc:docMk/>
          <pc:sldMk cId="3028459615" sldId="319"/>
        </pc:sldMkLst>
        <pc:spChg chg="mod">
          <ac:chgData name="Karolyn Feliciani" userId="4076af5d-4c02-40b8-bc9d-56f6c404e751" providerId="ADAL" clId="{099CAC30-79AE-4DCE-97A7-3B8E8A0057CB}" dt="2026-04-01T08:45:22.784" v="67" actId="20577"/>
          <ac:spMkLst>
            <pc:docMk/>
            <pc:sldMk cId="3028459615" sldId="319"/>
            <ac:spMk id="3" creationId="{AD6850E5-30F4-6ADD-1D8D-0334DFB47F1E}"/>
          </ac:spMkLst>
        </pc:spChg>
        <pc:spChg chg="mod">
          <ac:chgData name="Karolyn Feliciani" userId="4076af5d-4c02-40b8-bc9d-56f6c404e751" providerId="ADAL" clId="{099CAC30-79AE-4DCE-97A7-3B8E8A0057CB}" dt="2026-04-01T08:45:28.947" v="83" actId="20577"/>
          <ac:spMkLst>
            <pc:docMk/>
            <pc:sldMk cId="3028459615" sldId="319"/>
            <ac:spMk id="6" creationId="{B897F138-F363-F91B-8EF3-5E47C6338EFC}"/>
          </ac:spMkLst>
        </pc:spChg>
      </pc:sldChg>
      <pc:sldChg chg="modSp mod">
        <pc:chgData name="Karolyn Feliciani" userId="4076af5d-4c02-40b8-bc9d-56f6c404e751" providerId="ADAL" clId="{099CAC30-79AE-4DCE-97A7-3B8E8A0057CB}" dt="2026-04-01T08:44:10.778" v="49" actId="255"/>
        <pc:sldMkLst>
          <pc:docMk/>
          <pc:sldMk cId="2489020089" sldId="322"/>
        </pc:sldMkLst>
        <pc:spChg chg="mod">
          <ac:chgData name="Karolyn Feliciani" userId="4076af5d-4c02-40b8-bc9d-56f6c404e751" providerId="ADAL" clId="{099CAC30-79AE-4DCE-97A7-3B8E8A0057CB}" dt="2026-04-01T08:44:00.188" v="48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Karolyn Feliciani" userId="4076af5d-4c02-40b8-bc9d-56f6c404e751" providerId="ADAL" clId="{099CAC30-79AE-4DCE-97A7-3B8E8A0057CB}" dt="2026-04-01T08:44:10.778" v="49" actId="255"/>
          <ac:spMkLst>
            <pc:docMk/>
            <pc:sldMk cId="2489020089" sldId="322"/>
            <ac:spMk id="14" creationId="{9C9635C8-D549-DCD0-BAAB-40830C9DFFEE}"/>
          </ac:spMkLst>
        </pc:spChg>
      </pc:sldChg>
      <pc:sldChg chg="modSp mod">
        <pc:chgData name="Karolyn Feliciani" userId="4076af5d-4c02-40b8-bc9d-56f6c404e751" providerId="ADAL" clId="{099CAC30-79AE-4DCE-97A7-3B8E8A0057CB}" dt="2026-04-01T08:45:55.967" v="89" actId="313"/>
        <pc:sldMkLst>
          <pc:docMk/>
          <pc:sldMk cId="3061927069" sldId="336"/>
        </pc:sldMkLst>
        <pc:spChg chg="mod">
          <ac:chgData name="Karolyn Feliciani" userId="4076af5d-4c02-40b8-bc9d-56f6c404e751" providerId="ADAL" clId="{099CAC30-79AE-4DCE-97A7-3B8E8A0057CB}" dt="2026-04-01T08:45:55.967" v="89" actId="313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Karolyn Feliciani" userId="4076af5d-4c02-40b8-bc9d-56f6c404e751" providerId="ADAL" clId="{099CAC30-79AE-4DCE-97A7-3B8E8A0057CB}" dt="2026-04-01T08:42:24.022" v="7" actId="2696"/>
        <pc:sldMkLst>
          <pc:docMk/>
          <pc:sldMk cId="2185037172" sldId="338"/>
        </pc:sldMkLst>
      </pc:sldChg>
      <pc:sldChg chg="modSp add mod">
        <pc:chgData name="Karolyn Feliciani" userId="4076af5d-4c02-40b8-bc9d-56f6c404e751" providerId="ADAL" clId="{099CAC30-79AE-4DCE-97A7-3B8E8A0057CB}" dt="2026-04-01T08:42:16.905" v="6" actId="20577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4-01T08:42:16.905" v="6" actId="20577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608214"/>
            <a:ext cx="11117656" cy="216377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Define population and sample</a:t>
            </a:r>
          </a:p>
          <a:p>
            <a:r>
              <a:rPr lang="en-GB" dirty="0"/>
              <a:t>Identify the population and sample in novel scenarios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Consider the following questions and decide whether the answer would be to ask ‘everyone’ or  just ‘some’.</a:t>
            </a:r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1.</a:t>
            </a:r>
            <a:r>
              <a:rPr lang="en-US" dirty="0"/>
              <a:t> To find the average height of students in this class, do we measure everyone or some?</a:t>
            </a:r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2. </a:t>
            </a:r>
            <a:r>
              <a:rPr lang="en-US" dirty="0"/>
              <a:t>A company wants to know if children like a new toy – do they ask every child in the country?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C9635C8-D549-DCD0-BAAB-40830C9DF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</a:t>
            </a:r>
            <a:r>
              <a:rPr lang="en-GB" b="1" dirty="0"/>
              <a:t> sample </a:t>
            </a:r>
            <a:r>
              <a:rPr lang="en-GB" dirty="0"/>
              <a:t>is: </a:t>
            </a:r>
          </a:p>
          <a:p>
            <a:pPr marL="0" indent="0">
              <a:buNone/>
            </a:pPr>
            <a:r>
              <a:rPr lang="en-GB" dirty="0"/>
              <a:t>‘a group of people selected to represent the population in research’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 </a:t>
            </a:r>
            <a:r>
              <a:rPr lang="en-GB" b="1" dirty="0"/>
              <a:t>population</a:t>
            </a:r>
            <a:r>
              <a:rPr lang="en-GB" dirty="0"/>
              <a:t> is:</a:t>
            </a:r>
          </a:p>
          <a:p>
            <a:pPr marL="0" indent="0">
              <a:buNone/>
            </a:pPr>
            <a:r>
              <a:rPr lang="en-GB" dirty="0"/>
              <a:t>‘a group of people selected to represent the population in research’</a:t>
            </a:r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Paired activity- on the next slide:</a:t>
            </a:r>
            <a:endParaRPr lang="en-GB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A33CCEA-7051-CB04-084D-4BE82C187C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20689" y="2553683"/>
            <a:ext cx="4553648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Identify the population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n-US" altLang="en-US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Identify a possible sample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n-US" altLang="en-US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Explain why a sample is used</a:t>
            </a:r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1133-F6B5-A5AF-D4D9-6E10C998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850E5-30F4-6ADD-1D8D-0334DFB47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altLang="en-US" sz="2400" dirty="0"/>
              <a:t>Does a lack of sleep affect concentration in learners?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69EB4-9996-700C-7E2C-274AA29A62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7080" y="3048560"/>
            <a:ext cx="2396176" cy="398894"/>
          </a:xfrm>
        </p:spPr>
        <p:txBody>
          <a:bodyPr/>
          <a:lstStyle/>
          <a:p>
            <a:r>
              <a:rPr lang="en-US" dirty="0"/>
              <a:t>A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97F138-F363-F91B-8EF3-5E47C6338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Do </a:t>
            </a:r>
            <a:r>
              <a:rPr lang="en-US" altLang="en-US" sz="2400" dirty="0"/>
              <a:t>exams impact learners’ mental wellbeing?</a:t>
            </a:r>
            <a:endParaRPr lang="en-GB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5B325C-57CF-896A-FC04-A2A8145164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00048" y="3030701"/>
            <a:ext cx="2396176" cy="398894"/>
          </a:xfrm>
        </p:spPr>
        <p:txBody>
          <a:bodyPr/>
          <a:lstStyle/>
          <a:p>
            <a:r>
              <a:rPr lang="en-GB" dirty="0"/>
              <a:t>B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1D6421-2357-3894-12DD-60D5A9D8EE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Does </a:t>
            </a:r>
            <a:r>
              <a:rPr lang="en-US" altLang="en-US" sz="2400" dirty="0"/>
              <a:t>music helps reduce stress in young people?</a:t>
            </a:r>
            <a:endParaRPr lang="en-GB" sz="24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AE785D-2014-74E4-3ACE-9FF00FBD79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83016" y="2957120"/>
            <a:ext cx="2396176" cy="398894"/>
          </a:xfrm>
        </p:spPr>
        <p:txBody>
          <a:bodyPr/>
          <a:lstStyle/>
          <a:p>
            <a:r>
              <a:rPr lang="en-US" dirty="0"/>
              <a:t>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459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3767328"/>
            <a:ext cx="11463443" cy="2756601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b="1" dirty="0">
                <a:latin typeface="Arial"/>
                <a:cs typeface="Arial"/>
              </a:rPr>
              <a:t>Whole class activity</a:t>
            </a:r>
          </a:p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Write one sentence to describe the sample and one sentence to describe the population:</a:t>
            </a:r>
          </a:p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 </a:t>
            </a:r>
            <a:r>
              <a:rPr lang="en-GB" i="1" dirty="0">
                <a:latin typeface="Arial"/>
                <a:cs typeface="Arial"/>
              </a:rPr>
              <a:t>‘</a:t>
            </a:r>
            <a:r>
              <a:rPr lang="en-US" i="1" dirty="0"/>
              <a:t>A psychologist wants to find out whether teenagers feel more anxious before exams than during the rest of the year’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4944" y="1207008"/>
            <a:ext cx="10753344" cy="5065776"/>
          </a:xfrm>
        </p:spPr>
        <p:txBody>
          <a:bodyPr>
            <a:normAutofit/>
          </a:bodyPr>
          <a:lstStyle/>
          <a:p>
            <a:r>
              <a:rPr lang="en-US" sz="3900" b="1" dirty="0"/>
              <a:t>Plenary</a:t>
            </a:r>
            <a:endParaRPr lang="en-GB" sz="3900" b="1" dirty="0"/>
          </a:p>
          <a:p>
            <a:pPr algn="l"/>
            <a:r>
              <a:rPr lang="en-GB" sz="3200" dirty="0"/>
              <a:t>Complete the sentences to reflect on your learning:</a:t>
            </a:r>
          </a:p>
          <a:p>
            <a:endParaRPr lang="en-US" sz="3200" dirty="0"/>
          </a:p>
          <a:p>
            <a:pPr algn="l"/>
            <a:r>
              <a:rPr lang="en-US" sz="3200" dirty="0"/>
              <a:t>Before this lesson, I thought a population was…</a:t>
            </a:r>
          </a:p>
          <a:p>
            <a:pPr algn="l"/>
            <a:endParaRPr lang="en-US" sz="3200" dirty="0"/>
          </a:p>
          <a:p>
            <a:pPr algn="l"/>
            <a:r>
              <a:rPr lang="en-US" sz="3200" dirty="0"/>
              <a:t>Now I understand that a population is…</a:t>
            </a:r>
          </a:p>
          <a:p>
            <a:pPr algn="l"/>
            <a:endParaRPr lang="en-US" sz="3200"/>
          </a:p>
          <a:p>
            <a:pPr algn="l"/>
            <a:r>
              <a:rPr lang="en-US" sz="3200"/>
              <a:t>A </a:t>
            </a:r>
            <a:r>
              <a:rPr lang="en-US" sz="3200" dirty="0"/>
              <a:t>sample is useful because…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7VPTP7ZE6X33-2020743336-604</_dlc_DocId>
    <_dlc_DocIdUrl xmlns="9ad1216b-cdc1-40e2-a0c2-94597fd44697">
      <Url>https://cambridgeorg.sharepoint.com/sites/cie/education/pd/Curriculum_Support/_layouts/15/DocIdRedir.aspx?ID=7VPTP7ZE6X33-2020743336-604</Url>
      <Description>7VPTP7ZE6X33-2020743336-604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9ad1216b-cdc1-40e2-a0c2-94597fd44697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82CB06AF-0890-458C-A386-B41B78B618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406</TotalTime>
  <Words>241</Words>
  <Application>Microsoft Office PowerPoint</Application>
  <PresentationFormat>Widescreen</PresentationFormat>
  <Paragraphs>36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Key terms</vt:lpstr>
      <vt:lpstr>Paired activity- on the next slide:</vt:lpstr>
      <vt:lpstr>Scenarios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4</cp:revision>
  <dcterms:created xsi:type="dcterms:W3CDTF">2023-10-09T12:44:25Z</dcterms:created>
  <dcterms:modified xsi:type="dcterms:W3CDTF">2026-04-01T08:47:10Z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e4ac3f74-f2c7-4a4e-a14c-ed9310f6525f</vt:lpwstr>
  </property>
</Properties>
</file>