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6" r:id="rId2"/>
    <p:sldId id="338" r:id="rId3"/>
    <p:sldId id="342" r:id="rId4"/>
    <p:sldId id="344" r:id="rId5"/>
    <p:sldId id="341" r:id="rId6"/>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EA5B0C"/>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0597" autoAdjust="0"/>
  </p:normalViewPr>
  <p:slideViewPr>
    <p:cSldViewPr snapToGrid="0">
      <p:cViewPr varScale="1">
        <p:scale>
          <a:sx n="71" d="100"/>
          <a:sy n="71" d="100"/>
        </p:scale>
        <p:origin x="84" y="42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12/12/2018</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105280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dirty="0">
                <a:latin typeface="Arial" panose="020B0604020202020204" pitchFamily="34" charset="0"/>
                <a:cs typeface="Arial" panose="020B0604020202020204" pitchFamily="34" charset="0"/>
              </a:rPr>
              <a:t>Scenario Lesson</a:t>
            </a:r>
          </a:p>
          <a:p>
            <a:r>
              <a:rPr lang="en-GB" sz="2600" smtClean="0">
                <a:latin typeface="Arial" panose="020B0604020202020204" pitchFamily="34" charset="0"/>
                <a:cs typeface="Arial" panose="020B0604020202020204" pitchFamily="34" charset="0"/>
              </a:rPr>
              <a:t>Financial </a:t>
            </a:r>
            <a:r>
              <a:rPr lang="en-GB" sz="2600" smtClean="0">
                <a:latin typeface="Arial" panose="020B0604020202020204" pitchFamily="34" charset="0"/>
                <a:cs typeface="Arial" panose="020B0604020202020204" pitchFamily="34" charset="0"/>
              </a:rPr>
              <a:t>information </a:t>
            </a:r>
            <a:r>
              <a:rPr lang="en-GB" sz="2600" smtClean="0">
                <a:latin typeface="Arial" panose="020B0604020202020204" pitchFamily="34" charset="0"/>
                <a:cs typeface="Arial" panose="020B0604020202020204" pitchFamily="34" charset="0"/>
              </a:rPr>
              <a:t>and </a:t>
            </a:r>
            <a:r>
              <a:rPr lang="en-GB" sz="2600" smtClean="0">
                <a:latin typeface="Arial" panose="020B0604020202020204" pitchFamily="34" charset="0"/>
                <a:cs typeface="Arial" panose="020B0604020202020204" pitchFamily="34" charset="0"/>
              </a:rPr>
              <a:t>decisions</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43752" y="1493016"/>
            <a:ext cx="11524129" cy="3724096"/>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Your </a:t>
            </a:r>
            <a:r>
              <a:rPr lang="en-GB" sz="2400" dirty="0">
                <a:latin typeface="Arial" panose="020B0604020202020204" pitchFamily="34" charset="0"/>
                <a:cs typeface="Arial" panose="020B0604020202020204" pitchFamily="34" charset="0"/>
              </a:rPr>
              <a:t>task is to prepare a presentation for a business meeting, where you will present to the owners of a small start up business who, whilst creative, have little knowledge and understanding of the financial aspects of the business they are about to set up</a:t>
            </a:r>
            <a:r>
              <a:rPr lang="en-GB" sz="2400" dirty="0" smtClean="0">
                <a:latin typeface="Arial" panose="020B0604020202020204" pitchFamily="34" charset="0"/>
                <a:cs typeface="Arial" panose="020B0604020202020204" pitchFamily="34" charset="0"/>
              </a:rPr>
              <a:t>.</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work in small teams and are competing against each other to win the most fees from the owners</a:t>
            </a:r>
            <a:endParaRPr 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a:t>
            </a:r>
            <a:r>
              <a:rPr lang="en-GB" sz="2400" dirty="0">
                <a:latin typeface="Arial" panose="020B0604020202020204" pitchFamily="34" charset="0"/>
                <a:cs typeface="Arial" panose="020B0604020202020204" pitchFamily="34" charset="0"/>
              </a:rPr>
              <a:t>will be briefed on the nature of the business shortly, so content of the presentation in the meeting will be expected to have some contextualised content where appropriate</a:t>
            </a:r>
            <a:r>
              <a:rPr lang="en-GB"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p:txBody>
      </p:sp>
      <p:sp>
        <p:nvSpPr>
          <p:cNvPr id="8" name="Rectangle 7"/>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noProof="0" dirty="0">
                <a:solidFill>
                  <a:prstClr val="white"/>
                </a:solidFill>
                <a:latin typeface="Arial" panose="020B0604020202020204" pitchFamily="34" charset="0"/>
                <a:cs typeface="Arial" panose="020B0604020202020204" pitchFamily="34" charset="0"/>
              </a:rPr>
              <a:t>Introduction </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4215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Scenario</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TextBox 6"/>
          <p:cNvSpPr txBox="1"/>
          <p:nvPr/>
        </p:nvSpPr>
        <p:spPr>
          <a:xfrm>
            <a:off x="443753" y="1546412"/>
            <a:ext cx="11524129" cy="4093428"/>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James and Jon are planning to be the owners of a new small start-up business they are soon to set up.  They will be setting it up as a Private Limited Company (Ltd</a:t>
            </a:r>
            <a:r>
              <a:rPr lang="en-GB"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Their business idea is designing dinner party boxes.  Customers pick what type of dinner pack they would like from small and intimate to larger dinner parties or buffet style.  Then they customise it with what </a:t>
            </a:r>
            <a:r>
              <a:rPr lang="en-GB" sz="2400" dirty="0" smtClean="0">
                <a:latin typeface="Arial" panose="020B0604020202020204" pitchFamily="34" charset="0"/>
                <a:cs typeface="Arial" panose="020B0604020202020204" pitchFamily="34" charset="0"/>
              </a:rPr>
              <a:t>food they </a:t>
            </a:r>
            <a:r>
              <a:rPr lang="en-GB" sz="2400" dirty="0">
                <a:latin typeface="Arial" panose="020B0604020202020204" pitchFamily="34" charset="0"/>
                <a:cs typeface="Arial" panose="020B0604020202020204" pitchFamily="34" charset="0"/>
              </a:rPr>
              <a:t>would </a:t>
            </a:r>
            <a:r>
              <a:rPr lang="en-GB" sz="2400" dirty="0" smtClean="0">
                <a:latin typeface="Arial" panose="020B0604020202020204" pitchFamily="34" charset="0"/>
                <a:cs typeface="Arial" panose="020B0604020202020204" pitchFamily="34" charset="0"/>
              </a:rPr>
              <a:t>like. The </a:t>
            </a:r>
            <a:r>
              <a:rPr lang="en-GB" sz="2400" dirty="0">
                <a:latin typeface="Arial" panose="020B0604020202020204" pitchFamily="34" charset="0"/>
                <a:cs typeface="Arial" panose="020B0604020202020204" pitchFamily="34" charset="0"/>
              </a:rPr>
              <a:t>food can then be delivered prepared or </a:t>
            </a:r>
            <a:r>
              <a:rPr lang="en-GB" sz="2400" dirty="0" smtClean="0">
                <a:latin typeface="Arial" panose="020B0604020202020204" pitchFamily="34" charset="0"/>
                <a:cs typeface="Arial" panose="020B0604020202020204" pitchFamily="34" charset="0"/>
              </a:rPr>
              <a:t>as </a:t>
            </a:r>
            <a:r>
              <a:rPr lang="en-GB" sz="2400" dirty="0">
                <a:latin typeface="Arial" panose="020B0604020202020204" pitchFamily="34" charset="0"/>
                <a:cs typeface="Arial" panose="020B0604020202020204" pitchFamily="34" charset="0"/>
              </a:rPr>
              <a:t>a kit of ingredients to be assembled by the </a:t>
            </a:r>
            <a:r>
              <a:rPr lang="en-GB" sz="2400" dirty="0" smtClean="0">
                <a:latin typeface="Arial" panose="020B0604020202020204" pitchFamily="34" charset="0"/>
                <a:cs typeface="Arial" panose="020B0604020202020204" pitchFamily="34" charset="0"/>
              </a:rPr>
              <a:t>customer at home.</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Packs </a:t>
            </a:r>
            <a:r>
              <a:rPr lang="en-GB" sz="2400" dirty="0">
                <a:latin typeface="Arial" panose="020B0604020202020204" pitchFamily="34" charset="0"/>
                <a:cs typeface="Arial" panose="020B0604020202020204" pitchFamily="34" charset="0"/>
              </a:rPr>
              <a:t>can be personalised, themed or just </a:t>
            </a:r>
            <a:r>
              <a:rPr lang="en-GB" sz="2400" dirty="0" smtClean="0">
                <a:latin typeface="Arial" panose="020B0604020202020204" pitchFamily="34" charset="0"/>
                <a:cs typeface="Arial" panose="020B0604020202020204" pitchFamily="34" charset="0"/>
              </a:rPr>
              <a:t>contain their favourite food. </a:t>
            </a:r>
            <a:r>
              <a:rPr lang="en-GB" sz="2400" dirty="0">
                <a:latin typeface="Arial" panose="020B0604020202020204" pitchFamily="34" charset="0"/>
                <a:cs typeface="Arial" panose="020B0604020202020204" pitchFamily="34" charset="0"/>
              </a:rPr>
              <a:t>Tailoring to meet customer needs is their competitive </a:t>
            </a:r>
            <a:r>
              <a:rPr lang="en-GB" sz="2400" dirty="0" smtClean="0">
                <a:latin typeface="Arial" panose="020B0604020202020204" pitchFamily="34" charset="0"/>
                <a:cs typeface="Arial" panose="020B0604020202020204" pitchFamily="34" charset="0"/>
              </a:rPr>
              <a:t>edge.</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856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How it works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TextBox 6"/>
          <p:cNvSpPr txBox="1"/>
          <p:nvPr/>
        </p:nvSpPr>
        <p:spPr>
          <a:xfrm>
            <a:off x="415178" y="1451162"/>
            <a:ext cx="11524129" cy="492442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Your task is to prepare a presentation for a business meeting </a:t>
            </a:r>
            <a:r>
              <a:rPr lang="en-GB" sz="2400" dirty="0" smtClean="0">
                <a:latin typeface="Arial" panose="020B0604020202020204" pitchFamily="34" charset="0"/>
                <a:cs typeface="Arial" panose="020B0604020202020204" pitchFamily="34" charset="0"/>
              </a:rPr>
              <a:t>that James and Jon </a:t>
            </a:r>
            <a:r>
              <a:rPr lang="en-GB" sz="2400" dirty="0">
                <a:latin typeface="Arial" panose="020B0604020202020204" pitchFamily="34" charset="0"/>
                <a:cs typeface="Arial" panose="020B0604020202020204" pitchFamily="34" charset="0"/>
              </a:rPr>
              <a:t>have invited you </a:t>
            </a:r>
            <a:r>
              <a:rPr lang="en-GB" sz="2400" dirty="0" smtClean="0">
                <a:latin typeface="Arial" panose="020B0604020202020204" pitchFamily="34" charset="0"/>
                <a:cs typeface="Arial" panose="020B0604020202020204" pitchFamily="34" charset="0"/>
              </a:rPr>
              <a:t>to. They want you to help them understand </a:t>
            </a:r>
            <a:r>
              <a:rPr lang="en-GB" sz="2400" dirty="0">
                <a:latin typeface="Arial" panose="020B0604020202020204" pitchFamily="34" charset="0"/>
                <a:cs typeface="Arial" panose="020B0604020202020204" pitchFamily="34" charset="0"/>
              </a:rPr>
              <a:t>the financial aspects of setting up and running a business.</a:t>
            </a:r>
            <a:endParaRPr 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be given a list of content that needs to be addressed and will need to apply it to the business where you can.</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Each team will compete to win fees in </a:t>
            </a:r>
            <a:r>
              <a:rPr lang="en-GB" sz="2400" dirty="0" smtClean="0">
                <a:latin typeface="Arial" panose="020B0604020202020204" pitchFamily="34" charset="0"/>
                <a:cs typeface="Arial" panose="020B0604020202020204" pitchFamily="34" charset="0"/>
              </a:rPr>
              <a:t>the five sections </a:t>
            </a:r>
            <a:r>
              <a:rPr lang="en-GB" sz="2400" dirty="0">
                <a:latin typeface="Arial" panose="020B0604020202020204" pitchFamily="34" charset="0"/>
                <a:cs typeface="Arial" panose="020B0604020202020204" pitchFamily="34" charset="0"/>
              </a:rPr>
              <a:t>you </a:t>
            </a:r>
            <a:r>
              <a:rPr lang="en-GB" sz="2400" dirty="0" smtClean="0">
                <a:latin typeface="Arial" panose="020B0604020202020204" pitchFamily="34" charset="0"/>
                <a:cs typeface="Arial" panose="020B0604020202020204" pitchFamily="34" charset="0"/>
              </a:rPr>
              <a:t>have been asked to </a:t>
            </a:r>
            <a:r>
              <a:rPr lang="en-GB" sz="2400" dirty="0">
                <a:latin typeface="Arial" panose="020B0604020202020204" pitchFamily="34" charset="0"/>
                <a:cs typeface="Arial" panose="020B0604020202020204" pitchFamily="34" charset="0"/>
              </a:rPr>
              <a:t>present </a:t>
            </a:r>
            <a:r>
              <a:rPr lang="en-GB" sz="2400" dirty="0" smtClean="0">
                <a:latin typeface="Arial" panose="020B0604020202020204" pitchFamily="34" charset="0"/>
                <a:cs typeface="Arial" panose="020B0604020202020204" pitchFamily="34" charset="0"/>
              </a:rPr>
              <a:t>about. You win the fees by being the team who most clearly explains the information.</a:t>
            </a:r>
            <a:endParaRPr lang="en-US"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team who wins the activity is the one that has collected the most fees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Each </a:t>
            </a:r>
            <a:r>
              <a:rPr lang="en-GB" sz="2400" dirty="0" smtClean="0">
                <a:latin typeface="Arial" panose="020B0604020202020204" pitchFamily="34" charset="0"/>
                <a:cs typeface="Arial" panose="020B0604020202020204" pitchFamily="34" charset="0"/>
              </a:rPr>
              <a:t>section is worth $50 </a:t>
            </a:r>
            <a:r>
              <a:rPr lang="en-GB" sz="2400" dirty="0">
                <a:latin typeface="Arial" panose="020B0604020202020204" pitchFamily="34" charset="0"/>
                <a:cs typeface="Arial" panose="020B0604020202020204" pitchFamily="34" charset="0"/>
              </a:rPr>
              <a:t>in </a:t>
            </a:r>
            <a:r>
              <a:rPr lang="en-GB" sz="2400" dirty="0" smtClean="0">
                <a:latin typeface="Arial" panose="020B0604020202020204" pitchFamily="34" charset="0"/>
                <a:cs typeface="Arial" panose="020B0604020202020204" pitchFamily="34" charset="0"/>
              </a:rPr>
              <a:t>fees.</a:t>
            </a:r>
            <a:endParaRPr lang="en-GB" sz="2400" dirty="0">
              <a:latin typeface="Arial" panose="020B0604020202020204" pitchFamily="34" charset="0"/>
              <a:cs typeface="Arial" panose="020B0604020202020204" pitchFamily="34" charset="0"/>
            </a:endParaRP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0437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3753" y="1546412"/>
            <a:ext cx="11524129" cy="492442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will have 50 minutes to research the information and then 30 </a:t>
            </a:r>
            <a:r>
              <a:rPr lang="en-GB" sz="2400" dirty="0" err="1" smtClean="0">
                <a:latin typeface="Arial" panose="020B0604020202020204" pitchFamily="34" charset="0"/>
                <a:cs typeface="Arial" panose="020B0604020202020204" pitchFamily="34" charset="0"/>
              </a:rPr>
              <a:t>mintues</a:t>
            </a:r>
            <a:r>
              <a:rPr lang="en-GB" sz="2400" dirty="0" smtClean="0">
                <a:latin typeface="Arial" panose="020B0604020202020204" pitchFamily="34" charset="0"/>
                <a:cs typeface="Arial" panose="020B0604020202020204" pitchFamily="34" charset="0"/>
              </a:rPr>
              <a:t> to prepare your presentations.</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have been given a business </a:t>
            </a:r>
            <a:r>
              <a:rPr lang="en-GB" sz="2400" dirty="0">
                <a:latin typeface="Arial" panose="020B0604020202020204" pitchFamily="34" charset="0"/>
                <a:cs typeface="Arial" panose="020B0604020202020204" pitchFamily="34" charset="0"/>
              </a:rPr>
              <a:t>m</a:t>
            </a:r>
            <a:r>
              <a:rPr lang="en-GB" sz="2400" dirty="0" smtClean="0">
                <a:latin typeface="Arial" panose="020B0604020202020204" pitchFamily="34" charset="0"/>
                <a:cs typeface="Arial" panose="020B0604020202020204" pitchFamily="34" charset="0"/>
              </a:rPr>
              <a:t>eeting pack containing the following items:</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r>
              <a:rPr lang="en-GB" sz="2400" b="1" dirty="0">
                <a:latin typeface="Arial" panose="020B0604020202020204" pitchFamily="34" charset="0"/>
                <a:cs typeface="Arial" panose="020B0604020202020204" pitchFamily="34" charset="0"/>
              </a:rPr>
              <a:t>Business </a:t>
            </a:r>
            <a:r>
              <a:rPr lang="en-GB" sz="2400" b="1" dirty="0" smtClean="0">
                <a:latin typeface="Arial" panose="020B0604020202020204" pitchFamily="34" charset="0"/>
                <a:cs typeface="Arial" panose="020B0604020202020204" pitchFamily="34" charset="0"/>
              </a:rPr>
              <a:t>profile </a:t>
            </a:r>
            <a:r>
              <a:rPr lang="en-GB" sz="2400" dirty="0">
                <a:latin typeface="Arial" panose="020B0604020202020204" pitchFamily="34" charset="0"/>
                <a:cs typeface="Arial" panose="020B0604020202020204" pitchFamily="34" charset="0"/>
              </a:rPr>
              <a:t>– this provides background </a:t>
            </a:r>
            <a:r>
              <a:rPr lang="en-GB" sz="2400" dirty="0" smtClean="0">
                <a:latin typeface="Arial" panose="020B0604020202020204" pitchFamily="34" charset="0"/>
                <a:cs typeface="Arial" panose="020B0604020202020204" pitchFamily="34" charset="0"/>
              </a:rPr>
              <a:t>on the </a:t>
            </a:r>
            <a:r>
              <a:rPr lang="en-GB" sz="2400" dirty="0">
                <a:latin typeface="Arial" panose="020B0604020202020204" pitchFamily="34" charset="0"/>
                <a:cs typeface="Arial" panose="020B0604020202020204" pitchFamily="34" charset="0"/>
              </a:rPr>
              <a:t>business and what they would like you to do</a:t>
            </a:r>
          </a:p>
          <a:p>
            <a:pPr marL="914400" lvl="1" indent="-457200">
              <a:spcAft>
                <a:spcPts val="1200"/>
              </a:spcAft>
              <a:buClr>
                <a:srgbClr val="EA5B0C"/>
              </a:buClr>
              <a:buFont typeface="Arial" panose="020B0604020202020204" pitchFamily="34" charset="0"/>
              <a:buChar char="•"/>
            </a:pPr>
            <a:r>
              <a:rPr lang="en-GB" sz="2400" b="1" dirty="0">
                <a:latin typeface="Arial" panose="020B0604020202020204" pitchFamily="34" charset="0"/>
                <a:cs typeface="Arial" panose="020B0604020202020204" pitchFamily="34" charset="0"/>
              </a:rPr>
              <a:t>Business </a:t>
            </a:r>
            <a:r>
              <a:rPr lang="en-GB" sz="2400" b="1" dirty="0" smtClean="0">
                <a:latin typeface="Arial" panose="020B0604020202020204" pitchFamily="34" charset="0"/>
                <a:cs typeface="Arial" panose="020B0604020202020204" pitchFamily="34" charset="0"/>
              </a:rPr>
              <a:t>meeting </a:t>
            </a:r>
            <a:r>
              <a:rPr lang="en-GB" sz="2400" b="1" dirty="0">
                <a:latin typeface="Arial" panose="020B0604020202020204" pitchFamily="34" charset="0"/>
                <a:cs typeface="Arial" panose="020B0604020202020204" pitchFamily="34" charset="0"/>
              </a:rPr>
              <a:t>p</a:t>
            </a:r>
            <a:r>
              <a:rPr lang="en-GB" sz="2400" b="1" dirty="0" smtClean="0">
                <a:latin typeface="Arial" panose="020B0604020202020204" pitchFamily="34" charset="0"/>
                <a:cs typeface="Arial" panose="020B0604020202020204" pitchFamily="34" charset="0"/>
              </a:rPr>
              <a:t>lanning sheet –</a:t>
            </a:r>
            <a:r>
              <a:rPr lang="en-GB" sz="2400" dirty="0" smtClean="0">
                <a:latin typeface="Arial" panose="020B0604020202020204" pitchFamily="34" charset="0"/>
                <a:cs typeface="Arial" panose="020B0604020202020204" pitchFamily="34" charset="0"/>
              </a:rPr>
              <a:t> this is </a:t>
            </a:r>
            <a:r>
              <a:rPr lang="en-GB" sz="2400" dirty="0">
                <a:latin typeface="Arial" panose="020B0604020202020204" pitchFamily="34" charset="0"/>
                <a:cs typeface="Arial" panose="020B0604020202020204" pitchFamily="34" charset="0"/>
              </a:rPr>
              <a:t>to help you cover the key areas the owners are looking for you to present information on in the </a:t>
            </a:r>
            <a:r>
              <a:rPr lang="en-GB" sz="2400" dirty="0" smtClean="0">
                <a:latin typeface="Arial" panose="020B0604020202020204" pitchFamily="34" charset="0"/>
                <a:cs typeface="Arial" panose="020B0604020202020204" pitchFamily="34" charset="0"/>
              </a:rPr>
              <a:t>meeting</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r>
              <a:rPr lang="en-GB" sz="2400" b="1" dirty="0" smtClean="0">
                <a:latin typeface="Arial" panose="020B0604020202020204" pitchFamily="34" charset="0"/>
                <a:cs typeface="Arial" panose="020B0604020202020204" pitchFamily="34" charset="0"/>
              </a:rPr>
              <a:t>Cash flow </a:t>
            </a:r>
            <a:r>
              <a:rPr lang="en-GB" sz="2400" b="1" dirty="0">
                <a:latin typeface="Arial" panose="020B0604020202020204" pitchFamily="34" charset="0"/>
                <a:cs typeface="Arial" panose="020B0604020202020204" pitchFamily="34" charset="0"/>
              </a:rPr>
              <a:t>f</a:t>
            </a:r>
            <a:r>
              <a:rPr lang="en-GB" sz="2400" b="1" dirty="0" smtClean="0">
                <a:latin typeface="Arial" panose="020B0604020202020204" pitchFamily="34" charset="0"/>
                <a:cs typeface="Arial" panose="020B0604020202020204" pitchFamily="34" charset="0"/>
              </a:rPr>
              <a:t>orecast template </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use this to create </a:t>
            </a:r>
            <a:r>
              <a:rPr lang="en-GB" sz="2400" dirty="0">
                <a:latin typeface="Arial" panose="020B0604020202020204" pitchFamily="34" charset="0"/>
                <a:cs typeface="Arial" panose="020B0604020202020204" pitchFamily="34" charset="0"/>
              </a:rPr>
              <a:t>a simple </a:t>
            </a:r>
            <a:r>
              <a:rPr lang="en-GB" sz="2400" dirty="0" smtClean="0">
                <a:latin typeface="Arial" panose="020B0604020202020204" pitchFamily="34" charset="0"/>
                <a:cs typeface="Arial" panose="020B0604020202020204" pitchFamily="34" charset="0"/>
              </a:rPr>
              <a:t>cash flow </a:t>
            </a:r>
            <a:r>
              <a:rPr lang="en-GB" sz="2400" dirty="0">
                <a:latin typeface="Arial" panose="020B0604020202020204" pitchFamily="34" charset="0"/>
                <a:cs typeface="Arial" panose="020B0604020202020204" pitchFamily="34" charset="0"/>
              </a:rPr>
              <a:t>forecast to </a:t>
            </a:r>
            <a:r>
              <a:rPr lang="en-GB" sz="2400" dirty="0" smtClean="0">
                <a:latin typeface="Arial" panose="020B0604020202020204" pitchFamily="34" charset="0"/>
                <a:cs typeface="Arial" panose="020B0604020202020204" pitchFamily="34" charset="0"/>
              </a:rPr>
              <a:t>help explain this to </a:t>
            </a:r>
            <a:r>
              <a:rPr lang="en-GB" sz="2400" dirty="0">
                <a:latin typeface="Arial" panose="020B0604020202020204" pitchFamily="34" charset="0"/>
                <a:cs typeface="Arial" panose="020B0604020202020204" pitchFamily="34" charset="0"/>
              </a:rPr>
              <a:t>the owners as  part of your presentation</a:t>
            </a:r>
          </a:p>
          <a:p>
            <a:pPr marL="914400" lvl="1" indent="-457200">
              <a:spcAft>
                <a:spcPts val="1200"/>
              </a:spcAft>
              <a:buClr>
                <a:srgbClr val="EA5B0C"/>
              </a:buClr>
              <a:buFont typeface="Arial" panose="020B0604020202020204" pitchFamily="34" charset="0"/>
              <a:buChar char="•"/>
            </a:pPr>
            <a:r>
              <a:rPr lang="en-GB" sz="2400" b="1" dirty="0">
                <a:latin typeface="Arial" panose="020B0604020202020204" pitchFamily="34" charset="0"/>
                <a:cs typeface="Arial" panose="020B0604020202020204" pitchFamily="34" charset="0"/>
              </a:rPr>
              <a:t>Speaker notes template </a:t>
            </a:r>
            <a:r>
              <a:rPr lang="en-GB" sz="2400" dirty="0">
                <a:latin typeface="Arial" panose="020B0604020202020204" pitchFamily="34" charset="0"/>
                <a:cs typeface="Arial" panose="020B0604020202020204" pitchFamily="34" charset="0"/>
              </a:rPr>
              <a:t>– This is a resource you may wish to use during your </a:t>
            </a:r>
            <a:r>
              <a:rPr lang="en-GB" sz="2400" dirty="0" smtClean="0">
                <a:latin typeface="Arial" panose="020B0604020202020204" pitchFamily="34" charset="0"/>
                <a:cs typeface="Arial" panose="020B0604020202020204" pitchFamily="34" charset="0"/>
              </a:rPr>
              <a:t>meeting.</a:t>
            </a:r>
            <a:endParaRPr lang="en-GB" sz="2400" dirty="0">
              <a:latin typeface="Arial" panose="020B0604020202020204" pitchFamily="34" charset="0"/>
              <a:cs typeface="Arial" panose="020B0604020202020204" pitchFamily="34" charset="0"/>
            </a:endParaRPr>
          </a:p>
        </p:txBody>
      </p:sp>
      <p:sp>
        <p:nvSpPr>
          <p:cNvPr id="4" name="Rectangle 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Resources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10618</TotalTime>
  <Words>485</Words>
  <Application>Microsoft Office PowerPoint</Application>
  <PresentationFormat>Widescreen</PresentationFormat>
  <Paragraphs>31</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232</cp:revision>
  <cp:lastPrinted>2018-01-14T21:28:16Z</cp:lastPrinted>
  <dcterms:created xsi:type="dcterms:W3CDTF">2018-01-14T21:11:47Z</dcterms:created>
  <dcterms:modified xsi:type="dcterms:W3CDTF">2018-12-12T09:44:55Z</dcterms:modified>
</cp:coreProperties>
</file>