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3" r:id="rId7"/>
    <p:sldId id="314" r:id="rId8"/>
    <p:sldId id="315" r:id="rId9"/>
    <p:sldId id="316" r:id="rId10"/>
    <p:sldId id="317" r:id="rId11"/>
    <p:sldId id="320" r:id="rId12"/>
    <p:sldId id="319" r:id="rId13"/>
    <p:sldId id="305" r:id="rId1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56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6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en Mucklow" userId="8e59ca1c-6b4b-435e-9886-d435788b9330" providerId="ADAL" clId="{EED459A6-2A90-4BE4-BB13-18D4F89FD906}"/>
    <pc:docChg chg="modSld">
      <pc:chgData name="Darren Mucklow" userId="8e59ca1c-6b4b-435e-9886-d435788b9330" providerId="ADAL" clId="{EED459A6-2A90-4BE4-BB13-18D4F89FD906}" dt="2023-07-25T13:49:12.545" v="1" actId="20577"/>
      <pc:docMkLst>
        <pc:docMk/>
      </pc:docMkLst>
      <pc:sldChg chg="modSp">
        <pc:chgData name="Darren Mucklow" userId="8e59ca1c-6b4b-435e-9886-d435788b9330" providerId="ADAL" clId="{EED459A6-2A90-4BE4-BB13-18D4F89FD906}" dt="2023-07-25T13:49:12.545" v="1" actId="20577"/>
        <pc:sldMkLst>
          <pc:docMk/>
          <pc:sldMk cId="1691334756" sldId="271"/>
        </pc:sldMkLst>
        <pc:spChg chg="mod">
          <ac:chgData name="Darren Mucklow" userId="8e59ca1c-6b4b-435e-9886-d435788b9330" providerId="ADAL" clId="{EED459A6-2A90-4BE4-BB13-18D4F89FD906}" dt="2023-07-25T13:49:12.545" v="1" actId="20577"/>
          <ac:spMkLst>
            <pc:docMk/>
            <pc:sldMk cId="1691334756" sldId="271"/>
            <ac:spMk id="6" creationId="{00000000-0000-0000-0000-000000000000}"/>
          </ac:spMkLst>
        </pc:spChg>
      </pc:sldChg>
    </pc:docChg>
  </pc:docChgLst>
  <pc:docChgLst>
    <pc:chgData name="Mucklow Darren (Staff)" userId="8e59ca1c-6b4b-435e-9886-d435788b9330" providerId="ADAL" clId="{DF4F3A94-F337-4319-981C-4A043397ADAD}"/>
    <pc:docChg chg="undo custSel addSld delSld modSld">
      <pc:chgData name="Mucklow Darren (Staff)" userId="8e59ca1c-6b4b-435e-9886-d435788b9330" providerId="ADAL" clId="{DF4F3A94-F337-4319-981C-4A043397ADAD}" dt="2023-07-25T09:12:52.267" v="204" actId="20577"/>
      <pc:docMkLst>
        <pc:docMk/>
      </pc:docMkLst>
      <pc:sldChg chg="modAnim">
        <pc:chgData name="Mucklow Darren (Staff)" userId="8e59ca1c-6b4b-435e-9886-d435788b9330" providerId="ADAL" clId="{DF4F3A94-F337-4319-981C-4A043397ADAD}" dt="2023-07-25T08:57:58.289" v="155"/>
        <pc:sldMkLst>
          <pc:docMk/>
          <pc:sldMk cId="1691334756" sldId="271"/>
        </pc:sldMkLst>
      </pc:sldChg>
      <pc:sldChg chg="modSp add del modAnim">
        <pc:chgData name="Mucklow Darren (Staff)" userId="8e59ca1c-6b4b-435e-9886-d435788b9330" providerId="ADAL" clId="{DF4F3A94-F337-4319-981C-4A043397ADAD}" dt="2023-07-25T08:55:36.959" v="151"/>
        <pc:sldMkLst>
          <pc:docMk/>
          <pc:sldMk cId="2560104069" sldId="297"/>
        </pc:sldMkLst>
        <pc:spChg chg="mod">
          <ac:chgData name="Mucklow Darren (Staff)" userId="8e59ca1c-6b4b-435e-9886-d435788b9330" providerId="ADAL" clId="{DF4F3A94-F337-4319-981C-4A043397ADAD}" dt="2023-07-25T08:55:15.371" v="147" actId="20577"/>
          <ac:spMkLst>
            <pc:docMk/>
            <pc:sldMk cId="2560104069" sldId="297"/>
            <ac:spMk id="3" creationId="{08423FF3-04B5-476E-A64C-A7122CF96D75}"/>
          </ac:spMkLst>
        </pc:spChg>
      </pc:sldChg>
      <pc:sldChg chg="del">
        <pc:chgData name="Mucklow Darren (Staff)" userId="8e59ca1c-6b4b-435e-9886-d435788b9330" providerId="ADAL" clId="{DF4F3A94-F337-4319-981C-4A043397ADAD}" dt="2023-07-25T09:08:42.660" v="158" actId="2696"/>
        <pc:sldMkLst>
          <pc:docMk/>
          <pc:sldMk cId="333949080" sldId="301"/>
        </pc:sldMkLst>
      </pc:sldChg>
      <pc:sldChg chg="delSp modSp delAnim modAnim">
        <pc:chgData name="Mucklow Darren (Staff)" userId="8e59ca1c-6b4b-435e-9886-d435788b9330" providerId="ADAL" clId="{DF4F3A94-F337-4319-981C-4A043397ADAD}" dt="2023-07-25T09:12:52.267" v="204" actId="20577"/>
        <pc:sldMkLst>
          <pc:docMk/>
          <pc:sldMk cId="3692862712" sldId="304"/>
        </pc:sldMkLst>
        <pc:spChg chg="del">
          <ac:chgData name="Mucklow Darren (Staff)" userId="8e59ca1c-6b4b-435e-9886-d435788b9330" providerId="ADAL" clId="{DF4F3A94-F337-4319-981C-4A043397ADAD}" dt="2023-07-25T09:09:15.477" v="163" actId="478"/>
          <ac:spMkLst>
            <pc:docMk/>
            <pc:sldMk cId="3692862712" sldId="304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DF4F3A94-F337-4319-981C-4A043397ADAD}" dt="2023-07-25T09:09:37.127" v="168" actId="1076"/>
          <ac:spMkLst>
            <pc:docMk/>
            <pc:sldMk cId="3692862712" sldId="304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DF4F3A94-F337-4319-981C-4A043397ADAD}" dt="2023-07-25T09:09:46.332" v="174" actId="6549"/>
          <ac:spMkLst>
            <pc:docMk/>
            <pc:sldMk cId="3692862712" sldId="304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DF4F3A94-F337-4319-981C-4A043397ADAD}" dt="2023-07-25T09:12:10.446" v="193" actId="1037"/>
          <ac:spMkLst>
            <pc:docMk/>
            <pc:sldMk cId="3692862712" sldId="304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DF4F3A94-F337-4319-981C-4A043397ADAD}" dt="2023-07-25T09:11:51.675" v="189" actId="6549"/>
          <ac:spMkLst>
            <pc:docMk/>
            <pc:sldMk cId="3692862712" sldId="304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DF4F3A94-F337-4319-981C-4A043397ADAD}" dt="2023-07-25T09:12:43.618" v="200" actId="20577"/>
          <ac:spMkLst>
            <pc:docMk/>
            <pc:sldMk cId="3692862712" sldId="304"/>
            <ac:spMk id="9" creationId="{09A625E9-4559-4649-B788-C611265BFA83}"/>
          </ac:spMkLst>
        </pc:spChg>
        <pc:spChg chg="del">
          <ac:chgData name="Mucklow Darren (Staff)" userId="8e59ca1c-6b4b-435e-9886-d435788b9330" providerId="ADAL" clId="{DF4F3A94-F337-4319-981C-4A043397ADAD}" dt="2023-07-25T09:02:03.086" v="156" actId="478"/>
          <ac:spMkLst>
            <pc:docMk/>
            <pc:sldMk cId="3692862712" sldId="304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DF4F3A94-F337-4319-981C-4A043397ADAD}" dt="2023-07-25T09:12:52.267" v="204" actId="20577"/>
          <ac:spMkLst>
            <pc:docMk/>
            <pc:sldMk cId="3692862712" sldId="304"/>
            <ac:spMk id="11" creationId="{944000B0-1E2A-49D4-B047-99FC8C6E0775}"/>
          </ac:spMkLst>
        </pc:spChg>
        <pc:spChg chg="del">
          <ac:chgData name="Mucklow Darren (Staff)" userId="8e59ca1c-6b4b-435e-9886-d435788b9330" providerId="ADAL" clId="{DF4F3A94-F337-4319-981C-4A043397ADAD}" dt="2023-07-25T09:11:29.718" v="180" actId="478"/>
          <ac:spMkLst>
            <pc:docMk/>
            <pc:sldMk cId="3692862712" sldId="304"/>
            <ac:spMk id="12" creationId="{38A81192-8EFA-451D-96BE-FC90CA95D4F6}"/>
          </ac:spMkLst>
        </pc:spChg>
      </pc:sldChg>
      <pc:sldChg chg="add">
        <pc:chgData name="Mucklow Darren (Staff)" userId="8e59ca1c-6b4b-435e-9886-d435788b9330" providerId="ADAL" clId="{DF4F3A94-F337-4319-981C-4A043397ADAD}" dt="2023-07-25T09:08:39.630" v="157"/>
        <pc:sldMkLst>
          <pc:docMk/>
          <pc:sldMk cId="4122723813" sldId="305"/>
        </pc:sldMkLst>
      </pc:sldChg>
    </pc:docChg>
  </pc:docChgLst>
  <pc:docChgLst>
    <pc:chgData name="Sepideh Modgham" userId="4115b3b6-c566-49ec-8cd3-2d7651a9555d" providerId="ADAL" clId="{FF2DEF6F-08B3-4CCC-ADE9-E1850ADE6ED1}"/>
    <pc:docChg chg="undo custSel addSld delSld modSld">
      <pc:chgData name="Sepideh Modgham" userId="4115b3b6-c566-49ec-8cd3-2d7651a9555d" providerId="ADAL" clId="{FF2DEF6F-08B3-4CCC-ADE9-E1850ADE6ED1}" dt="2024-08-07T12:27:23.864" v="453" actId="20577"/>
      <pc:docMkLst>
        <pc:docMk/>
      </pc:docMkLst>
      <pc:sldChg chg="modSp mod">
        <pc:chgData name="Sepideh Modgham" userId="4115b3b6-c566-49ec-8cd3-2d7651a9555d" providerId="ADAL" clId="{FF2DEF6F-08B3-4CCC-ADE9-E1850ADE6ED1}" dt="2024-08-07T12:24:00.568" v="444" actId="255"/>
        <pc:sldMkLst>
          <pc:docMk/>
          <pc:sldMk cId="4183809300" sldId="296"/>
        </pc:sldMkLst>
        <pc:spChg chg="mod">
          <ac:chgData name="Sepideh Modgham" userId="4115b3b6-c566-49ec-8cd3-2d7651a9555d" providerId="ADAL" clId="{FF2DEF6F-08B3-4CCC-ADE9-E1850ADE6ED1}" dt="2024-08-07T12:24:00.568" v="444" actId="255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7-31T14:20:45.430" v="110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addSp modSp mod">
        <pc:chgData name="Sepideh Modgham" userId="4115b3b6-c566-49ec-8cd3-2d7651a9555d" providerId="ADAL" clId="{FF2DEF6F-08B3-4CCC-ADE9-E1850ADE6ED1}" dt="2024-08-07T12:27:23.864" v="453" actId="20577"/>
        <pc:sldMkLst>
          <pc:docMk/>
          <pc:sldMk cId="4122723813" sldId="305"/>
        </pc:sldMkLst>
        <pc:spChg chg="mod">
          <ac:chgData name="Sepideh Modgham" userId="4115b3b6-c566-49ec-8cd3-2d7651a9555d" providerId="ADAL" clId="{FF2DEF6F-08B3-4CCC-ADE9-E1850ADE6ED1}" dt="2024-08-07T12:27:23.864" v="453" actId="20577"/>
          <ac:spMkLst>
            <pc:docMk/>
            <pc:sldMk cId="4122723813" sldId="305"/>
            <ac:spMk id="6" creationId="{00000000-0000-0000-0000-000000000000}"/>
          </ac:spMkLst>
        </pc:spChg>
        <pc:picChg chg="add mod">
          <ac:chgData name="Sepideh Modgham" userId="4115b3b6-c566-49ec-8cd3-2d7651a9555d" providerId="ADAL" clId="{FF2DEF6F-08B3-4CCC-ADE9-E1850ADE6ED1}" dt="2024-08-07T12:27:14.329" v="447" actId="1076"/>
          <ac:picMkLst>
            <pc:docMk/>
            <pc:sldMk cId="4122723813" sldId="305"/>
            <ac:picMk id="3" creationId="{A24AAA1D-0A38-4B2C-B082-081E147A6E24}"/>
          </ac:picMkLst>
        </pc:picChg>
      </pc:sldChg>
      <pc:sldChg chg="addSp delSp modSp mod delAnim modAnim">
        <pc:chgData name="Sepideh Modgham" userId="4115b3b6-c566-49ec-8cd3-2d7651a9555d" providerId="ADAL" clId="{FF2DEF6F-08B3-4CCC-ADE9-E1850ADE6ED1}" dt="2024-08-07T10:46:51.827" v="423" actId="404"/>
        <pc:sldMkLst>
          <pc:docMk/>
          <pc:sldMk cId="989069675" sldId="313"/>
        </pc:sldMkLst>
        <pc:spChg chg="add mod">
          <ac:chgData name="Sepideh Modgham" userId="4115b3b6-c566-49ec-8cd3-2d7651a9555d" providerId="ADAL" clId="{FF2DEF6F-08B3-4CCC-ADE9-E1850ADE6ED1}" dt="2024-08-07T10:36:17.636" v="306" actId="1076"/>
          <ac:spMkLst>
            <pc:docMk/>
            <pc:sldMk cId="989069675" sldId="313"/>
            <ac:spMk id="2" creationId="{18EE6BC7-CAE9-1AD1-14A9-017D4EB11BFF}"/>
          </ac:spMkLst>
        </pc:spChg>
        <pc:spChg chg="add mod">
          <ac:chgData name="Sepideh Modgham" userId="4115b3b6-c566-49ec-8cd3-2d7651a9555d" providerId="ADAL" clId="{FF2DEF6F-08B3-4CCC-ADE9-E1850ADE6ED1}" dt="2024-08-07T10:46:15.485" v="413" actId="1076"/>
          <ac:spMkLst>
            <pc:docMk/>
            <pc:sldMk cId="989069675" sldId="313"/>
            <ac:spMk id="4" creationId="{C14EE378-CA5C-CED4-B139-D364E256EC53}"/>
          </ac:spMkLst>
        </pc:spChg>
        <pc:spChg chg="mod">
          <ac:chgData name="Sepideh Modgham" userId="4115b3b6-c566-49ec-8cd3-2d7651a9555d" providerId="ADAL" clId="{FF2DEF6F-08B3-4CCC-ADE9-E1850ADE6ED1}" dt="2024-07-31T14:03:29.259" v="30"/>
          <ac:spMkLst>
            <pc:docMk/>
            <pc:sldMk cId="989069675" sldId="313"/>
            <ac:spMk id="5" creationId="{3B3757B3-B3B3-794E-B414-46459DEA58BB}"/>
          </ac:spMkLst>
        </pc:spChg>
        <pc:spChg chg="mod">
          <ac:chgData name="Sepideh Modgham" userId="4115b3b6-c566-49ec-8cd3-2d7651a9555d" providerId="ADAL" clId="{FF2DEF6F-08B3-4CCC-ADE9-E1850ADE6ED1}" dt="2024-07-31T13:58:07.213" v="1" actId="20577"/>
          <ac:spMkLst>
            <pc:docMk/>
            <pc:sldMk cId="989069675" sldId="313"/>
            <ac:spMk id="6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7-31T14:03:29.259" v="30"/>
          <ac:spMkLst>
            <pc:docMk/>
            <pc:sldMk cId="989069675" sldId="313"/>
            <ac:spMk id="7" creationId="{B08FBCBE-D365-D96F-85AA-52145F637B11}"/>
          </ac:spMkLst>
        </pc:spChg>
        <pc:spChg chg="mod">
          <ac:chgData name="Sepideh Modgham" userId="4115b3b6-c566-49ec-8cd3-2d7651a9555d" providerId="ADAL" clId="{FF2DEF6F-08B3-4CCC-ADE9-E1850ADE6ED1}" dt="2024-07-31T14:03:29.259" v="30"/>
          <ac:spMkLst>
            <pc:docMk/>
            <pc:sldMk cId="989069675" sldId="313"/>
            <ac:spMk id="8" creationId="{3FC01701-2F6C-6D27-4FD2-F6140F7535FE}"/>
          </ac:spMkLst>
        </pc:spChg>
        <pc:spChg chg="add del">
          <ac:chgData name="Sepideh Modgham" userId="4115b3b6-c566-49ec-8cd3-2d7651a9555d" providerId="ADAL" clId="{FF2DEF6F-08B3-4CCC-ADE9-E1850ADE6ED1}" dt="2024-08-07T10:38:20.735" v="320" actId="478"/>
          <ac:spMkLst>
            <pc:docMk/>
            <pc:sldMk cId="989069675" sldId="313"/>
            <ac:spMk id="10" creationId="{DA726798-D79A-E451-9111-046FB1C318F5}"/>
          </ac:spMkLst>
        </pc:spChg>
        <pc:spChg chg="add mod">
          <ac:chgData name="Sepideh Modgham" userId="4115b3b6-c566-49ec-8cd3-2d7651a9555d" providerId="ADAL" clId="{FF2DEF6F-08B3-4CCC-ADE9-E1850ADE6ED1}" dt="2024-08-07T10:46:23.062" v="415" actId="404"/>
          <ac:spMkLst>
            <pc:docMk/>
            <pc:sldMk cId="989069675" sldId="313"/>
            <ac:spMk id="11" creationId="{A44D4DD5-0C12-2B91-DD69-D6755398D1B9}"/>
          </ac:spMkLst>
        </pc:spChg>
        <pc:spChg chg="add del mod">
          <ac:chgData name="Sepideh Modgham" userId="4115b3b6-c566-49ec-8cd3-2d7651a9555d" providerId="ADAL" clId="{FF2DEF6F-08B3-4CCC-ADE9-E1850ADE6ED1}" dt="2024-08-07T10:39:11.258" v="330" actId="478"/>
          <ac:spMkLst>
            <pc:docMk/>
            <pc:sldMk cId="989069675" sldId="313"/>
            <ac:spMk id="13" creationId="{C547BC83-CCB9-3EC7-15B4-3D4CB7400214}"/>
          </ac:spMkLst>
        </pc:spChg>
        <pc:spChg chg="add del mod">
          <ac:chgData name="Sepideh Modgham" userId="4115b3b6-c566-49ec-8cd3-2d7651a9555d" providerId="ADAL" clId="{FF2DEF6F-08B3-4CCC-ADE9-E1850ADE6ED1}" dt="2024-08-07T10:39:19.504" v="332" actId="478"/>
          <ac:spMkLst>
            <pc:docMk/>
            <pc:sldMk cId="989069675" sldId="313"/>
            <ac:spMk id="14" creationId="{20DCC32D-7AD8-53CA-D313-42AD8824C9DB}"/>
          </ac:spMkLst>
        </pc:spChg>
        <pc:spChg chg="add mod">
          <ac:chgData name="Sepideh Modgham" userId="4115b3b6-c566-49ec-8cd3-2d7651a9555d" providerId="ADAL" clId="{FF2DEF6F-08B3-4CCC-ADE9-E1850ADE6ED1}" dt="2024-08-07T10:46:31.193" v="417" actId="404"/>
          <ac:spMkLst>
            <pc:docMk/>
            <pc:sldMk cId="989069675" sldId="313"/>
            <ac:spMk id="15" creationId="{2FAD6A9B-D1E9-DE5B-959D-3262BC4E1C1F}"/>
          </ac:spMkLst>
        </pc:spChg>
        <pc:spChg chg="add mod">
          <ac:chgData name="Sepideh Modgham" userId="4115b3b6-c566-49ec-8cd3-2d7651a9555d" providerId="ADAL" clId="{FF2DEF6F-08B3-4CCC-ADE9-E1850ADE6ED1}" dt="2024-08-07T10:46:36.038" v="418" actId="404"/>
          <ac:spMkLst>
            <pc:docMk/>
            <pc:sldMk cId="989069675" sldId="313"/>
            <ac:spMk id="16" creationId="{1F9C683D-2B57-717D-F1A4-CE68230744CC}"/>
          </ac:spMkLst>
        </pc:spChg>
        <pc:spChg chg="add mod">
          <ac:chgData name="Sepideh Modgham" userId="4115b3b6-c566-49ec-8cd3-2d7651a9555d" providerId="ADAL" clId="{FF2DEF6F-08B3-4CCC-ADE9-E1850ADE6ED1}" dt="2024-08-07T10:46:43.576" v="421" actId="404"/>
          <ac:spMkLst>
            <pc:docMk/>
            <pc:sldMk cId="989069675" sldId="313"/>
            <ac:spMk id="17" creationId="{C02CDC69-CAE0-231E-E329-1FC6EAA61913}"/>
          </ac:spMkLst>
        </pc:spChg>
        <pc:spChg chg="mod">
          <ac:chgData name="Sepideh Modgham" userId="4115b3b6-c566-49ec-8cd3-2d7651a9555d" providerId="ADAL" clId="{FF2DEF6F-08B3-4CCC-ADE9-E1850ADE6ED1}" dt="2024-08-07T10:38:14.531" v="318" actId="1076"/>
          <ac:spMkLst>
            <pc:docMk/>
            <pc:sldMk cId="989069675" sldId="313"/>
            <ac:spMk id="18" creationId="{06BB08DC-F8F2-42D0-8828-735F99804E7C}"/>
          </ac:spMkLst>
        </pc:spChg>
        <pc:spChg chg="mod">
          <ac:chgData name="Sepideh Modgham" userId="4115b3b6-c566-49ec-8cd3-2d7651a9555d" providerId="ADAL" clId="{FF2DEF6F-08B3-4CCC-ADE9-E1850ADE6ED1}" dt="2024-07-31T14:03:55.570" v="34" actId="20577"/>
          <ac:spMkLst>
            <pc:docMk/>
            <pc:sldMk cId="989069675" sldId="313"/>
            <ac:spMk id="19" creationId="{8C2016FA-A6B6-4C50-B2F5-511979136D29}"/>
          </ac:spMkLst>
        </pc:spChg>
        <pc:spChg chg="mod">
          <ac:chgData name="Sepideh Modgham" userId="4115b3b6-c566-49ec-8cd3-2d7651a9555d" providerId="ADAL" clId="{FF2DEF6F-08B3-4CCC-ADE9-E1850ADE6ED1}" dt="2024-07-31T14:03:37.746" v="32" actId="20577"/>
          <ac:spMkLst>
            <pc:docMk/>
            <pc:sldMk cId="989069675" sldId="313"/>
            <ac:spMk id="20" creationId="{CB035937-10FD-4608-91A2-81460B65C13F}"/>
          </ac:spMkLst>
        </pc:spChg>
        <pc:spChg chg="mod">
          <ac:chgData name="Sepideh Modgham" userId="4115b3b6-c566-49ec-8cd3-2d7651a9555d" providerId="ADAL" clId="{FF2DEF6F-08B3-4CCC-ADE9-E1850ADE6ED1}" dt="2024-08-07T10:38:57.325" v="327" actId="1076"/>
          <ac:spMkLst>
            <pc:docMk/>
            <pc:sldMk cId="989069675" sldId="313"/>
            <ac:spMk id="21" creationId="{A4A133FF-BF16-4738-822C-968D69F4A5A3}"/>
          </ac:spMkLst>
        </pc:spChg>
        <pc:spChg chg="mod">
          <ac:chgData name="Sepideh Modgham" userId="4115b3b6-c566-49ec-8cd3-2d7651a9555d" providerId="ADAL" clId="{FF2DEF6F-08B3-4CCC-ADE9-E1850ADE6ED1}" dt="2024-08-07T10:39:47.540" v="338" actId="1076"/>
          <ac:spMkLst>
            <pc:docMk/>
            <pc:sldMk cId="989069675" sldId="313"/>
            <ac:spMk id="22" creationId="{1D124E6D-532E-4D76-8DBD-A950F7B5B6C7}"/>
          </ac:spMkLst>
        </pc:spChg>
        <pc:spChg chg="del mod">
          <ac:chgData name="Sepideh Modgham" userId="4115b3b6-c566-49ec-8cd3-2d7651a9555d" providerId="ADAL" clId="{FF2DEF6F-08B3-4CCC-ADE9-E1850ADE6ED1}" dt="2024-08-07T10:38:02.166" v="316" actId="478"/>
          <ac:spMkLst>
            <pc:docMk/>
            <pc:sldMk cId="989069675" sldId="313"/>
            <ac:spMk id="23" creationId="{CFB22849-1555-4B0B-93EA-FE40923568A4}"/>
          </ac:spMkLst>
        </pc:spChg>
        <pc:spChg chg="del mod">
          <ac:chgData name="Sepideh Modgham" userId="4115b3b6-c566-49ec-8cd3-2d7651a9555d" providerId="ADAL" clId="{FF2DEF6F-08B3-4CCC-ADE9-E1850ADE6ED1}" dt="2024-08-07T10:41:28.739" v="347" actId="478"/>
          <ac:spMkLst>
            <pc:docMk/>
            <pc:sldMk cId="989069675" sldId="313"/>
            <ac:spMk id="24" creationId="{AE81BDA2-1A04-4600-A102-7C3565E3B2B3}"/>
          </ac:spMkLst>
        </pc:spChg>
        <pc:spChg chg="del mod">
          <ac:chgData name="Sepideh Modgham" userId="4115b3b6-c566-49ec-8cd3-2d7651a9555d" providerId="ADAL" clId="{FF2DEF6F-08B3-4CCC-ADE9-E1850ADE6ED1}" dt="2024-08-07T10:38:49.247" v="325" actId="478"/>
          <ac:spMkLst>
            <pc:docMk/>
            <pc:sldMk cId="989069675" sldId="313"/>
            <ac:spMk id="25" creationId="{6B364A08-7BE3-42CD-9C43-46AA5097A266}"/>
          </ac:spMkLst>
        </pc:spChg>
        <pc:spChg chg="del mod">
          <ac:chgData name="Sepideh Modgham" userId="4115b3b6-c566-49ec-8cd3-2d7651a9555d" providerId="ADAL" clId="{FF2DEF6F-08B3-4CCC-ADE9-E1850ADE6ED1}" dt="2024-08-07T10:39:39.863" v="336" actId="478"/>
          <ac:spMkLst>
            <pc:docMk/>
            <pc:sldMk cId="989069675" sldId="313"/>
            <ac:spMk id="26" creationId="{F27C22C9-94FD-4AA8-8553-325674885797}"/>
          </ac:spMkLst>
        </pc:spChg>
        <pc:spChg chg="del mod">
          <ac:chgData name="Sepideh Modgham" userId="4115b3b6-c566-49ec-8cd3-2d7651a9555d" providerId="ADAL" clId="{FF2DEF6F-08B3-4CCC-ADE9-E1850ADE6ED1}" dt="2024-08-07T10:42:03.665" v="353" actId="478"/>
          <ac:spMkLst>
            <pc:docMk/>
            <pc:sldMk cId="989069675" sldId="313"/>
            <ac:spMk id="27" creationId="{9B0DB330-3627-4E98-B599-5D7A3EBEB257}"/>
          </ac:spMkLst>
        </pc:spChg>
        <pc:spChg chg="del mod">
          <ac:chgData name="Sepideh Modgham" userId="4115b3b6-c566-49ec-8cd3-2d7651a9555d" providerId="ADAL" clId="{FF2DEF6F-08B3-4CCC-ADE9-E1850ADE6ED1}" dt="2024-08-07T10:42:43.350" v="361" actId="478"/>
          <ac:spMkLst>
            <pc:docMk/>
            <pc:sldMk cId="989069675" sldId="313"/>
            <ac:spMk id="28" creationId="{4ECDAAD1-6130-43D9-921D-C8DFC579DF46}"/>
          </ac:spMkLst>
        </pc:spChg>
        <pc:spChg chg="add mod">
          <ac:chgData name="Sepideh Modgham" userId="4115b3b6-c566-49ec-8cd3-2d7651a9555d" providerId="ADAL" clId="{FF2DEF6F-08B3-4CCC-ADE9-E1850ADE6ED1}" dt="2024-08-07T10:46:51.827" v="423" actId="404"/>
          <ac:spMkLst>
            <pc:docMk/>
            <pc:sldMk cId="989069675" sldId="313"/>
            <ac:spMk id="29" creationId="{C17121EA-4941-84B0-BDBE-4DC44B2E5C4F}"/>
          </ac:spMkLst>
        </pc:spChg>
        <pc:grpChg chg="add mod">
          <ac:chgData name="Sepideh Modgham" userId="4115b3b6-c566-49ec-8cd3-2d7651a9555d" providerId="ADAL" clId="{FF2DEF6F-08B3-4CCC-ADE9-E1850ADE6ED1}" dt="2024-07-31T14:18:23.198" v="106" actId="1076"/>
          <ac:grpSpMkLst>
            <pc:docMk/>
            <pc:sldMk cId="989069675" sldId="313"/>
            <ac:grpSpMk id="3" creationId="{404BB07B-11D1-5403-3438-E9556A9CE0D6}"/>
          </ac:grpSpMkLst>
        </pc:grpChg>
        <pc:grpChg chg="del">
          <ac:chgData name="Sepideh Modgham" userId="4115b3b6-c566-49ec-8cd3-2d7651a9555d" providerId="ADAL" clId="{FF2DEF6F-08B3-4CCC-ADE9-E1850ADE6ED1}" dt="2024-07-31T14:04:14.579" v="36" actId="478"/>
          <ac:grpSpMkLst>
            <pc:docMk/>
            <pc:sldMk cId="989069675" sldId="313"/>
            <ac:grpSpMk id="17" creationId="{840D7539-6854-4643-A380-985CF04289DE}"/>
          </ac:grpSpMkLst>
        </pc:grpChg>
      </pc:sldChg>
      <pc:sldChg chg="modSp mod">
        <pc:chgData name="Sepideh Modgham" userId="4115b3b6-c566-49ec-8cd3-2d7651a9555d" providerId="ADAL" clId="{FF2DEF6F-08B3-4CCC-ADE9-E1850ADE6ED1}" dt="2024-08-07T10:45:01.133" v="409" actId="113"/>
        <pc:sldMkLst>
          <pc:docMk/>
          <pc:sldMk cId="417021156" sldId="314"/>
        </pc:sldMkLst>
        <pc:spChg chg="mod">
          <ac:chgData name="Sepideh Modgham" userId="4115b3b6-c566-49ec-8cd3-2d7651a9555d" providerId="ADAL" clId="{FF2DEF6F-08B3-4CCC-ADE9-E1850ADE6ED1}" dt="2024-08-07T10:45:01.133" v="409" actId="113"/>
          <ac:spMkLst>
            <pc:docMk/>
            <pc:sldMk cId="417021156" sldId="314"/>
            <ac:spMk id="3" creationId="{08423FF3-04B5-476E-A64C-A7122CF96D75}"/>
          </ac:spMkLst>
        </pc:spChg>
        <pc:spChg chg="mod">
          <ac:chgData name="Sepideh Modgham" userId="4115b3b6-c566-49ec-8cd3-2d7651a9555d" providerId="ADAL" clId="{FF2DEF6F-08B3-4CCC-ADE9-E1850ADE6ED1}" dt="2024-07-31T14:05:22.624" v="44" actId="2085"/>
          <ac:spMkLst>
            <pc:docMk/>
            <pc:sldMk cId="417021156" sldId="314"/>
            <ac:spMk id="4" creationId="{2A1602DE-7CDE-4A12-81E8-97FB0EE3DE63}"/>
          </ac:spMkLst>
        </pc:spChg>
        <pc:spChg chg="mod">
          <ac:chgData name="Sepideh Modgham" userId="4115b3b6-c566-49ec-8cd3-2d7651a9555d" providerId="ADAL" clId="{FF2DEF6F-08B3-4CCC-ADE9-E1850ADE6ED1}" dt="2024-07-31T14:05:10.104" v="43" actId="113"/>
          <ac:spMkLst>
            <pc:docMk/>
            <pc:sldMk cId="417021156" sldId="314"/>
            <ac:spMk id="5" creationId="{F5FEEB52-C380-4783-B902-8B7E43BA84F7}"/>
          </ac:spMkLst>
        </pc:spChg>
        <pc:spChg chg="mod">
          <ac:chgData name="Sepideh Modgham" userId="4115b3b6-c566-49ec-8cd3-2d7651a9555d" providerId="ADAL" clId="{FF2DEF6F-08B3-4CCC-ADE9-E1850ADE6ED1}" dt="2024-07-31T14:18:11.890" v="105" actId="20577"/>
          <ac:spMkLst>
            <pc:docMk/>
            <pc:sldMk cId="417021156" sldId="314"/>
            <ac:spMk id="6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8-07T10:44:17.949" v="397" actId="1036"/>
          <ac:spMkLst>
            <pc:docMk/>
            <pc:sldMk cId="417021156" sldId="314"/>
            <ac:spMk id="7" creationId="{2A2708D7-B576-4F22-BDE1-C763196F65A1}"/>
          </ac:spMkLst>
        </pc:spChg>
        <pc:spChg chg="mod">
          <ac:chgData name="Sepideh Modgham" userId="4115b3b6-c566-49ec-8cd3-2d7651a9555d" providerId="ADAL" clId="{FF2DEF6F-08B3-4CCC-ADE9-E1850ADE6ED1}" dt="2024-08-07T10:44:24.053" v="399" actId="1076"/>
          <ac:spMkLst>
            <pc:docMk/>
            <pc:sldMk cId="417021156" sldId="314"/>
            <ac:spMk id="9" creationId="{89BE0F6B-9614-4438-9224-1E6A2AAEE040}"/>
          </ac:spMkLst>
        </pc:spChg>
        <pc:spChg chg="mod">
          <ac:chgData name="Sepideh Modgham" userId="4115b3b6-c566-49ec-8cd3-2d7651a9555d" providerId="ADAL" clId="{FF2DEF6F-08B3-4CCC-ADE9-E1850ADE6ED1}" dt="2024-08-07T10:44:28.357" v="403" actId="1038"/>
          <ac:spMkLst>
            <pc:docMk/>
            <pc:sldMk cId="417021156" sldId="314"/>
            <ac:spMk id="10" creationId="{6719671C-0B7D-448E-9659-FF212B4064DD}"/>
          </ac:spMkLst>
        </pc:spChg>
        <pc:spChg chg="mod">
          <ac:chgData name="Sepideh Modgham" userId="4115b3b6-c566-49ec-8cd3-2d7651a9555d" providerId="ADAL" clId="{FF2DEF6F-08B3-4CCC-ADE9-E1850ADE6ED1}" dt="2024-08-07T10:44:11.107" v="370" actId="1076"/>
          <ac:spMkLst>
            <pc:docMk/>
            <pc:sldMk cId="417021156" sldId="314"/>
            <ac:spMk id="11" creationId="{EB708776-527C-4550-BBB8-5AAF49C09C0C}"/>
          </ac:spMkLst>
        </pc:spChg>
        <pc:spChg chg="mod">
          <ac:chgData name="Sepideh Modgham" userId="4115b3b6-c566-49ec-8cd3-2d7651a9555d" providerId="ADAL" clId="{FF2DEF6F-08B3-4CCC-ADE9-E1850ADE6ED1}" dt="2024-08-07T10:44:46.926" v="407" actId="403"/>
          <ac:spMkLst>
            <pc:docMk/>
            <pc:sldMk cId="417021156" sldId="314"/>
            <ac:spMk id="12" creationId="{F89154D9-A085-4B42-99FB-27030F679438}"/>
          </ac:spMkLst>
        </pc:spChg>
      </pc:sldChg>
      <pc:sldChg chg="modSp mod">
        <pc:chgData name="Sepideh Modgham" userId="4115b3b6-c566-49ec-8cd3-2d7651a9555d" providerId="ADAL" clId="{FF2DEF6F-08B3-4CCC-ADE9-E1850ADE6ED1}" dt="2024-08-07T10:47:29.705" v="426" actId="404"/>
        <pc:sldMkLst>
          <pc:docMk/>
          <pc:sldMk cId="3926924878" sldId="315"/>
        </pc:sldMkLst>
        <pc:spChg chg="mod">
          <ac:chgData name="Sepideh Modgham" userId="4115b3b6-c566-49ec-8cd3-2d7651a9555d" providerId="ADAL" clId="{FF2DEF6F-08B3-4CCC-ADE9-E1850ADE6ED1}" dt="2024-08-07T10:47:29.705" v="426" actId="404"/>
          <ac:spMkLst>
            <pc:docMk/>
            <pc:sldMk cId="3926924878" sldId="315"/>
            <ac:spMk id="3" creationId="{08423FF3-04B5-476E-A64C-A7122CF96D75}"/>
          </ac:spMkLst>
        </pc:spChg>
        <pc:spChg chg="mod">
          <ac:chgData name="Sepideh Modgham" userId="4115b3b6-c566-49ec-8cd3-2d7651a9555d" providerId="ADAL" clId="{FF2DEF6F-08B3-4CCC-ADE9-E1850ADE6ED1}" dt="2024-07-31T14:18:04.560" v="103" actId="20577"/>
          <ac:spMkLst>
            <pc:docMk/>
            <pc:sldMk cId="3926924878" sldId="315"/>
            <ac:spMk id="6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7-31T14:09:44.451" v="54" actId="1076"/>
          <ac:spMkLst>
            <pc:docMk/>
            <pc:sldMk cId="3926924878" sldId="315"/>
            <ac:spMk id="14" creationId="{ED47F673-4C3C-45AE-A6BE-98D9575876CC}"/>
          </ac:spMkLst>
        </pc:spChg>
        <pc:spChg chg="mod">
          <ac:chgData name="Sepideh Modgham" userId="4115b3b6-c566-49ec-8cd3-2d7651a9555d" providerId="ADAL" clId="{FF2DEF6F-08B3-4CCC-ADE9-E1850ADE6ED1}" dt="2024-07-31T14:07:59.251" v="49" actId="1076"/>
          <ac:spMkLst>
            <pc:docMk/>
            <pc:sldMk cId="3926924878" sldId="315"/>
            <ac:spMk id="15" creationId="{E4DACB46-CEC4-4D96-ACB3-5C31F4EEEA34}"/>
          </ac:spMkLst>
        </pc:spChg>
        <pc:picChg chg="mod">
          <ac:chgData name="Sepideh Modgham" userId="4115b3b6-c566-49ec-8cd3-2d7651a9555d" providerId="ADAL" clId="{FF2DEF6F-08B3-4CCC-ADE9-E1850ADE6ED1}" dt="2024-07-31T14:07:54.686" v="48" actId="14100"/>
          <ac:picMkLst>
            <pc:docMk/>
            <pc:sldMk cId="3926924878" sldId="315"/>
            <ac:picMk id="13" creationId="{648EF7AB-A59C-413B-A204-2A104A3821C4}"/>
          </ac:picMkLst>
        </pc:picChg>
        <pc:cxnChg chg="mod">
          <ac:chgData name="Sepideh Modgham" userId="4115b3b6-c566-49ec-8cd3-2d7651a9555d" providerId="ADAL" clId="{FF2DEF6F-08B3-4CCC-ADE9-E1850ADE6ED1}" dt="2024-07-31T14:08:20.819" v="53" actId="1076"/>
          <ac:cxnSpMkLst>
            <pc:docMk/>
            <pc:sldMk cId="3926924878" sldId="315"/>
            <ac:cxnSpMk id="16" creationId="{8FDBBA15-9CA4-4D14-BBC0-EA1972C7C64D}"/>
          </ac:cxnSpMkLst>
        </pc:cxnChg>
        <pc:cxnChg chg="mod">
          <ac:chgData name="Sepideh Modgham" userId="4115b3b6-c566-49ec-8cd3-2d7651a9555d" providerId="ADAL" clId="{FF2DEF6F-08B3-4CCC-ADE9-E1850ADE6ED1}" dt="2024-07-31T14:08:14.982" v="52" actId="14100"/>
          <ac:cxnSpMkLst>
            <pc:docMk/>
            <pc:sldMk cId="3926924878" sldId="315"/>
            <ac:cxnSpMk id="17" creationId="{877420A8-9F99-48B3-BF5E-CEF32BBA7A3A}"/>
          </ac:cxnSpMkLst>
        </pc:cxnChg>
      </pc:sldChg>
      <pc:sldChg chg="modSp mod">
        <pc:chgData name="Sepideh Modgham" userId="4115b3b6-c566-49ec-8cd3-2d7651a9555d" providerId="ADAL" clId="{FF2DEF6F-08B3-4CCC-ADE9-E1850ADE6ED1}" dt="2024-08-07T10:48:02.820" v="428" actId="404"/>
        <pc:sldMkLst>
          <pc:docMk/>
          <pc:sldMk cId="2756354013" sldId="316"/>
        </pc:sldMkLst>
        <pc:spChg chg="mod">
          <ac:chgData name="Sepideh Modgham" userId="4115b3b6-c566-49ec-8cd3-2d7651a9555d" providerId="ADAL" clId="{FF2DEF6F-08B3-4CCC-ADE9-E1850ADE6ED1}" dt="2024-07-31T14:23:00.067" v="149" actId="1076"/>
          <ac:spMkLst>
            <pc:docMk/>
            <pc:sldMk cId="2756354013" sldId="316"/>
            <ac:spMk id="4" creationId="{B8385145-85C0-4D59-B1D5-ADBA866884F7}"/>
          </ac:spMkLst>
        </pc:spChg>
        <pc:spChg chg="mod">
          <ac:chgData name="Sepideh Modgham" userId="4115b3b6-c566-49ec-8cd3-2d7651a9555d" providerId="ADAL" clId="{FF2DEF6F-08B3-4CCC-ADE9-E1850ADE6ED1}" dt="2024-07-31T14:24:36.497" v="156" actId="20577"/>
          <ac:spMkLst>
            <pc:docMk/>
            <pc:sldMk cId="2756354013" sldId="316"/>
            <ac:spMk id="5" creationId="{252CDF39-C3FE-4DDD-9364-9DFA5D0749F5}"/>
          </ac:spMkLst>
        </pc:spChg>
        <pc:spChg chg="mod">
          <ac:chgData name="Sepideh Modgham" userId="4115b3b6-c566-49ec-8cd3-2d7651a9555d" providerId="ADAL" clId="{FF2DEF6F-08B3-4CCC-ADE9-E1850ADE6ED1}" dt="2024-07-31T14:24:01.941" v="152" actId="20577"/>
          <ac:spMkLst>
            <pc:docMk/>
            <pc:sldMk cId="2756354013" sldId="316"/>
            <ac:spMk id="6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7-31T14:26:03.043" v="190" actId="404"/>
          <ac:spMkLst>
            <pc:docMk/>
            <pc:sldMk cId="2756354013" sldId="316"/>
            <ac:spMk id="7" creationId="{4031DF7E-74FC-4037-82B4-908B8B459FF5}"/>
          </ac:spMkLst>
        </pc:spChg>
        <pc:spChg chg="mod">
          <ac:chgData name="Sepideh Modgham" userId="4115b3b6-c566-49ec-8cd3-2d7651a9555d" providerId="ADAL" clId="{FF2DEF6F-08B3-4CCC-ADE9-E1850ADE6ED1}" dt="2024-08-07T10:47:59.715" v="427" actId="404"/>
          <ac:spMkLst>
            <pc:docMk/>
            <pc:sldMk cId="2756354013" sldId="316"/>
            <ac:spMk id="8" creationId="{17B8C42B-ECE3-43DD-8D0B-3B15646802FF}"/>
          </ac:spMkLst>
        </pc:spChg>
        <pc:spChg chg="mod">
          <ac:chgData name="Sepideh Modgham" userId="4115b3b6-c566-49ec-8cd3-2d7651a9555d" providerId="ADAL" clId="{FF2DEF6F-08B3-4CCC-ADE9-E1850ADE6ED1}" dt="2024-08-07T10:48:02.820" v="428" actId="404"/>
          <ac:spMkLst>
            <pc:docMk/>
            <pc:sldMk cId="2756354013" sldId="316"/>
            <ac:spMk id="9" creationId="{8A117D27-1F28-4918-801C-1ADA7F653133}"/>
          </ac:spMkLst>
        </pc:spChg>
        <pc:spChg chg="mod">
          <ac:chgData name="Sepideh Modgham" userId="4115b3b6-c566-49ec-8cd3-2d7651a9555d" providerId="ADAL" clId="{FF2DEF6F-08B3-4CCC-ADE9-E1850ADE6ED1}" dt="2024-07-31T14:26:37.595" v="204" actId="1076"/>
          <ac:spMkLst>
            <pc:docMk/>
            <pc:sldMk cId="2756354013" sldId="316"/>
            <ac:spMk id="12" creationId="{74ECCF3E-7C57-4D3E-90E5-0AB8EB342488}"/>
          </ac:spMkLst>
        </pc:spChg>
        <pc:picChg chg="mod">
          <ac:chgData name="Sepideh Modgham" userId="4115b3b6-c566-49ec-8cd3-2d7651a9555d" providerId="ADAL" clId="{FF2DEF6F-08B3-4CCC-ADE9-E1850ADE6ED1}" dt="2024-07-31T14:26:43.007" v="206" actId="1076"/>
          <ac:picMkLst>
            <pc:docMk/>
            <pc:sldMk cId="2756354013" sldId="316"/>
            <ac:picMk id="10" creationId="{FF269D43-23CD-4951-8FDB-22772ADA0369}"/>
          </ac:picMkLst>
        </pc:picChg>
        <pc:cxnChg chg="mod">
          <ac:chgData name="Sepideh Modgham" userId="4115b3b6-c566-49ec-8cd3-2d7651a9555d" providerId="ADAL" clId="{FF2DEF6F-08B3-4CCC-ADE9-E1850ADE6ED1}" dt="2024-07-31T14:26:42.422" v="205" actId="1076"/>
          <ac:cxnSpMkLst>
            <pc:docMk/>
            <pc:sldMk cId="2756354013" sldId="316"/>
            <ac:cxnSpMk id="13" creationId="{EFACE0BB-52DA-4DB2-9658-590480C54B78}"/>
          </ac:cxnSpMkLst>
        </pc:cxnChg>
        <pc:cxnChg chg="mod">
          <ac:chgData name="Sepideh Modgham" userId="4115b3b6-c566-49ec-8cd3-2d7651a9555d" providerId="ADAL" clId="{FF2DEF6F-08B3-4CCC-ADE9-E1850ADE6ED1}" dt="2024-07-31T14:26:37.595" v="204" actId="1076"/>
          <ac:cxnSpMkLst>
            <pc:docMk/>
            <pc:sldMk cId="2756354013" sldId="316"/>
            <ac:cxnSpMk id="14" creationId="{6E0EA46E-ED81-4481-BD91-2D378078AEA5}"/>
          </ac:cxnSpMkLst>
        </pc:cxnChg>
      </pc:sldChg>
      <pc:sldChg chg="modSp mod">
        <pc:chgData name="Sepideh Modgham" userId="4115b3b6-c566-49ec-8cd3-2d7651a9555d" providerId="ADAL" clId="{FF2DEF6F-08B3-4CCC-ADE9-E1850ADE6ED1}" dt="2024-08-07T10:50:11.689" v="437" actId="404"/>
        <pc:sldMkLst>
          <pc:docMk/>
          <pc:sldMk cId="3098460364" sldId="317"/>
        </pc:sldMkLst>
        <pc:spChg chg="mod">
          <ac:chgData name="Sepideh Modgham" userId="4115b3b6-c566-49ec-8cd3-2d7651a9555d" providerId="ADAL" clId="{FF2DEF6F-08B3-4CCC-ADE9-E1850ADE6ED1}" dt="2024-08-07T10:50:11.689" v="437" actId="404"/>
          <ac:spMkLst>
            <pc:docMk/>
            <pc:sldMk cId="3098460364" sldId="317"/>
            <ac:spMk id="4" creationId="{F3719802-9BB3-4EE3-9318-52910D10E49A}"/>
          </ac:spMkLst>
        </pc:spChg>
        <pc:spChg chg="mod">
          <ac:chgData name="Sepideh Modgham" userId="4115b3b6-c566-49ec-8cd3-2d7651a9555d" providerId="ADAL" clId="{FF2DEF6F-08B3-4CCC-ADE9-E1850ADE6ED1}" dt="2024-08-07T10:49:09.348" v="429" actId="404"/>
          <ac:spMkLst>
            <pc:docMk/>
            <pc:sldMk cId="3098460364" sldId="317"/>
            <ac:spMk id="5" creationId="{6ACD494A-823F-49C7-B888-76529CF99359}"/>
          </ac:spMkLst>
        </pc:spChg>
        <pc:spChg chg="mod">
          <ac:chgData name="Sepideh Modgham" userId="4115b3b6-c566-49ec-8cd3-2d7651a9555d" providerId="ADAL" clId="{FF2DEF6F-08B3-4CCC-ADE9-E1850ADE6ED1}" dt="2024-07-31T14:29:42.116" v="239" actId="20577"/>
          <ac:spMkLst>
            <pc:docMk/>
            <pc:sldMk cId="3098460364" sldId="317"/>
            <ac:spMk id="6" creationId="{00000000-0000-0000-0000-000000000000}"/>
          </ac:spMkLst>
        </pc:spChg>
        <pc:spChg chg="mod">
          <ac:chgData name="Sepideh Modgham" userId="4115b3b6-c566-49ec-8cd3-2d7651a9555d" providerId="ADAL" clId="{FF2DEF6F-08B3-4CCC-ADE9-E1850ADE6ED1}" dt="2024-08-07T10:49:14.712" v="430" actId="404"/>
          <ac:spMkLst>
            <pc:docMk/>
            <pc:sldMk cId="3098460364" sldId="317"/>
            <ac:spMk id="7" creationId="{EAC7D31F-41B9-47C0-832D-5BAD71FED224}"/>
          </ac:spMkLst>
        </pc:spChg>
        <pc:spChg chg="mod">
          <ac:chgData name="Sepideh Modgham" userId="4115b3b6-c566-49ec-8cd3-2d7651a9555d" providerId="ADAL" clId="{FF2DEF6F-08B3-4CCC-ADE9-E1850ADE6ED1}" dt="2024-08-07T10:49:23.928" v="431" actId="404"/>
          <ac:spMkLst>
            <pc:docMk/>
            <pc:sldMk cId="3098460364" sldId="317"/>
            <ac:spMk id="8" creationId="{9BB9E171-4975-496E-A8C5-D6389DE9BF86}"/>
          </ac:spMkLst>
        </pc:spChg>
        <pc:spChg chg="mod">
          <ac:chgData name="Sepideh Modgham" userId="4115b3b6-c566-49ec-8cd3-2d7651a9555d" providerId="ADAL" clId="{FF2DEF6F-08B3-4CCC-ADE9-E1850ADE6ED1}" dt="2024-08-07T10:49:50.551" v="434" actId="404"/>
          <ac:spMkLst>
            <pc:docMk/>
            <pc:sldMk cId="3098460364" sldId="317"/>
            <ac:spMk id="9" creationId="{01CF04F9-B6B2-4B07-AE93-75C665C2792C}"/>
          </ac:spMkLst>
        </pc:spChg>
        <pc:spChg chg="mod">
          <ac:chgData name="Sepideh Modgham" userId="4115b3b6-c566-49ec-8cd3-2d7651a9555d" providerId="ADAL" clId="{FF2DEF6F-08B3-4CCC-ADE9-E1850ADE6ED1}" dt="2024-08-07T10:49:54.002" v="435" actId="1076"/>
          <ac:spMkLst>
            <pc:docMk/>
            <pc:sldMk cId="3098460364" sldId="317"/>
            <ac:spMk id="11" creationId="{60533EA4-260E-44BA-B538-C27CA9ED8C7E}"/>
          </ac:spMkLst>
        </pc:spChg>
        <pc:spChg chg="mod">
          <ac:chgData name="Sepideh Modgham" userId="4115b3b6-c566-49ec-8cd3-2d7651a9555d" providerId="ADAL" clId="{FF2DEF6F-08B3-4CCC-ADE9-E1850ADE6ED1}" dt="2024-07-31T14:29:18.608" v="237" actId="1076"/>
          <ac:spMkLst>
            <pc:docMk/>
            <pc:sldMk cId="3098460364" sldId="317"/>
            <ac:spMk id="13" creationId="{5C14DD7E-FB4C-404B-9272-1E9DCEFD3355}"/>
          </ac:spMkLst>
        </pc:spChg>
        <pc:spChg chg="mod">
          <ac:chgData name="Sepideh Modgham" userId="4115b3b6-c566-49ec-8cd3-2d7651a9555d" providerId="ADAL" clId="{FF2DEF6F-08B3-4CCC-ADE9-E1850ADE6ED1}" dt="2024-07-31T14:27:33.923" v="212" actId="1076"/>
          <ac:spMkLst>
            <pc:docMk/>
            <pc:sldMk cId="3098460364" sldId="317"/>
            <ac:spMk id="15" creationId="{66A75800-908A-44D0-9BC6-E8DFC2E7131F}"/>
          </ac:spMkLst>
        </pc:spChg>
        <pc:picChg chg="mod">
          <ac:chgData name="Sepideh Modgham" userId="4115b3b6-c566-49ec-8cd3-2d7651a9555d" providerId="ADAL" clId="{FF2DEF6F-08B3-4CCC-ADE9-E1850ADE6ED1}" dt="2024-07-31T14:27:17.600" v="209" actId="14100"/>
          <ac:picMkLst>
            <pc:docMk/>
            <pc:sldMk cId="3098460364" sldId="317"/>
            <ac:picMk id="14" creationId="{E811EF9B-2E14-45D9-8D95-9439CA29FD0C}"/>
          </ac:picMkLst>
        </pc:picChg>
        <pc:cxnChg chg="mod">
          <ac:chgData name="Sepideh Modgham" userId="4115b3b6-c566-49ec-8cd3-2d7651a9555d" providerId="ADAL" clId="{FF2DEF6F-08B3-4CCC-ADE9-E1850ADE6ED1}" dt="2024-08-07T10:49:50.551" v="434" actId="404"/>
          <ac:cxnSpMkLst>
            <pc:docMk/>
            <pc:sldMk cId="3098460364" sldId="317"/>
            <ac:cxnSpMk id="10" creationId="{F6A6B6C7-BAB8-4B1C-AE32-7088A034BA40}"/>
          </ac:cxnSpMkLst>
        </pc:cxnChg>
        <pc:cxnChg chg="mod">
          <ac:chgData name="Sepideh Modgham" userId="4115b3b6-c566-49ec-8cd3-2d7651a9555d" providerId="ADAL" clId="{FF2DEF6F-08B3-4CCC-ADE9-E1850ADE6ED1}" dt="2024-07-31T14:29:15.202" v="236" actId="1076"/>
          <ac:cxnSpMkLst>
            <pc:docMk/>
            <pc:sldMk cId="3098460364" sldId="317"/>
            <ac:cxnSpMk id="12" creationId="{0F68EFC6-842B-42C1-9B7A-37FC7B510173}"/>
          </ac:cxnSpMkLst>
        </pc:cxnChg>
        <pc:cxnChg chg="mod">
          <ac:chgData name="Sepideh Modgham" userId="4115b3b6-c566-49ec-8cd3-2d7651a9555d" providerId="ADAL" clId="{FF2DEF6F-08B3-4CCC-ADE9-E1850ADE6ED1}" dt="2024-07-31T14:27:30.647" v="211" actId="1076"/>
          <ac:cxnSpMkLst>
            <pc:docMk/>
            <pc:sldMk cId="3098460364" sldId="317"/>
            <ac:cxnSpMk id="16" creationId="{960BEC86-86D9-44D4-8699-6E9A0E9761F2}"/>
          </ac:cxnSpMkLst>
        </pc:cxnChg>
      </pc:sldChg>
      <pc:sldChg chg="addSp delSp modSp del mod delAnim modAnim">
        <pc:chgData name="Sepideh Modgham" userId="4115b3b6-c566-49ec-8cd3-2d7651a9555d" providerId="ADAL" clId="{FF2DEF6F-08B3-4CCC-ADE9-E1850ADE6ED1}" dt="2024-07-31T14:35:35.761" v="296" actId="2696"/>
        <pc:sldMkLst>
          <pc:docMk/>
          <pc:sldMk cId="1065483150" sldId="318"/>
        </pc:sldMkLst>
        <pc:spChg chg="add mod">
          <ac:chgData name="Sepideh Modgham" userId="4115b3b6-c566-49ec-8cd3-2d7651a9555d" providerId="ADAL" clId="{FF2DEF6F-08B3-4CCC-ADE9-E1850ADE6ED1}" dt="2024-07-31T14:35:31.585" v="293" actId="20577"/>
          <ac:spMkLst>
            <pc:docMk/>
            <pc:sldMk cId="1065483150" sldId="318"/>
            <ac:spMk id="2" creationId="{6E6C8C58-B6BA-9AF7-FD47-10084C811370}"/>
          </ac:spMkLst>
        </pc:spChg>
        <pc:spChg chg="add del mod">
          <ac:chgData name="Sepideh Modgham" userId="4115b3b6-c566-49ec-8cd3-2d7651a9555d" providerId="ADAL" clId="{FF2DEF6F-08B3-4CCC-ADE9-E1850ADE6ED1}" dt="2024-07-31T14:32:51.721" v="257" actId="478"/>
          <ac:spMkLst>
            <pc:docMk/>
            <pc:sldMk cId="1065483150" sldId="318"/>
            <ac:spMk id="3" creationId="{1ADE717F-BB5C-3907-7CDD-C9DBCF853B8D}"/>
          </ac:spMkLst>
        </pc:spChg>
        <pc:spChg chg="mod">
          <ac:chgData name="Sepideh Modgham" userId="4115b3b6-c566-49ec-8cd3-2d7651a9555d" providerId="ADAL" clId="{FF2DEF6F-08B3-4CCC-ADE9-E1850ADE6ED1}" dt="2024-07-31T14:31:27.555" v="244" actId="1076"/>
          <ac:spMkLst>
            <pc:docMk/>
            <pc:sldMk cId="1065483150" sldId="318"/>
            <ac:spMk id="4" creationId="{D18FB84A-F2E1-4D4B-96F7-CDFFD7058986}"/>
          </ac:spMkLst>
        </pc:spChg>
        <pc:spChg chg="del">
          <ac:chgData name="Sepideh Modgham" userId="4115b3b6-c566-49ec-8cd3-2d7651a9555d" providerId="ADAL" clId="{FF2DEF6F-08B3-4CCC-ADE9-E1850ADE6ED1}" dt="2024-07-31T14:31:31.612" v="245" actId="478"/>
          <ac:spMkLst>
            <pc:docMk/>
            <pc:sldMk cId="1065483150" sldId="318"/>
            <ac:spMk id="5" creationId="{309CFC8E-BB69-40A6-B830-7DBBD07928F2}"/>
          </ac:spMkLst>
        </pc:spChg>
        <pc:spChg chg="mod">
          <ac:chgData name="Sepideh Modgham" userId="4115b3b6-c566-49ec-8cd3-2d7651a9555d" providerId="ADAL" clId="{FF2DEF6F-08B3-4CCC-ADE9-E1850ADE6ED1}" dt="2024-07-31T14:29:46.921" v="240" actId="6549"/>
          <ac:spMkLst>
            <pc:docMk/>
            <pc:sldMk cId="1065483150" sldId="318"/>
            <ac:spMk id="6" creationId="{00000000-0000-0000-0000-000000000000}"/>
          </ac:spMkLst>
        </pc:spChg>
        <pc:spChg chg="add del mod">
          <ac:chgData name="Sepideh Modgham" userId="4115b3b6-c566-49ec-8cd3-2d7651a9555d" providerId="ADAL" clId="{FF2DEF6F-08B3-4CCC-ADE9-E1850ADE6ED1}" dt="2024-07-31T14:33:36.338" v="264" actId="478"/>
          <ac:spMkLst>
            <pc:docMk/>
            <pc:sldMk cId="1065483150" sldId="318"/>
            <ac:spMk id="7" creationId="{B577AD06-6814-07EB-F1E6-DFE34DB7E8FA}"/>
          </ac:spMkLst>
        </pc:spChg>
        <pc:spChg chg="mod">
          <ac:chgData name="Sepideh Modgham" userId="4115b3b6-c566-49ec-8cd3-2d7651a9555d" providerId="ADAL" clId="{FF2DEF6F-08B3-4CCC-ADE9-E1850ADE6ED1}" dt="2024-07-31T14:31:21.525" v="243" actId="403"/>
          <ac:spMkLst>
            <pc:docMk/>
            <pc:sldMk cId="1065483150" sldId="318"/>
            <ac:spMk id="8" creationId="{AD0CE687-1935-4B70-8E08-8B20B57D08BD}"/>
          </ac:spMkLst>
        </pc:spChg>
        <pc:picChg chg="mod">
          <ac:chgData name="Sepideh Modgham" userId="4115b3b6-c566-49ec-8cd3-2d7651a9555d" providerId="ADAL" clId="{FF2DEF6F-08B3-4CCC-ADE9-E1850ADE6ED1}" dt="2024-07-31T14:31:44.387" v="247" actId="1076"/>
          <ac:picMkLst>
            <pc:docMk/>
            <pc:sldMk cId="1065483150" sldId="318"/>
            <ac:picMk id="9" creationId="{6FF87937-02C5-4F65-BACC-C8C59CD22986}"/>
          </ac:picMkLst>
        </pc:picChg>
        <pc:picChg chg="del">
          <ac:chgData name="Sepideh Modgham" userId="4115b3b6-c566-49ec-8cd3-2d7651a9555d" providerId="ADAL" clId="{FF2DEF6F-08B3-4CCC-ADE9-E1850ADE6ED1}" dt="2024-07-31T14:31:34.142" v="246" actId="478"/>
          <ac:picMkLst>
            <pc:docMk/>
            <pc:sldMk cId="1065483150" sldId="318"/>
            <ac:picMk id="11" creationId="{72208D70-C295-4FFB-8D82-DDF3EE494FC0}"/>
          </ac:picMkLst>
        </pc:picChg>
      </pc:sldChg>
      <pc:sldChg chg="modSp mod">
        <pc:chgData name="Sepideh Modgham" userId="4115b3b6-c566-49ec-8cd3-2d7651a9555d" providerId="ADAL" clId="{FF2DEF6F-08B3-4CCC-ADE9-E1850ADE6ED1}" dt="2024-07-31T14:30:45.262" v="241" actId="20577"/>
        <pc:sldMkLst>
          <pc:docMk/>
          <pc:sldMk cId="4010354032" sldId="319"/>
        </pc:sldMkLst>
        <pc:spChg chg="mod">
          <ac:chgData name="Sepideh Modgham" userId="4115b3b6-c566-49ec-8cd3-2d7651a9555d" providerId="ADAL" clId="{FF2DEF6F-08B3-4CCC-ADE9-E1850ADE6ED1}" dt="2024-07-31T14:30:45.262" v="241" actId="20577"/>
          <ac:spMkLst>
            <pc:docMk/>
            <pc:sldMk cId="4010354032" sldId="319"/>
            <ac:spMk id="6" creationId="{00000000-0000-0000-0000-000000000000}"/>
          </ac:spMkLst>
        </pc:spChg>
      </pc:sldChg>
      <pc:sldChg chg="modSp add mod">
        <pc:chgData name="Sepideh Modgham" userId="4115b3b6-c566-49ec-8cd3-2d7651a9555d" providerId="ADAL" clId="{FF2DEF6F-08B3-4CCC-ADE9-E1850ADE6ED1}" dt="2024-08-07T10:50:34.379" v="439" actId="14100"/>
        <pc:sldMkLst>
          <pc:docMk/>
          <pc:sldMk cId="151177453" sldId="320"/>
        </pc:sldMkLst>
        <pc:spChg chg="mod">
          <ac:chgData name="Sepideh Modgham" userId="4115b3b6-c566-49ec-8cd3-2d7651a9555d" providerId="ADAL" clId="{FF2DEF6F-08B3-4CCC-ADE9-E1850ADE6ED1}" dt="2024-08-07T10:50:34.379" v="439" actId="14100"/>
          <ac:spMkLst>
            <pc:docMk/>
            <pc:sldMk cId="151177453" sldId="320"/>
            <ac:spMk id="8" creationId="{AD0CE687-1935-4B70-8E08-8B20B57D08BD}"/>
          </ac:spMkLst>
        </pc:spChg>
      </pc:sldChg>
    </pc:docChg>
  </pc:docChgLst>
  <pc:docChgLst>
    <pc:chgData name="Mucklow Darren (Staff)" userId="8e59ca1c-6b4b-435e-9886-d435788b9330" providerId="ADAL" clId="{B0A669F4-BB62-4E1C-92DD-9DA48DE60C8D}"/>
    <pc:docChg chg="undo redo custSel addSld delSld modSld">
      <pc:chgData name="Mucklow Darren (Staff)" userId="8e59ca1c-6b4b-435e-9886-d435788b9330" providerId="ADAL" clId="{B0A669F4-BB62-4E1C-92DD-9DA48DE60C8D}" dt="2024-07-01T07:52:47.755" v="375" actId="20577"/>
      <pc:docMkLst>
        <pc:docMk/>
      </pc:docMkLst>
      <pc:sldChg chg="addSp delSp modSp mod">
        <pc:chgData name="Mucklow Darren (Staff)" userId="8e59ca1c-6b4b-435e-9886-d435788b9330" providerId="ADAL" clId="{B0A669F4-BB62-4E1C-92DD-9DA48DE60C8D}" dt="2024-06-30T15:03:16.239" v="280" actId="21"/>
        <pc:sldMkLst>
          <pc:docMk/>
          <pc:sldMk cId="4183809300" sldId="296"/>
        </pc:sldMkLst>
        <pc:spChg chg="mod">
          <ac:chgData name="Mucklow Darren (Staff)" userId="8e59ca1c-6b4b-435e-9886-d435788b9330" providerId="ADAL" clId="{B0A669F4-BB62-4E1C-92DD-9DA48DE60C8D}" dt="2024-06-26T20:34:14.231" v="54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B0A669F4-BB62-4E1C-92DD-9DA48DE60C8D}" dt="2024-06-26T19:57:05.034" v="2" actId="21"/>
          <ac:picMkLst>
            <pc:docMk/>
            <pc:sldMk cId="4183809300" sldId="296"/>
            <ac:picMk id="8" creationId="{10A49727-0F51-4D10-A0B8-7885FECE10C3}"/>
          </ac:picMkLst>
        </pc:picChg>
        <pc:picChg chg="add del mod">
          <ac:chgData name="Mucklow Darren (Staff)" userId="8e59ca1c-6b4b-435e-9886-d435788b9330" providerId="ADAL" clId="{B0A669F4-BB62-4E1C-92DD-9DA48DE60C8D}" dt="2024-06-30T15:03:16.239" v="280" actId="21"/>
          <ac:picMkLst>
            <pc:docMk/>
            <pc:sldMk cId="4183809300" sldId="296"/>
            <ac:picMk id="9" creationId="{9ED5427C-AE51-4810-B751-10BEA7852753}"/>
          </ac:picMkLst>
        </pc:picChg>
      </pc:sldChg>
      <pc:sldChg chg="addSp modSp del mod">
        <pc:chgData name="Mucklow Darren (Staff)" userId="8e59ca1c-6b4b-435e-9886-d435788b9330" providerId="ADAL" clId="{B0A669F4-BB62-4E1C-92DD-9DA48DE60C8D}" dt="2024-06-26T20:40:04.971" v="141" actId="47"/>
        <pc:sldMkLst>
          <pc:docMk/>
          <pc:sldMk cId="2560104069" sldId="297"/>
        </pc:sldMkLst>
        <pc:spChg chg="mod">
          <ac:chgData name="Mucklow Darren (Staff)" userId="8e59ca1c-6b4b-435e-9886-d435788b9330" providerId="ADAL" clId="{B0A669F4-BB62-4E1C-92DD-9DA48DE60C8D}" dt="2024-06-26T20:37:55.136" v="134" actId="1076"/>
          <ac:spMkLst>
            <pc:docMk/>
            <pc:sldMk cId="2560104069" sldId="29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4" creationId="{2A1602DE-7CDE-4A12-81E8-97FB0EE3DE6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5" creationId="{F5FEEB52-C380-4783-B902-8B7E43BA84F7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7" creationId="{2A2708D7-B576-4F22-BDE1-C763196F65A1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8" creationId="{7E4C073D-8498-418F-8342-CE3CA9DA25E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9" creationId="{89BE0F6B-9614-4438-9224-1E6A2AAEE040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0" creationId="{6719671C-0B7D-448E-9659-FF212B4064DD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1" creationId="{EB708776-527C-4550-BBB8-5AAF49C09C0C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2" creationId="{F89154D9-A085-4B42-99FB-27030F679438}"/>
          </ac:spMkLst>
        </pc:spChg>
      </pc:sldChg>
      <pc:sldChg chg="modSp mod">
        <pc:chgData name="Mucklow Darren (Staff)" userId="8e59ca1c-6b4b-435e-9886-d435788b9330" providerId="ADAL" clId="{B0A669F4-BB62-4E1C-92DD-9DA48DE60C8D}" dt="2024-06-26T20:36:24.463" v="113" actId="20577"/>
        <pc:sldMkLst>
          <pc:docMk/>
          <pc:sldMk cId="4122723813" sldId="305"/>
        </pc:sldMkLst>
        <pc:spChg chg="mod">
          <ac:chgData name="Mucklow Darren (Staff)" userId="8e59ca1c-6b4b-435e-9886-d435788b9330" providerId="ADAL" clId="{B0A669F4-BB62-4E1C-92DD-9DA48DE60C8D}" dt="2024-06-26T20:36:24.463" v="113" actId="20577"/>
          <ac:spMkLst>
            <pc:docMk/>
            <pc:sldMk cId="4122723813" sldId="305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B0A669F4-BB62-4E1C-92DD-9DA48DE60C8D}" dt="2024-06-26T20:36:38.517" v="124" actId="47"/>
        <pc:sldMkLst>
          <pc:docMk/>
          <pc:sldMk cId="666632927" sldId="306"/>
        </pc:sldMkLst>
      </pc:sldChg>
      <pc:sldChg chg="del">
        <pc:chgData name="Mucklow Darren (Staff)" userId="8e59ca1c-6b4b-435e-9886-d435788b9330" providerId="ADAL" clId="{B0A669F4-BB62-4E1C-92DD-9DA48DE60C8D}" dt="2024-06-26T20:36:37.686" v="122" actId="47"/>
        <pc:sldMkLst>
          <pc:docMk/>
          <pc:sldMk cId="1682069488" sldId="307"/>
        </pc:sldMkLst>
      </pc:sldChg>
      <pc:sldChg chg="del">
        <pc:chgData name="Mucklow Darren (Staff)" userId="8e59ca1c-6b4b-435e-9886-d435788b9330" providerId="ADAL" clId="{B0A669F4-BB62-4E1C-92DD-9DA48DE60C8D}" dt="2024-06-26T20:36:38.084" v="123" actId="47"/>
        <pc:sldMkLst>
          <pc:docMk/>
          <pc:sldMk cId="3807406996" sldId="308"/>
        </pc:sldMkLst>
      </pc:sldChg>
      <pc:sldChg chg="del">
        <pc:chgData name="Mucklow Darren (Staff)" userId="8e59ca1c-6b4b-435e-9886-d435788b9330" providerId="ADAL" clId="{B0A669F4-BB62-4E1C-92DD-9DA48DE60C8D}" dt="2024-06-26T20:36:34.867" v="115" actId="47"/>
        <pc:sldMkLst>
          <pc:docMk/>
          <pc:sldMk cId="4095153055" sldId="309"/>
        </pc:sldMkLst>
      </pc:sldChg>
      <pc:sldChg chg="del">
        <pc:chgData name="Mucklow Darren (Staff)" userId="8e59ca1c-6b4b-435e-9886-d435788b9330" providerId="ADAL" clId="{B0A669F4-BB62-4E1C-92DD-9DA48DE60C8D}" dt="2024-06-26T20:36:34.244" v="114" actId="47"/>
        <pc:sldMkLst>
          <pc:docMk/>
          <pc:sldMk cId="3104982379" sldId="311"/>
        </pc:sldMkLst>
      </pc:sldChg>
      <pc:sldChg chg="del">
        <pc:chgData name="Mucklow Darren (Staff)" userId="8e59ca1c-6b4b-435e-9886-d435788b9330" providerId="ADAL" clId="{B0A669F4-BB62-4E1C-92DD-9DA48DE60C8D}" dt="2024-06-26T20:36:35.311" v="116" actId="47"/>
        <pc:sldMkLst>
          <pc:docMk/>
          <pc:sldMk cId="2789877752" sldId="312"/>
        </pc:sldMkLst>
      </pc:sldChg>
      <pc:sldChg chg="addSp delSp modSp mod delAnim modAnim">
        <pc:chgData name="Mucklow Darren (Staff)" userId="8e59ca1c-6b4b-435e-9886-d435788b9330" providerId="ADAL" clId="{B0A669F4-BB62-4E1C-92DD-9DA48DE60C8D}" dt="2024-06-26T20:36:04.246" v="110" actId="1076"/>
        <pc:sldMkLst>
          <pc:docMk/>
          <pc:sldMk cId="989069675" sldId="313"/>
        </pc:sldMkLst>
        <pc:spChg chg="del">
          <ac:chgData name="Mucklow Darren (Staff)" userId="8e59ca1c-6b4b-435e-9886-d435788b9330" providerId="ADAL" clId="{B0A669F4-BB62-4E1C-92DD-9DA48DE60C8D}" dt="2024-06-26T20:35:11.370" v="98" actId="478"/>
          <ac:spMkLst>
            <pc:docMk/>
            <pc:sldMk cId="989069675" sldId="313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5:00.805" v="97" actId="20577"/>
          <ac:spMkLst>
            <pc:docMk/>
            <pc:sldMk cId="989069675" sldId="313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7" creationId="{8FC39691-755A-4EF7-88C4-21F9D1073607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8" creationId="{242CE952-C364-4D03-8F7F-65B08236647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9" creationId="{DE9DA6E9-B1ED-413E-9AB0-C5A0664674B2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10" creationId="{2CC78FFC-6590-45FD-A406-23A5AEFFC195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1" creationId="{8DEA6C1C-E47D-49EB-B036-70DBF53F0B67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2" creationId="{CA16964E-D07E-4E81-9076-1559F5421B22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3" creationId="{E72ECE12-E661-48F4-BC35-401336735FAE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4" creationId="{4398BD65-E2C5-4CB2-8E12-ECC79F9A34A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8" creationId="{06BB08DC-F8F2-42D0-8828-735F99804E7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9" creationId="{8C2016FA-A6B6-4C50-B2F5-511979136D29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0" creationId="{CB035937-10FD-4608-91A2-81460B65C13F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1" creationId="{A4A133FF-BF16-4738-822C-968D69F4A5A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2" creationId="{1D124E6D-532E-4D76-8DBD-A950F7B5B6C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3" creationId="{CFB22849-1555-4B0B-93EA-FE40923568A4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4" creationId="{AE81BDA2-1A04-4600-A102-7C3565E3B2B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5" creationId="{6B364A08-7BE3-42CD-9C43-46AA5097A266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6" creationId="{F27C22C9-94FD-4AA8-8553-32567488579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7" creationId="{9B0DB330-3627-4E98-B599-5D7A3EBEB25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8" creationId="{4ECDAAD1-6130-43D9-921D-C8DFC579DF46}"/>
          </ac:spMkLst>
        </pc:spChg>
        <pc:grpChg chg="mod">
          <ac:chgData name="Mucklow Darren (Staff)" userId="8e59ca1c-6b4b-435e-9886-d435788b9330" providerId="ADAL" clId="{B0A669F4-BB62-4E1C-92DD-9DA48DE60C8D}" dt="2024-06-26T20:36:04.246" v="110" actId="1076"/>
          <ac:grpSpMkLst>
            <pc:docMk/>
            <pc:sldMk cId="989069675" sldId="313"/>
            <ac:grpSpMk id="17" creationId="{840D7539-6854-4643-A380-985CF04289DE}"/>
          </ac:grpSpMkLst>
        </pc:grpChg>
        <pc:picChg chg="add del mod">
          <ac:chgData name="Mucklow Darren (Staff)" userId="8e59ca1c-6b4b-435e-9886-d435788b9330" providerId="ADAL" clId="{B0A669F4-BB62-4E1C-92DD-9DA48DE60C8D}" dt="2024-06-26T20:34:23.497" v="55" actId="21"/>
          <ac:picMkLst>
            <pc:docMk/>
            <pc:sldMk cId="989069675" sldId="313"/>
            <ac:picMk id="16" creationId="{FDE15423-7676-4F91-8D8C-7D43B8AACC93}"/>
          </ac:picMkLst>
        </pc:picChg>
      </pc:sldChg>
      <pc:sldChg chg="modSp add mod">
        <pc:chgData name="Mucklow Darren (Staff)" userId="8e59ca1c-6b4b-435e-9886-d435788b9330" providerId="ADAL" clId="{B0A669F4-BB62-4E1C-92DD-9DA48DE60C8D}" dt="2024-07-01T07:52:23.775" v="323" actId="6549"/>
        <pc:sldMkLst>
          <pc:docMk/>
          <pc:sldMk cId="417021156" sldId="314"/>
        </pc:sldMkLst>
        <pc:spChg chg="mod">
          <ac:chgData name="Mucklow Darren (Staff)" userId="8e59ca1c-6b4b-435e-9886-d435788b9330" providerId="ADAL" clId="{B0A669F4-BB62-4E1C-92DD-9DA48DE60C8D}" dt="2024-06-26T20:39:46.715" v="138" actId="404"/>
          <ac:spMkLst>
            <pc:docMk/>
            <pc:sldMk cId="417021156" sldId="314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9:56.183" v="140" actId="122"/>
          <ac:spMkLst>
            <pc:docMk/>
            <pc:sldMk cId="417021156" sldId="314"/>
            <ac:spMk id="5" creationId="{F5FEEB52-C380-4783-B902-8B7E43BA84F7}"/>
          </ac:spMkLst>
        </pc:spChg>
        <pc:spChg chg="mod">
          <ac:chgData name="Mucklow Darren (Staff)" userId="8e59ca1c-6b4b-435e-9886-d435788b9330" providerId="ADAL" clId="{B0A669F4-BB62-4E1C-92DD-9DA48DE60C8D}" dt="2024-07-01T07:52:23.775" v="323" actId="6549"/>
          <ac:spMkLst>
            <pc:docMk/>
            <pc:sldMk cId="417021156" sldId="314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B0A669F4-BB62-4E1C-92DD-9DA48DE60C8D}" dt="2024-06-26T20:36:35.710" v="117" actId="47"/>
        <pc:sldMkLst>
          <pc:docMk/>
          <pc:sldMk cId="2903196508" sldId="314"/>
        </pc:sldMkLst>
      </pc:sldChg>
      <pc:sldChg chg="del">
        <pc:chgData name="Mucklow Darren (Staff)" userId="8e59ca1c-6b4b-435e-9886-d435788b9330" providerId="ADAL" clId="{B0A669F4-BB62-4E1C-92DD-9DA48DE60C8D}" dt="2024-06-26T20:36:36.144" v="118" actId="47"/>
        <pc:sldMkLst>
          <pc:docMk/>
          <pc:sldMk cId="2695596450" sldId="315"/>
        </pc:sldMkLst>
      </pc:sldChg>
      <pc:sldChg chg="addSp delSp modSp add mod modAnim">
        <pc:chgData name="Mucklow Darren (Staff)" userId="8e59ca1c-6b4b-435e-9886-d435788b9330" providerId="ADAL" clId="{B0A669F4-BB62-4E1C-92DD-9DA48DE60C8D}" dt="2024-07-01T07:52:32.407" v="343" actId="20577"/>
        <pc:sldMkLst>
          <pc:docMk/>
          <pc:sldMk cId="3926924878" sldId="315"/>
        </pc:sldMkLst>
        <pc:spChg chg="mod">
          <ac:chgData name="Mucklow Darren (Staff)" userId="8e59ca1c-6b4b-435e-9886-d435788b9330" providerId="ADAL" clId="{B0A669F4-BB62-4E1C-92DD-9DA48DE60C8D}" dt="2024-06-26T20:41:13.811" v="155" actId="14100"/>
          <ac:spMkLst>
            <pc:docMk/>
            <pc:sldMk cId="3926924878" sldId="315"/>
            <ac:spMk id="3" creationId="{08423FF3-04B5-476E-A64C-A7122CF96D75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4" creationId="{2A1602DE-7CDE-4A12-81E8-97FB0EE3DE6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5" creationId="{F5FEEB52-C380-4783-B902-8B7E43BA84F7}"/>
          </ac:spMkLst>
        </pc:spChg>
        <pc:spChg chg="mod">
          <ac:chgData name="Mucklow Darren (Staff)" userId="8e59ca1c-6b4b-435e-9886-d435788b9330" providerId="ADAL" clId="{B0A669F4-BB62-4E1C-92DD-9DA48DE60C8D}" dt="2024-07-01T07:52:32.407" v="343" actId="20577"/>
          <ac:spMkLst>
            <pc:docMk/>
            <pc:sldMk cId="3926924878" sldId="315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7" creationId="{2A2708D7-B576-4F22-BDE1-C763196F65A1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8" creationId="{7E4C073D-8498-418F-8342-CE3CA9DA25E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9" creationId="{89BE0F6B-9614-4438-9224-1E6A2AAEE040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0" creationId="{6719671C-0B7D-448E-9659-FF212B4064DD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1" creationId="{EB708776-527C-4550-BBB8-5AAF49C09C0C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2" creationId="{F89154D9-A085-4B42-99FB-27030F679438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4" creationId="{ED47F673-4C3C-45AE-A6BE-98D9575876CC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5" creationId="{E4DACB46-CEC4-4D96-ACB3-5C31F4EEEA34}"/>
          </ac:spMkLst>
        </pc:spChg>
        <pc:picChg chg="add mod">
          <ac:chgData name="Mucklow Darren (Staff)" userId="8e59ca1c-6b4b-435e-9886-d435788b9330" providerId="ADAL" clId="{B0A669F4-BB62-4E1C-92DD-9DA48DE60C8D}" dt="2024-06-26T20:41:29.100" v="157" actId="1076"/>
          <ac:picMkLst>
            <pc:docMk/>
            <pc:sldMk cId="3926924878" sldId="315"/>
            <ac:picMk id="13" creationId="{648EF7AB-A59C-413B-A204-2A104A3821C4}"/>
          </ac:picMkLst>
        </pc:pic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6" creationId="{8FDBBA15-9CA4-4D14-BBC0-EA1972C7C64D}"/>
          </ac:cxnSpMkLst>
        </pc:cxn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7" creationId="{877420A8-9F99-48B3-BF5E-CEF32BBA7A3A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6.547" v="119" actId="47"/>
        <pc:sldMkLst>
          <pc:docMk/>
          <pc:sldMk cId="1474904356" sldId="316"/>
        </pc:sldMkLst>
      </pc:sldChg>
      <pc:sldChg chg="addSp delSp modSp add mod modAnim">
        <pc:chgData name="Mucklow Darren (Staff)" userId="8e59ca1c-6b4b-435e-9886-d435788b9330" providerId="ADAL" clId="{B0A669F4-BB62-4E1C-92DD-9DA48DE60C8D}" dt="2024-07-01T07:52:39.203" v="359" actId="20577"/>
        <pc:sldMkLst>
          <pc:docMk/>
          <pc:sldMk cId="2756354013" sldId="316"/>
        </pc:sldMkLst>
        <pc:spChg chg="del">
          <ac:chgData name="Mucklow Darren (Staff)" userId="8e59ca1c-6b4b-435e-9886-d435788b9330" providerId="ADAL" clId="{B0A669F4-BB62-4E1C-92DD-9DA48DE60C8D}" dt="2024-06-26T20:42:07.629" v="160" actId="478"/>
          <ac:spMkLst>
            <pc:docMk/>
            <pc:sldMk cId="2756354013" sldId="316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4" creationId="{B8385145-85C0-4D59-B1D5-ADBA866884F7}"/>
          </ac:spMkLst>
        </pc:spChg>
        <pc:spChg chg="add mod">
          <ac:chgData name="Mucklow Darren (Staff)" userId="8e59ca1c-6b4b-435e-9886-d435788b9330" providerId="ADAL" clId="{B0A669F4-BB62-4E1C-92DD-9DA48DE60C8D}" dt="2024-06-26T20:42:59.418" v="166" actId="1076"/>
          <ac:spMkLst>
            <pc:docMk/>
            <pc:sldMk cId="2756354013" sldId="316"/>
            <ac:spMk id="5" creationId="{252CDF39-C3FE-4DDD-9364-9DFA5D0749F5}"/>
          </ac:spMkLst>
        </pc:spChg>
        <pc:spChg chg="mod">
          <ac:chgData name="Mucklow Darren (Staff)" userId="8e59ca1c-6b4b-435e-9886-d435788b9330" providerId="ADAL" clId="{B0A669F4-BB62-4E1C-92DD-9DA48DE60C8D}" dt="2024-07-01T07:52:39.203" v="359" actId="20577"/>
          <ac:spMkLst>
            <pc:docMk/>
            <pc:sldMk cId="2756354013" sldId="316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7" creationId="{4031DF7E-74FC-4037-82B4-908B8B459FF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8" creationId="{17B8C42B-ECE3-43DD-8D0B-3B15646802FF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9" creationId="{8A117D27-1F28-4918-801C-1ADA7F653133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1" creationId="{FDFD96A2-D2EE-40C0-A538-0982A6937F0A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2" creationId="{74ECCF3E-7C57-4D3E-90E5-0AB8EB342488}"/>
          </ac:spMkLst>
        </pc:spChg>
        <pc:picChg chg="add mod">
          <ac:chgData name="Mucklow Darren (Staff)" userId="8e59ca1c-6b4b-435e-9886-d435788b9330" providerId="ADAL" clId="{B0A669F4-BB62-4E1C-92DD-9DA48DE60C8D}" dt="2024-06-26T20:42:25.585" v="164" actId="1076"/>
          <ac:picMkLst>
            <pc:docMk/>
            <pc:sldMk cId="2756354013" sldId="316"/>
            <ac:picMk id="10" creationId="{FF269D43-23CD-4951-8FDB-22772ADA0369}"/>
          </ac:picMkLst>
        </pc:pic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3" creationId="{EFACE0BB-52DA-4DB2-9658-590480C54B78}"/>
          </ac:cxnSpMkLst>
        </pc:cxn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4" creationId="{6E0EA46E-ED81-4481-BD91-2D378078AEA5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7.377" v="121" actId="47"/>
        <pc:sldMkLst>
          <pc:docMk/>
          <pc:sldMk cId="2710886567" sldId="317"/>
        </pc:sldMkLst>
      </pc:sldChg>
      <pc:sldChg chg="addSp delSp modSp add mod modAnim">
        <pc:chgData name="Mucklow Darren (Staff)" userId="8e59ca1c-6b4b-435e-9886-d435788b9330" providerId="ADAL" clId="{B0A669F4-BB62-4E1C-92DD-9DA48DE60C8D}" dt="2024-07-01T07:52:47.755" v="375" actId="20577"/>
        <pc:sldMkLst>
          <pc:docMk/>
          <pc:sldMk cId="3098460364" sldId="317"/>
        </pc:sldMkLst>
        <pc:spChg chg="del">
          <ac:chgData name="Mucklow Darren (Staff)" userId="8e59ca1c-6b4b-435e-9886-d435788b9330" providerId="ADAL" clId="{B0A669F4-BB62-4E1C-92DD-9DA48DE60C8D}" dt="2024-06-26T20:44:18.050" v="168" actId="478"/>
          <ac:spMkLst>
            <pc:docMk/>
            <pc:sldMk cId="3098460364" sldId="31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4:42.495" v="173" actId="2711"/>
          <ac:spMkLst>
            <pc:docMk/>
            <pc:sldMk cId="3098460364" sldId="317"/>
            <ac:spMk id="4" creationId="{F3719802-9BB3-4EE3-9318-52910D10E49A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5" creationId="{6ACD494A-823F-49C7-B888-76529CF99359}"/>
          </ac:spMkLst>
        </pc:spChg>
        <pc:spChg chg="mod">
          <ac:chgData name="Mucklow Darren (Staff)" userId="8e59ca1c-6b4b-435e-9886-d435788b9330" providerId="ADAL" clId="{B0A669F4-BB62-4E1C-92DD-9DA48DE60C8D}" dt="2024-07-01T07:52:47.755" v="375" actId="20577"/>
          <ac:spMkLst>
            <pc:docMk/>
            <pc:sldMk cId="3098460364" sldId="317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7" creationId="{EAC7D31F-41B9-47C0-832D-5BAD71FED224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8" creationId="{9BB9E171-4975-496E-A8C5-D6389DE9BF86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9" creationId="{01CF04F9-B6B2-4B07-AE93-75C665C2792C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1" creationId="{60533EA4-260E-44BA-B538-C27CA9ED8C7E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3" creationId="{5C14DD7E-FB4C-404B-9272-1E9DCEFD3355}"/>
          </ac:spMkLst>
        </pc:spChg>
        <pc:spChg chg="add mod">
          <ac:chgData name="Mucklow Darren (Staff)" userId="8e59ca1c-6b4b-435e-9886-d435788b9330" providerId="ADAL" clId="{B0A669F4-BB62-4E1C-92DD-9DA48DE60C8D}" dt="2024-06-26T20:44:57.222" v="175" actId="1076"/>
          <ac:spMkLst>
            <pc:docMk/>
            <pc:sldMk cId="3098460364" sldId="317"/>
            <ac:spMk id="15" creationId="{66A75800-908A-44D0-9BC6-E8DFC2E7131F}"/>
          </ac:spMkLst>
        </pc:spChg>
        <pc:picChg chg="add mod">
          <ac:chgData name="Mucklow Darren (Staff)" userId="8e59ca1c-6b4b-435e-9886-d435788b9330" providerId="ADAL" clId="{B0A669F4-BB62-4E1C-92DD-9DA48DE60C8D}" dt="2024-06-26T20:44:57.222" v="175" actId="1076"/>
          <ac:picMkLst>
            <pc:docMk/>
            <pc:sldMk cId="3098460364" sldId="317"/>
            <ac:picMk id="14" creationId="{E811EF9B-2E14-45D9-8D95-9439CA29FD0C}"/>
          </ac:picMkLst>
        </pc:pic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0" creationId="{F6A6B6C7-BAB8-4B1C-AE32-7088A034BA40}"/>
          </ac:cxnSpMkLst>
        </pc:cxn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2" creationId="{0F68EFC6-842B-42C1-9B7A-37FC7B510173}"/>
          </ac:cxnSpMkLst>
        </pc:cxnChg>
        <pc:cxnChg chg="add mod">
          <ac:chgData name="Mucklow Darren (Staff)" userId="8e59ca1c-6b4b-435e-9886-d435788b9330" providerId="ADAL" clId="{B0A669F4-BB62-4E1C-92DD-9DA48DE60C8D}" dt="2024-06-26T20:44:57.222" v="175" actId="1076"/>
          <ac:cxnSpMkLst>
            <pc:docMk/>
            <pc:sldMk cId="3098460364" sldId="317"/>
            <ac:cxnSpMk id="16" creationId="{960BEC86-86D9-44D4-8699-6E9A0E9761F2}"/>
          </ac:cxnSpMkLst>
        </pc:cxnChg>
      </pc:sldChg>
      <pc:sldChg chg="addSp delSp modSp add mod modAnim">
        <pc:chgData name="Mucklow Darren (Staff)" userId="8e59ca1c-6b4b-435e-9886-d435788b9330" providerId="ADAL" clId="{B0A669F4-BB62-4E1C-92DD-9DA48DE60C8D}" dt="2024-06-30T15:01:45.672" v="279" actId="20577"/>
        <pc:sldMkLst>
          <pc:docMk/>
          <pc:sldMk cId="1065483150" sldId="318"/>
        </pc:sldMkLst>
        <pc:spChg chg="del">
          <ac:chgData name="Mucklow Darren (Staff)" userId="8e59ca1c-6b4b-435e-9886-d435788b9330" providerId="ADAL" clId="{B0A669F4-BB62-4E1C-92DD-9DA48DE60C8D}" dt="2024-06-26T20:45:43.210" v="178" actId="478"/>
          <ac:spMkLst>
            <pc:docMk/>
            <pc:sldMk cId="1065483150" sldId="318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30T14:53:22.369" v="188" actId="1076"/>
          <ac:spMkLst>
            <pc:docMk/>
            <pc:sldMk cId="1065483150" sldId="318"/>
            <ac:spMk id="4" creationId="{D18FB84A-F2E1-4D4B-96F7-CDFFD7058986}"/>
          </ac:spMkLst>
        </pc:spChg>
        <pc:spChg chg="add mod">
          <ac:chgData name="Mucklow Darren (Staff)" userId="8e59ca1c-6b4b-435e-9886-d435788b9330" providerId="ADAL" clId="{B0A669F4-BB62-4E1C-92DD-9DA48DE60C8D}" dt="2024-06-30T14:53:27.651" v="189" actId="1076"/>
          <ac:spMkLst>
            <pc:docMk/>
            <pc:sldMk cId="1065483150" sldId="318"/>
            <ac:spMk id="5" creationId="{309CFC8E-BB69-40A6-B830-7DBBD07928F2}"/>
          </ac:spMkLst>
        </pc:spChg>
        <pc:spChg chg="mod">
          <ac:chgData name="Mucklow Darren (Staff)" userId="8e59ca1c-6b4b-435e-9886-d435788b9330" providerId="ADAL" clId="{B0A669F4-BB62-4E1C-92DD-9DA48DE60C8D}" dt="2024-06-30T15:01:45.672" v="279" actId="20577"/>
          <ac:spMkLst>
            <pc:docMk/>
            <pc:sldMk cId="1065483150" sldId="318"/>
            <ac:spMk id="6" creationId="{00000000-0000-0000-0000-000000000000}"/>
          </ac:spMkLst>
        </pc:spChg>
        <pc:spChg chg="add del mod">
          <ac:chgData name="Mucklow Darren (Staff)" userId="8e59ca1c-6b4b-435e-9886-d435788b9330" providerId="ADAL" clId="{B0A669F4-BB62-4E1C-92DD-9DA48DE60C8D}" dt="2024-06-30T14:53:06.111" v="185" actId="478"/>
          <ac:spMkLst>
            <pc:docMk/>
            <pc:sldMk cId="1065483150" sldId="318"/>
            <ac:spMk id="7" creationId="{39AB9AC4-AE59-4C80-8A26-6DB903D3FCC8}"/>
          </ac:spMkLst>
        </pc:spChg>
        <pc:spChg chg="add mod">
          <ac:chgData name="Mucklow Darren (Staff)" userId="8e59ca1c-6b4b-435e-9886-d435788b9330" providerId="ADAL" clId="{B0A669F4-BB62-4E1C-92DD-9DA48DE60C8D}" dt="2024-06-30T14:55:35.319" v="250" actId="14100"/>
          <ac:spMkLst>
            <pc:docMk/>
            <pc:sldMk cId="1065483150" sldId="318"/>
            <ac:spMk id="8" creationId="{AD0CE687-1935-4B70-8E08-8B20B57D08BD}"/>
          </ac:spMkLst>
        </pc:spChg>
        <pc:picChg chg="add mod">
          <ac:chgData name="Mucklow Darren (Staff)" userId="8e59ca1c-6b4b-435e-9886-d435788b9330" providerId="ADAL" clId="{B0A669F4-BB62-4E1C-92DD-9DA48DE60C8D}" dt="2024-06-30T14:58:12.887" v="259" actId="1076"/>
          <ac:picMkLst>
            <pc:docMk/>
            <pc:sldMk cId="1065483150" sldId="318"/>
            <ac:picMk id="9" creationId="{6FF87937-02C5-4F65-BACC-C8C59CD22986}"/>
          </ac:picMkLst>
        </pc:picChg>
        <pc:picChg chg="add mod">
          <ac:chgData name="Mucklow Darren (Staff)" userId="8e59ca1c-6b4b-435e-9886-d435788b9330" providerId="ADAL" clId="{B0A669F4-BB62-4E1C-92DD-9DA48DE60C8D}" dt="2024-06-30T15:00:01.634" v="262" actId="1076"/>
          <ac:picMkLst>
            <pc:docMk/>
            <pc:sldMk cId="1065483150" sldId="318"/>
            <ac:picMk id="11" creationId="{72208D70-C295-4FFB-8D82-DDF3EE494FC0}"/>
          </ac:picMkLst>
        </pc:picChg>
      </pc:sldChg>
      <pc:sldChg chg="del">
        <pc:chgData name="Mucklow Darren (Staff)" userId="8e59ca1c-6b4b-435e-9886-d435788b9330" providerId="ADAL" clId="{B0A669F4-BB62-4E1C-92DD-9DA48DE60C8D}" dt="2024-06-26T20:36:37.030" v="120" actId="47"/>
        <pc:sldMkLst>
          <pc:docMk/>
          <pc:sldMk cId="2125959774" sldId="318"/>
        </pc:sldMkLst>
      </pc:sldChg>
      <pc:sldChg chg="del">
        <pc:chgData name="Mucklow Darren (Staff)" userId="8e59ca1c-6b4b-435e-9886-d435788b9330" providerId="ADAL" clId="{B0A669F4-BB62-4E1C-92DD-9DA48DE60C8D}" dt="2024-06-26T20:36:38.923" v="125" actId="47"/>
        <pc:sldMkLst>
          <pc:docMk/>
          <pc:sldMk cId="3979750978" sldId="319"/>
        </pc:sldMkLst>
      </pc:sldChg>
      <pc:sldChg chg="addSp delSp modSp add mod modAnim">
        <pc:chgData name="Mucklow Darren (Staff)" userId="8e59ca1c-6b4b-435e-9886-d435788b9330" providerId="ADAL" clId="{B0A669F4-BB62-4E1C-92DD-9DA48DE60C8D}" dt="2024-06-30T15:09:22.485" v="306" actId="6549"/>
        <pc:sldMkLst>
          <pc:docMk/>
          <pc:sldMk cId="4010354032" sldId="319"/>
        </pc:sldMkLst>
        <pc:spChg chg="del">
          <ac:chgData name="Mucklow Darren (Staff)" userId="8e59ca1c-6b4b-435e-9886-d435788b9330" providerId="ADAL" clId="{B0A669F4-BB62-4E1C-92DD-9DA48DE60C8D}" dt="2024-06-26T20:46:12.884" v="180" actId="478"/>
          <ac:spMkLst>
            <pc:docMk/>
            <pc:sldMk cId="4010354032" sldId="319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5" creationId="{288B8C94-35FD-4836-8DCF-24DA07D29736}"/>
          </ac:spMkLst>
        </pc:spChg>
        <pc:spChg chg="mod">
          <ac:chgData name="Mucklow Darren (Staff)" userId="8e59ca1c-6b4b-435e-9886-d435788b9330" providerId="ADAL" clId="{B0A669F4-BB62-4E1C-92DD-9DA48DE60C8D}" dt="2024-06-30T15:09:22.485" v="306" actId="6549"/>
          <ac:spMkLst>
            <pc:docMk/>
            <pc:sldMk cId="4010354032" sldId="31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7" creationId="{6134AF27-5D35-4EF6-93BE-B0D61CFEF006}"/>
          </ac:spMkLst>
        </pc:sp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4" creationId="{02B10FB5-9A21-42A9-92DF-094DFB7197DD}"/>
          </ac:picMkLst>
        </pc:pic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8" creationId="{49170D1B-1164-4C81-9F87-4A9998558C66}"/>
          </ac:picMkLst>
        </pc:picChg>
      </pc:sldChg>
      <pc:sldChg chg="del">
        <pc:chgData name="Mucklow Darren (Staff)" userId="8e59ca1c-6b4b-435e-9886-d435788b9330" providerId="ADAL" clId="{B0A669F4-BB62-4E1C-92DD-9DA48DE60C8D}" dt="2024-06-26T20:36:39.337" v="126" actId="47"/>
        <pc:sldMkLst>
          <pc:docMk/>
          <pc:sldMk cId="3154243" sldId="320"/>
        </pc:sldMkLst>
      </pc:sldChg>
      <pc:sldChg chg="add del">
        <pc:chgData name="Mucklow Darren (Staff)" userId="8e59ca1c-6b4b-435e-9886-d435788b9330" providerId="ADAL" clId="{B0A669F4-BB62-4E1C-92DD-9DA48DE60C8D}" dt="2024-06-26T20:46:30.104" v="183" actId="47"/>
        <pc:sldMkLst>
          <pc:docMk/>
          <pc:sldMk cId="4023849319" sldId="320"/>
        </pc:sldMkLst>
      </pc:sldChg>
      <pc:sldChg chg="del">
        <pc:chgData name="Mucklow Darren (Staff)" userId="8e59ca1c-6b4b-435e-9886-d435788b9330" providerId="ADAL" clId="{B0A669F4-BB62-4E1C-92DD-9DA48DE60C8D}" dt="2024-06-26T20:36:40.032" v="127" actId="47"/>
        <pc:sldMkLst>
          <pc:docMk/>
          <pc:sldMk cId="2374336889" sldId="321"/>
        </pc:sldMkLst>
      </pc:sldChg>
    </pc:docChg>
  </pc:docChgLst>
  <pc:docChgLst>
    <pc:chgData name="Mucklow Darren (Staff)" userId="8e59ca1c-6b4b-435e-9886-d435788b9330" providerId="ADAL" clId="{28C84262-5794-44DD-BD06-CEF3836792C8}"/>
    <pc:docChg chg="undo custSel addSld delSld modSld sldOrd">
      <pc:chgData name="Mucklow Darren (Staff)" userId="8e59ca1c-6b4b-435e-9886-d435788b9330" providerId="ADAL" clId="{28C84262-5794-44DD-BD06-CEF3836792C8}" dt="2024-05-06T14:42:06.489" v="2756" actId="20577"/>
      <pc:docMkLst>
        <pc:docMk/>
      </pc:docMkLst>
      <pc:sldChg chg="del">
        <pc:chgData name="Mucklow Darren (Staff)" userId="8e59ca1c-6b4b-435e-9886-d435788b9330" providerId="ADAL" clId="{28C84262-5794-44DD-BD06-CEF3836792C8}" dt="2024-05-06T11:18:07.890" v="1827" actId="47"/>
        <pc:sldMkLst>
          <pc:docMk/>
          <pc:sldMk cId="1691334756" sldId="271"/>
        </pc:sldMkLst>
      </pc:sldChg>
      <pc:sldChg chg="addSp delSp modSp mod">
        <pc:chgData name="Mucklow Darren (Staff)" userId="8e59ca1c-6b4b-435e-9886-d435788b9330" providerId="ADAL" clId="{28C84262-5794-44DD-BD06-CEF3836792C8}" dt="2024-05-06T11:20:02.112" v="1828" actId="478"/>
        <pc:sldMkLst>
          <pc:docMk/>
          <pc:sldMk cId="4183809300" sldId="296"/>
        </pc:sldMkLst>
        <pc:spChg chg="mod">
          <ac:chgData name="Mucklow Darren (Staff)" userId="8e59ca1c-6b4b-435e-9886-d435788b9330" providerId="ADAL" clId="{28C84262-5794-44DD-BD06-CEF3836792C8}" dt="2024-05-06T09:09:17.002" v="0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28C84262-5794-44DD-BD06-CEF3836792C8}" dt="2024-05-06T11:20:02.112" v="1828" actId="478"/>
          <ac:picMkLst>
            <pc:docMk/>
            <pc:sldMk cId="4183809300" sldId="296"/>
            <ac:picMk id="8" creationId="{5FA6EC47-1C3E-47E2-AE57-93F068E67ADA}"/>
          </ac:picMkLst>
        </pc:picChg>
      </pc:sldChg>
      <pc:sldChg chg="delSp modSp mod modAnim">
        <pc:chgData name="Mucklow Darren (Staff)" userId="8e59ca1c-6b4b-435e-9886-d435788b9330" providerId="ADAL" clId="{28C84262-5794-44DD-BD06-CEF3836792C8}" dt="2024-05-06T14:07:14.006" v="2392" actId="20577"/>
        <pc:sldMkLst>
          <pc:docMk/>
          <pc:sldMk cId="2560104069" sldId="297"/>
        </pc:sldMkLst>
        <pc:spChg chg="mod">
          <ac:chgData name="Mucklow Darren (Staff)" userId="8e59ca1c-6b4b-435e-9886-d435788b9330" providerId="ADAL" clId="{28C84262-5794-44DD-BD06-CEF3836792C8}" dt="2024-05-06T14:07:14.006" v="2392" actId="20577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28C84262-5794-44DD-BD06-CEF3836792C8}" dt="2024-05-06T09:24:31.610" v="8" actId="20577"/>
          <ac:spMkLst>
            <pc:docMk/>
            <pc:sldMk cId="2560104069" sldId="297"/>
            <ac:spMk id="6" creationId="{00000000-0000-0000-0000-000000000000}"/>
          </ac:spMkLst>
        </pc:spChg>
        <pc:picChg chg="del">
          <ac:chgData name="Mucklow Darren (Staff)" userId="8e59ca1c-6b4b-435e-9886-d435788b9330" providerId="ADAL" clId="{28C84262-5794-44DD-BD06-CEF3836792C8}" dt="2024-05-06T10:52:27.410" v="874" actId="478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28C84262-5794-44DD-BD06-CEF3836792C8}" dt="2024-05-06T10:40:37.409" v="765" actId="47"/>
        <pc:sldMkLst>
          <pc:docMk/>
          <pc:sldMk cId="460945102" sldId="298"/>
        </pc:sldMkLst>
      </pc:sldChg>
      <pc:sldChg chg="del">
        <pc:chgData name="Mucklow Darren (Staff)" userId="8e59ca1c-6b4b-435e-9886-d435788b9330" providerId="ADAL" clId="{28C84262-5794-44DD-BD06-CEF3836792C8}" dt="2024-05-06T10:40:37.987" v="766" actId="47"/>
        <pc:sldMkLst>
          <pc:docMk/>
          <pc:sldMk cId="1772286045" sldId="299"/>
        </pc:sldMkLst>
      </pc:sldChg>
      <pc:sldChg chg="modSp mod modAnim">
        <pc:chgData name="Mucklow Darren (Staff)" userId="8e59ca1c-6b4b-435e-9886-d435788b9330" providerId="ADAL" clId="{28C84262-5794-44DD-BD06-CEF3836792C8}" dt="2024-05-06T14:21:37.453" v="2451" actId="1076"/>
        <pc:sldMkLst>
          <pc:docMk/>
          <pc:sldMk cId="666632927" sldId="306"/>
        </pc:sldMkLst>
        <pc:spChg chg="mod">
          <ac:chgData name="Mucklow Darren (Staff)" userId="8e59ca1c-6b4b-435e-9886-d435788b9330" providerId="ADAL" clId="{28C84262-5794-44DD-BD06-CEF3836792C8}" dt="2024-05-06T14:21:37.453" v="2451" actId="1076"/>
          <ac:spMkLst>
            <pc:docMk/>
            <pc:sldMk cId="666632927" sldId="306"/>
            <ac:spMk id="13" creationId="{6F56718F-D39E-49C9-B785-F085C3D5C1A7}"/>
          </ac:spMkLst>
        </pc:spChg>
        <pc:picChg chg="mod">
          <ac:chgData name="Mucklow Darren (Staff)" userId="8e59ca1c-6b4b-435e-9886-d435788b9330" providerId="ADAL" clId="{28C84262-5794-44DD-BD06-CEF3836792C8}" dt="2024-05-06T14:03:56.710" v="2378" actId="1076"/>
          <ac:picMkLst>
            <pc:docMk/>
            <pc:sldMk cId="666632927" sldId="306"/>
            <ac:picMk id="15" creationId="{FDBC8690-ABDE-481C-AE92-27B17B574F46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14:22:15.253" v="2456" actId="207"/>
        <pc:sldMkLst>
          <pc:docMk/>
          <pc:sldMk cId="1682069488" sldId="307"/>
        </pc:sldMkLst>
        <pc:spChg chg="mod">
          <ac:chgData name="Mucklow Darren (Staff)" userId="8e59ca1c-6b4b-435e-9886-d435788b9330" providerId="ADAL" clId="{28C84262-5794-44DD-BD06-CEF3836792C8}" dt="2024-05-06T14:22:15.253" v="2456" actId="207"/>
          <ac:spMkLst>
            <pc:docMk/>
            <pc:sldMk cId="1682069488" sldId="307"/>
            <ac:spMk id="2" creationId="{00000000-0000-0000-0000-000000000000}"/>
          </ac:spMkLst>
        </pc:spChg>
        <pc:spChg chg="del">
          <ac:chgData name="Mucklow Darren (Staff)" userId="8e59ca1c-6b4b-435e-9886-d435788b9330" providerId="ADAL" clId="{28C84262-5794-44DD-BD06-CEF3836792C8}" dt="2024-05-06T13:50:41.846" v="2121" actId="478"/>
          <ac:spMkLst>
            <pc:docMk/>
            <pc:sldMk cId="1682069488" sldId="307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5" creationId="{F4F4220D-4059-4213-A054-6D10FD98FC11}"/>
          </ac:spMkLst>
        </pc:spChg>
        <pc:spChg chg="del">
          <ac:chgData name="Mucklow Darren (Staff)" userId="8e59ca1c-6b4b-435e-9886-d435788b9330" providerId="ADAL" clId="{28C84262-5794-44DD-BD06-CEF3836792C8}" dt="2024-05-06T13:50:39.705" v="2120" actId="478"/>
          <ac:spMkLst>
            <pc:docMk/>
            <pc:sldMk cId="1682069488" sldId="307"/>
            <ac:spMk id="7" creationId="{1C0C0290-F63E-4370-BC5C-DAC2EE135A60}"/>
          </ac:spMkLst>
        </pc:spChg>
        <pc:spChg chg="del">
          <ac:chgData name="Mucklow Darren (Staff)" userId="8e59ca1c-6b4b-435e-9886-d435788b9330" providerId="ADAL" clId="{28C84262-5794-44DD-BD06-CEF3836792C8}" dt="2024-05-06T13:50:38.105" v="2119" actId="478"/>
          <ac:spMkLst>
            <pc:docMk/>
            <pc:sldMk cId="1682069488" sldId="307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28C84262-5794-44DD-BD06-CEF3836792C8}" dt="2024-05-06T14:00:52.414" v="2360" actId="14100"/>
          <ac:spMkLst>
            <pc:docMk/>
            <pc:sldMk cId="1682069488" sldId="307"/>
            <ac:spMk id="13" creationId="{67C388B7-1A23-4796-ABCF-0C990097EFC4}"/>
          </ac:spMkLst>
        </pc:spChg>
      </pc:sldChg>
      <pc:sldChg chg="modSp mod modAnim">
        <pc:chgData name="Mucklow Darren (Staff)" userId="8e59ca1c-6b4b-435e-9886-d435788b9330" providerId="ADAL" clId="{28C84262-5794-44DD-BD06-CEF3836792C8}" dt="2024-05-06T14:35:00.896" v="2547" actId="1076"/>
        <pc:sldMkLst>
          <pc:docMk/>
          <pc:sldMk cId="3807406996" sldId="308"/>
        </pc:sldMkLst>
        <pc:spChg chg="mod">
          <ac:chgData name="Mucklow Darren (Staff)" userId="8e59ca1c-6b4b-435e-9886-d435788b9330" providerId="ADAL" clId="{28C84262-5794-44DD-BD06-CEF3836792C8}" dt="2024-05-06T14:22:39.316" v="2457" actId="1076"/>
          <ac:spMkLst>
            <pc:docMk/>
            <pc:sldMk cId="3807406996" sldId="308"/>
            <ac:spMk id="17" creationId="{EEECB64B-BB21-4BEF-B15B-30A17DA652EC}"/>
          </ac:spMkLst>
        </pc:spChg>
        <pc:picChg chg="mod">
          <ac:chgData name="Mucklow Darren (Staff)" userId="8e59ca1c-6b4b-435e-9886-d435788b9330" providerId="ADAL" clId="{28C84262-5794-44DD-BD06-CEF3836792C8}" dt="2024-05-06T14:35:00.896" v="2547" actId="1076"/>
          <ac:picMkLst>
            <pc:docMk/>
            <pc:sldMk cId="3807406996" sldId="308"/>
            <ac:picMk id="16" creationId="{6FC971C9-7C27-4CB1-936E-1E21AFCDA27D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09:37:20.434" v="202"/>
        <pc:sldMkLst>
          <pc:docMk/>
          <pc:sldMk cId="4095153055" sldId="309"/>
        </pc:sldMkLst>
        <pc:spChg chg="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3:55.414" v="115" actId="6549"/>
          <ac:spMkLst>
            <pc:docMk/>
            <pc:sldMk cId="4095153055" sldId="309"/>
            <ac:spMk id="3" creationId="{88315DF6-7E15-47D1-AA15-52C157314EE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4" creationId="{0BDED9F2-05C5-4667-B087-933E391BAF55}"/>
          </ac:spMkLst>
        </pc:spChg>
        <pc:spChg chg="del">
          <ac:chgData name="Mucklow Darren (Staff)" userId="8e59ca1c-6b4b-435e-9886-d435788b9330" providerId="ADAL" clId="{28C84262-5794-44DD-BD06-CEF3836792C8}" dt="2024-05-06T09:26:08.173" v="12" actId="478"/>
          <ac:spMkLst>
            <pc:docMk/>
            <pc:sldMk cId="4095153055" sldId="309"/>
            <ac:spMk id="5" creationId="{DEE719B3-A59C-45DE-A697-BEE37E529CC6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7" creationId="{973B1585-406F-43EC-A14F-F01A0CE0C91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8" creationId="{F84DC1F2-55B0-4796-BC77-ACCA6CA9AD9D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9" creationId="{0E8BA9E2-74D7-4614-8F72-44BD1C3CE60C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28C84262-5794-44DD-BD06-CEF3836792C8}" dt="2024-05-06T09:36:53.593" v="196" actId="113"/>
          <ac:spMkLst>
            <pc:docMk/>
            <pc:sldMk cId="4095153055" sldId="309"/>
            <ac:spMk id="11" creationId="{2BF6B688-9C8B-4E2C-8773-D96E73CBBA97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3" creationId="{EC1DE6E0-993D-45A0-8770-8DA8E253953F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09:35:22.031" v="172" actId="20577"/>
          <ac:spMkLst>
            <pc:docMk/>
            <pc:sldMk cId="4095153055" sldId="309"/>
            <ac:spMk id="17" creationId="{829C1ACB-9B3C-4E5A-AB0A-0655FF9C9D8C}"/>
          </ac:spMkLst>
        </pc:spChg>
        <pc:spChg chg="add mod">
          <ac:chgData name="Mucklow Darren (Staff)" userId="8e59ca1c-6b4b-435e-9886-d435788b9330" providerId="ADAL" clId="{28C84262-5794-44DD-BD06-CEF3836792C8}" dt="2024-05-06T09:34:52.143" v="163" actId="20577"/>
          <ac:spMkLst>
            <pc:docMk/>
            <pc:sldMk cId="4095153055" sldId="309"/>
            <ac:spMk id="18" creationId="{10E853BC-7B13-47C8-80EF-DFBBE7EB85E1}"/>
          </ac:spMkLst>
        </pc:spChg>
        <pc:spChg chg="add mod">
          <ac:chgData name="Mucklow Darren (Staff)" userId="8e59ca1c-6b4b-435e-9886-d435788b9330" providerId="ADAL" clId="{28C84262-5794-44DD-BD06-CEF3836792C8}" dt="2024-05-06T09:34:57.081" v="165" actId="20577"/>
          <ac:spMkLst>
            <pc:docMk/>
            <pc:sldMk cId="4095153055" sldId="309"/>
            <ac:spMk id="19" creationId="{18D857BF-93B3-458F-B2D1-5F21B5453AB8}"/>
          </ac:spMkLst>
        </pc:spChg>
        <pc:spChg chg="add mod">
          <ac:chgData name="Mucklow Darren (Staff)" userId="8e59ca1c-6b4b-435e-9886-d435788b9330" providerId="ADAL" clId="{28C84262-5794-44DD-BD06-CEF3836792C8}" dt="2024-05-06T09:34:59.628" v="167" actId="20577"/>
          <ac:spMkLst>
            <pc:docMk/>
            <pc:sldMk cId="4095153055" sldId="309"/>
            <ac:spMk id="20" creationId="{20AF1FE5-4EA2-4364-862A-D8965EA21EB7}"/>
          </ac:spMkLst>
        </pc:spChg>
        <pc:spChg chg="add mod">
          <ac:chgData name="Mucklow Darren (Staff)" userId="8e59ca1c-6b4b-435e-9886-d435788b9330" providerId="ADAL" clId="{28C84262-5794-44DD-BD06-CEF3836792C8}" dt="2024-05-06T09:35:14.236" v="170" actId="20577"/>
          <ac:spMkLst>
            <pc:docMk/>
            <pc:sldMk cId="4095153055" sldId="309"/>
            <ac:spMk id="21" creationId="{ABA76DFE-36DC-4FBB-AD8B-823BCE014BE1}"/>
          </ac:spMkLst>
        </pc:spChg>
        <pc:spChg chg="add mod">
          <ac:chgData name="Mucklow Darren (Staff)" userId="8e59ca1c-6b4b-435e-9886-d435788b9330" providerId="ADAL" clId="{28C84262-5794-44DD-BD06-CEF3836792C8}" dt="2024-05-06T09:36:04.812" v="181" actId="20577"/>
          <ac:spMkLst>
            <pc:docMk/>
            <pc:sldMk cId="4095153055" sldId="309"/>
            <ac:spMk id="22" creationId="{EE9DB05D-162D-4C18-AF5E-7ABF6A36470B}"/>
          </ac:spMkLst>
        </pc:spChg>
        <pc:spChg chg="add mod">
          <ac:chgData name="Mucklow Darren (Staff)" userId="8e59ca1c-6b4b-435e-9886-d435788b9330" providerId="ADAL" clId="{28C84262-5794-44DD-BD06-CEF3836792C8}" dt="2024-05-06T09:36:09.756" v="185" actId="20577"/>
          <ac:spMkLst>
            <pc:docMk/>
            <pc:sldMk cId="4095153055" sldId="309"/>
            <ac:spMk id="23" creationId="{135A40F3-8338-49A4-B338-A7E1C1941E53}"/>
          </ac:spMkLst>
        </pc:spChg>
        <pc:spChg chg="add mod">
          <ac:chgData name="Mucklow Darren (Staff)" userId="8e59ca1c-6b4b-435e-9886-d435788b9330" providerId="ADAL" clId="{28C84262-5794-44DD-BD06-CEF3836792C8}" dt="2024-05-06T09:36:15.920" v="189" actId="20577"/>
          <ac:spMkLst>
            <pc:docMk/>
            <pc:sldMk cId="4095153055" sldId="309"/>
            <ac:spMk id="24" creationId="{1DF38166-BBFD-452E-84F0-59B6A473855C}"/>
          </ac:spMkLst>
        </pc:spChg>
        <pc:spChg chg="add mod">
          <ac:chgData name="Mucklow Darren (Staff)" userId="8e59ca1c-6b4b-435e-9886-d435788b9330" providerId="ADAL" clId="{28C84262-5794-44DD-BD06-CEF3836792C8}" dt="2024-05-06T09:36:22.728" v="195" actId="20577"/>
          <ac:spMkLst>
            <pc:docMk/>
            <pc:sldMk cId="4095153055" sldId="309"/>
            <ac:spMk id="25" creationId="{F1951D1A-7B3F-4510-B298-4FF08682FFB8}"/>
          </ac:spMkLst>
        </pc:spChg>
        <pc:spChg chg="add mod">
          <ac:chgData name="Mucklow Darren (Staff)" userId="8e59ca1c-6b4b-435e-9886-d435788b9330" providerId="ADAL" clId="{28C84262-5794-44DD-BD06-CEF3836792C8}" dt="2024-05-06T09:36:00.210" v="178" actId="20577"/>
          <ac:spMkLst>
            <pc:docMk/>
            <pc:sldMk cId="4095153055" sldId="309"/>
            <ac:spMk id="26" creationId="{883A74F8-B5D2-429B-A008-3BBA6598AFAB}"/>
          </ac:spMkLst>
        </pc:spChg>
      </pc:sldChg>
      <pc:sldChg chg="del">
        <pc:chgData name="Mucklow Darren (Staff)" userId="8e59ca1c-6b4b-435e-9886-d435788b9330" providerId="ADAL" clId="{28C84262-5794-44DD-BD06-CEF3836792C8}" dt="2024-05-06T09:38:09.787" v="204" actId="47"/>
        <pc:sldMkLst>
          <pc:docMk/>
          <pc:sldMk cId="1686815016" sldId="310"/>
        </pc:sldMkLst>
      </pc:sldChg>
      <pc:sldChg chg="addSp delSp modSp add mod delAnim modAnim">
        <pc:chgData name="Mucklow Darren (Staff)" userId="8e59ca1c-6b4b-435e-9886-d435788b9330" providerId="ADAL" clId="{28C84262-5794-44DD-BD06-CEF3836792C8}" dt="2024-05-06T13:32:07.730" v="1906"/>
        <pc:sldMkLst>
          <pc:docMk/>
          <pc:sldMk cId="3104982379" sldId="311"/>
        </pc:sldMkLst>
        <pc:spChg chg="mod">
          <ac:chgData name="Mucklow Darren (Staff)" userId="8e59ca1c-6b4b-435e-9886-d435788b9330" providerId="ADAL" clId="{28C84262-5794-44DD-BD06-CEF3836792C8}" dt="2024-05-06T09:43:00.934" v="518" actId="20577"/>
          <ac:spMkLst>
            <pc:docMk/>
            <pc:sldMk cId="3104982379" sldId="311"/>
            <ac:spMk id="3" creationId="{08423FF3-04B5-476E-A64C-A7122CF96D75}"/>
          </ac:spMkLst>
        </pc:spChg>
        <pc:spChg chg="add del mod">
          <ac:chgData name="Mucklow Darren (Staff)" userId="8e59ca1c-6b4b-435e-9886-d435788b9330" providerId="ADAL" clId="{28C84262-5794-44DD-BD06-CEF3836792C8}" dt="2024-05-06T09:40:48.238" v="361" actId="478"/>
          <ac:spMkLst>
            <pc:docMk/>
            <pc:sldMk cId="3104982379" sldId="311"/>
            <ac:spMk id="7" creationId="{29EFE158-19E5-40E7-AD7B-664DFD35B43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8" creationId="{3162A56B-541C-47AB-B3B4-FF088E9F772E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9" creationId="{A2DEC8EA-35C0-4F84-BB9B-9ABD18EB18D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0" creationId="{DF3A0AAC-F123-4DAD-8D87-0EED383AF924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1" creationId="{8B2AF362-A6CE-453D-85C0-43006CAF5C02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2" creationId="{84C8D298-6BFE-4DA0-8A75-CA8B874865A8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3" creationId="{76D0E32C-5317-49D7-8872-CFD5D7EA3D30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4" creationId="{A1692B64-F86D-4962-B007-0AD448B67D76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5" creationId="{5A2295A2-D913-49C8-9737-507CD36B06B4}"/>
          </ac:spMkLst>
        </pc:spChg>
        <pc:spChg chg="add del mod">
          <ac:chgData name="Mucklow Darren (Staff)" userId="8e59ca1c-6b4b-435e-9886-d435788b9330" providerId="ADAL" clId="{28C84262-5794-44DD-BD06-CEF3836792C8}" dt="2024-05-06T09:38:56.953" v="215" actId="478"/>
          <ac:spMkLst>
            <pc:docMk/>
            <pc:sldMk cId="3104982379" sldId="311"/>
            <ac:spMk id="16" creationId="{5A739516-7BD7-403A-8C12-688CD5F546E6}"/>
          </ac:spMkLst>
        </pc:spChg>
        <pc:spChg chg="add mod">
          <ac:chgData name="Mucklow Darren (Staff)" userId="8e59ca1c-6b4b-435e-9886-d435788b9330" providerId="ADAL" clId="{28C84262-5794-44DD-BD06-CEF3836792C8}" dt="2024-05-06T10:58:43.752" v="1370" actId="122"/>
          <ac:spMkLst>
            <pc:docMk/>
            <pc:sldMk cId="3104982379" sldId="311"/>
            <ac:spMk id="17" creationId="{0DE933A0-2D22-4BF7-A144-4BD063FF080B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8" creationId="{054621F3-8EBA-4FEF-9180-813819407B7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9" creationId="{4334ADE9-A9E9-4646-A389-DB165259902F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0" creationId="{20E85DFC-092B-460C-9810-82273E8ACAB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1" creationId="{EF093F4F-343C-402C-ABDB-1B983C4B790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2" creationId="{8637DC60-D2A8-4D6F-A91D-59311BD177BF}"/>
          </ac:spMkLst>
        </pc:spChg>
        <pc:spChg chg="add del mod">
          <ac:chgData name="Mucklow Darren (Staff)" userId="8e59ca1c-6b4b-435e-9886-d435788b9330" providerId="ADAL" clId="{28C84262-5794-44DD-BD06-CEF3836792C8}" dt="2024-05-06T09:43:24.327" v="528" actId="478"/>
          <ac:spMkLst>
            <pc:docMk/>
            <pc:sldMk cId="3104982379" sldId="311"/>
            <ac:spMk id="23" creationId="{C008A3F6-521B-4786-8266-64E9C1BA6373}"/>
          </ac:spMkLst>
        </pc:spChg>
        <pc:spChg chg="add mod">
          <ac:chgData name="Mucklow Darren (Staff)" userId="8e59ca1c-6b4b-435e-9886-d435788b9330" providerId="ADAL" clId="{28C84262-5794-44DD-BD06-CEF3836792C8}" dt="2024-05-06T11:00:21.753" v="1429" actId="207"/>
          <ac:spMkLst>
            <pc:docMk/>
            <pc:sldMk cId="3104982379" sldId="311"/>
            <ac:spMk id="24" creationId="{08A3CF5D-397C-4997-8294-C48F4399D762}"/>
          </ac:spMkLst>
        </pc:spChg>
        <pc:picChg chg="del">
          <ac:chgData name="Mucklow Darren (Staff)" userId="8e59ca1c-6b4b-435e-9886-d435788b9330" providerId="ADAL" clId="{28C84262-5794-44DD-BD06-CEF3836792C8}" dt="2024-05-06T09:24:47.978" v="10" actId="478"/>
          <ac:picMkLst>
            <pc:docMk/>
            <pc:sldMk cId="3104982379" sldId="311"/>
            <ac:picMk id="5" creationId="{9DF5B1BA-4016-4B68-8EAA-6E92324EFA22}"/>
          </ac:picMkLst>
        </pc:picChg>
        <pc:cxnChg chg="add mod">
          <ac:chgData name="Mucklow Darren (Staff)" userId="8e59ca1c-6b4b-435e-9886-d435788b9330" providerId="ADAL" clId="{28C84262-5794-44DD-BD06-CEF3836792C8}" dt="2024-05-06T09:44:05.444" v="584" actId="1076"/>
          <ac:cxnSpMkLst>
            <pc:docMk/>
            <pc:sldMk cId="3104982379" sldId="311"/>
            <ac:cxnSpMk id="4" creationId="{55AFEE2A-1F0A-45C0-8F91-4DE017CF6803}"/>
          </ac:cxnSpMkLst>
        </pc:cxnChg>
      </pc:sldChg>
      <pc:sldChg chg="addSp delSp modSp add mod delAnim modAnim">
        <pc:chgData name="Mucklow Darren (Staff)" userId="8e59ca1c-6b4b-435e-9886-d435788b9330" providerId="ADAL" clId="{28C84262-5794-44DD-BD06-CEF3836792C8}" dt="2024-05-06T11:28:12.279" v="1899" actId="14100"/>
        <pc:sldMkLst>
          <pc:docMk/>
          <pc:sldMk cId="2789877752" sldId="312"/>
        </pc:sldMkLst>
        <pc:spChg chg="mod">
          <ac:chgData name="Mucklow Darren (Staff)" userId="8e59ca1c-6b4b-435e-9886-d435788b9330" providerId="ADAL" clId="{28C84262-5794-44DD-BD06-CEF3836792C8}" dt="2024-05-06T11:23:14.018" v="1849" actId="20577"/>
          <ac:spMkLst>
            <pc:docMk/>
            <pc:sldMk cId="2789877752" sldId="312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8:15.348" v="208" actId="20577"/>
          <ac:spMkLst>
            <pc:docMk/>
            <pc:sldMk cId="2789877752" sldId="312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1:22:41.518" v="1843" actId="20577"/>
          <ac:spMkLst>
            <pc:docMk/>
            <pc:sldMk cId="2789877752" sldId="312"/>
            <ac:spMk id="11" creationId="{2BF6B688-9C8B-4E2C-8773-D96E73CBBA97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1:22:50.097" v="1844" actId="20577"/>
          <ac:spMkLst>
            <pc:docMk/>
            <pc:sldMk cId="2789877752" sldId="312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8" creationId="{50777EDD-A89A-471F-8F91-EE4ED2A1837D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9" creationId="{FC6C4903-8D57-41F5-8681-A475DA09CE4A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30" creationId="{D077590D-5850-45BE-B6B7-BF9D124B9A7E}"/>
          </ac:spMkLst>
        </pc:spChg>
        <pc:spChg chg="add mod">
          <ac:chgData name="Mucklow Darren (Staff)" userId="8e59ca1c-6b4b-435e-9886-d435788b9330" providerId="ADAL" clId="{28C84262-5794-44DD-BD06-CEF3836792C8}" dt="2024-05-06T11:23:41.611" v="1855" actId="1076"/>
          <ac:spMkLst>
            <pc:docMk/>
            <pc:sldMk cId="2789877752" sldId="312"/>
            <ac:spMk id="31" creationId="{CE421CA6-A24A-49A9-81A0-E401D31796AE}"/>
          </ac:spMkLst>
        </pc:spChg>
        <pc:spChg chg="add mod">
          <ac:chgData name="Mucklow Darren (Staff)" userId="8e59ca1c-6b4b-435e-9886-d435788b9330" providerId="ADAL" clId="{28C84262-5794-44DD-BD06-CEF3836792C8}" dt="2024-05-06T11:23:54.218" v="1859" actId="1076"/>
          <ac:spMkLst>
            <pc:docMk/>
            <pc:sldMk cId="2789877752" sldId="312"/>
            <ac:spMk id="32" creationId="{0B062149-FAE4-438C-A5A2-F22D1423925F}"/>
          </ac:spMkLst>
        </pc:spChg>
        <pc:spChg chg="add mod">
          <ac:chgData name="Mucklow Darren (Staff)" userId="8e59ca1c-6b4b-435e-9886-d435788b9330" providerId="ADAL" clId="{28C84262-5794-44DD-BD06-CEF3836792C8}" dt="2024-05-06T11:24:03.013" v="1863" actId="1076"/>
          <ac:spMkLst>
            <pc:docMk/>
            <pc:sldMk cId="2789877752" sldId="312"/>
            <ac:spMk id="33" creationId="{194CC06B-68DA-455D-B3CC-788ACCD0E3A7}"/>
          </ac:spMkLst>
        </pc:spChg>
        <pc:spChg chg="add mod">
          <ac:chgData name="Mucklow Darren (Staff)" userId="8e59ca1c-6b4b-435e-9886-d435788b9330" providerId="ADAL" clId="{28C84262-5794-44DD-BD06-CEF3836792C8}" dt="2024-05-06T11:25:22.531" v="1869" actId="20577"/>
          <ac:spMkLst>
            <pc:docMk/>
            <pc:sldMk cId="2789877752" sldId="312"/>
            <ac:spMk id="34" creationId="{22AFEA67-0B9A-49C1-9E94-F4FB3C9A0515}"/>
          </ac:spMkLst>
        </pc:spChg>
        <pc:spChg chg="add mod">
          <ac:chgData name="Mucklow Darren (Staff)" userId="8e59ca1c-6b4b-435e-9886-d435788b9330" providerId="ADAL" clId="{28C84262-5794-44DD-BD06-CEF3836792C8}" dt="2024-05-06T11:25:06.330" v="1867" actId="20577"/>
          <ac:spMkLst>
            <pc:docMk/>
            <pc:sldMk cId="2789877752" sldId="312"/>
            <ac:spMk id="35" creationId="{975B5C6D-376D-483C-991C-8592F17DAD18}"/>
          </ac:spMkLst>
        </pc:spChg>
        <pc:spChg chg="add mod">
          <ac:chgData name="Mucklow Darren (Staff)" userId="8e59ca1c-6b4b-435e-9886-d435788b9330" providerId="ADAL" clId="{28C84262-5794-44DD-BD06-CEF3836792C8}" dt="2024-05-06T11:25:25.312" v="1871" actId="20577"/>
          <ac:spMkLst>
            <pc:docMk/>
            <pc:sldMk cId="2789877752" sldId="312"/>
            <ac:spMk id="36" creationId="{7FCF5A88-330F-44AA-B23D-FC5F3C175682}"/>
          </ac:spMkLst>
        </pc:spChg>
        <pc:spChg chg="add mod">
          <ac:chgData name="Mucklow Darren (Staff)" userId="8e59ca1c-6b4b-435e-9886-d435788b9330" providerId="ADAL" clId="{28C84262-5794-44DD-BD06-CEF3836792C8}" dt="2024-05-06T11:25:27.967" v="1872" actId="20577"/>
          <ac:spMkLst>
            <pc:docMk/>
            <pc:sldMk cId="2789877752" sldId="312"/>
            <ac:spMk id="37" creationId="{730611C1-28C5-488B-A525-82F4AFA3FF58}"/>
          </ac:spMkLst>
        </pc:spChg>
        <pc:spChg chg="add mod">
          <ac:chgData name="Mucklow Darren (Staff)" userId="8e59ca1c-6b4b-435e-9886-d435788b9330" providerId="ADAL" clId="{28C84262-5794-44DD-BD06-CEF3836792C8}" dt="2024-05-06T11:25:30.873" v="1873" actId="20577"/>
          <ac:spMkLst>
            <pc:docMk/>
            <pc:sldMk cId="2789877752" sldId="312"/>
            <ac:spMk id="38" creationId="{6BCF5D6E-0674-4627-BA38-9EBBBFB4C2B7}"/>
          </ac:spMkLst>
        </pc:spChg>
        <pc:spChg chg="add mod">
          <ac:chgData name="Mucklow Darren (Staff)" userId="8e59ca1c-6b4b-435e-9886-d435788b9330" providerId="ADAL" clId="{28C84262-5794-44DD-BD06-CEF3836792C8}" dt="2024-05-06T11:26:50.042" v="1882" actId="20577"/>
          <ac:spMkLst>
            <pc:docMk/>
            <pc:sldMk cId="2789877752" sldId="312"/>
            <ac:spMk id="39" creationId="{DB37A5BC-754C-4052-97D1-49E6246782EF}"/>
          </ac:spMkLst>
        </pc:spChg>
        <pc:spChg chg="add mod">
          <ac:chgData name="Mucklow Darren (Staff)" userId="8e59ca1c-6b4b-435e-9886-d435788b9330" providerId="ADAL" clId="{28C84262-5794-44DD-BD06-CEF3836792C8}" dt="2024-05-06T11:28:12.279" v="1899" actId="14100"/>
          <ac:spMkLst>
            <pc:docMk/>
            <pc:sldMk cId="2789877752" sldId="312"/>
            <ac:spMk id="40" creationId="{BE12959B-D4AE-481A-A573-0809E2174A6D}"/>
          </ac:spMkLst>
        </pc:spChg>
        <pc:spChg chg="add mod">
          <ac:chgData name="Mucklow Darren (Staff)" userId="8e59ca1c-6b4b-435e-9886-d435788b9330" providerId="ADAL" clId="{28C84262-5794-44DD-BD06-CEF3836792C8}" dt="2024-05-06T11:26:57.463" v="1885" actId="20577"/>
          <ac:spMkLst>
            <pc:docMk/>
            <pc:sldMk cId="2789877752" sldId="312"/>
            <ac:spMk id="41" creationId="{58D50D4E-8231-480C-8631-5E51291C8C5E}"/>
          </ac:spMkLst>
        </pc:spChg>
        <pc:spChg chg="add mod">
          <ac:chgData name="Mucklow Darren (Staff)" userId="8e59ca1c-6b4b-435e-9886-d435788b9330" providerId="ADAL" clId="{28C84262-5794-44DD-BD06-CEF3836792C8}" dt="2024-05-06T11:27:05.300" v="1888" actId="20577"/>
          <ac:spMkLst>
            <pc:docMk/>
            <pc:sldMk cId="2789877752" sldId="312"/>
            <ac:spMk id="42" creationId="{365F38D0-61F1-43FA-AD2A-EC68C3D4B847}"/>
          </ac:spMkLst>
        </pc:spChg>
        <pc:spChg chg="add mod">
          <ac:chgData name="Mucklow Darren (Staff)" userId="8e59ca1c-6b4b-435e-9886-d435788b9330" providerId="ADAL" clId="{28C84262-5794-44DD-BD06-CEF3836792C8}" dt="2024-05-06T11:27:13.267" v="1892" actId="20577"/>
          <ac:spMkLst>
            <pc:docMk/>
            <pc:sldMk cId="2789877752" sldId="312"/>
            <ac:spMk id="43" creationId="{9F67036D-BFF7-4F16-B4F7-5370C7909D37}"/>
          </ac:spMkLst>
        </pc:spChg>
        <pc:grpChg chg="add mod">
          <ac:chgData name="Mucklow Darren (Staff)" userId="8e59ca1c-6b4b-435e-9886-d435788b9330" providerId="ADAL" clId="{28C84262-5794-44DD-BD06-CEF3836792C8}" dt="2024-05-06T11:10:02.376" v="1590"/>
          <ac:grpSpMkLst>
            <pc:docMk/>
            <pc:sldMk cId="2789877752" sldId="312"/>
            <ac:grpSpMk id="27" creationId="{11DEFB08-429B-4FBF-AEDD-D124F9C04805}"/>
          </ac:grpSpMkLst>
        </pc:grpChg>
      </pc:sldChg>
      <pc:sldChg chg="addSp delSp modSp add mod ord modAnim">
        <pc:chgData name="Mucklow Darren (Staff)" userId="8e59ca1c-6b4b-435e-9886-d435788b9330" providerId="ADAL" clId="{28C84262-5794-44DD-BD06-CEF3836792C8}" dt="2024-05-06T11:09:45.501" v="1589" actId="1076"/>
        <pc:sldMkLst>
          <pc:docMk/>
          <pc:sldMk cId="989069675" sldId="313"/>
        </pc:sldMkLst>
        <pc:spChg chg="add mo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2" creationId="{BC1D0669-5F3F-4ECF-A6A6-E8B12E63A02F}"/>
          </ac:spMkLst>
        </pc:spChg>
        <pc:spChg chg="mod">
          <ac:chgData name="Mucklow Darren (Staff)" userId="8e59ca1c-6b4b-435e-9886-d435788b9330" providerId="ADAL" clId="{28C84262-5794-44DD-BD06-CEF3836792C8}" dt="2024-05-06T10:23:58.443" v="704" actId="20577"/>
          <ac:spMkLst>
            <pc:docMk/>
            <pc:sldMk cId="989069675" sldId="313"/>
            <ac:spMk id="3" creationId="{08423FF3-04B5-476E-A64C-A7122CF96D75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4" creationId="{5520FF1E-1AA7-4640-B179-A8F69EFCCE72}"/>
          </ac:spMkLst>
        </pc:spChg>
        <pc:spChg chg="mod">
          <ac:chgData name="Mucklow Darren (Staff)" userId="8e59ca1c-6b4b-435e-9886-d435788b9330" providerId="ADAL" clId="{28C84262-5794-44DD-BD06-CEF3836792C8}" dt="2024-05-06T10:22:39.778" v="631" actId="313"/>
          <ac:spMkLst>
            <pc:docMk/>
            <pc:sldMk cId="989069675" sldId="313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0:29:22.573" v="725" actId="20577"/>
          <ac:spMkLst>
            <pc:docMk/>
            <pc:sldMk cId="989069675" sldId="313"/>
            <ac:spMk id="7" creationId="{8FC39691-755A-4EF7-88C4-21F9D1073607}"/>
          </ac:spMkLst>
        </pc:spChg>
        <pc:spChg chg="add mod">
          <ac:chgData name="Mucklow Darren (Staff)" userId="8e59ca1c-6b4b-435e-9886-d435788b9330" providerId="ADAL" clId="{28C84262-5794-44DD-BD06-CEF3836792C8}" dt="2024-05-06T10:24:39.142" v="719" actId="1076"/>
          <ac:spMkLst>
            <pc:docMk/>
            <pc:sldMk cId="989069675" sldId="313"/>
            <ac:spMk id="8" creationId="{242CE952-C364-4D03-8F7F-65B082366470}"/>
          </ac:spMkLst>
        </pc:spChg>
        <pc:spChg chg="add mod">
          <ac:chgData name="Mucklow Darren (Staff)" userId="8e59ca1c-6b4b-435e-9886-d435788b9330" providerId="ADAL" clId="{28C84262-5794-44DD-BD06-CEF3836792C8}" dt="2024-05-06T10:35:45.396" v="738" actId="20577"/>
          <ac:spMkLst>
            <pc:docMk/>
            <pc:sldMk cId="989069675" sldId="313"/>
            <ac:spMk id="9" creationId="{DE9DA6E9-B1ED-413E-9AB0-C5A0664674B2}"/>
          </ac:spMkLst>
        </pc:spChg>
        <pc:spChg chg="add mod">
          <ac:chgData name="Mucklow Darren (Staff)" userId="8e59ca1c-6b4b-435e-9886-d435788b9330" providerId="ADAL" clId="{28C84262-5794-44DD-BD06-CEF3836792C8}" dt="2024-05-06T10:36:04.164" v="748" actId="6549"/>
          <ac:spMkLst>
            <pc:docMk/>
            <pc:sldMk cId="989069675" sldId="313"/>
            <ac:spMk id="10" creationId="{2CC78FFC-6590-45FD-A406-23A5AEFFC195}"/>
          </ac:spMkLst>
        </pc:spChg>
        <pc:spChg chg="add mod">
          <ac:chgData name="Mucklow Darren (Staff)" userId="8e59ca1c-6b4b-435e-9886-d435788b9330" providerId="ADAL" clId="{28C84262-5794-44DD-BD06-CEF3836792C8}" dt="2024-05-06T11:08:09.812" v="1553" actId="1076"/>
          <ac:spMkLst>
            <pc:docMk/>
            <pc:sldMk cId="989069675" sldId="313"/>
            <ac:spMk id="11" creationId="{8DEA6C1C-E47D-49EB-B036-70DBF53F0B67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2" creationId="{CA16964E-D07E-4E81-9076-1559F5421B22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3" creationId="{E72ECE12-E661-48F4-BC35-401336735FAE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4" creationId="{4398BD65-E2C5-4CB2-8E12-ECC79F9A34AC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15" creationId="{700450C0-AD34-4384-ABB6-8EF6171A5964}"/>
          </ac:spMkLst>
        </pc:spChg>
        <pc:grpChg chg="add mod">
          <ac:chgData name="Mucklow Darren (Staff)" userId="8e59ca1c-6b4b-435e-9886-d435788b9330" providerId="ADAL" clId="{28C84262-5794-44DD-BD06-CEF3836792C8}" dt="2024-05-06T11:09:10.723" v="1574" actId="164"/>
          <ac:grpSpMkLst>
            <pc:docMk/>
            <pc:sldMk cId="989069675" sldId="313"/>
            <ac:grpSpMk id="16" creationId="{AE227919-A4D9-46E6-9844-30D28B07A7DB}"/>
          </ac:grpSpMkLst>
        </pc:grpChg>
        <pc:grpChg chg="add mod">
          <ac:chgData name="Mucklow Darren (Staff)" userId="8e59ca1c-6b4b-435e-9886-d435788b9330" providerId="ADAL" clId="{28C84262-5794-44DD-BD06-CEF3836792C8}" dt="2024-05-06T11:09:45.501" v="1589" actId="1076"/>
          <ac:grpSpMkLst>
            <pc:docMk/>
            <pc:sldMk cId="989069675" sldId="313"/>
            <ac:grpSpMk id="17" creationId="{840D7539-6854-4643-A380-985CF04289DE}"/>
          </ac:grpSpMkLst>
        </pc:grpChg>
        <pc:picChg chg="del">
          <ac:chgData name="Mucklow Darren (Staff)" userId="8e59ca1c-6b4b-435e-9886-d435788b9330" providerId="ADAL" clId="{28C84262-5794-44DD-BD06-CEF3836792C8}" dt="2024-05-06T10:23:21.987" v="699" actId="21"/>
          <ac:picMkLst>
            <pc:docMk/>
            <pc:sldMk cId="989069675" sldId="313"/>
            <ac:picMk id="5" creationId="{9DF5B1BA-4016-4B68-8EAA-6E92324EFA22}"/>
          </ac:picMkLst>
        </pc:picChg>
      </pc:sldChg>
      <pc:sldChg chg="delSp modSp add mod delAnim modAnim">
        <pc:chgData name="Mucklow Darren (Staff)" userId="8e59ca1c-6b4b-435e-9886-d435788b9330" providerId="ADAL" clId="{28C84262-5794-44DD-BD06-CEF3836792C8}" dt="2024-05-06T13:35:55.487" v="1963" actId="20577"/>
        <pc:sldMkLst>
          <pc:docMk/>
          <pc:sldMk cId="2903196508" sldId="314"/>
        </pc:sldMkLst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29.615" v="799" actId="20577"/>
          <ac:spMkLst>
            <pc:docMk/>
            <pc:sldMk cId="2903196508" sldId="314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4:15.268" v="1919" actId="14100"/>
          <ac:spMkLst>
            <pc:docMk/>
            <pc:sldMk cId="2903196508" sldId="314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35:30.780" v="1954" actId="6549"/>
          <ac:spMkLst>
            <pc:docMk/>
            <pc:sldMk cId="2903196508" sldId="314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35:42.164" v="1960" actId="20577"/>
          <ac:spMkLst>
            <pc:docMk/>
            <pc:sldMk cId="2903196508" sldId="314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35:55.487" v="1963" actId="20577"/>
          <ac:spMkLst>
            <pc:docMk/>
            <pc:sldMk cId="2903196508" sldId="314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3:44:24.178" v="2110"/>
        <pc:sldMkLst>
          <pc:docMk/>
          <pc:sldMk cId="2695596450" sldId="315"/>
        </pc:sldMkLst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52.596" v="826" actId="20577"/>
          <ac:spMkLst>
            <pc:docMk/>
            <pc:sldMk cId="2695596450" sldId="315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6:39.254" v="1973" actId="20577"/>
          <ac:spMkLst>
            <pc:docMk/>
            <pc:sldMk cId="2695596450" sldId="315"/>
            <ac:spMk id="11" creationId="{2BF6B688-9C8B-4E2C-8773-D96E73CBBA97}"/>
          </ac:spMkLst>
        </pc:spChg>
        <pc:spChg chg="del mod">
          <ac:chgData name="Mucklow Darren (Staff)" userId="8e59ca1c-6b4b-435e-9886-d435788b9330" providerId="ADAL" clId="{28C84262-5794-44DD-BD06-CEF3836792C8}" dt="2024-05-06T13:37:41.876" v="1981" actId="478"/>
          <ac:spMkLst>
            <pc:docMk/>
            <pc:sldMk cId="2695596450" sldId="315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3:39:11.143" v="2016" actId="478"/>
          <ac:spMkLst>
            <pc:docMk/>
            <pc:sldMk cId="2695596450" sldId="315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20" creationId="{20AF1FE5-4EA2-4364-862A-D8965EA21EB7}"/>
          </ac:spMkLst>
        </pc:spChg>
        <pc:spChg chg="mod">
          <ac:chgData name="Mucklow Darren (Staff)" userId="8e59ca1c-6b4b-435e-9886-d435788b9330" providerId="ADAL" clId="{28C84262-5794-44DD-BD06-CEF3836792C8}" dt="2024-05-06T13:42:35.669" v="2055" actId="14100"/>
          <ac:spMkLst>
            <pc:docMk/>
            <pc:sldMk cId="2695596450" sldId="315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6" creationId="{883A74F8-B5D2-429B-A008-3BBA6598AFAB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7" creationId="{2782CA16-3338-40BD-83E6-F68D0B3416B5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8" creationId="{E1A9C341-04C0-4C44-901B-14B79CC071B8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0" creationId="{8EA66FF7-EACD-4B7C-A08E-47FAD8F965EC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1" creationId="{474A7F66-8DC9-43D4-A07B-96CD95A1EF84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2" creationId="{45AF01D6-284E-4F30-A3D4-F63690573DD2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4" creationId="{090AEC5A-AAF3-4017-9BF8-B2144187937C}"/>
          </ac:spMkLst>
        </pc:spChg>
        <pc:spChg chg="del mod topLvl">
          <ac:chgData name="Mucklow Darren (Staff)" userId="8e59ca1c-6b4b-435e-9886-d435788b9330" providerId="ADAL" clId="{28C84262-5794-44DD-BD06-CEF3836792C8}" dt="2024-05-06T13:40:17.495" v="2030" actId="478"/>
          <ac:spMkLst>
            <pc:docMk/>
            <pc:sldMk cId="2695596450" sldId="315"/>
            <ac:spMk id="35" creationId="{D13BF55F-C587-4BCA-BBD4-562F555E1C97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6" creationId="{44855B65-3369-411F-8208-D606DD7F9688}"/>
          </ac:spMkLst>
        </pc:spChg>
        <pc:spChg chg="add mod">
          <ac:chgData name="Mucklow Darren (Staff)" userId="8e59ca1c-6b4b-435e-9886-d435788b9330" providerId="ADAL" clId="{28C84262-5794-44DD-BD06-CEF3836792C8}" dt="2024-05-06T13:42:44.742" v="2064" actId="20577"/>
          <ac:spMkLst>
            <pc:docMk/>
            <pc:sldMk cId="2695596450" sldId="315"/>
            <ac:spMk id="37" creationId="{A6566568-A5F5-48BE-BD1B-2BCF968D34B3}"/>
          </ac:spMkLst>
        </pc:spChg>
        <pc:spChg chg="add mod">
          <ac:chgData name="Mucklow Darren (Staff)" userId="8e59ca1c-6b4b-435e-9886-d435788b9330" providerId="ADAL" clId="{28C84262-5794-44DD-BD06-CEF3836792C8}" dt="2024-05-06T13:43:10.203" v="2072" actId="20577"/>
          <ac:spMkLst>
            <pc:docMk/>
            <pc:sldMk cId="2695596450" sldId="315"/>
            <ac:spMk id="38" creationId="{491E5425-6497-4F47-95EB-EB37823DCEC0}"/>
          </ac:spMkLst>
        </pc:spChg>
        <pc:spChg chg="add mod">
          <ac:chgData name="Mucklow Darren (Staff)" userId="8e59ca1c-6b4b-435e-9886-d435788b9330" providerId="ADAL" clId="{28C84262-5794-44DD-BD06-CEF3836792C8}" dt="2024-05-06T13:43:39.564" v="2077" actId="20577"/>
          <ac:spMkLst>
            <pc:docMk/>
            <pc:sldMk cId="2695596450" sldId="315"/>
            <ac:spMk id="39" creationId="{61775BAD-C3D8-474C-89F2-32484713B6C4}"/>
          </ac:spMkLst>
        </pc:spChg>
        <pc:spChg chg="add mod">
          <ac:chgData name="Mucklow Darren (Staff)" userId="8e59ca1c-6b4b-435e-9886-d435788b9330" providerId="ADAL" clId="{28C84262-5794-44DD-BD06-CEF3836792C8}" dt="2024-05-06T13:44:14.954" v="2109" actId="1076"/>
          <ac:spMkLst>
            <pc:docMk/>
            <pc:sldMk cId="2695596450" sldId="315"/>
            <ac:spMk id="40" creationId="{7F521A53-1177-4218-9F0B-6FDB033895BC}"/>
          </ac:spMkLst>
        </pc:spChg>
        <pc:grpChg chg="add mod">
          <ac:chgData name="Mucklow Darren (Staff)" userId="8e59ca1c-6b4b-435e-9886-d435788b9330" providerId="ADAL" clId="{28C84262-5794-44DD-BD06-CEF3836792C8}" dt="2024-05-06T13:42:48.584" v="2065" actId="1076"/>
          <ac:grpSpMkLst>
            <pc:docMk/>
            <pc:sldMk cId="2695596450" sldId="315"/>
            <ac:grpSpMk id="4" creationId="{331243A5-88A3-45FC-BFB0-DFEF3E4DC7AB}"/>
          </ac:grpSpMkLst>
        </pc:grpChg>
        <pc:grpChg chg="add mod">
          <ac:chgData name="Mucklow Darren (Staff)" userId="8e59ca1c-6b4b-435e-9886-d435788b9330" providerId="ADAL" clId="{28C84262-5794-44DD-BD06-CEF3836792C8}" dt="2024-05-06T13:39:47.215" v="2021" actId="1076"/>
          <ac:grpSpMkLst>
            <pc:docMk/>
            <pc:sldMk cId="2695596450" sldId="315"/>
            <ac:grpSpMk id="29" creationId="{2EA0BCD3-0FD7-4107-B547-EEBD3D0C21EF}"/>
          </ac:grpSpMkLst>
        </pc:grpChg>
        <pc:grpChg chg="add del mod">
          <ac:chgData name="Mucklow Darren (Staff)" userId="8e59ca1c-6b4b-435e-9886-d435788b9330" providerId="ADAL" clId="{28C84262-5794-44DD-BD06-CEF3836792C8}" dt="2024-05-06T13:40:05.166" v="2028" actId="165"/>
          <ac:grpSpMkLst>
            <pc:docMk/>
            <pc:sldMk cId="2695596450" sldId="315"/>
            <ac:grpSpMk id="33" creationId="{24457969-4455-439D-9C8A-AE3A7D2851DB}"/>
          </ac:grpSpMkLst>
        </pc:grpChg>
        <pc:picChg chg="add mod">
          <ac:chgData name="Mucklow Darren (Staff)" userId="8e59ca1c-6b4b-435e-9886-d435788b9330" providerId="ADAL" clId="{28C84262-5794-44DD-BD06-CEF3836792C8}" dt="2024-05-06T13:42:48.584" v="2065" actId="1076"/>
          <ac:picMkLst>
            <pc:docMk/>
            <pc:sldMk cId="2695596450" sldId="315"/>
            <ac:picMk id="1026" creationId="{D6BCDBBB-73E2-45D0-B9D0-BED6E9805EFB}"/>
          </ac:picMkLst>
        </pc:picChg>
      </pc:sldChg>
      <pc:sldChg chg="addSp delSp modSp add mod delAnim modAnim">
        <pc:chgData name="Mucklow Darren (Staff)" userId="8e59ca1c-6b4b-435e-9886-d435788b9330" providerId="ADAL" clId="{28C84262-5794-44DD-BD06-CEF3836792C8}" dt="2024-05-06T11:03:43.742" v="1512" actId="478"/>
        <pc:sldMkLst>
          <pc:docMk/>
          <pc:sldMk cId="1474904356" sldId="316"/>
        </pc:sldMkLst>
        <pc:spChg chg="del mod">
          <ac:chgData name="Mucklow Darren (Staff)" userId="8e59ca1c-6b4b-435e-9886-d435788b9330" providerId="ADAL" clId="{28C84262-5794-44DD-BD06-CEF3836792C8}" dt="2024-05-06T11:03:00.722" v="1499" actId="478"/>
          <ac:spMkLst>
            <pc:docMk/>
            <pc:sldMk cId="1474904356" sldId="316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52:09.109" v="872" actId="20577"/>
          <ac:spMkLst>
            <pc:docMk/>
            <pc:sldMk cId="1474904356" sldId="316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1:01:31.746" v="1441" actId="20577"/>
          <ac:spMkLst>
            <pc:docMk/>
            <pc:sldMk cId="1474904356" sldId="316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02:58.925" v="1498" actId="1076"/>
          <ac:spMkLst>
            <pc:docMk/>
            <pc:sldMk cId="1474904356" sldId="316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1:03:26.010" v="1505" actId="1076"/>
          <ac:spMkLst>
            <pc:docMk/>
            <pc:sldMk cId="1474904356" sldId="316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02:18.381" v="1477" actId="1076"/>
          <ac:spMkLst>
            <pc:docMk/>
            <pc:sldMk cId="1474904356" sldId="316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1:03:39.305" v="1511" actId="1076"/>
          <ac:spMkLst>
            <pc:docMk/>
            <pc:sldMk cId="1474904356" sldId="316"/>
            <ac:spMk id="17" creationId="{8A490B4A-12EF-408D-9F59-6BAB20BBB329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08:55.567" v="2394" actId="1076"/>
        <pc:sldMkLst>
          <pc:docMk/>
          <pc:sldMk cId="2710886567" sldId="317"/>
        </pc:sldMkLst>
        <pc:spChg chg="del">
          <ac:chgData name="Mucklow Darren (Staff)" userId="8e59ca1c-6b4b-435e-9886-d435788b9330" providerId="ADAL" clId="{28C84262-5794-44DD-BD06-CEF3836792C8}" dt="2024-05-06T13:52:11.924" v="2151" actId="478"/>
          <ac:spMkLst>
            <pc:docMk/>
            <pc:sldMk cId="2710886567" sldId="317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1:31:15.887" v="1903" actId="20577"/>
          <ac:spMkLst>
            <pc:docMk/>
            <pc:sldMk cId="2710886567" sldId="317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3:51:56.115" v="2146" actId="20577"/>
          <ac:spMkLst>
            <pc:docMk/>
            <pc:sldMk cId="2710886567" sldId="317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53:08.311" v="2200" actId="1076"/>
          <ac:spMkLst>
            <pc:docMk/>
            <pc:sldMk cId="2710886567" sldId="317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53:27.718" v="2211" actId="1076"/>
          <ac:spMkLst>
            <pc:docMk/>
            <pc:sldMk cId="2710886567" sldId="317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53:44.284" v="2222" actId="1076"/>
          <ac:spMkLst>
            <pc:docMk/>
            <pc:sldMk cId="2710886567" sldId="317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3:55:13.196" v="2236" actId="14100"/>
          <ac:spMkLst>
            <pc:docMk/>
            <pc:sldMk cId="2710886567" sldId="317"/>
            <ac:spMk id="15" creationId="{5AB588BB-381B-48A0-BDA5-BD527DCCD2B4}"/>
          </ac:spMkLst>
        </pc:spChg>
        <pc:spChg chg="mod">
          <ac:chgData name="Mucklow Darren (Staff)" userId="8e59ca1c-6b4b-435e-9886-d435788b9330" providerId="ADAL" clId="{28C84262-5794-44DD-BD06-CEF3836792C8}" dt="2024-05-06T13:52:09.982" v="2150" actId="14100"/>
          <ac:spMkLst>
            <pc:docMk/>
            <pc:sldMk cId="2710886567" sldId="317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3:52:36.402" v="2188" actId="1076"/>
          <ac:spMkLst>
            <pc:docMk/>
            <pc:sldMk cId="2710886567" sldId="317"/>
            <ac:spMk id="17" creationId="{E4F0CCA9-81CB-48BE-A757-67C6F6A931BF}"/>
          </ac:spMkLst>
        </pc:spChg>
        <pc:spChg chg="add del mod">
          <ac:chgData name="Mucklow Darren (Staff)" userId="8e59ca1c-6b4b-435e-9886-d435788b9330" providerId="ADAL" clId="{28C84262-5794-44DD-BD06-CEF3836792C8}" dt="2024-05-06T13:55:54.328" v="2255" actId="1076"/>
          <ac:spMkLst>
            <pc:docMk/>
            <pc:sldMk cId="2710886567" sldId="317"/>
            <ac:spMk id="18" creationId="{B6C563D3-21BC-4E7F-A28C-B506A84E7BDC}"/>
          </ac:spMkLst>
        </pc:spChg>
        <pc:spChg chg="add mod">
          <ac:chgData name="Mucklow Darren (Staff)" userId="8e59ca1c-6b4b-435e-9886-d435788b9330" providerId="ADAL" clId="{28C84262-5794-44DD-BD06-CEF3836792C8}" dt="2024-05-06T13:56:55.429" v="2273" actId="1076"/>
          <ac:spMkLst>
            <pc:docMk/>
            <pc:sldMk cId="2710886567" sldId="317"/>
            <ac:spMk id="19" creationId="{76B50C4E-0C94-41E1-B407-142B27E86515}"/>
          </ac:spMkLst>
        </pc:spChg>
        <pc:spChg chg="add mod">
          <ac:chgData name="Mucklow Darren (Staff)" userId="8e59ca1c-6b4b-435e-9886-d435788b9330" providerId="ADAL" clId="{28C84262-5794-44DD-BD06-CEF3836792C8}" dt="2024-05-06T13:57:15.173" v="2291" actId="1035"/>
          <ac:spMkLst>
            <pc:docMk/>
            <pc:sldMk cId="2710886567" sldId="317"/>
            <ac:spMk id="20" creationId="{E7F5C654-33A5-4F75-9BDD-389EA3E782AA}"/>
          </ac:spMkLst>
        </pc:spChg>
        <pc:spChg chg="add mod">
          <ac:chgData name="Mucklow Darren (Staff)" userId="8e59ca1c-6b4b-435e-9886-d435788b9330" providerId="ADAL" clId="{28C84262-5794-44DD-BD06-CEF3836792C8}" dt="2024-05-06T13:57:44.465" v="2308" actId="1076"/>
          <ac:spMkLst>
            <pc:docMk/>
            <pc:sldMk cId="2710886567" sldId="317"/>
            <ac:spMk id="21" creationId="{FF1267D1-F495-45DE-B70F-28E01A95946A}"/>
          </ac:spMkLst>
        </pc:spChg>
        <pc:spChg chg="del">
          <ac:chgData name="Mucklow Darren (Staff)" userId="8e59ca1c-6b4b-435e-9886-d435788b9330" providerId="ADAL" clId="{28C84262-5794-44DD-BD06-CEF3836792C8}" dt="2024-05-06T13:55:41.310" v="2246" actId="478"/>
          <ac:spMkLst>
            <pc:docMk/>
            <pc:sldMk cId="2710886567" sldId="317"/>
            <ac:spMk id="22" creationId="{EE9DB05D-162D-4C18-AF5E-7ABF6A36470B}"/>
          </ac:spMkLst>
        </pc:spChg>
        <pc:spChg chg="mod">
          <ac:chgData name="Mucklow Darren (Staff)" userId="8e59ca1c-6b4b-435e-9886-d435788b9330" providerId="ADAL" clId="{28C84262-5794-44DD-BD06-CEF3836792C8}" dt="2024-05-06T13:56:35.750" v="2266" actId="1076"/>
          <ac:spMkLst>
            <pc:docMk/>
            <pc:sldMk cId="2710886567" sldId="317"/>
            <ac:spMk id="23" creationId="{135A40F3-8338-49A4-B338-A7E1C1941E53}"/>
          </ac:spMkLst>
        </pc:spChg>
        <pc:spChg chg="del mod">
          <ac:chgData name="Mucklow Darren (Staff)" userId="8e59ca1c-6b4b-435e-9886-d435788b9330" providerId="ADAL" clId="{28C84262-5794-44DD-BD06-CEF3836792C8}" dt="2024-05-06T13:56:38.187" v="2267" actId="478"/>
          <ac:spMkLst>
            <pc:docMk/>
            <pc:sldMk cId="2710886567" sldId="317"/>
            <ac:spMk id="24" creationId="{1DF38166-BBFD-452E-84F0-59B6A473855C}"/>
          </ac:spMkLst>
        </pc:spChg>
        <pc:spChg chg="del mod">
          <ac:chgData name="Mucklow Darren (Staff)" userId="8e59ca1c-6b4b-435e-9886-d435788b9330" providerId="ADAL" clId="{28C84262-5794-44DD-BD06-CEF3836792C8}" dt="2024-05-06T13:56:39.819" v="2268" actId="478"/>
          <ac:spMkLst>
            <pc:docMk/>
            <pc:sldMk cId="2710886567" sldId="317"/>
            <ac:spMk id="25" creationId="{F1951D1A-7B3F-4510-B298-4FF08682FFB8}"/>
          </ac:spMkLst>
        </pc:spChg>
        <pc:spChg chg="mod">
          <ac:chgData name="Mucklow Darren (Staff)" userId="8e59ca1c-6b4b-435e-9886-d435788b9330" providerId="ADAL" clId="{28C84262-5794-44DD-BD06-CEF3836792C8}" dt="2024-05-06T13:56:07.883" v="2259" actId="14100"/>
          <ac:spMkLst>
            <pc:docMk/>
            <pc:sldMk cId="2710886567" sldId="317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8" creationId="{77552100-ED15-416A-9588-EC1F00604631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9" creationId="{A59A6775-7AB8-4D49-AD13-1BD88451AF10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30" creationId="{6343775D-8094-49CA-830D-E4A9C39F3218}"/>
          </ac:spMkLst>
        </pc:spChg>
        <pc:grpChg chg="add mod">
          <ac:chgData name="Mucklow Darren (Staff)" userId="8e59ca1c-6b4b-435e-9886-d435788b9330" providerId="ADAL" clId="{28C84262-5794-44DD-BD06-CEF3836792C8}" dt="2024-05-06T14:08:55.567" v="2394" actId="1076"/>
          <ac:grpSpMkLst>
            <pc:docMk/>
            <pc:sldMk cId="2710886567" sldId="317"/>
            <ac:grpSpMk id="27" creationId="{6DC41C25-3CCD-4A91-9E64-A6E74669F5B9}"/>
          </ac:grpSpMkLst>
        </pc:grpChg>
      </pc:sldChg>
      <pc:sldChg chg="addSp delSp modSp add mod delAnim modAnim">
        <pc:chgData name="Mucklow Darren (Staff)" userId="8e59ca1c-6b4b-435e-9886-d435788b9330" providerId="ADAL" clId="{28C84262-5794-44DD-BD06-CEF3836792C8}" dt="2024-05-06T11:17:45.715" v="1826"/>
        <pc:sldMkLst>
          <pc:docMk/>
          <pc:sldMk cId="2125959774" sldId="318"/>
        </pc:sldMkLst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9" creationId="{F8867E33-9FE3-4AEF-9570-FE9B9CC4DBE8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0" creationId="{BBD3F059-231C-4A30-B70F-7D469D2B503E}"/>
          </ac:spMkLst>
        </pc:spChg>
        <pc:spChg chg="mod">
          <ac:chgData name="Mucklow Darren (Staff)" userId="8e59ca1c-6b4b-435e-9886-d435788b9330" providerId="ADAL" clId="{28C84262-5794-44DD-BD06-CEF3836792C8}" dt="2024-05-06T11:11:49.446" v="1602" actId="14100"/>
          <ac:spMkLst>
            <pc:docMk/>
            <pc:sldMk cId="2125959774" sldId="318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3" creationId="{88822B9F-0A97-4FFA-860A-328AD859F6E6}"/>
          </ac:spMkLst>
        </pc:spChg>
        <pc:spChg chg="add mod">
          <ac:chgData name="Mucklow Darren (Staff)" userId="8e59ca1c-6b4b-435e-9886-d435788b9330" providerId="ADAL" clId="{28C84262-5794-44DD-BD06-CEF3836792C8}" dt="2024-05-06T11:15:19.891" v="1763" actId="1076"/>
          <ac:spMkLst>
            <pc:docMk/>
            <pc:sldMk cId="2125959774" sldId="318"/>
            <ac:spMk id="14" creationId="{E7B45BAB-6541-4A07-83DD-C881CAED71E7}"/>
          </ac:spMkLst>
        </pc:spChg>
        <pc:spChg chg="del mod">
          <ac:chgData name="Mucklow Darren (Staff)" userId="8e59ca1c-6b4b-435e-9886-d435788b9330" providerId="ADAL" clId="{28C84262-5794-44DD-BD06-CEF3836792C8}" dt="2024-05-06T11:12:51.639" v="1615" actId="478"/>
          <ac:spMkLst>
            <pc:docMk/>
            <pc:sldMk cId="2125959774" sldId="318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12:14.286" v="1606" actId="20577"/>
          <ac:spMkLst>
            <pc:docMk/>
            <pc:sldMk cId="2125959774" sldId="318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12:53.233" v="1616" actId="478"/>
          <ac:spMkLst>
            <pc:docMk/>
            <pc:sldMk cId="2125959774" sldId="318"/>
            <ac:spMk id="17" creationId="{8A490B4A-12EF-408D-9F59-6BAB20BBB329}"/>
          </ac:spMkLst>
        </pc:spChg>
        <pc:spChg chg="add mod">
          <ac:chgData name="Mucklow Darren (Staff)" userId="8e59ca1c-6b4b-435e-9886-d435788b9330" providerId="ADAL" clId="{28C84262-5794-44DD-BD06-CEF3836792C8}" dt="2024-05-06T11:16:07.670" v="1780" actId="113"/>
          <ac:spMkLst>
            <pc:docMk/>
            <pc:sldMk cId="2125959774" sldId="318"/>
            <ac:spMk id="18" creationId="{296A4773-435E-46C8-8B41-03A7965186A1}"/>
          </ac:spMkLst>
        </pc:spChg>
        <pc:spChg chg="add mod">
          <ac:chgData name="Mucklow Darren (Staff)" userId="8e59ca1c-6b4b-435e-9886-d435788b9330" providerId="ADAL" clId="{28C84262-5794-44DD-BD06-CEF3836792C8}" dt="2024-05-06T11:16:38.141" v="1795" actId="1076"/>
          <ac:spMkLst>
            <pc:docMk/>
            <pc:sldMk cId="2125959774" sldId="318"/>
            <ac:spMk id="19" creationId="{E6556DF9-E1A5-4936-ADB5-BE63110F9E6D}"/>
          </ac:spMkLst>
        </pc:spChg>
        <pc:spChg chg="add mod">
          <ac:chgData name="Mucklow Darren (Staff)" userId="8e59ca1c-6b4b-435e-9886-d435788b9330" providerId="ADAL" clId="{28C84262-5794-44DD-BD06-CEF3836792C8}" dt="2024-05-06T11:17:11.929" v="1801" actId="1076"/>
          <ac:spMkLst>
            <pc:docMk/>
            <pc:sldMk cId="2125959774" sldId="318"/>
            <ac:spMk id="20" creationId="{328F2058-245D-45CA-8681-7CF16EB3864A}"/>
          </ac:spMkLst>
        </pc:spChg>
        <pc:spChg chg="add mod">
          <ac:chgData name="Mucklow Darren (Staff)" userId="8e59ca1c-6b4b-435e-9886-d435788b9330" providerId="ADAL" clId="{28C84262-5794-44DD-BD06-CEF3836792C8}" dt="2024-05-06T11:17:30.749" v="1822" actId="1076"/>
          <ac:spMkLst>
            <pc:docMk/>
            <pc:sldMk cId="2125959774" sldId="318"/>
            <ac:spMk id="21" creationId="{61808AAE-0E69-4DE1-AC65-5353442C70D8}"/>
          </ac:spMkLst>
        </pc:spChg>
      </pc:sldChg>
      <pc:sldChg chg="modSp add mod modAnim">
        <pc:chgData name="Mucklow Darren (Staff)" userId="8e59ca1c-6b4b-435e-9886-d435788b9330" providerId="ADAL" clId="{28C84262-5794-44DD-BD06-CEF3836792C8}" dt="2024-05-06T14:22:08.145" v="2454" actId="207"/>
        <pc:sldMkLst>
          <pc:docMk/>
          <pc:sldMk cId="3979750978" sldId="319"/>
        </pc:sldMkLst>
        <pc:spChg chg="mod">
          <ac:chgData name="Mucklow Darren (Staff)" userId="8e59ca1c-6b4b-435e-9886-d435788b9330" providerId="ADAL" clId="{28C84262-5794-44DD-BD06-CEF3836792C8}" dt="2024-05-06T14:22:08.145" v="2454" actId="207"/>
          <ac:spMkLst>
            <pc:docMk/>
            <pc:sldMk cId="3979750978" sldId="319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4:05:45.776" v="2391" actId="20577"/>
          <ac:spMkLst>
            <pc:docMk/>
            <pc:sldMk cId="3979750978" sldId="319"/>
            <ac:spMk id="6" creationId="{00000000-0000-0000-0000-000000000000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24:18.884" v="2543" actId="20577"/>
        <pc:sldMkLst>
          <pc:docMk/>
          <pc:sldMk cId="3154243" sldId="320"/>
        </pc:sldMkLst>
        <pc:spChg chg="mod">
          <ac:chgData name="Mucklow Darren (Staff)" userId="8e59ca1c-6b4b-435e-9886-d435788b9330" providerId="ADAL" clId="{28C84262-5794-44DD-BD06-CEF3836792C8}" dt="2024-05-06T14:23:00.001" v="2521" actId="6549"/>
          <ac:spMkLst>
            <pc:docMk/>
            <pc:sldMk cId="3154243" sldId="320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24:18.884" v="2543" actId="20577"/>
          <ac:spMkLst>
            <pc:docMk/>
            <pc:sldMk cId="3154243" sldId="320"/>
            <ac:spMk id="4" creationId="{AAF5246E-7D1F-4A53-B3E3-D58866D251DB}"/>
          </ac:spMkLst>
        </pc:spChg>
        <pc:spChg chg="add del mod">
          <ac:chgData name="Mucklow Darren (Staff)" userId="8e59ca1c-6b4b-435e-9886-d435788b9330" providerId="ADAL" clId="{28C84262-5794-44DD-BD06-CEF3836792C8}" dt="2024-05-06T14:23:51.308" v="2526" actId="478"/>
          <ac:spMkLst>
            <pc:docMk/>
            <pc:sldMk cId="3154243" sldId="320"/>
            <ac:spMk id="7" creationId="{18D53DD3-27DC-494F-B50A-50E9E288EACD}"/>
          </ac:spMkLst>
        </pc:spChg>
        <pc:spChg chg="add mod">
          <ac:chgData name="Mucklow Darren (Staff)" userId="8e59ca1c-6b4b-435e-9886-d435788b9330" providerId="ADAL" clId="{28C84262-5794-44DD-BD06-CEF3836792C8}" dt="2024-05-06T14:23:43.043" v="2525" actId="1076"/>
          <ac:spMkLst>
            <pc:docMk/>
            <pc:sldMk cId="3154243" sldId="320"/>
            <ac:spMk id="9" creationId="{CF3BD1A8-6679-4C88-824F-A776850B878B}"/>
          </ac:spMkLst>
        </pc:spChg>
        <pc:spChg chg="add mod">
          <ac:chgData name="Mucklow Darren (Staff)" userId="8e59ca1c-6b4b-435e-9886-d435788b9330" providerId="ADAL" clId="{28C84262-5794-44DD-BD06-CEF3836792C8}" dt="2024-05-06T14:24:07.009" v="2528" actId="1076"/>
          <ac:spMkLst>
            <pc:docMk/>
            <pc:sldMk cId="3154243" sldId="320"/>
            <ac:spMk id="11" creationId="{9B0B0699-E146-4D69-9633-9C8E860B3E62}"/>
          </ac:spMkLst>
        </pc:spChg>
        <pc:picChg chg="add del mod">
          <ac:chgData name="Mucklow Darren (Staff)" userId="8e59ca1c-6b4b-435e-9886-d435788b9330" providerId="ADAL" clId="{28C84262-5794-44DD-BD06-CEF3836792C8}" dt="2024-05-06T14:23:51.308" v="2526" actId="478"/>
          <ac:picMkLst>
            <pc:docMk/>
            <pc:sldMk cId="3154243" sldId="320"/>
            <ac:picMk id="5" creationId="{7FE9AD44-14EC-4FE8-AA6F-0B7D19A3E12E}"/>
          </ac:picMkLst>
        </pc:picChg>
        <pc:picChg chg="add mod">
          <ac:chgData name="Mucklow Darren (Staff)" userId="8e59ca1c-6b4b-435e-9886-d435788b9330" providerId="ADAL" clId="{28C84262-5794-44DD-BD06-CEF3836792C8}" dt="2024-05-06T14:23:43.043" v="2525" actId="1076"/>
          <ac:picMkLst>
            <pc:docMk/>
            <pc:sldMk cId="3154243" sldId="320"/>
            <ac:picMk id="8" creationId="{A85D514D-B076-4DEF-BCF4-5DF80562E3AE}"/>
          </ac:picMkLst>
        </pc:picChg>
        <pc:picChg chg="add mod">
          <ac:chgData name="Mucklow Darren (Staff)" userId="8e59ca1c-6b4b-435e-9886-d435788b9330" providerId="ADAL" clId="{28C84262-5794-44DD-BD06-CEF3836792C8}" dt="2024-05-06T14:24:07.009" v="2528" actId="1076"/>
          <ac:picMkLst>
            <pc:docMk/>
            <pc:sldMk cId="3154243" sldId="320"/>
            <ac:picMk id="10" creationId="{D041E9E5-0433-4B5C-B0BD-8EFD34B0B062}"/>
          </ac:picMkLst>
        </pc:picChg>
      </pc:sldChg>
      <pc:sldChg chg="addSp delSp modSp add mod modAnim">
        <pc:chgData name="Mucklow Darren (Staff)" userId="8e59ca1c-6b4b-435e-9886-d435788b9330" providerId="ADAL" clId="{28C84262-5794-44DD-BD06-CEF3836792C8}" dt="2024-05-06T14:42:06.489" v="2756" actId="20577"/>
        <pc:sldMkLst>
          <pc:docMk/>
          <pc:sldMk cId="2374336889" sldId="321"/>
        </pc:sldMkLst>
        <pc:spChg chg="del">
          <ac:chgData name="Mucklow Darren (Staff)" userId="8e59ca1c-6b4b-435e-9886-d435788b9330" providerId="ADAL" clId="{28C84262-5794-44DD-BD06-CEF3836792C8}" dt="2024-05-06T14:34:24.508" v="2544" actId="478"/>
          <ac:spMkLst>
            <pc:docMk/>
            <pc:sldMk cId="2374336889" sldId="321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35:18.487" v="2550" actId="20577"/>
          <ac:spMkLst>
            <pc:docMk/>
            <pc:sldMk cId="2374336889" sldId="321"/>
            <ac:spMk id="4" creationId="{0D3F68AA-E590-4F06-A467-8D508B1F3429}"/>
          </ac:spMkLst>
        </pc:spChg>
        <pc:spChg chg="add mod">
          <ac:chgData name="Mucklow Darren (Staff)" userId="8e59ca1c-6b4b-435e-9886-d435788b9330" providerId="ADAL" clId="{28C84262-5794-44DD-BD06-CEF3836792C8}" dt="2024-05-06T14:35:56.947" v="2611" actId="1076"/>
          <ac:spMkLst>
            <pc:docMk/>
            <pc:sldMk cId="2374336889" sldId="321"/>
            <ac:spMk id="7" creationId="{9266B3C0-6941-42CA-938A-1AB0F830DDC8}"/>
          </ac:spMkLst>
        </pc:spChg>
        <pc:spChg chg="add mod">
          <ac:chgData name="Mucklow Darren (Staff)" userId="8e59ca1c-6b4b-435e-9886-d435788b9330" providerId="ADAL" clId="{28C84262-5794-44DD-BD06-CEF3836792C8}" dt="2024-05-06T14:42:06.489" v="2756" actId="20577"/>
          <ac:spMkLst>
            <pc:docMk/>
            <pc:sldMk cId="2374336889" sldId="321"/>
            <ac:spMk id="8" creationId="{DA1B2E95-B608-49C1-AF9E-419DC7FF7705}"/>
          </ac:spMkLst>
        </pc:spChg>
        <pc:spChg chg="add mod">
          <ac:chgData name="Mucklow Darren (Staff)" userId="8e59ca1c-6b4b-435e-9886-d435788b9330" providerId="ADAL" clId="{28C84262-5794-44DD-BD06-CEF3836792C8}" dt="2024-05-06T14:36:30.217" v="2627" actId="1076"/>
          <ac:spMkLst>
            <pc:docMk/>
            <pc:sldMk cId="2374336889" sldId="321"/>
            <ac:spMk id="9" creationId="{CEE11E86-A90E-4F73-8361-2FAD9CE784AD}"/>
          </ac:spMkLst>
        </pc:spChg>
        <pc:spChg chg="add mod">
          <ac:chgData name="Mucklow Darren (Staff)" userId="8e59ca1c-6b4b-435e-9886-d435788b9330" providerId="ADAL" clId="{28C84262-5794-44DD-BD06-CEF3836792C8}" dt="2024-05-06T14:40:45.741" v="2731" actId="20577"/>
          <ac:spMkLst>
            <pc:docMk/>
            <pc:sldMk cId="2374336889" sldId="321"/>
            <ac:spMk id="10" creationId="{590FAB47-FDBE-4D26-BE72-4F900A0A021D}"/>
          </ac:spMkLst>
        </pc:spChg>
        <pc:spChg chg="add mod">
          <ac:chgData name="Mucklow Darren (Staff)" userId="8e59ca1c-6b4b-435e-9886-d435788b9330" providerId="ADAL" clId="{28C84262-5794-44DD-BD06-CEF3836792C8}" dt="2024-05-06T14:40:11.821" v="2661" actId="16959"/>
          <ac:spMkLst>
            <pc:docMk/>
            <pc:sldMk cId="2374336889" sldId="321"/>
            <ac:spMk id="11" creationId="{24E802E7-A56F-4A79-A815-C845F2DAC908}"/>
          </ac:spMkLst>
        </pc:spChg>
        <pc:spChg chg="add mod">
          <ac:chgData name="Mucklow Darren (Staff)" userId="8e59ca1c-6b4b-435e-9886-d435788b9330" providerId="ADAL" clId="{28C84262-5794-44DD-BD06-CEF3836792C8}" dt="2024-05-06T14:39:52.779" v="2659" actId="1076"/>
          <ac:spMkLst>
            <pc:docMk/>
            <pc:sldMk cId="2374336889" sldId="321"/>
            <ac:spMk id="15" creationId="{64C0BF5B-6F78-4366-AAD5-93DB89A81AAF}"/>
          </ac:spMkLst>
        </pc:spChg>
        <pc:picChg chg="add mod">
          <ac:chgData name="Mucklow Darren (Staff)" userId="8e59ca1c-6b4b-435e-9886-d435788b9330" providerId="ADAL" clId="{28C84262-5794-44DD-BD06-CEF3836792C8}" dt="2024-05-06T14:35:56.947" v="2611" actId="1076"/>
          <ac:picMkLst>
            <pc:docMk/>
            <pc:sldMk cId="2374336889" sldId="321"/>
            <ac:picMk id="5" creationId="{A6341524-0682-4D01-8689-7B97F962A3E0}"/>
          </ac:picMkLst>
        </pc:picChg>
        <pc:picChg chg="add del mod">
          <ac:chgData name="Mucklow Darren (Staff)" userId="8e59ca1c-6b4b-435e-9886-d435788b9330" providerId="ADAL" clId="{28C84262-5794-44DD-BD06-CEF3836792C8}" dt="2024-05-06T14:39:21.438" v="2637" actId="478"/>
          <ac:picMkLst>
            <pc:docMk/>
            <pc:sldMk cId="2374336889" sldId="321"/>
            <ac:picMk id="12" creationId="{603228D1-AE9A-436F-AF73-B8A40036EE62}"/>
          </ac:picMkLst>
        </pc:picChg>
        <pc:picChg chg="add mod">
          <ac:chgData name="Mucklow Darren (Staff)" userId="8e59ca1c-6b4b-435e-9886-d435788b9330" providerId="ADAL" clId="{28C84262-5794-44DD-BD06-CEF3836792C8}" dt="2024-05-06T14:39:36.421" v="2644" actId="1076"/>
          <ac:picMkLst>
            <pc:docMk/>
            <pc:sldMk cId="2374336889" sldId="321"/>
            <ac:picMk id="14" creationId="{A0B8E0B0-780D-4C4B-85BF-43FC855DF389}"/>
          </ac:picMkLst>
        </pc:picChg>
      </pc:sldChg>
      <pc:sldChg chg="add del">
        <pc:chgData name="Mucklow Darren (Staff)" userId="8e59ca1c-6b4b-435e-9886-d435788b9330" providerId="ADAL" clId="{28C84262-5794-44DD-BD06-CEF3836792C8}" dt="2024-05-06T14:23:19.823" v="2523"/>
        <pc:sldMkLst>
          <pc:docMk/>
          <pc:sldMk cId="2138357754" sldId="322"/>
        </pc:sldMkLst>
      </pc:sldChg>
    </pc:docChg>
  </pc:docChgLst>
  <pc:docChgLst>
    <pc:chgData name="Sepideh Modgham" userId="4115b3b6-c566-49ec-8cd3-2d7651a9555d" providerId="ADAL" clId="{6627E8A7-ADD8-4EF9-A3B1-426EA8DC8BF9}"/>
    <pc:docChg chg="undo custSel modSld">
      <pc:chgData name="Sepideh Modgham" userId="4115b3b6-c566-49ec-8cd3-2d7651a9555d" providerId="ADAL" clId="{6627E8A7-ADD8-4EF9-A3B1-426EA8DC8BF9}" dt="2024-08-21T08:45:00.617" v="11" actId="14100"/>
      <pc:docMkLst>
        <pc:docMk/>
      </pc:docMkLst>
      <pc:sldChg chg="addSp delSp modSp mod">
        <pc:chgData name="Sepideh Modgham" userId="4115b3b6-c566-49ec-8cd3-2d7651a9555d" providerId="ADAL" clId="{6627E8A7-ADD8-4EF9-A3B1-426EA8DC8BF9}" dt="2024-08-21T08:45:00.617" v="11" actId="14100"/>
        <pc:sldMkLst>
          <pc:docMk/>
          <pc:sldMk cId="4122723813" sldId="305"/>
        </pc:sldMkLst>
        <pc:picChg chg="del">
          <ac:chgData name="Sepideh Modgham" userId="4115b3b6-c566-49ec-8cd3-2d7651a9555d" providerId="ADAL" clId="{6627E8A7-ADD8-4EF9-A3B1-426EA8DC8BF9}" dt="2024-08-21T08:44:50.732" v="8" actId="478"/>
          <ac:picMkLst>
            <pc:docMk/>
            <pc:sldMk cId="4122723813" sldId="305"/>
            <ac:picMk id="3" creationId="{A24AAA1D-0A38-4B2C-B082-081E147A6E24}"/>
          </ac:picMkLst>
        </pc:picChg>
        <pc:picChg chg="add mod">
          <ac:chgData name="Sepideh Modgham" userId="4115b3b6-c566-49ec-8cd3-2d7651a9555d" providerId="ADAL" clId="{6627E8A7-ADD8-4EF9-A3B1-426EA8DC8BF9}" dt="2024-08-21T08:45:00.617" v="11" actId="14100"/>
          <ac:picMkLst>
            <pc:docMk/>
            <pc:sldMk cId="4122723813" sldId="305"/>
            <ac:picMk id="4" creationId="{5ECCE597-2DEA-3F46-4C63-C33392EC045F}"/>
          </ac:picMkLst>
        </pc:picChg>
      </pc:sldChg>
      <pc:sldChg chg="modSp mod">
        <pc:chgData name="Sepideh Modgham" userId="4115b3b6-c566-49ec-8cd3-2d7651a9555d" providerId="ADAL" clId="{6627E8A7-ADD8-4EF9-A3B1-426EA8DC8BF9}" dt="2024-08-21T08:41:11.433" v="7" actId="1076"/>
        <pc:sldMkLst>
          <pc:docMk/>
          <pc:sldMk cId="2756354013" sldId="316"/>
        </pc:sldMkLst>
        <pc:spChg chg="mod">
          <ac:chgData name="Sepideh Modgham" userId="4115b3b6-c566-49ec-8cd3-2d7651a9555d" providerId="ADAL" clId="{6627E8A7-ADD8-4EF9-A3B1-426EA8DC8BF9}" dt="2024-08-21T08:41:11.433" v="7" actId="1076"/>
          <ac:spMkLst>
            <pc:docMk/>
            <pc:sldMk cId="2756354013" sldId="316"/>
            <ac:spMk id="11" creationId="{FDFD96A2-D2EE-40C0-A538-0982A6937F0A}"/>
          </ac:spMkLst>
        </pc:spChg>
        <pc:picChg chg="mod">
          <ac:chgData name="Sepideh Modgham" userId="4115b3b6-c566-49ec-8cd3-2d7651a9555d" providerId="ADAL" clId="{6627E8A7-ADD8-4EF9-A3B1-426EA8DC8BF9}" dt="2024-08-21T08:41:05.893" v="6" actId="1076"/>
          <ac:picMkLst>
            <pc:docMk/>
            <pc:sldMk cId="2756354013" sldId="316"/>
            <ac:picMk id="10" creationId="{FF269D43-23CD-4951-8FDB-22772ADA0369}"/>
          </ac:picMkLst>
        </pc:picChg>
        <pc:cxnChg chg="mod">
          <ac:chgData name="Sepideh Modgham" userId="4115b3b6-c566-49ec-8cd3-2d7651a9555d" providerId="ADAL" clId="{6627E8A7-ADD8-4EF9-A3B1-426EA8DC8BF9}" dt="2024-08-21T08:40:57.718" v="4" actId="14100"/>
          <ac:cxnSpMkLst>
            <pc:docMk/>
            <pc:sldMk cId="2756354013" sldId="316"/>
            <ac:cxnSpMk id="13" creationId="{EFACE0BB-52DA-4DB2-9658-590480C54B78}"/>
          </ac:cxnSpMkLst>
        </pc:cxnChg>
        <pc:cxnChg chg="mod">
          <ac:chgData name="Sepideh Modgham" userId="4115b3b6-c566-49ec-8cd3-2d7651a9555d" providerId="ADAL" clId="{6627E8A7-ADD8-4EF9-A3B1-426EA8DC8BF9}" dt="2024-08-21T08:40:51.424" v="3" actId="14100"/>
          <ac:cxnSpMkLst>
            <pc:docMk/>
            <pc:sldMk cId="2756354013" sldId="316"/>
            <ac:cxnSpMk id="14" creationId="{6E0EA46E-ED81-4481-BD91-2D378078AEA5}"/>
          </ac:cxnSpMkLst>
        </pc:cxnChg>
      </pc:sldChg>
    </pc:docChg>
  </pc:docChgLst>
  <pc:docChgLst>
    <pc:chgData name="Mucklow Darren (Staff)" userId="8e59ca1c-6b4b-435e-9886-d435788b9330" providerId="ADAL" clId="{7952F5CA-0FFF-48D4-9B00-DB05A786EEE8}"/>
    <pc:docChg chg="undo custSel addSld delSld modSld">
      <pc:chgData name="Mucklow Darren (Staff)" userId="8e59ca1c-6b4b-435e-9886-d435788b9330" providerId="ADAL" clId="{7952F5CA-0FFF-48D4-9B00-DB05A786EEE8}" dt="2024-04-02T20:41:26.887" v="716" actId="20577"/>
      <pc:docMkLst>
        <pc:docMk/>
      </pc:docMkLst>
      <pc:sldChg chg="modSp mod">
        <pc:chgData name="Mucklow Darren (Staff)" userId="8e59ca1c-6b4b-435e-9886-d435788b9330" providerId="ADAL" clId="{7952F5CA-0FFF-48D4-9B00-DB05A786EEE8}" dt="2024-04-02T20:37:42.670" v="651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7952F5CA-0FFF-48D4-9B00-DB05A786EEE8}" dt="2024-04-02T20:37:42.670" v="651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delSp modSp mod">
        <pc:chgData name="Mucklow Darren (Staff)" userId="8e59ca1c-6b4b-435e-9886-d435788b9330" providerId="ADAL" clId="{7952F5CA-0FFF-48D4-9B00-DB05A786EEE8}" dt="2024-04-02T20:16:00.091" v="7" actId="1076"/>
        <pc:sldMkLst>
          <pc:docMk/>
          <pc:sldMk cId="2560104069" sldId="297"/>
        </pc:sldMkLst>
        <pc:graphicFrameChg chg="add del mod">
          <ac:chgData name="Mucklow Darren (Staff)" userId="8e59ca1c-6b4b-435e-9886-d435788b9330" providerId="ADAL" clId="{7952F5CA-0FFF-48D4-9B00-DB05A786EEE8}" dt="2024-04-02T20:15:24.126" v="3"/>
          <ac:graphicFrameMkLst>
            <pc:docMk/>
            <pc:sldMk cId="2560104069" sldId="297"/>
            <ac:graphicFrameMk id="2" creationId="{CFE5E31A-AE00-4E08-A532-84255BCD317C}"/>
          </ac:graphicFrameMkLst>
        </pc:graphicFrameChg>
        <pc:picChg chg="add mod">
          <ac:chgData name="Mucklow Darren (Staff)" userId="8e59ca1c-6b4b-435e-9886-d435788b9330" providerId="ADAL" clId="{7952F5CA-0FFF-48D4-9B00-DB05A786EEE8}" dt="2024-04-02T20:16:00.091" v="7" actId="1076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7952F5CA-0FFF-48D4-9B00-DB05A786EEE8}" dt="2024-04-02T20:16:49.091" v="39" actId="47"/>
        <pc:sldMkLst>
          <pc:docMk/>
          <pc:sldMk cId="780416996" sldId="300"/>
        </pc:sldMkLst>
      </pc:sldChg>
      <pc:sldChg chg="del">
        <pc:chgData name="Mucklow Darren (Staff)" userId="8e59ca1c-6b4b-435e-9886-d435788b9330" providerId="ADAL" clId="{7952F5CA-0FFF-48D4-9B00-DB05A786EEE8}" dt="2024-04-02T20:16:49.628" v="40" actId="47"/>
        <pc:sldMkLst>
          <pc:docMk/>
          <pc:sldMk cId="3136223417" sldId="303"/>
        </pc:sldMkLst>
      </pc:sldChg>
      <pc:sldChg chg="del">
        <pc:chgData name="Mucklow Darren (Staff)" userId="8e59ca1c-6b4b-435e-9886-d435788b9330" providerId="ADAL" clId="{7952F5CA-0FFF-48D4-9B00-DB05A786EEE8}" dt="2024-04-02T20:16:43.497" v="38" actId="47"/>
        <pc:sldMkLst>
          <pc:docMk/>
          <pc:sldMk cId="3692862712" sldId="304"/>
        </pc:sldMkLst>
      </pc:sldChg>
      <pc:sldChg chg="add del">
        <pc:chgData name="Mucklow Darren (Staff)" userId="8e59ca1c-6b4b-435e-9886-d435788b9330" providerId="ADAL" clId="{7952F5CA-0FFF-48D4-9B00-DB05A786EEE8}" dt="2024-04-02T20:16:51.424" v="42" actId="47"/>
        <pc:sldMkLst>
          <pc:docMk/>
          <pc:sldMk cId="4122723813" sldId="305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34:37.258" v="569" actId="207"/>
        <pc:sldMkLst>
          <pc:docMk/>
          <pc:sldMk cId="666632927" sldId="306"/>
        </pc:sldMkLst>
        <pc:spChg chg="mod">
          <ac:chgData name="Mucklow Darren (Staff)" userId="8e59ca1c-6b4b-435e-9886-d435788b9330" providerId="ADAL" clId="{7952F5CA-0FFF-48D4-9B00-DB05A786EEE8}" dt="2024-04-02T20:28:51.289" v="518" actId="1076"/>
          <ac:spMkLst>
            <pc:docMk/>
            <pc:sldMk cId="666632927" sldId="306"/>
            <ac:spMk id="2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4" creationId="{C57022BB-C801-4967-ABF5-F658D988FCFE}"/>
          </ac:spMkLst>
        </pc:spChg>
        <pc:spChg chg="add mod">
          <ac:chgData name="Mucklow Darren (Staff)" userId="8e59ca1c-6b4b-435e-9886-d435788b9330" providerId="ADAL" clId="{7952F5CA-0FFF-48D4-9B00-DB05A786EEE8}" dt="2024-04-02T20:29:12.713" v="521" actId="1076"/>
          <ac:spMkLst>
            <pc:docMk/>
            <pc:sldMk cId="666632927" sldId="306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0:06.786" v="73" actId="20577"/>
          <ac:spMkLst>
            <pc:docMk/>
            <pc:sldMk cId="666632927" sldId="306"/>
            <ac:spMk id="6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6:11.817" v="410" actId="478"/>
          <ac:spMkLst>
            <pc:docMk/>
            <pc:sldMk cId="666632927" sldId="306"/>
            <ac:spMk id="7" creationId="{1C0C0290-F63E-4370-BC5C-DAC2EE135A6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8" creationId="{DA2DC028-4968-4A8C-ADEF-4BBF5E91F72C}"/>
          </ac:spMkLst>
        </pc:spChg>
        <pc:spChg chg="add mod">
          <ac:chgData name="Mucklow Darren (Staff)" userId="8e59ca1c-6b4b-435e-9886-d435788b9330" providerId="ADAL" clId="{7952F5CA-0FFF-48D4-9B00-DB05A786EEE8}" dt="2024-04-02T20:30:04.347" v="532" actId="1076"/>
          <ac:spMkLst>
            <pc:docMk/>
            <pc:sldMk cId="666632927" sldId="306"/>
            <ac:spMk id="9" creationId="{8AED154F-ECA5-45AF-8C07-252AF94ACB3E}"/>
          </ac:spMkLst>
        </pc:spChg>
        <pc:spChg chg="add mod">
          <ac:chgData name="Mucklow Darren (Staff)" userId="8e59ca1c-6b4b-435e-9886-d435788b9330" providerId="ADAL" clId="{7952F5CA-0FFF-48D4-9B00-DB05A786EEE8}" dt="2024-04-02T20:29:56.151" v="530" actId="1076"/>
          <ac:spMkLst>
            <pc:docMk/>
            <pc:sldMk cId="666632927" sldId="306"/>
            <ac:spMk id="10" creationId="{765F223C-4C24-4B26-BDE8-6972CB7DEE77}"/>
          </ac:spMkLst>
        </pc:spChg>
        <pc:spChg chg="add mod">
          <ac:chgData name="Mucklow Darren (Staff)" userId="8e59ca1c-6b4b-435e-9886-d435788b9330" providerId="ADAL" clId="{7952F5CA-0FFF-48D4-9B00-DB05A786EEE8}" dt="2024-04-02T20:31:25.795" v="553" actId="1076"/>
          <ac:spMkLst>
            <pc:docMk/>
            <pc:sldMk cId="666632927" sldId="306"/>
            <ac:spMk id="11" creationId="{7B951421-900B-4D00-A576-31849C6B0FFB}"/>
          </ac:spMkLst>
        </pc:spChg>
        <pc:spChg chg="add mod">
          <ac:chgData name="Mucklow Darren (Staff)" userId="8e59ca1c-6b4b-435e-9886-d435788b9330" providerId="ADAL" clId="{7952F5CA-0FFF-48D4-9B00-DB05A786EEE8}" dt="2024-04-02T20:31:13.856" v="551" actId="1038"/>
          <ac:spMkLst>
            <pc:docMk/>
            <pc:sldMk cId="666632927" sldId="306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7952F5CA-0FFF-48D4-9B00-DB05A786EEE8}" dt="2024-04-02T20:34:32.214" v="567" actId="207"/>
          <ac:spMkLst>
            <pc:docMk/>
            <pc:sldMk cId="666632927" sldId="306"/>
            <ac:spMk id="13" creationId="{6F56718F-D39E-49C9-B785-F085C3D5C1A7}"/>
          </ac:spMkLst>
        </pc:spChg>
        <pc:spChg chg="add mod">
          <ac:chgData name="Mucklow Darren (Staff)" userId="8e59ca1c-6b4b-435e-9886-d435788b9330" providerId="ADAL" clId="{7952F5CA-0FFF-48D4-9B00-DB05A786EEE8}" dt="2024-04-02T20:34:37.258" v="569" actId="207"/>
          <ac:spMkLst>
            <pc:docMk/>
            <pc:sldMk cId="666632927" sldId="306"/>
            <ac:spMk id="14" creationId="{4B0A4414-B2B2-4361-BE76-A40C6CD89D72}"/>
          </ac:spMkLst>
        </pc:spChg>
        <pc:picChg chg="add mod">
          <ac:chgData name="Mucklow Darren (Staff)" userId="8e59ca1c-6b4b-435e-9886-d435788b9330" providerId="ADAL" clId="{7952F5CA-0FFF-48D4-9B00-DB05A786EEE8}" dt="2024-04-02T20:30:00.352" v="531" actId="1076"/>
          <ac:picMkLst>
            <pc:docMk/>
            <pc:sldMk cId="666632927" sldId="306"/>
            <ac:picMk id="15" creationId="{FDBC8690-ABDE-481C-AE92-27B17B574F46}"/>
          </ac:picMkLst>
        </pc:picChg>
        <pc:picChg chg="add mod">
          <ac:chgData name="Mucklow Darren (Staff)" userId="8e59ca1c-6b4b-435e-9886-d435788b9330" providerId="ADAL" clId="{7952F5CA-0FFF-48D4-9B00-DB05A786EEE8}" dt="2024-04-02T20:31:18.174" v="552" actId="1440"/>
          <ac:picMkLst>
            <pc:docMk/>
            <pc:sldMk cId="666632927" sldId="306"/>
            <ac:picMk id="17" creationId="{BFA4DE57-A748-406A-935E-049539C89C89}"/>
          </ac:picMkLst>
        </pc:picChg>
      </pc:sldChg>
      <pc:sldChg chg="add">
        <pc:chgData name="Mucklow Darren (Staff)" userId="8e59ca1c-6b4b-435e-9886-d435788b9330" providerId="ADAL" clId="{7952F5CA-0FFF-48D4-9B00-DB05A786EEE8}" dt="2024-04-02T20:25:07.322" v="399"/>
        <pc:sldMkLst>
          <pc:docMk/>
          <pc:sldMk cId="1682069488" sldId="307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41:26.887" v="716" actId="20577"/>
        <pc:sldMkLst>
          <pc:docMk/>
          <pc:sldMk cId="3807406996" sldId="308"/>
        </pc:sldMkLst>
        <pc:spChg chg="mod">
          <ac:chgData name="Mucklow Darren (Staff)" userId="8e59ca1c-6b4b-435e-9886-d435788b9330" providerId="ADAL" clId="{7952F5CA-0FFF-48D4-9B00-DB05A786EEE8}" dt="2024-04-02T20:39:15.557" v="669" actId="1076"/>
          <ac:spMkLst>
            <pc:docMk/>
            <pc:sldMk cId="3807406996" sldId="308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7952F5CA-0FFF-48D4-9B00-DB05A786EEE8}" dt="2024-04-02T20:39:21.045" v="670" actId="1076"/>
          <ac:spMkLst>
            <pc:docMk/>
            <pc:sldMk cId="3807406996" sldId="308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7:19.378" v="509" actId="1076"/>
          <ac:spMkLst>
            <pc:docMk/>
            <pc:sldMk cId="3807406996" sldId="308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7952F5CA-0FFF-48D4-9B00-DB05A786EEE8}" dt="2024-04-02T20:27:09.955" v="507" actId="478"/>
          <ac:spMkLst>
            <pc:docMk/>
            <pc:sldMk cId="3807406996" sldId="308"/>
            <ac:spMk id="12" creationId="{C7046374-57A6-455A-9488-0E41CAC3089A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3" creationId="{6F56718F-D39E-49C9-B785-F085C3D5C1A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4" creationId="{4B0A4414-B2B2-4361-BE76-A40C6CD89D72}"/>
          </ac:spMkLst>
        </pc:spChg>
        <pc:spChg chg="add mod">
          <ac:chgData name="Mucklow Darren (Staff)" userId="8e59ca1c-6b4b-435e-9886-d435788b9330" providerId="ADAL" clId="{7952F5CA-0FFF-48D4-9B00-DB05A786EEE8}" dt="2024-04-02T20:41:26.887" v="716" actId="20577"/>
          <ac:spMkLst>
            <pc:docMk/>
            <pc:sldMk cId="3807406996" sldId="308"/>
            <ac:spMk id="17" creationId="{EEECB64B-BB21-4BEF-B15B-30A17DA652EC}"/>
          </ac:spMkLst>
        </pc:spChg>
        <pc:spChg chg="add mod">
          <ac:chgData name="Mucklow Darren (Staff)" userId="8e59ca1c-6b4b-435e-9886-d435788b9330" providerId="ADAL" clId="{7952F5CA-0FFF-48D4-9B00-DB05A786EEE8}" dt="2024-04-02T20:41:24.279" v="715" actId="1076"/>
          <ac:spMkLst>
            <pc:docMk/>
            <pc:sldMk cId="3807406996" sldId="308"/>
            <ac:spMk id="20" creationId="{225515A0-3DD9-463B-A74E-1D0740146692}"/>
          </ac:spMkLst>
        </pc:spChg>
        <pc:spChg chg="add mod">
          <ac:chgData name="Mucklow Darren (Staff)" userId="8e59ca1c-6b4b-435e-9886-d435788b9330" providerId="ADAL" clId="{7952F5CA-0FFF-48D4-9B00-DB05A786EEE8}" dt="2024-04-02T20:41:19.440" v="713" actId="1076"/>
          <ac:spMkLst>
            <pc:docMk/>
            <pc:sldMk cId="3807406996" sldId="308"/>
            <ac:spMk id="23" creationId="{58B573AA-8B83-405C-B918-E57AB7246D17}"/>
          </ac:spMkLst>
        </pc:spChg>
        <pc:picChg chg="add del mod">
          <ac:chgData name="Mucklow Darren (Staff)" userId="8e59ca1c-6b4b-435e-9886-d435788b9330" providerId="ADAL" clId="{7952F5CA-0FFF-48D4-9B00-DB05A786EEE8}" dt="2024-04-02T20:33:05.999" v="557" actId="478"/>
          <ac:picMkLst>
            <pc:docMk/>
            <pc:sldMk cId="3807406996" sldId="308"/>
            <ac:picMk id="7" creationId="{C3C8B38D-8DB8-48FF-AA4D-47F89C0750B8}"/>
          </ac:picMkLst>
        </pc:picChg>
        <pc:picChg chg="add mod">
          <ac:chgData name="Mucklow Darren (Staff)" userId="8e59ca1c-6b4b-435e-9886-d435788b9330" providerId="ADAL" clId="{7952F5CA-0FFF-48D4-9B00-DB05A786EEE8}" dt="2024-04-02T20:40:12.331" v="675" actId="1076"/>
          <ac:picMkLst>
            <pc:docMk/>
            <pc:sldMk cId="3807406996" sldId="308"/>
            <ac:picMk id="16" creationId="{6FC971C9-7C27-4CB1-936E-1E21AFCDA27D}"/>
          </ac:picMkLst>
        </pc:picChg>
        <pc:picChg chg="add mod">
          <ac:chgData name="Mucklow Darren (Staff)" userId="8e59ca1c-6b4b-435e-9886-d435788b9330" providerId="ADAL" clId="{7952F5CA-0FFF-48D4-9B00-DB05A786EEE8}" dt="2024-04-02T20:40:15.943" v="676" actId="1076"/>
          <ac:picMkLst>
            <pc:docMk/>
            <pc:sldMk cId="3807406996" sldId="308"/>
            <ac:picMk id="19" creationId="{85AF3FAF-A166-4C45-8CBB-6431A5A66F2E}"/>
          </ac:picMkLst>
        </pc:picChg>
        <pc:picChg chg="add mod">
          <ac:chgData name="Mucklow Darren (Staff)" userId="8e59ca1c-6b4b-435e-9886-d435788b9330" providerId="ADAL" clId="{7952F5CA-0FFF-48D4-9B00-DB05A786EEE8}" dt="2024-04-02T20:40:31.549" v="681" actId="1440"/>
          <ac:picMkLst>
            <pc:docMk/>
            <pc:sldMk cId="3807406996" sldId="308"/>
            <ac:picMk id="22" creationId="{DF06B558-7B63-441F-98EB-D5741834FD89}"/>
          </ac:picMkLst>
        </pc:picChg>
      </pc:sldChg>
      <pc:sldChg chg="modSp add mod">
        <pc:chgData name="Mucklow Darren (Staff)" userId="8e59ca1c-6b4b-435e-9886-d435788b9330" providerId="ADAL" clId="{7952F5CA-0FFF-48D4-9B00-DB05A786EEE8}" dt="2024-04-02T20:36:22.239" v="623" actId="20577"/>
        <pc:sldMkLst>
          <pc:docMk/>
          <pc:sldMk cId="4095153055" sldId="309"/>
        </pc:sldMkLst>
        <pc:spChg chg="mod">
          <ac:chgData name="Mucklow Darren (Staff)" userId="8e59ca1c-6b4b-435e-9886-d435788b9330" providerId="ADAL" clId="{7952F5CA-0FFF-48D4-9B00-DB05A786EEE8}" dt="2024-04-02T20:36:22.239" v="623" actId="20577"/>
          <ac:spMkLst>
            <pc:docMk/>
            <pc:sldMk cId="4095153055" sldId="309"/>
            <ac:spMk id="6" creationId="{00000000-0000-0000-0000-000000000000}"/>
          </ac:spMkLst>
        </pc:spChg>
      </pc:sldChg>
      <pc:sldChg chg="modSp add mod">
        <pc:chgData name="Mucklow Darren (Staff)" userId="8e59ca1c-6b4b-435e-9886-d435788b9330" providerId="ADAL" clId="{7952F5CA-0FFF-48D4-9B00-DB05A786EEE8}" dt="2024-04-02T20:36:32.445" v="642" actId="20577"/>
        <pc:sldMkLst>
          <pc:docMk/>
          <pc:sldMk cId="1686815016" sldId="310"/>
        </pc:sldMkLst>
        <pc:spChg chg="mod">
          <ac:chgData name="Mucklow Darren (Staff)" userId="8e59ca1c-6b4b-435e-9886-d435788b9330" providerId="ADAL" clId="{7952F5CA-0FFF-48D4-9B00-DB05A786EEE8}" dt="2024-04-02T20:36:32.445" v="642" actId="20577"/>
          <ac:spMkLst>
            <pc:docMk/>
            <pc:sldMk cId="1686815016" sldId="310"/>
            <ac:spMk id="6" creationId="{00000000-0000-0000-0000-000000000000}"/>
          </ac:spMkLst>
        </pc:spChg>
      </pc:sldChg>
    </pc:docChg>
  </pc:docChgLst>
  <pc:docChgLst>
    <pc:chgData name="Mucklow Darren (Staff)" userId="8e59ca1c-6b4b-435e-9886-d435788b9330" providerId="ADAL" clId="{5BC23C9D-309A-4E61-B2A8-DDB5BAB1393A}"/>
    <pc:docChg chg="modSld">
      <pc:chgData name="Mucklow Darren (Staff)" userId="8e59ca1c-6b4b-435e-9886-d435788b9330" providerId="ADAL" clId="{5BC23C9D-309A-4E61-B2A8-DDB5BAB1393A}" dt="2024-06-23T17:38:41.443" v="1" actId="20577"/>
      <pc:docMkLst>
        <pc:docMk/>
      </pc:docMkLst>
      <pc:sldChg chg="modSp">
        <pc:chgData name="Mucklow Darren (Staff)" userId="8e59ca1c-6b4b-435e-9886-d435788b9330" providerId="ADAL" clId="{5BC23C9D-309A-4E61-B2A8-DDB5BAB1393A}" dt="2024-06-23T17:38:41.443" v="1" actId="20577"/>
        <pc:sldMkLst>
          <pc:docMk/>
          <pc:sldMk cId="3104982379" sldId="311"/>
        </pc:sldMkLst>
        <pc:spChg chg="mod">
          <ac:chgData name="Mucklow Darren (Staff)" userId="8e59ca1c-6b4b-435e-9886-d435788b9330" providerId="ADAL" clId="{5BC23C9D-309A-4E61-B2A8-DDB5BAB1393A}" dt="2024-06-23T17:38:38.959" v="0" actId="20577"/>
          <ac:spMkLst>
            <pc:docMk/>
            <pc:sldMk cId="3104982379" sldId="311"/>
            <ac:spMk id="11" creationId="{8B2AF362-A6CE-453D-85C0-43006CAF5C02}"/>
          </ac:spMkLst>
        </pc:spChg>
        <pc:spChg chg="mod">
          <ac:chgData name="Mucklow Darren (Staff)" userId="8e59ca1c-6b4b-435e-9886-d435788b9330" providerId="ADAL" clId="{5BC23C9D-309A-4E61-B2A8-DDB5BAB1393A}" dt="2024-06-23T17:38:41.443" v="1" actId="20577"/>
          <ac:spMkLst>
            <pc:docMk/>
            <pc:sldMk cId="3104982379" sldId="311"/>
            <ac:spMk id="22" creationId="{8637DC60-D2A8-4D6F-A91D-59311BD177BF}"/>
          </ac:spMkLst>
        </pc:sp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20:21:27.493" v="1214"/>
        <pc:sldMkLst>
          <pc:docMk/>
          <pc:sldMk cId="3136223417" sldId="303"/>
        </pc:sldMkLst>
        <pc:spChg chg="mod">
          <ac:chgData name="Mucklow Darren (Staff)" userId="8e59ca1c-6b4b-435e-9886-d435788b9330" providerId="ADAL" clId="{5D3D8AAC-73D8-4B2F-9BC7-91A0F16F2439}" dt="2023-05-31T19:37:54.931" v="1036" actId="20577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5D3D8AAC-73D8-4B2F-9BC7-91A0F16F2439}" dt="2023-05-31T19:36:13.390" v="1005" actId="20577"/>
          <ac:spMkLst>
            <pc:docMk/>
            <pc:sldMk cId="3136223417" sldId="303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5D3D8AAC-73D8-4B2F-9BC7-91A0F16F2439}" dt="2023-05-31T19:36:51.285" v="1014" actId="1076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41:01.758" v="1151" actId="20577"/>
          <ac:spMkLst>
            <pc:docMk/>
            <pc:sldMk cId="3136223417" sldId="303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5D3D8AAC-73D8-4B2F-9BC7-91A0F16F2439}" dt="2023-05-31T19:40:58.212" v="1150"/>
          <ac:spMkLst>
            <pc:docMk/>
            <pc:sldMk cId="3136223417" sldId="303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5D3D8AAC-73D8-4B2F-9BC7-91A0F16F2439}" dt="2023-05-31T19:39:55.571" v="1133" actId="20577"/>
          <ac:spMkLst>
            <pc:docMk/>
            <pc:sldMk cId="3136223417" sldId="303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5D3D8AAC-73D8-4B2F-9BC7-91A0F16F2439}" dt="2023-05-31T19:41:33.340" v="1177" actId="13822"/>
          <ac:spMkLst>
            <pc:docMk/>
            <pc:sldMk cId="3136223417" sldId="303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5D3D8AAC-73D8-4B2F-9BC7-91A0F16F2439}" dt="2023-05-31T19:40:04.565" v="1137" actId="20577"/>
          <ac:spMkLst>
            <pc:docMk/>
            <pc:sldMk cId="3136223417" sldId="303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5D3D8AAC-73D8-4B2F-9BC7-91A0F16F2439}" dt="2023-05-31T19:40:29.609" v="1142" actId="16959"/>
          <ac:spMkLst>
            <pc:docMk/>
            <pc:sldMk cId="3136223417" sldId="303"/>
            <ac:spMk id="12" creationId="{38A81192-8EFA-451D-96BE-FC90CA95D4F6}"/>
          </ac:spMkLst>
        </pc:spChg>
      </pc:sldChg>
      <pc:sldChg chg="modSp add">
        <pc:chgData name="Mucklow Darren (Staff)" userId="8e59ca1c-6b4b-435e-9886-d435788b9330" providerId="ADAL" clId="{5D3D8AAC-73D8-4B2F-9BC7-91A0F16F2439}" dt="2023-05-31T20:43:41.502" v="1221" actId="20577"/>
        <pc:sldMkLst>
          <pc:docMk/>
          <pc:sldMk cId="3692862712" sldId="304"/>
        </pc:sldMkLst>
        <pc:spChg chg="mod">
          <ac:chgData name="Mucklow Darren (Staff)" userId="8e59ca1c-6b4b-435e-9886-d435788b9330" providerId="ADAL" clId="{5D3D8AAC-73D8-4B2F-9BC7-91A0F16F2439}" dt="2023-05-31T20:43:41.502" v="1221" actId="20577"/>
          <ac:spMkLst>
            <pc:docMk/>
            <pc:sldMk cId="3692862712" sldId="304"/>
            <ac:spMk id="3" creationId="{F2AA4260-BC72-4FE5-BD42-BEC670CD09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4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 E2.11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2: Sketching Quadratics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– Factorising and completing the Square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06BB08DC-F8F2-42D0-8828-735F99804E7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3590" y="2546426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06BB08DC-F8F2-42D0-8828-735F99804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590" y="2546426"/>
                <a:ext cx="3528392" cy="734068"/>
              </a:xfrm>
              <a:prstGeom prst="rect">
                <a:avLst/>
              </a:prstGeom>
              <a:blipFill>
                <a:blip r:embed="rId2"/>
                <a:stretch>
                  <a:fillRect l="-10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8C2016FA-A6B6-4C50-B2F5-511979136D29}"/>
              </a:ext>
            </a:extLst>
          </p:cNvPr>
          <p:cNvSpPr txBox="1"/>
          <p:nvPr/>
        </p:nvSpPr>
        <p:spPr>
          <a:xfrm>
            <a:off x="500727" y="1676895"/>
            <a:ext cx="36022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Factorise and solve.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035937-10FD-4608-91A2-81460B65C13F}"/>
              </a:ext>
            </a:extLst>
          </p:cNvPr>
          <p:cNvSpPr txBox="1"/>
          <p:nvPr/>
        </p:nvSpPr>
        <p:spPr>
          <a:xfrm>
            <a:off x="8177174" y="1809607"/>
            <a:ext cx="3348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Complete the Square.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A4A133FF-BF16-4738-822C-968D69F4A5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3590" y="3834288"/>
                <a:ext cx="3528392" cy="7340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+15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A4A133FF-BF16-4738-822C-968D69F4A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590" y="3834288"/>
                <a:ext cx="3528392" cy="7340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1D124E6D-532E-4D76-8DBD-A950F7B5B6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03590" y="5257451"/>
                <a:ext cx="3528392" cy="7340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−64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1D124E6D-532E-4D76-8DBD-A950F7B5B6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590" y="5257451"/>
                <a:ext cx="3528392" cy="7340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404BB07B-11D1-5403-3438-E9556A9CE0D6}"/>
              </a:ext>
            </a:extLst>
          </p:cNvPr>
          <p:cNvGrpSpPr/>
          <p:nvPr/>
        </p:nvGrpSpPr>
        <p:grpSpPr>
          <a:xfrm>
            <a:off x="9302966" y="1257976"/>
            <a:ext cx="3092400" cy="612000"/>
            <a:chOff x="7934325" y="2798018"/>
            <a:chExt cx="3091066" cy="6221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B3757B3-B3B3-794E-B414-46459DEA58BB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&quot;Not Allowed&quot; Symbol 6">
              <a:extLst>
                <a:ext uri="{FF2B5EF4-FFF2-40B4-BE49-F238E27FC236}">
                  <a16:creationId xmlns:a16="http://schemas.microsoft.com/office/drawing/2014/main" id="{B08FBCBE-D365-D96F-85AA-52145F637B11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FC01701-2F6C-6D27-4FD2-F6140F7535FE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14EE378-CA5C-CED4-B139-D364E256EC53}"/>
                  </a:ext>
                </a:extLst>
              </p:cNvPr>
              <p:cNvSpPr txBox="1"/>
              <p:nvPr/>
            </p:nvSpPr>
            <p:spPr>
              <a:xfrm>
                <a:off x="323354" y="2278115"/>
                <a:ext cx="3528393" cy="1072634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1" dirty="0"/>
              </a:p>
              <a:p>
                <a:endParaRPr lang="en-GB" sz="9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𝒐𝒓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14EE378-CA5C-CED4-B139-D364E256E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54" y="2278115"/>
                <a:ext cx="3528393" cy="1072634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4D4DD5-0C12-2B91-DD69-D6755398D1B9}"/>
                  </a:ext>
                </a:extLst>
              </p:cNvPr>
              <p:cNvSpPr txBox="1"/>
              <p:nvPr/>
            </p:nvSpPr>
            <p:spPr>
              <a:xfrm>
                <a:off x="323354" y="3596901"/>
                <a:ext cx="3528393" cy="1072634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1" dirty="0"/>
              </a:p>
              <a:p>
                <a:endParaRPr lang="en-GB" sz="9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𝒐𝒓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4D4DD5-0C12-2B91-DD69-D6755398D1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54" y="3596901"/>
                <a:ext cx="3528393" cy="1072634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AD6A9B-D1E9-DE5B-959D-3262BC4E1C1F}"/>
                  </a:ext>
                </a:extLst>
              </p:cNvPr>
              <p:cNvSpPr txBox="1"/>
              <p:nvPr/>
            </p:nvSpPr>
            <p:spPr>
              <a:xfrm>
                <a:off x="323354" y="4953712"/>
                <a:ext cx="3528393" cy="1089660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1" dirty="0"/>
              </a:p>
              <a:p>
                <a:endParaRPr lang="en-GB" sz="1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𝒐𝒓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b="1" i="1" dirty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AD6A9B-D1E9-DE5B-959D-3262BC4E1C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54" y="4953712"/>
                <a:ext cx="3528393" cy="1089660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F9C683D-2B57-717D-F1A4-CE68230744CC}"/>
                  </a:ext>
                </a:extLst>
              </p:cNvPr>
              <p:cNvSpPr txBox="1"/>
              <p:nvPr/>
            </p:nvSpPr>
            <p:spPr>
              <a:xfrm>
                <a:off x="8283825" y="2492308"/>
                <a:ext cx="3528393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</a:rPr>
                        <m:t> − 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F9C683D-2B57-717D-F1A4-CE6823074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3825" y="2492308"/>
                <a:ext cx="3528393" cy="520001"/>
              </a:xfrm>
              <a:prstGeom prst="roundRect">
                <a:avLst/>
              </a:prstGeom>
              <a:blipFill>
                <a:blip r:embed="rId8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2CDC69-CAE0-231E-E329-1FC6EAA61913}"/>
                  </a:ext>
                </a:extLst>
              </p:cNvPr>
              <p:cNvSpPr txBox="1"/>
              <p:nvPr/>
            </p:nvSpPr>
            <p:spPr>
              <a:xfrm>
                <a:off x="8283825" y="3846438"/>
                <a:ext cx="3528393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02CDC69-CAE0-231E-E329-1FC6EAA619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3825" y="3846438"/>
                <a:ext cx="3528393" cy="520001"/>
              </a:xfrm>
              <a:prstGeom prst="roundRect">
                <a:avLst/>
              </a:prstGeom>
              <a:blipFill>
                <a:blip r:embed="rId9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17121EA-4941-84B0-BDBE-4DC44B2E5C4F}"/>
                  </a:ext>
                </a:extLst>
              </p:cNvPr>
              <p:cNvSpPr txBox="1"/>
              <p:nvPr/>
            </p:nvSpPr>
            <p:spPr>
              <a:xfrm>
                <a:off x="8340255" y="5257451"/>
                <a:ext cx="3528393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1">
                          <a:latin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17121EA-4941-84B0-BDBE-4DC44B2E5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0255" y="5257451"/>
                <a:ext cx="3528393" cy="520001"/>
              </a:xfrm>
              <a:prstGeom prst="roundRect">
                <a:avLst/>
              </a:prstGeom>
              <a:blipFill>
                <a:blip r:embed="rId10"/>
                <a:stretch>
                  <a:fillRect b="-116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06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 animBg="1"/>
      <p:bldP spid="16" grpId="0" animBg="1"/>
      <p:bldP spid="17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Quadratic graphs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333935" y="1438835"/>
            <a:ext cx="11524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 can create a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sketch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a quadratic </a:t>
            </a:r>
            <a:r>
              <a:rPr kumimoji="0" lang="en-GB" sz="28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without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using a table of values.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1602DE-7CDE-4A12-81E8-97FB0EE3DE63}"/>
              </a:ext>
            </a:extLst>
          </p:cNvPr>
          <p:cNvSpPr/>
          <p:nvPr/>
        </p:nvSpPr>
        <p:spPr>
          <a:xfrm>
            <a:off x="2286828" y="2538765"/>
            <a:ext cx="7941568" cy="3312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FEEB52-C380-4783-B902-8B7E43BA84F7}"/>
              </a:ext>
            </a:extLst>
          </p:cNvPr>
          <p:cNvSpPr/>
          <p:nvPr/>
        </p:nvSpPr>
        <p:spPr>
          <a:xfrm>
            <a:off x="2325008" y="2598003"/>
            <a:ext cx="78983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quadratics have a parabola shape.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turning point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where the graph changes direction.</a:t>
            </a:r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2A2708D7-B576-4F22-BDE1-C763196F65A1}"/>
              </a:ext>
            </a:extLst>
          </p:cNvPr>
          <p:cNvSpPr/>
          <p:nvPr/>
        </p:nvSpPr>
        <p:spPr>
          <a:xfrm>
            <a:off x="2638557" y="4408438"/>
            <a:ext cx="1163782" cy="1343915"/>
          </a:xfrm>
          <a:custGeom>
            <a:avLst/>
            <a:gdLst>
              <a:gd name="connsiteX0" fmla="*/ 0 w 1163782"/>
              <a:gd name="connsiteY0" fmla="*/ 0 h 1343915"/>
              <a:gd name="connsiteX1" fmla="*/ 623455 w 1163782"/>
              <a:gd name="connsiteY1" fmla="*/ 1343891 h 1343915"/>
              <a:gd name="connsiteX2" fmla="*/ 1163782 w 1163782"/>
              <a:gd name="connsiteY2" fmla="*/ 27709 h 134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3782" h="1343915">
                <a:moveTo>
                  <a:pt x="0" y="0"/>
                </a:moveTo>
                <a:cubicBezTo>
                  <a:pt x="214745" y="669636"/>
                  <a:pt x="429491" y="1339273"/>
                  <a:pt x="623455" y="1343891"/>
                </a:cubicBezTo>
                <a:cubicBezTo>
                  <a:pt x="817419" y="1348509"/>
                  <a:pt x="990600" y="688109"/>
                  <a:pt x="1163782" y="2770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reeform 22">
            <a:extLst>
              <a:ext uri="{FF2B5EF4-FFF2-40B4-BE49-F238E27FC236}">
                <a16:creationId xmlns:a16="http://schemas.microsoft.com/office/drawing/2014/main" id="{7E4C073D-8498-418F-8342-CE3CA9DA25E3}"/>
              </a:ext>
            </a:extLst>
          </p:cNvPr>
          <p:cNvSpPr/>
          <p:nvPr/>
        </p:nvSpPr>
        <p:spPr>
          <a:xfrm rot="10800000">
            <a:off x="6203482" y="3888159"/>
            <a:ext cx="1163782" cy="1343915"/>
          </a:xfrm>
          <a:custGeom>
            <a:avLst/>
            <a:gdLst>
              <a:gd name="connsiteX0" fmla="*/ 0 w 1163782"/>
              <a:gd name="connsiteY0" fmla="*/ 0 h 1343915"/>
              <a:gd name="connsiteX1" fmla="*/ 623455 w 1163782"/>
              <a:gd name="connsiteY1" fmla="*/ 1343891 h 1343915"/>
              <a:gd name="connsiteX2" fmla="*/ 1163782 w 1163782"/>
              <a:gd name="connsiteY2" fmla="*/ 27709 h 1343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3782" h="1343915">
                <a:moveTo>
                  <a:pt x="0" y="0"/>
                </a:moveTo>
                <a:cubicBezTo>
                  <a:pt x="214745" y="669636"/>
                  <a:pt x="429491" y="1339273"/>
                  <a:pt x="623455" y="1343891"/>
                </a:cubicBezTo>
                <a:cubicBezTo>
                  <a:pt x="817419" y="1348509"/>
                  <a:pt x="990600" y="688109"/>
                  <a:pt x="1163782" y="2770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9BE0F6B-9614-4438-9224-1E6A2AAEE040}"/>
              </a:ext>
            </a:extLst>
          </p:cNvPr>
          <p:cNvSpPr/>
          <p:nvPr/>
        </p:nvSpPr>
        <p:spPr>
          <a:xfrm>
            <a:off x="3198334" y="570107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719671C-0B7D-448E-9659-FF212B4064DD}"/>
              </a:ext>
            </a:extLst>
          </p:cNvPr>
          <p:cNvSpPr/>
          <p:nvPr/>
        </p:nvSpPr>
        <p:spPr>
          <a:xfrm>
            <a:off x="6677094" y="381615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708776-527C-4550-BBB8-5AAF49C09C0C}"/>
              </a:ext>
            </a:extLst>
          </p:cNvPr>
          <p:cNvSpPr/>
          <p:nvPr/>
        </p:nvSpPr>
        <p:spPr>
          <a:xfrm>
            <a:off x="1600527" y="5943868"/>
            <a:ext cx="3483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a minimum point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9154D9-A085-4B42-99FB-27030F679438}"/>
              </a:ext>
            </a:extLst>
          </p:cNvPr>
          <p:cNvSpPr/>
          <p:nvPr/>
        </p:nvSpPr>
        <p:spPr>
          <a:xfrm>
            <a:off x="7188621" y="3775500"/>
            <a:ext cx="3589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a maximum point.</a:t>
            </a:r>
          </a:p>
        </p:txBody>
      </p:sp>
    </p:spTree>
    <p:extLst>
      <p:ext uri="{BB962C8B-B14F-4D97-AF65-F5344CB8AC3E}">
        <p14:creationId xmlns:p14="http://schemas.microsoft.com/office/powerpoint/2010/main" val="417021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Quadratic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333935" y="1438835"/>
                <a:ext cx="6873689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equation of this graph is </a:t>
                </a:r>
              </a:p>
              <a:p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 −7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Is there a way of getting the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intercept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without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using a table of values?</a:t>
                </a:r>
              </a:p>
              <a:p>
                <a:endParaRPr lang="en-GB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Try solving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 −7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+12=0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GB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1438835"/>
                <a:ext cx="6873689" cy="4031873"/>
              </a:xfrm>
              <a:prstGeom prst="rect">
                <a:avLst/>
              </a:prstGeom>
              <a:blipFill>
                <a:blip r:embed="rId2"/>
                <a:stretch>
                  <a:fillRect l="-1863" t="-1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>
            <a:extLst>
              <a:ext uri="{FF2B5EF4-FFF2-40B4-BE49-F238E27FC236}">
                <a16:creationId xmlns:a16="http://schemas.microsoft.com/office/drawing/2014/main" id="{648EF7AB-A59C-413B-A204-2A104A3821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973" t="14563" r="29329" b="9641"/>
          <a:stretch/>
        </p:blipFill>
        <p:spPr>
          <a:xfrm>
            <a:off x="8357617" y="1299476"/>
            <a:ext cx="3278644" cy="53713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47F673-4C3C-45AE-A6BE-98D9575876CC}"/>
                  </a:ext>
                </a:extLst>
              </p:cNvPr>
              <p:cNvSpPr txBox="1"/>
              <p:nvPr/>
            </p:nvSpPr>
            <p:spPr>
              <a:xfrm>
                <a:off x="9620037" y="1590982"/>
                <a:ext cx="165618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intercept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47F673-4C3C-45AE-A6BE-98D957587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037" y="1590982"/>
                <a:ext cx="1656184" cy="461665"/>
              </a:xfrm>
              <a:prstGeom prst="rect">
                <a:avLst/>
              </a:prstGeom>
              <a:blipFill>
                <a:blip r:embed="rId4"/>
                <a:stretch>
                  <a:fillRect l="-730" t="-8974" b="-2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E4DACB46-CEC4-4D96-ACB3-5C31F4EEEA34}"/>
              </a:ext>
            </a:extLst>
          </p:cNvPr>
          <p:cNvSpPr txBox="1"/>
          <p:nvPr/>
        </p:nvSpPr>
        <p:spPr>
          <a:xfrm>
            <a:off x="9620037" y="4986048"/>
            <a:ext cx="100811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Roots</a:t>
            </a:r>
            <a:endParaRPr lang="en-GB" sz="24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FDBBA15-9CA4-4D14-BBC0-EA1972C7C64D}"/>
              </a:ext>
            </a:extLst>
          </p:cNvPr>
          <p:cNvCxnSpPr/>
          <p:nvPr/>
        </p:nvCxnSpPr>
        <p:spPr>
          <a:xfrm>
            <a:off x="10124093" y="5468520"/>
            <a:ext cx="216024" cy="678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77420A8-9F99-48B3-BF5E-CEF32BBA7A3A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9922933" y="5447713"/>
            <a:ext cx="201160" cy="7198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92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Quadratic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319939" y="1448813"/>
                <a:ext cx="6190499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equation of this graph is </a:t>
                </a:r>
              </a:p>
              <a:p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 −2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−15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39" y="1448813"/>
                <a:ext cx="6190499" cy="954107"/>
              </a:xfrm>
              <a:prstGeom prst="rect">
                <a:avLst/>
              </a:prstGeom>
              <a:blipFill>
                <a:blip r:embed="rId2"/>
                <a:stretch>
                  <a:fillRect l="-1969" t="-7051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2CDF39-C3FE-4DDD-9364-9DFA5D0749F5}"/>
                  </a:ext>
                </a:extLst>
              </p:cNvPr>
              <p:cNvSpPr txBox="1"/>
              <p:nvPr/>
            </p:nvSpPr>
            <p:spPr>
              <a:xfrm>
                <a:off x="319939" y="2760346"/>
                <a:ext cx="612865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 is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−15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2CDF39-C3FE-4DDD-9364-9DFA5D0749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39" y="2760346"/>
                <a:ext cx="6128656" cy="461665"/>
              </a:xfrm>
              <a:prstGeom prst="rect">
                <a:avLst/>
              </a:prstGeom>
              <a:blipFill>
                <a:blip r:embed="rId3"/>
                <a:stretch>
                  <a:fillRect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/>
              <p:nvPr/>
            </p:nvSpPr>
            <p:spPr>
              <a:xfrm>
                <a:off x="319939" y="3429000"/>
                <a:ext cx="612865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Solve</a:t>
                </a:r>
                <a:r>
                  <a:rPr lang="en-GB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 −2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−15=0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 find the roots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GB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39" y="3429000"/>
                <a:ext cx="6128656" cy="584775"/>
              </a:xfrm>
              <a:prstGeom prst="rect">
                <a:avLst/>
              </a:prstGeom>
              <a:blipFill>
                <a:blip r:embed="rId4"/>
                <a:stretch>
                  <a:fillRect l="-1491" t="-3158" b="-26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-831578" y="4134828"/>
                <a:ext cx="530299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−5)(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+3)=0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31578" y="4134828"/>
                <a:ext cx="5302994" cy="461665"/>
              </a:xfrm>
              <a:prstGeom prst="rect">
                <a:avLst/>
              </a:prstGeom>
              <a:blipFill>
                <a:blip r:embed="rId5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117D27-1F28-4918-801C-1ADA7F653133}"/>
                  </a:ext>
                </a:extLst>
              </p:cNvPr>
              <p:cNvSpPr txBox="1"/>
              <p:nvPr/>
            </p:nvSpPr>
            <p:spPr>
              <a:xfrm>
                <a:off x="-493776" y="4781376"/>
                <a:ext cx="489197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=5  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=−3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117D27-1F28-4918-801C-1ADA7F6531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3776" y="4781376"/>
                <a:ext cx="489197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FF269D43-23CD-4951-8FDB-22772ADA036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1141" t="20470" r="27852" b="8656"/>
          <a:stretch/>
        </p:blipFill>
        <p:spPr>
          <a:xfrm>
            <a:off x="8766276" y="1395723"/>
            <a:ext cx="3062706" cy="52503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FD96A2-D2EE-40C0-A538-0982A6937F0A}"/>
                  </a:ext>
                </a:extLst>
              </p:cNvPr>
              <p:cNvSpPr txBox="1"/>
              <p:nvPr/>
            </p:nvSpPr>
            <p:spPr>
              <a:xfrm>
                <a:off x="8917664" y="5271769"/>
                <a:ext cx="165618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intercept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DFD96A2-D2EE-40C0-A538-0982A6937F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7664" y="5271769"/>
                <a:ext cx="1656184" cy="461665"/>
              </a:xfrm>
              <a:prstGeom prst="rect">
                <a:avLst/>
              </a:prstGeom>
              <a:blipFill>
                <a:blip r:embed="rId8"/>
                <a:stretch>
                  <a:fillRect l="-730" t="-8974" b="-2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4ECCF3E-7C57-4D3E-90E5-0AB8EB342488}"/>
              </a:ext>
            </a:extLst>
          </p:cNvPr>
          <p:cNvSpPr txBox="1"/>
          <p:nvPr/>
        </p:nvSpPr>
        <p:spPr>
          <a:xfrm>
            <a:off x="9985240" y="2567609"/>
            <a:ext cx="100811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Roots</a:t>
            </a:r>
            <a:endParaRPr lang="en-GB" sz="24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ACE0BB-52DA-4DB2-9658-590480C54B78}"/>
              </a:ext>
            </a:extLst>
          </p:cNvPr>
          <p:cNvCxnSpPr>
            <a:cxnSpLocks/>
          </p:cNvCxnSpPr>
          <p:nvPr/>
        </p:nvCxnSpPr>
        <p:spPr>
          <a:xfrm flipV="1">
            <a:off x="10573848" y="2286000"/>
            <a:ext cx="828720" cy="2816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0EA46E-ED81-4481-BD91-2D378078AEA5}"/>
              </a:ext>
            </a:extLst>
          </p:cNvPr>
          <p:cNvCxnSpPr>
            <a:cxnSpLocks/>
          </p:cNvCxnSpPr>
          <p:nvPr/>
        </p:nvCxnSpPr>
        <p:spPr>
          <a:xfrm flipH="1" flipV="1">
            <a:off x="9491472" y="2286000"/>
            <a:ext cx="588608" cy="2816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35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Quadratic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3719802-9BB3-4EE3-9318-52910D10E49A}"/>
                  </a:ext>
                </a:extLst>
              </p:cNvPr>
              <p:cNvSpPr/>
              <p:nvPr/>
            </p:nvSpPr>
            <p:spPr>
              <a:xfrm>
                <a:off x="316187" y="1430896"/>
                <a:ext cx="7666525" cy="1692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Notice that the minimum point of this graph is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(1,−16)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can find this point by completing the square.</a:t>
                </a:r>
              </a:p>
              <a:p>
                <a:pPr algn="ctr"/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3719802-9BB3-4EE3-9318-52910D10E4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187" y="1430896"/>
                <a:ext cx="7666525" cy="1692771"/>
              </a:xfrm>
              <a:prstGeom prst="rect">
                <a:avLst/>
              </a:prstGeom>
              <a:blipFill>
                <a:blip r:embed="rId2"/>
                <a:stretch>
                  <a:fillRect l="-1272" t="-25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CD494A-823F-49C7-B888-76529CF99359}"/>
                  </a:ext>
                </a:extLst>
              </p:cNvPr>
              <p:cNvSpPr txBox="1"/>
              <p:nvPr/>
            </p:nvSpPr>
            <p:spPr>
              <a:xfrm>
                <a:off x="-540060" y="3796849"/>
                <a:ext cx="424847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i="1">
                          <a:latin typeface="Cambria Math" panose="02040503050406030204" pitchFamily="18" charset="0"/>
                        </a:rPr>
                        <m:t> −2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−15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ACD494A-823F-49C7-B888-76529CF993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060" y="3796849"/>
                <a:ext cx="424847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C7D31F-41B9-47C0-832D-5BAD71FED224}"/>
                  </a:ext>
                </a:extLst>
              </p:cNvPr>
              <p:cNvSpPr txBox="1"/>
              <p:nvPr/>
            </p:nvSpPr>
            <p:spPr>
              <a:xfrm>
                <a:off x="-376736" y="4430757"/>
                <a:ext cx="424847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−1−15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AC7D31F-41B9-47C0-832D-5BAD71FED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76736" y="4430757"/>
                <a:ext cx="4248472" cy="461665"/>
              </a:xfrm>
              <a:prstGeom prst="rect">
                <a:avLst/>
              </a:prstGeom>
              <a:blipFill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B9E171-4975-496E-A8C5-D6389DE9BF86}"/>
                  </a:ext>
                </a:extLst>
              </p:cNvPr>
              <p:cNvSpPr txBox="1"/>
              <p:nvPr/>
            </p:nvSpPr>
            <p:spPr>
              <a:xfrm>
                <a:off x="-540060" y="5116100"/>
                <a:ext cx="424847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e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− 16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B9E171-4975-496E-A8C5-D6389DE9B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40060" y="5116100"/>
                <a:ext cx="4248472" cy="461665"/>
              </a:xfrm>
              <a:prstGeom prst="rect">
                <a:avLst/>
              </a:prstGeom>
              <a:blipFill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1CF04F9-B6B2-4B07-AE93-75C665C2792C}"/>
                  </a:ext>
                </a:extLst>
              </p:cNvPr>
              <p:cNvSpPr txBox="1"/>
              <p:nvPr/>
            </p:nvSpPr>
            <p:spPr>
              <a:xfrm>
                <a:off x="429876" y="5866876"/>
                <a:ext cx="153916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1CF04F9-B6B2-4B07-AE93-75C665C27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876" y="5866876"/>
                <a:ext cx="153916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A6B6C7-BAB8-4B1C-AE32-7088A034BA40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1100364" y="5536718"/>
            <a:ext cx="99096" cy="3301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533EA4-260E-44BA-B538-C27CA9ED8C7E}"/>
                  </a:ext>
                </a:extLst>
              </p:cNvPr>
              <p:cNvSpPr txBox="1"/>
              <p:nvPr/>
            </p:nvSpPr>
            <p:spPr>
              <a:xfrm>
                <a:off x="681000" y="5834609"/>
                <a:ext cx="424847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=−16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0533EA4-260E-44BA-B538-C27CA9ED8C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00" y="5834609"/>
                <a:ext cx="4248472" cy="461665"/>
              </a:xfrm>
              <a:prstGeom prst="rect">
                <a:avLst/>
              </a:prstGeom>
              <a:blipFill>
                <a:blip r:embed="rId7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F68EFC6-842B-42C1-9B7A-37FC7B510173}"/>
              </a:ext>
            </a:extLst>
          </p:cNvPr>
          <p:cNvCxnSpPr>
            <a:cxnSpLocks/>
          </p:cNvCxnSpPr>
          <p:nvPr/>
        </p:nvCxnSpPr>
        <p:spPr>
          <a:xfrm flipH="1" flipV="1">
            <a:off x="2265176" y="5591110"/>
            <a:ext cx="540060" cy="2713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14DD7E-FB4C-404B-9272-1E9DCEFD3355}"/>
                  </a:ext>
                </a:extLst>
              </p:cNvPr>
              <p:cNvSpPr txBox="1"/>
              <p:nvPr/>
            </p:nvSpPr>
            <p:spPr>
              <a:xfrm>
                <a:off x="4163136" y="4915468"/>
                <a:ext cx="424847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(1,−16)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C14DD7E-FB4C-404B-9272-1E9DCEFD3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3136" y="4915468"/>
                <a:ext cx="4248472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E811EF9B-2E14-45D9-8D95-9439CA29FD0C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41141" t="20470" r="27852" b="8656"/>
          <a:stretch/>
        </p:blipFill>
        <p:spPr>
          <a:xfrm>
            <a:off x="8840504" y="1430896"/>
            <a:ext cx="3035310" cy="52033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A75800-908A-44D0-9BC6-E8DFC2E7131F}"/>
              </a:ext>
            </a:extLst>
          </p:cNvPr>
          <p:cNvSpPr txBox="1"/>
          <p:nvPr/>
        </p:nvSpPr>
        <p:spPr>
          <a:xfrm>
            <a:off x="10275157" y="4397243"/>
            <a:ext cx="152331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Minimum point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60BEC86-86D9-44D4-8699-6E9A0E9761F2}"/>
              </a:ext>
            </a:extLst>
          </p:cNvPr>
          <p:cNvCxnSpPr/>
          <p:nvPr/>
        </p:nvCxnSpPr>
        <p:spPr>
          <a:xfrm flipH="1">
            <a:off x="10581416" y="5261571"/>
            <a:ext cx="213231" cy="8669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46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18FB84A-F2E1-4D4B-96F7-CDFFD70589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18555" y="2115133"/>
                <a:ext cx="3528392" cy="734068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32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32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i="1" smtClean="0">
                          <a:latin typeface="Cambria Math" panose="02040503050406030204" pitchFamily="18" charset="0"/>
                        </a:rPr>
                        <m:t>+8</m:t>
                      </m:r>
                      <m:r>
                        <a:rPr lang="en-GB" sz="32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i="1" smtClean="0">
                          <a:latin typeface="Cambria Math" panose="02040503050406030204" pitchFamily="18" charset="0"/>
                        </a:rPr>
                        <m:t> −3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18FB84A-F2E1-4D4B-96F7-CDFFD70589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555" y="2115133"/>
                <a:ext cx="3528392" cy="7340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09CFC8E-BB69-40A6-B830-7DBBD07928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44916" y="2115133"/>
                <a:ext cx="3528392" cy="7340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−10</m:t>
                      </m:r>
                      <m:r>
                        <a:rPr lang="en-GB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309CFC8E-BB69-40A6-B830-7DBBD07928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916" y="2115133"/>
                <a:ext cx="3528392" cy="7340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D0CE687-1935-4B70-8E08-8B20B57D08BD}"/>
              </a:ext>
            </a:extLst>
          </p:cNvPr>
          <p:cNvSpPr txBox="1"/>
          <p:nvPr/>
        </p:nvSpPr>
        <p:spPr>
          <a:xfrm>
            <a:off x="442289" y="1431851"/>
            <a:ext cx="114747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the following, including finding the minimum point. </a:t>
            </a:r>
            <a:endParaRPr lang="en-GB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F87937-02C5-4F65-BACC-C8C59CD229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972" y="2723696"/>
            <a:ext cx="4497445" cy="37963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2208D70-C295-4FFB-8D82-DDF3EE494F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787" y="2869037"/>
            <a:ext cx="6249272" cy="35056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11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B10FB5-9A21-42A9-92DF-094DFB7197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094" t="28344" r="24161" b="9641"/>
          <a:stretch/>
        </p:blipFill>
        <p:spPr>
          <a:xfrm>
            <a:off x="335360" y="1699066"/>
            <a:ext cx="3120427" cy="45717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88B8C94-35FD-4836-8DCF-24DA07D29736}"/>
                  </a:ext>
                </a:extLst>
              </p:cNvPr>
              <p:cNvSpPr/>
              <p:nvPr/>
            </p:nvSpPr>
            <p:spPr>
              <a:xfrm>
                <a:off x="3575720" y="1699066"/>
                <a:ext cx="4485184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/>
                  <a:t>Sketch the graph of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−6</m:t>
                    </m:r>
                  </m:oMath>
                </a14:m>
                <a:r>
                  <a:rPr lang="en-GB" sz="2800" dirty="0"/>
                  <a:t> by plotting the </a:t>
                </a:r>
                <a:r>
                  <a:rPr lang="en-GB" sz="2800" b="1" dirty="0"/>
                  <a:t>roots</a:t>
                </a:r>
                <a:r>
                  <a:rPr lang="en-GB" sz="2800" dirty="0"/>
                  <a:t> and the </a:t>
                </a:r>
                <a:r>
                  <a:rPr lang="en-GB" sz="2800" b="1" dirty="0"/>
                  <a:t>intercept</a:t>
                </a:r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88B8C94-35FD-4836-8DCF-24DA07D297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5720" y="1699066"/>
                <a:ext cx="4485184" cy="1384995"/>
              </a:xfrm>
              <a:prstGeom prst="rect">
                <a:avLst/>
              </a:prstGeom>
              <a:blipFill>
                <a:blip r:embed="rId3"/>
                <a:stretch>
                  <a:fillRect l="-2857"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134AF27-5D35-4EF6-93BE-B0D61CFEF006}"/>
                  </a:ext>
                </a:extLst>
              </p:cNvPr>
              <p:cNvSpPr/>
              <p:nvPr/>
            </p:nvSpPr>
            <p:spPr>
              <a:xfrm>
                <a:off x="3719736" y="3859306"/>
                <a:ext cx="4485184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/>
                  <a:t>Sketch the graph of	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800" dirty="0"/>
                  <a:t> by plotting </a:t>
                </a:r>
                <a:r>
                  <a:rPr lang="en-GB" sz="2800" b="1" dirty="0"/>
                  <a:t>roots,</a:t>
                </a:r>
                <a:r>
                  <a:rPr lang="en-GB" sz="2800" dirty="0"/>
                  <a:t> </a:t>
                </a:r>
                <a:r>
                  <a:rPr lang="en-GB" sz="2800" b="1" dirty="0"/>
                  <a:t>intercept</a:t>
                </a:r>
                <a:r>
                  <a:rPr lang="en-GB" sz="2800" dirty="0"/>
                  <a:t> </a:t>
                </a:r>
              </a:p>
              <a:p>
                <a:r>
                  <a:rPr lang="en-GB" sz="2800" dirty="0"/>
                  <a:t>and </a:t>
                </a:r>
                <a:r>
                  <a:rPr lang="en-GB" sz="2800" b="1" dirty="0"/>
                  <a:t>turning point</a:t>
                </a:r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134AF27-5D35-4EF6-93BE-B0D61CFEF0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736" y="3859306"/>
                <a:ext cx="4485184" cy="1815882"/>
              </a:xfrm>
              <a:prstGeom prst="rect">
                <a:avLst/>
              </a:prstGeom>
              <a:blipFill>
                <a:blip r:embed="rId4"/>
                <a:stretch>
                  <a:fillRect l="-2717" t="-3020" b="-87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49170D1B-1164-4C81-9F87-4A9998558C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4192" y="1703258"/>
            <a:ext cx="4127329" cy="4608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1035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CCE597-2DEA-3F46-4C63-C33392EC0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38" y="1269402"/>
            <a:ext cx="4913074" cy="547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7VPTP7ZE6X33-1933993375-517</_dlc_DocId>
    <_dlc_DocIdUrl xmlns="9ad1216b-cdc1-40e2-a0c2-94597fd44697">
      <Url>https://cambridgeorg.sharepoint.com/sites/cie/education/pd/Curriculum_Support/_layouts/15/DocIdRedir.aspx?ID=7VPTP7ZE6X33-1933993375-517</Url>
      <Description>7VPTP7ZE6X33-1933993375-517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98C6B2-16A4-4EC9-937A-C3DA3B1E59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70A6C4-2D74-4E08-89C9-24733C44541E}">
  <ds:schemaRefs>
    <ds:schemaRef ds:uri="7424b78e-8606-4fd1-9a19-b6b90bbc0a1b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3fcf4a81-aca0-43b6-bff7-87efdc296efa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d1216b-cdc1-40e2-a0c2-94597fd44697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F54267E4-D0F5-426B-8E6C-48E4F404A10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424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66</cp:revision>
  <cp:lastPrinted>2018-01-14T21:28:16Z</cp:lastPrinted>
  <dcterms:created xsi:type="dcterms:W3CDTF">2018-01-14T21:11:47Z</dcterms:created>
  <dcterms:modified xsi:type="dcterms:W3CDTF">2024-08-21T08:45:01Z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81237b5a-332d-4ed2-9c3f-f70398b341fa</vt:lpwstr>
  </property>
  <property fmtid="{D5CDD505-2E9C-101B-9397-08002B2CF9AE}" pid="4" name="MediaServiceImageTags">
    <vt:lpwstr/>
  </property>
</Properties>
</file>