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96" r:id="rId6"/>
    <p:sldId id="314" r:id="rId7"/>
    <p:sldId id="315" r:id="rId8"/>
    <p:sldId id="316" r:id="rId9"/>
    <p:sldId id="322" r:id="rId10"/>
    <p:sldId id="333" r:id="rId11"/>
    <p:sldId id="334" r:id="rId12"/>
    <p:sldId id="335" r:id="rId13"/>
    <p:sldId id="336" r:id="rId14"/>
    <p:sldId id="337" r:id="rId15"/>
    <p:sldId id="338" r:id="rId16"/>
    <p:sldId id="331" r:id="rId17"/>
    <p:sldId id="329" r:id="rId18"/>
    <p:sldId id="330" r:id="rId19"/>
    <p:sldId id="332" r:id="rId20"/>
    <p:sldId id="305" r:id="rId21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C9A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74" autoAdjust="0"/>
    <p:restoredTop sz="94660"/>
  </p:normalViewPr>
  <p:slideViewPr>
    <p:cSldViewPr snapToGrid="0">
      <p:cViewPr varScale="1">
        <p:scale>
          <a:sx n="79" d="100"/>
          <a:sy n="79" d="100"/>
        </p:scale>
        <p:origin x="96" y="135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ren Mucklow" userId="8e59ca1c-6b4b-435e-9886-d435788b9330" providerId="ADAL" clId="{EED459A6-2A90-4BE4-BB13-18D4F89FD906}"/>
    <pc:docChg chg="modSld">
      <pc:chgData name="Darren Mucklow" userId="8e59ca1c-6b4b-435e-9886-d435788b9330" providerId="ADAL" clId="{EED459A6-2A90-4BE4-BB13-18D4F89FD906}" dt="2023-07-25T13:49:12.545" v="1" actId="20577"/>
      <pc:docMkLst>
        <pc:docMk/>
      </pc:docMkLst>
      <pc:sldChg chg="modSp">
        <pc:chgData name="Darren Mucklow" userId="8e59ca1c-6b4b-435e-9886-d435788b9330" providerId="ADAL" clId="{EED459A6-2A90-4BE4-BB13-18D4F89FD906}" dt="2023-07-25T13:49:12.545" v="1" actId="20577"/>
        <pc:sldMkLst>
          <pc:docMk/>
          <pc:sldMk cId="1691334756" sldId="271"/>
        </pc:sldMkLst>
        <pc:spChg chg="mod">
          <ac:chgData name="Darren Mucklow" userId="8e59ca1c-6b4b-435e-9886-d435788b9330" providerId="ADAL" clId="{EED459A6-2A90-4BE4-BB13-18D4F89FD906}" dt="2023-07-25T13:49:12.545" v="1" actId="20577"/>
          <ac:spMkLst>
            <pc:docMk/>
            <pc:sldMk cId="1691334756" sldId="271"/>
            <ac:spMk id="6" creationId="{00000000-0000-0000-0000-000000000000}"/>
          </ac:spMkLst>
        </pc:spChg>
      </pc:sldChg>
    </pc:docChg>
  </pc:docChgLst>
  <pc:docChgLst>
    <pc:chgData name="Mucklow Darren (Staff)" userId="8e59ca1c-6b4b-435e-9886-d435788b9330" providerId="ADAL" clId="{B0A669F4-BB62-4E1C-92DD-9DA48DE60C8D}"/>
    <pc:docChg chg="undo redo custSel addSld delSld modSld">
      <pc:chgData name="Mucklow Darren (Staff)" userId="8e59ca1c-6b4b-435e-9886-d435788b9330" providerId="ADAL" clId="{B0A669F4-BB62-4E1C-92DD-9DA48DE60C8D}" dt="2024-06-26T20:46:30.104" v="183" actId="47"/>
      <pc:docMkLst>
        <pc:docMk/>
      </pc:docMkLst>
      <pc:sldChg chg="addSp delSp modSp mod">
        <pc:chgData name="Mucklow Darren (Staff)" userId="8e59ca1c-6b4b-435e-9886-d435788b9330" providerId="ADAL" clId="{B0A669F4-BB62-4E1C-92DD-9DA48DE60C8D}" dt="2024-06-26T20:34:26.424" v="56"/>
        <pc:sldMkLst>
          <pc:docMk/>
          <pc:sldMk cId="4183809300" sldId="296"/>
        </pc:sldMkLst>
        <pc:spChg chg="mod">
          <ac:chgData name="Mucklow Darren (Staff)" userId="8e59ca1c-6b4b-435e-9886-d435788b9330" providerId="ADAL" clId="{B0A669F4-BB62-4E1C-92DD-9DA48DE60C8D}" dt="2024-06-26T20:34:14.231" v="54" actId="20577"/>
          <ac:spMkLst>
            <pc:docMk/>
            <pc:sldMk cId="4183809300" sldId="296"/>
            <ac:spMk id="3" creationId="{00000000-0000-0000-0000-000000000000}"/>
          </ac:spMkLst>
        </pc:spChg>
        <pc:picChg chg="add del mod">
          <ac:chgData name="Mucklow Darren (Staff)" userId="8e59ca1c-6b4b-435e-9886-d435788b9330" providerId="ADAL" clId="{B0A669F4-BB62-4E1C-92DD-9DA48DE60C8D}" dt="2024-06-26T19:57:05.034" v="2" actId="21"/>
          <ac:picMkLst>
            <pc:docMk/>
            <pc:sldMk cId="4183809300" sldId="296"/>
            <ac:picMk id="8" creationId="{10A49727-0F51-4D10-A0B8-7885FECE10C3}"/>
          </ac:picMkLst>
        </pc:picChg>
        <pc:picChg chg="add mod">
          <ac:chgData name="Mucklow Darren (Staff)" userId="8e59ca1c-6b4b-435e-9886-d435788b9330" providerId="ADAL" clId="{B0A669F4-BB62-4E1C-92DD-9DA48DE60C8D}" dt="2024-06-26T20:34:26.424" v="56"/>
          <ac:picMkLst>
            <pc:docMk/>
            <pc:sldMk cId="4183809300" sldId="296"/>
            <ac:picMk id="9" creationId="{9ED5427C-AE51-4810-B751-10BEA7852753}"/>
          </ac:picMkLst>
        </pc:picChg>
      </pc:sldChg>
      <pc:sldChg chg="addSp modSp del mod">
        <pc:chgData name="Mucklow Darren (Staff)" userId="8e59ca1c-6b4b-435e-9886-d435788b9330" providerId="ADAL" clId="{B0A669F4-BB62-4E1C-92DD-9DA48DE60C8D}" dt="2024-06-26T20:40:04.971" v="141" actId="47"/>
        <pc:sldMkLst>
          <pc:docMk/>
          <pc:sldMk cId="2560104069" sldId="297"/>
        </pc:sldMkLst>
        <pc:spChg chg="mod">
          <ac:chgData name="Mucklow Darren (Staff)" userId="8e59ca1c-6b4b-435e-9886-d435788b9330" providerId="ADAL" clId="{B0A669F4-BB62-4E1C-92DD-9DA48DE60C8D}" dt="2024-06-26T20:37:55.136" v="134" actId="1076"/>
          <ac:spMkLst>
            <pc:docMk/>
            <pc:sldMk cId="2560104069" sldId="297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4" creationId="{2A1602DE-7CDE-4A12-81E8-97FB0EE3DE63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5" creationId="{F5FEEB52-C380-4783-B902-8B7E43BA84F7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7" creationId="{2A2708D7-B576-4F22-BDE1-C763196F65A1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8" creationId="{7E4C073D-8498-418F-8342-CE3CA9DA25E3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9" creationId="{89BE0F6B-9614-4438-9224-1E6A2AAEE040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10" creationId="{6719671C-0B7D-448E-9659-FF212B4064DD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11" creationId="{EB708776-527C-4550-BBB8-5AAF49C09C0C}"/>
          </ac:spMkLst>
        </pc:spChg>
        <pc:spChg chg="add mod">
          <ac:chgData name="Mucklow Darren (Staff)" userId="8e59ca1c-6b4b-435e-9886-d435788b9330" providerId="ADAL" clId="{B0A669F4-BB62-4E1C-92DD-9DA48DE60C8D}" dt="2024-06-26T20:38:01.872" v="135"/>
          <ac:spMkLst>
            <pc:docMk/>
            <pc:sldMk cId="2560104069" sldId="297"/>
            <ac:spMk id="12" creationId="{F89154D9-A085-4B42-99FB-27030F679438}"/>
          </ac:spMkLst>
        </pc:spChg>
      </pc:sldChg>
      <pc:sldChg chg="modSp mod">
        <pc:chgData name="Mucklow Darren (Staff)" userId="8e59ca1c-6b4b-435e-9886-d435788b9330" providerId="ADAL" clId="{B0A669F4-BB62-4E1C-92DD-9DA48DE60C8D}" dt="2024-06-26T20:36:24.463" v="113" actId="20577"/>
        <pc:sldMkLst>
          <pc:docMk/>
          <pc:sldMk cId="4122723813" sldId="305"/>
        </pc:sldMkLst>
        <pc:spChg chg="mod">
          <ac:chgData name="Mucklow Darren (Staff)" userId="8e59ca1c-6b4b-435e-9886-d435788b9330" providerId="ADAL" clId="{B0A669F4-BB62-4E1C-92DD-9DA48DE60C8D}" dt="2024-06-26T20:36:24.463" v="113" actId="20577"/>
          <ac:spMkLst>
            <pc:docMk/>
            <pc:sldMk cId="4122723813" sldId="305"/>
            <ac:spMk id="6" creationId="{00000000-0000-0000-0000-000000000000}"/>
          </ac:spMkLst>
        </pc:spChg>
      </pc:sldChg>
      <pc:sldChg chg="del">
        <pc:chgData name="Mucklow Darren (Staff)" userId="8e59ca1c-6b4b-435e-9886-d435788b9330" providerId="ADAL" clId="{B0A669F4-BB62-4E1C-92DD-9DA48DE60C8D}" dt="2024-06-26T20:36:38.517" v="124" actId="47"/>
        <pc:sldMkLst>
          <pc:docMk/>
          <pc:sldMk cId="666632927" sldId="306"/>
        </pc:sldMkLst>
      </pc:sldChg>
      <pc:sldChg chg="del">
        <pc:chgData name="Mucklow Darren (Staff)" userId="8e59ca1c-6b4b-435e-9886-d435788b9330" providerId="ADAL" clId="{B0A669F4-BB62-4E1C-92DD-9DA48DE60C8D}" dt="2024-06-26T20:36:37.686" v="122" actId="47"/>
        <pc:sldMkLst>
          <pc:docMk/>
          <pc:sldMk cId="1682069488" sldId="307"/>
        </pc:sldMkLst>
      </pc:sldChg>
      <pc:sldChg chg="del">
        <pc:chgData name="Mucklow Darren (Staff)" userId="8e59ca1c-6b4b-435e-9886-d435788b9330" providerId="ADAL" clId="{B0A669F4-BB62-4E1C-92DD-9DA48DE60C8D}" dt="2024-06-26T20:36:38.084" v="123" actId="47"/>
        <pc:sldMkLst>
          <pc:docMk/>
          <pc:sldMk cId="3807406996" sldId="308"/>
        </pc:sldMkLst>
      </pc:sldChg>
      <pc:sldChg chg="del">
        <pc:chgData name="Mucklow Darren (Staff)" userId="8e59ca1c-6b4b-435e-9886-d435788b9330" providerId="ADAL" clId="{B0A669F4-BB62-4E1C-92DD-9DA48DE60C8D}" dt="2024-06-26T20:36:34.867" v="115" actId="47"/>
        <pc:sldMkLst>
          <pc:docMk/>
          <pc:sldMk cId="4095153055" sldId="309"/>
        </pc:sldMkLst>
      </pc:sldChg>
      <pc:sldChg chg="del">
        <pc:chgData name="Mucklow Darren (Staff)" userId="8e59ca1c-6b4b-435e-9886-d435788b9330" providerId="ADAL" clId="{B0A669F4-BB62-4E1C-92DD-9DA48DE60C8D}" dt="2024-06-26T20:36:34.244" v="114" actId="47"/>
        <pc:sldMkLst>
          <pc:docMk/>
          <pc:sldMk cId="3104982379" sldId="311"/>
        </pc:sldMkLst>
      </pc:sldChg>
      <pc:sldChg chg="del">
        <pc:chgData name="Mucklow Darren (Staff)" userId="8e59ca1c-6b4b-435e-9886-d435788b9330" providerId="ADAL" clId="{B0A669F4-BB62-4E1C-92DD-9DA48DE60C8D}" dt="2024-06-26T20:36:35.311" v="116" actId="47"/>
        <pc:sldMkLst>
          <pc:docMk/>
          <pc:sldMk cId="2789877752" sldId="312"/>
        </pc:sldMkLst>
      </pc:sldChg>
      <pc:sldChg chg="addSp delSp modSp mod delAnim modAnim">
        <pc:chgData name="Mucklow Darren (Staff)" userId="8e59ca1c-6b4b-435e-9886-d435788b9330" providerId="ADAL" clId="{B0A669F4-BB62-4E1C-92DD-9DA48DE60C8D}" dt="2024-06-26T20:36:04.246" v="110" actId="1076"/>
        <pc:sldMkLst>
          <pc:docMk/>
          <pc:sldMk cId="989069675" sldId="313"/>
        </pc:sldMkLst>
        <pc:spChg chg="del">
          <ac:chgData name="Mucklow Darren (Staff)" userId="8e59ca1c-6b4b-435e-9886-d435788b9330" providerId="ADAL" clId="{B0A669F4-BB62-4E1C-92DD-9DA48DE60C8D}" dt="2024-06-26T20:35:11.370" v="98" actId="478"/>
          <ac:spMkLst>
            <pc:docMk/>
            <pc:sldMk cId="989069675" sldId="313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B0A669F4-BB62-4E1C-92DD-9DA48DE60C8D}" dt="2024-06-26T20:35:00.805" v="97" actId="20577"/>
          <ac:spMkLst>
            <pc:docMk/>
            <pc:sldMk cId="989069675" sldId="313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B0A669F4-BB62-4E1C-92DD-9DA48DE60C8D}" dt="2024-06-26T20:35:18.382" v="99" actId="478"/>
          <ac:spMkLst>
            <pc:docMk/>
            <pc:sldMk cId="989069675" sldId="313"/>
            <ac:spMk id="7" creationId="{8FC39691-755A-4EF7-88C4-21F9D1073607}"/>
          </ac:spMkLst>
        </pc:spChg>
        <pc:spChg chg="del">
          <ac:chgData name="Mucklow Darren (Staff)" userId="8e59ca1c-6b4b-435e-9886-d435788b9330" providerId="ADAL" clId="{B0A669F4-BB62-4E1C-92DD-9DA48DE60C8D}" dt="2024-06-26T20:35:18.382" v="99" actId="478"/>
          <ac:spMkLst>
            <pc:docMk/>
            <pc:sldMk cId="989069675" sldId="313"/>
            <ac:spMk id="8" creationId="{242CE952-C364-4D03-8F7F-65B082366470}"/>
          </ac:spMkLst>
        </pc:spChg>
        <pc:spChg chg="del">
          <ac:chgData name="Mucklow Darren (Staff)" userId="8e59ca1c-6b4b-435e-9886-d435788b9330" providerId="ADAL" clId="{B0A669F4-BB62-4E1C-92DD-9DA48DE60C8D}" dt="2024-06-26T20:35:18.382" v="99" actId="478"/>
          <ac:spMkLst>
            <pc:docMk/>
            <pc:sldMk cId="989069675" sldId="313"/>
            <ac:spMk id="9" creationId="{DE9DA6E9-B1ED-413E-9AB0-C5A0664674B2}"/>
          </ac:spMkLst>
        </pc:spChg>
        <pc:spChg chg="del">
          <ac:chgData name="Mucklow Darren (Staff)" userId="8e59ca1c-6b4b-435e-9886-d435788b9330" providerId="ADAL" clId="{B0A669F4-BB62-4E1C-92DD-9DA48DE60C8D}" dt="2024-06-26T20:35:18.382" v="99" actId="478"/>
          <ac:spMkLst>
            <pc:docMk/>
            <pc:sldMk cId="989069675" sldId="313"/>
            <ac:spMk id="10" creationId="{2CC78FFC-6590-45FD-A406-23A5AEFFC195}"/>
          </ac:spMkLst>
        </pc:spChg>
        <pc:spChg chg="del">
          <ac:chgData name="Mucklow Darren (Staff)" userId="8e59ca1c-6b4b-435e-9886-d435788b9330" providerId="ADAL" clId="{B0A669F4-BB62-4E1C-92DD-9DA48DE60C8D}" dt="2024-06-26T20:35:27.076" v="100" actId="478"/>
          <ac:spMkLst>
            <pc:docMk/>
            <pc:sldMk cId="989069675" sldId="313"/>
            <ac:spMk id="11" creationId="{8DEA6C1C-E47D-49EB-B036-70DBF53F0B67}"/>
          </ac:spMkLst>
        </pc:spChg>
        <pc:spChg chg="del">
          <ac:chgData name="Mucklow Darren (Staff)" userId="8e59ca1c-6b4b-435e-9886-d435788b9330" providerId="ADAL" clId="{B0A669F4-BB62-4E1C-92DD-9DA48DE60C8D}" dt="2024-06-26T20:35:27.076" v="100" actId="478"/>
          <ac:spMkLst>
            <pc:docMk/>
            <pc:sldMk cId="989069675" sldId="313"/>
            <ac:spMk id="12" creationId="{CA16964E-D07E-4E81-9076-1559F5421B22}"/>
          </ac:spMkLst>
        </pc:spChg>
        <pc:spChg chg="del">
          <ac:chgData name="Mucklow Darren (Staff)" userId="8e59ca1c-6b4b-435e-9886-d435788b9330" providerId="ADAL" clId="{B0A669F4-BB62-4E1C-92DD-9DA48DE60C8D}" dt="2024-06-26T20:35:27.076" v="100" actId="478"/>
          <ac:spMkLst>
            <pc:docMk/>
            <pc:sldMk cId="989069675" sldId="313"/>
            <ac:spMk id="13" creationId="{E72ECE12-E661-48F4-BC35-401336735FAE}"/>
          </ac:spMkLst>
        </pc:spChg>
        <pc:spChg chg="del">
          <ac:chgData name="Mucklow Darren (Staff)" userId="8e59ca1c-6b4b-435e-9886-d435788b9330" providerId="ADAL" clId="{B0A669F4-BB62-4E1C-92DD-9DA48DE60C8D}" dt="2024-06-26T20:35:27.076" v="100" actId="478"/>
          <ac:spMkLst>
            <pc:docMk/>
            <pc:sldMk cId="989069675" sldId="313"/>
            <ac:spMk id="14" creationId="{4398BD65-E2C5-4CB2-8E12-ECC79F9A34AC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18" creationId="{06BB08DC-F8F2-42D0-8828-735F99804E7C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19" creationId="{8C2016FA-A6B6-4C50-B2F5-511979136D29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0" creationId="{CB035937-10FD-4608-91A2-81460B65C13F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1" creationId="{A4A133FF-BF16-4738-822C-968D69F4A5A3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2" creationId="{1D124E6D-532E-4D76-8DBD-A950F7B5B6C7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3" creationId="{CFB22849-1555-4B0B-93EA-FE40923568A4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4" creationId="{AE81BDA2-1A04-4600-A102-7C3565E3B2B3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5" creationId="{6B364A08-7BE3-42CD-9C43-46AA5097A266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6" creationId="{F27C22C9-94FD-4AA8-8553-325674885797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7" creationId="{9B0DB330-3627-4E98-B599-5D7A3EBEB257}"/>
          </ac:spMkLst>
        </pc:spChg>
        <pc:spChg chg="add mod">
          <ac:chgData name="Mucklow Darren (Staff)" userId="8e59ca1c-6b4b-435e-9886-d435788b9330" providerId="ADAL" clId="{B0A669F4-BB62-4E1C-92DD-9DA48DE60C8D}" dt="2024-06-26T20:35:55.419" v="109" actId="1038"/>
          <ac:spMkLst>
            <pc:docMk/>
            <pc:sldMk cId="989069675" sldId="313"/>
            <ac:spMk id="28" creationId="{4ECDAAD1-6130-43D9-921D-C8DFC579DF46}"/>
          </ac:spMkLst>
        </pc:spChg>
        <pc:grpChg chg="mod">
          <ac:chgData name="Mucklow Darren (Staff)" userId="8e59ca1c-6b4b-435e-9886-d435788b9330" providerId="ADAL" clId="{B0A669F4-BB62-4E1C-92DD-9DA48DE60C8D}" dt="2024-06-26T20:36:04.246" v="110" actId="1076"/>
          <ac:grpSpMkLst>
            <pc:docMk/>
            <pc:sldMk cId="989069675" sldId="313"/>
            <ac:grpSpMk id="17" creationId="{840D7539-6854-4643-A380-985CF04289DE}"/>
          </ac:grpSpMkLst>
        </pc:grpChg>
        <pc:picChg chg="add del mod">
          <ac:chgData name="Mucklow Darren (Staff)" userId="8e59ca1c-6b4b-435e-9886-d435788b9330" providerId="ADAL" clId="{B0A669F4-BB62-4E1C-92DD-9DA48DE60C8D}" dt="2024-06-26T20:34:23.497" v="55" actId="21"/>
          <ac:picMkLst>
            <pc:docMk/>
            <pc:sldMk cId="989069675" sldId="313"/>
            <ac:picMk id="16" creationId="{FDE15423-7676-4F91-8D8C-7D43B8AACC93}"/>
          </ac:picMkLst>
        </pc:picChg>
      </pc:sldChg>
      <pc:sldChg chg="modSp add mod">
        <pc:chgData name="Mucklow Darren (Staff)" userId="8e59ca1c-6b4b-435e-9886-d435788b9330" providerId="ADAL" clId="{B0A669F4-BB62-4E1C-92DD-9DA48DE60C8D}" dt="2024-06-26T20:39:56.183" v="140" actId="122"/>
        <pc:sldMkLst>
          <pc:docMk/>
          <pc:sldMk cId="417021156" sldId="314"/>
        </pc:sldMkLst>
        <pc:spChg chg="mod">
          <ac:chgData name="Mucklow Darren (Staff)" userId="8e59ca1c-6b4b-435e-9886-d435788b9330" providerId="ADAL" clId="{B0A669F4-BB62-4E1C-92DD-9DA48DE60C8D}" dt="2024-06-26T20:39:46.715" v="138" actId="404"/>
          <ac:spMkLst>
            <pc:docMk/>
            <pc:sldMk cId="417021156" sldId="314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B0A669F4-BB62-4E1C-92DD-9DA48DE60C8D}" dt="2024-06-26T20:39:56.183" v="140" actId="122"/>
          <ac:spMkLst>
            <pc:docMk/>
            <pc:sldMk cId="417021156" sldId="314"/>
            <ac:spMk id="5" creationId="{F5FEEB52-C380-4783-B902-8B7E43BA84F7}"/>
          </ac:spMkLst>
        </pc:spChg>
      </pc:sldChg>
      <pc:sldChg chg="del">
        <pc:chgData name="Mucklow Darren (Staff)" userId="8e59ca1c-6b4b-435e-9886-d435788b9330" providerId="ADAL" clId="{B0A669F4-BB62-4E1C-92DD-9DA48DE60C8D}" dt="2024-06-26T20:36:35.710" v="117" actId="47"/>
        <pc:sldMkLst>
          <pc:docMk/>
          <pc:sldMk cId="2903196508" sldId="314"/>
        </pc:sldMkLst>
      </pc:sldChg>
      <pc:sldChg chg="del">
        <pc:chgData name="Mucklow Darren (Staff)" userId="8e59ca1c-6b4b-435e-9886-d435788b9330" providerId="ADAL" clId="{B0A669F4-BB62-4E1C-92DD-9DA48DE60C8D}" dt="2024-06-26T20:36:36.144" v="118" actId="47"/>
        <pc:sldMkLst>
          <pc:docMk/>
          <pc:sldMk cId="2695596450" sldId="315"/>
        </pc:sldMkLst>
      </pc:sldChg>
      <pc:sldChg chg="addSp delSp modSp add mod">
        <pc:chgData name="Mucklow Darren (Staff)" userId="8e59ca1c-6b4b-435e-9886-d435788b9330" providerId="ADAL" clId="{B0A669F4-BB62-4E1C-92DD-9DA48DE60C8D}" dt="2024-06-26T20:41:29.100" v="157" actId="1076"/>
        <pc:sldMkLst>
          <pc:docMk/>
          <pc:sldMk cId="3926924878" sldId="315"/>
        </pc:sldMkLst>
        <pc:spChg chg="mod">
          <ac:chgData name="Mucklow Darren (Staff)" userId="8e59ca1c-6b4b-435e-9886-d435788b9330" providerId="ADAL" clId="{B0A669F4-BB62-4E1C-92DD-9DA48DE60C8D}" dt="2024-06-26T20:41:13.811" v="155" actId="14100"/>
          <ac:spMkLst>
            <pc:docMk/>
            <pc:sldMk cId="3926924878" sldId="315"/>
            <ac:spMk id="3" creationId="{08423FF3-04B5-476E-A64C-A7122CF96D75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4" creationId="{2A1602DE-7CDE-4A12-81E8-97FB0EE3DE63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5" creationId="{F5FEEB52-C380-4783-B902-8B7E43BA84F7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7" creationId="{2A2708D7-B576-4F22-BDE1-C763196F65A1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8" creationId="{7E4C073D-8498-418F-8342-CE3CA9DA25E3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9" creationId="{89BE0F6B-9614-4438-9224-1E6A2AAEE040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10" creationId="{6719671C-0B7D-448E-9659-FF212B4064DD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11" creationId="{EB708776-527C-4550-BBB8-5AAF49C09C0C}"/>
          </ac:spMkLst>
        </pc:spChg>
        <pc:spChg chg="del">
          <ac:chgData name="Mucklow Darren (Staff)" userId="8e59ca1c-6b4b-435e-9886-d435788b9330" providerId="ADAL" clId="{B0A669F4-BB62-4E1C-92DD-9DA48DE60C8D}" dt="2024-06-26T20:40:14.243" v="143" actId="478"/>
          <ac:spMkLst>
            <pc:docMk/>
            <pc:sldMk cId="3926924878" sldId="315"/>
            <ac:spMk id="12" creationId="{F89154D9-A085-4B42-99FB-27030F679438}"/>
          </ac:spMkLst>
        </pc:spChg>
        <pc:spChg chg="add mod">
          <ac:chgData name="Mucklow Darren (Staff)" userId="8e59ca1c-6b4b-435e-9886-d435788b9330" providerId="ADAL" clId="{B0A669F4-BB62-4E1C-92DD-9DA48DE60C8D}" dt="2024-06-26T20:41:29.100" v="157" actId="1076"/>
          <ac:spMkLst>
            <pc:docMk/>
            <pc:sldMk cId="3926924878" sldId="315"/>
            <ac:spMk id="14" creationId="{ED47F673-4C3C-45AE-A6BE-98D9575876CC}"/>
          </ac:spMkLst>
        </pc:spChg>
        <pc:spChg chg="add mod">
          <ac:chgData name="Mucklow Darren (Staff)" userId="8e59ca1c-6b4b-435e-9886-d435788b9330" providerId="ADAL" clId="{B0A669F4-BB62-4E1C-92DD-9DA48DE60C8D}" dt="2024-06-26T20:41:29.100" v="157" actId="1076"/>
          <ac:spMkLst>
            <pc:docMk/>
            <pc:sldMk cId="3926924878" sldId="315"/>
            <ac:spMk id="15" creationId="{E4DACB46-CEC4-4D96-ACB3-5C31F4EEEA34}"/>
          </ac:spMkLst>
        </pc:spChg>
        <pc:picChg chg="add mod">
          <ac:chgData name="Mucklow Darren (Staff)" userId="8e59ca1c-6b4b-435e-9886-d435788b9330" providerId="ADAL" clId="{B0A669F4-BB62-4E1C-92DD-9DA48DE60C8D}" dt="2024-06-26T20:41:29.100" v="157" actId="1076"/>
          <ac:picMkLst>
            <pc:docMk/>
            <pc:sldMk cId="3926924878" sldId="315"/>
            <ac:picMk id="13" creationId="{648EF7AB-A59C-413B-A204-2A104A3821C4}"/>
          </ac:picMkLst>
        </pc:picChg>
        <pc:cxnChg chg="add mod">
          <ac:chgData name="Mucklow Darren (Staff)" userId="8e59ca1c-6b4b-435e-9886-d435788b9330" providerId="ADAL" clId="{B0A669F4-BB62-4E1C-92DD-9DA48DE60C8D}" dt="2024-06-26T20:41:29.100" v="157" actId="1076"/>
          <ac:cxnSpMkLst>
            <pc:docMk/>
            <pc:sldMk cId="3926924878" sldId="315"/>
            <ac:cxnSpMk id="16" creationId="{8FDBBA15-9CA4-4D14-BBC0-EA1972C7C64D}"/>
          </ac:cxnSpMkLst>
        </pc:cxnChg>
        <pc:cxnChg chg="add mod">
          <ac:chgData name="Mucklow Darren (Staff)" userId="8e59ca1c-6b4b-435e-9886-d435788b9330" providerId="ADAL" clId="{B0A669F4-BB62-4E1C-92DD-9DA48DE60C8D}" dt="2024-06-26T20:41:29.100" v="157" actId="1076"/>
          <ac:cxnSpMkLst>
            <pc:docMk/>
            <pc:sldMk cId="3926924878" sldId="315"/>
            <ac:cxnSpMk id="17" creationId="{877420A8-9F99-48B3-BF5E-CEF32BBA7A3A}"/>
          </ac:cxnSpMkLst>
        </pc:cxnChg>
      </pc:sldChg>
      <pc:sldChg chg="del">
        <pc:chgData name="Mucklow Darren (Staff)" userId="8e59ca1c-6b4b-435e-9886-d435788b9330" providerId="ADAL" clId="{B0A669F4-BB62-4E1C-92DD-9DA48DE60C8D}" dt="2024-06-26T20:36:36.547" v="119" actId="47"/>
        <pc:sldMkLst>
          <pc:docMk/>
          <pc:sldMk cId="1474904356" sldId="316"/>
        </pc:sldMkLst>
      </pc:sldChg>
      <pc:sldChg chg="addSp delSp modSp add mod modAnim">
        <pc:chgData name="Mucklow Darren (Staff)" userId="8e59ca1c-6b4b-435e-9886-d435788b9330" providerId="ADAL" clId="{B0A669F4-BB62-4E1C-92DD-9DA48DE60C8D}" dt="2024-06-26T20:42:59.418" v="166" actId="1076"/>
        <pc:sldMkLst>
          <pc:docMk/>
          <pc:sldMk cId="2756354013" sldId="316"/>
        </pc:sldMkLst>
        <pc:spChg chg="del">
          <ac:chgData name="Mucklow Darren (Staff)" userId="8e59ca1c-6b4b-435e-9886-d435788b9330" providerId="ADAL" clId="{B0A669F4-BB62-4E1C-92DD-9DA48DE60C8D}" dt="2024-06-26T20:42:07.629" v="160" actId="478"/>
          <ac:spMkLst>
            <pc:docMk/>
            <pc:sldMk cId="2756354013" sldId="316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42:54.782" v="165" actId="2711"/>
          <ac:spMkLst>
            <pc:docMk/>
            <pc:sldMk cId="2756354013" sldId="316"/>
            <ac:spMk id="4" creationId="{B8385145-85C0-4D59-B1D5-ADBA866884F7}"/>
          </ac:spMkLst>
        </pc:spChg>
        <pc:spChg chg="add mod">
          <ac:chgData name="Mucklow Darren (Staff)" userId="8e59ca1c-6b4b-435e-9886-d435788b9330" providerId="ADAL" clId="{B0A669F4-BB62-4E1C-92DD-9DA48DE60C8D}" dt="2024-06-26T20:42:59.418" v="166" actId="1076"/>
          <ac:spMkLst>
            <pc:docMk/>
            <pc:sldMk cId="2756354013" sldId="316"/>
            <ac:spMk id="5" creationId="{252CDF39-C3FE-4DDD-9364-9DFA5D0749F5}"/>
          </ac:spMkLst>
        </pc:spChg>
        <pc:spChg chg="add mod">
          <ac:chgData name="Mucklow Darren (Staff)" userId="8e59ca1c-6b4b-435e-9886-d435788b9330" providerId="ADAL" clId="{B0A669F4-BB62-4E1C-92DD-9DA48DE60C8D}" dt="2024-06-26T20:42:54.782" v="165" actId="2711"/>
          <ac:spMkLst>
            <pc:docMk/>
            <pc:sldMk cId="2756354013" sldId="316"/>
            <ac:spMk id="7" creationId="{4031DF7E-74FC-4037-82B4-908B8B459FF5}"/>
          </ac:spMkLst>
        </pc:spChg>
        <pc:spChg chg="add mod">
          <ac:chgData name="Mucklow Darren (Staff)" userId="8e59ca1c-6b4b-435e-9886-d435788b9330" providerId="ADAL" clId="{B0A669F4-BB62-4E1C-92DD-9DA48DE60C8D}" dt="2024-06-26T20:42:54.782" v="165" actId="2711"/>
          <ac:spMkLst>
            <pc:docMk/>
            <pc:sldMk cId="2756354013" sldId="316"/>
            <ac:spMk id="8" creationId="{17B8C42B-ECE3-43DD-8D0B-3B15646802FF}"/>
          </ac:spMkLst>
        </pc:spChg>
        <pc:spChg chg="add mod">
          <ac:chgData name="Mucklow Darren (Staff)" userId="8e59ca1c-6b4b-435e-9886-d435788b9330" providerId="ADAL" clId="{B0A669F4-BB62-4E1C-92DD-9DA48DE60C8D}" dt="2024-06-26T20:42:54.782" v="165" actId="2711"/>
          <ac:spMkLst>
            <pc:docMk/>
            <pc:sldMk cId="2756354013" sldId="316"/>
            <ac:spMk id="9" creationId="{8A117D27-1F28-4918-801C-1ADA7F653133}"/>
          </ac:spMkLst>
        </pc:spChg>
        <pc:spChg chg="add mod">
          <ac:chgData name="Mucklow Darren (Staff)" userId="8e59ca1c-6b4b-435e-9886-d435788b9330" providerId="ADAL" clId="{B0A669F4-BB62-4E1C-92DD-9DA48DE60C8D}" dt="2024-06-26T20:42:25.585" v="164" actId="1076"/>
          <ac:spMkLst>
            <pc:docMk/>
            <pc:sldMk cId="2756354013" sldId="316"/>
            <ac:spMk id="11" creationId="{FDFD96A2-D2EE-40C0-A538-0982A6937F0A}"/>
          </ac:spMkLst>
        </pc:spChg>
        <pc:spChg chg="add mod">
          <ac:chgData name="Mucklow Darren (Staff)" userId="8e59ca1c-6b4b-435e-9886-d435788b9330" providerId="ADAL" clId="{B0A669F4-BB62-4E1C-92DD-9DA48DE60C8D}" dt="2024-06-26T20:42:25.585" v="164" actId="1076"/>
          <ac:spMkLst>
            <pc:docMk/>
            <pc:sldMk cId="2756354013" sldId="316"/>
            <ac:spMk id="12" creationId="{74ECCF3E-7C57-4D3E-90E5-0AB8EB342488}"/>
          </ac:spMkLst>
        </pc:spChg>
        <pc:picChg chg="add mod">
          <ac:chgData name="Mucklow Darren (Staff)" userId="8e59ca1c-6b4b-435e-9886-d435788b9330" providerId="ADAL" clId="{B0A669F4-BB62-4E1C-92DD-9DA48DE60C8D}" dt="2024-06-26T20:42:25.585" v="164" actId="1076"/>
          <ac:picMkLst>
            <pc:docMk/>
            <pc:sldMk cId="2756354013" sldId="316"/>
            <ac:picMk id="10" creationId="{FF269D43-23CD-4951-8FDB-22772ADA0369}"/>
          </ac:picMkLst>
        </pc:picChg>
        <pc:cxnChg chg="add mod">
          <ac:chgData name="Mucklow Darren (Staff)" userId="8e59ca1c-6b4b-435e-9886-d435788b9330" providerId="ADAL" clId="{B0A669F4-BB62-4E1C-92DD-9DA48DE60C8D}" dt="2024-06-26T20:42:25.585" v="164" actId="1076"/>
          <ac:cxnSpMkLst>
            <pc:docMk/>
            <pc:sldMk cId="2756354013" sldId="316"/>
            <ac:cxnSpMk id="13" creationId="{EFACE0BB-52DA-4DB2-9658-590480C54B78}"/>
          </ac:cxnSpMkLst>
        </pc:cxnChg>
        <pc:cxnChg chg="add mod">
          <ac:chgData name="Mucklow Darren (Staff)" userId="8e59ca1c-6b4b-435e-9886-d435788b9330" providerId="ADAL" clId="{B0A669F4-BB62-4E1C-92DD-9DA48DE60C8D}" dt="2024-06-26T20:42:25.585" v="164" actId="1076"/>
          <ac:cxnSpMkLst>
            <pc:docMk/>
            <pc:sldMk cId="2756354013" sldId="316"/>
            <ac:cxnSpMk id="14" creationId="{6E0EA46E-ED81-4481-BD91-2D378078AEA5}"/>
          </ac:cxnSpMkLst>
        </pc:cxnChg>
      </pc:sldChg>
      <pc:sldChg chg="del">
        <pc:chgData name="Mucklow Darren (Staff)" userId="8e59ca1c-6b4b-435e-9886-d435788b9330" providerId="ADAL" clId="{B0A669F4-BB62-4E1C-92DD-9DA48DE60C8D}" dt="2024-06-26T20:36:37.377" v="121" actId="47"/>
        <pc:sldMkLst>
          <pc:docMk/>
          <pc:sldMk cId="2710886567" sldId="317"/>
        </pc:sldMkLst>
      </pc:sldChg>
      <pc:sldChg chg="addSp delSp modSp add mod modAnim">
        <pc:chgData name="Mucklow Darren (Staff)" userId="8e59ca1c-6b4b-435e-9886-d435788b9330" providerId="ADAL" clId="{B0A669F4-BB62-4E1C-92DD-9DA48DE60C8D}" dt="2024-06-26T20:44:57.222" v="175" actId="1076"/>
        <pc:sldMkLst>
          <pc:docMk/>
          <pc:sldMk cId="3098460364" sldId="317"/>
        </pc:sldMkLst>
        <pc:spChg chg="del">
          <ac:chgData name="Mucklow Darren (Staff)" userId="8e59ca1c-6b4b-435e-9886-d435788b9330" providerId="ADAL" clId="{B0A669F4-BB62-4E1C-92DD-9DA48DE60C8D}" dt="2024-06-26T20:44:18.050" v="168" actId="478"/>
          <ac:spMkLst>
            <pc:docMk/>
            <pc:sldMk cId="3098460364" sldId="317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44:42.495" v="173" actId="2711"/>
          <ac:spMkLst>
            <pc:docMk/>
            <pc:sldMk cId="3098460364" sldId="317"/>
            <ac:spMk id="4" creationId="{F3719802-9BB3-4EE3-9318-52910D10E49A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5" creationId="{6ACD494A-823F-49C7-B888-76529CF99359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7" creationId="{EAC7D31F-41B9-47C0-832D-5BAD71FED224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8" creationId="{9BB9E171-4975-496E-A8C5-D6389DE9BF86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9" creationId="{01CF04F9-B6B2-4B07-AE93-75C665C2792C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11" creationId="{60533EA4-260E-44BA-B538-C27CA9ED8C7E}"/>
          </ac:spMkLst>
        </pc:spChg>
        <pc:spChg chg="add mod">
          <ac:chgData name="Mucklow Darren (Staff)" userId="8e59ca1c-6b4b-435e-9886-d435788b9330" providerId="ADAL" clId="{B0A669F4-BB62-4E1C-92DD-9DA48DE60C8D}" dt="2024-06-26T20:44:15.349" v="167"/>
          <ac:spMkLst>
            <pc:docMk/>
            <pc:sldMk cId="3098460364" sldId="317"/>
            <ac:spMk id="13" creationId="{5C14DD7E-FB4C-404B-9272-1E9DCEFD3355}"/>
          </ac:spMkLst>
        </pc:spChg>
        <pc:spChg chg="add mod">
          <ac:chgData name="Mucklow Darren (Staff)" userId="8e59ca1c-6b4b-435e-9886-d435788b9330" providerId="ADAL" clId="{B0A669F4-BB62-4E1C-92DD-9DA48DE60C8D}" dt="2024-06-26T20:44:57.222" v="175" actId="1076"/>
          <ac:spMkLst>
            <pc:docMk/>
            <pc:sldMk cId="3098460364" sldId="317"/>
            <ac:spMk id="15" creationId="{66A75800-908A-44D0-9BC6-E8DFC2E7131F}"/>
          </ac:spMkLst>
        </pc:spChg>
        <pc:picChg chg="add mod">
          <ac:chgData name="Mucklow Darren (Staff)" userId="8e59ca1c-6b4b-435e-9886-d435788b9330" providerId="ADAL" clId="{B0A669F4-BB62-4E1C-92DD-9DA48DE60C8D}" dt="2024-06-26T20:44:57.222" v="175" actId="1076"/>
          <ac:picMkLst>
            <pc:docMk/>
            <pc:sldMk cId="3098460364" sldId="317"/>
            <ac:picMk id="14" creationId="{E811EF9B-2E14-45D9-8D95-9439CA29FD0C}"/>
          </ac:picMkLst>
        </pc:picChg>
        <pc:cxnChg chg="add mod">
          <ac:chgData name="Mucklow Darren (Staff)" userId="8e59ca1c-6b4b-435e-9886-d435788b9330" providerId="ADAL" clId="{B0A669F4-BB62-4E1C-92DD-9DA48DE60C8D}" dt="2024-06-26T20:44:15.349" v="167"/>
          <ac:cxnSpMkLst>
            <pc:docMk/>
            <pc:sldMk cId="3098460364" sldId="317"/>
            <ac:cxnSpMk id="10" creationId="{F6A6B6C7-BAB8-4B1C-AE32-7088A034BA40}"/>
          </ac:cxnSpMkLst>
        </pc:cxnChg>
        <pc:cxnChg chg="add mod">
          <ac:chgData name="Mucklow Darren (Staff)" userId="8e59ca1c-6b4b-435e-9886-d435788b9330" providerId="ADAL" clId="{B0A669F4-BB62-4E1C-92DD-9DA48DE60C8D}" dt="2024-06-26T20:44:15.349" v="167"/>
          <ac:cxnSpMkLst>
            <pc:docMk/>
            <pc:sldMk cId="3098460364" sldId="317"/>
            <ac:cxnSpMk id="12" creationId="{0F68EFC6-842B-42C1-9B7A-37FC7B510173}"/>
          </ac:cxnSpMkLst>
        </pc:cxnChg>
        <pc:cxnChg chg="add mod">
          <ac:chgData name="Mucklow Darren (Staff)" userId="8e59ca1c-6b4b-435e-9886-d435788b9330" providerId="ADAL" clId="{B0A669F4-BB62-4E1C-92DD-9DA48DE60C8D}" dt="2024-06-26T20:44:57.222" v="175" actId="1076"/>
          <ac:cxnSpMkLst>
            <pc:docMk/>
            <pc:sldMk cId="3098460364" sldId="317"/>
            <ac:cxnSpMk id="16" creationId="{960BEC86-86D9-44D4-8699-6E9A0E9761F2}"/>
          </ac:cxnSpMkLst>
        </pc:cxnChg>
      </pc:sldChg>
      <pc:sldChg chg="addSp delSp modSp add mod">
        <pc:chgData name="Mucklow Darren (Staff)" userId="8e59ca1c-6b4b-435e-9886-d435788b9330" providerId="ADAL" clId="{B0A669F4-BB62-4E1C-92DD-9DA48DE60C8D}" dt="2024-06-26T20:45:49.877" v="179" actId="1076"/>
        <pc:sldMkLst>
          <pc:docMk/>
          <pc:sldMk cId="1065483150" sldId="318"/>
        </pc:sldMkLst>
        <pc:spChg chg="del">
          <ac:chgData name="Mucklow Darren (Staff)" userId="8e59ca1c-6b4b-435e-9886-d435788b9330" providerId="ADAL" clId="{B0A669F4-BB62-4E1C-92DD-9DA48DE60C8D}" dt="2024-06-26T20:45:43.210" v="178" actId="478"/>
          <ac:spMkLst>
            <pc:docMk/>
            <pc:sldMk cId="1065483150" sldId="318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45:49.877" v="179" actId="1076"/>
          <ac:spMkLst>
            <pc:docMk/>
            <pc:sldMk cId="1065483150" sldId="318"/>
            <ac:spMk id="4" creationId="{D18FB84A-F2E1-4D4B-96F7-CDFFD7058986}"/>
          </ac:spMkLst>
        </pc:spChg>
        <pc:spChg chg="add mod">
          <ac:chgData name="Mucklow Darren (Staff)" userId="8e59ca1c-6b4b-435e-9886-d435788b9330" providerId="ADAL" clId="{B0A669F4-BB62-4E1C-92DD-9DA48DE60C8D}" dt="2024-06-26T20:45:49.877" v="179" actId="1076"/>
          <ac:spMkLst>
            <pc:docMk/>
            <pc:sldMk cId="1065483150" sldId="318"/>
            <ac:spMk id="5" creationId="{309CFC8E-BB69-40A6-B830-7DBBD07928F2}"/>
          </ac:spMkLst>
        </pc:spChg>
        <pc:spChg chg="add mod">
          <ac:chgData name="Mucklow Darren (Staff)" userId="8e59ca1c-6b4b-435e-9886-d435788b9330" providerId="ADAL" clId="{B0A669F4-BB62-4E1C-92DD-9DA48DE60C8D}" dt="2024-06-26T20:45:49.877" v="179" actId="1076"/>
          <ac:spMkLst>
            <pc:docMk/>
            <pc:sldMk cId="1065483150" sldId="318"/>
            <ac:spMk id="7" creationId="{39AB9AC4-AE59-4C80-8A26-6DB903D3FCC8}"/>
          </ac:spMkLst>
        </pc:spChg>
      </pc:sldChg>
      <pc:sldChg chg="del">
        <pc:chgData name="Mucklow Darren (Staff)" userId="8e59ca1c-6b4b-435e-9886-d435788b9330" providerId="ADAL" clId="{B0A669F4-BB62-4E1C-92DD-9DA48DE60C8D}" dt="2024-06-26T20:36:37.030" v="120" actId="47"/>
        <pc:sldMkLst>
          <pc:docMk/>
          <pc:sldMk cId="2125959774" sldId="318"/>
        </pc:sldMkLst>
      </pc:sldChg>
      <pc:sldChg chg="del">
        <pc:chgData name="Mucklow Darren (Staff)" userId="8e59ca1c-6b4b-435e-9886-d435788b9330" providerId="ADAL" clId="{B0A669F4-BB62-4E1C-92DD-9DA48DE60C8D}" dt="2024-06-26T20:36:38.923" v="125" actId="47"/>
        <pc:sldMkLst>
          <pc:docMk/>
          <pc:sldMk cId="3979750978" sldId="319"/>
        </pc:sldMkLst>
      </pc:sldChg>
      <pc:sldChg chg="addSp delSp modSp add mod modAnim">
        <pc:chgData name="Mucklow Darren (Staff)" userId="8e59ca1c-6b4b-435e-9886-d435788b9330" providerId="ADAL" clId="{B0A669F4-BB62-4E1C-92DD-9DA48DE60C8D}" dt="2024-06-26T20:46:19.219" v="182" actId="1076"/>
        <pc:sldMkLst>
          <pc:docMk/>
          <pc:sldMk cId="4010354032" sldId="319"/>
        </pc:sldMkLst>
        <pc:spChg chg="del">
          <ac:chgData name="Mucklow Darren (Staff)" userId="8e59ca1c-6b4b-435e-9886-d435788b9330" providerId="ADAL" clId="{B0A669F4-BB62-4E1C-92DD-9DA48DE60C8D}" dt="2024-06-26T20:46:12.884" v="180" actId="478"/>
          <ac:spMkLst>
            <pc:docMk/>
            <pc:sldMk cId="4010354032" sldId="319"/>
            <ac:spMk id="3" creationId="{08423FF3-04B5-476E-A64C-A7122CF96D75}"/>
          </ac:spMkLst>
        </pc:spChg>
        <pc:spChg chg="add mod">
          <ac:chgData name="Mucklow Darren (Staff)" userId="8e59ca1c-6b4b-435e-9886-d435788b9330" providerId="ADAL" clId="{B0A669F4-BB62-4E1C-92DD-9DA48DE60C8D}" dt="2024-06-26T20:46:19.219" v="182" actId="1076"/>
          <ac:spMkLst>
            <pc:docMk/>
            <pc:sldMk cId="4010354032" sldId="319"/>
            <ac:spMk id="5" creationId="{288B8C94-35FD-4836-8DCF-24DA07D29736}"/>
          </ac:spMkLst>
        </pc:spChg>
        <pc:spChg chg="add mod">
          <ac:chgData name="Mucklow Darren (Staff)" userId="8e59ca1c-6b4b-435e-9886-d435788b9330" providerId="ADAL" clId="{B0A669F4-BB62-4E1C-92DD-9DA48DE60C8D}" dt="2024-06-26T20:46:19.219" v="182" actId="1076"/>
          <ac:spMkLst>
            <pc:docMk/>
            <pc:sldMk cId="4010354032" sldId="319"/>
            <ac:spMk id="7" creationId="{6134AF27-5D35-4EF6-93BE-B0D61CFEF006}"/>
          </ac:spMkLst>
        </pc:spChg>
        <pc:picChg chg="add mod">
          <ac:chgData name="Mucklow Darren (Staff)" userId="8e59ca1c-6b4b-435e-9886-d435788b9330" providerId="ADAL" clId="{B0A669F4-BB62-4E1C-92DD-9DA48DE60C8D}" dt="2024-06-26T20:46:19.219" v="182" actId="1076"/>
          <ac:picMkLst>
            <pc:docMk/>
            <pc:sldMk cId="4010354032" sldId="319"/>
            <ac:picMk id="4" creationId="{02B10FB5-9A21-42A9-92DF-094DFB7197DD}"/>
          </ac:picMkLst>
        </pc:picChg>
        <pc:picChg chg="add mod">
          <ac:chgData name="Mucklow Darren (Staff)" userId="8e59ca1c-6b4b-435e-9886-d435788b9330" providerId="ADAL" clId="{B0A669F4-BB62-4E1C-92DD-9DA48DE60C8D}" dt="2024-06-26T20:46:19.219" v="182" actId="1076"/>
          <ac:picMkLst>
            <pc:docMk/>
            <pc:sldMk cId="4010354032" sldId="319"/>
            <ac:picMk id="8" creationId="{49170D1B-1164-4C81-9F87-4A9998558C66}"/>
          </ac:picMkLst>
        </pc:picChg>
      </pc:sldChg>
      <pc:sldChg chg="del">
        <pc:chgData name="Mucklow Darren (Staff)" userId="8e59ca1c-6b4b-435e-9886-d435788b9330" providerId="ADAL" clId="{B0A669F4-BB62-4E1C-92DD-9DA48DE60C8D}" dt="2024-06-26T20:36:39.337" v="126" actId="47"/>
        <pc:sldMkLst>
          <pc:docMk/>
          <pc:sldMk cId="3154243" sldId="320"/>
        </pc:sldMkLst>
      </pc:sldChg>
      <pc:sldChg chg="add del">
        <pc:chgData name="Mucklow Darren (Staff)" userId="8e59ca1c-6b4b-435e-9886-d435788b9330" providerId="ADAL" clId="{B0A669F4-BB62-4E1C-92DD-9DA48DE60C8D}" dt="2024-06-26T20:46:30.104" v="183" actId="47"/>
        <pc:sldMkLst>
          <pc:docMk/>
          <pc:sldMk cId="4023849319" sldId="320"/>
        </pc:sldMkLst>
      </pc:sldChg>
      <pc:sldChg chg="del">
        <pc:chgData name="Mucklow Darren (Staff)" userId="8e59ca1c-6b4b-435e-9886-d435788b9330" providerId="ADAL" clId="{B0A669F4-BB62-4E1C-92DD-9DA48DE60C8D}" dt="2024-06-26T20:36:40.032" v="127" actId="47"/>
        <pc:sldMkLst>
          <pc:docMk/>
          <pc:sldMk cId="2374336889" sldId="321"/>
        </pc:sldMkLst>
      </pc:sldChg>
    </pc:docChg>
  </pc:docChgLst>
  <pc:docChgLst>
    <pc:chgData name="Mucklow Darren (Staff)" userId="8e59ca1c-6b4b-435e-9886-d435788b9330" providerId="ADAL" clId="{5BC23C9D-309A-4E61-B2A8-DDB5BAB1393A}"/>
    <pc:docChg chg="modSld">
      <pc:chgData name="Mucklow Darren (Staff)" userId="8e59ca1c-6b4b-435e-9886-d435788b9330" providerId="ADAL" clId="{5BC23C9D-309A-4E61-B2A8-DDB5BAB1393A}" dt="2024-06-23T17:38:41.443" v="1" actId="20577"/>
      <pc:docMkLst>
        <pc:docMk/>
      </pc:docMkLst>
      <pc:sldChg chg="modSp">
        <pc:chgData name="Mucklow Darren (Staff)" userId="8e59ca1c-6b4b-435e-9886-d435788b9330" providerId="ADAL" clId="{5BC23C9D-309A-4E61-B2A8-DDB5BAB1393A}" dt="2024-06-23T17:38:41.443" v="1" actId="20577"/>
        <pc:sldMkLst>
          <pc:docMk/>
          <pc:sldMk cId="3104982379" sldId="311"/>
        </pc:sldMkLst>
        <pc:spChg chg="mod">
          <ac:chgData name="Mucklow Darren (Staff)" userId="8e59ca1c-6b4b-435e-9886-d435788b9330" providerId="ADAL" clId="{5BC23C9D-309A-4E61-B2A8-DDB5BAB1393A}" dt="2024-06-23T17:38:38.959" v="0" actId="20577"/>
          <ac:spMkLst>
            <pc:docMk/>
            <pc:sldMk cId="3104982379" sldId="311"/>
            <ac:spMk id="11" creationId="{8B2AF362-A6CE-453D-85C0-43006CAF5C02}"/>
          </ac:spMkLst>
        </pc:spChg>
        <pc:spChg chg="mod">
          <ac:chgData name="Mucklow Darren (Staff)" userId="8e59ca1c-6b4b-435e-9886-d435788b9330" providerId="ADAL" clId="{5BC23C9D-309A-4E61-B2A8-DDB5BAB1393A}" dt="2024-06-23T17:38:41.443" v="1" actId="20577"/>
          <ac:spMkLst>
            <pc:docMk/>
            <pc:sldMk cId="3104982379" sldId="311"/>
            <ac:spMk id="22" creationId="{8637DC60-D2A8-4D6F-A91D-59311BD177BF}"/>
          </ac:spMkLst>
        </pc:spChg>
      </pc:sldChg>
    </pc:docChg>
  </pc:docChgLst>
  <pc:docChgLst>
    <pc:chgData name="Sepideh Modgham" userId="4115b3b6-c566-49ec-8cd3-2d7651a9555d" providerId="ADAL" clId="{A09D068E-36D0-40FD-9081-19917DF695C5}"/>
    <pc:docChg chg="modSld">
      <pc:chgData name="Sepideh Modgham" userId="4115b3b6-c566-49ec-8cd3-2d7651a9555d" providerId="ADAL" clId="{A09D068E-36D0-40FD-9081-19917DF695C5}" dt="2024-08-21T09:37:19.275" v="30" actId="1036"/>
      <pc:docMkLst>
        <pc:docMk/>
      </pc:docMkLst>
      <pc:sldChg chg="modSp mod">
        <pc:chgData name="Sepideh Modgham" userId="4115b3b6-c566-49ec-8cd3-2d7651a9555d" providerId="ADAL" clId="{A09D068E-36D0-40FD-9081-19917DF695C5}" dt="2024-08-21T09:37:19.275" v="30" actId="1036"/>
        <pc:sldMkLst>
          <pc:docMk/>
          <pc:sldMk cId="2428381249" sldId="334"/>
        </pc:sldMkLst>
        <pc:spChg chg="mod">
          <ac:chgData name="Sepideh Modgham" userId="4115b3b6-c566-49ec-8cd3-2d7651a9555d" providerId="ADAL" clId="{A09D068E-36D0-40FD-9081-19917DF695C5}" dt="2024-08-21T09:37:19.275" v="30" actId="1036"/>
          <ac:spMkLst>
            <pc:docMk/>
            <pc:sldMk cId="2428381249" sldId="334"/>
            <ac:spMk id="15" creationId="{67DB25A5-C648-D996-48AE-DD10B9E96DBB}"/>
          </ac:spMkLst>
        </pc:spChg>
      </pc:sldChg>
      <pc:sldChg chg="modSp mod">
        <pc:chgData name="Sepideh Modgham" userId="4115b3b6-c566-49ec-8cd3-2d7651a9555d" providerId="ADAL" clId="{A09D068E-36D0-40FD-9081-19917DF695C5}" dt="2024-08-21T08:47:24.508" v="21" actId="1076"/>
        <pc:sldMkLst>
          <pc:docMk/>
          <pc:sldMk cId="2648110466" sldId="338"/>
        </pc:sldMkLst>
        <pc:spChg chg="mod">
          <ac:chgData name="Sepideh Modgham" userId="4115b3b6-c566-49ec-8cd3-2d7651a9555d" providerId="ADAL" clId="{A09D068E-36D0-40FD-9081-19917DF695C5}" dt="2024-08-21T08:46:57.182" v="14" actId="1076"/>
          <ac:spMkLst>
            <pc:docMk/>
            <pc:sldMk cId="2648110466" sldId="338"/>
            <ac:spMk id="25" creationId="{EB8B1B0A-ECB2-23F5-235D-ED68815616DE}"/>
          </ac:spMkLst>
        </pc:spChg>
        <pc:spChg chg="mod">
          <ac:chgData name="Sepideh Modgham" userId="4115b3b6-c566-49ec-8cd3-2d7651a9555d" providerId="ADAL" clId="{A09D068E-36D0-40FD-9081-19917DF695C5}" dt="2024-08-21T08:46:22.190" v="11" actId="1076"/>
          <ac:spMkLst>
            <pc:docMk/>
            <pc:sldMk cId="2648110466" sldId="338"/>
            <ac:spMk id="26" creationId="{E9A2EC51-5E7F-6B0B-AB45-7CE8290DE7F1}"/>
          </ac:spMkLst>
        </pc:spChg>
        <pc:spChg chg="mod">
          <ac:chgData name="Sepideh Modgham" userId="4115b3b6-c566-49ec-8cd3-2d7651a9555d" providerId="ADAL" clId="{A09D068E-36D0-40FD-9081-19917DF695C5}" dt="2024-08-21T08:46:28.326" v="12" actId="1076"/>
          <ac:spMkLst>
            <pc:docMk/>
            <pc:sldMk cId="2648110466" sldId="338"/>
            <ac:spMk id="27" creationId="{A96CE402-E9C2-AAF8-FFB1-F8F7D490034D}"/>
          </ac:spMkLst>
        </pc:spChg>
        <pc:spChg chg="mod">
          <ac:chgData name="Sepideh Modgham" userId="4115b3b6-c566-49ec-8cd3-2d7651a9555d" providerId="ADAL" clId="{A09D068E-36D0-40FD-9081-19917DF695C5}" dt="2024-08-21T08:47:14.517" v="20" actId="1038"/>
          <ac:spMkLst>
            <pc:docMk/>
            <pc:sldMk cId="2648110466" sldId="338"/>
            <ac:spMk id="28" creationId="{897086AF-71AA-79BA-4905-B321A3310A8C}"/>
          </ac:spMkLst>
        </pc:spChg>
        <pc:spChg chg="mod">
          <ac:chgData name="Sepideh Modgham" userId="4115b3b6-c566-49ec-8cd3-2d7651a9555d" providerId="ADAL" clId="{A09D068E-36D0-40FD-9081-19917DF695C5}" dt="2024-08-21T08:46:18.423" v="10" actId="1076"/>
          <ac:spMkLst>
            <pc:docMk/>
            <pc:sldMk cId="2648110466" sldId="338"/>
            <ac:spMk id="29" creationId="{21858348-A811-89BA-23AC-017859C9B492}"/>
          </ac:spMkLst>
        </pc:spChg>
        <pc:spChg chg="mod">
          <ac:chgData name="Sepideh Modgham" userId="4115b3b6-c566-49ec-8cd3-2d7651a9555d" providerId="ADAL" clId="{A09D068E-36D0-40FD-9081-19917DF695C5}" dt="2024-08-21T08:47:05.768" v="15" actId="1076"/>
          <ac:spMkLst>
            <pc:docMk/>
            <pc:sldMk cId="2648110466" sldId="338"/>
            <ac:spMk id="30" creationId="{12B62D33-F2EB-3CC8-00C0-CC743F90F5AD}"/>
          </ac:spMkLst>
        </pc:spChg>
        <pc:spChg chg="mod">
          <ac:chgData name="Sepideh Modgham" userId="4115b3b6-c566-49ec-8cd3-2d7651a9555d" providerId="ADAL" clId="{A09D068E-36D0-40FD-9081-19917DF695C5}" dt="2024-08-21T08:46:50.090" v="13" actId="1076"/>
          <ac:spMkLst>
            <pc:docMk/>
            <pc:sldMk cId="2648110466" sldId="338"/>
            <ac:spMk id="31" creationId="{70B24D96-EB33-C306-909F-9AD4A1CB2818}"/>
          </ac:spMkLst>
        </pc:spChg>
        <pc:spChg chg="mod">
          <ac:chgData name="Sepideh Modgham" userId="4115b3b6-c566-49ec-8cd3-2d7651a9555d" providerId="ADAL" clId="{A09D068E-36D0-40FD-9081-19917DF695C5}" dt="2024-08-21T08:47:24.508" v="21" actId="1076"/>
          <ac:spMkLst>
            <pc:docMk/>
            <pc:sldMk cId="2648110466" sldId="338"/>
            <ac:spMk id="32" creationId="{5DC66A9F-31FA-5481-834D-EA9B0ED7F6B2}"/>
          </ac:spMkLst>
        </pc:spChg>
        <pc:spChg chg="mod">
          <ac:chgData name="Sepideh Modgham" userId="4115b3b6-c566-49ec-8cd3-2d7651a9555d" providerId="ADAL" clId="{A09D068E-36D0-40FD-9081-19917DF695C5}" dt="2024-08-21T08:45:47.657" v="7" actId="1038"/>
          <ac:spMkLst>
            <pc:docMk/>
            <pc:sldMk cId="2648110466" sldId="338"/>
            <ac:spMk id="33" creationId="{8BDE5D8E-C3EA-2BB9-1AF6-BB9239A98CB9}"/>
          </ac:spMkLst>
        </pc:spChg>
        <pc:cxnChg chg="mod">
          <ac:chgData name="Sepideh Modgham" userId="4115b3b6-c566-49ec-8cd3-2d7651a9555d" providerId="ADAL" clId="{A09D068E-36D0-40FD-9081-19917DF695C5}" dt="2024-08-21T08:46:01.625" v="8" actId="14100"/>
          <ac:cxnSpMkLst>
            <pc:docMk/>
            <pc:sldMk cId="2648110466" sldId="338"/>
            <ac:cxnSpMk id="24" creationId="{2AB86486-632C-7F54-BEFD-2989F0191FAB}"/>
          </ac:cxnSpMkLst>
        </pc:cxnChg>
      </pc:sldChg>
    </pc:docChg>
  </pc:docChgLst>
  <pc:docChgLst>
    <pc:chgData name="Mucklow Darren (Staff)" userId="8e59ca1c-6b4b-435e-9886-d435788b9330" providerId="ADAL" clId="{548CF065-CE4D-4D81-A081-F6B7FBF07BC3}"/>
    <pc:docChg chg="undo custSel addSld delSld modSld sldOrd">
      <pc:chgData name="Mucklow Darren (Staff)" userId="8e59ca1c-6b4b-435e-9886-d435788b9330" providerId="ADAL" clId="{548CF065-CE4D-4D81-A081-F6B7FBF07BC3}" dt="2024-07-02T17:52:29.059" v="1723" actId="20577"/>
      <pc:docMkLst>
        <pc:docMk/>
      </pc:docMkLst>
      <pc:sldChg chg="delSp modSp mod">
        <pc:chgData name="Mucklow Darren (Staff)" userId="8e59ca1c-6b4b-435e-9886-d435788b9330" providerId="ADAL" clId="{548CF065-CE4D-4D81-A081-F6B7FBF07BC3}" dt="2024-07-02T17:50:24.626" v="1693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548CF065-CE4D-4D81-A081-F6B7FBF07BC3}" dt="2024-07-02T17:50:24.626" v="1693" actId="20577"/>
          <ac:spMkLst>
            <pc:docMk/>
            <pc:sldMk cId="4183809300" sldId="296"/>
            <ac:spMk id="3" creationId="{00000000-0000-0000-0000-000000000000}"/>
          </ac:spMkLst>
        </pc:spChg>
        <pc:picChg chg="del">
          <ac:chgData name="Mucklow Darren (Staff)" userId="8e59ca1c-6b4b-435e-9886-d435788b9330" providerId="ADAL" clId="{548CF065-CE4D-4D81-A081-F6B7FBF07BC3}" dt="2024-06-29T19:12:20.807" v="0" actId="478"/>
          <ac:picMkLst>
            <pc:docMk/>
            <pc:sldMk cId="4183809300" sldId="296"/>
            <ac:picMk id="9" creationId="{9ED5427C-AE51-4810-B751-10BEA7852753}"/>
          </ac:picMkLst>
        </pc:picChg>
      </pc:sldChg>
      <pc:sldChg chg="modSp mod">
        <pc:chgData name="Mucklow Darren (Staff)" userId="8e59ca1c-6b4b-435e-9886-d435788b9330" providerId="ADAL" clId="{548CF065-CE4D-4D81-A081-F6B7FBF07BC3}" dt="2024-06-30T14:27:41.839" v="1685" actId="20577"/>
        <pc:sldMkLst>
          <pc:docMk/>
          <pc:sldMk cId="4122723813" sldId="305"/>
        </pc:sldMkLst>
        <pc:spChg chg="mod">
          <ac:chgData name="Mucklow Darren (Staff)" userId="8e59ca1c-6b4b-435e-9886-d435788b9330" providerId="ADAL" clId="{548CF065-CE4D-4D81-A081-F6B7FBF07BC3}" dt="2024-06-30T14:27:41.839" v="1685" actId="20577"/>
          <ac:spMkLst>
            <pc:docMk/>
            <pc:sldMk cId="4122723813" sldId="305"/>
            <ac:spMk id="6" creationId="{00000000-0000-0000-0000-000000000000}"/>
          </ac:spMkLst>
        </pc:spChg>
      </pc:sldChg>
      <pc:sldChg chg="del">
        <pc:chgData name="Mucklow Darren (Staff)" userId="8e59ca1c-6b4b-435e-9886-d435788b9330" providerId="ADAL" clId="{548CF065-CE4D-4D81-A081-F6B7FBF07BC3}" dt="2024-06-29T21:49:07.464" v="1077" actId="47"/>
        <pc:sldMkLst>
          <pc:docMk/>
          <pc:sldMk cId="989069675" sldId="313"/>
        </pc:sldMkLst>
      </pc:sldChg>
      <pc:sldChg chg="addSp delSp modSp mod modAnim">
        <pc:chgData name="Mucklow Darren (Staff)" userId="8e59ca1c-6b4b-435e-9886-d435788b9330" providerId="ADAL" clId="{548CF065-CE4D-4D81-A081-F6B7FBF07BC3}" dt="2024-06-30T13:32:59.317" v="1100"/>
        <pc:sldMkLst>
          <pc:docMk/>
          <pc:sldMk cId="417021156" sldId="314"/>
        </pc:sldMkLst>
        <pc:spChg chg="del mod">
          <ac:chgData name="Mucklow Darren (Staff)" userId="8e59ca1c-6b4b-435e-9886-d435788b9330" providerId="ADAL" clId="{548CF065-CE4D-4D81-A081-F6B7FBF07BC3}" dt="2024-06-29T19:21:29.720" v="86" actId="478"/>
          <ac:spMkLst>
            <pc:docMk/>
            <pc:sldMk cId="417021156" sldId="314"/>
            <ac:spMk id="3" creationId="{08423FF3-04B5-476E-A64C-A7122CF96D75}"/>
          </ac:spMkLst>
        </pc:spChg>
        <pc:spChg chg="del mod">
          <ac:chgData name="Mucklow Darren (Staff)" userId="8e59ca1c-6b4b-435e-9886-d435788b9330" providerId="ADAL" clId="{548CF065-CE4D-4D81-A081-F6B7FBF07BC3}" dt="2024-06-29T19:22:20.725" v="93" actId="478"/>
          <ac:spMkLst>
            <pc:docMk/>
            <pc:sldMk cId="417021156" sldId="314"/>
            <ac:spMk id="4" creationId="{2A1602DE-7CDE-4A12-81E8-97FB0EE3DE63}"/>
          </ac:spMkLst>
        </pc:spChg>
        <pc:spChg chg="del mod">
          <ac:chgData name="Mucklow Darren (Staff)" userId="8e59ca1c-6b4b-435e-9886-d435788b9330" providerId="ADAL" clId="{548CF065-CE4D-4D81-A081-F6B7FBF07BC3}" dt="2024-06-29T19:22:20.725" v="93" actId="478"/>
          <ac:spMkLst>
            <pc:docMk/>
            <pc:sldMk cId="417021156" sldId="314"/>
            <ac:spMk id="5" creationId="{F5FEEB52-C380-4783-B902-8B7E43BA84F7}"/>
          </ac:spMkLst>
        </pc:spChg>
        <pc:spChg chg="mod">
          <ac:chgData name="Mucklow Darren (Staff)" userId="8e59ca1c-6b4b-435e-9886-d435788b9330" providerId="ADAL" clId="{548CF065-CE4D-4D81-A081-F6B7FBF07BC3}" dt="2024-06-29T19:21:27.228" v="85" actId="20577"/>
          <ac:spMkLst>
            <pc:docMk/>
            <pc:sldMk cId="417021156" sldId="314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548CF065-CE4D-4D81-A081-F6B7FBF07BC3}" dt="2024-06-29T19:22:20.725" v="93" actId="478"/>
          <ac:spMkLst>
            <pc:docMk/>
            <pc:sldMk cId="417021156" sldId="314"/>
            <ac:spMk id="7" creationId="{2A2708D7-B576-4F22-BDE1-C763196F65A1}"/>
          </ac:spMkLst>
        </pc:spChg>
        <pc:spChg chg="del">
          <ac:chgData name="Mucklow Darren (Staff)" userId="8e59ca1c-6b4b-435e-9886-d435788b9330" providerId="ADAL" clId="{548CF065-CE4D-4D81-A081-F6B7FBF07BC3}" dt="2024-06-29T19:22:20.725" v="93" actId="478"/>
          <ac:spMkLst>
            <pc:docMk/>
            <pc:sldMk cId="417021156" sldId="314"/>
            <ac:spMk id="8" creationId="{7E4C073D-8498-418F-8342-CE3CA9DA25E3}"/>
          </ac:spMkLst>
        </pc:spChg>
        <pc:spChg chg="del">
          <ac:chgData name="Mucklow Darren (Staff)" userId="8e59ca1c-6b4b-435e-9886-d435788b9330" providerId="ADAL" clId="{548CF065-CE4D-4D81-A081-F6B7FBF07BC3}" dt="2024-06-29T19:22:20.725" v="93" actId="478"/>
          <ac:spMkLst>
            <pc:docMk/>
            <pc:sldMk cId="417021156" sldId="314"/>
            <ac:spMk id="9" creationId="{89BE0F6B-9614-4438-9224-1E6A2AAEE040}"/>
          </ac:spMkLst>
        </pc:spChg>
        <pc:spChg chg="del">
          <ac:chgData name="Mucklow Darren (Staff)" userId="8e59ca1c-6b4b-435e-9886-d435788b9330" providerId="ADAL" clId="{548CF065-CE4D-4D81-A081-F6B7FBF07BC3}" dt="2024-06-29T19:22:20.725" v="93" actId="478"/>
          <ac:spMkLst>
            <pc:docMk/>
            <pc:sldMk cId="417021156" sldId="314"/>
            <ac:spMk id="10" creationId="{6719671C-0B7D-448E-9659-FF212B4064DD}"/>
          </ac:spMkLst>
        </pc:spChg>
        <pc:spChg chg="del">
          <ac:chgData name="Mucklow Darren (Staff)" userId="8e59ca1c-6b4b-435e-9886-d435788b9330" providerId="ADAL" clId="{548CF065-CE4D-4D81-A081-F6B7FBF07BC3}" dt="2024-06-29T19:22:20.725" v="93" actId="478"/>
          <ac:spMkLst>
            <pc:docMk/>
            <pc:sldMk cId="417021156" sldId="314"/>
            <ac:spMk id="11" creationId="{EB708776-527C-4550-BBB8-5AAF49C09C0C}"/>
          </ac:spMkLst>
        </pc:spChg>
        <pc:spChg chg="del">
          <ac:chgData name="Mucklow Darren (Staff)" userId="8e59ca1c-6b4b-435e-9886-d435788b9330" providerId="ADAL" clId="{548CF065-CE4D-4D81-A081-F6B7FBF07BC3}" dt="2024-06-29T19:22:20.725" v="93" actId="478"/>
          <ac:spMkLst>
            <pc:docMk/>
            <pc:sldMk cId="417021156" sldId="314"/>
            <ac:spMk id="12" creationId="{F89154D9-A085-4B42-99FB-27030F679438}"/>
          </ac:spMkLst>
        </pc:spChg>
        <pc:spChg chg="add mod">
          <ac:chgData name="Mucklow Darren (Staff)" userId="8e59ca1c-6b4b-435e-9886-d435788b9330" providerId="ADAL" clId="{548CF065-CE4D-4D81-A081-F6B7FBF07BC3}" dt="2024-06-29T20:36:37.827" v="877" actId="1076"/>
          <ac:spMkLst>
            <pc:docMk/>
            <pc:sldMk cId="417021156" sldId="314"/>
            <ac:spMk id="13" creationId="{8226C8DA-97C8-41BD-BD5F-1FF32326B9FC}"/>
          </ac:spMkLst>
        </pc:spChg>
        <pc:spChg chg="add mod">
          <ac:chgData name="Mucklow Darren (Staff)" userId="8e59ca1c-6b4b-435e-9886-d435788b9330" providerId="ADAL" clId="{548CF065-CE4D-4D81-A081-F6B7FBF07BC3}" dt="2024-06-29T19:23:48.426" v="124" actId="1037"/>
          <ac:spMkLst>
            <pc:docMk/>
            <pc:sldMk cId="417021156" sldId="314"/>
            <ac:spMk id="14" creationId="{AAB8E60A-F275-4F4C-A3F3-B9111AB6D395}"/>
          </ac:spMkLst>
        </pc:spChg>
        <pc:spChg chg="add mod">
          <ac:chgData name="Mucklow Darren (Staff)" userId="8e59ca1c-6b4b-435e-9886-d435788b9330" providerId="ADAL" clId="{548CF065-CE4D-4D81-A081-F6B7FBF07BC3}" dt="2024-06-29T19:23:48.426" v="124" actId="1037"/>
          <ac:spMkLst>
            <pc:docMk/>
            <pc:sldMk cId="417021156" sldId="314"/>
            <ac:spMk id="15" creationId="{1BFF415F-7C86-463A-B4E4-E0A2F894B402}"/>
          </ac:spMkLst>
        </pc:spChg>
        <pc:spChg chg="add mod">
          <ac:chgData name="Mucklow Darren (Staff)" userId="8e59ca1c-6b4b-435e-9886-d435788b9330" providerId="ADAL" clId="{548CF065-CE4D-4D81-A081-F6B7FBF07BC3}" dt="2024-06-29T19:23:48.426" v="124" actId="1037"/>
          <ac:spMkLst>
            <pc:docMk/>
            <pc:sldMk cId="417021156" sldId="314"/>
            <ac:spMk id="16" creationId="{A74A5AE7-4EDB-4123-8997-D6EEC6B36E13}"/>
          </ac:spMkLst>
        </pc:spChg>
        <pc:spChg chg="add mod">
          <ac:chgData name="Mucklow Darren (Staff)" userId="8e59ca1c-6b4b-435e-9886-d435788b9330" providerId="ADAL" clId="{548CF065-CE4D-4D81-A081-F6B7FBF07BC3}" dt="2024-06-29T19:23:48.426" v="124" actId="1037"/>
          <ac:spMkLst>
            <pc:docMk/>
            <pc:sldMk cId="417021156" sldId="314"/>
            <ac:spMk id="19" creationId="{59B19C99-164E-4F15-AA49-F71CE5CF7DA5}"/>
          </ac:spMkLst>
        </pc:spChg>
        <pc:spChg chg="add mod">
          <ac:chgData name="Mucklow Darren (Staff)" userId="8e59ca1c-6b4b-435e-9886-d435788b9330" providerId="ADAL" clId="{548CF065-CE4D-4D81-A081-F6B7FBF07BC3}" dt="2024-06-29T19:23:48.426" v="124" actId="1037"/>
          <ac:spMkLst>
            <pc:docMk/>
            <pc:sldMk cId="417021156" sldId="314"/>
            <ac:spMk id="20" creationId="{D053ACDC-D777-4AE3-95E3-FE141CD3373F}"/>
          </ac:spMkLst>
        </pc:spChg>
        <pc:spChg chg="add mod">
          <ac:chgData name="Mucklow Darren (Staff)" userId="8e59ca1c-6b4b-435e-9886-d435788b9330" providerId="ADAL" clId="{548CF065-CE4D-4D81-A081-F6B7FBF07BC3}" dt="2024-06-29T19:23:48.426" v="124" actId="1037"/>
          <ac:spMkLst>
            <pc:docMk/>
            <pc:sldMk cId="417021156" sldId="314"/>
            <ac:spMk id="23" creationId="{FA54BC94-E183-4925-A51F-25549D60E31B}"/>
          </ac:spMkLst>
        </pc:spChg>
        <pc:spChg chg="add mod">
          <ac:chgData name="Mucklow Darren (Staff)" userId="8e59ca1c-6b4b-435e-9886-d435788b9330" providerId="ADAL" clId="{548CF065-CE4D-4D81-A081-F6B7FBF07BC3}" dt="2024-06-29T19:23:48.426" v="124" actId="1037"/>
          <ac:spMkLst>
            <pc:docMk/>
            <pc:sldMk cId="417021156" sldId="314"/>
            <ac:spMk id="24" creationId="{C661275B-90AC-48D2-9D6D-0AFC08E90D4C}"/>
          </ac:spMkLst>
        </pc:spChg>
        <pc:spChg chg="add mod">
          <ac:chgData name="Mucklow Darren (Staff)" userId="8e59ca1c-6b4b-435e-9886-d435788b9330" providerId="ADAL" clId="{548CF065-CE4D-4D81-A081-F6B7FBF07BC3}" dt="2024-06-29T21:16:30.607" v="895" actId="1076"/>
          <ac:spMkLst>
            <pc:docMk/>
            <pc:sldMk cId="417021156" sldId="314"/>
            <ac:spMk id="25" creationId="{717384EE-5555-4BFD-B23C-306EE1243AEE}"/>
          </ac:spMkLst>
        </pc:spChg>
        <pc:spChg chg="add mod">
          <ac:chgData name="Mucklow Darren (Staff)" userId="8e59ca1c-6b4b-435e-9886-d435788b9330" providerId="ADAL" clId="{548CF065-CE4D-4D81-A081-F6B7FBF07BC3}" dt="2024-06-29T19:23:48.426" v="124" actId="1037"/>
          <ac:spMkLst>
            <pc:docMk/>
            <pc:sldMk cId="417021156" sldId="314"/>
            <ac:spMk id="26" creationId="{F6DF86EB-1045-4113-AD43-AA5051F54941}"/>
          </ac:spMkLst>
        </pc:spChg>
        <pc:cxnChg chg="add mod">
          <ac:chgData name="Mucklow Darren (Staff)" userId="8e59ca1c-6b4b-435e-9886-d435788b9330" providerId="ADAL" clId="{548CF065-CE4D-4D81-A081-F6B7FBF07BC3}" dt="2024-06-29T19:23:48.426" v="124" actId="1037"/>
          <ac:cxnSpMkLst>
            <pc:docMk/>
            <pc:sldMk cId="417021156" sldId="314"/>
            <ac:cxnSpMk id="17" creationId="{353EBCA3-0CF4-4382-BFF7-2170540A643D}"/>
          </ac:cxnSpMkLst>
        </pc:cxnChg>
        <pc:cxnChg chg="add mod">
          <ac:chgData name="Mucklow Darren (Staff)" userId="8e59ca1c-6b4b-435e-9886-d435788b9330" providerId="ADAL" clId="{548CF065-CE4D-4D81-A081-F6B7FBF07BC3}" dt="2024-06-29T19:23:48.426" v="124" actId="1037"/>
          <ac:cxnSpMkLst>
            <pc:docMk/>
            <pc:sldMk cId="417021156" sldId="314"/>
            <ac:cxnSpMk id="18" creationId="{54047265-8899-449A-A56C-2FBF610179BB}"/>
          </ac:cxnSpMkLst>
        </pc:cxnChg>
        <pc:cxnChg chg="add mod">
          <ac:chgData name="Mucklow Darren (Staff)" userId="8e59ca1c-6b4b-435e-9886-d435788b9330" providerId="ADAL" clId="{548CF065-CE4D-4D81-A081-F6B7FBF07BC3}" dt="2024-06-29T19:23:48.426" v="124" actId="1037"/>
          <ac:cxnSpMkLst>
            <pc:docMk/>
            <pc:sldMk cId="417021156" sldId="314"/>
            <ac:cxnSpMk id="21" creationId="{5237F764-C58C-4652-9489-A943EC26B85D}"/>
          </ac:cxnSpMkLst>
        </pc:cxnChg>
        <pc:cxnChg chg="add mod">
          <ac:chgData name="Mucklow Darren (Staff)" userId="8e59ca1c-6b4b-435e-9886-d435788b9330" providerId="ADAL" clId="{548CF065-CE4D-4D81-A081-F6B7FBF07BC3}" dt="2024-06-29T19:23:48.426" v="124" actId="1037"/>
          <ac:cxnSpMkLst>
            <pc:docMk/>
            <pc:sldMk cId="417021156" sldId="314"/>
            <ac:cxnSpMk id="22" creationId="{8E6FF6B4-E85D-4A3A-B828-653BD24C6B73}"/>
          </ac:cxnSpMkLst>
        </pc:cxnChg>
      </pc:sldChg>
      <pc:sldChg chg="delSp modSp mod modAnim">
        <pc:chgData name="Mucklow Darren (Staff)" userId="8e59ca1c-6b4b-435e-9886-d435788b9330" providerId="ADAL" clId="{548CF065-CE4D-4D81-A081-F6B7FBF07BC3}" dt="2024-06-29T20:25:53.870" v="825"/>
        <pc:sldMkLst>
          <pc:docMk/>
          <pc:sldMk cId="3926924878" sldId="315"/>
        </pc:sldMkLst>
        <pc:spChg chg="mod">
          <ac:chgData name="Mucklow Darren (Staff)" userId="8e59ca1c-6b4b-435e-9886-d435788b9330" providerId="ADAL" clId="{548CF065-CE4D-4D81-A081-F6B7FBF07BC3}" dt="2024-06-29T19:29:28.992" v="156" actId="2711"/>
          <ac:spMkLst>
            <pc:docMk/>
            <pc:sldMk cId="3926924878" sldId="315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548CF065-CE4D-4D81-A081-F6B7FBF07BC3}" dt="2024-06-29T19:29:07.918" v="152" actId="20577"/>
          <ac:spMkLst>
            <pc:docMk/>
            <pc:sldMk cId="3926924878" sldId="315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548CF065-CE4D-4D81-A081-F6B7FBF07BC3}" dt="2024-06-29T19:29:12.596" v="153" actId="478"/>
          <ac:spMkLst>
            <pc:docMk/>
            <pc:sldMk cId="3926924878" sldId="315"/>
            <ac:spMk id="14" creationId="{ED47F673-4C3C-45AE-A6BE-98D9575876CC}"/>
          </ac:spMkLst>
        </pc:spChg>
        <pc:spChg chg="del">
          <ac:chgData name="Mucklow Darren (Staff)" userId="8e59ca1c-6b4b-435e-9886-d435788b9330" providerId="ADAL" clId="{548CF065-CE4D-4D81-A081-F6B7FBF07BC3}" dt="2024-06-29T19:29:12.596" v="153" actId="478"/>
          <ac:spMkLst>
            <pc:docMk/>
            <pc:sldMk cId="3926924878" sldId="315"/>
            <ac:spMk id="15" creationId="{E4DACB46-CEC4-4D96-ACB3-5C31F4EEEA34}"/>
          </ac:spMkLst>
        </pc:spChg>
        <pc:picChg chg="del">
          <ac:chgData name="Mucklow Darren (Staff)" userId="8e59ca1c-6b4b-435e-9886-d435788b9330" providerId="ADAL" clId="{548CF065-CE4D-4D81-A081-F6B7FBF07BC3}" dt="2024-06-29T19:29:12.596" v="153" actId="478"/>
          <ac:picMkLst>
            <pc:docMk/>
            <pc:sldMk cId="3926924878" sldId="315"/>
            <ac:picMk id="13" creationId="{648EF7AB-A59C-413B-A204-2A104A3821C4}"/>
          </ac:picMkLst>
        </pc:picChg>
        <pc:cxnChg chg="del">
          <ac:chgData name="Mucklow Darren (Staff)" userId="8e59ca1c-6b4b-435e-9886-d435788b9330" providerId="ADAL" clId="{548CF065-CE4D-4D81-A081-F6B7FBF07BC3}" dt="2024-06-29T19:29:12.596" v="153" actId="478"/>
          <ac:cxnSpMkLst>
            <pc:docMk/>
            <pc:sldMk cId="3926924878" sldId="315"/>
            <ac:cxnSpMk id="16" creationId="{8FDBBA15-9CA4-4D14-BBC0-EA1972C7C64D}"/>
          </ac:cxnSpMkLst>
        </pc:cxnChg>
        <pc:cxnChg chg="del">
          <ac:chgData name="Mucklow Darren (Staff)" userId="8e59ca1c-6b4b-435e-9886-d435788b9330" providerId="ADAL" clId="{548CF065-CE4D-4D81-A081-F6B7FBF07BC3}" dt="2024-06-29T19:29:12.596" v="153" actId="478"/>
          <ac:cxnSpMkLst>
            <pc:docMk/>
            <pc:sldMk cId="3926924878" sldId="315"/>
            <ac:cxnSpMk id="17" creationId="{877420A8-9F99-48B3-BF5E-CEF32BBA7A3A}"/>
          </ac:cxnSpMkLst>
        </pc:cxnChg>
      </pc:sldChg>
      <pc:sldChg chg="addSp delSp modSp mod delAnim modAnim">
        <pc:chgData name="Mucklow Darren (Staff)" userId="8e59ca1c-6b4b-435e-9886-d435788b9330" providerId="ADAL" clId="{548CF065-CE4D-4D81-A081-F6B7FBF07BC3}" dt="2024-06-29T20:26:37.077" v="828"/>
        <pc:sldMkLst>
          <pc:docMk/>
          <pc:sldMk cId="2756354013" sldId="316"/>
        </pc:sldMkLst>
        <pc:spChg chg="mod">
          <ac:chgData name="Mucklow Darren (Staff)" userId="8e59ca1c-6b4b-435e-9886-d435788b9330" providerId="ADAL" clId="{548CF065-CE4D-4D81-A081-F6B7FBF07BC3}" dt="2024-06-29T19:48:18.030" v="184" actId="1076"/>
          <ac:spMkLst>
            <pc:docMk/>
            <pc:sldMk cId="2756354013" sldId="316"/>
            <ac:spMk id="4" creationId="{B8385145-85C0-4D59-B1D5-ADBA866884F7}"/>
          </ac:spMkLst>
        </pc:spChg>
        <pc:spChg chg="del mod">
          <ac:chgData name="Mucklow Darren (Staff)" userId="8e59ca1c-6b4b-435e-9886-d435788b9330" providerId="ADAL" clId="{548CF065-CE4D-4D81-A081-F6B7FBF07BC3}" dt="2024-06-29T19:56:43.611" v="202" actId="478"/>
          <ac:spMkLst>
            <pc:docMk/>
            <pc:sldMk cId="2756354013" sldId="316"/>
            <ac:spMk id="5" creationId="{252CDF39-C3FE-4DDD-9364-9DFA5D0749F5}"/>
          </ac:spMkLst>
        </pc:spChg>
        <pc:spChg chg="mod">
          <ac:chgData name="Mucklow Darren (Staff)" userId="8e59ca1c-6b4b-435e-9886-d435788b9330" providerId="ADAL" clId="{548CF065-CE4D-4D81-A081-F6B7FBF07BC3}" dt="2024-06-29T19:29:58.596" v="170" actId="20577"/>
          <ac:spMkLst>
            <pc:docMk/>
            <pc:sldMk cId="2756354013" sldId="316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548CF065-CE4D-4D81-A081-F6B7FBF07BC3}" dt="2024-06-29T20:01:22.466" v="331" actId="1076"/>
          <ac:spMkLst>
            <pc:docMk/>
            <pc:sldMk cId="2756354013" sldId="316"/>
            <ac:spMk id="7" creationId="{4031DF7E-74FC-4037-82B4-908B8B459FF5}"/>
          </ac:spMkLst>
        </pc:spChg>
        <pc:spChg chg="mod">
          <ac:chgData name="Mucklow Darren (Staff)" userId="8e59ca1c-6b4b-435e-9886-d435788b9330" providerId="ADAL" clId="{548CF065-CE4D-4D81-A081-F6B7FBF07BC3}" dt="2024-06-29T19:53:22.566" v="201" actId="20577"/>
          <ac:spMkLst>
            <pc:docMk/>
            <pc:sldMk cId="2756354013" sldId="316"/>
            <ac:spMk id="8" creationId="{17B8C42B-ECE3-43DD-8D0B-3B15646802FF}"/>
          </ac:spMkLst>
        </pc:spChg>
        <pc:spChg chg="del">
          <ac:chgData name="Mucklow Darren (Staff)" userId="8e59ca1c-6b4b-435e-9886-d435788b9330" providerId="ADAL" clId="{548CF065-CE4D-4D81-A081-F6B7FBF07BC3}" dt="2024-06-29T20:01:41.444" v="338" actId="478"/>
          <ac:spMkLst>
            <pc:docMk/>
            <pc:sldMk cId="2756354013" sldId="316"/>
            <ac:spMk id="9" creationId="{8A117D27-1F28-4918-801C-1ADA7F653133}"/>
          </ac:spMkLst>
        </pc:spChg>
        <pc:spChg chg="del">
          <ac:chgData name="Mucklow Darren (Staff)" userId="8e59ca1c-6b4b-435e-9886-d435788b9330" providerId="ADAL" clId="{548CF065-CE4D-4D81-A081-F6B7FBF07BC3}" dt="2024-06-29T19:30:03.629" v="171" actId="478"/>
          <ac:spMkLst>
            <pc:docMk/>
            <pc:sldMk cId="2756354013" sldId="316"/>
            <ac:spMk id="11" creationId="{FDFD96A2-D2EE-40C0-A538-0982A6937F0A}"/>
          </ac:spMkLst>
        </pc:spChg>
        <pc:spChg chg="del">
          <ac:chgData name="Mucklow Darren (Staff)" userId="8e59ca1c-6b4b-435e-9886-d435788b9330" providerId="ADAL" clId="{548CF065-CE4D-4D81-A081-F6B7FBF07BC3}" dt="2024-06-29T19:30:03.629" v="171" actId="478"/>
          <ac:spMkLst>
            <pc:docMk/>
            <pc:sldMk cId="2756354013" sldId="316"/>
            <ac:spMk id="12" creationId="{74ECCF3E-7C57-4D3E-90E5-0AB8EB342488}"/>
          </ac:spMkLst>
        </pc:spChg>
        <pc:spChg chg="add mod">
          <ac:chgData name="Mucklow Darren (Staff)" userId="8e59ca1c-6b4b-435e-9886-d435788b9330" providerId="ADAL" clId="{548CF065-CE4D-4D81-A081-F6B7FBF07BC3}" dt="2024-06-29T19:49:21.011" v="190" actId="1076"/>
          <ac:spMkLst>
            <pc:docMk/>
            <pc:sldMk cId="2756354013" sldId="316"/>
            <ac:spMk id="15" creationId="{45502592-CF04-4157-B1A2-AD4EED19D807}"/>
          </ac:spMkLst>
        </pc:spChg>
        <pc:spChg chg="add mod">
          <ac:chgData name="Mucklow Darren (Staff)" userId="8e59ca1c-6b4b-435e-9886-d435788b9330" providerId="ADAL" clId="{548CF065-CE4D-4D81-A081-F6B7FBF07BC3}" dt="2024-06-29T20:01:30.709" v="334" actId="14100"/>
          <ac:spMkLst>
            <pc:docMk/>
            <pc:sldMk cId="2756354013" sldId="316"/>
            <ac:spMk id="16" creationId="{1E4532FA-8FCA-4E38-8554-D0DB64B94D90}"/>
          </ac:spMkLst>
        </pc:spChg>
        <pc:spChg chg="add mod">
          <ac:chgData name="Mucklow Darren (Staff)" userId="8e59ca1c-6b4b-435e-9886-d435788b9330" providerId="ADAL" clId="{548CF065-CE4D-4D81-A081-F6B7FBF07BC3}" dt="2024-06-29T20:01:36.068" v="337" actId="1076"/>
          <ac:spMkLst>
            <pc:docMk/>
            <pc:sldMk cId="2756354013" sldId="316"/>
            <ac:spMk id="17" creationId="{853E9C4B-035D-450B-BDE5-330FEA6A6C37}"/>
          </ac:spMkLst>
        </pc:spChg>
        <pc:picChg chg="del">
          <ac:chgData name="Mucklow Darren (Staff)" userId="8e59ca1c-6b4b-435e-9886-d435788b9330" providerId="ADAL" clId="{548CF065-CE4D-4D81-A081-F6B7FBF07BC3}" dt="2024-06-29T19:30:03.629" v="171" actId="478"/>
          <ac:picMkLst>
            <pc:docMk/>
            <pc:sldMk cId="2756354013" sldId="316"/>
            <ac:picMk id="10" creationId="{FF269D43-23CD-4951-8FDB-22772ADA0369}"/>
          </ac:picMkLst>
        </pc:picChg>
        <pc:cxnChg chg="del">
          <ac:chgData name="Mucklow Darren (Staff)" userId="8e59ca1c-6b4b-435e-9886-d435788b9330" providerId="ADAL" clId="{548CF065-CE4D-4D81-A081-F6B7FBF07BC3}" dt="2024-06-29T19:30:03.629" v="171" actId="478"/>
          <ac:cxnSpMkLst>
            <pc:docMk/>
            <pc:sldMk cId="2756354013" sldId="316"/>
            <ac:cxnSpMk id="13" creationId="{EFACE0BB-52DA-4DB2-9658-590480C54B78}"/>
          </ac:cxnSpMkLst>
        </pc:cxnChg>
        <pc:cxnChg chg="del mod">
          <ac:chgData name="Mucklow Darren (Staff)" userId="8e59ca1c-6b4b-435e-9886-d435788b9330" providerId="ADAL" clId="{548CF065-CE4D-4D81-A081-F6B7FBF07BC3}" dt="2024-06-29T19:30:03.629" v="171" actId="478"/>
          <ac:cxnSpMkLst>
            <pc:docMk/>
            <pc:sldMk cId="2756354013" sldId="316"/>
            <ac:cxnSpMk id="14" creationId="{6E0EA46E-ED81-4481-BD91-2D378078AEA5}"/>
          </ac:cxnSpMkLst>
        </pc:cxnChg>
      </pc:sldChg>
      <pc:sldChg chg="del">
        <pc:chgData name="Mucklow Darren (Staff)" userId="8e59ca1c-6b4b-435e-9886-d435788b9330" providerId="ADAL" clId="{548CF065-CE4D-4D81-A081-F6B7FBF07BC3}" dt="2024-06-29T21:08:38.193" v="881" actId="47"/>
        <pc:sldMkLst>
          <pc:docMk/>
          <pc:sldMk cId="3098460364" sldId="317"/>
        </pc:sldMkLst>
      </pc:sldChg>
      <pc:sldChg chg="del">
        <pc:chgData name="Mucklow Darren (Staff)" userId="8e59ca1c-6b4b-435e-9886-d435788b9330" providerId="ADAL" clId="{548CF065-CE4D-4D81-A081-F6B7FBF07BC3}" dt="2024-06-29T21:08:38.849" v="882" actId="47"/>
        <pc:sldMkLst>
          <pc:docMk/>
          <pc:sldMk cId="1065483150" sldId="318"/>
        </pc:sldMkLst>
      </pc:sldChg>
      <pc:sldChg chg="del">
        <pc:chgData name="Mucklow Darren (Staff)" userId="8e59ca1c-6b4b-435e-9886-d435788b9330" providerId="ADAL" clId="{548CF065-CE4D-4D81-A081-F6B7FBF07BC3}" dt="2024-06-29T21:08:41.161" v="885" actId="47"/>
        <pc:sldMkLst>
          <pc:docMk/>
          <pc:sldMk cId="4010354032" sldId="319"/>
        </pc:sldMkLst>
      </pc:sldChg>
      <pc:sldChg chg="del">
        <pc:chgData name="Mucklow Darren (Staff)" userId="8e59ca1c-6b4b-435e-9886-d435788b9330" providerId="ADAL" clId="{548CF065-CE4D-4D81-A081-F6B7FBF07BC3}" dt="2024-06-29T21:08:39.583" v="883" actId="47"/>
        <pc:sldMkLst>
          <pc:docMk/>
          <pc:sldMk cId="3236167643" sldId="320"/>
        </pc:sldMkLst>
      </pc:sldChg>
      <pc:sldChg chg="del">
        <pc:chgData name="Mucklow Darren (Staff)" userId="8e59ca1c-6b4b-435e-9886-d435788b9330" providerId="ADAL" clId="{548CF065-CE4D-4D81-A081-F6B7FBF07BC3}" dt="2024-06-29T21:08:40.271" v="884" actId="47"/>
        <pc:sldMkLst>
          <pc:docMk/>
          <pc:sldMk cId="3649817927" sldId="321"/>
        </pc:sldMkLst>
      </pc:sldChg>
      <pc:sldChg chg="addSp delSp modSp add mod modAnim">
        <pc:chgData name="Mucklow Darren (Staff)" userId="8e59ca1c-6b4b-435e-9886-d435788b9330" providerId="ADAL" clId="{548CF065-CE4D-4D81-A081-F6B7FBF07BC3}" dt="2024-06-29T20:27:03.851" v="832"/>
        <pc:sldMkLst>
          <pc:docMk/>
          <pc:sldMk cId="3901204391" sldId="322"/>
        </pc:sldMkLst>
        <pc:spChg chg="mod">
          <ac:chgData name="Mucklow Darren (Staff)" userId="8e59ca1c-6b4b-435e-9886-d435788b9330" providerId="ADAL" clId="{548CF065-CE4D-4D81-A081-F6B7FBF07BC3}" dt="2024-06-29T20:03:23.353" v="343" actId="1076"/>
          <ac:spMkLst>
            <pc:docMk/>
            <pc:sldMk cId="3901204391" sldId="322"/>
            <ac:spMk id="7" creationId="{4031DF7E-74FC-4037-82B4-908B8B459FF5}"/>
          </ac:spMkLst>
        </pc:spChg>
        <pc:spChg chg="add del mod">
          <ac:chgData name="Mucklow Darren (Staff)" userId="8e59ca1c-6b4b-435e-9886-d435788b9330" providerId="ADAL" clId="{548CF065-CE4D-4D81-A081-F6B7FBF07BC3}" dt="2024-06-29T20:14:00.541" v="455" actId="478"/>
          <ac:spMkLst>
            <pc:docMk/>
            <pc:sldMk cId="3901204391" sldId="322"/>
            <ac:spMk id="10" creationId="{533DA0A7-2CA3-4A97-8EB6-1AEBA2AB2401}"/>
          </ac:spMkLst>
        </pc:spChg>
        <pc:spChg chg="mod">
          <ac:chgData name="Mucklow Darren (Staff)" userId="8e59ca1c-6b4b-435e-9886-d435788b9330" providerId="ADAL" clId="{548CF065-CE4D-4D81-A081-F6B7FBF07BC3}" dt="2024-06-29T20:12:45.259" v="422" actId="20577"/>
          <ac:spMkLst>
            <pc:docMk/>
            <pc:sldMk cId="3901204391" sldId="322"/>
            <ac:spMk id="16" creationId="{1E4532FA-8FCA-4E38-8554-D0DB64B94D90}"/>
          </ac:spMkLst>
        </pc:spChg>
        <pc:spChg chg="mod">
          <ac:chgData name="Mucklow Darren (Staff)" userId="8e59ca1c-6b4b-435e-9886-d435788b9330" providerId="ADAL" clId="{548CF065-CE4D-4D81-A081-F6B7FBF07BC3}" dt="2024-06-29T20:03:31.135" v="346" actId="1076"/>
          <ac:spMkLst>
            <pc:docMk/>
            <pc:sldMk cId="3901204391" sldId="322"/>
            <ac:spMk id="17" creationId="{853E9C4B-035D-450B-BDE5-330FEA6A6C37}"/>
          </ac:spMkLst>
        </pc:spChg>
      </pc:sldChg>
      <pc:sldChg chg="addSp modSp add mod modAnim">
        <pc:chgData name="Mucklow Darren (Staff)" userId="8e59ca1c-6b4b-435e-9886-d435788b9330" providerId="ADAL" clId="{548CF065-CE4D-4D81-A081-F6B7FBF07BC3}" dt="2024-06-29T20:27:23.809" v="836"/>
        <pc:sldMkLst>
          <pc:docMk/>
          <pc:sldMk cId="3822560375" sldId="323"/>
        </pc:sldMkLst>
        <pc:spChg chg="mod">
          <ac:chgData name="Mucklow Darren (Staff)" userId="8e59ca1c-6b4b-435e-9886-d435788b9330" providerId="ADAL" clId="{548CF065-CE4D-4D81-A081-F6B7FBF07BC3}" dt="2024-06-29T20:13:55.752" v="454" actId="14100"/>
          <ac:spMkLst>
            <pc:docMk/>
            <pc:sldMk cId="3822560375" sldId="323"/>
            <ac:spMk id="10" creationId="{533DA0A7-2CA3-4A97-8EB6-1AEBA2AB2401}"/>
          </ac:spMkLst>
        </pc:spChg>
        <pc:spChg chg="add mod">
          <ac:chgData name="Mucklow Darren (Staff)" userId="8e59ca1c-6b4b-435e-9886-d435788b9330" providerId="ADAL" clId="{548CF065-CE4D-4D81-A081-F6B7FBF07BC3}" dt="2024-06-29T20:18:16.875" v="556" actId="1076"/>
          <ac:spMkLst>
            <pc:docMk/>
            <pc:sldMk cId="3822560375" sldId="323"/>
            <ac:spMk id="11" creationId="{3C26900A-14F7-4BE1-A19F-6621CB628455}"/>
          </ac:spMkLst>
        </pc:spChg>
        <pc:spChg chg="mod">
          <ac:chgData name="Mucklow Darren (Staff)" userId="8e59ca1c-6b4b-435e-9886-d435788b9330" providerId="ADAL" clId="{548CF065-CE4D-4D81-A081-F6B7FBF07BC3}" dt="2024-06-29T20:14:31.979" v="511" actId="20577"/>
          <ac:spMkLst>
            <pc:docMk/>
            <pc:sldMk cId="3822560375" sldId="323"/>
            <ac:spMk id="16" creationId="{1E4532FA-8FCA-4E38-8554-D0DB64B94D90}"/>
          </ac:spMkLst>
        </pc:spChg>
      </pc:sldChg>
      <pc:sldChg chg="addSp modSp add mod modAnim">
        <pc:chgData name="Mucklow Darren (Staff)" userId="8e59ca1c-6b4b-435e-9886-d435788b9330" providerId="ADAL" clId="{548CF065-CE4D-4D81-A081-F6B7FBF07BC3}" dt="2024-06-30T13:38:34.648" v="1102" actId="6549"/>
        <pc:sldMkLst>
          <pc:docMk/>
          <pc:sldMk cId="3018907020" sldId="324"/>
        </pc:sldMkLst>
        <pc:spChg chg="mod">
          <ac:chgData name="Mucklow Darren (Staff)" userId="8e59ca1c-6b4b-435e-9886-d435788b9330" providerId="ADAL" clId="{548CF065-CE4D-4D81-A081-F6B7FBF07BC3}" dt="2024-06-30T13:38:34.648" v="1102" actId="6549"/>
          <ac:spMkLst>
            <pc:docMk/>
            <pc:sldMk cId="3018907020" sldId="324"/>
            <ac:spMk id="11" creationId="{3C26900A-14F7-4BE1-A19F-6621CB628455}"/>
          </ac:spMkLst>
        </pc:spChg>
        <pc:spChg chg="add mod">
          <ac:chgData name="Mucklow Darren (Staff)" userId="8e59ca1c-6b4b-435e-9886-d435788b9330" providerId="ADAL" clId="{548CF065-CE4D-4D81-A081-F6B7FBF07BC3}" dt="2024-06-29T20:25:05.331" v="822" actId="1582"/>
          <ac:spMkLst>
            <pc:docMk/>
            <pc:sldMk cId="3018907020" sldId="324"/>
            <ac:spMk id="12" creationId="{42935E57-AFDC-4814-A15C-AE82A02DFC50}"/>
          </ac:spMkLst>
        </pc:spChg>
        <pc:spChg chg="add mod">
          <ac:chgData name="Mucklow Darren (Staff)" userId="8e59ca1c-6b4b-435e-9886-d435788b9330" providerId="ADAL" clId="{548CF065-CE4D-4D81-A081-F6B7FBF07BC3}" dt="2024-06-29T20:32:30.718" v="856" actId="1076"/>
          <ac:spMkLst>
            <pc:docMk/>
            <pc:sldMk cId="3018907020" sldId="324"/>
            <ac:spMk id="14" creationId="{623F534A-DC9E-4C95-96CD-83D2B826055C}"/>
          </ac:spMkLst>
        </pc:spChg>
        <pc:spChg chg="mod">
          <ac:chgData name="Mucklow Darren (Staff)" userId="8e59ca1c-6b4b-435e-9886-d435788b9330" providerId="ADAL" clId="{548CF065-CE4D-4D81-A081-F6B7FBF07BC3}" dt="2024-06-29T20:33:20.138" v="868" actId="1076"/>
          <ac:spMkLst>
            <pc:docMk/>
            <pc:sldMk cId="3018907020" sldId="324"/>
            <ac:spMk id="16" creationId="{1E4532FA-8FCA-4E38-8554-D0DB64B94D90}"/>
          </ac:spMkLst>
        </pc:spChg>
        <pc:spChg chg="add mod">
          <ac:chgData name="Mucklow Darren (Staff)" userId="8e59ca1c-6b4b-435e-9886-d435788b9330" providerId="ADAL" clId="{548CF065-CE4D-4D81-A081-F6B7FBF07BC3}" dt="2024-06-29T20:24:16.758" v="809" actId="1037"/>
          <ac:spMkLst>
            <pc:docMk/>
            <pc:sldMk cId="3018907020" sldId="324"/>
            <ac:spMk id="18" creationId="{14C2C697-7482-4E20-88F0-25F6DE349562}"/>
          </ac:spMkLst>
        </pc:spChg>
        <pc:spChg chg="add mod">
          <ac:chgData name="Mucklow Darren (Staff)" userId="8e59ca1c-6b4b-435e-9886-d435788b9330" providerId="ADAL" clId="{548CF065-CE4D-4D81-A081-F6B7FBF07BC3}" dt="2024-06-29T20:23:46.871" v="803" actId="1037"/>
          <ac:spMkLst>
            <pc:docMk/>
            <pc:sldMk cId="3018907020" sldId="324"/>
            <ac:spMk id="19" creationId="{E7229248-4DDC-4516-A750-C2AD9B47C405}"/>
          </ac:spMkLst>
        </pc:spChg>
        <pc:spChg chg="add mod">
          <ac:chgData name="Mucklow Darren (Staff)" userId="8e59ca1c-6b4b-435e-9886-d435788b9330" providerId="ADAL" clId="{548CF065-CE4D-4D81-A081-F6B7FBF07BC3}" dt="2024-06-29T20:24:30.379" v="819" actId="1038"/>
          <ac:spMkLst>
            <pc:docMk/>
            <pc:sldMk cId="3018907020" sldId="324"/>
            <ac:spMk id="20" creationId="{50DFCFD6-C3BB-4B08-921A-9FBBA660D5CF}"/>
          </ac:spMkLst>
        </pc:spChg>
        <pc:spChg chg="add mod">
          <ac:chgData name="Mucklow Darren (Staff)" userId="8e59ca1c-6b4b-435e-9886-d435788b9330" providerId="ADAL" clId="{548CF065-CE4D-4D81-A081-F6B7FBF07BC3}" dt="2024-06-29T20:24:20.801" v="814" actId="1035"/>
          <ac:spMkLst>
            <pc:docMk/>
            <pc:sldMk cId="3018907020" sldId="324"/>
            <ac:spMk id="21" creationId="{D326027E-4C5E-468C-B05A-A416B91A4AF2}"/>
          </ac:spMkLst>
        </pc:spChg>
        <pc:spChg chg="add mod">
          <ac:chgData name="Mucklow Darren (Staff)" userId="8e59ca1c-6b4b-435e-9886-d435788b9330" providerId="ADAL" clId="{548CF065-CE4D-4D81-A081-F6B7FBF07BC3}" dt="2024-06-29T20:32:38.042" v="859" actId="20577"/>
          <ac:spMkLst>
            <pc:docMk/>
            <pc:sldMk cId="3018907020" sldId="324"/>
            <ac:spMk id="22" creationId="{1EC43F85-C9E3-497B-826A-FBDCF42F4B0C}"/>
          </ac:spMkLst>
        </pc:spChg>
        <pc:spChg chg="add mod">
          <ac:chgData name="Mucklow Darren (Staff)" userId="8e59ca1c-6b4b-435e-9886-d435788b9330" providerId="ADAL" clId="{548CF065-CE4D-4D81-A081-F6B7FBF07BC3}" dt="2024-06-29T20:32:50.946" v="862" actId="20577"/>
          <ac:spMkLst>
            <pc:docMk/>
            <pc:sldMk cId="3018907020" sldId="324"/>
            <ac:spMk id="23" creationId="{E1CE6C1D-0B15-45AF-BCD9-9FC2392A2D54}"/>
          </ac:spMkLst>
        </pc:spChg>
        <pc:spChg chg="add mod">
          <ac:chgData name="Mucklow Darren (Staff)" userId="8e59ca1c-6b4b-435e-9886-d435788b9330" providerId="ADAL" clId="{548CF065-CE4D-4D81-A081-F6B7FBF07BC3}" dt="2024-06-29T20:33:36.618" v="873" actId="1076"/>
          <ac:spMkLst>
            <pc:docMk/>
            <pc:sldMk cId="3018907020" sldId="324"/>
            <ac:spMk id="24" creationId="{F80F091F-03FA-4D58-A226-AB6B8831381B}"/>
          </ac:spMkLst>
        </pc:spChg>
        <pc:cxnChg chg="add mod">
          <ac:chgData name="Mucklow Darren (Staff)" userId="8e59ca1c-6b4b-435e-9886-d435788b9330" providerId="ADAL" clId="{548CF065-CE4D-4D81-A081-F6B7FBF07BC3}" dt="2024-06-29T20:21:22.268" v="787" actId="1076"/>
          <ac:cxnSpMkLst>
            <pc:docMk/>
            <pc:sldMk cId="3018907020" sldId="324"/>
            <ac:cxnSpMk id="3" creationId="{7A22F77E-BE5A-454F-9A09-7EED9A980E4E}"/>
          </ac:cxnSpMkLst>
        </pc:cxnChg>
        <pc:cxnChg chg="add mod">
          <ac:chgData name="Mucklow Darren (Staff)" userId="8e59ca1c-6b4b-435e-9886-d435788b9330" providerId="ADAL" clId="{548CF065-CE4D-4D81-A081-F6B7FBF07BC3}" dt="2024-06-29T20:21:13.988" v="785" actId="1076"/>
          <ac:cxnSpMkLst>
            <pc:docMk/>
            <pc:sldMk cId="3018907020" sldId="324"/>
            <ac:cxnSpMk id="13" creationId="{8AB46919-A9EF-44BD-B93C-1186D723595B}"/>
          </ac:cxnSpMkLst>
        </pc:cxnChg>
      </pc:sldChg>
      <pc:sldChg chg="modSp add mod">
        <pc:chgData name="Mucklow Darren (Staff)" userId="8e59ca1c-6b4b-435e-9886-d435788b9330" providerId="ADAL" clId="{548CF065-CE4D-4D81-A081-F6B7FBF07BC3}" dt="2024-06-29T21:24:08.643" v="950" actId="20577"/>
        <pc:sldMkLst>
          <pc:docMk/>
          <pc:sldMk cId="2574453549" sldId="325"/>
        </pc:sldMkLst>
        <pc:spChg chg="mod">
          <ac:chgData name="Mucklow Darren (Staff)" userId="8e59ca1c-6b4b-435e-9886-d435788b9330" providerId="ADAL" clId="{548CF065-CE4D-4D81-A081-F6B7FBF07BC3}" dt="2024-06-29T21:18:24.818" v="902" actId="20577"/>
          <ac:spMkLst>
            <pc:docMk/>
            <pc:sldMk cId="2574453549" sldId="325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548CF065-CE4D-4D81-A081-F6B7FBF07BC3}" dt="2024-06-29T21:24:08.643" v="950" actId="20577"/>
          <ac:spMkLst>
            <pc:docMk/>
            <pc:sldMk cId="2574453549" sldId="325"/>
            <ac:spMk id="7" creationId="{4031DF7E-74FC-4037-82B4-908B8B459FF5}"/>
          </ac:spMkLst>
        </pc:spChg>
        <pc:spChg chg="mod">
          <ac:chgData name="Mucklow Darren (Staff)" userId="8e59ca1c-6b4b-435e-9886-d435788b9330" providerId="ADAL" clId="{548CF065-CE4D-4D81-A081-F6B7FBF07BC3}" dt="2024-06-29T21:23:51.846" v="948" actId="6549"/>
          <ac:spMkLst>
            <pc:docMk/>
            <pc:sldMk cId="2574453549" sldId="325"/>
            <ac:spMk id="8" creationId="{17B8C42B-ECE3-43DD-8D0B-3B15646802FF}"/>
          </ac:spMkLst>
        </pc:spChg>
        <pc:spChg chg="mod">
          <ac:chgData name="Mucklow Darren (Staff)" userId="8e59ca1c-6b4b-435e-9886-d435788b9330" providerId="ADAL" clId="{548CF065-CE4D-4D81-A081-F6B7FBF07BC3}" dt="2024-06-29T21:22:56.795" v="930" actId="20577"/>
          <ac:spMkLst>
            <pc:docMk/>
            <pc:sldMk cId="2574453549" sldId="325"/>
            <ac:spMk id="16" creationId="{1E4532FA-8FCA-4E38-8554-D0DB64B94D90}"/>
          </ac:spMkLst>
        </pc:spChg>
        <pc:spChg chg="mod">
          <ac:chgData name="Mucklow Darren (Staff)" userId="8e59ca1c-6b4b-435e-9886-d435788b9330" providerId="ADAL" clId="{548CF065-CE4D-4D81-A081-F6B7FBF07BC3}" dt="2024-06-29T21:23:12.512" v="931" actId="197"/>
          <ac:spMkLst>
            <pc:docMk/>
            <pc:sldMk cId="2574453549" sldId="325"/>
            <ac:spMk id="17" creationId="{853E9C4B-035D-450B-BDE5-330FEA6A6C37}"/>
          </ac:spMkLst>
        </pc:spChg>
      </pc:sldChg>
      <pc:sldChg chg="modSp add mod modAnim">
        <pc:chgData name="Mucklow Darren (Staff)" userId="8e59ca1c-6b4b-435e-9886-d435788b9330" providerId="ADAL" clId="{548CF065-CE4D-4D81-A081-F6B7FBF07BC3}" dt="2024-06-29T21:26:01.224" v="966" actId="6549"/>
        <pc:sldMkLst>
          <pc:docMk/>
          <pc:sldMk cId="2537508604" sldId="326"/>
        </pc:sldMkLst>
        <pc:spChg chg="mod">
          <ac:chgData name="Mucklow Darren (Staff)" userId="8e59ca1c-6b4b-435e-9886-d435788b9330" providerId="ADAL" clId="{548CF065-CE4D-4D81-A081-F6B7FBF07BC3}" dt="2024-06-29T21:18:29.661" v="908" actId="20577"/>
          <ac:spMkLst>
            <pc:docMk/>
            <pc:sldMk cId="2537508604" sldId="326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548CF065-CE4D-4D81-A081-F6B7FBF07BC3}" dt="2024-06-29T21:25:07.247" v="955" actId="20577"/>
          <ac:spMkLst>
            <pc:docMk/>
            <pc:sldMk cId="2537508604" sldId="326"/>
            <ac:spMk id="8" creationId="{17B8C42B-ECE3-43DD-8D0B-3B15646802FF}"/>
          </ac:spMkLst>
        </pc:spChg>
        <pc:spChg chg="mod">
          <ac:chgData name="Mucklow Darren (Staff)" userId="8e59ca1c-6b4b-435e-9886-d435788b9330" providerId="ADAL" clId="{548CF065-CE4D-4D81-A081-F6B7FBF07BC3}" dt="2024-06-29T21:26:01.224" v="966" actId="6549"/>
          <ac:spMkLst>
            <pc:docMk/>
            <pc:sldMk cId="2537508604" sldId="326"/>
            <ac:spMk id="16" creationId="{1E4532FA-8FCA-4E38-8554-D0DB64B94D90}"/>
          </ac:spMkLst>
        </pc:spChg>
        <pc:spChg chg="mod">
          <ac:chgData name="Mucklow Darren (Staff)" userId="8e59ca1c-6b4b-435e-9886-d435788b9330" providerId="ADAL" clId="{548CF065-CE4D-4D81-A081-F6B7FBF07BC3}" dt="2024-06-29T21:25:35.680" v="959" actId="197"/>
          <ac:spMkLst>
            <pc:docMk/>
            <pc:sldMk cId="2537508604" sldId="326"/>
            <ac:spMk id="17" creationId="{853E9C4B-035D-450B-BDE5-330FEA6A6C37}"/>
          </ac:spMkLst>
        </pc:spChg>
      </pc:sldChg>
      <pc:sldChg chg="modSp add mod">
        <pc:chgData name="Mucklow Darren (Staff)" userId="8e59ca1c-6b4b-435e-9886-d435788b9330" providerId="ADAL" clId="{548CF065-CE4D-4D81-A081-F6B7FBF07BC3}" dt="2024-06-29T21:34:43.166" v="1076" actId="20577"/>
        <pc:sldMkLst>
          <pc:docMk/>
          <pc:sldMk cId="3356682126" sldId="327"/>
        </pc:sldMkLst>
        <pc:spChg chg="mod">
          <ac:chgData name="Mucklow Darren (Staff)" userId="8e59ca1c-6b4b-435e-9886-d435788b9330" providerId="ADAL" clId="{548CF065-CE4D-4D81-A081-F6B7FBF07BC3}" dt="2024-06-29T21:18:40.768" v="916" actId="20577"/>
          <ac:spMkLst>
            <pc:docMk/>
            <pc:sldMk cId="3356682126" sldId="327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548CF065-CE4D-4D81-A081-F6B7FBF07BC3}" dt="2024-06-29T21:25:13.121" v="957" actId="20577"/>
          <ac:spMkLst>
            <pc:docMk/>
            <pc:sldMk cId="3356682126" sldId="327"/>
            <ac:spMk id="8" creationId="{17B8C42B-ECE3-43DD-8D0B-3B15646802FF}"/>
          </ac:spMkLst>
        </pc:spChg>
        <pc:spChg chg="mod">
          <ac:chgData name="Mucklow Darren (Staff)" userId="8e59ca1c-6b4b-435e-9886-d435788b9330" providerId="ADAL" clId="{548CF065-CE4D-4D81-A081-F6B7FBF07BC3}" dt="2024-06-29T21:26:33.019" v="977"/>
          <ac:spMkLst>
            <pc:docMk/>
            <pc:sldMk cId="3356682126" sldId="327"/>
            <ac:spMk id="10" creationId="{533DA0A7-2CA3-4A97-8EB6-1AEBA2AB2401}"/>
          </ac:spMkLst>
        </pc:spChg>
        <pc:spChg chg="mod">
          <ac:chgData name="Mucklow Darren (Staff)" userId="8e59ca1c-6b4b-435e-9886-d435788b9330" providerId="ADAL" clId="{548CF065-CE4D-4D81-A081-F6B7FBF07BC3}" dt="2024-06-29T21:34:43.166" v="1076" actId="20577"/>
          <ac:spMkLst>
            <pc:docMk/>
            <pc:sldMk cId="3356682126" sldId="327"/>
            <ac:spMk id="11" creationId="{3C26900A-14F7-4BE1-A19F-6621CB628455}"/>
          </ac:spMkLst>
        </pc:spChg>
      </pc:sldChg>
      <pc:sldChg chg="addSp delSp modSp add mod delAnim modAnim">
        <pc:chgData name="Mucklow Darren (Staff)" userId="8e59ca1c-6b4b-435e-9886-d435788b9330" providerId="ADAL" clId="{548CF065-CE4D-4D81-A081-F6B7FBF07BC3}" dt="2024-06-29T21:33:53.634" v="1074"/>
        <pc:sldMkLst>
          <pc:docMk/>
          <pc:sldMk cId="3426851733" sldId="328"/>
        </pc:sldMkLst>
        <pc:spChg chg="add mod">
          <ac:chgData name="Mucklow Darren (Staff)" userId="8e59ca1c-6b4b-435e-9886-d435788b9330" providerId="ADAL" clId="{548CF065-CE4D-4D81-A081-F6B7FBF07BC3}" dt="2024-06-29T21:33:10.010" v="1044" actId="1076"/>
          <ac:spMkLst>
            <pc:docMk/>
            <pc:sldMk cId="3426851733" sldId="328"/>
            <ac:spMk id="2" creationId="{10274682-E18E-4E58-9779-00575F3D3CAC}"/>
          </ac:spMkLst>
        </pc:spChg>
        <pc:spChg chg="mod">
          <ac:chgData name="Mucklow Darren (Staff)" userId="8e59ca1c-6b4b-435e-9886-d435788b9330" providerId="ADAL" clId="{548CF065-CE4D-4D81-A081-F6B7FBF07BC3}" dt="2024-06-29T21:18:45.940" v="922" actId="20577"/>
          <ac:spMkLst>
            <pc:docMk/>
            <pc:sldMk cId="3426851733" sldId="328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548CF065-CE4D-4D81-A081-F6B7FBF07BC3}" dt="2024-06-29T21:25:19.371" v="958"/>
          <ac:spMkLst>
            <pc:docMk/>
            <pc:sldMk cId="3426851733" sldId="328"/>
            <ac:spMk id="8" creationId="{17B8C42B-ECE3-43DD-8D0B-3B15646802FF}"/>
          </ac:spMkLst>
        </pc:spChg>
        <pc:spChg chg="mod">
          <ac:chgData name="Mucklow Darren (Staff)" userId="8e59ca1c-6b4b-435e-9886-d435788b9330" providerId="ADAL" clId="{548CF065-CE4D-4D81-A081-F6B7FBF07BC3}" dt="2024-06-29T21:27:45.509" v="1000"/>
          <ac:spMkLst>
            <pc:docMk/>
            <pc:sldMk cId="3426851733" sldId="328"/>
            <ac:spMk id="10" creationId="{533DA0A7-2CA3-4A97-8EB6-1AEBA2AB2401}"/>
          </ac:spMkLst>
        </pc:spChg>
        <pc:spChg chg="mod">
          <ac:chgData name="Mucklow Darren (Staff)" userId="8e59ca1c-6b4b-435e-9886-d435788b9330" providerId="ADAL" clId="{548CF065-CE4D-4D81-A081-F6B7FBF07BC3}" dt="2024-06-29T21:31:10.348" v="1024" actId="20577"/>
          <ac:spMkLst>
            <pc:docMk/>
            <pc:sldMk cId="3426851733" sldId="328"/>
            <ac:spMk id="11" creationId="{3C26900A-14F7-4BE1-A19F-6621CB628455}"/>
          </ac:spMkLst>
        </pc:spChg>
        <pc:spChg chg="del mod">
          <ac:chgData name="Mucklow Darren (Staff)" userId="8e59ca1c-6b4b-435e-9886-d435788b9330" providerId="ADAL" clId="{548CF065-CE4D-4D81-A081-F6B7FBF07BC3}" dt="2024-06-29T21:32:14.833" v="1038" actId="478"/>
          <ac:spMkLst>
            <pc:docMk/>
            <pc:sldMk cId="3426851733" sldId="328"/>
            <ac:spMk id="12" creationId="{42935E57-AFDC-4814-A15C-AE82A02DFC50}"/>
          </ac:spMkLst>
        </pc:spChg>
        <pc:spChg chg="mod">
          <ac:chgData name="Mucklow Darren (Staff)" userId="8e59ca1c-6b4b-435e-9886-d435788b9330" providerId="ADAL" clId="{548CF065-CE4D-4D81-A081-F6B7FBF07BC3}" dt="2024-06-29T21:33:40.172" v="1072" actId="1038"/>
          <ac:spMkLst>
            <pc:docMk/>
            <pc:sldMk cId="3426851733" sldId="328"/>
            <ac:spMk id="14" creationId="{623F534A-DC9E-4C95-96CD-83D2B826055C}"/>
          </ac:spMkLst>
        </pc:spChg>
        <pc:spChg chg="mod">
          <ac:chgData name="Mucklow Darren (Staff)" userId="8e59ca1c-6b4b-435e-9886-d435788b9330" providerId="ADAL" clId="{548CF065-CE4D-4D81-A081-F6B7FBF07BC3}" dt="2024-06-29T21:31:30.918" v="1029" actId="1076"/>
          <ac:spMkLst>
            <pc:docMk/>
            <pc:sldMk cId="3426851733" sldId="328"/>
            <ac:spMk id="16" creationId="{1E4532FA-8FCA-4E38-8554-D0DB64B94D90}"/>
          </ac:spMkLst>
        </pc:spChg>
        <pc:spChg chg="mod">
          <ac:chgData name="Mucklow Darren (Staff)" userId="8e59ca1c-6b4b-435e-9886-d435788b9330" providerId="ADAL" clId="{548CF065-CE4D-4D81-A081-F6B7FBF07BC3}" dt="2024-06-29T21:27:58.137" v="1001" actId="197"/>
          <ac:spMkLst>
            <pc:docMk/>
            <pc:sldMk cId="3426851733" sldId="328"/>
            <ac:spMk id="17" creationId="{853E9C4B-035D-450B-BDE5-330FEA6A6C37}"/>
          </ac:spMkLst>
        </pc:spChg>
        <pc:spChg chg="mod">
          <ac:chgData name="Mucklow Darren (Staff)" userId="8e59ca1c-6b4b-435e-9886-d435788b9330" providerId="ADAL" clId="{548CF065-CE4D-4D81-A081-F6B7FBF07BC3}" dt="2024-06-29T21:33:15.759" v="1052" actId="1037"/>
          <ac:spMkLst>
            <pc:docMk/>
            <pc:sldMk cId="3426851733" sldId="328"/>
            <ac:spMk id="18" creationId="{14C2C697-7482-4E20-88F0-25F6DE349562}"/>
          </ac:spMkLst>
        </pc:spChg>
        <pc:spChg chg="mod">
          <ac:chgData name="Mucklow Darren (Staff)" userId="8e59ca1c-6b4b-435e-9886-d435788b9330" providerId="ADAL" clId="{548CF065-CE4D-4D81-A081-F6B7FBF07BC3}" dt="2024-06-29T21:33:40.172" v="1072" actId="1038"/>
          <ac:spMkLst>
            <pc:docMk/>
            <pc:sldMk cId="3426851733" sldId="328"/>
            <ac:spMk id="19" creationId="{E7229248-4DDC-4516-A750-C2AD9B47C405}"/>
          </ac:spMkLst>
        </pc:spChg>
        <pc:spChg chg="mod">
          <ac:chgData name="Mucklow Darren (Staff)" userId="8e59ca1c-6b4b-435e-9886-d435788b9330" providerId="ADAL" clId="{548CF065-CE4D-4D81-A081-F6B7FBF07BC3}" dt="2024-06-29T21:29:44.676" v="1011" actId="1036"/>
          <ac:spMkLst>
            <pc:docMk/>
            <pc:sldMk cId="3426851733" sldId="328"/>
            <ac:spMk id="20" creationId="{50DFCFD6-C3BB-4B08-921A-9FBBA660D5CF}"/>
          </ac:spMkLst>
        </pc:spChg>
        <pc:spChg chg="mod">
          <ac:chgData name="Mucklow Darren (Staff)" userId="8e59ca1c-6b4b-435e-9886-d435788b9330" providerId="ADAL" clId="{548CF065-CE4D-4D81-A081-F6B7FBF07BC3}" dt="2024-06-29T21:33:32.957" v="1068" actId="1037"/>
          <ac:spMkLst>
            <pc:docMk/>
            <pc:sldMk cId="3426851733" sldId="328"/>
            <ac:spMk id="21" creationId="{D326027E-4C5E-468C-B05A-A416B91A4AF2}"/>
          </ac:spMkLst>
        </pc:spChg>
        <pc:spChg chg="mod">
          <ac:chgData name="Mucklow Darren (Staff)" userId="8e59ca1c-6b4b-435e-9886-d435788b9330" providerId="ADAL" clId="{548CF065-CE4D-4D81-A081-F6B7FBF07BC3}" dt="2024-06-29T21:33:22.958" v="1053" actId="1076"/>
          <ac:spMkLst>
            <pc:docMk/>
            <pc:sldMk cId="3426851733" sldId="328"/>
            <ac:spMk id="22" creationId="{1EC43F85-C9E3-497B-826A-FBDCF42F4B0C}"/>
          </ac:spMkLst>
        </pc:spChg>
        <pc:spChg chg="mod">
          <ac:chgData name="Mucklow Darren (Staff)" userId="8e59ca1c-6b4b-435e-9886-d435788b9330" providerId="ADAL" clId="{548CF065-CE4D-4D81-A081-F6B7FBF07BC3}" dt="2024-06-29T21:29:54.685" v="1014" actId="1076"/>
          <ac:spMkLst>
            <pc:docMk/>
            <pc:sldMk cId="3426851733" sldId="328"/>
            <ac:spMk id="23" creationId="{E1CE6C1D-0B15-45AF-BCD9-9FC2392A2D54}"/>
          </ac:spMkLst>
        </pc:spChg>
        <pc:spChg chg="mod">
          <ac:chgData name="Mucklow Darren (Staff)" userId="8e59ca1c-6b4b-435e-9886-d435788b9330" providerId="ADAL" clId="{548CF065-CE4D-4D81-A081-F6B7FBF07BC3}" dt="2024-06-29T21:33:32.957" v="1068" actId="1037"/>
          <ac:spMkLst>
            <pc:docMk/>
            <pc:sldMk cId="3426851733" sldId="328"/>
            <ac:spMk id="24" creationId="{F80F091F-03FA-4D58-A226-AB6B8831381B}"/>
          </ac:spMkLst>
        </pc:spChg>
      </pc:sldChg>
      <pc:sldChg chg="addSp delSp modSp add mod delAnim modAnim">
        <pc:chgData name="Mucklow Darren (Staff)" userId="8e59ca1c-6b4b-435e-9886-d435788b9330" providerId="ADAL" clId="{548CF065-CE4D-4D81-A081-F6B7FBF07BC3}" dt="2024-06-30T13:55:25.861" v="1470" actId="20577"/>
        <pc:sldMkLst>
          <pc:docMk/>
          <pc:sldMk cId="2230478355" sldId="329"/>
        </pc:sldMkLst>
        <pc:spChg chg="del mod">
          <ac:chgData name="Mucklow Darren (Staff)" userId="8e59ca1c-6b4b-435e-9886-d435788b9330" providerId="ADAL" clId="{548CF065-CE4D-4D81-A081-F6B7FBF07BC3}" dt="2024-06-30T13:41:53.225" v="1149" actId="478"/>
          <ac:spMkLst>
            <pc:docMk/>
            <pc:sldMk cId="2230478355" sldId="329"/>
            <ac:spMk id="2" creationId="{10274682-E18E-4E58-9779-00575F3D3CAC}"/>
          </ac:spMkLst>
        </pc:spChg>
        <pc:spChg chg="add mod">
          <ac:chgData name="Mucklow Darren (Staff)" userId="8e59ca1c-6b4b-435e-9886-d435788b9330" providerId="ADAL" clId="{548CF065-CE4D-4D81-A081-F6B7FBF07BC3}" dt="2024-06-30T13:53:48.039" v="1430" actId="1076"/>
          <ac:spMkLst>
            <pc:docMk/>
            <pc:sldMk cId="2230478355" sldId="329"/>
            <ac:spMk id="5" creationId="{1384637D-A548-46B3-B89B-D985295369F4}"/>
          </ac:spMkLst>
        </pc:spChg>
        <pc:spChg chg="mod">
          <ac:chgData name="Mucklow Darren (Staff)" userId="8e59ca1c-6b4b-435e-9886-d435788b9330" providerId="ADAL" clId="{548CF065-CE4D-4D81-A081-F6B7FBF07BC3}" dt="2024-06-30T13:55:25.861" v="1470" actId="20577"/>
          <ac:spMkLst>
            <pc:docMk/>
            <pc:sldMk cId="2230478355" sldId="329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548CF065-CE4D-4D81-A081-F6B7FBF07BC3}" dt="2024-06-30T13:50:15.796" v="1263" actId="1036"/>
          <ac:spMkLst>
            <pc:docMk/>
            <pc:sldMk cId="2230478355" sldId="329"/>
            <ac:spMk id="7" creationId="{4031DF7E-74FC-4037-82B4-908B8B459FF5}"/>
          </ac:spMkLst>
        </pc:spChg>
        <pc:spChg chg="mod">
          <ac:chgData name="Mucklow Darren (Staff)" userId="8e59ca1c-6b4b-435e-9886-d435788b9330" providerId="ADAL" clId="{548CF065-CE4D-4D81-A081-F6B7FBF07BC3}" dt="2024-06-30T13:46:44.666" v="1226" actId="14100"/>
          <ac:spMkLst>
            <pc:docMk/>
            <pc:sldMk cId="2230478355" sldId="329"/>
            <ac:spMk id="8" creationId="{17B8C42B-ECE3-43DD-8D0B-3B15646802FF}"/>
          </ac:spMkLst>
        </pc:spChg>
        <pc:spChg chg="mod">
          <ac:chgData name="Mucklow Darren (Staff)" userId="8e59ca1c-6b4b-435e-9886-d435788b9330" providerId="ADAL" clId="{548CF065-CE4D-4D81-A081-F6B7FBF07BC3}" dt="2024-06-30T13:54:58.412" v="1454" actId="20577"/>
          <ac:spMkLst>
            <pc:docMk/>
            <pc:sldMk cId="2230478355" sldId="329"/>
            <ac:spMk id="10" creationId="{533DA0A7-2CA3-4A97-8EB6-1AEBA2AB2401}"/>
          </ac:spMkLst>
        </pc:spChg>
        <pc:spChg chg="mod">
          <ac:chgData name="Mucklow Darren (Staff)" userId="8e59ca1c-6b4b-435e-9886-d435788b9330" providerId="ADAL" clId="{548CF065-CE4D-4D81-A081-F6B7FBF07BC3}" dt="2024-06-30T13:52:50.074" v="1419" actId="20577"/>
          <ac:spMkLst>
            <pc:docMk/>
            <pc:sldMk cId="2230478355" sldId="329"/>
            <ac:spMk id="11" creationId="{3C26900A-14F7-4BE1-A19F-6621CB628455}"/>
          </ac:spMkLst>
        </pc:spChg>
        <pc:spChg chg="mod">
          <ac:chgData name="Mucklow Darren (Staff)" userId="8e59ca1c-6b4b-435e-9886-d435788b9330" providerId="ADAL" clId="{548CF065-CE4D-4D81-A081-F6B7FBF07BC3}" dt="2024-06-30T13:53:10.452" v="1423" actId="20577"/>
          <ac:spMkLst>
            <pc:docMk/>
            <pc:sldMk cId="2230478355" sldId="329"/>
            <ac:spMk id="14" creationId="{623F534A-DC9E-4C95-96CD-83D2B826055C}"/>
          </ac:spMkLst>
        </pc:spChg>
        <pc:spChg chg="mod">
          <ac:chgData name="Mucklow Darren (Staff)" userId="8e59ca1c-6b4b-435e-9886-d435788b9330" providerId="ADAL" clId="{548CF065-CE4D-4D81-A081-F6B7FBF07BC3}" dt="2024-06-30T13:54:23.447" v="1448" actId="1076"/>
          <ac:spMkLst>
            <pc:docMk/>
            <pc:sldMk cId="2230478355" sldId="329"/>
            <ac:spMk id="15" creationId="{45502592-CF04-4157-B1A2-AD4EED19D807}"/>
          </ac:spMkLst>
        </pc:spChg>
        <pc:spChg chg="del">
          <ac:chgData name="Mucklow Darren (Staff)" userId="8e59ca1c-6b4b-435e-9886-d435788b9330" providerId="ADAL" clId="{548CF065-CE4D-4D81-A081-F6B7FBF07BC3}" dt="2024-06-30T13:39:54.986" v="1116" actId="478"/>
          <ac:spMkLst>
            <pc:docMk/>
            <pc:sldMk cId="2230478355" sldId="329"/>
            <ac:spMk id="16" creationId="{1E4532FA-8FCA-4E38-8554-D0DB64B94D90}"/>
          </ac:spMkLst>
        </pc:spChg>
        <pc:spChg chg="mod">
          <ac:chgData name="Mucklow Darren (Staff)" userId="8e59ca1c-6b4b-435e-9886-d435788b9330" providerId="ADAL" clId="{548CF065-CE4D-4D81-A081-F6B7FBF07BC3}" dt="2024-06-30T13:50:15.796" v="1263" actId="1036"/>
          <ac:spMkLst>
            <pc:docMk/>
            <pc:sldMk cId="2230478355" sldId="329"/>
            <ac:spMk id="17" creationId="{853E9C4B-035D-450B-BDE5-330FEA6A6C37}"/>
          </ac:spMkLst>
        </pc:spChg>
        <pc:spChg chg="del mod">
          <ac:chgData name="Mucklow Darren (Staff)" userId="8e59ca1c-6b4b-435e-9886-d435788b9330" providerId="ADAL" clId="{548CF065-CE4D-4D81-A081-F6B7FBF07BC3}" dt="2024-06-30T13:52:56.373" v="1420" actId="478"/>
          <ac:spMkLst>
            <pc:docMk/>
            <pc:sldMk cId="2230478355" sldId="329"/>
            <ac:spMk id="18" creationId="{14C2C697-7482-4E20-88F0-25F6DE349562}"/>
          </ac:spMkLst>
        </pc:spChg>
        <pc:spChg chg="mod">
          <ac:chgData name="Mucklow Darren (Staff)" userId="8e59ca1c-6b4b-435e-9886-d435788b9330" providerId="ADAL" clId="{548CF065-CE4D-4D81-A081-F6B7FBF07BC3}" dt="2024-06-30T13:53:02.430" v="1421" actId="1076"/>
          <ac:spMkLst>
            <pc:docMk/>
            <pc:sldMk cId="2230478355" sldId="329"/>
            <ac:spMk id="19" creationId="{E7229248-4DDC-4516-A750-C2AD9B47C405}"/>
          </ac:spMkLst>
        </pc:spChg>
        <pc:spChg chg="mod">
          <ac:chgData name="Mucklow Darren (Staff)" userId="8e59ca1c-6b4b-435e-9886-d435788b9330" providerId="ADAL" clId="{548CF065-CE4D-4D81-A081-F6B7FBF07BC3}" dt="2024-06-30T13:53:52.495" v="1435" actId="1038"/>
          <ac:spMkLst>
            <pc:docMk/>
            <pc:sldMk cId="2230478355" sldId="329"/>
            <ac:spMk id="20" creationId="{50DFCFD6-C3BB-4B08-921A-9FBBA660D5CF}"/>
          </ac:spMkLst>
        </pc:spChg>
        <pc:spChg chg="mod">
          <ac:chgData name="Mucklow Darren (Staff)" userId="8e59ca1c-6b4b-435e-9886-d435788b9330" providerId="ADAL" clId="{548CF065-CE4D-4D81-A081-F6B7FBF07BC3}" dt="2024-06-30T13:53:29.341" v="1424" actId="1076"/>
          <ac:spMkLst>
            <pc:docMk/>
            <pc:sldMk cId="2230478355" sldId="329"/>
            <ac:spMk id="21" creationId="{D326027E-4C5E-468C-B05A-A416B91A4AF2}"/>
          </ac:spMkLst>
        </pc:spChg>
        <pc:spChg chg="del mod">
          <ac:chgData name="Mucklow Darren (Staff)" userId="8e59ca1c-6b4b-435e-9886-d435788b9330" providerId="ADAL" clId="{548CF065-CE4D-4D81-A081-F6B7FBF07BC3}" dt="2024-06-30T13:52:56.373" v="1420" actId="478"/>
          <ac:spMkLst>
            <pc:docMk/>
            <pc:sldMk cId="2230478355" sldId="329"/>
            <ac:spMk id="22" creationId="{1EC43F85-C9E3-497B-826A-FBDCF42F4B0C}"/>
          </ac:spMkLst>
        </pc:spChg>
        <pc:spChg chg="mod">
          <ac:chgData name="Mucklow Darren (Staff)" userId="8e59ca1c-6b4b-435e-9886-d435788b9330" providerId="ADAL" clId="{548CF065-CE4D-4D81-A081-F6B7FBF07BC3}" dt="2024-06-30T13:53:52.495" v="1435" actId="1038"/>
          <ac:spMkLst>
            <pc:docMk/>
            <pc:sldMk cId="2230478355" sldId="329"/>
            <ac:spMk id="23" creationId="{E1CE6C1D-0B15-45AF-BCD9-9FC2392A2D54}"/>
          </ac:spMkLst>
        </pc:spChg>
        <pc:spChg chg="mod">
          <ac:chgData name="Mucklow Darren (Staff)" userId="8e59ca1c-6b4b-435e-9886-d435788b9330" providerId="ADAL" clId="{548CF065-CE4D-4D81-A081-F6B7FBF07BC3}" dt="2024-06-30T13:53:32.185" v="1427" actId="20577"/>
          <ac:spMkLst>
            <pc:docMk/>
            <pc:sldMk cId="2230478355" sldId="329"/>
            <ac:spMk id="24" creationId="{F80F091F-03FA-4D58-A226-AB6B8831381B}"/>
          </ac:spMkLst>
        </pc:spChg>
        <pc:spChg chg="add mod">
          <ac:chgData name="Mucklow Darren (Staff)" userId="8e59ca1c-6b4b-435e-9886-d435788b9330" providerId="ADAL" clId="{548CF065-CE4D-4D81-A081-F6B7FBF07BC3}" dt="2024-06-30T13:54:23.447" v="1448" actId="1076"/>
          <ac:spMkLst>
            <pc:docMk/>
            <pc:sldMk cId="2230478355" sldId="329"/>
            <ac:spMk id="25" creationId="{6FD5B53F-3053-4548-A730-BDB013A28E0A}"/>
          </ac:spMkLst>
        </pc:spChg>
        <pc:spChg chg="add mod">
          <ac:chgData name="Mucklow Darren (Staff)" userId="8e59ca1c-6b4b-435e-9886-d435788b9330" providerId="ADAL" clId="{548CF065-CE4D-4D81-A081-F6B7FBF07BC3}" dt="2024-06-30T13:54:32.365" v="1451" actId="1076"/>
          <ac:spMkLst>
            <pc:docMk/>
            <pc:sldMk cId="2230478355" sldId="329"/>
            <ac:spMk id="26" creationId="{AA8D0794-80C7-417C-9A4B-63CCBBDDB99D}"/>
          </ac:spMkLst>
        </pc:spChg>
      </pc:sldChg>
      <pc:sldChg chg="addSp delSp modSp add mod delAnim modAnim">
        <pc:chgData name="Mucklow Darren (Staff)" userId="8e59ca1c-6b4b-435e-9886-d435788b9330" providerId="ADAL" clId="{548CF065-CE4D-4D81-A081-F6B7FBF07BC3}" dt="2024-06-30T14:27:13.309" v="1684"/>
        <pc:sldMkLst>
          <pc:docMk/>
          <pc:sldMk cId="4015510542" sldId="330"/>
        </pc:sldMkLst>
        <pc:spChg chg="add del">
          <ac:chgData name="Mucklow Darren (Staff)" userId="8e59ca1c-6b4b-435e-9886-d435788b9330" providerId="ADAL" clId="{548CF065-CE4D-4D81-A081-F6B7FBF07BC3}" dt="2024-06-30T13:57:48.140" v="1561" actId="478"/>
          <ac:spMkLst>
            <pc:docMk/>
            <pc:sldMk cId="4015510542" sldId="330"/>
            <ac:spMk id="2" creationId="{D56C5CB3-FA78-47D9-93DC-B59B84123DAD}"/>
          </ac:spMkLst>
        </pc:spChg>
        <pc:spChg chg="del">
          <ac:chgData name="Mucklow Darren (Staff)" userId="8e59ca1c-6b4b-435e-9886-d435788b9330" providerId="ADAL" clId="{548CF065-CE4D-4D81-A081-F6B7FBF07BC3}" dt="2024-06-30T13:57:21.120" v="1556" actId="478"/>
          <ac:spMkLst>
            <pc:docMk/>
            <pc:sldMk cId="4015510542" sldId="330"/>
            <ac:spMk id="5" creationId="{1384637D-A548-46B3-B89B-D985295369F4}"/>
          </ac:spMkLst>
        </pc:spChg>
        <pc:spChg chg="mod">
          <ac:chgData name="Mucklow Darren (Staff)" userId="8e59ca1c-6b4b-435e-9886-d435788b9330" providerId="ADAL" clId="{548CF065-CE4D-4D81-A081-F6B7FBF07BC3}" dt="2024-06-30T13:55:36.395" v="1484" actId="20577"/>
          <ac:spMkLst>
            <pc:docMk/>
            <pc:sldMk cId="4015510542" sldId="330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548CF065-CE4D-4D81-A081-F6B7FBF07BC3}" dt="2024-06-30T13:55:52.421" v="1488" actId="1076"/>
          <ac:spMkLst>
            <pc:docMk/>
            <pc:sldMk cId="4015510542" sldId="330"/>
            <ac:spMk id="8" creationId="{17B8C42B-ECE3-43DD-8D0B-3B15646802FF}"/>
          </ac:spMkLst>
        </pc:spChg>
        <pc:spChg chg="add mod">
          <ac:chgData name="Mucklow Darren (Staff)" userId="8e59ca1c-6b4b-435e-9886-d435788b9330" providerId="ADAL" clId="{548CF065-CE4D-4D81-A081-F6B7FBF07BC3}" dt="2024-06-30T14:00:29.286" v="1609" actId="1035"/>
          <ac:spMkLst>
            <pc:docMk/>
            <pc:sldMk cId="4015510542" sldId="330"/>
            <ac:spMk id="9" creationId="{5A7BE5D4-E5E6-432B-805E-847406471CA0}"/>
          </ac:spMkLst>
        </pc:spChg>
        <pc:spChg chg="mod">
          <ac:chgData name="Mucklow Darren (Staff)" userId="8e59ca1c-6b4b-435e-9886-d435788b9330" providerId="ADAL" clId="{548CF065-CE4D-4D81-A081-F6B7FBF07BC3}" dt="2024-06-30T13:57:11.191" v="1553" actId="6549"/>
          <ac:spMkLst>
            <pc:docMk/>
            <pc:sldMk cId="4015510542" sldId="330"/>
            <ac:spMk id="10" creationId="{533DA0A7-2CA3-4A97-8EB6-1AEBA2AB2401}"/>
          </ac:spMkLst>
        </pc:spChg>
        <pc:spChg chg="mod">
          <ac:chgData name="Mucklow Darren (Staff)" userId="8e59ca1c-6b4b-435e-9886-d435788b9330" providerId="ADAL" clId="{548CF065-CE4D-4D81-A081-F6B7FBF07BC3}" dt="2024-06-30T13:57:14.566" v="1555" actId="20577"/>
          <ac:spMkLst>
            <pc:docMk/>
            <pc:sldMk cId="4015510542" sldId="330"/>
            <ac:spMk id="11" creationId="{3C26900A-14F7-4BE1-A19F-6621CB628455}"/>
          </ac:spMkLst>
        </pc:spChg>
        <pc:spChg chg="mod">
          <ac:chgData name="Mucklow Darren (Staff)" userId="8e59ca1c-6b4b-435e-9886-d435788b9330" providerId="ADAL" clId="{548CF065-CE4D-4D81-A081-F6B7FBF07BC3}" dt="2024-06-30T13:57:35.629" v="1559" actId="20577"/>
          <ac:spMkLst>
            <pc:docMk/>
            <pc:sldMk cId="4015510542" sldId="330"/>
            <ac:spMk id="14" creationId="{623F534A-DC9E-4C95-96CD-83D2B826055C}"/>
          </ac:spMkLst>
        </pc:spChg>
        <pc:spChg chg="mod">
          <ac:chgData name="Mucklow Darren (Staff)" userId="8e59ca1c-6b4b-435e-9886-d435788b9330" providerId="ADAL" clId="{548CF065-CE4D-4D81-A081-F6B7FBF07BC3}" dt="2024-06-30T13:58:27.070" v="1572" actId="1035"/>
          <ac:spMkLst>
            <pc:docMk/>
            <pc:sldMk cId="4015510542" sldId="330"/>
            <ac:spMk id="19" creationId="{E7229248-4DDC-4516-A750-C2AD9B47C405}"/>
          </ac:spMkLst>
        </pc:spChg>
        <pc:spChg chg="del">
          <ac:chgData name="Mucklow Darren (Staff)" userId="8e59ca1c-6b4b-435e-9886-d435788b9330" providerId="ADAL" clId="{548CF065-CE4D-4D81-A081-F6B7FBF07BC3}" dt="2024-06-30T13:57:25.835" v="1557" actId="478"/>
          <ac:spMkLst>
            <pc:docMk/>
            <pc:sldMk cId="4015510542" sldId="330"/>
            <ac:spMk id="20" creationId="{50DFCFD6-C3BB-4B08-921A-9FBBA660D5CF}"/>
          </ac:spMkLst>
        </pc:spChg>
        <pc:spChg chg="del">
          <ac:chgData name="Mucklow Darren (Staff)" userId="8e59ca1c-6b4b-435e-9886-d435788b9330" providerId="ADAL" clId="{548CF065-CE4D-4D81-A081-F6B7FBF07BC3}" dt="2024-06-30T13:57:25.835" v="1557" actId="478"/>
          <ac:spMkLst>
            <pc:docMk/>
            <pc:sldMk cId="4015510542" sldId="330"/>
            <ac:spMk id="23" creationId="{E1CE6C1D-0B15-45AF-BCD9-9FC2392A2D54}"/>
          </ac:spMkLst>
        </pc:spChg>
        <pc:spChg chg="mod">
          <ac:chgData name="Mucklow Darren (Staff)" userId="8e59ca1c-6b4b-435e-9886-d435788b9330" providerId="ADAL" clId="{548CF065-CE4D-4D81-A081-F6B7FBF07BC3}" dt="2024-06-30T14:00:13.437" v="1605" actId="1037"/>
          <ac:spMkLst>
            <pc:docMk/>
            <pc:sldMk cId="4015510542" sldId="330"/>
            <ac:spMk id="24" creationId="{F80F091F-03FA-4D58-A226-AB6B8831381B}"/>
          </ac:spMkLst>
        </pc:spChg>
        <pc:spChg chg="mod">
          <ac:chgData name="Mucklow Darren (Staff)" userId="8e59ca1c-6b4b-435e-9886-d435788b9330" providerId="ADAL" clId="{548CF065-CE4D-4D81-A081-F6B7FBF07BC3}" dt="2024-06-30T13:57:03.793" v="1551" actId="20577"/>
          <ac:spMkLst>
            <pc:docMk/>
            <pc:sldMk cId="4015510542" sldId="330"/>
            <ac:spMk id="25" creationId="{6FD5B53F-3053-4548-A730-BDB013A28E0A}"/>
          </ac:spMkLst>
        </pc:spChg>
        <pc:spChg chg="mod">
          <ac:chgData name="Mucklow Darren (Staff)" userId="8e59ca1c-6b4b-435e-9886-d435788b9330" providerId="ADAL" clId="{548CF065-CE4D-4D81-A081-F6B7FBF07BC3}" dt="2024-06-30T13:56:45.927" v="1543" actId="1076"/>
          <ac:spMkLst>
            <pc:docMk/>
            <pc:sldMk cId="4015510542" sldId="330"/>
            <ac:spMk id="26" creationId="{AA8D0794-80C7-417C-9A4B-63CCBBDDB99D}"/>
          </ac:spMkLst>
        </pc:spChg>
      </pc:sldChg>
      <pc:sldChg chg="addSp delSp modSp add mod ord delAnim modAnim">
        <pc:chgData name="Mucklow Darren (Staff)" userId="8e59ca1c-6b4b-435e-9886-d435788b9330" providerId="ADAL" clId="{548CF065-CE4D-4D81-A081-F6B7FBF07BC3}" dt="2024-07-02T17:52:29.059" v="1723" actId="20577"/>
        <pc:sldMkLst>
          <pc:docMk/>
          <pc:sldMk cId="3895167833" sldId="331"/>
        </pc:sldMkLst>
        <pc:spChg chg="mod">
          <ac:chgData name="Mucklow Darren (Staff)" userId="8e59ca1c-6b4b-435e-9886-d435788b9330" providerId="ADAL" clId="{548CF065-CE4D-4D81-A081-F6B7FBF07BC3}" dt="2024-06-30T13:59:06.507" v="1585" actId="20577"/>
          <ac:spMkLst>
            <pc:docMk/>
            <pc:sldMk cId="3895167833" sldId="331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548CF065-CE4D-4D81-A081-F6B7FBF07BC3}" dt="2024-06-30T13:59:30.319" v="1589" actId="478"/>
          <ac:spMkLst>
            <pc:docMk/>
            <pc:sldMk cId="3895167833" sldId="331"/>
            <ac:spMk id="7" creationId="{4031DF7E-74FC-4037-82B4-908B8B459FF5}"/>
          </ac:spMkLst>
        </pc:spChg>
        <pc:spChg chg="del mod">
          <ac:chgData name="Mucklow Darren (Staff)" userId="8e59ca1c-6b4b-435e-9886-d435788b9330" providerId="ADAL" clId="{548CF065-CE4D-4D81-A081-F6B7FBF07BC3}" dt="2024-07-02T17:51:14.727" v="1698" actId="478"/>
          <ac:spMkLst>
            <pc:docMk/>
            <pc:sldMk cId="3895167833" sldId="331"/>
            <ac:spMk id="8" creationId="{17B8C42B-ECE3-43DD-8D0B-3B15646802FF}"/>
          </ac:spMkLst>
        </pc:spChg>
        <pc:spChg chg="del mod">
          <ac:chgData name="Mucklow Darren (Staff)" userId="8e59ca1c-6b4b-435e-9886-d435788b9330" providerId="ADAL" clId="{548CF065-CE4D-4D81-A081-F6B7FBF07BC3}" dt="2024-07-02T17:51:10.265" v="1697" actId="478"/>
          <ac:spMkLst>
            <pc:docMk/>
            <pc:sldMk cId="3895167833" sldId="331"/>
            <ac:spMk id="9" creationId="{5A7BE5D4-E5E6-432B-805E-847406471CA0}"/>
          </ac:spMkLst>
        </pc:spChg>
        <pc:spChg chg="del">
          <ac:chgData name="Mucklow Darren (Staff)" userId="8e59ca1c-6b4b-435e-9886-d435788b9330" providerId="ADAL" clId="{548CF065-CE4D-4D81-A081-F6B7FBF07BC3}" dt="2024-06-30T13:59:32.487" v="1590" actId="478"/>
          <ac:spMkLst>
            <pc:docMk/>
            <pc:sldMk cId="3895167833" sldId="331"/>
            <ac:spMk id="10" creationId="{533DA0A7-2CA3-4A97-8EB6-1AEBA2AB2401}"/>
          </ac:spMkLst>
        </pc:spChg>
        <pc:spChg chg="del">
          <ac:chgData name="Mucklow Darren (Staff)" userId="8e59ca1c-6b4b-435e-9886-d435788b9330" providerId="ADAL" clId="{548CF065-CE4D-4D81-A081-F6B7FBF07BC3}" dt="2024-06-30T13:59:22.324" v="1586" actId="478"/>
          <ac:spMkLst>
            <pc:docMk/>
            <pc:sldMk cId="3895167833" sldId="331"/>
            <ac:spMk id="11" creationId="{3C26900A-14F7-4BE1-A19F-6621CB628455}"/>
          </ac:spMkLst>
        </pc:spChg>
        <pc:spChg chg="del mod">
          <ac:chgData name="Mucklow Darren (Staff)" userId="8e59ca1c-6b4b-435e-9886-d435788b9330" providerId="ADAL" clId="{548CF065-CE4D-4D81-A081-F6B7FBF07BC3}" dt="2024-07-02T17:51:10.265" v="1697" actId="478"/>
          <ac:spMkLst>
            <pc:docMk/>
            <pc:sldMk cId="3895167833" sldId="331"/>
            <ac:spMk id="14" creationId="{623F534A-DC9E-4C95-96CD-83D2B826055C}"/>
          </ac:spMkLst>
        </pc:spChg>
        <pc:spChg chg="del">
          <ac:chgData name="Mucklow Darren (Staff)" userId="8e59ca1c-6b4b-435e-9886-d435788b9330" providerId="ADAL" clId="{548CF065-CE4D-4D81-A081-F6B7FBF07BC3}" dt="2024-06-30T13:59:25.130" v="1587" actId="478"/>
          <ac:spMkLst>
            <pc:docMk/>
            <pc:sldMk cId="3895167833" sldId="331"/>
            <ac:spMk id="15" creationId="{45502592-CF04-4157-B1A2-AD4EED19D807}"/>
          </ac:spMkLst>
        </pc:spChg>
        <pc:spChg chg="del">
          <ac:chgData name="Mucklow Darren (Staff)" userId="8e59ca1c-6b4b-435e-9886-d435788b9330" providerId="ADAL" clId="{548CF065-CE4D-4D81-A081-F6B7FBF07BC3}" dt="2024-06-30T13:59:30.319" v="1589" actId="478"/>
          <ac:spMkLst>
            <pc:docMk/>
            <pc:sldMk cId="3895167833" sldId="331"/>
            <ac:spMk id="17" creationId="{853E9C4B-035D-450B-BDE5-330FEA6A6C37}"/>
          </ac:spMkLst>
        </pc:spChg>
        <pc:spChg chg="del mod">
          <ac:chgData name="Mucklow Darren (Staff)" userId="8e59ca1c-6b4b-435e-9886-d435788b9330" providerId="ADAL" clId="{548CF065-CE4D-4D81-A081-F6B7FBF07BC3}" dt="2024-07-02T17:51:10.265" v="1697" actId="478"/>
          <ac:spMkLst>
            <pc:docMk/>
            <pc:sldMk cId="3895167833" sldId="331"/>
            <ac:spMk id="19" creationId="{E7229248-4DDC-4516-A750-C2AD9B47C405}"/>
          </ac:spMkLst>
        </pc:spChg>
        <pc:spChg chg="add mod">
          <ac:chgData name="Mucklow Darren (Staff)" userId="8e59ca1c-6b4b-435e-9886-d435788b9330" providerId="ADAL" clId="{548CF065-CE4D-4D81-A081-F6B7FBF07BC3}" dt="2024-07-02T17:51:42.273" v="1710" actId="20577"/>
          <ac:spMkLst>
            <pc:docMk/>
            <pc:sldMk cId="3895167833" sldId="331"/>
            <ac:spMk id="20" creationId="{7BBB8828-F628-4E6E-B959-BE44063FC16A}"/>
          </ac:spMkLst>
        </pc:spChg>
        <pc:spChg chg="del mod">
          <ac:chgData name="Mucklow Darren (Staff)" userId="8e59ca1c-6b4b-435e-9886-d435788b9330" providerId="ADAL" clId="{548CF065-CE4D-4D81-A081-F6B7FBF07BC3}" dt="2024-07-02T17:51:10.265" v="1697" actId="478"/>
          <ac:spMkLst>
            <pc:docMk/>
            <pc:sldMk cId="3895167833" sldId="331"/>
            <ac:spMk id="21" creationId="{D326027E-4C5E-468C-B05A-A416B91A4AF2}"/>
          </ac:spMkLst>
        </pc:spChg>
        <pc:spChg chg="del mod">
          <ac:chgData name="Mucklow Darren (Staff)" userId="8e59ca1c-6b4b-435e-9886-d435788b9330" providerId="ADAL" clId="{548CF065-CE4D-4D81-A081-F6B7FBF07BC3}" dt="2024-07-02T17:51:10.265" v="1697" actId="478"/>
          <ac:spMkLst>
            <pc:docMk/>
            <pc:sldMk cId="3895167833" sldId="331"/>
            <ac:spMk id="24" creationId="{F80F091F-03FA-4D58-A226-AB6B8831381B}"/>
          </ac:spMkLst>
        </pc:spChg>
        <pc:spChg chg="del">
          <ac:chgData name="Mucklow Darren (Staff)" userId="8e59ca1c-6b4b-435e-9886-d435788b9330" providerId="ADAL" clId="{548CF065-CE4D-4D81-A081-F6B7FBF07BC3}" dt="2024-06-30T13:59:22.324" v="1586" actId="478"/>
          <ac:spMkLst>
            <pc:docMk/>
            <pc:sldMk cId="3895167833" sldId="331"/>
            <ac:spMk id="25" creationId="{6FD5B53F-3053-4548-A730-BDB013A28E0A}"/>
          </ac:spMkLst>
        </pc:spChg>
        <pc:spChg chg="add mod">
          <ac:chgData name="Mucklow Darren (Staff)" userId="8e59ca1c-6b4b-435e-9886-d435788b9330" providerId="ADAL" clId="{548CF065-CE4D-4D81-A081-F6B7FBF07BC3}" dt="2024-07-02T17:52:26.616" v="1722" actId="1076"/>
          <ac:spMkLst>
            <pc:docMk/>
            <pc:sldMk cId="3895167833" sldId="331"/>
            <ac:spMk id="25" creationId="{EBC09D3F-5233-4F1C-B0CA-7AFA96C4DF60}"/>
          </ac:spMkLst>
        </pc:spChg>
        <pc:spChg chg="add mod">
          <ac:chgData name="Mucklow Darren (Staff)" userId="8e59ca1c-6b4b-435e-9886-d435788b9330" providerId="ADAL" clId="{548CF065-CE4D-4D81-A081-F6B7FBF07BC3}" dt="2024-07-02T17:52:29.059" v="1723" actId="20577"/>
          <ac:spMkLst>
            <pc:docMk/>
            <pc:sldMk cId="3895167833" sldId="331"/>
            <ac:spMk id="26" creationId="{2C6A1F38-1B4F-49EE-97D3-94168BDB5B30}"/>
          </ac:spMkLst>
        </pc:spChg>
        <pc:spChg chg="del">
          <ac:chgData name="Mucklow Darren (Staff)" userId="8e59ca1c-6b4b-435e-9886-d435788b9330" providerId="ADAL" clId="{548CF065-CE4D-4D81-A081-F6B7FBF07BC3}" dt="2024-06-30T13:59:34.552" v="1591" actId="478"/>
          <ac:spMkLst>
            <pc:docMk/>
            <pc:sldMk cId="3895167833" sldId="331"/>
            <ac:spMk id="26" creationId="{AA8D0794-80C7-417C-9A4B-63CCBBDDB99D}"/>
          </ac:spMkLst>
        </pc:spChg>
        <pc:spChg chg="add mod">
          <ac:chgData name="Mucklow Darren (Staff)" userId="8e59ca1c-6b4b-435e-9886-d435788b9330" providerId="ADAL" clId="{548CF065-CE4D-4D81-A081-F6B7FBF07BC3}" dt="2024-07-02T17:51:59.801" v="1716" actId="1036"/>
          <ac:spMkLst>
            <pc:docMk/>
            <pc:sldMk cId="3895167833" sldId="331"/>
            <ac:spMk id="27" creationId="{FC8F4252-0D06-4D34-8385-DA14BF64A497}"/>
          </ac:spMkLst>
        </pc:spChg>
        <pc:spChg chg="add mod">
          <ac:chgData name="Mucklow Darren (Staff)" userId="8e59ca1c-6b4b-435e-9886-d435788b9330" providerId="ADAL" clId="{548CF065-CE4D-4D81-A081-F6B7FBF07BC3}" dt="2024-07-02T17:52:21.779" v="1720" actId="1076"/>
          <ac:spMkLst>
            <pc:docMk/>
            <pc:sldMk cId="3895167833" sldId="331"/>
            <ac:spMk id="28" creationId="{C4C13D7E-2460-4BA5-B8F3-D8103B3F588E}"/>
          </ac:spMkLst>
        </pc:spChg>
        <pc:spChg chg="add mod">
          <ac:chgData name="Mucklow Darren (Staff)" userId="8e59ca1c-6b4b-435e-9886-d435788b9330" providerId="ADAL" clId="{548CF065-CE4D-4D81-A081-F6B7FBF07BC3}" dt="2024-07-02T17:52:06.690" v="1717" actId="1076"/>
          <ac:spMkLst>
            <pc:docMk/>
            <pc:sldMk cId="3895167833" sldId="331"/>
            <ac:spMk id="29" creationId="{E16B9A77-7ACC-4D2A-A83A-9218C744ADD1}"/>
          </ac:spMkLst>
        </pc:spChg>
        <pc:spChg chg="add mod">
          <ac:chgData name="Mucklow Darren (Staff)" userId="8e59ca1c-6b4b-435e-9886-d435788b9330" providerId="ADAL" clId="{548CF065-CE4D-4D81-A081-F6B7FBF07BC3}" dt="2024-07-02T17:51:59.801" v="1716" actId="1036"/>
          <ac:spMkLst>
            <pc:docMk/>
            <pc:sldMk cId="3895167833" sldId="331"/>
            <ac:spMk id="30" creationId="{E0AF3825-F379-4FEB-8D2F-4E0643B1B550}"/>
          </ac:spMkLst>
        </pc:spChg>
        <pc:spChg chg="add mod">
          <ac:chgData name="Mucklow Darren (Staff)" userId="8e59ca1c-6b4b-435e-9886-d435788b9330" providerId="ADAL" clId="{548CF065-CE4D-4D81-A081-F6B7FBF07BC3}" dt="2024-07-02T17:52:21.779" v="1720" actId="1076"/>
          <ac:spMkLst>
            <pc:docMk/>
            <pc:sldMk cId="3895167833" sldId="331"/>
            <ac:spMk id="31" creationId="{51504055-15BC-4D6F-9ED7-0948870B595A}"/>
          </ac:spMkLst>
        </pc:spChg>
        <pc:spChg chg="add mod">
          <ac:chgData name="Mucklow Darren (Staff)" userId="8e59ca1c-6b4b-435e-9886-d435788b9330" providerId="ADAL" clId="{548CF065-CE4D-4D81-A081-F6B7FBF07BC3}" dt="2024-07-02T17:52:14.702" v="1719" actId="20577"/>
          <ac:spMkLst>
            <pc:docMk/>
            <pc:sldMk cId="3895167833" sldId="331"/>
            <ac:spMk id="32" creationId="{49D46056-3883-421B-AFBA-F51DB4250686}"/>
          </ac:spMkLst>
        </pc:spChg>
        <pc:spChg chg="add mod">
          <ac:chgData name="Mucklow Darren (Staff)" userId="8e59ca1c-6b4b-435e-9886-d435788b9330" providerId="ADAL" clId="{548CF065-CE4D-4D81-A081-F6B7FBF07BC3}" dt="2024-07-02T17:51:25.399" v="1699" actId="1076"/>
          <ac:spMkLst>
            <pc:docMk/>
            <pc:sldMk cId="3895167833" sldId="331"/>
            <ac:spMk id="33" creationId="{22C1627B-1E52-421D-818E-98285F50A381}"/>
          </ac:spMkLst>
        </pc:spChg>
        <pc:cxnChg chg="del mod">
          <ac:chgData name="Mucklow Darren (Staff)" userId="8e59ca1c-6b4b-435e-9886-d435788b9330" providerId="ADAL" clId="{548CF065-CE4D-4D81-A081-F6B7FBF07BC3}" dt="2024-07-02T17:51:10.265" v="1697" actId="478"/>
          <ac:cxnSpMkLst>
            <pc:docMk/>
            <pc:sldMk cId="3895167833" sldId="331"/>
            <ac:cxnSpMk id="3" creationId="{7A22F77E-BE5A-454F-9A09-7EED9A980E4E}"/>
          </ac:cxnSpMkLst>
        </pc:cxnChg>
        <pc:cxnChg chg="del mod">
          <ac:chgData name="Mucklow Darren (Staff)" userId="8e59ca1c-6b4b-435e-9886-d435788b9330" providerId="ADAL" clId="{548CF065-CE4D-4D81-A081-F6B7FBF07BC3}" dt="2024-07-02T17:51:10.265" v="1697" actId="478"/>
          <ac:cxnSpMkLst>
            <pc:docMk/>
            <pc:sldMk cId="3895167833" sldId="331"/>
            <ac:cxnSpMk id="13" creationId="{8AB46919-A9EF-44BD-B93C-1186D723595B}"/>
          </ac:cxnSpMkLst>
        </pc:cxnChg>
        <pc:cxnChg chg="add mod">
          <ac:chgData name="Mucklow Darren (Staff)" userId="8e59ca1c-6b4b-435e-9886-d435788b9330" providerId="ADAL" clId="{548CF065-CE4D-4D81-A081-F6B7FBF07BC3}" dt="2024-06-30T14:22:47.501" v="1621" actId="1076"/>
          <ac:cxnSpMkLst>
            <pc:docMk/>
            <pc:sldMk cId="3895167833" sldId="331"/>
            <ac:cxnSpMk id="22" creationId="{2D2F5979-141B-46C9-9AAB-B72BA2E5F854}"/>
          </ac:cxnSpMkLst>
        </pc:cxnChg>
        <pc:cxnChg chg="add mod">
          <ac:chgData name="Mucklow Darren (Staff)" userId="8e59ca1c-6b4b-435e-9886-d435788b9330" providerId="ADAL" clId="{548CF065-CE4D-4D81-A081-F6B7FBF07BC3}" dt="2024-06-30T14:22:47.501" v="1621" actId="1076"/>
          <ac:cxnSpMkLst>
            <pc:docMk/>
            <pc:sldMk cId="3895167833" sldId="331"/>
            <ac:cxnSpMk id="23" creationId="{1E240A75-4A99-4AC6-8702-B53BA1DD9711}"/>
          </ac:cxnSpMkLst>
        </pc:cxnChg>
      </pc:sldChg>
      <pc:sldChg chg="add">
        <pc:chgData name="Mucklow Darren (Staff)" userId="8e59ca1c-6b4b-435e-9886-d435788b9330" providerId="ADAL" clId="{548CF065-CE4D-4D81-A081-F6B7FBF07BC3}" dt="2024-07-02T17:50:57.310" v="1694" actId="2890"/>
        <pc:sldMkLst>
          <pc:docMk/>
          <pc:sldMk cId="688070520" sldId="332"/>
        </pc:sldMkLst>
      </pc:sldChg>
    </pc:docChg>
  </pc:docChgLst>
  <pc:docChgLst>
    <pc:chgData name="Sepideh Modgham" userId="4115b3b6-c566-49ec-8cd3-2d7651a9555d" providerId="ADAL" clId="{59FC550E-F2C8-425C-B853-F380D498E57E}"/>
    <pc:docChg chg="undo redo custSel addSld delSld modSld sldOrd">
      <pc:chgData name="Sepideh Modgham" userId="4115b3b6-c566-49ec-8cd3-2d7651a9555d" providerId="ADAL" clId="{59FC550E-F2C8-425C-B853-F380D498E57E}" dt="2024-08-07T11:18:06.857" v="1111" actId="403"/>
      <pc:docMkLst>
        <pc:docMk/>
      </pc:docMkLst>
      <pc:sldChg chg="modSp mod">
        <pc:chgData name="Sepideh Modgham" userId="4115b3b6-c566-49ec-8cd3-2d7651a9555d" providerId="ADAL" clId="{59FC550E-F2C8-425C-B853-F380D498E57E}" dt="2024-08-07T11:18:06.857" v="1111" actId="403"/>
        <pc:sldMkLst>
          <pc:docMk/>
          <pc:sldMk cId="4183809300" sldId="296"/>
        </pc:sldMkLst>
        <pc:spChg chg="mod">
          <ac:chgData name="Sepideh Modgham" userId="4115b3b6-c566-49ec-8cd3-2d7651a9555d" providerId="ADAL" clId="{59FC550E-F2C8-425C-B853-F380D498E57E}" dt="2024-08-07T11:18:06.857" v="1111" actId="403"/>
          <ac:spMkLst>
            <pc:docMk/>
            <pc:sldMk cId="4183809300" sldId="296"/>
            <ac:spMk id="3" creationId="{00000000-0000-0000-0000-000000000000}"/>
          </ac:spMkLst>
        </pc:spChg>
        <pc:spChg chg="mod">
          <ac:chgData name="Sepideh Modgham" userId="4115b3b6-c566-49ec-8cd3-2d7651a9555d" providerId="ADAL" clId="{59FC550E-F2C8-425C-B853-F380D498E57E}" dt="2024-07-31T14:38:32.167" v="103" actId="20577"/>
          <ac:spMkLst>
            <pc:docMk/>
            <pc:sldMk cId="4183809300" sldId="296"/>
            <ac:spMk id="5" creationId="{00000000-0000-0000-0000-000000000000}"/>
          </ac:spMkLst>
        </pc:spChg>
      </pc:sldChg>
      <pc:sldChg chg="addSp modSp mod">
        <pc:chgData name="Sepideh Modgham" userId="4115b3b6-c566-49ec-8cd3-2d7651a9555d" providerId="ADAL" clId="{59FC550E-F2C8-425C-B853-F380D498E57E}" dt="2024-08-07T11:17:53.099" v="1108" actId="1076"/>
        <pc:sldMkLst>
          <pc:docMk/>
          <pc:sldMk cId="4122723813" sldId="305"/>
        </pc:sldMkLst>
        <pc:spChg chg="mod">
          <ac:chgData name="Sepideh Modgham" userId="4115b3b6-c566-49ec-8cd3-2d7651a9555d" providerId="ADAL" clId="{59FC550E-F2C8-425C-B853-F380D498E57E}" dt="2024-08-01T09:15:44.055" v="1083" actId="20577"/>
          <ac:spMkLst>
            <pc:docMk/>
            <pc:sldMk cId="4122723813" sldId="305"/>
            <ac:spMk id="6" creationId="{00000000-0000-0000-0000-000000000000}"/>
          </ac:spMkLst>
        </pc:spChg>
        <pc:picChg chg="add mod">
          <ac:chgData name="Sepideh Modgham" userId="4115b3b6-c566-49ec-8cd3-2d7651a9555d" providerId="ADAL" clId="{59FC550E-F2C8-425C-B853-F380D498E57E}" dt="2024-08-07T11:17:53.099" v="1108" actId="1076"/>
          <ac:picMkLst>
            <pc:docMk/>
            <pc:sldMk cId="4122723813" sldId="305"/>
            <ac:picMk id="3" creationId="{86254863-C92E-C0FA-E024-A67084BC3BE1}"/>
          </ac:picMkLst>
        </pc:picChg>
      </pc:sldChg>
      <pc:sldChg chg="modSp mod">
        <pc:chgData name="Sepideh Modgham" userId="4115b3b6-c566-49ec-8cd3-2d7651a9555d" providerId="ADAL" clId="{59FC550E-F2C8-425C-B853-F380D498E57E}" dt="2024-07-31T14:40:15.872" v="112" actId="20577"/>
        <pc:sldMkLst>
          <pc:docMk/>
          <pc:sldMk cId="417021156" sldId="314"/>
        </pc:sldMkLst>
        <pc:spChg chg="mod">
          <ac:chgData name="Sepideh Modgham" userId="4115b3b6-c566-49ec-8cd3-2d7651a9555d" providerId="ADAL" clId="{59FC550E-F2C8-425C-B853-F380D498E57E}" dt="2024-07-31T14:39:16.295" v="106" actId="14100"/>
          <ac:spMkLst>
            <pc:docMk/>
            <pc:sldMk cId="417021156" sldId="314"/>
            <ac:spMk id="13" creationId="{8226C8DA-97C8-41BD-BD5F-1FF32326B9FC}"/>
          </ac:spMkLst>
        </pc:spChg>
        <pc:spChg chg="mod">
          <ac:chgData name="Sepideh Modgham" userId="4115b3b6-c566-49ec-8cd3-2d7651a9555d" providerId="ADAL" clId="{59FC550E-F2C8-425C-B853-F380D498E57E}" dt="2024-07-31T14:39:34.671" v="108" actId="1076"/>
          <ac:spMkLst>
            <pc:docMk/>
            <pc:sldMk cId="417021156" sldId="314"/>
            <ac:spMk id="16" creationId="{A74A5AE7-4EDB-4123-8997-D6EEC6B36E13}"/>
          </ac:spMkLst>
        </pc:spChg>
        <pc:spChg chg="mod">
          <ac:chgData name="Sepideh Modgham" userId="4115b3b6-c566-49ec-8cd3-2d7651a9555d" providerId="ADAL" clId="{59FC550E-F2C8-425C-B853-F380D498E57E}" dt="2024-07-31T14:40:15.872" v="112" actId="20577"/>
          <ac:spMkLst>
            <pc:docMk/>
            <pc:sldMk cId="417021156" sldId="314"/>
            <ac:spMk id="25" creationId="{717384EE-5555-4BFD-B23C-306EE1243AEE}"/>
          </ac:spMkLst>
        </pc:spChg>
        <pc:spChg chg="mod">
          <ac:chgData name="Sepideh Modgham" userId="4115b3b6-c566-49ec-8cd3-2d7651a9555d" providerId="ADAL" clId="{59FC550E-F2C8-425C-B853-F380D498E57E}" dt="2024-07-31T14:39:55.250" v="111" actId="207"/>
          <ac:spMkLst>
            <pc:docMk/>
            <pc:sldMk cId="417021156" sldId="314"/>
            <ac:spMk id="26" creationId="{F6DF86EB-1045-4113-AD43-AA5051F54941}"/>
          </ac:spMkLst>
        </pc:spChg>
      </pc:sldChg>
      <pc:sldChg chg="modSp mod">
        <pc:chgData name="Sepideh Modgham" userId="4115b3b6-c566-49ec-8cd3-2d7651a9555d" providerId="ADAL" clId="{59FC550E-F2C8-425C-B853-F380D498E57E}" dt="2024-07-31T14:43:11.768" v="134" actId="20577"/>
        <pc:sldMkLst>
          <pc:docMk/>
          <pc:sldMk cId="3926924878" sldId="315"/>
        </pc:sldMkLst>
        <pc:spChg chg="mod">
          <ac:chgData name="Sepideh Modgham" userId="4115b3b6-c566-49ec-8cd3-2d7651a9555d" providerId="ADAL" clId="{59FC550E-F2C8-425C-B853-F380D498E57E}" dt="2024-07-31T14:41:15.273" v="121"/>
          <ac:spMkLst>
            <pc:docMk/>
            <pc:sldMk cId="3926924878" sldId="315"/>
            <ac:spMk id="3" creationId="{08423FF3-04B5-476E-A64C-A7122CF96D75}"/>
          </ac:spMkLst>
        </pc:spChg>
        <pc:spChg chg="mod">
          <ac:chgData name="Sepideh Modgham" userId="4115b3b6-c566-49ec-8cd3-2d7651a9555d" providerId="ADAL" clId="{59FC550E-F2C8-425C-B853-F380D498E57E}" dt="2024-07-31T14:43:11.768" v="134" actId="20577"/>
          <ac:spMkLst>
            <pc:docMk/>
            <pc:sldMk cId="3926924878" sldId="315"/>
            <ac:spMk id="6" creationId="{00000000-0000-0000-0000-000000000000}"/>
          </ac:spMkLst>
        </pc:spChg>
      </pc:sldChg>
      <pc:sldChg chg="modSp mod modAnim">
        <pc:chgData name="Sepideh Modgham" userId="4115b3b6-c566-49ec-8cd3-2d7651a9555d" providerId="ADAL" clId="{59FC550E-F2C8-425C-B853-F380D498E57E}" dt="2024-07-31T15:01:07.101" v="208" actId="1076"/>
        <pc:sldMkLst>
          <pc:docMk/>
          <pc:sldMk cId="2756354013" sldId="316"/>
        </pc:sldMkLst>
        <pc:spChg chg="mod">
          <ac:chgData name="Sepideh Modgham" userId="4115b3b6-c566-49ec-8cd3-2d7651a9555d" providerId="ADAL" clId="{59FC550E-F2C8-425C-B853-F380D498E57E}" dt="2024-07-31T14:59:35.085" v="179" actId="14100"/>
          <ac:spMkLst>
            <pc:docMk/>
            <pc:sldMk cId="2756354013" sldId="316"/>
            <ac:spMk id="4" creationId="{B8385145-85C0-4D59-B1D5-ADBA866884F7}"/>
          </ac:spMkLst>
        </pc:spChg>
        <pc:spChg chg="mod">
          <ac:chgData name="Sepideh Modgham" userId="4115b3b6-c566-49ec-8cd3-2d7651a9555d" providerId="ADAL" clId="{59FC550E-F2C8-425C-B853-F380D498E57E}" dt="2024-07-31T14:42:50.487" v="130" actId="20577"/>
          <ac:spMkLst>
            <pc:docMk/>
            <pc:sldMk cId="2756354013" sldId="316"/>
            <ac:spMk id="6" creationId="{00000000-0000-0000-0000-000000000000}"/>
          </ac:spMkLst>
        </pc:spChg>
        <pc:spChg chg="mod">
          <ac:chgData name="Sepideh Modgham" userId="4115b3b6-c566-49ec-8cd3-2d7651a9555d" providerId="ADAL" clId="{59FC550E-F2C8-425C-B853-F380D498E57E}" dt="2024-07-31T15:00:59.068" v="206" actId="1076"/>
          <ac:spMkLst>
            <pc:docMk/>
            <pc:sldMk cId="2756354013" sldId="316"/>
            <ac:spMk id="7" creationId="{4031DF7E-74FC-4037-82B4-908B8B459FF5}"/>
          </ac:spMkLst>
        </pc:spChg>
        <pc:spChg chg="mod">
          <ac:chgData name="Sepideh Modgham" userId="4115b3b6-c566-49ec-8cd3-2d7651a9555d" providerId="ADAL" clId="{59FC550E-F2C8-425C-B853-F380D498E57E}" dt="2024-07-31T14:59:56.262" v="189" actId="1035"/>
          <ac:spMkLst>
            <pc:docMk/>
            <pc:sldMk cId="2756354013" sldId="316"/>
            <ac:spMk id="8" creationId="{17B8C42B-ECE3-43DD-8D0B-3B15646802FF}"/>
          </ac:spMkLst>
        </pc:spChg>
        <pc:spChg chg="mod">
          <ac:chgData name="Sepideh Modgham" userId="4115b3b6-c566-49ec-8cd3-2d7651a9555d" providerId="ADAL" clId="{59FC550E-F2C8-425C-B853-F380D498E57E}" dt="2024-07-31T15:00:55.045" v="205" actId="1076"/>
          <ac:spMkLst>
            <pc:docMk/>
            <pc:sldMk cId="2756354013" sldId="316"/>
            <ac:spMk id="15" creationId="{45502592-CF04-4157-B1A2-AD4EED19D807}"/>
          </ac:spMkLst>
        </pc:spChg>
        <pc:spChg chg="mod">
          <ac:chgData name="Sepideh Modgham" userId="4115b3b6-c566-49ec-8cd3-2d7651a9555d" providerId="ADAL" clId="{59FC550E-F2C8-425C-B853-F380D498E57E}" dt="2024-07-31T15:01:02.646" v="207" actId="1076"/>
          <ac:spMkLst>
            <pc:docMk/>
            <pc:sldMk cId="2756354013" sldId="316"/>
            <ac:spMk id="16" creationId="{1E4532FA-8FCA-4E38-8554-D0DB64B94D90}"/>
          </ac:spMkLst>
        </pc:spChg>
        <pc:spChg chg="mod">
          <ac:chgData name="Sepideh Modgham" userId="4115b3b6-c566-49ec-8cd3-2d7651a9555d" providerId="ADAL" clId="{59FC550E-F2C8-425C-B853-F380D498E57E}" dt="2024-07-31T15:01:07.101" v="208" actId="1076"/>
          <ac:spMkLst>
            <pc:docMk/>
            <pc:sldMk cId="2756354013" sldId="316"/>
            <ac:spMk id="17" creationId="{853E9C4B-035D-450B-BDE5-330FEA6A6C37}"/>
          </ac:spMkLst>
        </pc:spChg>
      </pc:sldChg>
      <pc:sldChg chg="addSp delSp modSp mod modAnim">
        <pc:chgData name="Sepideh Modgham" userId="4115b3b6-c566-49ec-8cd3-2d7651a9555d" providerId="ADAL" clId="{59FC550E-F2C8-425C-B853-F380D498E57E}" dt="2024-08-01T07:37:02.082" v="501"/>
        <pc:sldMkLst>
          <pc:docMk/>
          <pc:sldMk cId="3901204391" sldId="322"/>
        </pc:sldMkLst>
        <pc:spChg chg="add mod">
          <ac:chgData name="Sepideh Modgham" userId="4115b3b6-c566-49ec-8cd3-2d7651a9555d" providerId="ADAL" clId="{59FC550E-F2C8-425C-B853-F380D498E57E}" dt="2024-07-31T15:01:13.148" v="209" actId="1076"/>
          <ac:spMkLst>
            <pc:docMk/>
            <pc:sldMk cId="3901204391" sldId="322"/>
            <ac:spMk id="2" creationId="{8D9CB26B-E983-BEA8-3563-6A02A0A2E12B}"/>
          </ac:spMkLst>
        </pc:spChg>
        <pc:spChg chg="mod">
          <ac:chgData name="Sepideh Modgham" userId="4115b3b6-c566-49ec-8cd3-2d7651a9555d" providerId="ADAL" clId="{59FC550E-F2C8-425C-B853-F380D498E57E}" dt="2024-07-31T15:01:34.981" v="221" actId="20577"/>
          <ac:spMkLst>
            <pc:docMk/>
            <pc:sldMk cId="3901204391" sldId="322"/>
            <ac:spMk id="6" creationId="{00000000-0000-0000-0000-000000000000}"/>
          </ac:spMkLst>
        </pc:spChg>
        <pc:spChg chg="mod">
          <ac:chgData name="Sepideh Modgham" userId="4115b3b6-c566-49ec-8cd3-2d7651a9555d" providerId="ADAL" clId="{59FC550E-F2C8-425C-B853-F380D498E57E}" dt="2024-07-31T15:01:17.143" v="210" actId="1076"/>
          <ac:spMkLst>
            <pc:docMk/>
            <pc:sldMk cId="3901204391" sldId="322"/>
            <ac:spMk id="7" creationId="{4031DF7E-74FC-4037-82B4-908B8B459FF5}"/>
          </ac:spMkLst>
        </pc:spChg>
        <pc:spChg chg="mod">
          <ac:chgData name="Sepideh Modgham" userId="4115b3b6-c566-49ec-8cd3-2d7651a9555d" providerId="ADAL" clId="{59FC550E-F2C8-425C-B853-F380D498E57E}" dt="2024-07-31T15:00:28.063" v="193" actId="1076"/>
          <ac:spMkLst>
            <pc:docMk/>
            <pc:sldMk cId="3901204391" sldId="322"/>
            <ac:spMk id="8" creationId="{17B8C42B-ECE3-43DD-8D0B-3B15646802FF}"/>
          </ac:spMkLst>
        </pc:spChg>
        <pc:spChg chg="del">
          <ac:chgData name="Sepideh Modgham" userId="4115b3b6-c566-49ec-8cd3-2d7651a9555d" providerId="ADAL" clId="{59FC550E-F2C8-425C-B853-F380D498E57E}" dt="2024-07-31T15:00:07.454" v="190" actId="478"/>
          <ac:spMkLst>
            <pc:docMk/>
            <pc:sldMk cId="3901204391" sldId="322"/>
            <ac:spMk id="15" creationId="{45502592-CF04-4157-B1A2-AD4EED19D807}"/>
          </ac:spMkLst>
        </pc:spChg>
        <pc:spChg chg="mod">
          <ac:chgData name="Sepideh Modgham" userId="4115b3b6-c566-49ec-8cd3-2d7651a9555d" providerId="ADAL" clId="{59FC550E-F2C8-425C-B853-F380D498E57E}" dt="2024-07-31T15:01:23.473" v="212" actId="1076"/>
          <ac:spMkLst>
            <pc:docMk/>
            <pc:sldMk cId="3901204391" sldId="322"/>
            <ac:spMk id="16" creationId="{1E4532FA-8FCA-4E38-8554-D0DB64B94D90}"/>
          </ac:spMkLst>
        </pc:spChg>
        <pc:spChg chg="mod">
          <ac:chgData name="Sepideh Modgham" userId="4115b3b6-c566-49ec-8cd3-2d7651a9555d" providerId="ADAL" clId="{59FC550E-F2C8-425C-B853-F380D498E57E}" dt="2024-07-31T15:01:19.494" v="211" actId="1076"/>
          <ac:spMkLst>
            <pc:docMk/>
            <pc:sldMk cId="3901204391" sldId="322"/>
            <ac:spMk id="17" creationId="{853E9C4B-035D-450B-BDE5-330FEA6A6C37}"/>
          </ac:spMkLst>
        </pc:spChg>
      </pc:sldChg>
      <pc:sldChg chg="addSp delSp modSp del mod">
        <pc:chgData name="Sepideh Modgham" userId="4115b3b6-c566-49ec-8cd3-2d7651a9555d" providerId="ADAL" clId="{59FC550E-F2C8-425C-B853-F380D498E57E}" dt="2024-08-01T07:27:10.129" v="240" actId="47"/>
        <pc:sldMkLst>
          <pc:docMk/>
          <pc:sldMk cId="3822560375" sldId="323"/>
        </pc:sldMkLst>
        <pc:spChg chg="add del mod">
          <ac:chgData name="Sepideh Modgham" userId="4115b3b6-c566-49ec-8cd3-2d7651a9555d" providerId="ADAL" clId="{59FC550E-F2C8-425C-B853-F380D498E57E}" dt="2024-07-31T15:01:53.140" v="232" actId="20577"/>
          <ac:spMkLst>
            <pc:docMk/>
            <pc:sldMk cId="3822560375" sldId="323"/>
            <ac:spMk id="6" creationId="{00000000-0000-0000-0000-000000000000}"/>
          </ac:spMkLst>
        </pc:spChg>
      </pc:sldChg>
      <pc:sldChg chg="del">
        <pc:chgData name="Sepideh Modgham" userId="4115b3b6-c566-49ec-8cd3-2d7651a9555d" providerId="ADAL" clId="{59FC550E-F2C8-425C-B853-F380D498E57E}" dt="2024-08-01T07:34:07.712" v="440" actId="47"/>
        <pc:sldMkLst>
          <pc:docMk/>
          <pc:sldMk cId="3018907020" sldId="324"/>
        </pc:sldMkLst>
      </pc:sldChg>
      <pc:sldChg chg="del">
        <pc:chgData name="Sepideh Modgham" userId="4115b3b6-c566-49ec-8cd3-2d7651a9555d" providerId="ADAL" clId="{59FC550E-F2C8-425C-B853-F380D498E57E}" dt="2024-08-01T07:36:34.374" v="500" actId="2696"/>
        <pc:sldMkLst>
          <pc:docMk/>
          <pc:sldMk cId="2574453549" sldId="325"/>
        </pc:sldMkLst>
      </pc:sldChg>
      <pc:sldChg chg="del">
        <pc:chgData name="Sepideh Modgham" userId="4115b3b6-c566-49ec-8cd3-2d7651a9555d" providerId="ADAL" clId="{59FC550E-F2C8-425C-B853-F380D498E57E}" dt="2024-08-01T07:40:02.022" v="547" actId="2696"/>
        <pc:sldMkLst>
          <pc:docMk/>
          <pc:sldMk cId="2537508604" sldId="326"/>
        </pc:sldMkLst>
      </pc:sldChg>
      <pc:sldChg chg="del">
        <pc:chgData name="Sepideh Modgham" userId="4115b3b6-c566-49ec-8cd3-2d7651a9555d" providerId="ADAL" clId="{59FC550E-F2C8-425C-B853-F380D498E57E}" dt="2024-08-01T07:45:56.298" v="617" actId="47"/>
        <pc:sldMkLst>
          <pc:docMk/>
          <pc:sldMk cId="3356682126" sldId="327"/>
        </pc:sldMkLst>
      </pc:sldChg>
      <pc:sldChg chg="del">
        <pc:chgData name="Sepideh Modgham" userId="4115b3b6-c566-49ec-8cd3-2d7651a9555d" providerId="ADAL" clId="{59FC550E-F2C8-425C-B853-F380D498E57E}" dt="2024-08-01T07:56:08.767" v="831" actId="47"/>
        <pc:sldMkLst>
          <pc:docMk/>
          <pc:sldMk cId="3426851733" sldId="328"/>
        </pc:sldMkLst>
      </pc:sldChg>
      <pc:sldChg chg="delSp modSp mod delAnim">
        <pc:chgData name="Sepideh Modgham" userId="4115b3b6-c566-49ec-8cd3-2d7651a9555d" providerId="ADAL" clId="{59FC550E-F2C8-425C-B853-F380D498E57E}" dt="2024-08-07T10:57:12.476" v="1094" actId="20577"/>
        <pc:sldMkLst>
          <pc:docMk/>
          <pc:sldMk cId="2230478355" sldId="329"/>
        </pc:sldMkLst>
        <pc:spChg chg="mod">
          <ac:chgData name="Sepideh Modgham" userId="4115b3b6-c566-49ec-8cd3-2d7651a9555d" providerId="ADAL" clId="{59FC550E-F2C8-425C-B853-F380D498E57E}" dt="2024-08-01T09:06:55.424" v="957" actId="20577"/>
          <ac:spMkLst>
            <pc:docMk/>
            <pc:sldMk cId="2230478355" sldId="329"/>
            <ac:spMk id="4" creationId="{B8385145-85C0-4D59-B1D5-ADBA866884F7}"/>
          </ac:spMkLst>
        </pc:spChg>
        <pc:spChg chg="mod">
          <ac:chgData name="Sepideh Modgham" userId="4115b3b6-c566-49ec-8cd3-2d7651a9555d" providerId="ADAL" clId="{59FC550E-F2C8-425C-B853-F380D498E57E}" dt="2024-08-01T09:09:04.626" v="972" actId="1076"/>
          <ac:spMkLst>
            <pc:docMk/>
            <pc:sldMk cId="2230478355" sldId="329"/>
            <ac:spMk id="5" creationId="{1384637D-A548-46B3-B89B-D985295369F4}"/>
          </ac:spMkLst>
        </pc:spChg>
        <pc:spChg chg="mod">
          <ac:chgData name="Sepideh Modgham" userId="4115b3b6-c566-49ec-8cd3-2d7651a9555d" providerId="ADAL" clId="{59FC550E-F2C8-425C-B853-F380D498E57E}" dt="2024-08-07T10:57:12.476" v="1094" actId="20577"/>
          <ac:spMkLst>
            <pc:docMk/>
            <pc:sldMk cId="2230478355" sldId="329"/>
            <ac:spMk id="6" creationId="{00000000-0000-0000-0000-000000000000}"/>
          </ac:spMkLst>
        </pc:spChg>
        <pc:spChg chg="del mod">
          <ac:chgData name="Sepideh Modgham" userId="4115b3b6-c566-49ec-8cd3-2d7651a9555d" providerId="ADAL" clId="{59FC550E-F2C8-425C-B853-F380D498E57E}" dt="2024-08-01T09:07:02.166" v="959" actId="478"/>
          <ac:spMkLst>
            <pc:docMk/>
            <pc:sldMk cId="2230478355" sldId="329"/>
            <ac:spMk id="8" creationId="{17B8C42B-ECE3-43DD-8D0B-3B15646802FF}"/>
          </ac:spMkLst>
        </pc:spChg>
        <pc:spChg chg="mod">
          <ac:chgData name="Sepideh Modgham" userId="4115b3b6-c566-49ec-8cd3-2d7651a9555d" providerId="ADAL" clId="{59FC550E-F2C8-425C-B853-F380D498E57E}" dt="2024-08-01T09:07:29.594" v="965" actId="1076"/>
          <ac:spMkLst>
            <pc:docMk/>
            <pc:sldMk cId="2230478355" sldId="329"/>
            <ac:spMk id="15" creationId="{45502592-CF04-4157-B1A2-AD4EED19D807}"/>
          </ac:spMkLst>
        </pc:spChg>
        <pc:spChg chg="del mod">
          <ac:chgData name="Sepideh Modgham" userId="4115b3b6-c566-49ec-8cd3-2d7651a9555d" providerId="ADAL" clId="{59FC550E-F2C8-425C-B853-F380D498E57E}" dt="2024-08-01T09:07:59.304" v="966" actId="478"/>
          <ac:spMkLst>
            <pc:docMk/>
            <pc:sldMk cId="2230478355" sldId="329"/>
            <ac:spMk id="25" creationId="{6FD5B53F-3053-4548-A730-BDB013A28E0A}"/>
          </ac:spMkLst>
        </pc:spChg>
        <pc:spChg chg="mod">
          <ac:chgData name="Sepideh Modgham" userId="4115b3b6-c566-49ec-8cd3-2d7651a9555d" providerId="ADAL" clId="{59FC550E-F2C8-425C-B853-F380D498E57E}" dt="2024-08-01T09:12:59.518" v="998" actId="113"/>
          <ac:spMkLst>
            <pc:docMk/>
            <pc:sldMk cId="2230478355" sldId="329"/>
            <ac:spMk id="26" creationId="{AA8D0794-80C7-417C-9A4B-63CCBBDDB99D}"/>
          </ac:spMkLst>
        </pc:spChg>
      </pc:sldChg>
      <pc:sldChg chg="delSp modSp mod delAnim">
        <pc:chgData name="Sepideh Modgham" userId="4115b3b6-c566-49ec-8cd3-2d7651a9555d" providerId="ADAL" clId="{59FC550E-F2C8-425C-B853-F380D498E57E}" dt="2024-08-07T10:58:19.820" v="1099" actId="20577"/>
        <pc:sldMkLst>
          <pc:docMk/>
          <pc:sldMk cId="4015510542" sldId="330"/>
        </pc:sldMkLst>
        <pc:spChg chg="mod">
          <ac:chgData name="Sepideh Modgham" userId="4115b3b6-c566-49ec-8cd3-2d7651a9555d" providerId="ADAL" clId="{59FC550E-F2C8-425C-B853-F380D498E57E}" dt="2024-08-01T09:11:58.632" v="985" actId="20577"/>
          <ac:spMkLst>
            <pc:docMk/>
            <pc:sldMk cId="4015510542" sldId="330"/>
            <ac:spMk id="4" creationId="{B8385145-85C0-4D59-B1D5-ADBA866884F7}"/>
          </ac:spMkLst>
        </pc:spChg>
        <pc:spChg chg="mod">
          <ac:chgData name="Sepideh Modgham" userId="4115b3b6-c566-49ec-8cd3-2d7651a9555d" providerId="ADAL" clId="{59FC550E-F2C8-425C-B853-F380D498E57E}" dt="2024-08-07T10:58:19.820" v="1099" actId="20577"/>
          <ac:spMkLst>
            <pc:docMk/>
            <pc:sldMk cId="4015510542" sldId="330"/>
            <ac:spMk id="6" creationId="{00000000-0000-0000-0000-000000000000}"/>
          </ac:spMkLst>
        </pc:spChg>
        <pc:spChg chg="del">
          <ac:chgData name="Sepideh Modgham" userId="4115b3b6-c566-49ec-8cd3-2d7651a9555d" providerId="ADAL" clId="{59FC550E-F2C8-425C-B853-F380D498E57E}" dt="2024-08-01T09:11:51.048" v="984" actId="478"/>
          <ac:spMkLst>
            <pc:docMk/>
            <pc:sldMk cId="4015510542" sldId="330"/>
            <ac:spMk id="8" creationId="{17B8C42B-ECE3-43DD-8D0B-3B15646802FF}"/>
          </ac:spMkLst>
        </pc:spChg>
        <pc:spChg chg="mod">
          <ac:chgData name="Sepideh Modgham" userId="4115b3b6-c566-49ec-8cd3-2d7651a9555d" providerId="ADAL" clId="{59FC550E-F2C8-425C-B853-F380D498E57E}" dt="2024-08-01T09:12:21.042" v="991" actId="20577"/>
          <ac:spMkLst>
            <pc:docMk/>
            <pc:sldMk cId="4015510542" sldId="330"/>
            <ac:spMk id="15" creationId="{45502592-CF04-4157-B1A2-AD4EED19D807}"/>
          </ac:spMkLst>
        </pc:spChg>
        <pc:spChg chg="del mod">
          <ac:chgData name="Sepideh Modgham" userId="4115b3b6-c566-49ec-8cd3-2d7651a9555d" providerId="ADAL" clId="{59FC550E-F2C8-425C-B853-F380D498E57E}" dt="2024-08-01T09:12:23.377" v="992" actId="478"/>
          <ac:spMkLst>
            <pc:docMk/>
            <pc:sldMk cId="4015510542" sldId="330"/>
            <ac:spMk id="25" creationId="{6FD5B53F-3053-4548-A730-BDB013A28E0A}"/>
          </ac:spMkLst>
        </pc:spChg>
        <pc:spChg chg="mod">
          <ac:chgData name="Sepideh Modgham" userId="4115b3b6-c566-49ec-8cd3-2d7651a9555d" providerId="ADAL" clId="{59FC550E-F2C8-425C-B853-F380D498E57E}" dt="2024-08-01T09:12:47.876" v="995" actId="1076"/>
          <ac:spMkLst>
            <pc:docMk/>
            <pc:sldMk cId="4015510542" sldId="330"/>
            <ac:spMk id="26" creationId="{AA8D0794-80C7-417C-9A4B-63CCBBDDB99D}"/>
          </ac:spMkLst>
        </pc:spChg>
      </pc:sldChg>
      <pc:sldChg chg="addSp delSp modSp mod modAnim">
        <pc:chgData name="Sepideh Modgham" userId="4115b3b6-c566-49ec-8cd3-2d7651a9555d" providerId="ADAL" clId="{59FC550E-F2C8-425C-B853-F380D498E57E}" dt="2024-08-07T10:57:02.593" v="1092" actId="20577"/>
        <pc:sldMkLst>
          <pc:docMk/>
          <pc:sldMk cId="3895167833" sldId="331"/>
        </pc:sldMkLst>
        <pc:spChg chg="mod">
          <ac:chgData name="Sepideh Modgham" userId="4115b3b6-c566-49ec-8cd3-2d7651a9555d" providerId="ADAL" clId="{59FC550E-F2C8-425C-B853-F380D498E57E}" dt="2024-08-01T08:31:36.497" v="893" actId="20577"/>
          <ac:spMkLst>
            <pc:docMk/>
            <pc:sldMk cId="3895167833" sldId="331"/>
            <ac:spMk id="4" creationId="{B8385145-85C0-4D59-B1D5-ADBA866884F7}"/>
          </ac:spMkLst>
        </pc:spChg>
        <pc:spChg chg="mod">
          <ac:chgData name="Sepideh Modgham" userId="4115b3b6-c566-49ec-8cd3-2d7651a9555d" providerId="ADAL" clId="{59FC550E-F2C8-425C-B853-F380D498E57E}" dt="2024-08-07T10:57:02.593" v="1092" actId="20577"/>
          <ac:spMkLst>
            <pc:docMk/>
            <pc:sldMk cId="3895167833" sldId="331"/>
            <ac:spMk id="6" creationId="{00000000-0000-0000-0000-000000000000}"/>
          </ac:spMkLst>
        </pc:spChg>
        <pc:spChg chg="del">
          <ac:chgData name="Sepideh Modgham" userId="4115b3b6-c566-49ec-8cd3-2d7651a9555d" providerId="ADAL" clId="{59FC550E-F2C8-425C-B853-F380D498E57E}" dt="2024-08-01T07:58:19.239" v="871" actId="478"/>
          <ac:spMkLst>
            <pc:docMk/>
            <pc:sldMk cId="3895167833" sldId="331"/>
            <ac:spMk id="20" creationId="{7BBB8828-F628-4E6E-B959-BE44063FC16A}"/>
          </ac:spMkLst>
        </pc:spChg>
        <pc:spChg chg="mod">
          <ac:chgData name="Sepideh Modgham" userId="4115b3b6-c566-49ec-8cd3-2d7651a9555d" providerId="ADAL" clId="{59FC550E-F2C8-425C-B853-F380D498E57E}" dt="2024-08-01T07:58:27.299" v="892" actId="1038"/>
          <ac:spMkLst>
            <pc:docMk/>
            <pc:sldMk cId="3895167833" sldId="331"/>
            <ac:spMk id="25" creationId="{EBC09D3F-5233-4F1C-B0CA-7AFA96C4DF60}"/>
          </ac:spMkLst>
        </pc:spChg>
        <pc:spChg chg="mod">
          <ac:chgData name="Sepideh Modgham" userId="4115b3b6-c566-49ec-8cd3-2d7651a9555d" providerId="ADAL" clId="{59FC550E-F2C8-425C-B853-F380D498E57E}" dt="2024-08-01T07:58:27.299" v="892" actId="1038"/>
          <ac:spMkLst>
            <pc:docMk/>
            <pc:sldMk cId="3895167833" sldId="331"/>
            <ac:spMk id="26" creationId="{2C6A1F38-1B4F-49EE-97D3-94168BDB5B30}"/>
          </ac:spMkLst>
        </pc:spChg>
        <pc:spChg chg="mod">
          <ac:chgData name="Sepideh Modgham" userId="4115b3b6-c566-49ec-8cd3-2d7651a9555d" providerId="ADAL" clId="{59FC550E-F2C8-425C-B853-F380D498E57E}" dt="2024-08-01T07:58:27.299" v="892" actId="1038"/>
          <ac:spMkLst>
            <pc:docMk/>
            <pc:sldMk cId="3895167833" sldId="331"/>
            <ac:spMk id="27" creationId="{FC8F4252-0D06-4D34-8385-DA14BF64A497}"/>
          </ac:spMkLst>
        </pc:spChg>
        <pc:spChg chg="mod">
          <ac:chgData name="Sepideh Modgham" userId="4115b3b6-c566-49ec-8cd3-2d7651a9555d" providerId="ADAL" clId="{59FC550E-F2C8-425C-B853-F380D498E57E}" dt="2024-08-01T07:58:27.299" v="892" actId="1038"/>
          <ac:spMkLst>
            <pc:docMk/>
            <pc:sldMk cId="3895167833" sldId="331"/>
            <ac:spMk id="28" creationId="{C4C13D7E-2460-4BA5-B8F3-D8103B3F588E}"/>
          </ac:spMkLst>
        </pc:spChg>
        <pc:spChg chg="mod">
          <ac:chgData name="Sepideh Modgham" userId="4115b3b6-c566-49ec-8cd3-2d7651a9555d" providerId="ADAL" clId="{59FC550E-F2C8-425C-B853-F380D498E57E}" dt="2024-08-01T07:58:27.299" v="892" actId="1038"/>
          <ac:spMkLst>
            <pc:docMk/>
            <pc:sldMk cId="3895167833" sldId="331"/>
            <ac:spMk id="29" creationId="{E16B9A77-7ACC-4D2A-A83A-9218C744ADD1}"/>
          </ac:spMkLst>
        </pc:spChg>
        <pc:spChg chg="mod">
          <ac:chgData name="Sepideh Modgham" userId="4115b3b6-c566-49ec-8cd3-2d7651a9555d" providerId="ADAL" clId="{59FC550E-F2C8-425C-B853-F380D498E57E}" dt="2024-08-01T07:58:27.299" v="892" actId="1038"/>
          <ac:spMkLst>
            <pc:docMk/>
            <pc:sldMk cId="3895167833" sldId="331"/>
            <ac:spMk id="30" creationId="{E0AF3825-F379-4FEB-8D2F-4E0643B1B550}"/>
          </ac:spMkLst>
        </pc:spChg>
        <pc:spChg chg="mod">
          <ac:chgData name="Sepideh Modgham" userId="4115b3b6-c566-49ec-8cd3-2d7651a9555d" providerId="ADAL" clId="{59FC550E-F2C8-425C-B853-F380D498E57E}" dt="2024-08-01T07:58:27.299" v="892" actId="1038"/>
          <ac:spMkLst>
            <pc:docMk/>
            <pc:sldMk cId="3895167833" sldId="331"/>
            <ac:spMk id="31" creationId="{51504055-15BC-4D6F-9ED7-0948870B595A}"/>
          </ac:spMkLst>
        </pc:spChg>
        <pc:spChg chg="mod">
          <ac:chgData name="Sepideh Modgham" userId="4115b3b6-c566-49ec-8cd3-2d7651a9555d" providerId="ADAL" clId="{59FC550E-F2C8-425C-B853-F380D498E57E}" dt="2024-08-01T07:58:27.299" v="892" actId="1038"/>
          <ac:spMkLst>
            <pc:docMk/>
            <pc:sldMk cId="3895167833" sldId="331"/>
            <ac:spMk id="32" creationId="{49D46056-3883-421B-AFBA-F51DB4250686}"/>
          </ac:spMkLst>
        </pc:spChg>
        <pc:spChg chg="mod">
          <ac:chgData name="Sepideh Modgham" userId="4115b3b6-c566-49ec-8cd3-2d7651a9555d" providerId="ADAL" clId="{59FC550E-F2C8-425C-B853-F380D498E57E}" dt="2024-08-01T08:51:19.386" v="935" actId="1076"/>
          <ac:spMkLst>
            <pc:docMk/>
            <pc:sldMk cId="3895167833" sldId="331"/>
            <ac:spMk id="33" creationId="{22C1627B-1E52-421D-818E-98285F50A381}"/>
          </ac:spMkLst>
        </pc:spChg>
        <pc:picChg chg="add del mod">
          <ac:chgData name="Sepideh Modgham" userId="4115b3b6-c566-49ec-8cd3-2d7651a9555d" providerId="ADAL" clId="{59FC550E-F2C8-425C-B853-F380D498E57E}" dt="2024-08-01T08:48:14.563" v="922" actId="478"/>
          <ac:picMkLst>
            <pc:docMk/>
            <pc:sldMk cId="3895167833" sldId="331"/>
            <ac:picMk id="3" creationId="{60581CEA-BEDE-453B-506E-5EC4089F6334}"/>
          </ac:picMkLst>
        </pc:picChg>
        <pc:cxnChg chg="mod">
          <ac:chgData name="Sepideh Modgham" userId="4115b3b6-c566-49ec-8cd3-2d7651a9555d" providerId="ADAL" clId="{59FC550E-F2C8-425C-B853-F380D498E57E}" dt="2024-08-01T07:58:27.299" v="892" actId="1038"/>
          <ac:cxnSpMkLst>
            <pc:docMk/>
            <pc:sldMk cId="3895167833" sldId="331"/>
            <ac:cxnSpMk id="22" creationId="{2D2F5979-141B-46C9-9AAB-B72BA2E5F854}"/>
          </ac:cxnSpMkLst>
        </pc:cxnChg>
        <pc:cxnChg chg="mod">
          <ac:chgData name="Sepideh Modgham" userId="4115b3b6-c566-49ec-8cd3-2d7651a9555d" providerId="ADAL" clId="{59FC550E-F2C8-425C-B853-F380D498E57E}" dt="2024-08-01T07:58:27.299" v="892" actId="1038"/>
          <ac:cxnSpMkLst>
            <pc:docMk/>
            <pc:sldMk cId="3895167833" sldId="331"/>
            <ac:cxnSpMk id="23" creationId="{1E240A75-4A99-4AC6-8702-B53BA1DD9711}"/>
          </ac:cxnSpMkLst>
        </pc:cxnChg>
      </pc:sldChg>
      <pc:sldChg chg="modSp mod">
        <pc:chgData name="Sepideh Modgham" userId="4115b3b6-c566-49ec-8cd3-2d7651a9555d" providerId="ADAL" clId="{59FC550E-F2C8-425C-B853-F380D498E57E}" dt="2024-08-07T10:58:11.444" v="1097" actId="20577"/>
        <pc:sldMkLst>
          <pc:docMk/>
          <pc:sldMk cId="688070520" sldId="332"/>
        </pc:sldMkLst>
        <pc:spChg chg="mod">
          <ac:chgData name="Sepideh Modgham" userId="4115b3b6-c566-49ec-8cd3-2d7651a9555d" providerId="ADAL" clId="{59FC550E-F2C8-425C-B853-F380D498E57E}" dt="2024-08-01T09:15:06.645" v="1077" actId="20577"/>
          <ac:spMkLst>
            <pc:docMk/>
            <pc:sldMk cId="688070520" sldId="332"/>
            <ac:spMk id="4" creationId="{B8385145-85C0-4D59-B1D5-ADBA866884F7}"/>
          </ac:spMkLst>
        </pc:spChg>
        <pc:spChg chg="mod">
          <ac:chgData name="Sepideh Modgham" userId="4115b3b6-c566-49ec-8cd3-2d7651a9555d" providerId="ADAL" clId="{59FC550E-F2C8-425C-B853-F380D498E57E}" dt="2024-08-07T10:58:11.444" v="1097" actId="20577"/>
          <ac:spMkLst>
            <pc:docMk/>
            <pc:sldMk cId="688070520" sldId="332"/>
            <ac:spMk id="6" creationId="{00000000-0000-0000-0000-000000000000}"/>
          </ac:spMkLst>
        </pc:spChg>
        <pc:spChg chg="mod">
          <ac:chgData name="Sepideh Modgham" userId="4115b3b6-c566-49ec-8cd3-2d7651a9555d" providerId="ADAL" clId="{59FC550E-F2C8-425C-B853-F380D498E57E}" dt="2024-08-01T09:14:23.422" v="1057" actId="1035"/>
          <ac:spMkLst>
            <pc:docMk/>
            <pc:sldMk cId="688070520" sldId="332"/>
            <ac:spMk id="27" creationId="{FC8F4252-0D06-4D34-8385-DA14BF64A497}"/>
          </ac:spMkLst>
        </pc:spChg>
        <pc:spChg chg="mod">
          <ac:chgData name="Sepideh Modgham" userId="4115b3b6-c566-49ec-8cd3-2d7651a9555d" providerId="ADAL" clId="{59FC550E-F2C8-425C-B853-F380D498E57E}" dt="2024-08-01T09:14:23.422" v="1057" actId="1035"/>
          <ac:spMkLst>
            <pc:docMk/>
            <pc:sldMk cId="688070520" sldId="332"/>
            <ac:spMk id="28" creationId="{C4C13D7E-2460-4BA5-B8F3-D8103B3F588E}"/>
          </ac:spMkLst>
        </pc:spChg>
        <pc:spChg chg="mod">
          <ac:chgData name="Sepideh Modgham" userId="4115b3b6-c566-49ec-8cd3-2d7651a9555d" providerId="ADAL" clId="{59FC550E-F2C8-425C-B853-F380D498E57E}" dt="2024-08-01T09:14:23.422" v="1057" actId="1035"/>
          <ac:spMkLst>
            <pc:docMk/>
            <pc:sldMk cId="688070520" sldId="332"/>
            <ac:spMk id="29" creationId="{E16B9A77-7ACC-4D2A-A83A-9218C744ADD1}"/>
          </ac:spMkLst>
        </pc:spChg>
        <pc:spChg chg="mod">
          <ac:chgData name="Sepideh Modgham" userId="4115b3b6-c566-49ec-8cd3-2d7651a9555d" providerId="ADAL" clId="{59FC550E-F2C8-425C-B853-F380D498E57E}" dt="2024-08-01T09:14:23.422" v="1057" actId="1035"/>
          <ac:spMkLst>
            <pc:docMk/>
            <pc:sldMk cId="688070520" sldId="332"/>
            <ac:spMk id="30" creationId="{E0AF3825-F379-4FEB-8D2F-4E0643B1B550}"/>
          </ac:spMkLst>
        </pc:spChg>
        <pc:spChg chg="mod">
          <ac:chgData name="Sepideh Modgham" userId="4115b3b6-c566-49ec-8cd3-2d7651a9555d" providerId="ADAL" clId="{59FC550E-F2C8-425C-B853-F380D498E57E}" dt="2024-08-01T09:14:23.422" v="1057" actId="1035"/>
          <ac:spMkLst>
            <pc:docMk/>
            <pc:sldMk cId="688070520" sldId="332"/>
            <ac:spMk id="31" creationId="{51504055-15BC-4D6F-9ED7-0948870B595A}"/>
          </ac:spMkLst>
        </pc:spChg>
        <pc:spChg chg="mod">
          <ac:chgData name="Sepideh Modgham" userId="4115b3b6-c566-49ec-8cd3-2d7651a9555d" providerId="ADAL" clId="{59FC550E-F2C8-425C-B853-F380D498E57E}" dt="2024-08-01T09:14:23.422" v="1057" actId="1035"/>
          <ac:spMkLst>
            <pc:docMk/>
            <pc:sldMk cId="688070520" sldId="332"/>
            <ac:spMk id="32" creationId="{49D46056-3883-421B-AFBA-F51DB4250686}"/>
          </ac:spMkLst>
        </pc:spChg>
        <pc:spChg chg="mod">
          <ac:chgData name="Sepideh Modgham" userId="4115b3b6-c566-49ec-8cd3-2d7651a9555d" providerId="ADAL" clId="{59FC550E-F2C8-425C-B853-F380D498E57E}" dt="2024-08-01T09:14:43.487" v="1075" actId="1037"/>
          <ac:spMkLst>
            <pc:docMk/>
            <pc:sldMk cId="688070520" sldId="332"/>
            <ac:spMk id="33" creationId="{22C1627B-1E52-421D-818E-98285F50A381}"/>
          </ac:spMkLst>
        </pc:spChg>
        <pc:cxnChg chg="mod">
          <ac:chgData name="Sepideh Modgham" userId="4115b3b6-c566-49ec-8cd3-2d7651a9555d" providerId="ADAL" clId="{59FC550E-F2C8-425C-B853-F380D498E57E}" dt="2024-08-01T09:14:23.422" v="1057" actId="1035"/>
          <ac:cxnSpMkLst>
            <pc:docMk/>
            <pc:sldMk cId="688070520" sldId="332"/>
            <ac:cxnSpMk id="22" creationId="{2D2F5979-141B-46C9-9AAB-B72BA2E5F854}"/>
          </ac:cxnSpMkLst>
        </pc:cxnChg>
        <pc:cxnChg chg="mod">
          <ac:chgData name="Sepideh Modgham" userId="4115b3b6-c566-49ec-8cd3-2d7651a9555d" providerId="ADAL" clId="{59FC550E-F2C8-425C-B853-F380D498E57E}" dt="2024-08-01T09:14:23.422" v="1057" actId="1035"/>
          <ac:cxnSpMkLst>
            <pc:docMk/>
            <pc:sldMk cId="688070520" sldId="332"/>
            <ac:cxnSpMk id="23" creationId="{1E240A75-4A99-4AC6-8702-B53BA1DD9711}"/>
          </ac:cxnSpMkLst>
        </pc:cxnChg>
      </pc:sldChg>
      <pc:sldChg chg="addSp modSp add mod modAnim">
        <pc:chgData name="Sepideh Modgham" userId="4115b3b6-c566-49ec-8cd3-2d7651a9555d" providerId="ADAL" clId="{59FC550E-F2C8-425C-B853-F380D498E57E}" dt="2024-08-01T07:42:47.533" v="582" actId="1076"/>
        <pc:sldMkLst>
          <pc:docMk/>
          <pc:sldMk cId="3096160958" sldId="333"/>
        </pc:sldMkLst>
        <pc:spChg chg="add mod">
          <ac:chgData name="Sepideh Modgham" userId="4115b3b6-c566-49ec-8cd3-2d7651a9555d" providerId="ADAL" clId="{59FC550E-F2C8-425C-B853-F380D498E57E}" dt="2024-08-01T07:42:42.539" v="581" actId="1076"/>
          <ac:spMkLst>
            <pc:docMk/>
            <pc:sldMk cId="3096160958" sldId="333"/>
            <ac:spMk id="3" creationId="{BAC290C5-DB39-311A-C39C-2D36C44C28D3}"/>
          </ac:spMkLst>
        </pc:spChg>
        <pc:spChg chg="add mod">
          <ac:chgData name="Sepideh Modgham" userId="4115b3b6-c566-49ec-8cd3-2d7651a9555d" providerId="ADAL" clId="{59FC550E-F2C8-425C-B853-F380D498E57E}" dt="2024-08-01T07:42:47.533" v="582" actId="1076"/>
          <ac:spMkLst>
            <pc:docMk/>
            <pc:sldMk cId="3096160958" sldId="333"/>
            <ac:spMk id="5" creationId="{FA349258-AD80-73BE-3643-7FCC1C09F002}"/>
          </ac:spMkLst>
        </pc:spChg>
        <pc:spChg chg="mod">
          <ac:chgData name="Sepideh Modgham" userId="4115b3b6-c566-49ec-8cd3-2d7651a9555d" providerId="ADAL" clId="{59FC550E-F2C8-425C-B853-F380D498E57E}" dt="2024-08-01T07:25:03.602" v="236" actId="1076"/>
          <ac:spMkLst>
            <pc:docMk/>
            <pc:sldMk cId="3096160958" sldId="333"/>
            <ac:spMk id="7" creationId="{4031DF7E-74FC-4037-82B4-908B8B459FF5}"/>
          </ac:spMkLst>
        </pc:spChg>
        <pc:spChg chg="mod">
          <ac:chgData name="Sepideh Modgham" userId="4115b3b6-c566-49ec-8cd3-2d7651a9555d" providerId="ADAL" clId="{59FC550E-F2C8-425C-B853-F380D498E57E}" dt="2024-08-01T07:42:34.911" v="580" actId="6549"/>
          <ac:spMkLst>
            <pc:docMk/>
            <pc:sldMk cId="3096160958" sldId="333"/>
            <ac:spMk id="16" creationId="{1E4532FA-8FCA-4E38-8554-D0DB64B94D90}"/>
          </ac:spMkLst>
        </pc:spChg>
      </pc:sldChg>
      <pc:sldChg chg="addSp delSp modSp add mod delAnim modAnim">
        <pc:chgData name="Sepideh Modgham" userId="4115b3b6-c566-49ec-8cd3-2d7651a9555d" providerId="ADAL" clId="{59FC550E-F2C8-425C-B853-F380D498E57E}" dt="2024-08-01T07:43:04.115" v="583" actId="6549"/>
        <pc:sldMkLst>
          <pc:docMk/>
          <pc:sldMk cId="2428381249" sldId="334"/>
        </pc:sldMkLst>
        <pc:spChg chg="mod">
          <ac:chgData name="Sepideh Modgham" userId="4115b3b6-c566-49ec-8cd3-2d7651a9555d" providerId="ADAL" clId="{59FC550E-F2C8-425C-B853-F380D498E57E}" dt="2024-08-01T07:43:04.115" v="583" actId="6549"/>
          <ac:spMkLst>
            <pc:docMk/>
            <pc:sldMk cId="2428381249" sldId="334"/>
            <ac:spMk id="3" creationId="{BAC290C5-DB39-311A-C39C-2D36C44C28D3}"/>
          </ac:spMkLst>
        </pc:spChg>
        <pc:spChg chg="del">
          <ac:chgData name="Sepideh Modgham" userId="4115b3b6-c566-49ec-8cd3-2d7651a9555d" providerId="ADAL" clId="{59FC550E-F2C8-425C-B853-F380D498E57E}" dt="2024-08-01T07:30:12.277" v="303" actId="478"/>
          <ac:spMkLst>
            <pc:docMk/>
            <pc:sldMk cId="2428381249" sldId="334"/>
            <ac:spMk id="5" creationId="{FA349258-AD80-73BE-3643-7FCC1C09F002}"/>
          </ac:spMkLst>
        </pc:spChg>
        <pc:spChg chg="add mod">
          <ac:chgData name="Sepideh Modgham" userId="4115b3b6-c566-49ec-8cd3-2d7651a9555d" providerId="ADAL" clId="{59FC550E-F2C8-425C-B853-F380D498E57E}" dt="2024-08-01T07:33:59.812" v="439" actId="403"/>
          <ac:spMkLst>
            <pc:docMk/>
            <pc:sldMk cId="2428381249" sldId="334"/>
            <ac:spMk id="9" creationId="{A81E3183-9016-5986-6AD5-1FD43F7093E2}"/>
          </ac:spMkLst>
        </pc:spChg>
        <pc:spChg chg="add mod">
          <ac:chgData name="Sepideh Modgham" userId="4115b3b6-c566-49ec-8cd3-2d7651a9555d" providerId="ADAL" clId="{59FC550E-F2C8-425C-B853-F380D498E57E}" dt="2024-08-01T07:31:59.750" v="430" actId="1037"/>
          <ac:spMkLst>
            <pc:docMk/>
            <pc:sldMk cId="2428381249" sldId="334"/>
            <ac:spMk id="12" creationId="{3CC91CA8-466E-3006-85E4-0FC62B5CB472}"/>
          </ac:spMkLst>
        </pc:spChg>
        <pc:spChg chg="add mod">
          <ac:chgData name="Sepideh Modgham" userId="4115b3b6-c566-49ec-8cd3-2d7651a9555d" providerId="ADAL" clId="{59FC550E-F2C8-425C-B853-F380D498E57E}" dt="2024-08-01T07:31:59.750" v="430" actId="1037"/>
          <ac:spMkLst>
            <pc:docMk/>
            <pc:sldMk cId="2428381249" sldId="334"/>
            <ac:spMk id="13" creationId="{A4A6A11D-AF67-BF22-0697-8A90CBD5F594}"/>
          </ac:spMkLst>
        </pc:spChg>
        <pc:spChg chg="add mod">
          <ac:chgData name="Sepideh Modgham" userId="4115b3b6-c566-49ec-8cd3-2d7651a9555d" providerId="ADAL" clId="{59FC550E-F2C8-425C-B853-F380D498E57E}" dt="2024-08-01T07:31:59.750" v="430" actId="1037"/>
          <ac:spMkLst>
            <pc:docMk/>
            <pc:sldMk cId="2428381249" sldId="334"/>
            <ac:spMk id="14" creationId="{7D6CFDBF-D53C-3A5B-6D01-134725577E40}"/>
          </ac:spMkLst>
        </pc:spChg>
        <pc:spChg chg="add mod">
          <ac:chgData name="Sepideh Modgham" userId="4115b3b6-c566-49ec-8cd3-2d7651a9555d" providerId="ADAL" clId="{59FC550E-F2C8-425C-B853-F380D498E57E}" dt="2024-08-01T07:31:59.750" v="430" actId="1037"/>
          <ac:spMkLst>
            <pc:docMk/>
            <pc:sldMk cId="2428381249" sldId="334"/>
            <ac:spMk id="15" creationId="{67DB25A5-C648-D996-48AE-DD10B9E96DBB}"/>
          </ac:spMkLst>
        </pc:spChg>
        <pc:spChg chg="mod">
          <ac:chgData name="Sepideh Modgham" userId="4115b3b6-c566-49ec-8cd3-2d7651a9555d" providerId="ADAL" clId="{59FC550E-F2C8-425C-B853-F380D498E57E}" dt="2024-08-01T07:28:21.915" v="244" actId="6549"/>
          <ac:spMkLst>
            <pc:docMk/>
            <pc:sldMk cId="2428381249" sldId="334"/>
            <ac:spMk id="16" creationId="{1E4532FA-8FCA-4E38-8554-D0DB64B94D90}"/>
          </ac:spMkLst>
        </pc:spChg>
        <pc:spChg chg="add mod">
          <ac:chgData name="Sepideh Modgham" userId="4115b3b6-c566-49ec-8cd3-2d7651a9555d" providerId="ADAL" clId="{59FC550E-F2C8-425C-B853-F380D498E57E}" dt="2024-08-01T07:31:59.750" v="430" actId="1037"/>
          <ac:spMkLst>
            <pc:docMk/>
            <pc:sldMk cId="2428381249" sldId="334"/>
            <ac:spMk id="18" creationId="{73B4A8FC-C0C8-7951-3D17-E178CF067727}"/>
          </ac:spMkLst>
        </pc:spChg>
        <pc:spChg chg="add mod">
          <ac:chgData name="Sepideh Modgham" userId="4115b3b6-c566-49ec-8cd3-2d7651a9555d" providerId="ADAL" clId="{59FC550E-F2C8-425C-B853-F380D498E57E}" dt="2024-08-01T07:31:59.750" v="430" actId="1037"/>
          <ac:spMkLst>
            <pc:docMk/>
            <pc:sldMk cId="2428381249" sldId="334"/>
            <ac:spMk id="19" creationId="{C3271796-D54B-AD7F-688B-DB15664C0CFA}"/>
          </ac:spMkLst>
        </pc:spChg>
        <pc:spChg chg="add mod">
          <ac:chgData name="Sepideh Modgham" userId="4115b3b6-c566-49ec-8cd3-2d7651a9555d" providerId="ADAL" clId="{59FC550E-F2C8-425C-B853-F380D498E57E}" dt="2024-08-01T07:31:59.750" v="430" actId="1037"/>
          <ac:spMkLst>
            <pc:docMk/>
            <pc:sldMk cId="2428381249" sldId="334"/>
            <ac:spMk id="20" creationId="{857B7D13-B9A3-B8CB-42C2-91AE7BB9990B}"/>
          </ac:spMkLst>
        </pc:spChg>
        <pc:spChg chg="add mod">
          <ac:chgData name="Sepideh Modgham" userId="4115b3b6-c566-49ec-8cd3-2d7651a9555d" providerId="ADAL" clId="{59FC550E-F2C8-425C-B853-F380D498E57E}" dt="2024-08-01T07:31:59.750" v="430" actId="1037"/>
          <ac:spMkLst>
            <pc:docMk/>
            <pc:sldMk cId="2428381249" sldId="334"/>
            <ac:spMk id="21" creationId="{0B5522D7-0993-D786-2C2A-338DD73D079B}"/>
          </ac:spMkLst>
        </pc:spChg>
        <pc:spChg chg="add mod">
          <ac:chgData name="Sepideh Modgham" userId="4115b3b6-c566-49ec-8cd3-2d7651a9555d" providerId="ADAL" clId="{59FC550E-F2C8-425C-B853-F380D498E57E}" dt="2024-08-01T07:31:59.750" v="430" actId="1037"/>
          <ac:spMkLst>
            <pc:docMk/>
            <pc:sldMk cId="2428381249" sldId="334"/>
            <ac:spMk id="22" creationId="{723C94DC-15D0-302E-B3EB-94A1C650CCAD}"/>
          </ac:spMkLst>
        </pc:spChg>
        <pc:cxnChg chg="add mod">
          <ac:chgData name="Sepideh Modgham" userId="4115b3b6-c566-49ec-8cd3-2d7651a9555d" providerId="ADAL" clId="{59FC550E-F2C8-425C-B853-F380D498E57E}" dt="2024-08-01T07:31:59.750" v="430" actId="1037"/>
          <ac:cxnSpMkLst>
            <pc:docMk/>
            <pc:sldMk cId="2428381249" sldId="334"/>
            <ac:cxnSpMk id="10" creationId="{394A1575-DE63-75F4-B985-2328A539462E}"/>
          </ac:cxnSpMkLst>
        </pc:cxnChg>
        <pc:cxnChg chg="add mod">
          <ac:chgData name="Sepideh Modgham" userId="4115b3b6-c566-49ec-8cd3-2d7651a9555d" providerId="ADAL" clId="{59FC550E-F2C8-425C-B853-F380D498E57E}" dt="2024-08-01T07:31:59.750" v="430" actId="1037"/>
          <ac:cxnSpMkLst>
            <pc:docMk/>
            <pc:sldMk cId="2428381249" sldId="334"/>
            <ac:cxnSpMk id="11" creationId="{26E2913F-317A-3AD4-2A44-231B682D7764}"/>
          </ac:cxnSpMkLst>
        </pc:cxnChg>
      </pc:sldChg>
      <pc:sldChg chg="addSp delSp modSp add mod ord delAnim modAnim">
        <pc:chgData name="Sepideh Modgham" userId="4115b3b6-c566-49ec-8cd3-2d7651a9555d" providerId="ADAL" clId="{59FC550E-F2C8-425C-B853-F380D498E57E}" dt="2024-08-01T07:40:55.528" v="568" actId="20577"/>
        <pc:sldMkLst>
          <pc:docMk/>
          <pc:sldMk cId="2774421722" sldId="335"/>
        </pc:sldMkLst>
        <pc:spChg chg="add mod">
          <ac:chgData name="Sepideh Modgham" userId="4115b3b6-c566-49ec-8cd3-2d7651a9555d" providerId="ADAL" clId="{59FC550E-F2C8-425C-B853-F380D498E57E}" dt="2024-08-01T07:35:56.890" v="499" actId="1036"/>
          <ac:spMkLst>
            <pc:docMk/>
            <pc:sldMk cId="2774421722" sldId="335"/>
            <ac:spMk id="2" creationId="{3069D830-3C23-68A8-9B97-481CFC9053FA}"/>
          </ac:spMkLst>
        </pc:spChg>
        <pc:spChg chg="mod">
          <ac:chgData name="Sepideh Modgham" userId="4115b3b6-c566-49ec-8cd3-2d7651a9555d" providerId="ADAL" clId="{59FC550E-F2C8-425C-B853-F380D498E57E}" dt="2024-08-01T07:39:32.211" v="546" actId="20577"/>
          <ac:spMkLst>
            <pc:docMk/>
            <pc:sldMk cId="2774421722" sldId="335"/>
            <ac:spMk id="6" creationId="{00000000-0000-0000-0000-000000000000}"/>
          </ac:spMkLst>
        </pc:spChg>
        <pc:spChg chg="mod">
          <ac:chgData name="Sepideh Modgham" userId="4115b3b6-c566-49ec-8cd3-2d7651a9555d" providerId="ADAL" clId="{59FC550E-F2C8-425C-B853-F380D498E57E}" dt="2024-08-01T07:35:29.538" v="457" actId="20577"/>
          <ac:spMkLst>
            <pc:docMk/>
            <pc:sldMk cId="2774421722" sldId="335"/>
            <ac:spMk id="7" creationId="{4031DF7E-74FC-4037-82B4-908B8B459FF5}"/>
          </ac:spMkLst>
        </pc:spChg>
        <pc:spChg chg="mod">
          <ac:chgData name="Sepideh Modgham" userId="4115b3b6-c566-49ec-8cd3-2d7651a9555d" providerId="ADAL" clId="{59FC550E-F2C8-425C-B853-F380D498E57E}" dt="2024-08-01T07:35:15.487" v="455" actId="20577"/>
          <ac:spMkLst>
            <pc:docMk/>
            <pc:sldMk cId="2774421722" sldId="335"/>
            <ac:spMk id="8" creationId="{17B8C42B-ECE3-43DD-8D0B-3B15646802FF}"/>
          </ac:spMkLst>
        </pc:spChg>
        <pc:spChg chg="mod">
          <ac:chgData name="Sepideh Modgham" userId="4115b3b6-c566-49ec-8cd3-2d7651a9555d" providerId="ADAL" clId="{59FC550E-F2C8-425C-B853-F380D498E57E}" dt="2024-08-01T07:40:55.528" v="568" actId="20577"/>
          <ac:spMkLst>
            <pc:docMk/>
            <pc:sldMk cId="2774421722" sldId="335"/>
            <ac:spMk id="16" creationId="{1E4532FA-8FCA-4E38-8554-D0DB64B94D90}"/>
          </ac:spMkLst>
        </pc:spChg>
        <pc:spChg chg="del">
          <ac:chgData name="Sepideh Modgham" userId="4115b3b6-c566-49ec-8cd3-2d7651a9555d" providerId="ADAL" clId="{59FC550E-F2C8-425C-B853-F380D498E57E}" dt="2024-08-01T07:35:42.152" v="458" actId="478"/>
          <ac:spMkLst>
            <pc:docMk/>
            <pc:sldMk cId="2774421722" sldId="335"/>
            <ac:spMk id="17" creationId="{853E9C4B-035D-450B-BDE5-330FEA6A6C37}"/>
          </ac:spMkLst>
        </pc:spChg>
      </pc:sldChg>
      <pc:sldChg chg="addSp delSp modSp add mod ord modAnim">
        <pc:chgData name="Sepideh Modgham" userId="4115b3b6-c566-49ec-8cd3-2d7651a9555d" providerId="ADAL" clId="{59FC550E-F2C8-425C-B853-F380D498E57E}" dt="2024-08-01T07:39:23.488" v="544" actId="20577"/>
        <pc:sldMkLst>
          <pc:docMk/>
          <pc:sldMk cId="857684724" sldId="336"/>
        </pc:sldMkLst>
        <pc:spChg chg="add mod">
          <ac:chgData name="Sepideh Modgham" userId="4115b3b6-c566-49ec-8cd3-2d7651a9555d" providerId="ADAL" clId="{59FC550E-F2C8-425C-B853-F380D498E57E}" dt="2024-08-01T07:39:20.637" v="542" actId="1036"/>
          <ac:spMkLst>
            <pc:docMk/>
            <pc:sldMk cId="857684724" sldId="336"/>
            <ac:spMk id="3" creationId="{51AA529D-4643-9D47-D1B5-EB81BADD06DF}"/>
          </ac:spMkLst>
        </pc:spChg>
        <pc:spChg chg="mod">
          <ac:chgData name="Sepideh Modgham" userId="4115b3b6-c566-49ec-8cd3-2d7651a9555d" providerId="ADAL" clId="{59FC550E-F2C8-425C-B853-F380D498E57E}" dt="2024-08-01T07:39:23.488" v="544" actId="20577"/>
          <ac:spMkLst>
            <pc:docMk/>
            <pc:sldMk cId="857684724" sldId="336"/>
            <ac:spMk id="6" creationId="{00000000-0000-0000-0000-000000000000}"/>
          </ac:spMkLst>
        </pc:spChg>
        <pc:spChg chg="mod">
          <ac:chgData name="Sepideh Modgham" userId="4115b3b6-c566-49ec-8cd3-2d7651a9555d" providerId="ADAL" clId="{59FC550E-F2C8-425C-B853-F380D498E57E}" dt="2024-08-01T07:38:50.492" v="511" actId="20577"/>
          <ac:spMkLst>
            <pc:docMk/>
            <pc:sldMk cId="857684724" sldId="336"/>
            <ac:spMk id="16" creationId="{1E4532FA-8FCA-4E38-8554-D0DB64B94D90}"/>
          </ac:spMkLst>
        </pc:spChg>
        <pc:spChg chg="del">
          <ac:chgData name="Sepideh Modgham" userId="4115b3b6-c566-49ec-8cd3-2d7651a9555d" providerId="ADAL" clId="{59FC550E-F2C8-425C-B853-F380D498E57E}" dt="2024-08-01T07:39:11.270" v="513" actId="478"/>
          <ac:spMkLst>
            <pc:docMk/>
            <pc:sldMk cId="857684724" sldId="336"/>
            <ac:spMk id="17" creationId="{853E9C4B-035D-450B-BDE5-330FEA6A6C37}"/>
          </ac:spMkLst>
        </pc:spChg>
      </pc:sldChg>
      <pc:sldChg chg="addSp delSp modSp add mod ord">
        <pc:chgData name="Sepideh Modgham" userId="4115b3b6-c566-49ec-8cd3-2d7651a9555d" providerId="ADAL" clId="{59FC550E-F2C8-425C-B853-F380D498E57E}" dt="2024-08-01T07:49:45.439" v="687" actId="20577"/>
        <pc:sldMkLst>
          <pc:docMk/>
          <pc:sldMk cId="439071720" sldId="337"/>
        </pc:sldMkLst>
        <pc:spChg chg="mod">
          <ac:chgData name="Sepideh Modgham" userId="4115b3b6-c566-49ec-8cd3-2d7651a9555d" providerId="ADAL" clId="{59FC550E-F2C8-425C-B853-F380D498E57E}" dt="2024-08-01T07:43:39.944" v="586" actId="1076"/>
          <ac:spMkLst>
            <pc:docMk/>
            <pc:sldMk cId="439071720" sldId="337"/>
            <ac:spMk id="3" creationId="{BAC290C5-DB39-311A-C39C-2D36C44C28D3}"/>
          </ac:spMkLst>
        </pc:spChg>
        <pc:spChg chg="mod">
          <ac:chgData name="Sepideh Modgham" userId="4115b3b6-c566-49ec-8cd3-2d7651a9555d" providerId="ADAL" clId="{59FC550E-F2C8-425C-B853-F380D498E57E}" dt="2024-08-01T07:44:15.711" v="595" actId="20577"/>
          <ac:spMkLst>
            <pc:docMk/>
            <pc:sldMk cId="439071720" sldId="337"/>
            <ac:spMk id="5" creationId="{FA349258-AD80-73BE-3643-7FCC1C09F002}"/>
          </ac:spMkLst>
        </pc:spChg>
        <pc:spChg chg="mod">
          <ac:chgData name="Sepideh Modgham" userId="4115b3b6-c566-49ec-8cd3-2d7651a9555d" providerId="ADAL" clId="{59FC550E-F2C8-425C-B853-F380D498E57E}" dt="2024-08-01T07:45:48.539" v="616" actId="20577"/>
          <ac:spMkLst>
            <pc:docMk/>
            <pc:sldMk cId="439071720" sldId="337"/>
            <ac:spMk id="6" creationId="{00000000-0000-0000-0000-000000000000}"/>
          </ac:spMkLst>
        </pc:spChg>
        <pc:spChg chg="mod">
          <ac:chgData name="Sepideh Modgham" userId="4115b3b6-c566-49ec-8cd3-2d7651a9555d" providerId="ADAL" clId="{59FC550E-F2C8-425C-B853-F380D498E57E}" dt="2024-08-01T07:44:48.191" v="598" actId="1076"/>
          <ac:spMkLst>
            <pc:docMk/>
            <pc:sldMk cId="439071720" sldId="337"/>
            <ac:spMk id="7" creationId="{4031DF7E-74FC-4037-82B4-908B8B459FF5}"/>
          </ac:spMkLst>
        </pc:spChg>
        <pc:spChg chg="add del mod">
          <ac:chgData name="Sepideh Modgham" userId="4115b3b6-c566-49ec-8cd3-2d7651a9555d" providerId="ADAL" clId="{59FC550E-F2C8-425C-B853-F380D498E57E}" dt="2024-08-01T07:44:43.106" v="596" actId="478"/>
          <ac:spMkLst>
            <pc:docMk/>
            <pc:sldMk cId="439071720" sldId="337"/>
            <ac:spMk id="9" creationId="{B1A9D6D5-3A88-C253-43C7-492C6CAA2EF8}"/>
          </ac:spMkLst>
        </pc:spChg>
        <pc:spChg chg="add mod">
          <ac:chgData name="Sepideh Modgham" userId="4115b3b6-c566-49ec-8cd3-2d7651a9555d" providerId="ADAL" clId="{59FC550E-F2C8-425C-B853-F380D498E57E}" dt="2024-08-01T07:44:53.435" v="614" actId="1035"/>
          <ac:spMkLst>
            <pc:docMk/>
            <pc:sldMk cId="439071720" sldId="337"/>
            <ac:spMk id="10" creationId="{155AC6F3-7E5C-1651-15B0-F694CD020D57}"/>
          </ac:spMkLst>
        </pc:spChg>
        <pc:spChg chg="mod">
          <ac:chgData name="Sepideh Modgham" userId="4115b3b6-c566-49ec-8cd3-2d7651a9555d" providerId="ADAL" clId="{59FC550E-F2C8-425C-B853-F380D498E57E}" dt="2024-08-01T07:49:45.439" v="687" actId="20577"/>
          <ac:spMkLst>
            <pc:docMk/>
            <pc:sldMk cId="439071720" sldId="337"/>
            <ac:spMk id="16" creationId="{1E4532FA-8FCA-4E38-8554-D0DB64B94D90}"/>
          </ac:spMkLst>
        </pc:spChg>
        <pc:spChg chg="del">
          <ac:chgData name="Sepideh Modgham" userId="4115b3b6-c566-49ec-8cd3-2d7651a9555d" providerId="ADAL" clId="{59FC550E-F2C8-425C-B853-F380D498E57E}" dt="2024-08-01T07:41:35.517" v="571" actId="478"/>
          <ac:spMkLst>
            <pc:docMk/>
            <pc:sldMk cId="439071720" sldId="337"/>
            <ac:spMk id="17" creationId="{853E9C4B-035D-450B-BDE5-330FEA6A6C37}"/>
          </ac:spMkLst>
        </pc:spChg>
      </pc:sldChg>
      <pc:sldChg chg="addSp delSp modSp add mod ord delAnim modAnim">
        <pc:chgData name="Sepideh Modgham" userId="4115b3b6-c566-49ec-8cd3-2d7651a9555d" providerId="ADAL" clId="{59FC550E-F2C8-425C-B853-F380D498E57E}" dt="2024-08-01T07:55:58.548" v="830" actId="20577"/>
        <pc:sldMkLst>
          <pc:docMk/>
          <pc:sldMk cId="2648110466" sldId="338"/>
        </pc:sldMkLst>
        <pc:spChg chg="mod">
          <ac:chgData name="Sepideh Modgham" userId="4115b3b6-c566-49ec-8cd3-2d7651a9555d" providerId="ADAL" clId="{59FC550E-F2C8-425C-B853-F380D498E57E}" dt="2024-08-01T07:55:58.548" v="830" actId="20577"/>
          <ac:spMkLst>
            <pc:docMk/>
            <pc:sldMk cId="2648110466" sldId="338"/>
            <ac:spMk id="3" creationId="{BAC290C5-DB39-311A-C39C-2D36C44C28D3}"/>
          </ac:spMkLst>
        </pc:spChg>
        <pc:spChg chg="add mod">
          <ac:chgData name="Sepideh Modgham" userId="4115b3b6-c566-49ec-8cd3-2d7651a9555d" providerId="ADAL" clId="{59FC550E-F2C8-425C-B853-F380D498E57E}" dt="2024-08-01T07:47:39.567" v="655" actId="1037"/>
          <ac:spMkLst>
            <pc:docMk/>
            <pc:sldMk cId="2648110466" sldId="338"/>
            <ac:spMk id="5" creationId="{34E2A311-EA9B-92BA-DC29-CC26432EF5A8}"/>
          </ac:spMkLst>
        </pc:spChg>
        <pc:spChg chg="mod">
          <ac:chgData name="Sepideh Modgham" userId="4115b3b6-c566-49ec-8cd3-2d7651a9555d" providerId="ADAL" clId="{59FC550E-F2C8-425C-B853-F380D498E57E}" dt="2024-08-01T07:47:30.536" v="624" actId="1076"/>
          <ac:spMkLst>
            <pc:docMk/>
            <pc:sldMk cId="2648110466" sldId="338"/>
            <ac:spMk id="7" creationId="{4031DF7E-74FC-4037-82B4-908B8B459FF5}"/>
          </ac:spMkLst>
        </pc:spChg>
        <pc:spChg chg="del">
          <ac:chgData name="Sepideh Modgham" userId="4115b3b6-c566-49ec-8cd3-2d7651a9555d" providerId="ADAL" clId="{59FC550E-F2C8-425C-B853-F380D498E57E}" dt="2024-08-01T07:50:09.505" v="688" actId="478"/>
          <ac:spMkLst>
            <pc:docMk/>
            <pc:sldMk cId="2648110466" sldId="338"/>
            <ac:spMk id="12" creationId="{3CC91CA8-466E-3006-85E4-0FC62B5CB472}"/>
          </ac:spMkLst>
        </pc:spChg>
        <pc:spChg chg="del">
          <ac:chgData name="Sepideh Modgham" userId="4115b3b6-c566-49ec-8cd3-2d7651a9555d" providerId="ADAL" clId="{59FC550E-F2C8-425C-B853-F380D498E57E}" dt="2024-08-01T07:50:09.505" v="688" actId="478"/>
          <ac:spMkLst>
            <pc:docMk/>
            <pc:sldMk cId="2648110466" sldId="338"/>
            <ac:spMk id="13" creationId="{A4A6A11D-AF67-BF22-0697-8A90CBD5F594}"/>
          </ac:spMkLst>
        </pc:spChg>
        <pc:spChg chg="del">
          <ac:chgData name="Sepideh Modgham" userId="4115b3b6-c566-49ec-8cd3-2d7651a9555d" providerId="ADAL" clId="{59FC550E-F2C8-425C-B853-F380D498E57E}" dt="2024-08-01T07:50:09.505" v="688" actId="478"/>
          <ac:spMkLst>
            <pc:docMk/>
            <pc:sldMk cId="2648110466" sldId="338"/>
            <ac:spMk id="14" creationId="{7D6CFDBF-D53C-3A5B-6D01-134725577E40}"/>
          </ac:spMkLst>
        </pc:spChg>
        <pc:spChg chg="del">
          <ac:chgData name="Sepideh Modgham" userId="4115b3b6-c566-49ec-8cd3-2d7651a9555d" providerId="ADAL" clId="{59FC550E-F2C8-425C-B853-F380D498E57E}" dt="2024-08-01T07:50:09.505" v="688" actId="478"/>
          <ac:spMkLst>
            <pc:docMk/>
            <pc:sldMk cId="2648110466" sldId="338"/>
            <ac:spMk id="15" creationId="{67DB25A5-C648-D996-48AE-DD10B9E96DBB}"/>
          </ac:spMkLst>
        </pc:spChg>
        <pc:spChg chg="mod">
          <ac:chgData name="Sepideh Modgham" userId="4115b3b6-c566-49ec-8cd3-2d7651a9555d" providerId="ADAL" clId="{59FC550E-F2C8-425C-B853-F380D498E57E}" dt="2024-08-01T07:49:03.484" v="674" actId="1038"/>
          <ac:spMkLst>
            <pc:docMk/>
            <pc:sldMk cId="2648110466" sldId="338"/>
            <ac:spMk id="16" creationId="{1E4532FA-8FCA-4E38-8554-D0DB64B94D90}"/>
          </ac:spMkLst>
        </pc:spChg>
        <pc:spChg chg="del">
          <ac:chgData name="Sepideh Modgham" userId="4115b3b6-c566-49ec-8cd3-2d7651a9555d" providerId="ADAL" clId="{59FC550E-F2C8-425C-B853-F380D498E57E}" dt="2024-08-01T07:47:24.500" v="621" actId="478"/>
          <ac:spMkLst>
            <pc:docMk/>
            <pc:sldMk cId="2648110466" sldId="338"/>
            <ac:spMk id="17" creationId="{853E9C4B-035D-450B-BDE5-330FEA6A6C37}"/>
          </ac:spMkLst>
        </pc:spChg>
        <pc:spChg chg="del">
          <ac:chgData name="Sepideh Modgham" userId="4115b3b6-c566-49ec-8cd3-2d7651a9555d" providerId="ADAL" clId="{59FC550E-F2C8-425C-B853-F380D498E57E}" dt="2024-08-01T07:50:12.728" v="689" actId="478"/>
          <ac:spMkLst>
            <pc:docMk/>
            <pc:sldMk cId="2648110466" sldId="338"/>
            <ac:spMk id="18" creationId="{73B4A8FC-C0C8-7951-3D17-E178CF067727}"/>
          </ac:spMkLst>
        </pc:spChg>
        <pc:spChg chg="del">
          <ac:chgData name="Sepideh Modgham" userId="4115b3b6-c566-49ec-8cd3-2d7651a9555d" providerId="ADAL" clId="{59FC550E-F2C8-425C-B853-F380D498E57E}" dt="2024-08-01T07:50:09.505" v="688" actId="478"/>
          <ac:spMkLst>
            <pc:docMk/>
            <pc:sldMk cId="2648110466" sldId="338"/>
            <ac:spMk id="19" creationId="{C3271796-D54B-AD7F-688B-DB15664C0CFA}"/>
          </ac:spMkLst>
        </pc:spChg>
        <pc:spChg chg="del">
          <ac:chgData name="Sepideh Modgham" userId="4115b3b6-c566-49ec-8cd3-2d7651a9555d" providerId="ADAL" clId="{59FC550E-F2C8-425C-B853-F380D498E57E}" dt="2024-08-01T07:50:09.505" v="688" actId="478"/>
          <ac:spMkLst>
            <pc:docMk/>
            <pc:sldMk cId="2648110466" sldId="338"/>
            <ac:spMk id="20" creationId="{857B7D13-B9A3-B8CB-42C2-91AE7BB9990B}"/>
          </ac:spMkLst>
        </pc:spChg>
        <pc:spChg chg="del">
          <ac:chgData name="Sepideh Modgham" userId="4115b3b6-c566-49ec-8cd3-2d7651a9555d" providerId="ADAL" clId="{59FC550E-F2C8-425C-B853-F380D498E57E}" dt="2024-08-01T07:50:09.505" v="688" actId="478"/>
          <ac:spMkLst>
            <pc:docMk/>
            <pc:sldMk cId="2648110466" sldId="338"/>
            <ac:spMk id="21" creationId="{0B5522D7-0993-D786-2C2A-338DD73D079B}"/>
          </ac:spMkLst>
        </pc:spChg>
        <pc:spChg chg="del">
          <ac:chgData name="Sepideh Modgham" userId="4115b3b6-c566-49ec-8cd3-2d7651a9555d" providerId="ADAL" clId="{59FC550E-F2C8-425C-B853-F380D498E57E}" dt="2024-08-01T07:50:09.505" v="688" actId="478"/>
          <ac:spMkLst>
            <pc:docMk/>
            <pc:sldMk cId="2648110466" sldId="338"/>
            <ac:spMk id="22" creationId="{723C94DC-15D0-302E-B3EB-94A1C650CCAD}"/>
          </ac:spMkLst>
        </pc:spChg>
        <pc:spChg chg="add mod">
          <ac:chgData name="Sepideh Modgham" userId="4115b3b6-c566-49ec-8cd3-2d7651a9555d" providerId="ADAL" clId="{59FC550E-F2C8-425C-B853-F380D498E57E}" dt="2024-08-01T07:51:03.620" v="787" actId="1038"/>
          <ac:spMkLst>
            <pc:docMk/>
            <pc:sldMk cId="2648110466" sldId="338"/>
            <ac:spMk id="25" creationId="{EB8B1B0A-ECB2-23F5-235D-ED68815616DE}"/>
          </ac:spMkLst>
        </pc:spChg>
        <pc:spChg chg="add mod">
          <ac:chgData name="Sepideh Modgham" userId="4115b3b6-c566-49ec-8cd3-2d7651a9555d" providerId="ADAL" clId="{59FC550E-F2C8-425C-B853-F380D498E57E}" dt="2024-08-01T07:51:03.620" v="787" actId="1038"/>
          <ac:spMkLst>
            <pc:docMk/>
            <pc:sldMk cId="2648110466" sldId="338"/>
            <ac:spMk id="26" creationId="{E9A2EC51-5E7F-6B0B-AB45-7CE8290DE7F1}"/>
          </ac:spMkLst>
        </pc:spChg>
        <pc:spChg chg="add mod">
          <ac:chgData name="Sepideh Modgham" userId="4115b3b6-c566-49ec-8cd3-2d7651a9555d" providerId="ADAL" clId="{59FC550E-F2C8-425C-B853-F380D498E57E}" dt="2024-08-01T07:51:03.620" v="787" actId="1038"/>
          <ac:spMkLst>
            <pc:docMk/>
            <pc:sldMk cId="2648110466" sldId="338"/>
            <ac:spMk id="27" creationId="{A96CE402-E9C2-AAF8-FFB1-F8F7D490034D}"/>
          </ac:spMkLst>
        </pc:spChg>
        <pc:spChg chg="add mod">
          <ac:chgData name="Sepideh Modgham" userId="4115b3b6-c566-49ec-8cd3-2d7651a9555d" providerId="ADAL" clId="{59FC550E-F2C8-425C-B853-F380D498E57E}" dt="2024-08-01T07:51:03.620" v="787" actId="1038"/>
          <ac:spMkLst>
            <pc:docMk/>
            <pc:sldMk cId="2648110466" sldId="338"/>
            <ac:spMk id="28" creationId="{897086AF-71AA-79BA-4905-B321A3310A8C}"/>
          </ac:spMkLst>
        </pc:spChg>
        <pc:spChg chg="add mod">
          <ac:chgData name="Sepideh Modgham" userId="4115b3b6-c566-49ec-8cd3-2d7651a9555d" providerId="ADAL" clId="{59FC550E-F2C8-425C-B853-F380D498E57E}" dt="2024-08-01T07:51:03.620" v="787" actId="1038"/>
          <ac:spMkLst>
            <pc:docMk/>
            <pc:sldMk cId="2648110466" sldId="338"/>
            <ac:spMk id="29" creationId="{21858348-A811-89BA-23AC-017859C9B492}"/>
          </ac:spMkLst>
        </pc:spChg>
        <pc:spChg chg="add mod">
          <ac:chgData name="Sepideh Modgham" userId="4115b3b6-c566-49ec-8cd3-2d7651a9555d" providerId="ADAL" clId="{59FC550E-F2C8-425C-B853-F380D498E57E}" dt="2024-08-01T07:51:03.620" v="787" actId="1038"/>
          <ac:spMkLst>
            <pc:docMk/>
            <pc:sldMk cId="2648110466" sldId="338"/>
            <ac:spMk id="30" creationId="{12B62D33-F2EB-3CC8-00C0-CC743F90F5AD}"/>
          </ac:spMkLst>
        </pc:spChg>
        <pc:spChg chg="add mod">
          <ac:chgData name="Sepideh Modgham" userId="4115b3b6-c566-49ec-8cd3-2d7651a9555d" providerId="ADAL" clId="{59FC550E-F2C8-425C-B853-F380D498E57E}" dt="2024-08-01T07:51:03.620" v="787" actId="1038"/>
          <ac:spMkLst>
            <pc:docMk/>
            <pc:sldMk cId="2648110466" sldId="338"/>
            <ac:spMk id="31" creationId="{70B24D96-EB33-C306-909F-9AD4A1CB2818}"/>
          </ac:spMkLst>
        </pc:spChg>
        <pc:spChg chg="add mod">
          <ac:chgData name="Sepideh Modgham" userId="4115b3b6-c566-49ec-8cd3-2d7651a9555d" providerId="ADAL" clId="{59FC550E-F2C8-425C-B853-F380D498E57E}" dt="2024-08-01T07:51:03.620" v="787" actId="1038"/>
          <ac:spMkLst>
            <pc:docMk/>
            <pc:sldMk cId="2648110466" sldId="338"/>
            <ac:spMk id="32" creationId="{5DC66A9F-31FA-5481-834D-EA9B0ED7F6B2}"/>
          </ac:spMkLst>
        </pc:spChg>
        <pc:spChg chg="add mod">
          <ac:chgData name="Sepideh Modgham" userId="4115b3b6-c566-49ec-8cd3-2d7651a9555d" providerId="ADAL" clId="{59FC550E-F2C8-425C-B853-F380D498E57E}" dt="2024-08-01T07:51:03.620" v="787" actId="1038"/>
          <ac:spMkLst>
            <pc:docMk/>
            <pc:sldMk cId="2648110466" sldId="338"/>
            <ac:spMk id="33" creationId="{8BDE5D8E-C3EA-2BB9-1AF6-BB9239A98CB9}"/>
          </ac:spMkLst>
        </pc:spChg>
        <pc:cxnChg chg="del">
          <ac:chgData name="Sepideh Modgham" userId="4115b3b6-c566-49ec-8cd3-2d7651a9555d" providerId="ADAL" clId="{59FC550E-F2C8-425C-B853-F380D498E57E}" dt="2024-08-01T07:50:15.685" v="691" actId="478"/>
          <ac:cxnSpMkLst>
            <pc:docMk/>
            <pc:sldMk cId="2648110466" sldId="338"/>
            <ac:cxnSpMk id="10" creationId="{394A1575-DE63-75F4-B985-2328A539462E}"/>
          </ac:cxnSpMkLst>
        </pc:cxnChg>
        <pc:cxnChg chg="del">
          <ac:chgData name="Sepideh Modgham" userId="4115b3b6-c566-49ec-8cd3-2d7651a9555d" providerId="ADAL" clId="{59FC550E-F2C8-425C-B853-F380D498E57E}" dt="2024-08-01T07:50:13.977" v="690" actId="478"/>
          <ac:cxnSpMkLst>
            <pc:docMk/>
            <pc:sldMk cId="2648110466" sldId="338"/>
            <ac:cxnSpMk id="11" creationId="{26E2913F-317A-3AD4-2A44-231B682D7764}"/>
          </ac:cxnSpMkLst>
        </pc:cxnChg>
        <pc:cxnChg chg="add mod">
          <ac:chgData name="Sepideh Modgham" userId="4115b3b6-c566-49ec-8cd3-2d7651a9555d" providerId="ADAL" clId="{59FC550E-F2C8-425C-B853-F380D498E57E}" dt="2024-08-01T07:51:03.620" v="787" actId="1038"/>
          <ac:cxnSpMkLst>
            <pc:docMk/>
            <pc:sldMk cId="2648110466" sldId="338"/>
            <ac:cxnSpMk id="23" creationId="{1D78A7D5-9424-EE46-20C8-E471DEA5E488}"/>
          </ac:cxnSpMkLst>
        </pc:cxnChg>
        <pc:cxnChg chg="add mod">
          <ac:chgData name="Sepideh Modgham" userId="4115b3b6-c566-49ec-8cd3-2d7651a9555d" providerId="ADAL" clId="{59FC550E-F2C8-425C-B853-F380D498E57E}" dt="2024-08-01T07:51:03.620" v="787" actId="1038"/>
          <ac:cxnSpMkLst>
            <pc:docMk/>
            <pc:sldMk cId="2648110466" sldId="338"/>
            <ac:cxnSpMk id="24" creationId="{2AB86486-632C-7F54-BEFD-2989F0191FAB}"/>
          </ac:cxnSpMkLst>
        </pc:cxnChg>
      </pc:sldChg>
    </pc:docChg>
  </pc:docChgLst>
  <pc:docChgLst>
    <pc:chgData name="Mucklow Darren (Staff)" userId="8e59ca1c-6b4b-435e-9886-d435788b9330" providerId="ADAL" clId="{7952F5CA-0FFF-48D4-9B00-DB05A786EEE8}"/>
    <pc:docChg chg="undo custSel addSld delSld modSld">
      <pc:chgData name="Mucklow Darren (Staff)" userId="8e59ca1c-6b4b-435e-9886-d435788b9330" providerId="ADAL" clId="{7952F5CA-0FFF-48D4-9B00-DB05A786EEE8}" dt="2024-04-02T20:41:26.887" v="716" actId="20577"/>
      <pc:docMkLst>
        <pc:docMk/>
      </pc:docMkLst>
      <pc:sldChg chg="modSp mod">
        <pc:chgData name="Mucklow Darren (Staff)" userId="8e59ca1c-6b4b-435e-9886-d435788b9330" providerId="ADAL" clId="{7952F5CA-0FFF-48D4-9B00-DB05A786EEE8}" dt="2024-04-02T20:37:42.670" v="651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7952F5CA-0FFF-48D4-9B00-DB05A786EEE8}" dt="2024-04-02T20:37:42.670" v="651" actId="20577"/>
          <ac:spMkLst>
            <pc:docMk/>
            <pc:sldMk cId="4183809300" sldId="296"/>
            <ac:spMk id="3" creationId="{00000000-0000-0000-0000-000000000000}"/>
          </ac:spMkLst>
        </pc:spChg>
      </pc:sldChg>
      <pc:sldChg chg="addSp delSp modSp mod">
        <pc:chgData name="Mucklow Darren (Staff)" userId="8e59ca1c-6b4b-435e-9886-d435788b9330" providerId="ADAL" clId="{7952F5CA-0FFF-48D4-9B00-DB05A786EEE8}" dt="2024-04-02T20:16:00.091" v="7" actId="1076"/>
        <pc:sldMkLst>
          <pc:docMk/>
          <pc:sldMk cId="2560104069" sldId="297"/>
        </pc:sldMkLst>
        <pc:graphicFrameChg chg="add del mod">
          <ac:chgData name="Mucklow Darren (Staff)" userId="8e59ca1c-6b4b-435e-9886-d435788b9330" providerId="ADAL" clId="{7952F5CA-0FFF-48D4-9B00-DB05A786EEE8}" dt="2024-04-02T20:15:24.126" v="3"/>
          <ac:graphicFrameMkLst>
            <pc:docMk/>
            <pc:sldMk cId="2560104069" sldId="297"/>
            <ac:graphicFrameMk id="2" creationId="{CFE5E31A-AE00-4E08-A532-84255BCD317C}"/>
          </ac:graphicFrameMkLst>
        </pc:graphicFrameChg>
        <pc:picChg chg="add mod">
          <ac:chgData name="Mucklow Darren (Staff)" userId="8e59ca1c-6b4b-435e-9886-d435788b9330" providerId="ADAL" clId="{7952F5CA-0FFF-48D4-9B00-DB05A786EEE8}" dt="2024-04-02T20:16:00.091" v="7" actId="1076"/>
          <ac:picMkLst>
            <pc:docMk/>
            <pc:sldMk cId="2560104069" sldId="297"/>
            <ac:picMk id="5" creationId="{9DF5B1BA-4016-4B68-8EAA-6E92324EFA22}"/>
          </ac:picMkLst>
        </pc:picChg>
      </pc:sldChg>
      <pc:sldChg chg="del">
        <pc:chgData name="Mucklow Darren (Staff)" userId="8e59ca1c-6b4b-435e-9886-d435788b9330" providerId="ADAL" clId="{7952F5CA-0FFF-48D4-9B00-DB05A786EEE8}" dt="2024-04-02T20:16:49.091" v="39" actId="47"/>
        <pc:sldMkLst>
          <pc:docMk/>
          <pc:sldMk cId="780416996" sldId="300"/>
        </pc:sldMkLst>
      </pc:sldChg>
      <pc:sldChg chg="del">
        <pc:chgData name="Mucklow Darren (Staff)" userId="8e59ca1c-6b4b-435e-9886-d435788b9330" providerId="ADAL" clId="{7952F5CA-0FFF-48D4-9B00-DB05A786EEE8}" dt="2024-04-02T20:16:49.628" v="40" actId="47"/>
        <pc:sldMkLst>
          <pc:docMk/>
          <pc:sldMk cId="3136223417" sldId="303"/>
        </pc:sldMkLst>
      </pc:sldChg>
      <pc:sldChg chg="del">
        <pc:chgData name="Mucklow Darren (Staff)" userId="8e59ca1c-6b4b-435e-9886-d435788b9330" providerId="ADAL" clId="{7952F5CA-0FFF-48D4-9B00-DB05A786EEE8}" dt="2024-04-02T20:16:43.497" v="38" actId="47"/>
        <pc:sldMkLst>
          <pc:docMk/>
          <pc:sldMk cId="3692862712" sldId="304"/>
        </pc:sldMkLst>
      </pc:sldChg>
      <pc:sldChg chg="add del">
        <pc:chgData name="Mucklow Darren (Staff)" userId="8e59ca1c-6b4b-435e-9886-d435788b9330" providerId="ADAL" clId="{7952F5CA-0FFF-48D4-9B00-DB05A786EEE8}" dt="2024-04-02T20:16:51.424" v="42" actId="47"/>
        <pc:sldMkLst>
          <pc:docMk/>
          <pc:sldMk cId="4122723813" sldId="305"/>
        </pc:sldMkLst>
      </pc:sldChg>
      <pc:sldChg chg="addSp delSp modSp add mod delAnim modAnim">
        <pc:chgData name="Mucklow Darren (Staff)" userId="8e59ca1c-6b4b-435e-9886-d435788b9330" providerId="ADAL" clId="{7952F5CA-0FFF-48D4-9B00-DB05A786EEE8}" dt="2024-04-02T20:34:37.258" v="569" actId="207"/>
        <pc:sldMkLst>
          <pc:docMk/>
          <pc:sldMk cId="666632927" sldId="306"/>
        </pc:sldMkLst>
        <pc:spChg chg="mod">
          <ac:chgData name="Mucklow Darren (Staff)" userId="8e59ca1c-6b4b-435e-9886-d435788b9330" providerId="ADAL" clId="{7952F5CA-0FFF-48D4-9B00-DB05A786EEE8}" dt="2024-04-02T20:28:51.289" v="518" actId="1076"/>
          <ac:spMkLst>
            <pc:docMk/>
            <pc:sldMk cId="666632927" sldId="306"/>
            <ac:spMk id="2" creationId="{00000000-0000-0000-0000-000000000000}"/>
          </ac:spMkLst>
        </pc:spChg>
        <pc:spChg chg="add del mod">
          <ac:chgData name="Mucklow Darren (Staff)" userId="8e59ca1c-6b4b-435e-9886-d435788b9330" providerId="ADAL" clId="{7952F5CA-0FFF-48D4-9B00-DB05A786EEE8}" dt="2024-04-02T20:27:25.314" v="510" actId="478"/>
          <ac:spMkLst>
            <pc:docMk/>
            <pc:sldMk cId="666632927" sldId="306"/>
            <ac:spMk id="4" creationId="{C57022BB-C801-4967-ABF5-F658D988FCFE}"/>
          </ac:spMkLst>
        </pc:spChg>
        <pc:spChg chg="add mod">
          <ac:chgData name="Mucklow Darren (Staff)" userId="8e59ca1c-6b4b-435e-9886-d435788b9330" providerId="ADAL" clId="{7952F5CA-0FFF-48D4-9B00-DB05A786EEE8}" dt="2024-04-02T20:29:12.713" v="521" actId="1076"/>
          <ac:spMkLst>
            <pc:docMk/>
            <pc:sldMk cId="666632927" sldId="306"/>
            <ac:spMk id="5" creationId="{F4F4220D-4059-4213-A054-6D10FD98FC11}"/>
          </ac:spMkLst>
        </pc:spChg>
        <pc:spChg chg="mod">
          <ac:chgData name="Mucklow Darren (Staff)" userId="8e59ca1c-6b4b-435e-9886-d435788b9330" providerId="ADAL" clId="{7952F5CA-0FFF-48D4-9B00-DB05A786EEE8}" dt="2024-04-02T20:20:06.786" v="73" actId="20577"/>
          <ac:spMkLst>
            <pc:docMk/>
            <pc:sldMk cId="666632927" sldId="306"/>
            <ac:spMk id="6" creationId="{00000000-0000-0000-0000-000000000000}"/>
          </ac:spMkLst>
        </pc:spChg>
        <pc:spChg chg="add del mod">
          <ac:chgData name="Mucklow Darren (Staff)" userId="8e59ca1c-6b4b-435e-9886-d435788b9330" providerId="ADAL" clId="{7952F5CA-0FFF-48D4-9B00-DB05A786EEE8}" dt="2024-04-02T20:26:11.817" v="410" actId="478"/>
          <ac:spMkLst>
            <pc:docMk/>
            <pc:sldMk cId="666632927" sldId="306"/>
            <ac:spMk id="7" creationId="{1C0C0290-F63E-4370-BC5C-DAC2EE135A60}"/>
          </ac:spMkLst>
        </pc:spChg>
        <pc:spChg chg="add del mod">
          <ac:chgData name="Mucklow Darren (Staff)" userId="8e59ca1c-6b4b-435e-9886-d435788b9330" providerId="ADAL" clId="{7952F5CA-0FFF-48D4-9B00-DB05A786EEE8}" dt="2024-04-02T20:27:25.314" v="510" actId="478"/>
          <ac:spMkLst>
            <pc:docMk/>
            <pc:sldMk cId="666632927" sldId="306"/>
            <ac:spMk id="8" creationId="{DA2DC028-4968-4A8C-ADEF-4BBF5E91F72C}"/>
          </ac:spMkLst>
        </pc:spChg>
        <pc:spChg chg="add mod">
          <ac:chgData name="Mucklow Darren (Staff)" userId="8e59ca1c-6b4b-435e-9886-d435788b9330" providerId="ADAL" clId="{7952F5CA-0FFF-48D4-9B00-DB05A786EEE8}" dt="2024-04-02T20:30:04.347" v="532" actId="1076"/>
          <ac:spMkLst>
            <pc:docMk/>
            <pc:sldMk cId="666632927" sldId="306"/>
            <ac:spMk id="9" creationId="{8AED154F-ECA5-45AF-8C07-252AF94ACB3E}"/>
          </ac:spMkLst>
        </pc:spChg>
        <pc:spChg chg="add mod">
          <ac:chgData name="Mucklow Darren (Staff)" userId="8e59ca1c-6b4b-435e-9886-d435788b9330" providerId="ADAL" clId="{7952F5CA-0FFF-48D4-9B00-DB05A786EEE8}" dt="2024-04-02T20:29:56.151" v="530" actId="1076"/>
          <ac:spMkLst>
            <pc:docMk/>
            <pc:sldMk cId="666632927" sldId="306"/>
            <ac:spMk id="10" creationId="{765F223C-4C24-4B26-BDE8-6972CB7DEE77}"/>
          </ac:spMkLst>
        </pc:spChg>
        <pc:spChg chg="add mod">
          <ac:chgData name="Mucklow Darren (Staff)" userId="8e59ca1c-6b4b-435e-9886-d435788b9330" providerId="ADAL" clId="{7952F5CA-0FFF-48D4-9B00-DB05A786EEE8}" dt="2024-04-02T20:31:25.795" v="553" actId="1076"/>
          <ac:spMkLst>
            <pc:docMk/>
            <pc:sldMk cId="666632927" sldId="306"/>
            <ac:spMk id="11" creationId="{7B951421-900B-4D00-A576-31849C6B0FFB}"/>
          </ac:spMkLst>
        </pc:spChg>
        <pc:spChg chg="add mod">
          <ac:chgData name="Mucklow Darren (Staff)" userId="8e59ca1c-6b4b-435e-9886-d435788b9330" providerId="ADAL" clId="{7952F5CA-0FFF-48D4-9B00-DB05A786EEE8}" dt="2024-04-02T20:31:13.856" v="551" actId="1038"/>
          <ac:spMkLst>
            <pc:docMk/>
            <pc:sldMk cId="666632927" sldId="306"/>
            <ac:spMk id="12" creationId="{C7046374-57A6-455A-9488-0E41CAC3089A}"/>
          </ac:spMkLst>
        </pc:spChg>
        <pc:spChg chg="add mod">
          <ac:chgData name="Mucklow Darren (Staff)" userId="8e59ca1c-6b4b-435e-9886-d435788b9330" providerId="ADAL" clId="{7952F5CA-0FFF-48D4-9B00-DB05A786EEE8}" dt="2024-04-02T20:34:32.214" v="567" actId="207"/>
          <ac:spMkLst>
            <pc:docMk/>
            <pc:sldMk cId="666632927" sldId="306"/>
            <ac:spMk id="13" creationId="{6F56718F-D39E-49C9-B785-F085C3D5C1A7}"/>
          </ac:spMkLst>
        </pc:spChg>
        <pc:spChg chg="add mod">
          <ac:chgData name="Mucklow Darren (Staff)" userId="8e59ca1c-6b4b-435e-9886-d435788b9330" providerId="ADAL" clId="{7952F5CA-0FFF-48D4-9B00-DB05A786EEE8}" dt="2024-04-02T20:34:37.258" v="569" actId="207"/>
          <ac:spMkLst>
            <pc:docMk/>
            <pc:sldMk cId="666632927" sldId="306"/>
            <ac:spMk id="14" creationId="{4B0A4414-B2B2-4361-BE76-A40C6CD89D72}"/>
          </ac:spMkLst>
        </pc:spChg>
        <pc:picChg chg="add mod">
          <ac:chgData name="Mucklow Darren (Staff)" userId="8e59ca1c-6b4b-435e-9886-d435788b9330" providerId="ADAL" clId="{7952F5CA-0FFF-48D4-9B00-DB05A786EEE8}" dt="2024-04-02T20:30:00.352" v="531" actId="1076"/>
          <ac:picMkLst>
            <pc:docMk/>
            <pc:sldMk cId="666632927" sldId="306"/>
            <ac:picMk id="15" creationId="{FDBC8690-ABDE-481C-AE92-27B17B574F46}"/>
          </ac:picMkLst>
        </pc:picChg>
        <pc:picChg chg="add mod">
          <ac:chgData name="Mucklow Darren (Staff)" userId="8e59ca1c-6b4b-435e-9886-d435788b9330" providerId="ADAL" clId="{7952F5CA-0FFF-48D4-9B00-DB05A786EEE8}" dt="2024-04-02T20:31:18.174" v="552" actId="1440"/>
          <ac:picMkLst>
            <pc:docMk/>
            <pc:sldMk cId="666632927" sldId="306"/>
            <ac:picMk id="17" creationId="{BFA4DE57-A748-406A-935E-049539C89C89}"/>
          </ac:picMkLst>
        </pc:picChg>
      </pc:sldChg>
      <pc:sldChg chg="add">
        <pc:chgData name="Mucklow Darren (Staff)" userId="8e59ca1c-6b4b-435e-9886-d435788b9330" providerId="ADAL" clId="{7952F5CA-0FFF-48D4-9B00-DB05A786EEE8}" dt="2024-04-02T20:25:07.322" v="399"/>
        <pc:sldMkLst>
          <pc:docMk/>
          <pc:sldMk cId="1682069488" sldId="307"/>
        </pc:sldMkLst>
      </pc:sldChg>
      <pc:sldChg chg="addSp delSp modSp add mod delAnim modAnim">
        <pc:chgData name="Mucklow Darren (Staff)" userId="8e59ca1c-6b4b-435e-9886-d435788b9330" providerId="ADAL" clId="{7952F5CA-0FFF-48D4-9B00-DB05A786EEE8}" dt="2024-04-02T20:41:26.887" v="716" actId="20577"/>
        <pc:sldMkLst>
          <pc:docMk/>
          <pc:sldMk cId="3807406996" sldId="308"/>
        </pc:sldMkLst>
        <pc:spChg chg="mod">
          <ac:chgData name="Mucklow Darren (Staff)" userId="8e59ca1c-6b4b-435e-9886-d435788b9330" providerId="ADAL" clId="{7952F5CA-0FFF-48D4-9B00-DB05A786EEE8}" dt="2024-04-02T20:39:15.557" v="669" actId="1076"/>
          <ac:spMkLst>
            <pc:docMk/>
            <pc:sldMk cId="3807406996" sldId="308"/>
            <ac:spMk id="2" creationId="{00000000-0000-0000-0000-000000000000}"/>
          </ac:spMkLst>
        </pc:spChg>
        <pc:spChg chg="mod">
          <ac:chgData name="Mucklow Darren (Staff)" userId="8e59ca1c-6b4b-435e-9886-d435788b9330" providerId="ADAL" clId="{7952F5CA-0FFF-48D4-9B00-DB05A786EEE8}" dt="2024-04-02T20:39:21.045" v="670" actId="1076"/>
          <ac:spMkLst>
            <pc:docMk/>
            <pc:sldMk cId="3807406996" sldId="308"/>
            <ac:spMk id="4" creationId="{C57022BB-C801-4967-ABF5-F658D988FCFE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5" creationId="{F4F4220D-4059-4213-A054-6D10FD98FC11}"/>
          </ac:spMkLst>
        </pc:spChg>
        <pc:spChg chg="mod">
          <ac:chgData name="Mucklow Darren (Staff)" userId="8e59ca1c-6b4b-435e-9886-d435788b9330" providerId="ADAL" clId="{7952F5CA-0FFF-48D4-9B00-DB05A786EEE8}" dt="2024-04-02T20:27:19.378" v="509" actId="1076"/>
          <ac:spMkLst>
            <pc:docMk/>
            <pc:sldMk cId="3807406996" sldId="308"/>
            <ac:spMk id="8" creationId="{DA2DC028-4968-4A8C-ADEF-4BBF5E91F72C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9" creationId="{8AED154F-ECA5-45AF-8C07-252AF94ACB3E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10" creationId="{765F223C-4C24-4B26-BDE8-6972CB7DEE77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11" creationId="{7B951421-900B-4D00-A576-31849C6B0FFB}"/>
          </ac:spMkLst>
        </pc:spChg>
        <pc:spChg chg="del">
          <ac:chgData name="Mucklow Darren (Staff)" userId="8e59ca1c-6b4b-435e-9886-d435788b9330" providerId="ADAL" clId="{7952F5CA-0FFF-48D4-9B00-DB05A786EEE8}" dt="2024-04-02T20:27:09.955" v="507" actId="478"/>
          <ac:spMkLst>
            <pc:docMk/>
            <pc:sldMk cId="3807406996" sldId="308"/>
            <ac:spMk id="12" creationId="{C7046374-57A6-455A-9488-0E41CAC3089A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13" creationId="{6F56718F-D39E-49C9-B785-F085C3D5C1A7}"/>
          </ac:spMkLst>
        </pc:spChg>
        <pc:spChg chg="del">
          <ac:chgData name="Mucklow Darren (Staff)" userId="8e59ca1c-6b4b-435e-9886-d435788b9330" providerId="ADAL" clId="{7952F5CA-0FFF-48D4-9B00-DB05A786EEE8}" dt="2024-04-02T20:27:14.730" v="508" actId="478"/>
          <ac:spMkLst>
            <pc:docMk/>
            <pc:sldMk cId="3807406996" sldId="308"/>
            <ac:spMk id="14" creationId="{4B0A4414-B2B2-4361-BE76-A40C6CD89D72}"/>
          </ac:spMkLst>
        </pc:spChg>
        <pc:spChg chg="add mod">
          <ac:chgData name="Mucklow Darren (Staff)" userId="8e59ca1c-6b4b-435e-9886-d435788b9330" providerId="ADAL" clId="{7952F5CA-0FFF-48D4-9B00-DB05A786EEE8}" dt="2024-04-02T20:41:26.887" v="716" actId="20577"/>
          <ac:spMkLst>
            <pc:docMk/>
            <pc:sldMk cId="3807406996" sldId="308"/>
            <ac:spMk id="17" creationId="{EEECB64B-BB21-4BEF-B15B-30A17DA652EC}"/>
          </ac:spMkLst>
        </pc:spChg>
        <pc:spChg chg="add mod">
          <ac:chgData name="Mucklow Darren (Staff)" userId="8e59ca1c-6b4b-435e-9886-d435788b9330" providerId="ADAL" clId="{7952F5CA-0FFF-48D4-9B00-DB05A786EEE8}" dt="2024-04-02T20:41:24.279" v="715" actId="1076"/>
          <ac:spMkLst>
            <pc:docMk/>
            <pc:sldMk cId="3807406996" sldId="308"/>
            <ac:spMk id="20" creationId="{225515A0-3DD9-463B-A74E-1D0740146692}"/>
          </ac:spMkLst>
        </pc:spChg>
        <pc:spChg chg="add mod">
          <ac:chgData name="Mucklow Darren (Staff)" userId="8e59ca1c-6b4b-435e-9886-d435788b9330" providerId="ADAL" clId="{7952F5CA-0FFF-48D4-9B00-DB05A786EEE8}" dt="2024-04-02T20:41:19.440" v="713" actId="1076"/>
          <ac:spMkLst>
            <pc:docMk/>
            <pc:sldMk cId="3807406996" sldId="308"/>
            <ac:spMk id="23" creationId="{58B573AA-8B83-405C-B918-E57AB7246D17}"/>
          </ac:spMkLst>
        </pc:spChg>
        <pc:picChg chg="add del mod">
          <ac:chgData name="Mucklow Darren (Staff)" userId="8e59ca1c-6b4b-435e-9886-d435788b9330" providerId="ADAL" clId="{7952F5CA-0FFF-48D4-9B00-DB05A786EEE8}" dt="2024-04-02T20:33:05.999" v="557" actId="478"/>
          <ac:picMkLst>
            <pc:docMk/>
            <pc:sldMk cId="3807406996" sldId="308"/>
            <ac:picMk id="7" creationId="{C3C8B38D-8DB8-48FF-AA4D-47F89C0750B8}"/>
          </ac:picMkLst>
        </pc:picChg>
        <pc:picChg chg="add mod">
          <ac:chgData name="Mucklow Darren (Staff)" userId="8e59ca1c-6b4b-435e-9886-d435788b9330" providerId="ADAL" clId="{7952F5CA-0FFF-48D4-9B00-DB05A786EEE8}" dt="2024-04-02T20:40:12.331" v="675" actId="1076"/>
          <ac:picMkLst>
            <pc:docMk/>
            <pc:sldMk cId="3807406996" sldId="308"/>
            <ac:picMk id="16" creationId="{6FC971C9-7C27-4CB1-936E-1E21AFCDA27D}"/>
          </ac:picMkLst>
        </pc:picChg>
        <pc:picChg chg="add mod">
          <ac:chgData name="Mucklow Darren (Staff)" userId="8e59ca1c-6b4b-435e-9886-d435788b9330" providerId="ADAL" clId="{7952F5CA-0FFF-48D4-9B00-DB05A786EEE8}" dt="2024-04-02T20:40:15.943" v="676" actId="1076"/>
          <ac:picMkLst>
            <pc:docMk/>
            <pc:sldMk cId="3807406996" sldId="308"/>
            <ac:picMk id="19" creationId="{85AF3FAF-A166-4C45-8CBB-6431A5A66F2E}"/>
          </ac:picMkLst>
        </pc:picChg>
        <pc:picChg chg="add mod">
          <ac:chgData name="Mucklow Darren (Staff)" userId="8e59ca1c-6b4b-435e-9886-d435788b9330" providerId="ADAL" clId="{7952F5CA-0FFF-48D4-9B00-DB05A786EEE8}" dt="2024-04-02T20:40:31.549" v="681" actId="1440"/>
          <ac:picMkLst>
            <pc:docMk/>
            <pc:sldMk cId="3807406996" sldId="308"/>
            <ac:picMk id="22" creationId="{DF06B558-7B63-441F-98EB-D5741834FD89}"/>
          </ac:picMkLst>
        </pc:picChg>
      </pc:sldChg>
      <pc:sldChg chg="modSp add mod">
        <pc:chgData name="Mucklow Darren (Staff)" userId="8e59ca1c-6b4b-435e-9886-d435788b9330" providerId="ADAL" clId="{7952F5CA-0FFF-48D4-9B00-DB05A786EEE8}" dt="2024-04-02T20:36:22.239" v="623" actId="20577"/>
        <pc:sldMkLst>
          <pc:docMk/>
          <pc:sldMk cId="4095153055" sldId="309"/>
        </pc:sldMkLst>
        <pc:spChg chg="mod">
          <ac:chgData name="Mucklow Darren (Staff)" userId="8e59ca1c-6b4b-435e-9886-d435788b9330" providerId="ADAL" clId="{7952F5CA-0FFF-48D4-9B00-DB05A786EEE8}" dt="2024-04-02T20:36:22.239" v="623" actId="20577"/>
          <ac:spMkLst>
            <pc:docMk/>
            <pc:sldMk cId="4095153055" sldId="309"/>
            <ac:spMk id="6" creationId="{00000000-0000-0000-0000-000000000000}"/>
          </ac:spMkLst>
        </pc:spChg>
      </pc:sldChg>
      <pc:sldChg chg="modSp add mod">
        <pc:chgData name="Mucklow Darren (Staff)" userId="8e59ca1c-6b4b-435e-9886-d435788b9330" providerId="ADAL" clId="{7952F5CA-0FFF-48D4-9B00-DB05A786EEE8}" dt="2024-04-02T20:36:32.445" v="642" actId="20577"/>
        <pc:sldMkLst>
          <pc:docMk/>
          <pc:sldMk cId="1686815016" sldId="310"/>
        </pc:sldMkLst>
        <pc:spChg chg="mod">
          <ac:chgData name="Mucklow Darren (Staff)" userId="8e59ca1c-6b4b-435e-9886-d435788b9330" providerId="ADAL" clId="{7952F5CA-0FFF-48D4-9B00-DB05A786EEE8}" dt="2024-04-02T20:36:32.445" v="642" actId="20577"/>
          <ac:spMkLst>
            <pc:docMk/>
            <pc:sldMk cId="1686815016" sldId="310"/>
            <ac:spMk id="6" creationId="{00000000-0000-0000-0000-000000000000}"/>
          </ac:spMkLst>
        </pc:spChg>
      </pc:sldChg>
    </pc:docChg>
  </pc:docChgLst>
  <pc:docChgLst>
    <pc:chgData name="Mucklow Darren (Staff)" userId="8e59ca1c-6b4b-435e-9886-d435788b9330" providerId="ADAL" clId="{5D3D8AAC-73D8-4B2F-9BC7-91A0F16F2439}"/>
    <pc:docChg chg="undo custSel addSld delSld modSld sldOrd">
      <pc:chgData name="Mucklow Darren (Staff)" userId="8e59ca1c-6b4b-435e-9886-d435788b9330" providerId="ADAL" clId="{5D3D8AAC-73D8-4B2F-9BC7-91A0F16F2439}" dt="2023-05-31T20:43:41.502" v="1221" actId="20577"/>
      <pc:docMkLst>
        <pc:docMk/>
      </pc:docMkLst>
      <pc:sldChg chg="modSp">
        <pc:chgData name="Mucklow Darren (Staff)" userId="8e59ca1c-6b4b-435e-9886-d435788b9330" providerId="ADAL" clId="{5D3D8AAC-73D8-4B2F-9BC7-91A0F16F2439}" dt="2023-05-31T18:29:22.296" v="544" actId="20577"/>
        <pc:sldMkLst>
          <pc:docMk/>
          <pc:sldMk cId="1691334756" sldId="271"/>
        </pc:sldMkLst>
        <pc:spChg chg="mod">
          <ac:chgData name="Mucklow Darren (Staff)" userId="8e59ca1c-6b4b-435e-9886-d435788b9330" providerId="ADAL" clId="{5D3D8AAC-73D8-4B2F-9BC7-91A0F16F2439}" dt="2023-05-31T18:29:22.296" v="544" actId="20577"/>
          <ac:spMkLst>
            <pc:docMk/>
            <pc:sldMk cId="1691334756" sldId="271"/>
            <ac:spMk id="2" creationId="{00000000-0000-0000-0000-000000000000}"/>
          </ac:spMkLst>
        </pc:spChg>
        <pc:spChg chg="mod">
          <ac:chgData name="Mucklow Darren (Staff)" userId="8e59ca1c-6b4b-435e-9886-d435788b9330" providerId="ADAL" clId="{5D3D8AAC-73D8-4B2F-9BC7-91A0F16F2439}" dt="2023-05-31T18:19:00.897" v="73" actId="20577"/>
          <ac:spMkLst>
            <pc:docMk/>
            <pc:sldMk cId="1691334756" sldId="271"/>
            <ac:spMk id="6" creationId="{00000000-0000-0000-0000-000000000000}"/>
          </ac:spMkLst>
        </pc:spChg>
      </pc:sldChg>
      <pc:sldChg chg="modSp">
        <pc:chgData name="Mucklow Darren (Staff)" userId="8e59ca1c-6b4b-435e-9886-d435788b9330" providerId="ADAL" clId="{5D3D8AAC-73D8-4B2F-9BC7-91A0F16F2439}" dt="2023-05-31T19:50:01.628" v="1189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5D3D8AAC-73D8-4B2F-9BC7-91A0F16F2439}" dt="2023-05-31T19:50:01.628" v="1189" actId="20577"/>
          <ac:spMkLst>
            <pc:docMk/>
            <pc:sldMk cId="4183809300" sldId="296"/>
            <ac:spMk id="3" creationId="{00000000-0000-0000-0000-000000000000}"/>
          </ac:spMkLst>
        </pc:spChg>
      </pc:sldChg>
      <pc:sldChg chg="addSp modSp add modAnim">
        <pc:chgData name="Mucklow Darren (Staff)" userId="8e59ca1c-6b4b-435e-9886-d435788b9330" providerId="ADAL" clId="{5D3D8AAC-73D8-4B2F-9BC7-91A0F16F2439}" dt="2023-05-31T19:41:58.314" v="1184" actId="1038"/>
        <pc:sldMkLst>
          <pc:docMk/>
          <pc:sldMk cId="460945102" sldId="298"/>
        </pc:sldMkLst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2" creationId="{D2ED2B26-DBA7-4272-A845-92AB45D59D5C}"/>
          </ac:spMkLst>
        </pc:spChg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3" creationId="{88315DF6-7E15-47D1-AA15-52C157314EE1}"/>
          </ac:spMkLst>
        </pc:spChg>
        <pc:spChg chg="add mod">
          <ac:chgData name="Mucklow Darren (Staff)" userId="8e59ca1c-6b4b-435e-9886-d435788b9330" providerId="ADAL" clId="{5D3D8AAC-73D8-4B2F-9BC7-91A0F16F2439}" dt="2023-05-31T18:36:37.944" v="681" actId="1076"/>
          <ac:spMkLst>
            <pc:docMk/>
            <pc:sldMk cId="460945102" sldId="298"/>
            <ac:spMk id="4" creationId="{0BDED9F2-05C5-4667-B087-933E391BAF55}"/>
          </ac:spMkLst>
        </pc:spChg>
        <pc:spChg chg="add mod">
          <ac:chgData name="Mucklow Darren (Staff)" userId="8e59ca1c-6b4b-435e-9886-d435788b9330" providerId="ADAL" clId="{5D3D8AAC-73D8-4B2F-9BC7-91A0F16F2439}" dt="2023-05-31T18:35:44.283" v="663" actId="13822"/>
          <ac:spMkLst>
            <pc:docMk/>
            <pc:sldMk cId="460945102" sldId="298"/>
            <ac:spMk id="5" creationId="{DEE719B3-A59C-45DE-A697-BEE37E529CC6}"/>
          </ac:spMkLst>
        </pc:spChg>
        <pc:spChg chg="mod">
          <ac:chgData name="Mucklow Darren (Staff)" userId="8e59ca1c-6b4b-435e-9886-d435788b9330" providerId="ADAL" clId="{5D3D8AAC-73D8-4B2F-9BC7-91A0F16F2439}" dt="2023-05-31T18:31:05.428" v="596" actId="20577"/>
          <ac:spMkLst>
            <pc:docMk/>
            <pc:sldMk cId="460945102" sldId="298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36:49.284" v="684" actId="1037"/>
          <ac:spMkLst>
            <pc:docMk/>
            <pc:sldMk cId="460945102" sldId="298"/>
            <ac:spMk id="7" creationId="{973B1585-406F-43EC-A14F-F01A0CE0C911}"/>
          </ac:spMkLst>
        </pc:spChg>
        <pc:spChg chg="add mod">
          <ac:chgData name="Mucklow Darren (Staff)" userId="8e59ca1c-6b4b-435e-9886-d435788b9330" providerId="ADAL" clId="{5D3D8AAC-73D8-4B2F-9BC7-91A0F16F2439}" dt="2023-05-31T18:42:21.238" v="719" actId="20577"/>
          <ac:spMkLst>
            <pc:docMk/>
            <pc:sldMk cId="460945102" sldId="298"/>
            <ac:spMk id="8" creationId="{F84DC1F2-55B0-4796-BC77-ACCA6CA9AD9D}"/>
          </ac:spMkLst>
        </pc:spChg>
        <pc:spChg chg="add mod">
          <ac:chgData name="Mucklow Darren (Staff)" userId="8e59ca1c-6b4b-435e-9886-d435788b9330" providerId="ADAL" clId="{5D3D8AAC-73D8-4B2F-9BC7-91A0F16F2439}" dt="2023-05-31T18:43:09.030" v="735" actId="113"/>
          <ac:spMkLst>
            <pc:docMk/>
            <pc:sldMk cId="460945102" sldId="298"/>
            <ac:spMk id="9" creationId="{0E8BA9E2-74D7-4614-8F72-44BD1C3CE60C}"/>
          </ac:spMkLst>
        </pc:spChg>
        <pc:spChg chg="add mod">
          <ac:chgData name="Mucklow Darren (Staff)" userId="8e59ca1c-6b4b-435e-9886-d435788b9330" providerId="ADAL" clId="{5D3D8AAC-73D8-4B2F-9BC7-91A0F16F2439}" dt="2023-05-31T18:43:06.358" v="734" actId="1076"/>
          <ac:spMkLst>
            <pc:docMk/>
            <pc:sldMk cId="460945102" sldId="298"/>
            <ac:spMk id="10" creationId="{F2E71F1E-C20A-45E6-85A8-8B057C300282}"/>
          </ac:spMkLst>
        </pc:spChg>
      </pc:sldChg>
      <pc:sldChg chg="addSp delSp modSp add modAnim">
        <pc:chgData name="Mucklow Darren (Staff)" userId="8e59ca1c-6b4b-435e-9886-d435788b9330" providerId="ADAL" clId="{5D3D8AAC-73D8-4B2F-9BC7-91A0F16F2439}" dt="2023-05-31T20:20:19.038" v="1211"/>
        <pc:sldMkLst>
          <pc:docMk/>
          <pc:sldMk cId="1772286045" sldId="299"/>
        </pc:sldMkLst>
        <pc:spChg chg="add mod">
          <ac:chgData name="Mucklow Darren (Staff)" userId="8e59ca1c-6b4b-435e-9886-d435788b9330" providerId="ADAL" clId="{5D3D8AAC-73D8-4B2F-9BC7-91A0F16F2439}" dt="2023-05-31T18:50:27.061" v="746" actId="20577"/>
          <ac:spMkLst>
            <pc:docMk/>
            <pc:sldMk cId="1772286045" sldId="299"/>
            <ac:spMk id="3" creationId="{36AD9078-732D-4851-8A9A-A243EAD360FC}"/>
          </ac:spMkLst>
        </pc:spChg>
        <pc:spChg chg="add mod">
          <ac:chgData name="Mucklow Darren (Staff)" userId="8e59ca1c-6b4b-435e-9886-d435788b9330" providerId="ADAL" clId="{5D3D8AAC-73D8-4B2F-9BC7-91A0F16F2439}" dt="2023-05-31T18:50:35.325" v="750" actId="20577"/>
          <ac:spMkLst>
            <pc:docMk/>
            <pc:sldMk cId="1772286045" sldId="299"/>
            <ac:spMk id="4" creationId="{1B848BF7-D49E-48FA-8305-E36C1265ABDE}"/>
          </ac:spMkLst>
        </pc:spChg>
        <pc:spChg chg="add mod">
          <ac:chgData name="Mucklow Darren (Staff)" userId="8e59ca1c-6b4b-435e-9886-d435788b9330" providerId="ADAL" clId="{5D3D8AAC-73D8-4B2F-9BC7-91A0F16F2439}" dt="2023-05-31T18:50:30.811" v="749" actId="6549"/>
          <ac:spMkLst>
            <pc:docMk/>
            <pc:sldMk cId="1772286045" sldId="299"/>
            <ac:spMk id="5" creationId="{844E3176-032E-4131-B0B8-9EDDB8B893EE}"/>
          </ac:spMkLst>
        </pc:spChg>
        <pc:spChg chg="mod">
          <ac:chgData name="Mucklow Darren (Staff)" userId="8e59ca1c-6b4b-435e-9886-d435788b9330" providerId="ADAL" clId="{5D3D8AAC-73D8-4B2F-9BC7-91A0F16F2439}" dt="2023-05-31T18:37:14.988" v="702" actId="20577"/>
          <ac:spMkLst>
            <pc:docMk/>
            <pc:sldMk cId="1772286045" sldId="299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50:40.809" v="753" actId="6549"/>
          <ac:spMkLst>
            <pc:docMk/>
            <pc:sldMk cId="1772286045" sldId="299"/>
            <ac:spMk id="7" creationId="{3F73DF5D-646B-4022-A16D-A0F39370E480}"/>
          </ac:spMkLst>
        </pc:spChg>
        <pc:spChg chg="add del mod">
          <ac:chgData name="Mucklow Darren (Staff)" userId="8e59ca1c-6b4b-435e-9886-d435788b9330" providerId="ADAL" clId="{5D3D8AAC-73D8-4B2F-9BC7-91A0F16F2439}" dt="2023-05-31T18:50:43.027" v="754" actId="478"/>
          <ac:spMkLst>
            <pc:docMk/>
            <pc:sldMk cId="1772286045" sldId="299"/>
            <ac:spMk id="8" creationId="{79237527-ACAE-4A20-BFF8-BAF0E388D9DF}"/>
          </ac:spMkLst>
        </pc:spChg>
        <pc:spChg chg="add mod">
          <ac:chgData name="Mucklow Darren (Staff)" userId="8e59ca1c-6b4b-435e-9886-d435788b9330" providerId="ADAL" clId="{5D3D8AAC-73D8-4B2F-9BC7-91A0F16F2439}" dt="2023-05-31T18:51:31.590" v="764" actId="20577"/>
          <ac:spMkLst>
            <pc:docMk/>
            <pc:sldMk cId="1772286045" sldId="299"/>
            <ac:spMk id="9" creationId="{D2E439BC-0626-469B-82E6-F4A155B6426C}"/>
          </ac:spMkLst>
        </pc:spChg>
        <pc:spChg chg="add mod">
          <ac:chgData name="Mucklow Darren (Staff)" userId="8e59ca1c-6b4b-435e-9886-d435788b9330" providerId="ADAL" clId="{5D3D8AAC-73D8-4B2F-9BC7-91A0F16F2439}" dt="2023-05-31T18:51:38.355" v="768" actId="20577"/>
          <ac:spMkLst>
            <pc:docMk/>
            <pc:sldMk cId="1772286045" sldId="299"/>
            <ac:spMk id="10" creationId="{B9A6A870-FC16-4945-A609-C051B6D82895}"/>
          </ac:spMkLst>
        </pc:spChg>
        <pc:spChg chg="add mod">
          <ac:chgData name="Mucklow Darren (Staff)" userId="8e59ca1c-6b4b-435e-9886-d435788b9330" providerId="ADAL" clId="{5D3D8AAC-73D8-4B2F-9BC7-91A0F16F2439}" dt="2023-05-31T18:51:53.931" v="775" actId="1076"/>
          <ac:spMkLst>
            <pc:docMk/>
            <pc:sldMk cId="1772286045" sldId="299"/>
            <ac:spMk id="11" creationId="{C5F87C57-C062-4435-9211-BF7D46716E2C}"/>
          </ac:spMkLst>
        </pc:spChg>
      </pc:sldChg>
      <pc:sldChg chg="addSp delSp modSp add delAnim modAnim">
        <pc:chgData name="Mucklow Darren (Staff)" userId="8e59ca1c-6b4b-435e-9886-d435788b9330" providerId="ADAL" clId="{5D3D8AAC-73D8-4B2F-9BC7-91A0F16F2439}" dt="2023-05-31T19:30:16.151" v="957" actId="1076"/>
        <pc:sldMkLst>
          <pc:docMk/>
          <pc:sldMk cId="780416996" sldId="300"/>
        </pc:sldMkLst>
        <pc:spChg chg="add mod">
          <ac:chgData name="Mucklow Darren (Staff)" userId="8e59ca1c-6b4b-435e-9886-d435788b9330" providerId="ADAL" clId="{5D3D8AAC-73D8-4B2F-9BC7-91A0F16F2439}" dt="2023-05-31T19:29:06.135" v="935" actId="1076"/>
          <ac:spMkLst>
            <pc:docMk/>
            <pc:sldMk cId="780416996" sldId="300"/>
            <ac:spMk id="2" creationId="{79CE3250-05F0-4F20-ACEE-40BEC9A0F4EE}"/>
          </ac:spMkLst>
        </pc:spChg>
        <pc:spChg chg="add mod">
          <ac:chgData name="Mucklow Darren (Staff)" userId="8e59ca1c-6b4b-435e-9886-d435788b9330" providerId="ADAL" clId="{5D3D8AAC-73D8-4B2F-9BC7-91A0F16F2439}" dt="2023-05-31T19:28:28.467" v="875" actId="1076"/>
          <ac:spMkLst>
            <pc:docMk/>
            <pc:sldMk cId="780416996" sldId="300"/>
            <ac:spMk id="3" creationId="{F2AA4260-BC72-4FE5-BD42-BEC670CD09AA}"/>
          </ac:spMkLst>
        </pc:spChg>
        <pc:spChg chg="add mod">
          <ac:chgData name="Mucklow Darren (Staff)" userId="8e59ca1c-6b4b-435e-9886-d435788b9330" providerId="ADAL" clId="{5D3D8AAC-73D8-4B2F-9BC7-91A0F16F2439}" dt="2023-05-31T19:27:30.825" v="873" actId="6549"/>
          <ac:spMkLst>
            <pc:docMk/>
            <pc:sldMk cId="780416996" sldId="300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5D3D8AAC-73D8-4B2F-9BC7-91A0F16F2439}" dt="2023-05-31T19:26:48.071" v="866" actId="20577"/>
          <ac:spMkLst>
            <pc:docMk/>
            <pc:sldMk cId="780416996" sldId="300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9:29:27.755" v="940" actId="20577"/>
          <ac:spMkLst>
            <pc:docMk/>
            <pc:sldMk cId="780416996" sldId="300"/>
            <ac:spMk id="7" creationId="{A05E1C25-008F-4704-ADEE-C19A40F8AEE9}"/>
          </ac:spMkLst>
        </pc:spChg>
        <pc:spChg chg="add mod">
          <ac:chgData name="Mucklow Darren (Staff)" userId="8e59ca1c-6b4b-435e-9886-d435788b9330" providerId="ADAL" clId="{5D3D8AAC-73D8-4B2F-9BC7-91A0F16F2439}" dt="2023-05-31T19:29:35.269" v="947" actId="20577"/>
          <ac:spMkLst>
            <pc:docMk/>
            <pc:sldMk cId="780416996" sldId="300"/>
            <ac:spMk id="8" creationId="{D1CB95E4-46F4-47B4-986A-762F1F3088E0}"/>
          </ac:spMkLst>
        </pc:spChg>
        <pc:spChg chg="add mod">
          <ac:chgData name="Mucklow Darren (Staff)" userId="8e59ca1c-6b4b-435e-9886-d435788b9330" providerId="ADAL" clId="{5D3D8AAC-73D8-4B2F-9BC7-91A0F16F2439}" dt="2023-05-31T19:29:46.908" v="948" actId="20577"/>
          <ac:spMkLst>
            <pc:docMk/>
            <pc:sldMk cId="780416996" sldId="300"/>
            <ac:spMk id="9" creationId="{09A625E9-4559-4649-B788-C611265BFA83}"/>
          </ac:spMkLst>
        </pc:spChg>
        <pc:spChg chg="add del mod">
          <ac:chgData name="Mucklow Darren (Staff)" userId="8e59ca1c-6b4b-435e-9886-d435788b9330" providerId="ADAL" clId="{5D3D8AAC-73D8-4B2F-9BC7-91A0F16F2439}" dt="2023-05-31T19:29:51.453" v="949" actId="478"/>
          <ac:spMkLst>
            <pc:docMk/>
            <pc:sldMk cId="780416996" sldId="300"/>
            <ac:spMk id="10" creationId="{A4BF73D5-C735-40EA-90C6-823918A4D9F4}"/>
          </ac:spMkLst>
        </pc:spChg>
        <pc:spChg chg="add mod">
          <ac:chgData name="Mucklow Darren (Staff)" userId="8e59ca1c-6b4b-435e-9886-d435788b9330" providerId="ADAL" clId="{5D3D8AAC-73D8-4B2F-9BC7-91A0F16F2439}" dt="2023-05-31T19:30:16.151" v="957" actId="1076"/>
          <ac:spMkLst>
            <pc:docMk/>
            <pc:sldMk cId="780416996" sldId="300"/>
            <ac:spMk id="11" creationId="{944000B0-1E2A-49D4-B047-99FC8C6E0775}"/>
          </ac:spMkLst>
        </pc:spChg>
      </pc:sldChg>
      <pc:sldChg chg="addSp modSp add modAnim">
        <pc:chgData name="Mucklow Darren (Staff)" userId="8e59ca1c-6b4b-435e-9886-d435788b9330" providerId="ADAL" clId="{5D3D8AAC-73D8-4B2F-9BC7-91A0F16F2439}" dt="2023-05-31T20:21:27.493" v="1214"/>
        <pc:sldMkLst>
          <pc:docMk/>
          <pc:sldMk cId="3136223417" sldId="303"/>
        </pc:sldMkLst>
        <pc:spChg chg="mod">
          <ac:chgData name="Mucklow Darren (Staff)" userId="8e59ca1c-6b4b-435e-9886-d435788b9330" providerId="ADAL" clId="{5D3D8AAC-73D8-4B2F-9BC7-91A0F16F2439}" dt="2023-05-31T19:37:54.931" v="1036" actId="20577"/>
          <ac:spMkLst>
            <pc:docMk/>
            <pc:sldMk cId="3136223417" sldId="303"/>
            <ac:spMk id="2" creationId="{79CE3250-05F0-4F20-ACEE-40BEC9A0F4EE}"/>
          </ac:spMkLst>
        </pc:spChg>
        <pc:spChg chg="mod">
          <ac:chgData name="Mucklow Darren (Staff)" userId="8e59ca1c-6b4b-435e-9886-d435788b9330" providerId="ADAL" clId="{5D3D8AAC-73D8-4B2F-9BC7-91A0F16F2439}" dt="2023-05-31T19:36:13.390" v="1005" actId="20577"/>
          <ac:spMkLst>
            <pc:docMk/>
            <pc:sldMk cId="3136223417" sldId="303"/>
            <ac:spMk id="3" creationId="{F2AA4260-BC72-4FE5-BD42-BEC670CD09AA}"/>
          </ac:spMkLst>
        </pc:spChg>
        <pc:spChg chg="mod">
          <ac:chgData name="Mucklow Darren (Staff)" userId="8e59ca1c-6b4b-435e-9886-d435788b9330" providerId="ADAL" clId="{5D3D8AAC-73D8-4B2F-9BC7-91A0F16F2439}" dt="2023-05-31T19:36:51.285" v="1014" actId="1076"/>
          <ac:spMkLst>
            <pc:docMk/>
            <pc:sldMk cId="3136223417" sldId="303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5D3D8AAC-73D8-4B2F-9BC7-91A0F16F2439}" dt="2023-05-31T19:41:01.758" v="1151" actId="20577"/>
          <ac:spMkLst>
            <pc:docMk/>
            <pc:sldMk cId="3136223417" sldId="303"/>
            <ac:spMk id="7" creationId="{A05E1C25-008F-4704-ADEE-C19A40F8AEE9}"/>
          </ac:spMkLst>
        </pc:spChg>
        <pc:spChg chg="mod">
          <ac:chgData name="Mucklow Darren (Staff)" userId="8e59ca1c-6b4b-435e-9886-d435788b9330" providerId="ADAL" clId="{5D3D8AAC-73D8-4B2F-9BC7-91A0F16F2439}" dt="2023-05-31T19:40:58.212" v="1150"/>
          <ac:spMkLst>
            <pc:docMk/>
            <pc:sldMk cId="3136223417" sldId="303"/>
            <ac:spMk id="8" creationId="{D1CB95E4-46F4-47B4-986A-762F1F3088E0}"/>
          </ac:spMkLst>
        </pc:spChg>
        <pc:spChg chg="mod">
          <ac:chgData name="Mucklow Darren (Staff)" userId="8e59ca1c-6b4b-435e-9886-d435788b9330" providerId="ADAL" clId="{5D3D8AAC-73D8-4B2F-9BC7-91A0F16F2439}" dt="2023-05-31T19:39:55.571" v="1133" actId="20577"/>
          <ac:spMkLst>
            <pc:docMk/>
            <pc:sldMk cId="3136223417" sldId="303"/>
            <ac:spMk id="9" creationId="{09A625E9-4559-4649-B788-C611265BFA83}"/>
          </ac:spMkLst>
        </pc:spChg>
        <pc:spChg chg="add mod">
          <ac:chgData name="Mucklow Darren (Staff)" userId="8e59ca1c-6b4b-435e-9886-d435788b9330" providerId="ADAL" clId="{5D3D8AAC-73D8-4B2F-9BC7-91A0F16F2439}" dt="2023-05-31T19:41:33.340" v="1177" actId="13822"/>
          <ac:spMkLst>
            <pc:docMk/>
            <pc:sldMk cId="3136223417" sldId="303"/>
            <ac:spMk id="10" creationId="{68837174-286C-49B6-994F-B0649DAB44E3}"/>
          </ac:spMkLst>
        </pc:spChg>
        <pc:spChg chg="mod">
          <ac:chgData name="Mucklow Darren (Staff)" userId="8e59ca1c-6b4b-435e-9886-d435788b9330" providerId="ADAL" clId="{5D3D8AAC-73D8-4B2F-9BC7-91A0F16F2439}" dt="2023-05-31T19:40:04.565" v="1137" actId="20577"/>
          <ac:spMkLst>
            <pc:docMk/>
            <pc:sldMk cId="3136223417" sldId="303"/>
            <ac:spMk id="11" creationId="{944000B0-1E2A-49D4-B047-99FC8C6E0775}"/>
          </ac:spMkLst>
        </pc:spChg>
        <pc:spChg chg="add mod">
          <ac:chgData name="Mucklow Darren (Staff)" userId="8e59ca1c-6b4b-435e-9886-d435788b9330" providerId="ADAL" clId="{5D3D8AAC-73D8-4B2F-9BC7-91A0F16F2439}" dt="2023-05-31T19:40:29.609" v="1142" actId="16959"/>
          <ac:spMkLst>
            <pc:docMk/>
            <pc:sldMk cId="3136223417" sldId="303"/>
            <ac:spMk id="12" creationId="{38A81192-8EFA-451D-96BE-FC90CA95D4F6}"/>
          </ac:spMkLst>
        </pc:spChg>
      </pc:sldChg>
      <pc:sldChg chg="modSp add">
        <pc:chgData name="Mucklow Darren (Staff)" userId="8e59ca1c-6b4b-435e-9886-d435788b9330" providerId="ADAL" clId="{5D3D8AAC-73D8-4B2F-9BC7-91A0F16F2439}" dt="2023-05-31T20:43:41.502" v="1221" actId="20577"/>
        <pc:sldMkLst>
          <pc:docMk/>
          <pc:sldMk cId="3692862712" sldId="304"/>
        </pc:sldMkLst>
        <pc:spChg chg="mod">
          <ac:chgData name="Mucklow Darren (Staff)" userId="8e59ca1c-6b4b-435e-9886-d435788b9330" providerId="ADAL" clId="{5D3D8AAC-73D8-4B2F-9BC7-91A0F16F2439}" dt="2023-05-31T20:43:41.502" v="1221" actId="20577"/>
          <ac:spMkLst>
            <pc:docMk/>
            <pc:sldMk cId="3692862712" sldId="304"/>
            <ac:spMk id="3" creationId="{F2AA4260-BC72-4FE5-BD42-BEC670CD09AA}"/>
          </ac:spMkLst>
        </pc:spChg>
      </pc:sldChg>
    </pc:docChg>
  </pc:docChgLst>
  <pc:docChgLst>
    <pc:chgData name="Mucklow Darren (Staff)" userId="8e59ca1c-6b4b-435e-9886-d435788b9330" providerId="ADAL" clId="{28C84262-5794-44DD-BD06-CEF3836792C8}"/>
    <pc:docChg chg="undo custSel addSld delSld modSld sldOrd">
      <pc:chgData name="Mucklow Darren (Staff)" userId="8e59ca1c-6b4b-435e-9886-d435788b9330" providerId="ADAL" clId="{28C84262-5794-44DD-BD06-CEF3836792C8}" dt="2024-05-06T14:42:06.489" v="2756" actId="20577"/>
      <pc:docMkLst>
        <pc:docMk/>
      </pc:docMkLst>
      <pc:sldChg chg="del">
        <pc:chgData name="Mucklow Darren (Staff)" userId="8e59ca1c-6b4b-435e-9886-d435788b9330" providerId="ADAL" clId="{28C84262-5794-44DD-BD06-CEF3836792C8}" dt="2024-05-06T11:18:07.890" v="1827" actId="47"/>
        <pc:sldMkLst>
          <pc:docMk/>
          <pc:sldMk cId="1691334756" sldId="271"/>
        </pc:sldMkLst>
      </pc:sldChg>
      <pc:sldChg chg="addSp delSp modSp mod">
        <pc:chgData name="Mucklow Darren (Staff)" userId="8e59ca1c-6b4b-435e-9886-d435788b9330" providerId="ADAL" clId="{28C84262-5794-44DD-BD06-CEF3836792C8}" dt="2024-05-06T11:20:02.112" v="1828" actId="478"/>
        <pc:sldMkLst>
          <pc:docMk/>
          <pc:sldMk cId="4183809300" sldId="296"/>
        </pc:sldMkLst>
        <pc:spChg chg="mod">
          <ac:chgData name="Mucklow Darren (Staff)" userId="8e59ca1c-6b4b-435e-9886-d435788b9330" providerId="ADAL" clId="{28C84262-5794-44DD-BD06-CEF3836792C8}" dt="2024-05-06T09:09:17.002" v="0" actId="20577"/>
          <ac:spMkLst>
            <pc:docMk/>
            <pc:sldMk cId="4183809300" sldId="296"/>
            <ac:spMk id="3" creationId="{00000000-0000-0000-0000-000000000000}"/>
          </ac:spMkLst>
        </pc:spChg>
        <pc:picChg chg="add del mod">
          <ac:chgData name="Mucklow Darren (Staff)" userId="8e59ca1c-6b4b-435e-9886-d435788b9330" providerId="ADAL" clId="{28C84262-5794-44DD-BD06-CEF3836792C8}" dt="2024-05-06T11:20:02.112" v="1828" actId="478"/>
          <ac:picMkLst>
            <pc:docMk/>
            <pc:sldMk cId="4183809300" sldId="296"/>
            <ac:picMk id="8" creationId="{5FA6EC47-1C3E-47E2-AE57-93F068E67ADA}"/>
          </ac:picMkLst>
        </pc:picChg>
      </pc:sldChg>
      <pc:sldChg chg="delSp modSp mod modAnim">
        <pc:chgData name="Mucklow Darren (Staff)" userId="8e59ca1c-6b4b-435e-9886-d435788b9330" providerId="ADAL" clId="{28C84262-5794-44DD-BD06-CEF3836792C8}" dt="2024-05-06T14:07:14.006" v="2392" actId="20577"/>
        <pc:sldMkLst>
          <pc:docMk/>
          <pc:sldMk cId="2560104069" sldId="297"/>
        </pc:sldMkLst>
        <pc:spChg chg="mod">
          <ac:chgData name="Mucklow Darren (Staff)" userId="8e59ca1c-6b4b-435e-9886-d435788b9330" providerId="ADAL" clId="{28C84262-5794-44DD-BD06-CEF3836792C8}" dt="2024-05-06T14:07:14.006" v="2392" actId="20577"/>
          <ac:spMkLst>
            <pc:docMk/>
            <pc:sldMk cId="2560104069" sldId="297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28C84262-5794-44DD-BD06-CEF3836792C8}" dt="2024-05-06T09:24:31.610" v="8" actId="20577"/>
          <ac:spMkLst>
            <pc:docMk/>
            <pc:sldMk cId="2560104069" sldId="297"/>
            <ac:spMk id="6" creationId="{00000000-0000-0000-0000-000000000000}"/>
          </ac:spMkLst>
        </pc:spChg>
        <pc:picChg chg="del">
          <ac:chgData name="Mucklow Darren (Staff)" userId="8e59ca1c-6b4b-435e-9886-d435788b9330" providerId="ADAL" clId="{28C84262-5794-44DD-BD06-CEF3836792C8}" dt="2024-05-06T10:52:27.410" v="874" actId="478"/>
          <ac:picMkLst>
            <pc:docMk/>
            <pc:sldMk cId="2560104069" sldId="297"/>
            <ac:picMk id="5" creationId="{9DF5B1BA-4016-4B68-8EAA-6E92324EFA22}"/>
          </ac:picMkLst>
        </pc:picChg>
      </pc:sldChg>
      <pc:sldChg chg="del">
        <pc:chgData name="Mucklow Darren (Staff)" userId="8e59ca1c-6b4b-435e-9886-d435788b9330" providerId="ADAL" clId="{28C84262-5794-44DD-BD06-CEF3836792C8}" dt="2024-05-06T10:40:37.409" v="765" actId="47"/>
        <pc:sldMkLst>
          <pc:docMk/>
          <pc:sldMk cId="460945102" sldId="298"/>
        </pc:sldMkLst>
      </pc:sldChg>
      <pc:sldChg chg="del">
        <pc:chgData name="Mucklow Darren (Staff)" userId="8e59ca1c-6b4b-435e-9886-d435788b9330" providerId="ADAL" clId="{28C84262-5794-44DD-BD06-CEF3836792C8}" dt="2024-05-06T10:40:37.987" v="766" actId="47"/>
        <pc:sldMkLst>
          <pc:docMk/>
          <pc:sldMk cId="1772286045" sldId="299"/>
        </pc:sldMkLst>
      </pc:sldChg>
      <pc:sldChg chg="modSp mod modAnim">
        <pc:chgData name="Mucklow Darren (Staff)" userId="8e59ca1c-6b4b-435e-9886-d435788b9330" providerId="ADAL" clId="{28C84262-5794-44DD-BD06-CEF3836792C8}" dt="2024-05-06T14:21:37.453" v="2451" actId="1076"/>
        <pc:sldMkLst>
          <pc:docMk/>
          <pc:sldMk cId="666632927" sldId="306"/>
        </pc:sldMkLst>
        <pc:spChg chg="mod">
          <ac:chgData name="Mucklow Darren (Staff)" userId="8e59ca1c-6b4b-435e-9886-d435788b9330" providerId="ADAL" clId="{28C84262-5794-44DD-BD06-CEF3836792C8}" dt="2024-05-06T14:21:37.453" v="2451" actId="1076"/>
          <ac:spMkLst>
            <pc:docMk/>
            <pc:sldMk cId="666632927" sldId="306"/>
            <ac:spMk id="13" creationId="{6F56718F-D39E-49C9-B785-F085C3D5C1A7}"/>
          </ac:spMkLst>
        </pc:spChg>
        <pc:picChg chg="mod">
          <ac:chgData name="Mucklow Darren (Staff)" userId="8e59ca1c-6b4b-435e-9886-d435788b9330" providerId="ADAL" clId="{28C84262-5794-44DD-BD06-CEF3836792C8}" dt="2024-05-06T14:03:56.710" v="2378" actId="1076"/>
          <ac:picMkLst>
            <pc:docMk/>
            <pc:sldMk cId="666632927" sldId="306"/>
            <ac:picMk id="15" creationId="{FDBC8690-ABDE-481C-AE92-27B17B574F46}"/>
          </ac:picMkLst>
        </pc:picChg>
      </pc:sldChg>
      <pc:sldChg chg="addSp delSp modSp mod delAnim modAnim">
        <pc:chgData name="Mucklow Darren (Staff)" userId="8e59ca1c-6b4b-435e-9886-d435788b9330" providerId="ADAL" clId="{28C84262-5794-44DD-BD06-CEF3836792C8}" dt="2024-05-06T14:22:15.253" v="2456" actId="207"/>
        <pc:sldMkLst>
          <pc:docMk/>
          <pc:sldMk cId="1682069488" sldId="307"/>
        </pc:sldMkLst>
        <pc:spChg chg="mod">
          <ac:chgData name="Mucklow Darren (Staff)" userId="8e59ca1c-6b4b-435e-9886-d435788b9330" providerId="ADAL" clId="{28C84262-5794-44DD-BD06-CEF3836792C8}" dt="2024-05-06T14:22:15.253" v="2456" actId="207"/>
          <ac:spMkLst>
            <pc:docMk/>
            <pc:sldMk cId="1682069488" sldId="307"/>
            <ac:spMk id="2" creationId="{00000000-0000-0000-0000-000000000000}"/>
          </ac:spMkLst>
        </pc:spChg>
        <pc:spChg chg="del">
          <ac:chgData name="Mucklow Darren (Staff)" userId="8e59ca1c-6b4b-435e-9886-d435788b9330" providerId="ADAL" clId="{28C84262-5794-44DD-BD06-CEF3836792C8}" dt="2024-05-06T13:50:41.846" v="2121" actId="478"/>
          <ac:spMkLst>
            <pc:docMk/>
            <pc:sldMk cId="1682069488" sldId="307"/>
            <ac:spMk id="4" creationId="{C57022BB-C801-4967-ABF5-F658D988FCFE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5" creationId="{F4F4220D-4059-4213-A054-6D10FD98FC11}"/>
          </ac:spMkLst>
        </pc:spChg>
        <pc:spChg chg="del">
          <ac:chgData name="Mucklow Darren (Staff)" userId="8e59ca1c-6b4b-435e-9886-d435788b9330" providerId="ADAL" clId="{28C84262-5794-44DD-BD06-CEF3836792C8}" dt="2024-05-06T13:50:39.705" v="2120" actId="478"/>
          <ac:spMkLst>
            <pc:docMk/>
            <pc:sldMk cId="1682069488" sldId="307"/>
            <ac:spMk id="7" creationId="{1C0C0290-F63E-4370-BC5C-DAC2EE135A60}"/>
          </ac:spMkLst>
        </pc:spChg>
        <pc:spChg chg="del">
          <ac:chgData name="Mucklow Darren (Staff)" userId="8e59ca1c-6b4b-435e-9886-d435788b9330" providerId="ADAL" clId="{28C84262-5794-44DD-BD06-CEF3836792C8}" dt="2024-05-06T13:50:38.105" v="2119" actId="478"/>
          <ac:spMkLst>
            <pc:docMk/>
            <pc:sldMk cId="1682069488" sldId="307"/>
            <ac:spMk id="8" creationId="{DA2DC028-4968-4A8C-ADEF-4BBF5E91F72C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9" creationId="{8AED154F-ECA5-45AF-8C07-252AF94ACB3E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10" creationId="{765F223C-4C24-4B26-BDE8-6972CB7DEE77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11" creationId="{7B951421-900B-4D00-A576-31849C6B0FFB}"/>
          </ac:spMkLst>
        </pc:spChg>
        <pc:spChg chg="del">
          <ac:chgData name="Mucklow Darren (Staff)" userId="8e59ca1c-6b4b-435e-9886-d435788b9330" providerId="ADAL" clId="{28C84262-5794-44DD-BD06-CEF3836792C8}" dt="2024-05-06T13:50:29.802" v="2118" actId="478"/>
          <ac:spMkLst>
            <pc:docMk/>
            <pc:sldMk cId="1682069488" sldId="307"/>
            <ac:spMk id="12" creationId="{C7046374-57A6-455A-9488-0E41CAC3089A}"/>
          </ac:spMkLst>
        </pc:spChg>
        <pc:spChg chg="add mod">
          <ac:chgData name="Mucklow Darren (Staff)" userId="8e59ca1c-6b4b-435e-9886-d435788b9330" providerId="ADAL" clId="{28C84262-5794-44DD-BD06-CEF3836792C8}" dt="2024-05-06T14:00:52.414" v="2360" actId="14100"/>
          <ac:spMkLst>
            <pc:docMk/>
            <pc:sldMk cId="1682069488" sldId="307"/>
            <ac:spMk id="13" creationId="{67C388B7-1A23-4796-ABCF-0C990097EFC4}"/>
          </ac:spMkLst>
        </pc:spChg>
      </pc:sldChg>
      <pc:sldChg chg="modSp mod modAnim">
        <pc:chgData name="Mucklow Darren (Staff)" userId="8e59ca1c-6b4b-435e-9886-d435788b9330" providerId="ADAL" clId="{28C84262-5794-44DD-BD06-CEF3836792C8}" dt="2024-05-06T14:35:00.896" v="2547" actId="1076"/>
        <pc:sldMkLst>
          <pc:docMk/>
          <pc:sldMk cId="3807406996" sldId="308"/>
        </pc:sldMkLst>
        <pc:spChg chg="mod">
          <ac:chgData name="Mucklow Darren (Staff)" userId="8e59ca1c-6b4b-435e-9886-d435788b9330" providerId="ADAL" clId="{28C84262-5794-44DD-BD06-CEF3836792C8}" dt="2024-05-06T14:22:39.316" v="2457" actId="1076"/>
          <ac:spMkLst>
            <pc:docMk/>
            <pc:sldMk cId="3807406996" sldId="308"/>
            <ac:spMk id="17" creationId="{EEECB64B-BB21-4BEF-B15B-30A17DA652EC}"/>
          </ac:spMkLst>
        </pc:spChg>
        <pc:picChg chg="mod">
          <ac:chgData name="Mucklow Darren (Staff)" userId="8e59ca1c-6b4b-435e-9886-d435788b9330" providerId="ADAL" clId="{28C84262-5794-44DD-BD06-CEF3836792C8}" dt="2024-05-06T14:35:00.896" v="2547" actId="1076"/>
          <ac:picMkLst>
            <pc:docMk/>
            <pc:sldMk cId="3807406996" sldId="308"/>
            <ac:picMk id="16" creationId="{6FC971C9-7C27-4CB1-936E-1E21AFCDA27D}"/>
          </ac:picMkLst>
        </pc:picChg>
      </pc:sldChg>
      <pc:sldChg chg="addSp delSp modSp mod delAnim modAnim">
        <pc:chgData name="Mucklow Darren (Staff)" userId="8e59ca1c-6b4b-435e-9886-d435788b9330" providerId="ADAL" clId="{28C84262-5794-44DD-BD06-CEF3836792C8}" dt="2024-05-06T09:37:20.434" v="202"/>
        <pc:sldMkLst>
          <pc:docMk/>
          <pc:sldMk cId="4095153055" sldId="309"/>
        </pc:sldMkLst>
        <pc:spChg chg="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09:33:55.414" v="115" actId="6549"/>
          <ac:spMkLst>
            <pc:docMk/>
            <pc:sldMk cId="4095153055" sldId="309"/>
            <ac:spMk id="3" creationId="{88315DF6-7E15-47D1-AA15-52C157314EE1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4" creationId="{0BDED9F2-05C5-4667-B087-933E391BAF55}"/>
          </ac:spMkLst>
        </pc:spChg>
        <pc:spChg chg="del">
          <ac:chgData name="Mucklow Darren (Staff)" userId="8e59ca1c-6b4b-435e-9886-d435788b9330" providerId="ADAL" clId="{28C84262-5794-44DD-BD06-CEF3836792C8}" dt="2024-05-06T09:26:08.173" v="12" actId="478"/>
          <ac:spMkLst>
            <pc:docMk/>
            <pc:sldMk cId="4095153055" sldId="309"/>
            <ac:spMk id="5" creationId="{DEE719B3-A59C-45DE-A697-BEE37E529CC6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7" creationId="{973B1585-406F-43EC-A14F-F01A0CE0C911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8" creationId="{F84DC1F2-55B0-4796-BC77-ACCA6CA9AD9D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9" creationId="{0E8BA9E2-74D7-4614-8F72-44BD1C3CE60C}"/>
          </ac:spMkLst>
        </pc:spChg>
        <pc:spChg chg="del mod">
          <ac:chgData name="Mucklow Darren (Staff)" userId="8e59ca1c-6b4b-435e-9886-d435788b9330" providerId="ADAL" clId="{28C84262-5794-44DD-BD06-CEF3836792C8}" dt="2024-05-06T09:33:46.231" v="108" actId="478"/>
          <ac:spMkLst>
            <pc:docMk/>
            <pc:sldMk cId="4095153055" sldId="309"/>
            <ac:spMk id="10" creationId="{F2E71F1E-C20A-45E6-85A8-8B057C300282}"/>
          </ac:spMkLst>
        </pc:spChg>
        <pc:spChg chg="add mod">
          <ac:chgData name="Mucklow Darren (Staff)" userId="8e59ca1c-6b4b-435e-9886-d435788b9330" providerId="ADAL" clId="{28C84262-5794-44DD-BD06-CEF3836792C8}" dt="2024-05-06T09:36:53.593" v="196" actId="113"/>
          <ac:spMkLst>
            <pc:docMk/>
            <pc:sldMk cId="4095153055" sldId="309"/>
            <ac:spMk id="11" creationId="{2BF6B688-9C8B-4E2C-8773-D96E73CBBA97}"/>
          </ac:spMkLst>
        </pc:spChg>
        <pc:spChg chg="add 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12" creationId="{46D62667-C12E-42A0-9F35-1F9B12C17DD6}"/>
          </ac:spMkLst>
        </pc:spChg>
        <pc:spChg chg="add 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13" creationId="{EC1DE6E0-993D-45A0-8770-8DA8E253953F}"/>
          </ac:spMkLst>
        </pc:spChg>
        <pc:spChg chg="add 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14" creationId="{DB81E378-8226-492D-8E9F-AFF3A6141225}"/>
          </ac:spMkLst>
        </pc:spChg>
        <pc:spChg chg="add mod">
          <ac:chgData name="Mucklow Darren (Staff)" userId="8e59ca1c-6b4b-435e-9886-d435788b9330" providerId="ADAL" clId="{28C84262-5794-44DD-BD06-CEF3836792C8}" dt="2024-05-06T09:35:34.152" v="174" actId="1076"/>
          <ac:spMkLst>
            <pc:docMk/>
            <pc:sldMk cId="4095153055" sldId="309"/>
            <ac:spMk id="16" creationId="{BD1A00A7-C535-48D2-8E2D-B50B00B3F3F4}"/>
          </ac:spMkLst>
        </pc:spChg>
        <pc:spChg chg="add mod">
          <ac:chgData name="Mucklow Darren (Staff)" userId="8e59ca1c-6b4b-435e-9886-d435788b9330" providerId="ADAL" clId="{28C84262-5794-44DD-BD06-CEF3836792C8}" dt="2024-05-06T09:35:22.031" v="172" actId="20577"/>
          <ac:spMkLst>
            <pc:docMk/>
            <pc:sldMk cId="4095153055" sldId="309"/>
            <ac:spMk id="17" creationId="{829C1ACB-9B3C-4E5A-AB0A-0655FF9C9D8C}"/>
          </ac:spMkLst>
        </pc:spChg>
        <pc:spChg chg="add mod">
          <ac:chgData name="Mucklow Darren (Staff)" userId="8e59ca1c-6b4b-435e-9886-d435788b9330" providerId="ADAL" clId="{28C84262-5794-44DD-BD06-CEF3836792C8}" dt="2024-05-06T09:34:52.143" v="163" actId="20577"/>
          <ac:spMkLst>
            <pc:docMk/>
            <pc:sldMk cId="4095153055" sldId="309"/>
            <ac:spMk id="18" creationId="{10E853BC-7B13-47C8-80EF-DFBBE7EB85E1}"/>
          </ac:spMkLst>
        </pc:spChg>
        <pc:spChg chg="add mod">
          <ac:chgData name="Mucklow Darren (Staff)" userId="8e59ca1c-6b4b-435e-9886-d435788b9330" providerId="ADAL" clId="{28C84262-5794-44DD-BD06-CEF3836792C8}" dt="2024-05-06T09:34:57.081" v="165" actId="20577"/>
          <ac:spMkLst>
            <pc:docMk/>
            <pc:sldMk cId="4095153055" sldId="309"/>
            <ac:spMk id="19" creationId="{18D857BF-93B3-458F-B2D1-5F21B5453AB8}"/>
          </ac:spMkLst>
        </pc:spChg>
        <pc:spChg chg="add mod">
          <ac:chgData name="Mucklow Darren (Staff)" userId="8e59ca1c-6b4b-435e-9886-d435788b9330" providerId="ADAL" clId="{28C84262-5794-44DD-BD06-CEF3836792C8}" dt="2024-05-06T09:34:59.628" v="167" actId="20577"/>
          <ac:spMkLst>
            <pc:docMk/>
            <pc:sldMk cId="4095153055" sldId="309"/>
            <ac:spMk id="20" creationId="{20AF1FE5-4EA2-4364-862A-D8965EA21EB7}"/>
          </ac:spMkLst>
        </pc:spChg>
        <pc:spChg chg="add mod">
          <ac:chgData name="Mucklow Darren (Staff)" userId="8e59ca1c-6b4b-435e-9886-d435788b9330" providerId="ADAL" clId="{28C84262-5794-44DD-BD06-CEF3836792C8}" dt="2024-05-06T09:35:14.236" v="170" actId="20577"/>
          <ac:spMkLst>
            <pc:docMk/>
            <pc:sldMk cId="4095153055" sldId="309"/>
            <ac:spMk id="21" creationId="{ABA76DFE-36DC-4FBB-AD8B-823BCE014BE1}"/>
          </ac:spMkLst>
        </pc:spChg>
        <pc:spChg chg="add mod">
          <ac:chgData name="Mucklow Darren (Staff)" userId="8e59ca1c-6b4b-435e-9886-d435788b9330" providerId="ADAL" clId="{28C84262-5794-44DD-BD06-CEF3836792C8}" dt="2024-05-06T09:36:04.812" v="181" actId="20577"/>
          <ac:spMkLst>
            <pc:docMk/>
            <pc:sldMk cId="4095153055" sldId="309"/>
            <ac:spMk id="22" creationId="{EE9DB05D-162D-4C18-AF5E-7ABF6A36470B}"/>
          </ac:spMkLst>
        </pc:spChg>
        <pc:spChg chg="add mod">
          <ac:chgData name="Mucklow Darren (Staff)" userId="8e59ca1c-6b4b-435e-9886-d435788b9330" providerId="ADAL" clId="{28C84262-5794-44DD-BD06-CEF3836792C8}" dt="2024-05-06T09:36:09.756" v="185" actId="20577"/>
          <ac:spMkLst>
            <pc:docMk/>
            <pc:sldMk cId="4095153055" sldId="309"/>
            <ac:spMk id="23" creationId="{135A40F3-8338-49A4-B338-A7E1C1941E53}"/>
          </ac:spMkLst>
        </pc:spChg>
        <pc:spChg chg="add mod">
          <ac:chgData name="Mucklow Darren (Staff)" userId="8e59ca1c-6b4b-435e-9886-d435788b9330" providerId="ADAL" clId="{28C84262-5794-44DD-BD06-CEF3836792C8}" dt="2024-05-06T09:36:15.920" v="189" actId="20577"/>
          <ac:spMkLst>
            <pc:docMk/>
            <pc:sldMk cId="4095153055" sldId="309"/>
            <ac:spMk id="24" creationId="{1DF38166-BBFD-452E-84F0-59B6A473855C}"/>
          </ac:spMkLst>
        </pc:spChg>
        <pc:spChg chg="add mod">
          <ac:chgData name="Mucklow Darren (Staff)" userId="8e59ca1c-6b4b-435e-9886-d435788b9330" providerId="ADAL" clId="{28C84262-5794-44DD-BD06-CEF3836792C8}" dt="2024-05-06T09:36:22.728" v="195" actId="20577"/>
          <ac:spMkLst>
            <pc:docMk/>
            <pc:sldMk cId="4095153055" sldId="309"/>
            <ac:spMk id="25" creationId="{F1951D1A-7B3F-4510-B298-4FF08682FFB8}"/>
          </ac:spMkLst>
        </pc:spChg>
        <pc:spChg chg="add mod">
          <ac:chgData name="Mucklow Darren (Staff)" userId="8e59ca1c-6b4b-435e-9886-d435788b9330" providerId="ADAL" clId="{28C84262-5794-44DD-BD06-CEF3836792C8}" dt="2024-05-06T09:36:00.210" v="178" actId="20577"/>
          <ac:spMkLst>
            <pc:docMk/>
            <pc:sldMk cId="4095153055" sldId="309"/>
            <ac:spMk id="26" creationId="{883A74F8-B5D2-429B-A008-3BBA6598AFAB}"/>
          </ac:spMkLst>
        </pc:spChg>
      </pc:sldChg>
      <pc:sldChg chg="del">
        <pc:chgData name="Mucklow Darren (Staff)" userId="8e59ca1c-6b4b-435e-9886-d435788b9330" providerId="ADAL" clId="{28C84262-5794-44DD-BD06-CEF3836792C8}" dt="2024-05-06T09:38:09.787" v="204" actId="47"/>
        <pc:sldMkLst>
          <pc:docMk/>
          <pc:sldMk cId="1686815016" sldId="310"/>
        </pc:sldMkLst>
      </pc:sldChg>
      <pc:sldChg chg="addSp delSp modSp add mod delAnim modAnim">
        <pc:chgData name="Mucklow Darren (Staff)" userId="8e59ca1c-6b4b-435e-9886-d435788b9330" providerId="ADAL" clId="{28C84262-5794-44DD-BD06-CEF3836792C8}" dt="2024-05-06T13:32:07.730" v="1906"/>
        <pc:sldMkLst>
          <pc:docMk/>
          <pc:sldMk cId="3104982379" sldId="311"/>
        </pc:sldMkLst>
        <pc:spChg chg="mod">
          <ac:chgData name="Mucklow Darren (Staff)" userId="8e59ca1c-6b4b-435e-9886-d435788b9330" providerId="ADAL" clId="{28C84262-5794-44DD-BD06-CEF3836792C8}" dt="2024-05-06T09:43:00.934" v="518" actId="20577"/>
          <ac:spMkLst>
            <pc:docMk/>
            <pc:sldMk cId="3104982379" sldId="311"/>
            <ac:spMk id="3" creationId="{08423FF3-04B5-476E-A64C-A7122CF96D75}"/>
          </ac:spMkLst>
        </pc:spChg>
        <pc:spChg chg="add del mod">
          <ac:chgData name="Mucklow Darren (Staff)" userId="8e59ca1c-6b4b-435e-9886-d435788b9330" providerId="ADAL" clId="{28C84262-5794-44DD-BD06-CEF3836792C8}" dt="2024-05-06T09:40:48.238" v="361" actId="478"/>
          <ac:spMkLst>
            <pc:docMk/>
            <pc:sldMk cId="3104982379" sldId="311"/>
            <ac:spMk id="7" creationId="{29EFE158-19E5-40E7-AD7B-664DFD35B435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8" creationId="{3162A56B-541C-47AB-B3B4-FF088E9F772E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9" creationId="{A2DEC8EA-35C0-4F84-BB9B-9ABD18EB18D8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10" creationId="{DF3A0AAC-F123-4DAD-8D87-0EED383AF924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11" creationId="{8B2AF362-A6CE-453D-85C0-43006CAF5C02}"/>
          </ac:spMkLst>
        </pc:spChg>
        <pc:spChg chg="add del mod">
          <ac:chgData name="Mucklow Darren (Staff)" userId="8e59ca1c-6b4b-435e-9886-d435788b9330" providerId="ADAL" clId="{28C84262-5794-44DD-BD06-CEF3836792C8}" dt="2024-05-06T09:38:54.503" v="214" actId="478"/>
          <ac:spMkLst>
            <pc:docMk/>
            <pc:sldMk cId="3104982379" sldId="311"/>
            <ac:spMk id="12" creationId="{84C8D298-6BFE-4DA0-8A75-CA8B874865A8}"/>
          </ac:spMkLst>
        </pc:spChg>
        <pc:spChg chg="add del mod">
          <ac:chgData name="Mucklow Darren (Staff)" userId="8e59ca1c-6b4b-435e-9886-d435788b9330" providerId="ADAL" clId="{28C84262-5794-44DD-BD06-CEF3836792C8}" dt="2024-05-06T09:38:54.503" v="214" actId="478"/>
          <ac:spMkLst>
            <pc:docMk/>
            <pc:sldMk cId="3104982379" sldId="311"/>
            <ac:spMk id="13" creationId="{76D0E32C-5317-49D7-8872-CFD5D7EA3D30}"/>
          </ac:spMkLst>
        </pc:spChg>
        <pc:spChg chg="add del mod">
          <ac:chgData name="Mucklow Darren (Staff)" userId="8e59ca1c-6b4b-435e-9886-d435788b9330" providerId="ADAL" clId="{28C84262-5794-44DD-BD06-CEF3836792C8}" dt="2024-05-06T09:38:54.503" v="214" actId="478"/>
          <ac:spMkLst>
            <pc:docMk/>
            <pc:sldMk cId="3104982379" sldId="311"/>
            <ac:spMk id="14" creationId="{A1692B64-F86D-4962-B007-0AD448B67D76}"/>
          </ac:spMkLst>
        </pc:spChg>
        <pc:spChg chg="add del mod">
          <ac:chgData name="Mucklow Darren (Staff)" userId="8e59ca1c-6b4b-435e-9886-d435788b9330" providerId="ADAL" clId="{28C84262-5794-44DD-BD06-CEF3836792C8}" dt="2024-05-06T09:38:54.503" v="214" actId="478"/>
          <ac:spMkLst>
            <pc:docMk/>
            <pc:sldMk cId="3104982379" sldId="311"/>
            <ac:spMk id="15" creationId="{5A2295A2-D913-49C8-9737-507CD36B06B4}"/>
          </ac:spMkLst>
        </pc:spChg>
        <pc:spChg chg="add del mod">
          <ac:chgData name="Mucklow Darren (Staff)" userId="8e59ca1c-6b4b-435e-9886-d435788b9330" providerId="ADAL" clId="{28C84262-5794-44DD-BD06-CEF3836792C8}" dt="2024-05-06T09:38:56.953" v="215" actId="478"/>
          <ac:spMkLst>
            <pc:docMk/>
            <pc:sldMk cId="3104982379" sldId="311"/>
            <ac:spMk id="16" creationId="{5A739516-7BD7-403A-8C12-688CD5F546E6}"/>
          </ac:spMkLst>
        </pc:spChg>
        <pc:spChg chg="add mod">
          <ac:chgData name="Mucklow Darren (Staff)" userId="8e59ca1c-6b4b-435e-9886-d435788b9330" providerId="ADAL" clId="{28C84262-5794-44DD-BD06-CEF3836792C8}" dt="2024-05-06T10:58:43.752" v="1370" actId="122"/>
          <ac:spMkLst>
            <pc:docMk/>
            <pc:sldMk cId="3104982379" sldId="311"/>
            <ac:spMk id="17" creationId="{0DE933A0-2D22-4BF7-A144-4BD063FF080B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18" creationId="{054621F3-8EBA-4FEF-9180-813819407B78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19" creationId="{4334ADE9-A9E9-4646-A389-DB165259902F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20" creationId="{20E85DFC-092B-460C-9810-82273E8ACAB5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21" creationId="{EF093F4F-343C-402C-ABDB-1B983C4B7908}"/>
          </ac:spMkLst>
        </pc:spChg>
        <pc:spChg chg="add mod">
          <ac:chgData name="Mucklow Darren (Staff)" userId="8e59ca1c-6b4b-435e-9886-d435788b9330" providerId="ADAL" clId="{28C84262-5794-44DD-BD06-CEF3836792C8}" dt="2024-05-06T10:59:53.432" v="1420" actId="1036"/>
          <ac:spMkLst>
            <pc:docMk/>
            <pc:sldMk cId="3104982379" sldId="311"/>
            <ac:spMk id="22" creationId="{8637DC60-D2A8-4D6F-A91D-59311BD177BF}"/>
          </ac:spMkLst>
        </pc:spChg>
        <pc:spChg chg="add del mod">
          <ac:chgData name="Mucklow Darren (Staff)" userId="8e59ca1c-6b4b-435e-9886-d435788b9330" providerId="ADAL" clId="{28C84262-5794-44DD-BD06-CEF3836792C8}" dt="2024-05-06T09:43:24.327" v="528" actId="478"/>
          <ac:spMkLst>
            <pc:docMk/>
            <pc:sldMk cId="3104982379" sldId="311"/>
            <ac:spMk id="23" creationId="{C008A3F6-521B-4786-8266-64E9C1BA6373}"/>
          </ac:spMkLst>
        </pc:spChg>
        <pc:spChg chg="add mod">
          <ac:chgData name="Mucklow Darren (Staff)" userId="8e59ca1c-6b4b-435e-9886-d435788b9330" providerId="ADAL" clId="{28C84262-5794-44DD-BD06-CEF3836792C8}" dt="2024-05-06T11:00:21.753" v="1429" actId="207"/>
          <ac:spMkLst>
            <pc:docMk/>
            <pc:sldMk cId="3104982379" sldId="311"/>
            <ac:spMk id="24" creationId="{08A3CF5D-397C-4997-8294-C48F4399D762}"/>
          </ac:spMkLst>
        </pc:spChg>
        <pc:picChg chg="del">
          <ac:chgData name="Mucklow Darren (Staff)" userId="8e59ca1c-6b4b-435e-9886-d435788b9330" providerId="ADAL" clId="{28C84262-5794-44DD-BD06-CEF3836792C8}" dt="2024-05-06T09:24:47.978" v="10" actId="478"/>
          <ac:picMkLst>
            <pc:docMk/>
            <pc:sldMk cId="3104982379" sldId="311"/>
            <ac:picMk id="5" creationId="{9DF5B1BA-4016-4B68-8EAA-6E92324EFA22}"/>
          </ac:picMkLst>
        </pc:picChg>
        <pc:cxnChg chg="add mod">
          <ac:chgData name="Mucklow Darren (Staff)" userId="8e59ca1c-6b4b-435e-9886-d435788b9330" providerId="ADAL" clId="{28C84262-5794-44DD-BD06-CEF3836792C8}" dt="2024-05-06T09:44:05.444" v="584" actId="1076"/>
          <ac:cxnSpMkLst>
            <pc:docMk/>
            <pc:sldMk cId="3104982379" sldId="311"/>
            <ac:cxnSpMk id="4" creationId="{55AFEE2A-1F0A-45C0-8F91-4DE017CF6803}"/>
          </ac:cxnSpMkLst>
        </pc:cxnChg>
      </pc:sldChg>
      <pc:sldChg chg="addSp delSp modSp add mod delAnim modAnim">
        <pc:chgData name="Mucklow Darren (Staff)" userId="8e59ca1c-6b4b-435e-9886-d435788b9330" providerId="ADAL" clId="{28C84262-5794-44DD-BD06-CEF3836792C8}" dt="2024-05-06T11:28:12.279" v="1899" actId="14100"/>
        <pc:sldMkLst>
          <pc:docMk/>
          <pc:sldMk cId="2789877752" sldId="312"/>
        </pc:sldMkLst>
        <pc:spChg chg="mod">
          <ac:chgData name="Mucklow Darren (Staff)" userId="8e59ca1c-6b4b-435e-9886-d435788b9330" providerId="ADAL" clId="{28C84262-5794-44DD-BD06-CEF3836792C8}" dt="2024-05-06T11:23:14.018" v="1849" actId="20577"/>
          <ac:spMkLst>
            <pc:docMk/>
            <pc:sldMk cId="2789877752" sldId="312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09:38:15.348" v="208" actId="20577"/>
          <ac:spMkLst>
            <pc:docMk/>
            <pc:sldMk cId="2789877752" sldId="312"/>
            <ac:spMk id="3" creationId="{88315DF6-7E15-47D1-AA15-52C157314EE1}"/>
          </ac:spMkLst>
        </pc:spChg>
        <pc:spChg chg="mod">
          <ac:chgData name="Mucklow Darren (Staff)" userId="8e59ca1c-6b4b-435e-9886-d435788b9330" providerId="ADAL" clId="{28C84262-5794-44DD-BD06-CEF3836792C8}" dt="2024-05-06T11:22:41.518" v="1843" actId="20577"/>
          <ac:spMkLst>
            <pc:docMk/>
            <pc:sldMk cId="2789877752" sldId="312"/>
            <ac:spMk id="11" creationId="{2BF6B688-9C8B-4E2C-8773-D96E73CBBA97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2" creationId="{46D62667-C12E-42A0-9F35-1F9B12C17DD6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3" creationId="{EC1DE6E0-993D-45A0-8770-8DA8E253953F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4" creationId="{DB81E378-8226-492D-8E9F-AFF3A6141225}"/>
          </ac:spMkLst>
        </pc:spChg>
        <pc:spChg chg="mod">
          <ac:chgData name="Mucklow Darren (Staff)" userId="8e59ca1c-6b4b-435e-9886-d435788b9330" providerId="ADAL" clId="{28C84262-5794-44DD-BD06-CEF3836792C8}" dt="2024-05-06T11:22:50.097" v="1844" actId="20577"/>
          <ac:spMkLst>
            <pc:docMk/>
            <pc:sldMk cId="2789877752" sldId="312"/>
            <ac:spMk id="16" creationId="{BD1A00A7-C535-48D2-8E2D-B50B00B3F3F4}"/>
          </ac:spMkLst>
        </pc:spChg>
        <pc:spChg chg="del">
          <ac:chgData name="Mucklow Darren (Staff)" userId="8e59ca1c-6b4b-435e-9886-d435788b9330" providerId="ADAL" clId="{28C84262-5794-44DD-BD06-CEF3836792C8}" dt="2024-05-06T11:24:19.457" v="1864" actId="478"/>
          <ac:spMkLst>
            <pc:docMk/>
            <pc:sldMk cId="2789877752" sldId="312"/>
            <ac:spMk id="17" creationId="{829C1ACB-9B3C-4E5A-AB0A-0655FF9C9D8C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8" creationId="{10E853BC-7B13-47C8-80EF-DFBBE7EB85E1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19" creationId="{18D857BF-93B3-458F-B2D1-5F21B5453AB8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20" creationId="{20AF1FE5-4EA2-4364-862A-D8965EA21EB7}"/>
          </ac:spMkLst>
        </pc:spChg>
        <pc:spChg chg="del">
          <ac:chgData name="Mucklow Darren (Staff)" userId="8e59ca1c-6b4b-435e-9886-d435788b9330" providerId="ADAL" clId="{28C84262-5794-44DD-BD06-CEF3836792C8}" dt="2024-05-06T11:24:19.457" v="1864" actId="478"/>
          <ac:spMkLst>
            <pc:docMk/>
            <pc:sldMk cId="2789877752" sldId="312"/>
            <ac:spMk id="21" creationId="{ABA76DFE-36DC-4FBB-AD8B-823BCE014BE1}"/>
          </ac:spMkLst>
        </pc:spChg>
        <pc:spChg chg="del">
          <ac:chgData name="Mucklow Darren (Staff)" userId="8e59ca1c-6b4b-435e-9886-d435788b9330" providerId="ADAL" clId="{28C84262-5794-44DD-BD06-CEF3836792C8}" dt="2024-05-06T11:24:19.457" v="1864" actId="478"/>
          <ac:spMkLst>
            <pc:docMk/>
            <pc:sldMk cId="2789877752" sldId="312"/>
            <ac:spMk id="22" creationId="{EE9DB05D-162D-4C18-AF5E-7ABF6A36470B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23" creationId="{135A40F3-8338-49A4-B338-A7E1C1941E53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24" creationId="{1DF38166-BBFD-452E-84F0-59B6A473855C}"/>
          </ac:spMkLst>
        </pc:spChg>
        <pc:spChg chg="del">
          <ac:chgData name="Mucklow Darren (Staff)" userId="8e59ca1c-6b4b-435e-9886-d435788b9330" providerId="ADAL" clId="{28C84262-5794-44DD-BD06-CEF3836792C8}" dt="2024-05-06T11:23:24.705" v="1850" actId="478"/>
          <ac:spMkLst>
            <pc:docMk/>
            <pc:sldMk cId="2789877752" sldId="312"/>
            <ac:spMk id="25" creationId="{F1951D1A-7B3F-4510-B298-4FF08682FFB8}"/>
          </ac:spMkLst>
        </pc:spChg>
        <pc:spChg chg="del">
          <ac:chgData name="Mucklow Darren (Staff)" userId="8e59ca1c-6b4b-435e-9886-d435788b9330" providerId="ADAL" clId="{28C84262-5794-44DD-BD06-CEF3836792C8}" dt="2024-05-06T11:24:19.457" v="1864" actId="478"/>
          <ac:spMkLst>
            <pc:docMk/>
            <pc:sldMk cId="2789877752" sldId="312"/>
            <ac:spMk id="26" creationId="{883A74F8-B5D2-429B-A008-3BBA6598AFAB}"/>
          </ac:spMkLst>
        </pc:spChg>
        <pc:spChg chg="mod">
          <ac:chgData name="Mucklow Darren (Staff)" userId="8e59ca1c-6b4b-435e-9886-d435788b9330" providerId="ADAL" clId="{28C84262-5794-44DD-BD06-CEF3836792C8}" dt="2024-05-06T11:10:02.376" v="1590"/>
          <ac:spMkLst>
            <pc:docMk/>
            <pc:sldMk cId="2789877752" sldId="312"/>
            <ac:spMk id="28" creationId="{50777EDD-A89A-471F-8F91-EE4ED2A1837D}"/>
          </ac:spMkLst>
        </pc:spChg>
        <pc:spChg chg="mod">
          <ac:chgData name="Mucklow Darren (Staff)" userId="8e59ca1c-6b4b-435e-9886-d435788b9330" providerId="ADAL" clId="{28C84262-5794-44DD-BD06-CEF3836792C8}" dt="2024-05-06T11:10:02.376" v="1590"/>
          <ac:spMkLst>
            <pc:docMk/>
            <pc:sldMk cId="2789877752" sldId="312"/>
            <ac:spMk id="29" creationId="{FC6C4903-8D57-41F5-8681-A475DA09CE4A}"/>
          </ac:spMkLst>
        </pc:spChg>
        <pc:spChg chg="mod">
          <ac:chgData name="Mucklow Darren (Staff)" userId="8e59ca1c-6b4b-435e-9886-d435788b9330" providerId="ADAL" clId="{28C84262-5794-44DD-BD06-CEF3836792C8}" dt="2024-05-06T11:10:02.376" v="1590"/>
          <ac:spMkLst>
            <pc:docMk/>
            <pc:sldMk cId="2789877752" sldId="312"/>
            <ac:spMk id="30" creationId="{D077590D-5850-45BE-B6B7-BF9D124B9A7E}"/>
          </ac:spMkLst>
        </pc:spChg>
        <pc:spChg chg="add mod">
          <ac:chgData name="Mucklow Darren (Staff)" userId="8e59ca1c-6b4b-435e-9886-d435788b9330" providerId="ADAL" clId="{28C84262-5794-44DD-BD06-CEF3836792C8}" dt="2024-05-06T11:23:41.611" v="1855" actId="1076"/>
          <ac:spMkLst>
            <pc:docMk/>
            <pc:sldMk cId="2789877752" sldId="312"/>
            <ac:spMk id="31" creationId="{CE421CA6-A24A-49A9-81A0-E401D31796AE}"/>
          </ac:spMkLst>
        </pc:spChg>
        <pc:spChg chg="add mod">
          <ac:chgData name="Mucklow Darren (Staff)" userId="8e59ca1c-6b4b-435e-9886-d435788b9330" providerId="ADAL" clId="{28C84262-5794-44DD-BD06-CEF3836792C8}" dt="2024-05-06T11:23:54.218" v="1859" actId="1076"/>
          <ac:spMkLst>
            <pc:docMk/>
            <pc:sldMk cId="2789877752" sldId="312"/>
            <ac:spMk id="32" creationId="{0B062149-FAE4-438C-A5A2-F22D1423925F}"/>
          </ac:spMkLst>
        </pc:spChg>
        <pc:spChg chg="add mod">
          <ac:chgData name="Mucklow Darren (Staff)" userId="8e59ca1c-6b4b-435e-9886-d435788b9330" providerId="ADAL" clId="{28C84262-5794-44DD-BD06-CEF3836792C8}" dt="2024-05-06T11:24:03.013" v="1863" actId="1076"/>
          <ac:spMkLst>
            <pc:docMk/>
            <pc:sldMk cId="2789877752" sldId="312"/>
            <ac:spMk id="33" creationId="{194CC06B-68DA-455D-B3CC-788ACCD0E3A7}"/>
          </ac:spMkLst>
        </pc:spChg>
        <pc:spChg chg="add mod">
          <ac:chgData name="Mucklow Darren (Staff)" userId="8e59ca1c-6b4b-435e-9886-d435788b9330" providerId="ADAL" clId="{28C84262-5794-44DD-BD06-CEF3836792C8}" dt="2024-05-06T11:25:22.531" v="1869" actId="20577"/>
          <ac:spMkLst>
            <pc:docMk/>
            <pc:sldMk cId="2789877752" sldId="312"/>
            <ac:spMk id="34" creationId="{22AFEA67-0B9A-49C1-9E94-F4FB3C9A0515}"/>
          </ac:spMkLst>
        </pc:spChg>
        <pc:spChg chg="add mod">
          <ac:chgData name="Mucklow Darren (Staff)" userId="8e59ca1c-6b4b-435e-9886-d435788b9330" providerId="ADAL" clId="{28C84262-5794-44DD-BD06-CEF3836792C8}" dt="2024-05-06T11:25:06.330" v="1867" actId="20577"/>
          <ac:spMkLst>
            <pc:docMk/>
            <pc:sldMk cId="2789877752" sldId="312"/>
            <ac:spMk id="35" creationId="{975B5C6D-376D-483C-991C-8592F17DAD18}"/>
          </ac:spMkLst>
        </pc:spChg>
        <pc:spChg chg="add mod">
          <ac:chgData name="Mucklow Darren (Staff)" userId="8e59ca1c-6b4b-435e-9886-d435788b9330" providerId="ADAL" clId="{28C84262-5794-44DD-BD06-CEF3836792C8}" dt="2024-05-06T11:25:25.312" v="1871" actId="20577"/>
          <ac:spMkLst>
            <pc:docMk/>
            <pc:sldMk cId="2789877752" sldId="312"/>
            <ac:spMk id="36" creationId="{7FCF5A88-330F-44AA-B23D-FC5F3C175682}"/>
          </ac:spMkLst>
        </pc:spChg>
        <pc:spChg chg="add mod">
          <ac:chgData name="Mucklow Darren (Staff)" userId="8e59ca1c-6b4b-435e-9886-d435788b9330" providerId="ADAL" clId="{28C84262-5794-44DD-BD06-CEF3836792C8}" dt="2024-05-06T11:25:27.967" v="1872" actId="20577"/>
          <ac:spMkLst>
            <pc:docMk/>
            <pc:sldMk cId="2789877752" sldId="312"/>
            <ac:spMk id="37" creationId="{730611C1-28C5-488B-A525-82F4AFA3FF58}"/>
          </ac:spMkLst>
        </pc:spChg>
        <pc:spChg chg="add mod">
          <ac:chgData name="Mucklow Darren (Staff)" userId="8e59ca1c-6b4b-435e-9886-d435788b9330" providerId="ADAL" clId="{28C84262-5794-44DD-BD06-CEF3836792C8}" dt="2024-05-06T11:25:30.873" v="1873" actId="20577"/>
          <ac:spMkLst>
            <pc:docMk/>
            <pc:sldMk cId="2789877752" sldId="312"/>
            <ac:spMk id="38" creationId="{6BCF5D6E-0674-4627-BA38-9EBBBFB4C2B7}"/>
          </ac:spMkLst>
        </pc:spChg>
        <pc:spChg chg="add mod">
          <ac:chgData name="Mucklow Darren (Staff)" userId="8e59ca1c-6b4b-435e-9886-d435788b9330" providerId="ADAL" clId="{28C84262-5794-44DD-BD06-CEF3836792C8}" dt="2024-05-06T11:26:50.042" v="1882" actId="20577"/>
          <ac:spMkLst>
            <pc:docMk/>
            <pc:sldMk cId="2789877752" sldId="312"/>
            <ac:spMk id="39" creationId="{DB37A5BC-754C-4052-97D1-49E6246782EF}"/>
          </ac:spMkLst>
        </pc:spChg>
        <pc:spChg chg="add mod">
          <ac:chgData name="Mucklow Darren (Staff)" userId="8e59ca1c-6b4b-435e-9886-d435788b9330" providerId="ADAL" clId="{28C84262-5794-44DD-BD06-CEF3836792C8}" dt="2024-05-06T11:28:12.279" v="1899" actId="14100"/>
          <ac:spMkLst>
            <pc:docMk/>
            <pc:sldMk cId="2789877752" sldId="312"/>
            <ac:spMk id="40" creationId="{BE12959B-D4AE-481A-A573-0809E2174A6D}"/>
          </ac:spMkLst>
        </pc:spChg>
        <pc:spChg chg="add mod">
          <ac:chgData name="Mucklow Darren (Staff)" userId="8e59ca1c-6b4b-435e-9886-d435788b9330" providerId="ADAL" clId="{28C84262-5794-44DD-BD06-CEF3836792C8}" dt="2024-05-06T11:26:57.463" v="1885" actId="20577"/>
          <ac:spMkLst>
            <pc:docMk/>
            <pc:sldMk cId="2789877752" sldId="312"/>
            <ac:spMk id="41" creationId="{58D50D4E-8231-480C-8631-5E51291C8C5E}"/>
          </ac:spMkLst>
        </pc:spChg>
        <pc:spChg chg="add mod">
          <ac:chgData name="Mucklow Darren (Staff)" userId="8e59ca1c-6b4b-435e-9886-d435788b9330" providerId="ADAL" clId="{28C84262-5794-44DD-BD06-CEF3836792C8}" dt="2024-05-06T11:27:05.300" v="1888" actId="20577"/>
          <ac:spMkLst>
            <pc:docMk/>
            <pc:sldMk cId="2789877752" sldId="312"/>
            <ac:spMk id="42" creationId="{365F38D0-61F1-43FA-AD2A-EC68C3D4B847}"/>
          </ac:spMkLst>
        </pc:spChg>
        <pc:spChg chg="add mod">
          <ac:chgData name="Mucklow Darren (Staff)" userId="8e59ca1c-6b4b-435e-9886-d435788b9330" providerId="ADAL" clId="{28C84262-5794-44DD-BD06-CEF3836792C8}" dt="2024-05-06T11:27:13.267" v="1892" actId="20577"/>
          <ac:spMkLst>
            <pc:docMk/>
            <pc:sldMk cId="2789877752" sldId="312"/>
            <ac:spMk id="43" creationId="{9F67036D-BFF7-4F16-B4F7-5370C7909D37}"/>
          </ac:spMkLst>
        </pc:spChg>
        <pc:grpChg chg="add mod">
          <ac:chgData name="Mucklow Darren (Staff)" userId="8e59ca1c-6b4b-435e-9886-d435788b9330" providerId="ADAL" clId="{28C84262-5794-44DD-BD06-CEF3836792C8}" dt="2024-05-06T11:10:02.376" v="1590"/>
          <ac:grpSpMkLst>
            <pc:docMk/>
            <pc:sldMk cId="2789877752" sldId="312"/>
            <ac:grpSpMk id="27" creationId="{11DEFB08-429B-4FBF-AEDD-D124F9C04805}"/>
          </ac:grpSpMkLst>
        </pc:grpChg>
      </pc:sldChg>
      <pc:sldChg chg="addSp delSp modSp add mod ord modAnim">
        <pc:chgData name="Mucklow Darren (Staff)" userId="8e59ca1c-6b4b-435e-9886-d435788b9330" providerId="ADAL" clId="{28C84262-5794-44DD-BD06-CEF3836792C8}" dt="2024-05-06T11:09:45.501" v="1589" actId="1076"/>
        <pc:sldMkLst>
          <pc:docMk/>
          <pc:sldMk cId="989069675" sldId="313"/>
        </pc:sldMkLst>
        <pc:spChg chg="add mod">
          <ac:chgData name="Mucklow Darren (Staff)" userId="8e59ca1c-6b4b-435e-9886-d435788b9330" providerId="ADAL" clId="{28C84262-5794-44DD-BD06-CEF3836792C8}" dt="2024-05-06T11:09:35.018" v="1587" actId="164"/>
          <ac:spMkLst>
            <pc:docMk/>
            <pc:sldMk cId="989069675" sldId="313"/>
            <ac:spMk id="2" creationId="{BC1D0669-5F3F-4ECF-A6A6-E8B12E63A02F}"/>
          </ac:spMkLst>
        </pc:spChg>
        <pc:spChg chg="mod">
          <ac:chgData name="Mucklow Darren (Staff)" userId="8e59ca1c-6b4b-435e-9886-d435788b9330" providerId="ADAL" clId="{28C84262-5794-44DD-BD06-CEF3836792C8}" dt="2024-05-06T10:23:58.443" v="704" actId="20577"/>
          <ac:spMkLst>
            <pc:docMk/>
            <pc:sldMk cId="989069675" sldId="313"/>
            <ac:spMk id="3" creationId="{08423FF3-04B5-476E-A64C-A7122CF96D75}"/>
          </ac:spMkLst>
        </pc:spChg>
        <pc:spChg chg="add mod ord">
          <ac:chgData name="Mucklow Darren (Staff)" userId="8e59ca1c-6b4b-435e-9886-d435788b9330" providerId="ADAL" clId="{28C84262-5794-44DD-BD06-CEF3836792C8}" dt="2024-05-06T11:09:35.018" v="1587" actId="164"/>
          <ac:spMkLst>
            <pc:docMk/>
            <pc:sldMk cId="989069675" sldId="313"/>
            <ac:spMk id="4" creationId="{5520FF1E-1AA7-4640-B179-A8F69EFCCE72}"/>
          </ac:spMkLst>
        </pc:spChg>
        <pc:spChg chg="mod">
          <ac:chgData name="Mucklow Darren (Staff)" userId="8e59ca1c-6b4b-435e-9886-d435788b9330" providerId="ADAL" clId="{28C84262-5794-44DD-BD06-CEF3836792C8}" dt="2024-05-06T10:22:39.778" v="631" actId="313"/>
          <ac:spMkLst>
            <pc:docMk/>
            <pc:sldMk cId="989069675" sldId="313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28C84262-5794-44DD-BD06-CEF3836792C8}" dt="2024-05-06T10:29:22.573" v="725" actId="20577"/>
          <ac:spMkLst>
            <pc:docMk/>
            <pc:sldMk cId="989069675" sldId="313"/>
            <ac:spMk id="7" creationId="{8FC39691-755A-4EF7-88C4-21F9D1073607}"/>
          </ac:spMkLst>
        </pc:spChg>
        <pc:spChg chg="add mod">
          <ac:chgData name="Mucklow Darren (Staff)" userId="8e59ca1c-6b4b-435e-9886-d435788b9330" providerId="ADAL" clId="{28C84262-5794-44DD-BD06-CEF3836792C8}" dt="2024-05-06T10:24:39.142" v="719" actId="1076"/>
          <ac:spMkLst>
            <pc:docMk/>
            <pc:sldMk cId="989069675" sldId="313"/>
            <ac:spMk id="8" creationId="{242CE952-C364-4D03-8F7F-65B082366470}"/>
          </ac:spMkLst>
        </pc:spChg>
        <pc:spChg chg="add mod">
          <ac:chgData name="Mucklow Darren (Staff)" userId="8e59ca1c-6b4b-435e-9886-d435788b9330" providerId="ADAL" clId="{28C84262-5794-44DD-BD06-CEF3836792C8}" dt="2024-05-06T10:35:45.396" v="738" actId="20577"/>
          <ac:spMkLst>
            <pc:docMk/>
            <pc:sldMk cId="989069675" sldId="313"/>
            <ac:spMk id="9" creationId="{DE9DA6E9-B1ED-413E-9AB0-C5A0664674B2}"/>
          </ac:spMkLst>
        </pc:spChg>
        <pc:spChg chg="add mod">
          <ac:chgData name="Mucklow Darren (Staff)" userId="8e59ca1c-6b4b-435e-9886-d435788b9330" providerId="ADAL" clId="{28C84262-5794-44DD-BD06-CEF3836792C8}" dt="2024-05-06T10:36:04.164" v="748" actId="6549"/>
          <ac:spMkLst>
            <pc:docMk/>
            <pc:sldMk cId="989069675" sldId="313"/>
            <ac:spMk id="10" creationId="{2CC78FFC-6590-45FD-A406-23A5AEFFC195}"/>
          </ac:spMkLst>
        </pc:spChg>
        <pc:spChg chg="add mod">
          <ac:chgData name="Mucklow Darren (Staff)" userId="8e59ca1c-6b4b-435e-9886-d435788b9330" providerId="ADAL" clId="{28C84262-5794-44DD-BD06-CEF3836792C8}" dt="2024-05-06T11:08:09.812" v="1553" actId="1076"/>
          <ac:spMkLst>
            <pc:docMk/>
            <pc:sldMk cId="989069675" sldId="313"/>
            <ac:spMk id="11" creationId="{8DEA6C1C-E47D-49EB-B036-70DBF53F0B67}"/>
          </ac:spMkLst>
        </pc:spChg>
        <pc:spChg chg="add mod">
          <ac:chgData name="Mucklow Darren (Staff)" userId="8e59ca1c-6b4b-435e-9886-d435788b9330" providerId="ADAL" clId="{28C84262-5794-44DD-BD06-CEF3836792C8}" dt="2024-05-06T10:38:48.998" v="764" actId="113"/>
          <ac:spMkLst>
            <pc:docMk/>
            <pc:sldMk cId="989069675" sldId="313"/>
            <ac:spMk id="12" creationId="{CA16964E-D07E-4E81-9076-1559F5421B22}"/>
          </ac:spMkLst>
        </pc:spChg>
        <pc:spChg chg="add mod">
          <ac:chgData name="Mucklow Darren (Staff)" userId="8e59ca1c-6b4b-435e-9886-d435788b9330" providerId="ADAL" clId="{28C84262-5794-44DD-BD06-CEF3836792C8}" dt="2024-05-06T10:38:48.998" v="764" actId="113"/>
          <ac:spMkLst>
            <pc:docMk/>
            <pc:sldMk cId="989069675" sldId="313"/>
            <ac:spMk id="13" creationId="{E72ECE12-E661-48F4-BC35-401336735FAE}"/>
          </ac:spMkLst>
        </pc:spChg>
        <pc:spChg chg="add mod">
          <ac:chgData name="Mucklow Darren (Staff)" userId="8e59ca1c-6b4b-435e-9886-d435788b9330" providerId="ADAL" clId="{28C84262-5794-44DD-BD06-CEF3836792C8}" dt="2024-05-06T10:38:48.998" v="764" actId="113"/>
          <ac:spMkLst>
            <pc:docMk/>
            <pc:sldMk cId="989069675" sldId="313"/>
            <ac:spMk id="14" creationId="{4398BD65-E2C5-4CB2-8E12-ECC79F9A34AC}"/>
          </ac:spMkLst>
        </pc:spChg>
        <pc:spChg chg="add mod ord">
          <ac:chgData name="Mucklow Darren (Staff)" userId="8e59ca1c-6b4b-435e-9886-d435788b9330" providerId="ADAL" clId="{28C84262-5794-44DD-BD06-CEF3836792C8}" dt="2024-05-06T11:09:35.018" v="1587" actId="164"/>
          <ac:spMkLst>
            <pc:docMk/>
            <pc:sldMk cId="989069675" sldId="313"/>
            <ac:spMk id="15" creationId="{700450C0-AD34-4384-ABB6-8EF6171A5964}"/>
          </ac:spMkLst>
        </pc:spChg>
        <pc:grpChg chg="add mod">
          <ac:chgData name="Mucklow Darren (Staff)" userId="8e59ca1c-6b4b-435e-9886-d435788b9330" providerId="ADAL" clId="{28C84262-5794-44DD-BD06-CEF3836792C8}" dt="2024-05-06T11:09:10.723" v="1574" actId="164"/>
          <ac:grpSpMkLst>
            <pc:docMk/>
            <pc:sldMk cId="989069675" sldId="313"/>
            <ac:grpSpMk id="16" creationId="{AE227919-A4D9-46E6-9844-30D28B07A7DB}"/>
          </ac:grpSpMkLst>
        </pc:grpChg>
        <pc:grpChg chg="add mod">
          <ac:chgData name="Mucklow Darren (Staff)" userId="8e59ca1c-6b4b-435e-9886-d435788b9330" providerId="ADAL" clId="{28C84262-5794-44DD-BD06-CEF3836792C8}" dt="2024-05-06T11:09:45.501" v="1589" actId="1076"/>
          <ac:grpSpMkLst>
            <pc:docMk/>
            <pc:sldMk cId="989069675" sldId="313"/>
            <ac:grpSpMk id="17" creationId="{840D7539-6854-4643-A380-985CF04289DE}"/>
          </ac:grpSpMkLst>
        </pc:grpChg>
        <pc:picChg chg="del">
          <ac:chgData name="Mucklow Darren (Staff)" userId="8e59ca1c-6b4b-435e-9886-d435788b9330" providerId="ADAL" clId="{28C84262-5794-44DD-BD06-CEF3836792C8}" dt="2024-05-06T10:23:21.987" v="699" actId="21"/>
          <ac:picMkLst>
            <pc:docMk/>
            <pc:sldMk cId="989069675" sldId="313"/>
            <ac:picMk id="5" creationId="{9DF5B1BA-4016-4B68-8EAA-6E92324EFA22}"/>
          </ac:picMkLst>
        </pc:picChg>
      </pc:sldChg>
      <pc:sldChg chg="delSp modSp add mod delAnim modAnim">
        <pc:chgData name="Mucklow Darren (Staff)" userId="8e59ca1c-6b4b-435e-9886-d435788b9330" providerId="ADAL" clId="{28C84262-5794-44DD-BD06-CEF3836792C8}" dt="2024-05-06T13:35:55.487" v="1963" actId="20577"/>
        <pc:sldMkLst>
          <pc:docMk/>
          <pc:sldMk cId="2903196508" sldId="314"/>
        </pc:sldMkLst>
        <pc:spChg chg="mod">
          <ac:chgData name="Mucklow Darren (Staff)" userId="8e59ca1c-6b4b-435e-9886-d435788b9330" providerId="ADAL" clId="{28C84262-5794-44DD-BD06-CEF3836792C8}" dt="2024-05-06T13:35:13.105" v="1945" actId="1076"/>
          <ac:spMkLst>
            <pc:docMk/>
            <pc:sldMk cId="2903196508" sldId="314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10:49:29.615" v="799" actId="20577"/>
          <ac:spMkLst>
            <pc:docMk/>
            <pc:sldMk cId="2903196508" sldId="314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28C84262-5794-44DD-BD06-CEF3836792C8}" dt="2024-05-06T13:34:15.268" v="1919" actId="14100"/>
          <ac:spMkLst>
            <pc:docMk/>
            <pc:sldMk cId="2903196508" sldId="314"/>
            <ac:spMk id="11" creationId="{2BF6B688-9C8B-4E2C-8773-D96E73CBBA97}"/>
          </ac:spMkLst>
        </pc:spChg>
        <pc:spChg chg="mod">
          <ac:chgData name="Mucklow Darren (Staff)" userId="8e59ca1c-6b4b-435e-9886-d435788b9330" providerId="ADAL" clId="{28C84262-5794-44DD-BD06-CEF3836792C8}" dt="2024-05-06T13:35:30.780" v="1954" actId="6549"/>
          <ac:spMkLst>
            <pc:docMk/>
            <pc:sldMk cId="2903196508" sldId="314"/>
            <ac:spMk id="12" creationId="{46D62667-C12E-42A0-9F35-1F9B12C17DD6}"/>
          </ac:spMkLst>
        </pc:spChg>
        <pc:spChg chg="mod">
          <ac:chgData name="Mucklow Darren (Staff)" userId="8e59ca1c-6b4b-435e-9886-d435788b9330" providerId="ADAL" clId="{28C84262-5794-44DD-BD06-CEF3836792C8}" dt="2024-05-06T13:35:42.164" v="1960" actId="20577"/>
          <ac:spMkLst>
            <pc:docMk/>
            <pc:sldMk cId="2903196508" sldId="314"/>
            <ac:spMk id="13" creationId="{EC1DE6E0-993D-45A0-8770-8DA8E253953F}"/>
          </ac:spMkLst>
        </pc:spChg>
        <pc:spChg chg="mod">
          <ac:chgData name="Mucklow Darren (Staff)" userId="8e59ca1c-6b4b-435e-9886-d435788b9330" providerId="ADAL" clId="{28C84262-5794-44DD-BD06-CEF3836792C8}" dt="2024-05-06T13:35:55.487" v="1963" actId="20577"/>
          <ac:spMkLst>
            <pc:docMk/>
            <pc:sldMk cId="2903196508" sldId="314"/>
            <ac:spMk id="14" creationId="{DB81E378-8226-492D-8E9F-AFF3A6141225}"/>
          </ac:spMkLst>
        </pc:spChg>
        <pc:spChg chg="mod">
          <ac:chgData name="Mucklow Darren (Staff)" userId="8e59ca1c-6b4b-435e-9886-d435788b9330" providerId="ADAL" clId="{28C84262-5794-44DD-BD06-CEF3836792C8}" dt="2024-05-06T13:35:13.105" v="1945" actId="1076"/>
          <ac:spMkLst>
            <pc:docMk/>
            <pc:sldMk cId="2903196508" sldId="314"/>
            <ac:spMk id="16" creationId="{BD1A00A7-C535-48D2-8E2D-B50B00B3F3F4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17" creationId="{829C1ACB-9B3C-4E5A-AB0A-0655FF9C9D8C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18" creationId="{10E853BC-7B13-47C8-80EF-DFBBE7EB85E1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19" creationId="{18D857BF-93B3-458F-B2D1-5F21B5453AB8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20" creationId="{20AF1FE5-4EA2-4364-862A-D8965EA21EB7}"/>
          </ac:spMkLst>
        </pc:spChg>
        <pc:spChg chg="del">
          <ac:chgData name="Mucklow Darren (Staff)" userId="8e59ca1c-6b4b-435e-9886-d435788b9330" providerId="ADAL" clId="{28C84262-5794-44DD-BD06-CEF3836792C8}" dt="2024-05-06T10:51:45.070" v="827" actId="478"/>
          <ac:spMkLst>
            <pc:docMk/>
            <pc:sldMk cId="2903196508" sldId="314"/>
            <ac:spMk id="21" creationId="{ABA76DFE-36DC-4FBB-AD8B-823BCE014BE1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2" creationId="{EE9DB05D-162D-4C18-AF5E-7ABF6A36470B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3" creationId="{135A40F3-8338-49A4-B338-A7E1C1941E53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4" creationId="{1DF38166-BBFD-452E-84F0-59B6A473855C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5" creationId="{F1951D1A-7B3F-4510-B298-4FF08682FFB8}"/>
          </ac:spMkLst>
        </pc:spChg>
        <pc:spChg chg="del">
          <ac:chgData name="Mucklow Darren (Staff)" userId="8e59ca1c-6b4b-435e-9886-d435788b9330" providerId="ADAL" clId="{28C84262-5794-44DD-BD06-CEF3836792C8}" dt="2024-05-06T13:35:15.277" v="1946" actId="478"/>
          <ac:spMkLst>
            <pc:docMk/>
            <pc:sldMk cId="2903196508" sldId="314"/>
            <ac:spMk id="26" creationId="{883A74F8-B5D2-429B-A008-3BBA6598AFAB}"/>
          </ac:spMkLst>
        </pc:spChg>
      </pc:sldChg>
      <pc:sldChg chg="addSp delSp modSp add mod delAnim modAnim">
        <pc:chgData name="Mucklow Darren (Staff)" userId="8e59ca1c-6b4b-435e-9886-d435788b9330" providerId="ADAL" clId="{28C84262-5794-44DD-BD06-CEF3836792C8}" dt="2024-05-06T13:44:24.178" v="2110"/>
        <pc:sldMkLst>
          <pc:docMk/>
          <pc:sldMk cId="2695596450" sldId="315"/>
        </pc:sldMkLst>
        <pc:spChg chg="mod">
          <ac:chgData name="Mucklow Darren (Staff)" userId="8e59ca1c-6b4b-435e-9886-d435788b9330" providerId="ADAL" clId="{28C84262-5794-44DD-BD06-CEF3836792C8}" dt="2024-05-06T13:39:25.053" v="2018" actId="1076"/>
          <ac:spMkLst>
            <pc:docMk/>
            <pc:sldMk cId="2695596450" sldId="315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10:49:52.596" v="826" actId="20577"/>
          <ac:spMkLst>
            <pc:docMk/>
            <pc:sldMk cId="2695596450" sldId="315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28C84262-5794-44DD-BD06-CEF3836792C8}" dt="2024-05-06T13:36:39.254" v="1973" actId="20577"/>
          <ac:spMkLst>
            <pc:docMk/>
            <pc:sldMk cId="2695596450" sldId="315"/>
            <ac:spMk id="11" creationId="{2BF6B688-9C8B-4E2C-8773-D96E73CBBA97}"/>
          </ac:spMkLst>
        </pc:spChg>
        <pc:spChg chg="del mod">
          <ac:chgData name="Mucklow Darren (Staff)" userId="8e59ca1c-6b4b-435e-9886-d435788b9330" providerId="ADAL" clId="{28C84262-5794-44DD-BD06-CEF3836792C8}" dt="2024-05-06T13:37:41.876" v="1981" actId="478"/>
          <ac:spMkLst>
            <pc:docMk/>
            <pc:sldMk cId="2695596450" sldId="315"/>
            <ac:spMk id="12" creationId="{46D62667-C12E-42A0-9F35-1F9B12C17DD6}"/>
          </ac:spMkLst>
        </pc:spChg>
        <pc:spChg chg="del">
          <ac:chgData name="Mucklow Darren (Staff)" userId="8e59ca1c-6b4b-435e-9886-d435788b9330" providerId="ADAL" clId="{28C84262-5794-44DD-BD06-CEF3836792C8}" dt="2024-05-06T13:37:34.676" v="1978" actId="478"/>
          <ac:spMkLst>
            <pc:docMk/>
            <pc:sldMk cId="2695596450" sldId="315"/>
            <ac:spMk id="13" creationId="{EC1DE6E0-993D-45A0-8770-8DA8E253953F}"/>
          </ac:spMkLst>
        </pc:spChg>
        <pc:spChg chg="del">
          <ac:chgData name="Mucklow Darren (Staff)" userId="8e59ca1c-6b4b-435e-9886-d435788b9330" providerId="ADAL" clId="{28C84262-5794-44DD-BD06-CEF3836792C8}" dt="2024-05-06T13:37:34.676" v="1978" actId="478"/>
          <ac:spMkLst>
            <pc:docMk/>
            <pc:sldMk cId="2695596450" sldId="315"/>
            <ac:spMk id="14" creationId="{DB81E378-8226-492D-8E9F-AFF3A6141225}"/>
          </ac:spMkLst>
        </pc:spChg>
        <pc:spChg chg="mod">
          <ac:chgData name="Mucklow Darren (Staff)" userId="8e59ca1c-6b4b-435e-9886-d435788b9330" providerId="ADAL" clId="{28C84262-5794-44DD-BD06-CEF3836792C8}" dt="2024-05-06T13:39:25.053" v="2018" actId="1076"/>
          <ac:spMkLst>
            <pc:docMk/>
            <pc:sldMk cId="2695596450" sldId="315"/>
            <ac:spMk id="16" creationId="{BD1A00A7-C535-48D2-8E2D-B50B00B3F3F4}"/>
          </ac:spMkLst>
        </pc:spChg>
        <pc:spChg chg="del">
          <ac:chgData name="Mucklow Darren (Staff)" userId="8e59ca1c-6b4b-435e-9886-d435788b9330" providerId="ADAL" clId="{28C84262-5794-44DD-BD06-CEF3836792C8}" dt="2024-05-06T13:39:11.143" v="2016" actId="478"/>
          <ac:spMkLst>
            <pc:docMk/>
            <pc:sldMk cId="2695596450" sldId="315"/>
            <ac:spMk id="17" creationId="{829C1ACB-9B3C-4E5A-AB0A-0655FF9C9D8C}"/>
          </ac:spMkLst>
        </pc:spChg>
        <pc:spChg chg="del">
          <ac:chgData name="Mucklow Darren (Staff)" userId="8e59ca1c-6b4b-435e-9886-d435788b9330" providerId="ADAL" clId="{28C84262-5794-44DD-BD06-CEF3836792C8}" dt="2024-05-06T13:37:37.507" v="1979" actId="478"/>
          <ac:spMkLst>
            <pc:docMk/>
            <pc:sldMk cId="2695596450" sldId="315"/>
            <ac:spMk id="18" creationId="{10E853BC-7B13-47C8-80EF-DFBBE7EB85E1}"/>
          </ac:spMkLst>
        </pc:spChg>
        <pc:spChg chg="del">
          <ac:chgData name="Mucklow Darren (Staff)" userId="8e59ca1c-6b4b-435e-9886-d435788b9330" providerId="ADAL" clId="{28C84262-5794-44DD-BD06-CEF3836792C8}" dt="2024-05-06T13:37:37.507" v="1979" actId="478"/>
          <ac:spMkLst>
            <pc:docMk/>
            <pc:sldMk cId="2695596450" sldId="315"/>
            <ac:spMk id="19" creationId="{18D857BF-93B3-458F-B2D1-5F21B5453AB8}"/>
          </ac:spMkLst>
        </pc:spChg>
        <pc:spChg chg="del">
          <ac:chgData name="Mucklow Darren (Staff)" userId="8e59ca1c-6b4b-435e-9886-d435788b9330" providerId="ADAL" clId="{28C84262-5794-44DD-BD06-CEF3836792C8}" dt="2024-05-06T13:37:37.507" v="1979" actId="478"/>
          <ac:spMkLst>
            <pc:docMk/>
            <pc:sldMk cId="2695596450" sldId="315"/>
            <ac:spMk id="20" creationId="{20AF1FE5-4EA2-4364-862A-D8965EA21EB7}"/>
          </ac:spMkLst>
        </pc:spChg>
        <pc:spChg chg="mod">
          <ac:chgData name="Mucklow Darren (Staff)" userId="8e59ca1c-6b4b-435e-9886-d435788b9330" providerId="ADAL" clId="{28C84262-5794-44DD-BD06-CEF3836792C8}" dt="2024-05-06T13:42:35.669" v="2055" actId="14100"/>
          <ac:spMkLst>
            <pc:docMk/>
            <pc:sldMk cId="2695596450" sldId="315"/>
            <ac:spMk id="21" creationId="{ABA76DFE-36DC-4FBB-AD8B-823BCE014BE1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2" creationId="{EE9DB05D-162D-4C18-AF5E-7ABF6A36470B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3" creationId="{135A40F3-8338-49A4-B338-A7E1C1941E53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4" creationId="{1DF38166-BBFD-452E-84F0-59B6A473855C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5" creationId="{F1951D1A-7B3F-4510-B298-4FF08682FFB8}"/>
          </ac:spMkLst>
        </pc:spChg>
        <pc:spChg chg="del">
          <ac:chgData name="Mucklow Darren (Staff)" userId="8e59ca1c-6b4b-435e-9886-d435788b9330" providerId="ADAL" clId="{28C84262-5794-44DD-BD06-CEF3836792C8}" dt="2024-05-06T13:36:47.045" v="1974" actId="478"/>
          <ac:spMkLst>
            <pc:docMk/>
            <pc:sldMk cId="2695596450" sldId="315"/>
            <ac:spMk id="26" creationId="{883A74F8-B5D2-429B-A008-3BBA6598AFAB}"/>
          </ac:spMkLst>
        </pc:spChg>
        <pc:spChg chg="add mod">
          <ac:chgData name="Mucklow Darren (Staff)" userId="8e59ca1c-6b4b-435e-9886-d435788b9330" providerId="ADAL" clId="{28C84262-5794-44DD-BD06-CEF3836792C8}" dt="2024-05-06T13:39:25.053" v="2018" actId="1076"/>
          <ac:spMkLst>
            <pc:docMk/>
            <pc:sldMk cId="2695596450" sldId="315"/>
            <ac:spMk id="27" creationId="{2782CA16-3338-40BD-83E6-F68D0B3416B5}"/>
          </ac:spMkLst>
        </pc:spChg>
        <pc:spChg chg="add mod">
          <ac:chgData name="Mucklow Darren (Staff)" userId="8e59ca1c-6b4b-435e-9886-d435788b9330" providerId="ADAL" clId="{28C84262-5794-44DD-BD06-CEF3836792C8}" dt="2024-05-06T13:39:25.053" v="2018" actId="1076"/>
          <ac:spMkLst>
            <pc:docMk/>
            <pc:sldMk cId="2695596450" sldId="315"/>
            <ac:spMk id="28" creationId="{E1A9C341-04C0-4C44-901B-14B79CC071B8}"/>
          </ac:spMkLst>
        </pc:spChg>
        <pc:spChg chg="mod">
          <ac:chgData name="Mucklow Darren (Staff)" userId="8e59ca1c-6b4b-435e-9886-d435788b9330" providerId="ADAL" clId="{28C84262-5794-44DD-BD06-CEF3836792C8}" dt="2024-05-06T13:39:33.788" v="2019"/>
          <ac:spMkLst>
            <pc:docMk/>
            <pc:sldMk cId="2695596450" sldId="315"/>
            <ac:spMk id="30" creationId="{8EA66FF7-EACD-4B7C-A08E-47FAD8F965EC}"/>
          </ac:spMkLst>
        </pc:spChg>
        <pc:spChg chg="mod">
          <ac:chgData name="Mucklow Darren (Staff)" userId="8e59ca1c-6b4b-435e-9886-d435788b9330" providerId="ADAL" clId="{28C84262-5794-44DD-BD06-CEF3836792C8}" dt="2024-05-06T13:39:33.788" v="2019"/>
          <ac:spMkLst>
            <pc:docMk/>
            <pc:sldMk cId="2695596450" sldId="315"/>
            <ac:spMk id="31" creationId="{474A7F66-8DC9-43D4-A07B-96CD95A1EF84}"/>
          </ac:spMkLst>
        </pc:spChg>
        <pc:spChg chg="mod">
          <ac:chgData name="Mucklow Darren (Staff)" userId="8e59ca1c-6b4b-435e-9886-d435788b9330" providerId="ADAL" clId="{28C84262-5794-44DD-BD06-CEF3836792C8}" dt="2024-05-06T13:39:33.788" v="2019"/>
          <ac:spMkLst>
            <pc:docMk/>
            <pc:sldMk cId="2695596450" sldId="315"/>
            <ac:spMk id="32" creationId="{45AF01D6-284E-4F30-A3D4-F63690573DD2}"/>
          </ac:spMkLst>
        </pc:spChg>
        <pc:spChg chg="mod topLvl">
          <ac:chgData name="Mucklow Darren (Staff)" userId="8e59ca1c-6b4b-435e-9886-d435788b9330" providerId="ADAL" clId="{28C84262-5794-44DD-BD06-CEF3836792C8}" dt="2024-05-06T13:42:48.584" v="2065" actId="1076"/>
          <ac:spMkLst>
            <pc:docMk/>
            <pc:sldMk cId="2695596450" sldId="315"/>
            <ac:spMk id="34" creationId="{090AEC5A-AAF3-4017-9BF8-B2144187937C}"/>
          </ac:spMkLst>
        </pc:spChg>
        <pc:spChg chg="del mod topLvl">
          <ac:chgData name="Mucklow Darren (Staff)" userId="8e59ca1c-6b4b-435e-9886-d435788b9330" providerId="ADAL" clId="{28C84262-5794-44DD-BD06-CEF3836792C8}" dt="2024-05-06T13:40:17.495" v="2030" actId="478"/>
          <ac:spMkLst>
            <pc:docMk/>
            <pc:sldMk cId="2695596450" sldId="315"/>
            <ac:spMk id="35" creationId="{D13BF55F-C587-4BCA-BBD4-562F555E1C97}"/>
          </ac:spMkLst>
        </pc:spChg>
        <pc:spChg chg="mod topLvl">
          <ac:chgData name="Mucklow Darren (Staff)" userId="8e59ca1c-6b4b-435e-9886-d435788b9330" providerId="ADAL" clId="{28C84262-5794-44DD-BD06-CEF3836792C8}" dt="2024-05-06T13:42:48.584" v="2065" actId="1076"/>
          <ac:spMkLst>
            <pc:docMk/>
            <pc:sldMk cId="2695596450" sldId="315"/>
            <ac:spMk id="36" creationId="{44855B65-3369-411F-8208-D606DD7F9688}"/>
          </ac:spMkLst>
        </pc:spChg>
        <pc:spChg chg="add mod">
          <ac:chgData name="Mucklow Darren (Staff)" userId="8e59ca1c-6b4b-435e-9886-d435788b9330" providerId="ADAL" clId="{28C84262-5794-44DD-BD06-CEF3836792C8}" dt="2024-05-06T13:42:44.742" v="2064" actId="20577"/>
          <ac:spMkLst>
            <pc:docMk/>
            <pc:sldMk cId="2695596450" sldId="315"/>
            <ac:spMk id="37" creationId="{A6566568-A5F5-48BE-BD1B-2BCF968D34B3}"/>
          </ac:spMkLst>
        </pc:spChg>
        <pc:spChg chg="add mod">
          <ac:chgData name="Mucklow Darren (Staff)" userId="8e59ca1c-6b4b-435e-9886-d435788b9330" providerId="ADAL" clId="{28C84262-5794-44DD-BD06-CEF3836792C8}" dt="2024-05-06T13:43:10.203" v="2072" actId="20577"/>
          <ac:spMkLst>
            <pc:docMk/>
            <pc:sldMk cId="2695596450" sldId="315"/>
            <ac:spMk id="38" creationId="{491E5425-6497-4F47-95EB-EB37823DCEC0}"/>
          </ac:spMkLst>
        </pc:spChg>
        <pc:spChg chg="add mod">
          <ac:chgData name="Mucklow Darren (Staff)" userId="8e59ca1c-6b4b-435e-9886-d435788b9330" providerId="ADAL" clId="{28C84262-5794-44DD-BD06-CEF3836792C8}" dt="2024-05-06T13:43:39.564" v="2077" actId="20577"/>
          <ac:spMkLst>
            <pc:docMk/>
            <pc:sldMk cId="2695596450" sldId="315"/>
            <ac:spMk id="39" creationId="{61775BAD-C3D8-474C-89F2-32484713B6C4}"/>
          </ac:spMkLst>
        </pc:spChg>
        <pc:spChg chg="add mod">
          <ac:chgData name="Mucklow Darren (Staff)" userId="8e59ca1c-6b4b-435e-9886-d435788b9330" providerId="ADAL" clId="{28C84262-5794-44DD-BD06-CEF3836792C8}" dt="2024-05-06T13:44:14.954" v="2109" actId="1076"/>
          <ac:spMkLst>
            <pc:docMk/>
            <pc:sldMk cId="2695596450" sldId="315"/>
            <ac:spMk id="40" creationId="{7F521A53-1177-4218-9F0B-6FDB033895BC}"/>
          </ac:spMkLst>
        </pc:spChg>
        <pc:grpChg chg="add mod">
          <ac:chgData name="Mucklow Darren (Staff)" userId="8e59ca1c-6b4b-435e-9886-d435788b9330" providerId="ADAL" clId="{28C84262-5794-44DD-BD06-CEF3836792C8}" dt="2024-05-06T13:42:48.584" v="2065" actId="1076"/>
          <ac:grpSpMkLst>
            <pc:docMk/>
            <pc:sldMk cId="2695596450" sldId="315"/>
            <ac:grpSpMk id="4" creationId="{331243A5-88A3-45FC-BFB0-DFEF3E4DC7AB}"/>
          </ac:grpSpMkLst>
        </pc:grpChg>
        <pc:grpChg chg="add mod">
          <ac:chgData name="Mucklow Darren (Staff)" userId="8e59ca1c-6b4b-435e-9886-d435788b9330" providerId="ADAL" clId="{28C84262-5794-44DD-BD06-CEF3836792C8}" dt="2024-05-06T13:39:47.215" v="2021" actId="1076"/>
          <ac:grpSpMkLst>
            <pc:docMk/>
            <pc:sldMk cId="2695596450" sldId="315"/>
            <ac:grpSpMk id="29" creationId="{2EA0BCD3-0FD7-4107-B547-EEBD3D0C21EF}"/>
          </ac:grpSpMkLst>
        </pc:grpChg>
        <pc:grpChg chg="add del mod">
          <ac:chgData name="Mucklow Darren (Staff)" userId="8e59ca1c-6b4b-435e-9886-d435788b9330" providerId="ADAL" clId="{28C84262-5794-44DD-BD06-CEF3836792C8}" dt="2024-05-06T13:40:05.166" v="2028" actId="165"/>
          <ac:grpSpMkLst>
            <pc:docMk/>
            <pc:sldMk cId="2695596450" sldId="315"/>
            <ac:grpSpMk id="33" creationId="{24457969-4455-439D-9C8A-AE3A7D2851DB}"/>
          </ac:grpSpMkLst>
        </pc:grpChg>
        <pc:picChg chg="add mod">
          <ac:chgData name="Mucklow Darren (Staff)" userId="8e59ca1c-6b4b-435e-9886-d435788b9330" providerId="ADAL" clId="{28C84262-5794-44DD-BD06-CEF3836792C8}" dt="2024-05-06T13:42:48.584" v="2065" actId="1076"/>
          <ac:picMkLst>
            <pc:docMk/>
            <pc:sldMk cId="2695596450" sldId="315"/>
            <ac:picMk id="1026" creationId="{D6BCDBBB-73E2-45D0-B9D0-BED6E9805EFB}"/>
          </ac:picMkLst>
        </pc:picChg>
      </pc:sldChg>
      <pc:sldChg chg="addSp delSp modSp add mod delAnim modAnim">
        <pc:chgData name="Mucklow Darren (Staff)" userId="8e59ca1c-6b4b-435e-9886-d435788b9330" providerId="ADAL" clId="{28C84262-5794-44DD-BD06-CEF3836792C8}" dt="2024-05-06T11:03:43.742" v="1512" actId="478"/>
        <pc:sldMkLst>
          <pc:docMk/>
          <pc:sldMk cId="1474904356" sldId="316"/>
        </pc:sldMkLst>
        <pc:spChg chg="del mod">
          <ac:chgData name="Mucklow Darren (Staff)" userId="8e59ca1c-6b4b-435e-9886-d435788b9330" providerId="ADAL" clId="{28C84262-5794-44DD-BD06-CEF3836792C8}" dt="2024-05-06T11:03:00.722" v="1499" actId="478"/>
          <ac:spMkLst>
            <pc:docMk/>
            <pc:sldMk cId="1474904356" sldId="316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10:52:09.109" v="872" actId="20577"/>
          <ac:spMkLst>
            <pc:docMk/>
            <pc:sldMk cId="1474904356" sldId="316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28C84262-5794-44DD-BD06-CEF3836792C8}" dt="2024-05-06T11:01:31.746" v="1441" actId="20577"/>
          <ac:spMkLst>
            <pc:docMk/>
            <pc:sldMk cId="1474904356" sldId="316"/>
            <ac:spMk id="11" creationId="{2BF6B688-9C8B-4E2C-8773-D96E73CBBA97}"/>
          </ac:spMkLst>
        </pc:spChg>
        <pc:spChg chg="mod">
          <ac:chgData name="Mucklow Darren (Staff)" userId="8e59ca1c-6b4b-435e-9886-d435788b9330" providerId="ADAL" clId="{28C84262-5794-44DD-BD06-CEF3836792C8}" dt="2024-05-06T11:02:58.925" v="1498" actId="1076"/>
          <ac:spMkLst>
            <pc:docMk/>
            <pc:sldMk cId="1474904356" sldId="316"/>
            <ac:spMk id="12" creationId="{46D62667-C12E-42A0-9F35-1F9B12C17DD6}"/>
          </ac:spMkLst>
        </pc:spChg>
        <pc:spChg chg="del">
          <ac:chgData name="Mucklow Darren (Staff)" userId="8e59ca1c-6b4b-435e-9886-d435788b9330" providerId="ADAL" clId="{28C84262-5794-44DD-BD06-CEF3836792C8}" dt="2024-05-06T11:03:28.776" v="1506" actId="478"/>
          <ac:spMkLst>
            <pc:docMk/>
            <pc:sldMk cId="1474904356" sldId="316"/>
            <ac:spMk id="13" creationId="{EC1DE6E0-993D-45A0-8770-8DA8E253953F}"/>
          </ac:spMkLst>
        </pc:spChg>
        <pc:spChg chg="del">
          <ac:chgData name="Mucklow Darren (Staff)" userId="8e59ca1c-6b4b-435e-9886-d435788b9330" providerId="ADAL" clId="{28C84262-5794-44DD-BD06-CEF3836792C8}" dt="2024-05-06T11:03:28.776" v="1506" actId="478"/>
          <ac:spMkLst>
            <pc:docMk/>
            <pc:sldMk cId="1474904356" sldId="316"/>
            <ac:spMk id="14" creationId="{DB81E378-8226-492D-8E9F-AFF3A6141225}"/>
          </ac:spMkLst>
        </pc:spChg>
        <pc:spChg chg="add mod">
          <ac:chgData name="Mucklow Darren (Staff)" userId="8e59ca1c-6b4b-435e-9886-d435788b9330" providerId="ADAL" clId="{28C84262-5794-44DD-BD06-CEF3836792C8}" dt="2024-05-06T11:03:26.010" v="1505" actId="1076"/>
          <ac:spMkLst>
            <pc:docMk/>
            <pc:sldMk cId="1474904356" sldId="316"/>
            <ac:spMk id="15" creationId="{0F702273-4088-4B57-89DB-B9277EE17B9A}"/>
          </ac:spMkLst>
        </pc:spChg>
        <pc:spChg chg="mod">
          <ac:chgData name="Mucklow Darren (Staff)" userId="8e59ca1c-6b4b-435e-9886-d435788b9330" providerId="ADAL" clId="{28C84262-5794-44DD-BD06-CEF3836792C8}" dt="2024-05-06T11:02:18.381" v="1477" actId="1076"/>
          <ac:spMkLst>
            <pc:docMk/>
            <pc:sldMk cId="1474904356" sldId="316"/>
            <ac:spMk id="16" creationId="{BD1A00A7-C535-48D2-8E2D-B50B00B3F3F4}"/>
          </ac:spMkLst>
        </pc:spChg>
        <pc:spChg chg="add mod">
          <ac:chgData name="Mucklow Darren (Staff)" userId="8e59ca1c-6b4b-435e-9886-d435788b9330" providerId="ADAL" clId="{28C84262-5794-44DD-BD06-CEF3836792C8}" dt="2024-05-06T11:03:39.305" v="1511" actId="1076"/>
          <ac:spMkLst>
            <pc:docMk/>
            <pc:sldMk cId="1474904356" sldId="316"/>
            <ac:spMk id="17" creationId="{8A490B4A-12EF-408D-9F59-6BAB20BBB329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2" creationId="{EE9DB05D-162D-4C18-AF5E-7ABF6A36470B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3" creationId="{135A40F3-8338-49A4-B338-A7E1C1941E53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4" creationId="{1DF38166-BBFD-452E-84F0-59B6A473855C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5" creationId="{F1951D1A-7B3F-4510-B298-4FF08682FFB8}"/>
          </ac:spMkLst>
        </pc:spChg>
        <pc:spChg chg="del">
          <ac:chgData name="Mucklow Darren (Staff)" userId="8e59ca1c-6b4b-435e-9886-d435788b9330" providerId="ADAL" clId="{28C84262-5794-44DD-BD06-CEF3836792C8}" dt="2024-05-06T11:03:43.742" v="1512" actId="478"/>
          <ac:spMkLst>
            <pc:docMk/>
            <pc:sldMk cId="1474904356" sldId="316"/>
            <ac:spMk id="26" creationId="{883A74F8-B5D2-429B-A008-3BBA6598AFAB}"/>
          </ac:spMkLst>
        </pc:spChg>
      </pc:sldChg>
      <pc:sldChg chg="addSp delSp modSp add mod delAnim modAnim">
        <pc:chgData name="Mucklow Darren (Staff)" userId="8e59ca1c-6b4b-435e-9886-d435788b9330" providerId="ADAL" clId="{28C84262-5794-44DD-BD06-CEF3836792C8}" dt="2024-05-06T14:08:55.567" v="2394" actId="1076"/>
        <pc:sldMkLst>
          <pc:docMk/>
          <pc:sldMk cId="2710886567" sldId="317"/>
        </pc:sldMkLst>
        <pc:spChg chg="del">
          <ac:chgData name="Mucklow Darren (Staff)" userId="8e59ca1c-6b4b-435e-9886-d435788b9330" providerId="ADAL" clId="{28C84262-5794-44DD-BD06-CEF3836792C8}" dt="2024-05-06T13:52:11.924" v="2151" actId="478"/>
          <ac:spMkLst>
            <pc:docMk/>
            <pc:sldMk cId="2710886567" sldId="317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28C84262-5794-44DD-BD06-CEF3836792C8}" dt="2024-05-06T11:31:15.887" v="1903" actId="20577"/>
          <ac:spMkLst>
            <pc:docMk/>
            <pc:sldMk cId="2710886567" sldId="317"/>
            <ac:spMk id="3" creationId="{88315DF6-7E15-47D1-AA15-52C157314EE1}"/>
          </ac:spMkLst>
        </pc:spChg>
        <pc:spChg chg="mod">
          <ac:chgData name="Mucklow Darren (Staff)" userId="8e59ca1c-6b4b-435e-9886-d435788b9330" providerId="ADAL" clId="{28C84262-5794-44DD-BD06-CEF3836792C8}" dt="2024-05-06T13:51:56.115" v="2146" actId="20577"/>
          <ac:spMkLst>
            <pc:docMk/>
            <pc:sldMk cId="2710886567" sldId="317"/>
            <ac:spMk id="11" creationId="{2BF6B688-9C8B-4E2C-8773-D96E73CBBA97}"/>
          </ac:spMkLst>
        </pc:spChg>
        <pc:spChg chg="mod">
          <ac:chgData name="Mucklow Darren (Staff)" userId="8e59ca1c-6b4b-435e-9886-d435788b9330" providerId="ADAL" clId="{28C84262-5794-44DD-BD06-CEF3836792C8}" dt="2024-05-06T13:53:08.311" v="2200" actId="1076"/>
          <ac:spMkLst>
            <pc:docMk/>
            <pc:sldMk cId="2710886567" sldId="317"/>
            <ac:spMk id="12" creationId="{46D62667-C12E-42A0-9F35-1F9B12C17DD6}"/>
          </ac:spMkLst>
        </pc:spChg>
        <pc:spChg chg="mod">
          <ac:chgData name="Mucklow Darren (Staff)" userId="8e59ca1c-6b4b-435e-9886-d435788b9330" providerId="ADAL" clId="{28C84262-5794-44DD-BD06-CEF3836792C8}" dt="2024-05-06T13:53:27.718" v="2211" actId="1076"/>
          <ac:spMkLst>
            <pc:docMk/>
            <pc:sldMk cId="2710886567" sldId="317"/>
            <ac:spMk id="13" creationId="{EC1DE6E0-993D-45A0-8770-8DA8E253953F}"/>
          </ac:spMkLst>
        </pc:spChg>
        <pc:spChg chg="mod">
          <ac:chgData name="Mucklow Darren (Staff)" userId="8e59ca1c-6b4b-435e-9886-d435788b9330" providerId="ADAL" clId="{28C84262-5794-44DD-BD06-CEF3836792C8}" dt="2024-05-06T13:53:44.284" v="2222" actId="1076"/>
          <ac:spMkLst>
            <pc:docMk/>
            <pc:sldMk cId="2710886567" sldId="317"/>
            <ac:spMk id="14" creationId="{DB81E378-8226-492D-8E9F-AFF3A6141225}"/>
          </ac:spMkLst>
        </pc:spChg>
        <pc:spChg chg="add mod">
          <ac:chgData name="Mucklow Darren (Staff)" userId="8e59ca1c-6b4b-435e-9886-d435788b9330" providerId="ADAL" clId="{28C84262-5794-44DD-BD06-CEF3836792C8}" dt="2024-05-06T13:55:13.196" v="2236" actId="14100"/>
          <ac:spMkLst>
            <pc:docMk/>
            <pc:sldMk cId="2710886567" sldId="317"/>
            <ac:spMk id="15" creationId="{5AB588BB-381B-48A0-BDA5-BD527DCCD2B4}"/>
          </ac:spMkLst>
        </pc:spChg>
        <pc:spChg chg="mod">
          <ac:chgData name="Mucklow Darren (Staff)" userId="8e59ca1c-6b4b-435e-9886-d435788b9330" providerId="ADAL" clId="{28C84262-5794-44DD-BD06-CEF3836792C8}" dt="2024-05-06T13:52:09.982" v="2150" actId="14100"/>
          <ac:spMkLst>
            <pc:docMk/>
            <pc:sldMk cId="2710886567" sldId="317"/>
            <ac:spMk id="16" creationId="{BD1A00A7-C535-48D2-8E2D-B50B00B3F3F4}"/>
          </ac:spMkLst>
        </pc:spChg>
        <pc:spChg chg="add mod">
          <ac:chgData name="Mucklow Darren (Staff)" userId="8e59ca1c-6b4b-435e-9886-d435788b9330" providerId="ADAL" clId="{28C84262-5794-44DD-BD06-CEF3836792C8}" dt="2024-05-06T13:52:36.402" v="2188" actId="1076"/>
          <ac:spMkLst>
            <pc:docMk/>
            <pc:sldMk cId="2710886567" sldId="317"/>
            <ac:spMk id="17" creationId="{E4F0CCA9-81CB-48BE-A757-67C6F6A931BF}"/>
          </ac:spMkLst>
        </pc:spChg>
        <pc:spChg chg="add del mod">
          <ac:chgData name="Mucklow Darren (Staff)" userId="8e59ca1c-6b4b-435e-9886-d435788b9330" providerId="ADAL" clId="{28C84262-5794-44DD-BD06-CEF3836792C8}" dt="2024-05-06T13:55:54.328" v="2255" actId="1076"/>
          <ac:spMkLst>
            <pc:docMk/>
            <pc:sldMk cId="2710886567" sldId="317"/>
            <ac:spMk id="18" creationId="{B6C563D3-21BC-4E7F-A28C-B506A84E7BDC}"/>
          </ac:spMkLst>
        </pc:spChg>
        <pc:spChg chg="add mod">
          <ac:chgData name="Mucklow Darren (Staff)" userId="8e59ca1c-6b4b-435e-9886-d435788b9330" providerId="ADAL" clId="{28C84262-5794-44DD-BD06-CEF3836792C8}" dt="2024-05-06T13:56:55.429" v="2273" actId="1076"/>
          <ac:spMkLst>
            <pc:docMk/>
            <pc:sldMk cId="2710886567" sldId="317"/>
            <ac:spMk id="19" creationId="{76B50C4E-0C94-41E1-B407-142B27E86515}"/>
          </ac:spMkLst>
        </pc:spChg>
        <pc:spChg chg="add mod">
          <ac:chgData name="Mucklow Darren (Staff)" userId="8e59ca1c-6b4b-435e-9886-d435788b9330" providerId="ADAL" clId="{28C84262-5794-44DD-BD06-CEF3836792C8}" dt="2024-05-06T13:57:15.173" v="2291" actId="1035"/>
          <ac:spMkLst>
            <pc:docMk/>
            <pc:sldMk cId="2710886567" sldId="317"/>
            <ac:spMk id="20" creationId="{E7F5C654-33A5-4F75-9BDD-389EA3E782AA}"/>
          </ac:spMkLst>
        </pc:spChg>
        <pc:spChg chg="add mod">
          <ac:chgData name="Mucklow Darren (Staff)" userId="8e59ca1c-6b4b-435e-9886-d435788b9330" providerId="ADAL" clId="{28C84262-5794-44DD-BD06-CEF3836792C8}" dt="2024-05-06T13:57:44.465" v="2308" actId="1076"/>
          <ac:spMkLst>
            <pc:docMk/>
            <pc:sldMk cId="2710886567" sldId="317"/>
            <ac:spMk id="21" creationId="{FF1267D1-F495-45DE-B70F-28E01A95946A}"/>
          </ac:spMkLst>
        </pc:spChg>
        <pc:spChg chg="del">
          <ac:chgData name="Mucklow Darren (Staff)" userId="8e59ca1c-6b4b-435e-9886-d435788b9330" providerId="ADAL" clId="{28C84262-5794-44DD-BD06-CEF3836792C8}" dt="2024-05-06T13:55:41.310" v="2246" actId="478"/>
          <ac:spMkLst>
            <pc:docMk/>
            <pc:sldMk cId="2710886567" sldId="317"/>
            <ac:spMk id="22" creationId="{EE9DB05D-162D-4C18-AF5E-7ABF6A36470B}"/>
          </ac:spMkLst>
        </pc:spChg>
        <pc:spChg chg="mod">
          <ac:chgData name="Mucklow Darren (Staff)" userId="8e59ca1c-6b4b-435e-9886-d435788b9330" providerId="ADAL" clId="{28C84262-5794-44DD-BD06-CEF3836792C8}" dt="2024-05-06T13:56:35.750" v="2266" actId="1076"/>
          <ac:spMkLst>
            <pc:docMk/>
            <pc:sldMk cId="2710886567" sldId="317"/>
            <ac:spMk id="23" creationId="{135A40F3-8338-49A4-B338-A7E1C1941E53}"/>
          </ac:spMkLst>
        </pc:spChg>
        <pc:spChg chg="del mod">
          <ac:chgData name="Mucklow Darren (Staff)" userId="8e59ca1c-6b4b-435e-9886-d435788b9330" providerId="ADAL" clId="{28C84262-5794-44DD-BD06-CEF3836792C8}" dt="2024-05-06T13:56:38.187" v="2267" actId="478"/>
          <ac:spMkLst>
            <pc:docMk/>
            <pc:sldMk cId="2710886567" sldId="317"/>
            <ac:spMk id="24" creationId="{1DF38166-BBFD-452E-84F0-59B6A473855C}"/>
          </ac:spMkLst>
        </pc:spChg>
        <pc:spChg chg="del mod">
          <ac:chgData name="Mucklow Darren (Staff)" userId="8e59ca1c-6b4b-435e-9886-d435788b9330" providerId="ADAL" clId="{28C84262-5794-44DD-BD06-CEF3836792C8}" dt="2024-05-06T13:56:39.819" v="2268" actId="478"/>
          <ac:spMkLst>
            <pc:docMk/>
            <pc:sldMk cId="2710886567" sldId="317"/>
            <ac:spMk id="25" creationId="{F1951D1A-7B3F-4510-B298-4FF08682FFB8}"/>
          </ac:spMkLst>
        </pc:spChg>
        <pc:spChg chg="mod">
          <ac:chgData name="Mucklow Darren (Staff)" userId="8e59ca1c-6b4b-435e-9886-d435788b9330" providerId="ADAL" clId="{28C84262-5794-44DD-BD06-CEF3836792C8}" dt="2024-05-06T13:56:07.883" v="2259" actId="14100"/>
          <ac:spMkLst>
            <pc:docMk/>
            <pc:sldMk cId="2710886567" sldId="317"/>
            <ac:spMk id="26" creationId="{883A74F8-B5D2-429B-A008-3BBA6598AFAB}"/>
          </ac:spMkLst>
        </pc:spChg>
        <pc:spChg chg="mod">
          <ac:chgData name="Mucklow Darren (Staff)" userId="8e59ca1c-6b4b-435e-9886-d435788b9330" providerId="ADAL" clId="{28C84262-5794-44DD-BD06-CEF3836792C8}" dt="2024-05-06T14:08:47.662" v="2393"/>
          <ac:spMkLst>
            <pc:docMk/>
            <pc:sldMk cId="2710886567" sldId="317"/>
            <ac:spMk id="28" creationId="{77552100-ED15-416A-9588-EC1F00604631}"/>
          </ac:spMkLst>
        </pc:spChg>
        <pc:spChg chg="mod">
          <ac:chgData name="Mucklow Darren (Staff)" userId="8e59ca1c-6b4b-435e-9886-d435788b9330" providerId="ADAL" clId="{28C84262-5794-44DD-BD06-CEF3836792C8}" dt="2024-05-06T14:08:47.662" v="2393"/>
          <ac:spMkLst>
            <pc:docMk/>
            <pc:sldMk cId="2710886567" sldId="317"/>
            <ac:spMk id="29" creationId="{A59A6775-7AB8-4D49-AD13-1BD88451AF10}"/>
          </ac:spMkLst>
        </pc:spChg>
        <pc:spChg chg="mod">
          <ac:chgData name="Mucklow Darren (Staff)" userId="8e59ca1c-6b4b-435e-9886-d435788b9330" providerId="ADAL" clId="{28C84262-5794-44DD-BD06-CEF3836792C8}" dt="2024-05-06T14:08:47.662" v="2393"/>
          <ac:spMkLst>
            <pc:docMk/>
            <pc:sldMk cId="2710886567" sldId="317"/>
            <ac:spMk id="30" creationId="{6343775D-8094-49CA-830D-E4A9C39F3218}"/>
          </ac:spMkLst>
        </pc:spChg>
        <pc:grpChg chg="add mod">
          <ac:chgData name="Mucklow Darren (Staff)" userId="8e59ca1c-6b4b-435e-9886-d435788b9330" providerId="ADAL" clId="{28C84262-5794-44DD-BD06-CEF3836792C8}" dt="2024-05-06T14:08:55.567" v="2394" actId="1076"/>
          <ac:grpSpMkLst>
            <pc:docMk/>
            <pc:sldMk cId="2710886567" sldId="317"/>
            <ac:grpSpMk id="27" creationId="{6DC41C25-3CCD-4A91-9E64-A6E74669F5B9}"/>
          </ac:grpSpMkLst>
        </pc:grpChg>
      </pc:sldChg>
      <pc:sldChg chg="addSp delSp modSp add mod delAnim modAnim">
        <pc:chgData name="Mucklow Darren (Staff)" userId="8e59ca1c-6b4b-435e-9886-d435788b9330" providerId="ADAL" clId="{28C84262-5794-44DD-BD06-CEF3836792C8}" dt="2024-05-06T11:17:45.715" v="1826"/>
        <pc:sldMkLst>
          <pc:docMk/>
          <pc:sldMk cId="2125959774" sldId="318"/>
        </pc:sldMkLst>
        <pc:spChg chg="add mod">
          <ac:chgData name="Mucklow Darren (Staff)" userId="8e59ca1c-6b4b-435e-9886-d435788b9330" providerId="ADAL" clId="{28C84262-5794-44DD-BD06-CEF3836792C8}" dt="2024-05-06T11:14:32.042" v="1707" actId="1037"/>
          <ac:spMkLst>
            <pc:docMk/>
            <pc:sldMk cId="2125959774" sldId="318"/>
            <ac:spMk id="9" creationId="{F8867E33-9FE3-4AEF-9570-FE9B9CC4DBE8}"/>
          </ac:spMkLst>
        </pc:spChg>
        <pc:spChg chg="add mod">
          <ac:chgData name="Mucklow Darren (Staff)" userId="8e59ca1c-6b4b-435e-9886-d435788b9330" providerId="ADAL" clId="{28C84262-5794-44DD-BD06-CEF3836792C8}" dt="2024-05-06T11:14:32.042" v="1707" actId="1037"/>
          <ac:spMkLst>
            <pc:docMk/>
            <pc:sldMk cId="2125959774" sldId="318"/>
            <ac:spMk id="10" creationId="{BBD3F059-231C-4A30-B70F-7D469D2B503E}"/>
          </ac:spMkLst>
        </pc:spChg>
        <pc:spChg chg="mod">
          <ac:chgData name="Mucklow Darren (Staff)" userId="8e59ca1c-6b4b-435e-9886-d435788b9330" providerId="ADAL" clId="{28C84262-5794-44DD-BD06-CEF3836792C8}" dt="2024-05-06T11:11:49.446" v="1602" actId="14100"/>
          <ac:spMkLst>
            <pc:docMk/>
            <pc:sldMk cId="2125959774" sldId="318"/>
            <ac:spMk id="11" creationId="{2BF6B688-9C8B-4E2C-8773-D96E73CBBA97}"/>
          </ac:spMkLst>
        </pc:spChg>
        <pc:spChg chg="mod">
          <ac:chgData name="Mucklow Darren (Staff)" userId="8e59ca1c-6b4b-435e-9886-d435788b9330" providerId="ADAL" clId="{28C84262-5794-44DD-BD06-CEF3836792C8}" dt="2024-05-06T11:14:32.042" v="1707" actId="1037"/>
          <ac:spMkLst>
            <pc:docMk/>
            <pc:sldMk cId="2125959774" sldId="318"/>
            <ac:spMk id="12" creationId="{46D62667-C12E-42A0-9F35-1F9B12C17DD6}"/>
          </ac:spMkLst>
        </pc:spChg>
        <pc:spChg chg="add mod">
          <ac:chgData name="Mucklow Darren (Staff)" userId="8e59ca1c-6b4b-435e-9886-d435788b9330" providerId="ADAL" clId="{28C84262-5794-44DD-BD06-CEF3836792C8}" dt="2024-05-06T11:14:32.042" v="1707" actId="1037"/>
          <ac:spMkLst>
            <pc:docMk/>
            <pc:sldMk cId="2125959774" sldId="318"/>
            <ac:spMk id="13" creationId="{88822B9F-0A97-4FFA-860A-328AD859F6E6}"/>
          </ac:spMkLst>
        </pc:spChg>
        <pc:spChg chg="add mod">
          <ac:chgData name="Mucklow Darren (Staff)" userId="8e59ca1c-6b4b-435e-9886-d435788b9330" providerId="ADAL" clId="{28C84262-5794-44DD-BD06-CEF3836792C8}" dt="2024-05-06T11:15:19.891" v="1763" actId="1076"/>
          <ac:spMkLst>
            <pc:docMk/>
            <pc:sldMk cId="2125959774" sldId="318"/>
            <ac:spMk id="14" creationId="{E7B45BAB-6541-4A07-83DD-C881CAED71E7}"/>
          </ac:spMkLst>
        </pc:spChg>
        <pc:spChg chg="del mod">
          <ac:chgData name="Mucklow Darren (Staff)" userId="8e59ca1c-6b4b-435e-9886-d435788b9330" providerId="ADAL" clId="{28C84262-5794-44DD-BD06-CEF3836792C8}" dt="2024-05-06T11:12:51.639" v="1615" actId="478"/>
          <ac:spMkLst>
            <pc:docMk/>
            <pc:sldMk cId="2125959774" sldId="318"/>
            <ac:spMk id="15" creationId="{0F702273-4088-4B57-89DB-B9277EE17B9A}"/>
          </ac:spMkLst>
        </pc:spChg>
        <pc:spChg chg="mod">
          <ac:chgData name="Mucklow Darren (Staff)" userId="8e59ca1c-6b4b-435e-9886-d435788b9330" providerId="ADAL" clId="{28C84262-5794-44DD-BD06-CEF3836792C8}" dt="2024-05-06T11:12:14.286" v="1606" actId="20577"/>
          <ac:spMkLst>
            <pc:docMk/>
            <pc:sldMk cId="2125959774" sldId="318"/>
            <ac:spMk id="16" creationId="{BD1A00A7-C535-48D2-8E2D-B50B00B3F3F4}"/>
          </ac:spMkLst>
        </pc:spChg>
        <pc:spChg chg="del">
          <ac:chgData name="Mucklow Darren (Staff)" userId="8e59ca1c-6b4b-435e-9886-d435788b9330" providerId="ADAL" clId="{28C84262-5794-44DD-BD06-CEF3836792C8}" dt="2024-05-06T11:12:53.233" v="1616" actId="478"/>
          <ac:spMkLst>
            <pc:docMk/>
            <pc:sldMk cId="2125959774" sldId="318"/>
            <ac:spMk id="17" creationId="{8A490B4A-12EF-408D-9F59-6BAB20BBB329}"/>
          </ac:spMkLst>
        </pc:spChg>
        <pc:spChg chg="add mod">
          <ac:chgData name="Mucklow Darren (Staff)" userId="8e59ca1c-6b4b-435e-9886-d435788b9330" providerId="ADAL" clId="{28C84262-5794-44DD-BD06-CEF3836792C8}" dt="2024-05-06T11:16:07.670" v="1780" actId="113"/>
          <ac:spMkLst>
            <pc:docMk/>
            <pc:sldMk cId="2125959774" sldId="318"/>
            <ac:spMk id="18" creationId="{296A4773-435E-46C8-8B41-03A7965186A1}"/>
          </ac:spMkLst>
        </pc:spChg>
        <pc:spChg chg="add mod">
          <ac:chgData name="Mucklow Darren (Staff)" userId="8e59ca1c-6b4b-435e-9886-d435788b9330" providerId="ADAL" clId="{28C84262-5794-44DD-BD06-CEF3836792C8}" dt="2024-05-06T11:16:38.141" v="1795" actId="1076"/>
          <ac:spMkLst>
            <pc:docMk/>
            <pc:sldMk cId="2125959774" sldId="318"/>
            <ac:spMk id="19" creationId="{E6556DF9-E1A5-4936-ADB5-BE63110F9E6D}"/>
          </ac:spMkLst>
        </pc:spChg>
        <pc:spChg chg="add mod">
          <ac:chgData name="Mucklow Darren (Staff)" userId="8e59ca1c-6b4b-435e-9886-d435788b9330" providerId="ADAL" clId="{28C84262-5794-44DD-BD06-CEF3836792C8}" dt="2024-05-06T11:17:11.929" v="1801" actId="1076"/>
          <ac:spMkLst>
            <pc:docMk/>
            <pc:sldMk cId="2125959774" sldId="318"/>
            <ac:spMk id="20" creationId="{328F2058-245D-45CA-8681-7CF16EB3864A}"/>
          </ac:spMkLst>
        </pc:spChg>
        <pc:spChg chg="add mod">
          <ac:chgData name="Mucklow Darren (Staff)" userId="8e59ca1c-6b4b-435e-9886-d435788b9330" providerId="ADAL" clId="{28C84262-5794-44DD-BD06-CEF3836792C8}" dt="2024-05-06T11:17:30.749" v="1822" actId="1076"/>
          <ac:spMkLst>
            <pc:docMk/>
            <pc:sldMk cId="2125959774" sldId="318"/>
            <ac:spMk id="21" creationId="{61808AAE-0E69-4DE1-AC65-5353442C70D8}"/>
          </ac:spMkLst>
        </pc:spChg>
      </pc:sldChg>
      <pc:sldChg chg="modSp add mod modAnim">
        <pc:chgData name="Mucklow Darren (Staff)" userId="8e59ca1c-6b4b-435e-9886-d435788b9330" providerId="ADAL" clId="{28C84262-5794-44DD-BD06-CEF3836792C8}" dt="2024-05-06T14:22:08.145" v="2454" actId="207"/>
        <pc:sldMkLst>
          <pc:docMk/>
          <pc:sldMk cId="3979750978" sldId="319"/>
        </pc:sldMkLst>
        <pc:spChg chg="mod">
          <ac:chgData name="Mucklow Darren (Staff)" userId="8e59ca1c-6b4b-435e-9886-d435788b9330" providerId="ADAL" clId="{28C84262-5794-44DD-BD06-CEF3836792C8}" dt="2024-05-06T14:22:08.145" v="2454" actId="207"/>
          <ac:spMkLst>
            <pc:docMk/>
            <pc:sldMk cId="3979750978" sldId="319"/>
            <ac:spMk id="2" creationId="{00000000-0000-0000-0000-000000000000}"/>
          </ac:spMkLst>
        </pc:spChg>
        <pc:spChg chg="mod">
          <ac:chgData name="Mucklow Darren (Staff)" userId="8e59ca1c-6b4b-435e-9886-d435788b9330" providerId="ADAL" clId="{28C84262-5794-44DD-BD06-CEF3836792C8}" dt="2024-05-06T14:05:45.776" v="2391" actId="20577"/>
          <ac:spMkLst>
            <pc:docMk/>
            <pc:sldMk cId="3979750978" sldId="319"/>
            <ac:spMk id="6" creationId="{00000000-0000-0000-0000-000000000000}"/>
          </ac:spMkLst>
        </pc:spChg>
      </pc:sldChg>
      <pc:sldChg chg="addSp delSp modSp add mod delAnim modAnim">
        <pc:chgData name="Mucklow Darren (Staff)" userId="8e59ca1c-6b4b-435e-9886-d435788b9330" providerId="ADAL" clId="{28C84262-5794-44DD-BD06-CEF3836792C8}" dt="2024-05-06T14:24:18.884" v="2543" actId="20577"/>
        <pc:sldMkLst>
          <pc:docMk/>
          <pc:sldMk cId="3154243" sldId="320"/>
        </pc:sldMkLst>
        <pc:spChg chg="mod">
          <ac:chgData name="Mucklow Darren (Staff)" userId="8e59ca1c-6b4b-435e-9886-d435788b9330" providerId="ADAL" clId="{28C84262-5794-44DD-BD06-CEF3836792C8}" dt="2024-05-06T14:23:00.001" v="2521" actId="6549"/>
          <ac:spMkLst>
            <pc:docMk/>
            <pc:sldMk cId="3154243" sldId="320"/>
            <ac:spMk id="2" creationId="{00000000-0000-0000-0000-000000000000}"/>
          </ac:spMkLst>
        </pc:spChg>
        <pc:spChg chg="add mod">
          <ac:chgData name="Mucklow Darren (Staff)" userId="8e59ca1c-6b4b-435e-9886-d435788b9330" providerId="ADAL" clId="{28C84262-5794-44DD-BD06-CEF3836792C8}" dt="2024-05-06T14:24:18.884" v="2543" actId="20577"/>
          <ac:spMkLst>
            <pc:docMk/>
            <pc:sldMk cId="3154243" sldId="320"/>
            <ac:spMk id="4" creationId="{AAF5246E-7D1F-4A53-B3E3-D58866D251DB}"/>
          </ac:spMkLst>
        </pc:spChg>
        <pc:spChg chg="add del mod">
          <ac:chgData name="Mucklow Darren (Staff)" userId="8e59ca1c-6b4b-435e-9886-d435788b9330" providerId="ADAL" clId="{28C84262-5794-44DD-BD06-CEF3836792C8}" dt="2024-05-06T14:23:51.308" v="2526" actId="478"/>
          <ac:spMkLst>
            <pc:docMk/>
            <pc:sldMk cId="3154243" sldId="320"/>
            <ac:spMk id="7" creationId="{18D53DD3-27DC-494F-B50A-50E9E288EACD}"/>
          </ac:spMkLst>
        </pc:spChg>
        <pc:spChg chg="add mod">
          <ac:chgData name="Mucklow Darren (Staff)" userId="8e59ca1c-6b4b-435e-9886-d435788b9330" providerId="ADAL" clId="{28C84262-5794-44DD-BD06-CEF3836792C8}" dt="2024-05-06T14:23:43.043" v="2525" actId="1076"/>
          <ac:spMkLst>
            <pc:docMk/>
            <pc:sldMk cId="3154243" sldId="320"/>
            <ac:spMk id="9" creationId="{CF3BD1A8-6679-4C88-824F-A776850B878B}"/>
          </ac:spMkLst>
        </pc:spChg>
        <pc:spChg chg="add mod">
          <ac:chgData name="Mucklow Darren (Staff)" userId="8e59ca1c-6b4b-435e-9886-d435788b9330" providerId="ADAL" clId="{28C84262-5794-44DD-BD06-CEF3836792C8}" dt="2024-05-06T14:24:07.009" v="2528" actId="1076"/>
          <ac:spMkLst>
            <pc:docMk/>
            <pc:sldMk cId="3154243" sldId="320"/>
            <ac:spMk id="11" creationId="{9B0B0699-E146-4D69-9633-9C8E860B3E62}"/>
          </ac:spMkLst>
        </pc:spChg>
        <pc:picChg chg="add del mod">
          <ac:chgData name="Mucklow Darren (Staff)" userId="8e59ca1c-6b4b-435e-9886-d435788b9330" providerId="ADAL" clId="{28C84262-5794-44DD-BD06-CEF3836792C8}" dt="2024-05-06T14:23:51.308" v="2526" actId="478"/>
          <ac:picMkLst>
            <pc:docMk/>
            <pc:sldMk cId="3154243" sldId="320"/>
            <ac:picMk id="5" creationId="{7FE9AD44-14EC-4FE8-AA6F-0B7D19A3E12E}"/>
          </ac:picMkLst>
        </pc:picChg>
        <pc:picChg chg="add mod">
          <ac:chgData name="Mucklow Darren (Staff)" userId="8e59ca1c-6b4b-435e-9886-d435788b9330" providerId="ADAL" clId="{28C84262-5794-44DD-BD06-CEF3836792C8}" dt="2024-05-06T14:23:43.043" v="2525" actId="1076"/>
          <ac:picMkLst>
            <pc:docMk/>
            <pc:sldMk cId="3154243" sldId="320"/>
            <ac:picMk id="8" creationId="{A85D514D-B076-4DEF-BCF4-5DF80562E3AE}"/>
          </ac:picMkLst>
        </pc:picChg>
        <pc:picChg chg="add mod">
          <ac:chgData name="Mucklow Darren (Staff)" userId="8e59ca1c-6b4b-435e-9886-d435788b9330" providerId="ADAL" clId="{28C84262-5794-44DD-BD06-CEF3836792C8}" dt="2024-05-06T14:24:07.009" v="2528" actId="1076"/>
          <ac:picMkLst>
            <pc:docMk/>
            <pc:sldMk cId="3154243" sldId="320"/>
            <ac:picMk id="10" creationId="{D041E9E5-0433-4B5C-B0BD-8EFD34B0B062}"/>
          </ac:picMkLst>
        </pc:picChg>
      </pc:sldChg>
      <pc:sldChg chg="addSp delSp modSp add mod modAnim">
        <pc:chgData name="Mucklow Darren (Staff)" userId="8e59ca1c-6b4b-435e-9886-d435788b9330" providerId="ADAL" clId="{28C84262-5794-44DD-BD06-CEF3836792C8}" dt="2024-05-06T14:42:06.489" v="2756" actId="20577"/>
        <pc:sldMkLst>
          <pc:docMk/>
          <pc:sldMk cId="2374336889" sldId="321"/>
        </pc:sldMkLst>
        <pc:spChg chg="del">
          <ac:chgData name="Mucklow Darren (Staff)" userId="8e59ca1c-6b4b-435e-9886-d435788b9330" providerId="ADAL" clId="{28C84262-5794-44DD-BD06-CEF3836792C8}" dt="2024-05-06T14:34:24.508" v="2544" actId="478"/>
          <ac:spMkLst>
            <pc:docMk/>
            <pc:sldMk cId="2374336889" sldId="321"/>
            <ac:spMk id="2" creationId="{00000000-0000-0000-0000-000000000000}"/>
          </ac:spMkLst>
        </pc:spChg>
        <pc:spChg chg="add mod">
          <ac:chgData name="Mucklow Darren (Staff)" userId="8e59ca1c-6b4b-435e-9886-d435788b9330" providerId="ADAL" clId="{28C84262-5794-44DD-BD06-CEF3836792C8}" dt="2024-05-06T14:35:18.487" v="2550" actId="20577"/>
          <ac:spMkLst>
            <pc:docMk/>
            <pc:sldMk cId="2374336889" sldId="321"/>
            <ac:spMk id="4" creationId="{0D3F68AA-E590-4F06-A467-8D508B1F3429}"/>
          </ac:spMkLst>
        </pc:spChg>
        <pc:spChg chg="add mod">
          <ac:chgData name="Mucklow Darren (Staff)" userId="8e59ca1c-6b4b-435e-9886-d435788b9330" providerId="ADAL" clId="{28C84262-5794-44DD-BD06-CEF3836792C8}" dt="2024-05-06T14:35:56.947" v="2611" actId="1076"/>
          <ac:spMkLst>
            <pc:docMk/>
            <pc:sldMk cId="2374336889" sldId="321"/>
            <ac:spMk id="7" creationId="{9266B3C0-6941-42CA-938A-1AB0F830DDC8}"/>
          </ac:spMkLst>
        </pc:spChg>
        <pc:spChg chg="add mod">
          <ac:chgData name="Mucklow Darren (Staff)" userId="8e59ca1c-6b4b-435e-9886-d435788b9330" providerId="ADAL" clId="{28C84262-5794-44DD-BD06-CEF3836792C8}" dt="2024-05-06T14:42:06.489" v="2756" actId="20577"/>
          <ac:spMkLst>
            <pc:docMk/>
            <pc:sldMk cId="2374336889" sldId="321"/>
            <ac:spMk id="8" creationId="{DA1B2E95-B608-49C1-AF9E-419DC7FF7705}"/>
          </ac:spMkLst>
        </pc:spChg>
        <pc:spChg chg="add mod">
          <ac:chgData name="Mucklow Darren (Staff)" userId="8e59ca1c-6b4b-435e-9886-d435788b9330" providerId="ADAL" clId="{28C84262-5794-44DD-BD06-CEF3836792C8}" dt="2024-05-06T14:36:30.217" v="2627" actId="1076"/>
          <ac:spMkLst>
            <pc:docMk/>
            <pc:sldMk cId="2374336889" sldId="321"/>
            <ac:spMk id="9" creationId="{CEE11E86-A90E-4F73-8361-2FAD9CE784AD}"/>
          </ac:spMkLst>
        </pc:spChg>
        <pc:spChg chg="add mod">
          <ac:chgData name="Mucklow Darren (Staff)" userId="8e59ca1c-6b4b-435e-9886-d435788b9330" providerId="ADAL" clId="{28C84262-5794-44DD-BD06-CEF3836792C8}" dt="2024-05-06T14:40:45.741" v="2731" actId="20577"/>
          <ac:spMkLst>
            <pc:docMk/>
            <pc:sldMk cId="2374336889" sldId="321"/>
            <ac:spMk id="10" creationId="{590FAB47-FDBE-4D26-BE72-4F900A0A021D}"/>
          </ac:spMkLst>
        </pc:spChg>
        <pc:spChg chg="add mod">
          <ac:chgData name="Mucklow Darren (Staff)" userId="8e59ca1c-6b4b-435e-9886-d435788b9330" providerId="ADAL" clId="{28C84262-5794-44DD-BD06-CEF3836792C8}" dt="2024-05-06T14:40:11.821" v="2661" actId="16959"/>
          <ac:spMkLst>
            <pc:docMk/>
            <pc:sldMk cId="2374336889" sldId="321"/>
            <ac:spMk id="11" creationId="{24E802E7-A56F-4A79-A815-C845F2DAC908}"/>
          </ac:spMkLst>
        </pc:spChg>
        <pc:spChg chg="add mod">
          <ac:chgData name="Mucklow Darren (Staff)" userId="8e59ca1c-6b4b-435e-9886-d435788b9330" providerId="ADAL" clId="{28C84262-5794-44DD-BD06-CEF3836792C8}" dt="2024-05-06T14:39:52.779" v="2659" actId="1076"/>
          <ac:spMkLst>
            <pc:docMk/>
            <pc:sldMk cId="2374336889" sldId="321"/>
            <ac:spMk id="15" creationId="{64C0BF5B-6F78-4366-AAD5-93DB89A81AAF}"/>
          </ac:spMkLst>
        </pc:spChg>
        <pc:picChg chg="add mod">
          <ac:chgData name="Mucklow Darren (Staff)" userId="8e59ca1c-6b4b-435e-9886-d435788b9330" providerId="ADAL" clId="{28C84262-5794-44DD-BD06-CEF3836792C8}" dt="2024-05-06T14:35:56.947" v="2611" actId="1076"/>
          <ac:picMkLst>
            <pc:docMk/>
            <pc:sldMk cId="2374336889" sldId="321"/>
            <ac:picMk id="5" creationId="{A6341524-0682-4D01-8689-7B97F962A3E0}"/>
          </ac:picMkLst>
        </pc:picChg>
        <pc:picChg chg="add del mod">
          <ac:chgData name="Mucklow Darren (Staff)" userId="8e59ca1c-6b4b-435e-9886-d435788b9330" providerId="ADAL" clId="{28C84262-5794-44DD-BD06-CEF3836792C8}" dt="2024-05-06T14:39:21.438" v="2637" actId="478"/>
          <ac:picMkLst>
            <pc:docMk/>
            <pc:sldMk cId="2374336889" sldId="321"/>
            <ac:picMk id="12" creationId="{603228D1-AE9A-436F-AF73-B8A40036EE62}"/>
          </ac:picMkLst>
        </pc:picChg>
        <pc:picChg chg="add mod">
          <ac:chgData name="Mucklow Darren (Staff)" userId="8e59ca1c-6b4b-435e-9886-d435788b9330" providerId="ADAL" clId="{28C84262-5794-44DD-BD06-CEF3836792C8}" dt="2024-05-06T14:39:36.421" v="2644" actId="1076"/>
          <ac:picMkLst>
            <pc:docMk/>
            <pc:sldMk cId="2374336889" sldId="321"/>
            <ac:picMk id="14" creationId="{A0B8E0B0-780D-4C4B-85BF-43FC855DF389}"/>
          </ac:picMkLst>
        </pc:picChg>
      </pc:sldChg>
      <pc:sldChg chg="add del">
        <pc:chgData name="Mucklow Darren (Staff)" userId="8e59ca1c-6b4b-435e-9886-d435788b9330" providerId="ADAL" clId="{28C84262-5794-44DD-BD06-CEF3836792C8}" dt="2024-05-06T14:23:19.823" v="2523"/>
        <pc:sldMkLst>
          <pc:docMk/>
          <pc:sldMk cId="2138357754" sldId="322"/>
        </pc:sldMkLst>
      </pc:sldChg>
    </pc:docChg>
  </pc:docChgLst>
  <pc:docChgLst>
    <pc:chgData name="Mucklow Darren (Staff)" userId="8e59ca1c-6b4b-435e-9886-d435788b9330" providerId="ADAL" clId="{8A73F9CC-3D1B-44C4-A5FF-636227E168E5}"/>
    <pc:docChg chg="undo custSel addSld modSld">
      <pc:chgData name="Mucklow Darren (Staff)" userId="8e59ca1c-6b4b-435e-9886-d435788b9330" providerId="ADAL" clId="{8A73F9CC-3D1B-44C4-A5FF-636227E168E5}" dt="2024-06-29T11:28:22.309" v="1189" actId="571"/>
      <pc:docMkLst>
        <pc:docMk/>
      </pc:docMkLst>
      <pc:sldChg chg="addSp delSp modSp mod delAnim modAnim">
        <pc:chgData name="Mucklow Darren (Staff)" userId="8e59ca1c-6b4b-435e-9886-d435788b9330" providerId="ADAL" clId="{8A73F9CC-3D1B-44C4-A5FF-636227E168E5}" dt="2024-06-29T09:58:54.690" v="290" actId="20577"/>
        <pc:sldMkLst>
          <pc:docMk/>
          <pc:sldMk cId="989069675" sldId="313"/>
        </pc:sldMkLst>
        <pc:spChg chg="mod">
          <ac:chgData name="Mucklow Darren (Staff)" userId="8e59ca1c-6b4b-435e-9886-d435788b9330" providerId="ADAL" clId="{8A73F9CC-3D1B-44C4-A5FF-636227E168E5}" dt="2024-06-29T09:51:52.508" v="57" actId="20577"/>
          <ac:spMkLst>
            <pc:docMk/>
            <pc:sldMk cId="989069675" sldId="313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8A73F9CC-3D1B-44C4-A5FF-636227E168E5}" dt="2024-06-29T09:52:54.544" v="162" actId="1076"/>
          <ac:spMkLst>
            <pc:docMk/>
            <pc:sldMk cId="989069675" sldId="313"/>
            <ac:spMk id="18" creationId="{06BB08DC-F8F2-42D0-8828-735F99804E7C}"/>
          </ac:spMkLst>
        </pc:spChg>
        <pc:spChg chg="del">
          <ac:chgData name="Mucklow Darren (Staff)" userId="8e59ca1c-6b4b-435e-9886-d435788b9330" providerId="ADAL" clId="{8A73F9CC-3D1B-44C4-A5FF-636227E168E5}" dt="2024-06-29T09:51:56.960" v="58" actId="478"/>
          <ac:spMkLst>
            <pc:docMk/>
            <pc:sldMk cId="989069675" sldId="313"/>
            <ac:spMk id="19" creationId="{8C2016FA-A6B6-4C50-B2F5-511979136D29}"/>
          </ac:spMkLst>
        </pc:spChg>
        <pc:spChg chg="del">
          <ac:chgData name="Mucklow Darren (Staff)" userId="8e59ca1c-6b4b-435e-9886-d435788b9330" providerId="ADAL" clId="{8A73F9CC-3D1B-44C4-A5FF-636227E168E5}" dt="2024-06-29T09:51:56.960" v="58" actId="478"/>
          <ac:spMkLst>
            <pc:docMk/>
            <pc:sldMk cId="989069675" sldId="313"/>
            <ac:spMk id="20" creationId="{CB035937-10FD-4608-91A2-81460B65C13F}"/>
          </ac:spMkLst>
        </pc:spChg>
        <pc:spChg chg="del">
          <ac:chgData name="Mucklow Darren (Staff)" userId="8e59ca1c-6b4b-435e-9886-d435788b9330" providerId="ADAL" clId="{8A73F9CC-3D1B-44C4-A5FF-636227E168E5}" dt="2024-06-29T09:52:57.583" v="163" actId="478"/>
          <ac:spMkLst>
            <pc:docMk/>
            <pc:sldMk cId="989069675" sldId="313"/>
            <ac:spMk id="21" creationId="{A4A133FF-BF16-4738-822C-968D69F4A5A3}"/>
          </ac:spMkLst>
        </pc:spChg>
        <pc:spChg chg="del">
          <ac:chgData name="Mucklow Darren (Staff)" userId="8e59ca1c-6b4b-435e-9886-d435788b9330" providerId="ADAL" clId="{8A73F9CC-3D1B-44C4-A5FF-636227E168E5}" dt="2024-06-29T09:52:57.583" v="163" actId="478"/>
          <ac:spMkLst>
            <pc:docMk/>
            <pc:sldMk cId="989069675" sldId="313"/>
            <ac:spMk id="22" creationId="{1D124E6D-532E-4D76-8DBD-A950F7B5B6C7}"/>
          </ac:spMkLst>
        </pc:spChg>
        <pc:spChg chg="del">
          <ac:chgData name="Mucklow Darren (Staff)" userId="8e59ca1c-6b4b-435e-9886-d435788b9330" providerId="ADAL" clId="{8A73F9CC-3D1B-44C4-A5FF-636227E168E5}" dt="2024-06-29T09:52:34.554" v="144" actId="478"/>
          <ac:spMkLst>
            <pc:docMk/>
            <pc:sldMk cId="989069675" sldId="313"/>
            <ac:spMk id="23" creationId="{CFB22849-1555-4B0B-93EA-FE40923568A4}"/>
          </ac:spMkLst>
        </pc:spChg>
        <pc:spChg chg="mod">
          <ac:chgData name="Mucklow Darren (Staff)" userId="8e59ca1c-6b4b-435e-9886-d435788b9330" providerId="ADAL" clId="{8A73F9CC-3D1B-44C4-A5FF-636227E168E5}" dt="2024-06-29T09:57:15.279" v="213" actId="20577"/>
          <ac:spMkLst>
            <pc:docMk/>
            <pc:sldMk cId="989069675" sldId="313"/>
            <ac:spMk id="24" creationId="{AE81BDA2-1A04-4600-A102-7C3565E3B2B3}"/>
          </ac:spMkLst>
        </pc:spChg>
        <pc:spChg chg="del">
          <ac:chgData name="Mucklow Darren (Staff)" userId="8e59ca1c-6b4b-435e-9886-d435788b9330" providerId="ADAL" clId="{8A73F9CC-3D1B-44C4-A5FF-636227E168E5}" dt="2024-06-29T09:52:34.554" v="144" actId="478"/>
          <ac:spMkLst>
            <pc:docMk/>
            <pc:sldMk cId="989069675" sldId="313"/>
            <ac:spMk id="25" creationId="{6B364A08-7BE3-42CD-9C43-46AA5097A266}"/>
          </ac:spMkLst>
        </pc:spChg>
        <pc:spChg chg="del">
          <ac:chgData name="Mucklow Darren (Staff)" userId="8e59ca1c-6b4b-435e-9886-d435788b9330" providerId="ADAL" clId="{8A73F9CC-3D1B-44C4-A5FF-636227E168E5}" dt="2024-06-29T09:52:34.554" v="144" actId="478"/>
          <ac:spMkLst>
            <pc:docMk/>
            <pc:sldMk cId="989069675" sldId="313"/>
            <ac:spMk id="26" creationId="{F27C22C9-94FD-4AA8-8553-325674885797}"/>
          </ac:spMkLst>
        </pc:spChg>
        <pc:spChg chg="mod">
          <ac:chgData name="Mucklow Darren (Staff)" userId="8e59ca1c-6b4b-435e-9886-d435788b9330" providerId="ADAL" clId="{8A73F9CC-3D1B-44C4-A5FF-636227E168E5}" dt="2024-06-29T09:57:31.788" v="220" actId="20577"/>
          <ac:spMkLst>
            <pc:docMk/>
            <pc:sldMk cId="989069675" sldId="313"/>
            <ac:spMk id="27" creationId="{9B0DB330-3627-4E98-B599-5D7A3EBEB257}"/>
          </ac:spMkLst>
        </pc:spChg>
        <pc:spChg chg="del">
          <ac:chgData name="Mucklow Darren (Staff)" userId="8e59ca1c-6b4b-435e-9886-d435788b9330" providerId="ADAL" clId="{8A73F9CC-3D1B-44C4-A5FF-636227E168E5}" dt="2024-06-29T09:57:43.527" v="223" actId="478"/>
          <ac:spMkLst>
            <pc:docMk/>
            <pc:sldMk cId="989069675" sldId="313"/>
            <ac:spMk id="28" creationId="{4ECDAAD1-6130-43D9-921D-C8DFC579DF46}"/>
          </ac:spMkLst>
        </pc:spChg>
        <pc:spChg chg="add mod">
          <ac:chgData name="Mucklow Darren (Staff)" userId="8e59ca1c-6b4b-435e-9886-d435788b9330" providerId="ADAL" clId="{8A73F9CC-3D1B-44C4-A5FF-636227E168E5}" dt="2024-06-29T09:52:28.284" v="143" actId="120"/>
          <ac:spMkLst>
            <pc:docMk/>
            <pc:sldMk cId="989069675" sldId="313"/>
            <ac:spMk id="29" creationId="{F9997430-BED2-443E-BDDE-F778890BD903}"/>
          </ac:spMkLst>
        </pc:spChg>
        <pc:spChg chg="add mod">
          <ac:chgData name="Mucklow Darren (Staff)" userId="8e59ca1c-6b4b-435e-9886-d435788b9330" providerId="ADAL" clId="{8A73F9CC-3D1B-44C4-A5FF-636227E168E5}" dt="2024-06-29T09:53:30.984" v="188" actId="1037"/>
          <ac:spMkLst>
            <pc:docMk/>
            <pc:sldMk cId="989069675" sldId="313"/>
            <ac:spMk id="30" creationId="{1E7F293B-903A-4F60-B319-F41054B1ED14}"/>
          </ac:spMkLst>
        </pc:spChg>
        <pc:spChg chg="add mod">
          <ac:chgData name="Mucklow Darren (Staff)" userId="8e59ca1c-6b4b-435e-9886-d435788b9330" providerId="ADAL" clId="{8A73F9CC-3D1B-44C4-A5FF-636227E168E5}" dt="2024-06-29T09:53:59.398" v="199" actId="1076"/>
          <ac:spMkLst>
            <pc:docMk/>
            <pc:sldMk cId="989069675" sldId="313"/>
            <ac:spMk id="31" creationId="{5DF825B4-F0C8-4FCD-8221-18DBE42ABA49}"/>
          </ac:spMkLst>
        </pc:spChg>
        <pc:spChg chg="add mod">
          <ac:chgData name="Mucklow Darren (Staff)" userId="8e59ca1c-6b4b-435e-9886-d435788b9330" providerId="ADAL" clId="{8A73F9CC-3D1B-44C4-A5FF-636227E168E5}" dt="2024-06-29T09:56:58.933" v="208" actId="20577"/>
          <ac:spMkLst>
            <pc:docMk/>
            <pc:sldMk cId="989069675" sldId="313"/>
            <ac:spMk id="32" creationId="{58924F79-8FE4-4B71-BC3A-5580E7F62AB3}"/>
          </ac:spMkLst>
        </pc:spChg>
        <pc:spChg chg="add mod">
          <ac:chgData name="Mucklow Darren (Staff)" userId="8e59ca1c-6b4b-435e-9886-d435788b9330" providerId="ADAL" clId="{8A73F9CC-3D1B-44C4-A5FF-636227E168E5}" dt="2024-06-29T09:58:23.902" v="279" actId="27636"/>
          <ac:spMkLst>
            <pc:docMk/>
            <pc:sldMk cId="989069675" sldId="313"/>
            <ac:spMk id="33" creationId="{36A3BDF1-2E2B-452D-B03F-1DE2A95FC383}"/>
          </ac:spMkLst>
        </pc:spChg>
        <pc:spChg chg="add mod">
          <ac:chgData name="Mucklow Darren (Staff)" userId="8e59ca1c-6b4b-435e-9886-d435788b9330" providerId="ADAL" clId="{8A73F9CC-3D1B-44C4-A5FF-636227E168E5}" dt="2024-06-29T09:58:54.690" v="290" actId="20577"/>
          <ac:spMkLst>
            <pc:docMk/>
            <pc:sldMk cId="989069675" sldId="313"/>
            <ac:spMk id="34" creationId="{842B2B7F-5A3F-4740-882C-46DF8CD8A9F6}"/>
          </ac:spMkLst>
        </pc:spChg>
      </pc:sldChg>
      <pc:sldChg chg="addSp delSp modSp mod delAnim modAnim">
        <pc:chgData name="Mucklow Darren (Staff)" userId="8e59ca1c-6b4b-435e-9886-d435788b9330" providerId="ADAL" clId="{8A73F9CC-3D1B-44C4-A5FF-636227E168E5}" dt="2024-06-29T10:11:27.489" v="784" actId="13822"/>
        <pc:sldMkLst>
          <pc:docMk/>
          <pc:sldMk cId="1065483150" sldId="318"/>
        </pc:sldMkLst>
        <pc:spChg chg="del mod">
          <ac:chgData name="Mucklow Darren (Staff)" userId="8e59ca1c-6b4b-435e-9886-d435788b9330" providerId="ADAL" clId="{8A73F9CC-3D1B-44C4-A5FF-636227E168E5}" dt="2024-06-29T10:02:09.965" v="423" actId="478"/>
          <ac:spMkLst>
            <pc:docMk/>
            <pc:sldMk cId="1065483150" sldId="318"/>
            <ac:spMk id="4" creationId="{D18FB84A-F2E1-4D4B-96F7-CDFFD7058986}"/>
          </ac:spMkLst>
        </pc:spChg>
        <pc:spChg chg="del">
          <ac:chgData name="Mucklow Darren (Staff)" userId="8e59ca1c-6b4b-435e-9886-d435788b9330" providerId="ADAL" clId="{8A73F9CC-3D1B-44C4-A5FF-636227E168E5}" dt="2024-06-29T10:02:09.965" v="423" actId="478"/>
          <ac:spMkLst>
            <pc:docMk/>
            <pc:sldMk cId="1065483150" sldId="318"/>
            <ac:spMk id="5" creationId="{309CFC8E-BB69-40A6-B830-7DBBD07928F2}"/>
          </ac:spMkLst>
        </pc:spChg>
        <pc:spChg chg="mod">
          <ac:chgData name="Mucklow Darren (Staff)" userId="8e59ca1c-6b4b-435e-9886-d435788b9330" providerId="ADAL" clId="{8A73F9CC-3D1B-44C4-A5FF-636227E168E5}" dt="2024-06-29T09:59:35.466" v="321" actId="20577"/>
          <ac:spMkLst>
            <pc:docMk/>
            <pc:sldMk cId="1065483150" sldId="318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8A73F9CC-3D1B-44C4-A5FF-636227E168E5}" dt="2024-06-29T10:02:09.965" v="423" actId="478"/>
          <ac:spMkLst>
            <pc:docMk/>
            <pc:sldMk cId="1065483150" sldId="318"/>
            <ac:spMk id="7" creationId="{39AB9AC4-AE59-4C80-8A26-6DB903D3FCC8}"/>
          </ac:spMkLst>
        </pc:spChg>
        <pc:spChg chg="add mod">
          <ac:chgData name="Mucklow Darren (Staff)" userId="8e59ca1c-6b4b-435e-9886-d435788b9330" providerId="ADAL" clId="{8A73F9CC-3D1B-44C4-A5FF-636227E168E5}" dt="2024-06-29T10:10:11.911" v="762" actId="20577"/>
          <ac:spMkLst>
            <pc:docMk/>
            <pc:sldMk cId="1065483150" sldId="318"/>
            <ac:spMk id="8" creationId="{AC469056-DC92-4BD4-BD14-475C362F18F7}"/>
          </ac:spMkLst>
        </pc:spChg>
        <pc:spChg chg="add del mod">
          <ac:chgData name="Mucklow Darren (Staff)" userId="8e59ca1c-6b4b-435e-9886-d435788b9330" providerId="ADAL" clId="{8A73F9CC-3D1B-44C4-A5FF-636227E168E5}" dt="2024-06-29T10:10:47.907" v="768" actId="478"/>
          <ac:spMkLst>
            <pc:docMk/>
            <pc:sldMk cId="1065483150" sldId="318"/>
            <ac:spMk id="9" creationId="{C12816C5-EE1D-4F16-AE8C-4BD0B413CCFE}"/>
          </ac:spMkLst>
        </pc:spChg>
        <pc:spChg chg="add mod">
          <ac:chgData name="Mucklow Darren (Staff)" userId="8e59ca1c-6b4b-435e-9886-d435788b9330" providerId="ADAL" clId="{8A73F9CC-3D1B-44C4-A5FF-636227E168E5}" dt="2024-06-29T10:05:13.298" v="472" actId="13822"/>
          <ac:spMkLst>
            <pc:docMk/>
            <pc:sldMk cId="1065483150" sldId="318"/>
            <ac:spMk id="19" creationId="{9F25DB69-063F-4638-A8B6-9892288E7B46}"/>
          </ac:spMkLst>
        </pc:spChg>
        <pc:spChg chg="add mod">
          <ac:chgData name="Mucklow Darren (Staff)" userId="8e59ca1c-6b4b-435e-9886-d435788b9330" providerId="ADAL" clId="{8A73F9CC-3D1B-44C4-A5FF-636227E168E5}" dt="2024-06-29T10:05:25.415" v="478" actId="1037"/>
          <ac:spMkLst>
            <pc:docMk/>
            <pc:sldMk cId="1065483150" sldId="318"/>
            <ac:spMk id="20" creationId="{9AA0E9AF-AE97-4668-A5EE-B2691C8E8EE0}"/>
          </ac:spMkLst>
        </pc:spChg>
        <pc:spChg chg="add mod">
          <ac:chgData name="Mucklow Darren (Staff)" userId="8e59ca1c-6b4b-435e-9886-d435788b9330" providerId="ADAL" clId="{8A73F9CC-3D1B-44C4-A5FF-636227E168E5}" dt="2024-06-29T10:05:34.414" v="489" actId="1037"/>
          <ac:spMkLst>
            <pc:docMk/>
            <pc:sldMk cId="1065483150" sldId="318"/>
            <ac:spMk id="21" creationId="{55EA7B9A-A30B-46AF-9398-F9D72CAB88FC}"/>
          </ac:spMkLst>
        </pc:spChg>
        <pc:spChg chg="add mod">
          <ac:chgData name="Mucklow Darren (Staff)" userId="8e59ca1c-6b4b-435e-9886-d435788b9330" providerId="ADAL" clId="{8A73F9CC-3D1B-44C4-A5FF-636227E168E5}" dt="2024-06-29T10:05:45.700" v="502" actId="1037"/>
          <ac:spMkLst>
            <pc:docMk/>
            <pc:sldMk cId="1065483150" sldId="318"/>
            <ac:spMk id="22" creationId="{E7D17B59-EAFF-45FC-BA40-2F574A83D5CB}"/>
          </ac:spMkLst>
        </pc:spChg>
        <pc:spChg chg="add mod">
          <ac:chgData name="Mucklow Darren (Staff)" userId="8e59ca1c-6b4b-435e-9886-d435788b9330" providerId="ADAL" clId="{8A73F9CC-3D1B-44C4-A5FF-636227E168E5}" dt="2024-06-29T10:11:27.489" v="784" actId="13822"/>
          <ac:spMkLst>
            <pc:docMk/>
            <pc:sldMk cId="1065483150" sldId="318"/>
            <ac:spMk id="25" creationId="{EB74BC5F-8670-4735-BCA0-39235B8CDD93}"/>
          </ac:spMkLst>
        </pc:spChg>
        <pc:graphicFrameChg chg="add mod modGraphic">
          <ac:chgData name="Mucklow Darren (Staff)" userId="8e59ca1c-6b4b-435e-9886-d435788b9330" providerId="ADAL" clId="{8A73F9CC-3D1B-44C4-A5FF-636227E168E5}" dt="2024-06-29T10:03:32.699" v="442"/>
          <ac:graphicFrameMkLst>
            <pc:docMk/>
            <pc:sldMk cId="1065483150" sldId="318"/>
            <ac:graphicFrameMk id="2" creationId="{A21FE001-87F8-4F8A-AF7A-3B09025EEBEB}"/>
          </ac:graphicFrameMkLst>
        </pc:graphicFrameChg>
        <pc:graphicFrameChg chg="add del mod">
          <ac:chgData name="Mucklow Darren (Staff)" userId="8e59ca1c-6b4b-435e-9886-d435788b9330" providerId="ADAL" clId="{8A73F9CC-3D1B-44C4-A5FF-636227E168E5}" dt="2024-06-29T10:02:57.302" v="433"/>
          <ac:graphicFrameMkLst>
            <pc:docMk/>
            <pc:sldMk cId="1065483150" sldId="318"/>
            <ac:graphicFrameMk id="3" creationId="{5C7B7DF0-6F28-46AA-87B0-9742E1D5C1C8}"/>
          </ac:graphicFrameMkLst>
        </pc:graphicFrameChg>
        <pc:graphicFrameChg chg="add del mod">
          <ac:chgData name="Mucklow Darren (Staff)" userId="8e59ca1c-6b4b-435e-9886-d435788b9330" providerId="ADAL" clId="{8A73F9CC-3D1B-44C4-A5FF-636227E168E5}" dt="2024-06-29T10:03:08.286" v="437"/>
          <ac:graphicFrameMkLst>
            <pc:docMk/>
            <pc:sldMk cId="1065483150" sldId="318"/>
            <ac:graphicFrameMk id="10" creationId="{A3E75221-10F6-4620-88C1-7974D7283DB5}"/>
          </ac:graphicFrameMkLst>
        </pc:graphicFrameChg>
        <pc:graphicFrameChg chg="add del mod">
          <ac:chgData name="Mucklow Darren (Staff)" userId="8e59ca1c-6b4b-435e-9886-d435788b9330" providerId="ADAL" clId="{8A73F9CC-3D1B-44C4-A5FF-636227E168E5}" dt="2024-06-29T10:03:29.191" v="440"/>
          <ac:graphicFrameMkLst>
            <pc:docMk/>
            <pc:sldMk cId="1065483150" sldId="318"/>
            <ac:graphicFrameMk id="11" creationId="{511281FF-532E-43E0-912E-7E17796BC128}"/>
          </ac:graphicFrameMkLst>
        </pc:graphicFrameChg>
        <pc:graphicFrameChg chg="add del mod">
          <ac:chgData name="Mucklow Darren (Staff)" userId="8e59ca1c-6b4b-435e-9886-d435788b9330" providerId="ADAL" clId="{8A73F9CC-3D1B-44C4-A5FF-636227E168E5}" dt="2024-06-29T10:03:39.371" v="444"/>
          <ac:graphicFrameMkLst>
            <pc:docMk/>
            <pc:sldMk cId="1065483150" sldId="318"/>
            <ac:graphicFrameMk id="12" creationId="{CFCED951-174E-48DA-B7D3-F3BC10E681EA}"/>
          </ac:graphicFrameMkLst>
        </pc:graphicFrameChg>
        <pc:cxnChg chg="add mod">
          <ac:chgData name="Mucklow Darren (Staff)" userId="8e59ca1c-6b4b-435e-9886-d435788b9330" providerId="ADAL" clId="{8A73F9CC-3D1B-44C4-A5FF-636227E168E5}" dt="2024-06-29T10:04:18.812" v="449" actId="1582"/>
          <ac:cxnSpMkLst>
            <pc:docMk/>
            <pc:sldMk cId="1065483150" sldId="318"/>
            <ac:cxnSpMk id="14" creationId="{53558AFE-F8FF-484B-9179-576EF445B5A8}"/>
          </ac:cxnSpMkLst>
        </pc:cxnChg>
        <pc:cxnChg chg="add mod">
          <ac:chgData name="Mucklow Darren (Staff)" userId="8e59ca1c-6b4b-435e-9886-d435788b9330" providerId="ADAL" clId="{8A73F9CC-3D1B-44C4-A5FF-636227E168E5}" dt="2024-06-29T10:04:37.372" v="454" actId="14100"/>
          <ac:cxnSpMkLst>
            <pc:docMk/>
            <pc:sldMk cId="1065483150" sldId="318"/>
            <ac:cxnSpMk id="15" creationId="{ADDCFFDE-DC7B-4F18-9AE3-DB9AB9BF7EE9}"/>
          </ac:cxnSpMkLst>
        </pc:cxnChg>
        <pc:cxnChg chg="add mod">
          <ac:chgData name="Mucklow Darren (Staff)" userId="8e59ca1c-6b4b-435e-9886-d435788b9330" providerId="ADAL" clId="{8A73F9CC-3D1B-44C4-A5FF-636227E168E5}" dt="2024-06-29T10:06:31.003" v="511" actId="1582"/>
          <ac:cxnSpMkLst>
            <pc:docMk/>
            <pc:sldMk cId="1065483150" sldId="318"/>
            <ac:cxnSpMk id="24" creationId="{DC7610E6-DFBE-4E63-B367-133101127B5E}"/>
          </ac:cxnSpMkLst>
        </pc:cxnChg>
      </pc:sldChg>
      <pc:sldChg chg="addSp delSp modSp mod delAnim modAnim">
        <pc:chgData name="Mucklow Darren (Staff)" userId="8e59ca1c-6b4b-435e-9886-d435788b9330" providerId="ADAL" clId="{8A73F9CC-3D1B-44C4-A5FF-636227E168E5}" dt="2024-06-29T11:28:22.309" v="1189" actId="571"/>
        <pc:sldMkLst>
          <pc:docMk/>
          <pc:sldMk cId="4010354032" sldId="319"/>
        </pc:sldMkLst>
        <pc:spChg chg="del">
          <ac:chgData name="Mucklow Darren (Staff)" userId="8e59ca1c-6b4b-435e-9886-d435788b9330" providerId="ADAL" clId="{8A73F9CC-3D1B-44C4-A5FF-636227E168E5}" dt="2024-06-29T10:26:51.005" v="1029" actId="478"/>
          <ac:spMkLst>
            <pc:docMk/>
            <pc:sldMk cId="4010354032" sldId="319"/>
            <ac:spMk id="5" creationId="{288B8C94-35FD-4836-8DCF-24DA07D29736}"/>
          </ac:spMkLst>
        </pc:spChg>
        <pc:spChg chg="mod">
          <ac:chgData name="Mucklow Darren (Staff)" userId="8e59ca1c-6b4b-435e-9886-d435788b9330" providerId="ADAL" clId="{8A73F9CC-3D1B-44C4-A5FF-636227E168E5}" dt="2024-06-29T10:25:49.777" v="1028" actId="20577"/>
          <ac:spMkLst>
            <pc:docMk/>
            <pc:sldMk cId="4010354032" sldId="319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8A73F9CC-3D1B-44C4-A5FF-636227E168E5}" dt="2024-06-29T10:26:51.005" v="1029" actId="478"/>
          <ac:spMkLst>
            <pc:docMk/>
            <pc:sldMk cId="4010354032" sldId="319"/>
            <ac:spMk id="7" creationId="{6134AF27-5D35-4EF6-93BE-B0D61CFEF006}"/>
          </ac:spMkLst>
        </pc:spChg>
        <pc:spChg chg="add mod">
          <ac:chgData name="Mucklow Darren (Staff)" userId="8e59ca1c-6b4b-435e-9886-d435788b9330" providerId="ADAL" clId="{8A73F9CC-3D1B-44C4-A5FF-636227E168E5}" dt="2024-06-29T11:28:15.436" v="1188" actId="1076"/>
          <ac:spMkLst>
            <pc:docMk/>
            <pc:sldMk cId="4010354032" sldId="319"/>
            <ac:spMk id="13" creationId="{7404C063-C895-484F-B69B-0D3AED3A95AD}"/>
          </ac:spMkLst>
        </pc:spChg>
        <pc:graphicFrameChg chg="add mod">
          <ac:chgData name="Mucklow Darren (Staff)" userId="8e59ca1c-6b4b-435e-9886-d435788b9330" providerId="ADAL" clId="{8A73F9CC-3D1B-44C4-A5FF-636227E168E5}" dt="2024-06-29T10:28:43.282" v="1030"/>
          <ac:graphicFrameMkLst>
            <pc:docMk/>
            <pc:sldMk cId="4010354032" sldId="319"/>
            <ac:graphicFrameMk id="9" creationId="{ABA6C785-312F-458E-B278-757F6D85BADA}"/>
          </ac:graphicFrameMkLst>
        </pc:graphicFrameChg>
        <pc:picChg chg="del">
          <ac:chgData name="Mucklow Darren (Staff)" userId="8e59ca1c-6b4b-435e-9886-d435788b9330" providerId="ADAL" clId="{8A73F9CC-3D1B-44C4-A5FF-636227E168E5}" dt="2024-06-29T10:26:51.005" v="1029" actId="478"/>
          <ac:picMkLst>
            <pc:docMk/>
            <pc:sldMk cId="4010354032" sldId="319"/>
            <ac:picMk id="4" creationId="{02B10FB5-9A21-42A9-92DF-094DFB7197DD}"/>
          </ac:picMkLst>
        </pc:picChg>
        <pc:picChg chg="del">
          <ac:chgData name="Mucklow Darren (Staff)" userId="8e59ca1c-6b4b-435e-9886-d435788b9330" providerId="ADAL" clId="{8A73F9CC-3D1B-44C4-A5FF-636227E168E5}" dt="2024-06-29T10:26:51.005" v="1029" actId="478"/>
          <ac:picMkLst>
            <pc:docMk/>
            <pc:sldMk cId="4010354032" sldId="319"/>
            <ac:picMk id="8" creationId="{49170D1B-1164-4C81-9F87-4A9998558C66}"/>
          </ac:picMkLst>
        </pc:picChg>
        <pc:cxnChg chg="add mod">
          <ac:chgData name="Mucklow Darren (Staff)" userId="8e59ca1c-6b4b-435e-9886-d435788b9330" providerId="ADAL" clId="{8A73F9CC-3D1B-44C4-A5FF-636227E168E5}" dt="2024-06-29T10:28:43.282" v="1030"/>
          <ac:cxnSpMkLst>
            <pc:docMk/>
            <pc:sldMk cId="4010354032" sldId="319"/>
            <ac:cxnSpMk id="10" creationId="{7FA28133-CB83-4C2D-94A1-E7BE575CBB2D}"/>
          </ac:cxnSpMkLst>
        </pc:cxnChg>
        <pc:cxnChg chg="add mod">
          <ac:chgData name="Mucklow Darren (Staff)" userId="8e59ca1c-6b4b-435e-9886-d435788b9330" providerId="ADAL" clId="{8A73F9CC-3D1B-44C4-A5FF-636227E168E5}" dt="2024-06-29T10:28:43.282" v="1030"/>
          <ac:cxnSpMkLst>
            <pc:docMk/>
            <pc:sldMk cId="4010354032" sldId="319"/>
            <ac:cxnSpMk id="11" creationId="{FA51716D-730B-4377-AFED-403BC75DD5DA}"/>
          </ac:cxnSpMkLst>
        </pc:cxnChg>
        <pc:cxnChg chg="add mod">
          <ac:chgData name="Mucklow Darren (Staff)" userId="8e59ca1c-6b4b-435e-9886-d435788b9330" providerId="ADAL" clId="{8A73F9CC-3D1B-44C4-A5FF-636227E168E5}" dt="2024-06-29T10:33:07.635" v="1128" actId="14100"/>
          <ac:cxnSpMkLst>
            <pc:docMk/>
            <pc:sldMk cId="4010354032" sldId="319"/>
            <ac:cxnSpMk id="12" creationId="{1498C22A-41D9-4465-B186-4DE3A489FB45}"/>
          </ac:cxnSpMkLst>
        </pc:cxnChg>
        <pc:cxnChg chg="add mod">
          <ac:chgData name="Mucklow Darren (Staff)" userId="8e59ca1c-6b4b-435e-9886-d435788b9330" providerId="ADAL" clId="{8A73F9CC-3D1B-44C4-A5FF-636227E168E5}" dt="2024-06-29T11:26:37.679" v="1153" actId="14100"/>
          <ac:cxnSpMkLst>
            <pc:docMk/>
            <pc:sldMk cId="4010354032" sldId="319"/>
            <ac:cxnSpMk id="16" creationId="{171D8570-56E9-47DC-B6A5-7E39D950CB4A}"/>
          </ac:cxnSpMkLst>
        </pc:cxnChg>
        <pc:cxnChg chg="add mod">
          <ac:chgData name="Mucklow Darren (Staff)" userId="8e59ca1c-6b4b-435e-9886-d435788b9330" providerId="ADAL" clId="{8A73F9CC-3D1B-44C4-A5FF-636227E168E5}" dt="2024-06-29T11:28:05.831" v="1186" actId="1035"/>
          <ac:cxnSpMkLst>
            <pc:docMk/>
            <pc:sldMk cId="4010354032" sldId="319"/>
            <ac:cxnSpMk id="20" creationId="{0200A0D0-09D2-4248-B532-4969F07C7B67}"/>
          </ac:cxnSpMkLst>
        </pc:cxnChg>
        <pc:cxnChg chg="add mod">
          <ac:chgData name="Mucklow Darren (Staff)" userId="8e59ca1c-6b4b-435e-9886-d435788b9330" providerId="ADAL" clId="{8A73F9CC-3D1B-44C4-A5FF-636227E168E5}" dt="2024-06-29T11:28:22.309" v="1189" actId="571"/>
          <ac:cxnSpMkLst>
            <pc:docMk/>
            <pc:sldMk cId="4010354032" sldId="319"/>
            <ac:cxnSpMk id="26" creationId="{4AB9B082-F0D2-46F1-800D-761FE93ED412}"/>
          </ac:cxnSpMkLst>
        </pc:cxnChg>
        <pc:cxnChg chg="add mod">
          <ac:chgData name="Mucklow Darren (Staff)" userId="8e59ca1c-6b4b-435e-9886-d435788b9330" providerId="ADAL" clId="{8A73F9CC-3D1B-44C4-A5FF-636227E168E5}" dt="2024-06-29T11:28:22.309" v="1189" actId="571"/>
          <ac:cxnSpMkLst>
            <pc:docMk/>
            <pc:sldMk cId="4010354032" sldId="319"/>
            <ac:cxnSpMk id="27" creationId="{98DAFFEE-5160-4BB0-A681-3A57BEEBEF80}"/>
          </ac:cxnSpMkLst>
        </pc:cxnChg>
        <pc:cxnChg chg="add mod">
          <ac:chgData name="Mucklow Darren (Staff)" userId="8e59ca1c-6b4b-435e-9886-d435788b9330" providerId="ADAL" clId="{8A73F9CC-3D1B-44C4-A5FF-636227E168E5}" dt="2024-06-29T11:28:22.309" v="1189" actId="571"/>
          <ac:cxnSpMkLst>
            <pc:docMk/>
            <pc:sldMk cId="4010354032" sldId="319"/>
            <ac:cxnSpMk id="28" creationId="{7E3460C5-426B-4E8F-B3E0-A477147183D6}"/>
          </ac:cxnSpMkLst>
        </pc:cxnChg>
      </pc:sldChg>
      <pc:sldChg chg="addSp delSp modSp add mod delAnim modAnim">
        <pc:chgData name="Mucklow Darren (Staff)" userId="8e59ca1c-6b4b-435e-9886-d435788b9330" providerId="ADAL" clId="{8A73F9CC-3D1B-44C4-A5FF-636227E168E5}" dt="2024-06-29T10:14:21.771" v="875" actId="478"/>
        <pc:sldMkLst>
          <pc:docMk/>
          <pc:sldMk cId="3236167643" sldId="320"/>
        </pc:sldMkLst>
        <pc:spChg chg="mod">
          <ac:chgData name="Mucklow Darren (Staff)" userId="8e59ca1c-6b4b-435e-9886-d435788b9330" providerId="ADAL" clId="{8A73F9CC-3D1B-44C4-A5FF-636227E168E5}" dt="2024-06-29T10:13:22.006" v="854" actId="20577"/>
          <ac:spMkLst>
            <pc:docMk/>
            <pc:sldMk cId="3236167643" sldId="320"/>
            <ac:spMk id="8" creationId="{AC469056-DC92-4BD4-BD14-475C362F18F7}"/>
          </ac:spMkLst>
        </pc:spChg>
        <pc:spChg chg="del mod">
          <ac:chgData name="Mucklow Darren (Staff)" userId="8e59ca1c-6b4b-435e-9886-d435788b9330" providerId="ADAL" clId="{8A73F9CC-3D1B-44C4-A5FF-636227E168E5}" dt="2024-06-29T10:14:21.771" v="875" actId="478"/>
          <ac:spMkLst>
            <pc:docMk/>
            <pc:sldMk cId="3236167643" sldId="320"/>
            <ac:spMk id="9" creationId="{C12816C5-EE1D-4F16-AE8C-4BD0B413CCFE}"/>
          </ac:spMkLst>
        </pc:spChg>
        <pc:spChg chg="add mod">
          <ac:chgData name="Mucklow Darren (Staff)" userId="8e59ca1c-6b4b-435e-9886-d435788b9330" providerId="ADAL" clId="{8A73F9CC-3D1B-44C4-A5FF-636227E168E5}" dt="2024-06-29T10:12:25.563" v="832" actId="1076"/>
          <ac:spMkLst>
            <pc:docMk/>
            <pc:sldMk cId="3236167643" sldId="320"/>
            <ac:spMk id="13" creationId="{38AA9787-8A78-4470-AD24-F6CB892949FE}"/>
          </ac:spMkLst>
        </pc:spChg>
        <pc:spChg chg="mod">
          <ac:chgData name="Mucklow Darren (Staff)" userId="8e59ca1c-6b4b-435e-9886-d435788b9330" providerId="ADAL" clId="{8A73F9CC-3D1B-44C4-A5FF-636227E168E5}" dt="2024-06-29T10:12:54.379" v="845" actId="1038"/>
          <ac:spMkLst>
            <pc:docMk/>
            <pc:sldMk cId="3236167643" sldId="320"/>
            <ac:spMk id="19" creationId="{9F25DB69-063F-4638-A8B6-9892288E7B46}"/>
          </ac:spMkLst>
        </pc:spChg>
        <pc:spChg chg="mod">
          <ac:chgData name="Mucklow Darren (Staff)" userId="8e59ca1c-6b4b-435e-9886-d435788b9330" providerId="ADAL" clId="{8A73F9CC-3D1B-44C4-A5FF-636227E168E5}" dt="2024-06-29T10:13:33.922" v="859" actId="1036"/>
          <ac:spMkLst>
            <pc:docMk/>
            <pc:sldMk cId="3236167643" sldId="320"/>
            <ac:spMk id="20" creationId="{9AA0E9AF-AE97-4668-A5EE-B2691C8E8EE0}"/>
          </ac:spMkLst>
        </pc:spChg>
        <pc:spChg chg="mod">
          <ac:chgData name="Mucklow Darren (Staff)" userId="8e59ca1c-6b4b-435e-9886-d435788b9330" providerId="ADAL" clId="{8A73F9CC-3D1B-44C4-A5FF-636227E168E5}" dt="2024-06-29T10:13:43.492" v="866" actId="1038"/>
          <ac:spMkLst>
            <pc:docMk/>
            <pc:sldMk cId="3236167643" sldId="320"/>
            <ac:spMk id="21" creationId="{55EA7B9A-A30B-46AF-9398-F9D72CAB88FC}"/>
          </ac:spMkLst>
        </pc:spChg>
        <pc:spChg chg="mod">
          <ac:chgData name="Mucklow Darren (Staff)" userId="8e59ca1c-6b4b-435e-9886-d435788b9330" providerId="ADAL" clId="{8A73F9CC-3D1B-44C4-A5FF-636227E168E5}" dt="2024-06-29T10:13:57.289" v="872" actId="20577"/>
          <ac:spMkLst>
            <pc:docMk/>
            <pc:sldMk cId="3236167643" sldId="320"/>
            <ac:spMk id="22" creationId="{E7D17B59-EAFF-45FC-BA40-2F574A83D5CB}"/>
          </ac:spMkLst>
        </pc:spChg>
        <pc:cxnChg chg="mod">
          <ac:chgData name="Mucklow Darren (Staff)" userId="8e59ca1c-6b4b-435e-9886-d435788b9330" providerId="ADAL" clId="{8A73F9CC-3D1B-44C4-A5FF-636227E168E5}" dt="2024-06-29T10:14:17.117" v="874" actId="1076"/>
          <ac:cxnSpMkLst>
            <pc:docMk/>
            <pc:sldMk cId="3236167643" sldId="320"/>
            <ac:cxnSpMk id="24" creationId="{DC7610E6-DFBE-4E63-B367-133101127B5E}"/>
          </ac:cxnSpMkLst>
        </pc:cxnChg>
      </pc:sldChg>
      <pc:sldChg chg="addSp delSp modSp add mod delAnim modAnim">
        <pc:chgData name="Mucklow Darren (Staff)" userId="8e59ca1c-6b4b-435e-9886-d435788b9330" providerId="ADAL" clId="{8A73F9CC-3D1B-44C4-A5FF-636227E168E5}" dt="2024-06-29T10:24:53.387" v="998" actId="1076"/>
        <pc:sldMkLst>
          <pc:docMk/>
          <pc:sldMk cId="3649817927" sldId="321"/>
        </pc:sldMkLst>
        <pc:spChg chg="mod">
          <ac:chgData name="Mucklow Darren (Staff)" userId="8e59ca1c-6b4b-435e-9886-d435788b9330" providerId="ADAL" clId="{8A73F9CC-3D1B-44C4-A5FF-636227E168E5}" dt="2024-06-29T10:23:13.790" v="966" actId="20577"/>
          <ac:spMkLst>
            <pc:docMk/>
            <pc:sldMk cId="3649817927" sldId="321"/>
            <ac:spMk id="8" creationId="{AC469056-DC92-4BD4-BD14-475C362F18F7}"/>
          </ac:spMkLst>
        </pc:spChg>
        <pc:spChg chg="del mod">
          <ac:chgData name="Mucklow Darren (Staff)" userId="8e59ca1c-6b4b-435e-9886-d435788b9330" providerId="ADAL" clId="{8A73F9CC-3D1B-44C4-A5FF-636227E168E5}" dt="2024-06-29T10:20:33.447" v="877" actId="478"/>
          <ac:spMkLst>
            <pc:docMk/>
            <pc:sldMk cId="3649817927" sldId="321"/>
            <ac:spMk id="9" creationId="{C12816C5-EE1D-4F16-AE8C-4BD0B413CCFE}"/>
          </ac:spMkLst>
        </pc:spChg>
        <pc:spChg chg="add mod">
          <ac:chgData name="Mucklow Darren (Staff)" userId="8e59ca1c-6b4b-435e-9886-d435788b9330" providerId="ADAL" clId="{8A73F9CC-3D1B-44C4-A5FF-636227E168E5}" dt="2024-06-29T10:20:47.961" v="890" actId="404"/>
          <ac:spMkLst>
            <pc:docMk/>
            <pc:sldMk cId="3649817927" sldId="321"/>
            <ac:spMk id="13" creationId="{D24CF794-6460-4D59-B5EF-88B411C78DE6}"/>
          </ac:spMkLst>
        </pc:spChg>
        <pc:spChg chg="mod">
          <ac:chgData name="Mucklow Darren (Staff)" userId="8e59ca1c-6b4b-435e-9886-d435788b9330" providerId="ADAL" clId="{8A73F9CC-3D1B-44C4-A5FF-636227E168E5}" dt="2024-06-29T10:21:43.411" v="915" actId="1035"/>
          <ac:spMkLst>
            <pc:docMk/>
            <pc:sldMk cId="3649817927" sldId="321"/>
            <ac:spMk id="19" creationId="{9F25DB69-063F-4638-A8B6-9892288E7B46}"/>
          </ac:spMkLst>
        </pc:spChg>
        <pc:spChg chg="mod">
          <ac:chgData name="Mucklow Darren (Staff)" userId="8e59ca1c-6b4b-435e-9886-d435788b9330" providerId="ADAL" clId="{8A73F9CC-3D1B-44C4-A5FF-636227E168E5}" dt="2024-06-29T10:23:28.750" v="975" actId="1036"/>
          <ac:spMkLst>
            <pc:docMk/>
            <pc:sldMk cId="3649817927" sldId="321"/>
            <ac:spMk id="20" creationId="{9AA0E9AF-AE97-4668-A5EE-B2691C8E8EE0}"/>
          </ac:spMkLst>
        </pc:spChg>
        <pc:spChg chg="mod">
          <ac:chgData name="Mucklow Darren (Staff)" userId="8e59ca1c-6b4b-435e-9886-d435788b9330" providerId="ADAL" clId="{8A73F9CC-3D1B-44C4-A5FF-636227E168E5}" dt="2024-06-29T10:23:44.858" v="985" actId="1035"/>
          <ac:spMkLst>
            <pc:docMk/>
            <pc:sldMk cId="3649817927" sldId="321"/>
            <ac:spMk id="21" creationId="{55EA7B9A-A30B-46AF-9398-F9D72CAB88FC}"/>
          </ac:spMkLst>
        </pc:spChg>
        <pc:spChg chg="mod">
          <ac:chgData name="Mucklow Darren (Staff)" userId="8e59ca1c-6b4b-435e-9886-d435788b9330" providerId="ADAL" clId="{8A73F9CC-3D1B-44C4-A5FF-636227E168E5}" dt="2024-06-29T10:24:17.149" v="991" actId="1035"/>
          <ac:spMkLst>
            <pc:docMk/>
            <pc:sldMk cId="3649817927" sldId="321"/>
            <ac:spMk id="22" creationId="{E7D17B59-EAFF-45FC-BA40-2F574A83D5CB}"/>
          </ac:spMkLst>
        </pc:spChg>
        <pc:cxnChg chg="mod">
          <ac:chgData name="Mucklow Darren (Staff)" userId="8e59ca1c-6b4b-435e-9886-d435788b9330" providerId="ADAL" clId="{8A73F9CC-3D1B-44C4-A5FF-636227E168E5}" dt="2024-06-29T10:24:53.387" v="998" actId="1076"/>
          <ac:cxnSpMkLst>
            <pc:docMk/>
            <pc:sldMk cId="3649817927" sldId="321"/>
            <ac:cxnSpMk id="24" creationId="{DC7610E6-DFBE-4E63-B367-133101127B5E}"/>
          </ac:cxnSpMkLst>
        </pc:cxnChg>
      </pc:sldChg>
    </pc:docChg>
  </pc:docChgLst>
  <pc:docChgLst>
    <pc:chgData name="Mucklow Darren (Staff)" userId="8e59ca1c-6b4b-435e-9886-d435788b9330" providerId="ADAL" clId="{DF4F3A94-F337-4319-981C-4A043397ADAD}"/>
    <pc:docChg chg="undo custSel addSld delSld modSld">
      <pc:chgData name="Mucklow Darren (Staff)" userId="8e59ca1c-6b4b-435e-9886-d435788b9330" providerId="ADAL" clId="{DF4F3A94-F337-4319-981C-4A043397ADAD}" dt="2023-07-25T09:12:52.267" v="204" actId="20577"/>
      <pc:docMkLst>
        <pc:docMk/>
      </pc:docMkLst>
      <pc:sldChg chg="modAnim">
        <pc:chgData name="Mucklow Darren (Staff)" userId="8e59ca1c-6b4b-435e-9886-d435788b9330" providerId="ADAL" clId="{DF4F3A94-F337-4319-981C-4A043397ADAD}" dt="2023-07-25T08:57:58.289" v="155"/>
        <pc:sldMkLst>
          <pc:docMk/>
          <pc:sldMk cId="1691334756" sldId="271"/>
        </pc:sldMkLst>
      </pc:sldChg>
      <pc:sldChg chg="modSp add del modAnim">
        <pc:chgData name="Mucklow Darren (Staff)" userId="8e59ca1c-6b4b-435e-9886-d435788b9330" providerId="ADAL" clId="{DF4F3A94-F337-4319-981C-4A043397ADAD}" dt="2023-07-25T08:55:36.959" v="151"/>
        <pc:sldMkLst>
          <pc:docMk/>
          <pc:sldMk cId="2560104069" sldId="297"/>
        </pc:sldMkLst>
        <pc:spChg chg="mod">
          <ac:chgData name="Mucklow Darren (Staff)" userId="8e59ca1c-6b4b-435e-9886-d435788b9330" providerId="ADAL" clId="{DF4F3A94-F337-4319-981C-4A043397ADAD}" dt="2023-07-25T08:55:15.371" v="147" actId="20577"/>
          <ac:spMkLst>
            <pc:docMk/>
            <pc:sldMk cId="2560104069" sldId="297"/>
            <ac:spMk id="3" creationId="{08423FF3-04B5-476E-A64C-A7122CF96D75}"/>
          </ac:spMkLst>
        </pc:spChg>
      </pc:sldChg>
      <pc:sldChg chg="del">
        <pc:chgData name="Mucklow Darren (Staff)" userId="8e59ca1c-6b4b-435e-9886-d435788b9330" providerId="ADAL" clId="{DF4F3A94-F337-4319-981C-4A043397ADAD}" dt="2023-07-25T09:08:42.660" v="158" actId="2696"/>
        <pc:sldMkLst>
          <pc:docMk/>
          <pc:sldMk cId="333949080" sldId="301"/>
        </pc:sldMkLst>
      </pc:sldChg>
      <pc:sldChg chg="delSp modSp delAnim modAnim">
        <pc:chgData name="Mucklow Darren (Staff)" userId="8e59ca1c-6b4b-435e-9886-d435788b9330" providerId="ADAL" clId="{DF4F3A94-F337-4319-981C-4A043397ADAD}" dt="2023-07-25T09:12:52.267" v="204" actId="20577"/>
        <pc:sldMkLst>
          <pc:docMk/>
          <pc:sldMk cId="3692862712" sldId="304"/>
        </pc:sldMkLst>
        <pc:spChg chg="del">
          <ac:chgData name="Mucklow Darren (Staff)" userId="8e59ca1c-6b4b-435e-9886-d435788b9330" providerId="ADAL" clId="{DF4F3A94-F337-4319-981C-4A043397ADAD}" dt="2023-07-25T09:09:15.477" v="163" actId="478"/>
          <ac:spMkLst>
            <pc:docMk/>
            <pc:sldMk cId="3692862712" sldId="304"/>
            <ac:spMk id="2" creationId="{79CE3250-05F0-4F20-ACEE-40BEC9A0F4EE}"/>
          </ac:spMkLst>
        </pc:spChg>
        <pc:spChg chg="mod">
          <ac:chgData name="Mucklow Darren (Staff)" userId="8e59ca1c-6b4b-435e-9886-d435788b9330" providerId="ADAL" clId="{DF4F3A94-F337-4319-981C-4A043397ADAD}" dt="2023-07-25T09:09:37.127" v="168" actId="1076"/>
          <ac:spMkLst>
            <pc:docMk/>
            <pc:sldMk cId="3692862712" sldId="304"/>
            <ac:spMk id="3" creationId="{F2AA4260-BC72-4FE5-BD42-BEC670CD09AA}"/>
          </ac:spMkLst>
        </pc:spChg>
        <pc:spChg chg="mod">
          <ac:chgData name="Mucklow Darren (Staff)" userId="8e59ca1c-6b4b-435e-9886-d435788b9330" providerId="ADAL" clId="{DF4F3A94-F337-4319-981C-4A043397ADAD}" dt="2023-07-25T09:09:46.332" v="174" actId="6549"/>
          <ac:spMkLst>
            <pc:docMk/>
            <pc:sldMk cId="3692862712" sldId="304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DF4F3A94-F337-4319-981C-4A043397ADAD}" dt="2023-07-25T09:12:10.446" v="193" actId="1037"/>
          <ac:spMkLst>
            <pc:docMk/>
            <pc:sldMk cId="3692862712" sldId="304"/>
            <ac:spMk id="7" creationId="{A05E1C25-008F-4704-ADEE-C19A40F8AEE9}"/>
          </ac:spMkLst>
        </pc:spChg>
        <pc:spChg chg="mod">
          <ac:chgData name="Mucklow Darren (Staff)" userId="8e59ca1c-6b4b-435e-9886-d435788b9330" providerId="ADAL" clId="{DF4F3A94-F337-4319-981C-4A043397ADAD}" dt="2023-07-25T09:11:51.675" v="189" actId="6549"/>
          <ac:spMkLst>
            <pc:docMk/>
            <pc:sldMk cId="3692862712" sldId="304"/>
            <ac:spMk id="8" creationId="{D1CB95E4-46F4-47B4-986A-762F1F3088E0}"/>
          </ac:spMkLst>
        </pc:spChg>
        <pc:spChg chg="mod">
          <ac:chgData name="Mucklow Darren (Staff)" userId="8e59ca1c-6b4b-435e-9886-d435788b9330" providerId="ADAL" clId="{DF4F3A94-F337-4319-981C-4A043397ADAD}" dt="2023-07-25T09:12:43.618" v="200" actId="20577"/>
          <ac:spMkLst>
            <pc:docMk/>
            <pc:sldMk cId="3692862712" sldId="304"/>
            <ac:spMk id="9" creationId="{09A625E9-4559-4649-B788-C611265BFA83}"/>
          </ac:spMkLst>
        </pc:spChg>
        <pc:spChg chg="del">
          <ac:chgData name="Mucklow Darren (Staff)" userId="8e59ca1c-6b4b-435e-9886-d435788b9330" providerId="ADAL" clId="{DF4F3A94-F337-4319-981C-4A043397ADAD}" dt="2023-07-25T09:02:03.086" v="156" actId="478"/>
          <ac:spMkLst>
            <pc:docMk/>
            <pc:sldMk cId="3692862712" sldId="304"/>
            <ac:spMk id="10" creationId="{68837174-286C-49B6-994F-B0649DAB44E3}"/>
          </ac:spMkLst>
        </pc:spChg>
        <pc:spChg chg="mod">
          <ac:chgData name="Mucklow Darren (Staff)" userId="8e59ca1c-6b4b-435e-9886-d435788b9330" providerId="ADAL" clId="{DF4F3A94-F337-4319-981C-4A043397ADAD}" dt="2023-07-25T09:12:52.267" v="204" actId="20577"/>
          <ac:spMkLst>
            <pc:docMk/>
            <pc:sldMk cId="3692862712" sldId="304"/>
            <ac:spMk id="11" creationId="{944000B0-1E2A-49D4-B047-99FC8C6E0775}"/>
          </ac:spMkLst>
        </pc:spChg>
        <pc:spChg chg="del">
          <ac:chgData name="Mucklow Darren (Staff)" userId="8e59ca1c-6b4b-435e-9886-d435788b9330" providerId="ADAL" clId="{DF4F3A94-F337-4319-981C-4A043397ADAD}" dt="2023-07-25T09:11:29.718" v="180" actId="478"/>
          <ac:spMkLst>
            <pc:docMk/>
            <pc:sldMk cId="3692862712" sldId="304"/>
            <ac:spMk id="12" creationId="{38A81192-8EFA-451D-96BE-FC90CA95D4F6}"/>
          </ac:spMkLst>
        </pc:spChg>
      </pc:sldChg>
      <pc:sldChg chg="add">
        <pc:chgData name="Mucklow Darren (Staff)" userId="8e59ca1c-6b4b-435e-9886-d435788b9330" providerId="ADAL" clId="{DF4F3A94-F337-4319-981C-4A043397ADAD}" dt="2023-07-25T09:08:39.630" v="157"/>
        <pc:sldMkLst>
          <pc:docMk/>
          <pc:sldMk cId="4122723813" sldId="30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4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10.png"/><Relationship Id="rId4" Type="http://schemas.openxmlformats.org/officeDocument/2006/relationships/image" Target="../media/image20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50.png"/><Relationship Id="rId4" Type="http://schemas.openxmlformats.org/officeDocument/2006/relationships/image" Target="../media/image24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2" Type="http://schemas.openxmlformats.org/officeDocument/2006/relationships/image" Target="../media/image27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Lesson slides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Topic E2.11: Sketching curves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3: Sketching cubic graphs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6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Example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85145-85C0-4D59-B1D5-ADBA866884F7}"/>
              </a:ext>
            </a:extLst>
          </p:cNvPr>
          <p:cNvSpPr/>
          <p:nvPr/>
        </p:nvSpPr>
        <p:spPr>
          <a:xfrm>
            <a:off x="226358" y="1504803"/>
            <a:ext cx="61904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Sketch the graph of 	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1DF7E-74FC-4037-82B4-908B8B459FF5}"/>
              </a:ext>
            </a:extLst>
          </p:cNvPr>
          <p:cNvSpPr txBox="1"/>
          <p:nvPr/>
        </p:nvSpPr>
        <p:spPr>
          <a:xfrm>
            <a:off x="-32656" y="3377727"/>
            <a:ext cx="61286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3428912" y="1456224"/>
                <a:ext cx="509851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</a:rPr>
                      <m:t>𝑦</m:t>
                    </m:r>
                    <m:r>
                      <a:rPr lang="en-GB" sz="280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  <m:r>
                          <a:rPr lang="en-GB" sz="2800" i="1">
                            <a:latin typeface="Cambria Math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8912" y="1456224"/>
                <a:ext cx="5098512" cy="523220"/>
              </a:xfrm>
              <a:prstGeom prst="rect">
                <a:avLst/>
              </a:prstGeom>
              <a:blipFill>
                <a:blip r:embed="rId2"/>
                <a:stretch>
                  <a:fillRect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4532FA-8FCA-4E38-8554-D0DB64B94D90}"/>
                  </a:ext>
                </a:extLst>
              </p:cNvPr>
              <p:cNvSpPr txBox="1"/>
              <p:nvPr/>
            </p:nvSpPr>
            <p:spPr>
              <a:xfrm>
                <a:off x="0" y="4254397"/>
                <a:ext cx="71507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b) Roots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 −2 , 1 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𝑜𝑟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4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4532FA-8FCA-4E38-8554-D0DB64B94D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254397"/>
                <a:ext cx="7150758" cy="461665"/>
              </a:xfrm>
              <a:prstGeom prst="rect">
                <a:avLst/>
              </a:prstGeom>
              <a:blipFill>
                <a:blip r:embed="rId3"/>
                <a:stretch>
                  <a:fillRect l="-1279" t="-11842" b="-27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9CB26B-E983-BEA8-3563-6A02A0A2E12B}"/>
                  </a:ext>
                </a:extLst>
              </p:cNvPr>
              <p:cNvSpPr txBox="1"/>
              <p:nvPr/>
            </p:nvSpPr>
            <p:spPr>
              <a:xfrm>
                <a:off x="0" y="2255455"/>
                <a:ext cx="7232073" cy="1015663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The coefficient of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000" b="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gives us the right shape.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Solving the cubic (once factorised) gives us the </a:t>
                </a:r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roots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Finding the constant term tells us the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9CB26B-E983-BEA8-3563-6A02A0A2E1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55455"/>
                <a:ext cx="7232073" cy="1015663"/>
              </a:xfrm>
              <a:prstGeom prst="rect">
                <a:avLst/>
              </a:prstGeom>
              <a:blipFill>
                <a:blip r:embed="rId4"/>
                <a:stretch>
                  <a:fillRect l="-759" t="-2994" b="-10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AC290C5-DB39-311A-C39C-2D36C44C28D3}"/>
                  </a:ext>
                </a:extLst>
              </p:cNvPr>
              <p:cNvSpPr txBox="1"/>
              <p:nvPr/>
            </p:nvSpPr>
            <p:spPr>
              <a:xfrm>
                <a:off x="0" y="4977608"/>
                <a:ext cx="71507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c) To find the intercept, substitute in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AC290C5-DB39-311A-C39C-2D36C44C28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977608"/>
                <a:ext cx="7150758" cy="461665"/>
              </a:xfrm>
              <a:prstGeom prst="rect">
                <a:avLst/>
              </a:prstGeom>
              <a:blipFill>
                <a:blip r:embed="rId5"/>
                <a:stretch>
                  <a:fillRect l="-1279" t="-12000" b="-29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A349258-AD80-73BE-3643-7FCC1C09F002}"/>
                  </a:ext>
                </a:extLst>
              </p:cNvPr>
              <p:cNvSpPr txBox="1"/>
              <p:nvPr/>
            </p:nvSpPr>
            <p:spPr>
              <a:xfrm>
                <a:off x="404054" y="5699341"/>
                <a:ext cx="71507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When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GB" sz="2400" dirty="0"/>
                  <a:t>,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=(2)(1)(−4)</m:t>
                    </m:r>
                  </m:oMath>
                </a14:m>
                <a:r>
                  <a:rPr lang="en-GB" sz="2400" dirty="0"/>
                  <a:t>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=−</m:t>
                    </m:r>
                  </m:oMath>
                </a14:m>
                <a:r>
                  <a:rPr lang="en-GB" sz="2400" dirty="0"/>
                  <a:t>8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A349258-AD80-73BE-3643-7FCC1C09F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054" y="5699341"/>
                <a:ext cx="7150758" cy="461665"/>
              </a:xfrm>
              <a:prstGeom prst="rect">
                <a:avLst/>
              </a:prstGeom>
              <a:blipFill>
                <a:blip r:embed="rId6"/>
                <a:stretch>
                  <a:fillRect l="-1279" t="-11842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Freeform 23">
            <a:extLst>
              <a:ext uri="{FF2B5EF4-FFF2-40B4-BE49-F238E27FC236}">
                <a16:creationId xmlns:a16="http://schemas.microsoft.com/office/drawing/2014/main" id="{155AC6F3-7E5C-1651-15B0-F694CD020D57}"/>
              </a:ext>
            </a:extLst>
          </p:cNvPr>
          <p:cNvSpPr/>
          <p:nvPr/>
        </p:nvSpPr>
        <p:spPr>
          <a:xfrm flipV="1">
            <a:off x="929276" y="3383817"/>
            <a:ext cx="980207" cy="781245"/>
          </a:xfrm>
          <a:custGeom>
            <a:avLst/>
            <a:gdLst>
              <a:gd name="connsiteX0" fmla="*/ 0 w 1378424"/>
              <a:gd name="connsiteY0" fmla="*/ 2115403 h 2115403"/>
              <a:gd name="connsiteX1" fmla="*/ 409433 w 1378424"/>
              <a:gd name="connsiteY1" fmla="*/ 518615 h 2115403"/>
              <a:gd name="connsiteX2" fmla="*/ 873456 w 1378424"/>
              <a:gd name="connsiteY2" fmla="*/ 1555845 h 2115403"/>
              <a:gd name="connsiteX3" fmla="*/ 1378424 w 1378424"/>
              <a:gd name="connsiteY3" fmla="*/ 0 h 211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424" h="2115403">
                <a:moveTo>
                  <a:pt x="0" y="2115403"/>
                </a:moveTo>
                <a:cubicBezTo>
                  <a:pt x="131928" y="1363639"/>
                  <a:pt x="263857" y="611875"/>
                  <a:pt x="409433" y="518615"/>
                </a:cubicBezTo>
                <a:cubicBezTo>
                  <a:pt x="555009" y="425355"/>
                  <a:pt x="711958" y="1642281"/>
                  <a:pt x="873456" y="1555845"/>
                </a:cubicBezTo>
                <a:cubicBezTo>
                  <a:pt x="1034954" y="1469409"/>
                  <a:pt x="1206689" y="734704"/>
                  <a:pt x="137842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07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Example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85145-85C0-4D59-B1D5-ADBA866884F7}"/>
              </a:ext>
            </a:extLst>
          </p:cNvPr>
          <p:cNvSpPr/>
          <p:nvPr/>
        </p:nvSpPr>
        <p:spPr>
          <a:xfrm>
            <a:off x="226358" y="1504803"/>
            <a:ext cx="61904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Sketch the graph of 	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1DF7E-74FC-4037-82B4-908B8B459FF5}"/>
              </a:ext>
            </a:extLst>
          </p:cNvPr>
          <p:cNvSpPr txBox="1"/>
          <p:nvPr/>
        </p:nvSpPr>
        <p:spPr>
          <a:xfrm>
            <a:off x="0" y="3473152"/>
            <a:ext cx="61286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3428912" y="1456224"/>
                <a:ext cx="509851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</a:rPr>
                      <m:t>𝑦</m:t>
                    </m:r>
                    <m:r>
                      <a:rPr lang="en-GB" sz="280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  <m:r>
                          <a:rPr lang="en-GB" sz="2800" i="1">
                            <a:latin typeface="Cambria Math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8912" y="1456224"/>
                <a:ext cx="5098512" cy="523220"/>
              </a:xfrm>
              <a:prstGeom prst="rect">
                <a:avLst/>
              </a:prstGeom>
              <a:blipFill>
                <a:blip r:embed="rId2"/>
                <a:stretch>
                  <a:fillRect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4532FA-8FCA-4E38-8554-D0DB64B94D90}"/>
                  </a:ext>
                </a:extLst>
              </p:cNvPr>
              <p:cNvSpPr txBox="1"/>
              <p:nvPr/>
            </p:nvSpPr>
            <p:spPr>
              <a:xfrm>
                <a:off x="2081315" y="3430805"/>
                <a:ext cx="71507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b) Roots: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 −2 , 1 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𝑜𝑟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4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4532FA-8FCA-4E38-8554-D0DB64B94D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315" y="3430805"/>
                <a:ext cx="7150758" cy="461665"/>
              </a:xfrm>
              <a:prstGeom prst="rect">
                <a:avLst/>
              </a:prstGeom>
              <a:blipFill>
                <a:blip r:embed="rId3"/>
                <a:stretch>
                  <a:fillRect l="-1279" t="-11842" b="-27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9CB26B-E983-BEA8-3563-6A02A0A2E12B}"/>
                  </a:ext>
                </a:extLst>
              </p:cNvPr>
              <p:cNvSpPr txBox="1"/>
              <p:nvPr/>
            </p:nvSpPr>
            <p:spPr>
              <a:xfrm>
                <a:off x="0" y="2255455"/>
                <a:ext cx="7232073" cy="1015663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The coefficient of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000" b="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gives us the right shape.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Solving the cubic (once factorised) gives us the </a:t>
                </a:r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roots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Finding the constant term tells us the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9CB26B-E983-BEA8-3563-6A02A0A2E1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55455"/>
                <a:ext cx="7232073" cy="1015663"/>
              </a:xfrm>
              <a:prstGeom prst="rect">
                <a:avLst/>
              </a:prstGeom>
              <a:blipFill>
                <a:blip r:embed="rId4"/>
                <a:stretch>
                  <a:fillRect l="-759" t="-2994" b="-10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AC290C5-DB39-311A-C39C-2D36C44C28D3}"/>
                  </a:ext>
                </a:extLst>
              </p:cNvPr>
              <p:cNvSpPr txBox="1"/>
              <p:nvPr/>
            </p:nvSpPr>
            <p:spPr>
              <a:xfrm>
                <a:off x="6052078" y="3388795"/>
                <a:ext cx="495069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400" dirty="0"/>
                  <a:t>intercept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=(0, −8)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AC290C5-DB39-311A-C39C-2D36C44C28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2078" y="3388795"/>
                <a:ext cx="4950692" cy="461665"/>
              </a:xfrm>
              <a:prstGeom prst="rect">
                <a:avLst/>
              </a:prstGeom>
              <a:blipFill>
                <a:blip r:embed="rId5"/>
                <a:stretch>
                  <a:fillRect l="-1970" t="-11842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A81E3183-9016-5986-6AD5-1FD43F7093E2}"/>
              </a:ext>
            </a:extLst>
          </p:cNvPr>
          <p:cNvSpPr txBox="1"/>
          <p:nvPr/>
        </p:nvSpPr>
        <p:spPr>
          <a:xfrm>
            <a:off x="297437" y="4368127"/>
            <a:ext cx="715075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Now we’re ready to sketch.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Draw your axes first.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Add on the roots.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And the y intercept.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Sketch the correct shape.</a:t>
            </a:r>
            <a:endParaRPr lang="en-GB" sz="2400" dirty="0"/>
          </a:p>
        </p:txBody>
      </p:sp>
      <p:sp>
        <p:nvSpPr>
          <p:cNvPr id="5" name="Freeform 23">
            <a:extLst>
              <a:ext uri="{FF2B5EF4-FFF2-40B4-BE49-F238E27FC236}">
                <a16:creationId xmlns:a16="http://schemas.microsoft.com/office/drawing/2014/main" id="{34E2A311-EA9B-92BA-DC29-CC26432EF5A8}"/>
              </a:ext>
            </a:extLst>
          </p:cNvPr>
          <p:cNvSpPr/>
          <p:nvPr/>
        </p:nvSpPr>
        <p:spPr>
          <a:xfrm flipV="1">
            <a:off x="783802" y="3373426"/>
            <a:ext cx="980207" cy="781245"/>
          </a:xfrm>
          <a:custGeom>
            <a:avLst/>
            <a:gdLst>
              <a:gd name="connsiteX0" fmla="*/ 0 w 1378424"/>
              <a:gd name="connsiteY0" fmla="*/ 2115403 h 2115403"/>
              <a:gd name="connsiteX1" fmla="*/ 409433 w 1378424"/>
              <a:gd name="connsiteY1" fmla="*/ 518615 h 2115403"/>
              <a:gd name="connsiteX2" fmla="*/ 873456 w 1378424"/>
              <a:gd name="connsiteY2" fmla="*/ 1555845 h 2115403"/>
              <a:gd name="connsiteX3" fmla="*/ 1378424 w 1378424"/>
              <a:gd name="connsiteY3" fmla="*/ 0 h 211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424" h="2115403">
                <a:moveTo>
                  <a:pt x="0" y="2115403"/>
                </a:moveTo>
                <a:cubicBezTo>
                  <a:pt x="131928" y="1363639"/>
                  <a:pt x="263857" y="611875"/>
                  <a:pt x="409433" y="518615"/>
                </a:cubicBezTo>
                <a:cubicBezTo>
                  <a:pt x="555009" y="425355"/>
                  <a:pt x="711958" y="1642281"/>
                  <a:pt x="873456" y="1555845"/>
                </a:cubicBezTo>
                <a:cubicBezTo>
                  <a:pt x="1034954" y="1469409"/>
                  <a:pt x="1206689" y="734704"/>
                  <a:pt x="137842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D78A7D5-9424-EE46-20C8-E471DEA5E488}"/>
              </a:ext>
            </a:extLst>
          </p:cNvPr>
          <p:cNvCxnSpPr/>
          <p:nvPr/>
        </p:nvCxnSpPr>
        <p:spPr>
          <a:xfrm flipV="1">
            <a:off x="7989807" y="3780599"/>
            <a:ext cx="0" cy="3062123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AB86486-632C-7F54-BEFD-2989F0191FAB}"/>
              </a:ext>
            </a:extLst>
          </p:cNvPr>
          <p:cNvCxnSpPr>
            <a:cxnSpLocks/>
          </p:cNvCxnSpPr>
          <p:nvPr/>
        </p:nvCxnSpPr>
        <p:spPr>
          <a:xfrm>
            <a:off x="6459181" y="5311661"/>
            <a:ext cx="5001299" cy="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EB8B1B0A-ECB2-23F5-235D-ED68815616DE}"/>
              </a:ext>
            </a:extLst>
          </p:cNvPr>
          <p:cNvSpPr/>
          <p:nvPr/>
        </p:nvSpPr>
        <p:spPr>
          <a:xfrm>
            <a:off x="7184557" y="5206607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9A2EC51-5E7F-6B0B-AB45-7CE8290DE7F1}"/>
              </a:ext>
            </a:extLst>
          </p:cNvPr>
          <p:cNvSpPr/>
          <p:nvPr/>
        </p:nvSpPr>
        <p:spPr>
          <a:xfrm>
            <a:off x="8519584" y="5227582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96CE402-E9C2-AAF8-FFB1-F8F7D490034D}"/>
              </a:ext>
            </a:extLst>
          </p:cNvPr>
          <p:cNvSpPr/>
          <p:nvPr/>
        </p:nvSpPr>
        <p:spPr>
          <a:xfrm>
            <a:off x="10037332" y="5214192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97086AF-71AA-79BA-4905-B321A3310A8C}"/>
              </a:ext>
            </a:extLst>
          </p:cNvPr>
          <p:cNvSpPr/>
          <p:nvPr/>
        </p:nvSpPr>
        <p:spPr>
          <a:xfrm>
            <a:off x="7880121" y="6168784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1858348-A811-89BA-23AC-017859C9B492}"/>
              </a:ext>
            </a:extLst>
          </p:cNvPr>
          <p:cNvSpPr txBox="1"/>
          <p:nvPr/>
        </p:nvSpPr>
        <p:spPr>
          <a:xfrm>
            <a:off x="8491480" y="54017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2B62D33-F2EB-3CC8-00C0-CC743F90F5AD}"/>
              </a:ext>
            </a:extLst>
          </p:cNvPr>
          <p:cNvSpPr txBox="1"/>
          <p:nvPr/>
        </p:nvSpPr>
        <p:spPr>
          <a:xfrm>
            <a:off x="7058712" y="5388065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-2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B24D96-EB33-C306-909F-9AD4A1CB2818}"/>
              </a:ext>
            </a:extLst>
          </p:cNvPr>
          <p:cNvSpPr txBox="1"/>
          <p:nvPr/>
        </p:nvSpPr>
        <p:spPr>
          <a:xfrm>
            <a:off x="9928125" y="54017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DC66A9F-31FA-5481-834D-EA9B0ED7F6B2}"/>
              </a:ext>
            </a:extLst>
          </p:cNvPr>
          <p:cNvSpPr txBox="1"/>
          <p:nvPr/>
        </p:nvSpPr>
        <p:spPr>
          <a:xfrm>
            <a:off x="7516090" y="61912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-8</a:t>
            </a:r>
          </a:p>
        </p:txBody>
      </p:sp>
      <p:sp>
        <p:nvSpPr>
          <p:cNvPr id="33" name="Free-form: Shape 1">
            <a:extLst>
              <a:ext uri="{FF2B5EF4-FFF2-40B4-BE49-F238E27FC236}">
                <a16:creationId xmlns:a16="http://schemas.microsoft.com/office/drawing/2014/main" id="{8BDE5D8E-C3EA-2BB9-1AF6-BB9239A98CB9}"/>
              </a:ext>
            </a:extLst>
          </p:cNvPr>
          <p:cNvSpPr/>
          <p:nvPr/>
        </p:nvSpPr>
        <p:spPr>
          <a:xfrm>
            <a:off x="6853710" y="3780599"/>
            <a:ext cx="3518116" cy="2867186"/>
          </a:xfrm>
          <a:custGeom>
            <a:avLst/>
            <a:gdLst>
              <a:gd name="connsiteX0" fmla="*/ 0 w 3518116"/>
              <a:gd name="connsiteY0" fmla="*/ 0 h 2867186"/>
              <a:gd name="connsiteX1" fmla="*/ 1115878 w 3518116"/>
              <a:gd name="connsiteY1" fmla="*/ 2495227 h 2867186"/>
              <a:gd name="connsiteX2" fmla="*/ 2681207 w 3518116"/>
              <a:gd name="connsiteY2" fmla="*/ 46495 h 2867186"/>
              <a:gd name="connsiteX3" fmla="*/ 3518116 w 3518116"/>
              <a:gd name="connsiteY3" fmla="*/ 2867186 h 2867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8116" h="2867186">
                <a:moveTo>
                  <a:pt x="0" y="0"/>
                </a:moveTo>
                <a:cubicBezTo>
                  <a:pt x="334505" y="1243739"/>
                  <a:pt x="669010" y="2487478"/>
                  <a:pt x="1115878" y="2495227"/>
                </a:cubicBezTo>
                <a:cubicBezTo>
                  <a:pt x="1562746" y="2502976"/>
                  <a:pt x="2280834" y="-15498"/>
                  <a:pt x="2681207" y="46495"/>
                </a:cubicBezTo>
                <a:cubicBezTo>
                  <a:pt x="3081580" y="108488"/>
                  <a:pt x="3299848" y="1487837"/>
                  <a:pt x="3518116" y="2867186"/>
                </a:cubicBezTo>
              </a:path>
            </a:pathLst>
          </a:custGeom>
          <a:ln w="381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11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/>
      <p:bldP spid="30" grpId="0"/>
      <p:bldP spid="31" grpId="0"/>
      <p:bldP spid="32" grpId="0"/>
      <p:bldP spid="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/>
              <p:nvPr/>
            </p:nvSpPr>
            <p:spPr>
              <a:xfrm>
                <a:off x="226358" y="1504803"/>
                <a:ext cx="962422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Sketch the graph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−4</m:t>
                        </m:r>
                      </m:e>
                    </m:d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5−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358" y="1504803"/>
                <a:ext cx="9624224" cy="523220"/>
              </a:xfrm>
              <a:prstGeom prst="rect">
                <a:avLst/>
              </a:prstGeom>
              <a:blipFill>
                <a:blip r:embed="rId2"/>
                <a:stretch>
                  <a:fillRect l="-1267"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D2F5979-141B-46C9-9AAB-B72BA2E5F854}"/>
              </a:ext>
            </a:extLst>
          </p:cNvPr>
          <p:cNvCxnSpPr/>
          <p:nvPr/>
        </p:nvCxnSpPr>
        <p:spPr>
          <a:xfrm flipV="1">
            <a:off x="2124664" y="2717550"/>
            <a:ext cx="0" cy="3062123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E240A75-4A99-4AC6-8702-B53BA1DD9711}"/>
              </a:ext>
            </a:extLst>
          </p:cNvPr>
          <p:cNvCxnSpPr>
            <a:cxnSpLocks/>
          </p:cNvCxnSpPr>
          <p:nvPr/>
        </p:nvCxnSpPr>
        <p:spPr>
          <a:xfrm flipV="1">
            <a:off x="594038" y="4248611"/>
            <a:ext cx="4981668" cy="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FC8F4252-0D06-4D34-8385-DA14BF64A497}"/>
              </a:ext>
            </a:extLst>
          </p:cNvPr>
          <p:cNvSpPr/>
          <p:nvPr/>
        </p:nvSpPr>
        <p:spPr>
          <a:xfrm>
            <a:off x="2381474" y="4133517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4C13D7E-2460-4BA5-B8F3-D8103B3F588E}"/>
              </a:ext>
            </a:extLst>
          </p:cNvPr>
          <p:cNvSpPr/>
          <p:nvPr/>
        </p:nvSpPr>
        <p:spPr>
          <a:xfrm>
            <a:off x="3266216" y="4122983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16B9A77-7ACC-4D2A-A83A-9218C744ADD1}"/>
              </a:ext>
            </a:extLst>
          </p:cNvPr>
          <p:cNvSpPr/>
          <p:nvPr/>
        </p:nvSpPr>
        <p:spPr>
          <a:xfrm>
            <a:off x="2012020" y="3298415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0AF3825-F379-4FEB-8D2F-4E0643B1B550}"/>
              </a:ext>
            </a:extLst>
          </p:cNvPr>
          <p:cNvSpPr txBox="1"/>
          <p:nvPr/>
        </p:nvSpPr>
        <p:spPr>
          <a:xfrm>
            <a:off x="2361432" y="432387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1504055-15BC-4D6F-9ED7-0948870B595A}"/>
              </a:ext>
            </a:extLst>
          </p:cNvPr>
          <p:cNvSpPr txBox="1"/>
          <p:nvPr/>
        </p:nvSpPr>
        <p:spPr>
          <a:xfrm>
            <a:off x="3231977" y="435359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9D46056-3883-421B-AFBA-F51DB4250686}"/>
              </a:ext>
            </a:extLst>
          </p:cNvPr>
          <p:cNvSpPr txBox="1"/>
          <p:nvPr/>
        </p:nvSpPr>
        <p:spPr>
          <a:xfrm>
            <a:off x="1627216" y="32304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20</a:t>
            </a:r>
          </a:p>
        </p:txBody>
      </p:sp>
      <p:sp>
        <p:nvSpPr>
          <p:cNvPr id="33" name="Free-form: Shape 32">
            <a:extLst>
              <a:ext uri="{FF2B5EF4-FFF2-40B4-BE49-F238E27FC236}">
                <a16:creationId xmlns:a16="http://schemas.microsoft.com/office/drawing/2014/main" id="{22C1627B-1E52-421D-818E-98285F50A381}"/>
              </a:ext>
            </a:extLst>
          </p:cNvPr>
          <p:cNvSpPr/>
          <p:nvPr/>
        </p:nvSpPr>
        <p:spPr>
          <a:xfrm>
            <a:off x="1894616" y="2881302"/>
            <a:ext cx="2743200" cy="2703443"/>
          </a:xfrm>
          <a:custGeom>
            <a:avLst/>
            <a:gdLst>
              <a:gd name="connsiteX0" fmla="*/ 81208 w 2864165"/>
              <a:gd name="connsiteY0" fmla="*/ 69262 h 2997992"/>
              <a:gd name="connsiteX1" fmla="*/ 120965 w 2864165"/>
              <a:gd name="connsiteY1" fmla="*/ 294549 h 2997992"/>
              <a:gd name="connsiteX2" fmla="*/ 1234147 w 2864165"/>
              <a:gd name="connsiteY2" fmla="*/ 2414897 h 2997992"/>
              <a:gd name="connsiteX3" fmla="*/ 1896756 w 2864165"/>
              <a:gd name="connsiteY3" fmla="*/ 1129436 h 2997992"/>
              <a:gd name="connsiteX4" fmla="*/ 2864165 w 2864165"/>
              <a:gd name="connsiteY4" fmla="*/ 2997992 h 2997992"/>
              <a:gd name="connsiteX0" fmla="*/ 81208 w 2864165"/>
              <a:gd name="connsiteY0" fmla="*/ 69262 h 2997992"/>
              <a:gd name="connsiteX1" fmla="*/ 120965 w 2864165"/>
              <a:gd name="connsiteY1" fmla="*/ 294549 h 2997992"/>
              <a:gd name="connsiteX2" fmla="*/ 1234147 w 2864165"/>
              <a:gd name="connsiteY2" fmla="*/ 2414897 h 2997992"/>
              <a:gd name="connsiteX3" fmla="*/ 1896756 w 2864165"/>
              <a:gd name="connsiteY3" fmla="*/ 1129436 h 2997992"/>
              <a:gd name="connsiteX4" fmla="*/ 2864165 w 2864165"/>
              <a:gd name="connsiteY4" fmla="*/ 2997992 h 2997992"/>
              <a:gd name="connsiteX0" fmla="*/ 0 w 2743200"/>
              <a:gd name="connsiteY0" fmla="*/ 0 h 2703443"/>
              <a:gd name="connsiteX1" fmla="*/ 1113182 w 2743200"/>
              <a:gd name="connsiteY1" fmla="*/ 2120348 h 2703443"/>
              <a:gd name="connsiteX2" fmla="*/ 1775791 w 2743200"/>
              <a:gd name="connsiteY2" fmla="*/ 834887 h 2703443"/>
              <a:gd name="connsiteX3" fmla="*/ 2743200 w 2743200"/>
              <a:gd name="connsiteY3" fmla="*/ 2703443 h 2703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3200" h="2703443">
                <a:moveTo>
                  <a:pt x="0" y="0"/>
                </a:moveTo>
                <a:cubicBezTo>
                  <a:pt x="192156" y="390939"/>
                  <a:pt x="817217" y="1981200"/>
                  <a:pt x="1113182" y="2120348"/>
                </a:cubicBezTo>
                <a:cubicBezTo>
                  <a:pt x="1409147" y="2259496"/>
                  <a:pt x="1504121" y="737705"/>
                  <a:pt x="1775791" y="834887"/>
                </a:cubicBezTo>
                <a:cubicBezTo>
                  <a:pt x="2047461" y="932069"/>
                  <a:pt x="2395330" y="1817756"/>
                  <a:pt x="2743200" y="2703443"/>
                </a:cubicBezTo>
              </a:path>
            </a:pathLst>
          </a:custGeom>
          <a:ln w="381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BC09D3F-5233-4F1C-B0CA-7AFA96C4DF60}"/>
              </a:ext>
            </a:extLst>
          </p:cNvPr>
          <p:cNvSpPr/>
          <p:nvPr/>
        </p:nvSpPr>
        <p:spPr>
          <a:xfrm>
            <a:off x="3949635" y="4122983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C6A1F38-1B4F-49EE-97D3-94168BDB5B30}"/>
              </a:ext>
            </a:extLst>
          </p:cNvPr>
          <p:cNvSpPr txBox="1"/>
          <p:nvPr/>
        </p:nvSpPr>
        <p:spPr>
          <a:xfrm>
            <a:off x="3915396" y="435359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9516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/>
      <p:bldP spid="31" grpId="0"/>
      <p:bldP spid="32" grpId="0"/>
      <p:bldP spid="33" grpId="0" animBg="1"/>
      <p:bldP spid="25" grpId="0" animBg="1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Special case 1 – Twice repeated factors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/>
              <p:nvPr/>
            </p:nvSpPr>
            <p:spPr>
              <a:xfrm>
                <a:off x="226358" y="1504803"/>
                <a:ext cx="817049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Sketch the graph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e>
                    </m:d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	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358" y="1504803"/>
                <a:ext cx="8170495" cy="523220"/>
              </a:xfrm>
              <a:prstGeom prst="rect">
                <a:avLst/>
              </a:prstGeom>
              <a:blipFill>
                <a:blip r:embed="rId2"/>
                <a:stretch>
                  <a:fillRect l="-1493"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4031DF7E-74FC-4037-82B4-908B8B459FF5}"/>
              </a:ext>
            </a:extLst>
          </p:cNvPr>
          <p:cNvSpPr txBox="1"/>
          <p:nvPr/>
        </p:nvSpPr>
        <p:spPr>
          <a:xfrm>
            <a:off x="288201" y="2918380"/>
            <a:ext cx="5022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5502592-CF04-4157-B1A2-AD4EED19D807}"/>
                  </a:ext>
                </a:extLst>
              </p:cNvPr>
              <p:cNvSpPr txBox="1"/>
              <p:nvPr/>
            </p:nvSpPr>
            <p:spPr>
              <a:xfrm>
                <a:off x="226357" y="2224435"/>
                <a:ext cx="817049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Think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of it as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</a:rPr>
                      <m:t>𝑦</m:t>
                    </m:r>
                    <m:r>
                      <a:rPr lang="en-GB" sz="24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−6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5502592-CF04-4157-B1A2-AD4EED19D8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357" y="2224435"/>
                <a:ext cx="8170495" cy="830997"/>
              </a:xfrm>
              <a:prstGeom prst="rect">
                <a:avLst/>
              </a:prstGeom>
              <a:blipFill>
                <a:blip r:embed="rId3"/>
                <a:stretch>
                  <a:fillRect l="-1119" t="-51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Freeform 23">
            <a:extLst>
              <a:ext uri="{FF2B5EF4-FFF2-40B4-BE49-F238E27FC236}">
                <a16:creationId xmlns:a16="http://schemas.microsoft.com/office/drawing/2014/main" id="{853E9C4B-035D-450B-BDE5-330FEA6A6C37}"/>
              </a:ext>
            </a:extLst>
          </p:cNvPr>
          <p:cNvSpPr/>
          <p:nvPr/>
        </p:nvSpPr>
        <p:spPr>
          <a:xfrm>
            <a:off x="929276" y="2889275"/>
            <a:ext cx="980207" cy="781245"/>
          </a:xfrm>
          <a:custGeom>
            <a:avLst/>
            <a:gdLst>
              <a:gd name="connsiteX0" fmla="*/ 0 w 1378424"/>
              <a:gd name="connsiteY0" fmla="*/ 2115403 h 2115403"/>
              <a:gd name="connsiteX1" fmla="*/ 409433 w 1378424"/>
              <a:gd name="connsiteY1" fmla="*/ 518615 h 2115403"/>
              <a:gd name="connsiteX2" fmla="*/ 873456 w 1378424"/>
              <a:gd name="connsiteY2" fmla="*/ 1555845 h 2115403"/>
              <a:gd name="connsiteX3" fmla="*/ 1378424 w 1378424"/>
              <a:gd name="connsiteY3" fmla="*/ 0 h 211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424" h="2115403">
                <a:moveTo>
                  <a:pt x="0" y="2115403"/>
                </a:moveTo>
                <a:cubicBezTo>
                  <a:pt x="131928" y="1363639"/>
                  <a:pt x="263857" y="611875"/>
                  <a:pt x="409433" y="518615"/>
                </a:cubicBezTo>
                <a:cubicBezTo>
                  <a:pt x="555009" y="425355"/>
                  <a:pt x="711958" y="1642281"/>
                  <a:pt x="873456" y="1555845"/>
                </a:cubicBezTo>
                <a:cubicBezTo>
                  <a:pt x="1034954" y="1469409"/>
                  <a:pt x="1206689" y="734704"/>
                  <a:pt x="137842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33DA0A7-2CA3-4A97-8EB6-1AEBA2AB2401}"/>
                  </a:ext>
                </a:extLst>
              </p:cNvPr>
              <p:cNvSpPr txBox="1"/>
              <p:nvPr/>
            </p:nvSpPr>
            <p:spPr>
              <a:xfrm>
                <a:off x="2674230" y="3008194"/>
                <a:ext cx="438370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b="0" dirty="0">
                    <a:cs typeface="Arial" panose="020B0604020202020204" pitchFamily="34" charset="0"/>
                  </a:rPr>
                  <a:t>b)  Roots: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 2 </m:t>
                    </m:r>
                  </m:oMath>
                </a14:m>
                <a:r>
                  <a:rPr lang="en-GB" sz="2400" dirty="0"/>
                  <a:t>(repeated) or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33DA0A7-2CA3-4A97-8EB6-1AEBA2AB24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230" y="3008194"/>
                <a:ext cx="4383702" cy="461665"/>
              </a:xfrm>
              <a:prstGeom prst="rect">
                <a:avLst/>
              </a:prstGeom>
              <a:blipFill>
                <a:blip r:embed="rId4"/>
                <a:stretch>
                  <a:fillRect l="-2225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C26900A-14F7-4BE1-A19F-6621CB628455}"/>
                  </a:ext>
                </a:extLst>
              </p:cNvPr>
              <p:cNvSpPr txBox="1"/>
              <p:nvPr/>
            </p:nvSpPr>
            <p:spPr>
              <a:xfrm>
                <a:off x="7210109" y="2962585"/>
                <a:ext cx="339565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latin typeface="Cambria Math" panose="02040503050406030204" pitchFamily="18" charset="0"/>
                      </a:rPr>
                      <m:t>=(0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, −24)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C26900A-14F7-4BE1-A19F-6621CB6284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0109" y="2962585"/>
                <a:ext cx="3395655" cy="461665"/>
              </a:xfrm>
              <a:prstGeom prst="rect">
                <a:avLst/>
              </a:prstGeom>
              <a:blipFill>
                <a:blip r:embed="rId5"/>
                <a:stretch>
                  <a:fillRect l="-2873" t="-11842" r="-898" b="-27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A22F77E-BE5A-454F-9A09-7EED9A980E4E}"/>
              </a:ext>
            </a:extLst>
          </p:cNvPr>
          <p:cNvCxnSpPr/>
          <p:nvPr/>
        </p:nvCxnSpPr>
        <p:spPr>
          <a:xfrm flipV="1">
            <a:off x="7283219" y="3500042"/>
            <a:ext cx="0" cy="3062123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AB46919-A9EF-44BD-B93C-1186D723595B}"/>
              </a:ext>
            </a:extLst>
          </p:cNvPr>
          <p:cNvCxnSpPr>
            <a:cxnSpLocks/>
          </p:cNvCxnSpPr>
          <p:nvPr/>
        </p:nvCxnSpPr>
        <p:spPr>
          <a:xfrm flipV="1">
            <a:off x="5752593" y="5031103"/>
            <a:ext cx="4981668" cy="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E7229248-4DDC-4516-A750-C2AD9B47C405}"/>
              </a:ext>
            </a:extLst>
          </p:cNvPr>
          <p:cNvSpPr/>
          <p:nvPr/>
        </p:nvSpPr>
        <p:spPr>
          <a:xfrm>
            <a:off x="7874221" y="4898971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0DFCFD6-C3BB-4B08-921A-9FBBA660D5CF}"/>
              </a:ext>
            </a:extLst>
          </p:cNvPr>
          <p:cNvSpPr/>
          <p:nvPr/>
        </p:nvSpPr>
        <p:spPr>
          <a:xfrm>
            <a:off x="9247618" y="4913111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326027E-4C5E-468C-B05A-A416B91A4AF2}"/>
              </a:ext>
            </a:extLst>
          </p:cNvPr>
          <p:cNvSpPr/>
          <p:nvPr/>
        </p:nvSpPr>
        <p:spPr>
          <a:xfrm>
            <a:off x="7170575" y="6081632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3F534A-DC9E-4C95-96CD-83D2B826055C}"/>
              </a:ext>
            </a:extLst>
          </p:cNvPr>
          <p:cNvSpPr txBox="1"/>
          <p:nvPr/>
        </p:nvSpPr>
        <p:spPr>
          <a:xfrm>
            <a:off x="7854179" y="508932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1CE6C1D-0B15-45AF-BCD9-9FC2392A2D54}"/>
              </a:ext>
            </a:extLst>
          </p:cNvPr>
          <p:cNvSpPr txBox="1"/>
          <p:nvPr/>
        </p:nvSpPr>
        <p:spPr>
          <a:xfrm>
            <a:off x="9213379" y="514372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80F091F-03FA-4D58-A226-AB6B8831381B}"/>
              </a:ext>
            </a:extLst>
          </p:cNvPr>
          <p:cNvSpPr txBox="1"/>
          <p:nvPr/>
        </p:nvSpPr>
        <p:spPr>
          <a:xfrm>
            <a:off x="6785771" y="5973917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-24</a:t>
            </a:r>
          </a:p>
        </p:txBody>
      </p:sp>
      <p:sp>
        <p:nvSpPr>
          <p:cNvPr id="5" name="Free-form: Shape 4">
            <a:extLst>
              <a:ext uri="{FF2B5EF4-FFF2-40B4-BE49-F238E27FC236}">
                <a16:creationId xmlns:a16="http://schemas.microsoft.com/office/drawing/2014/main" id="{1384637D-A548-46B3-B89B-D985295369F4}"/>
              </a:ext>
            </a:extLst>
          </p:cNvPr>
          <p:cNvSpPr/>
          <p:nvPr/>
        </p:nvSpPr>
        <p:spPr>
          <a:xfrm flipV="1">
            <a:off x="6871827" y="4442150"/>
            <a:ext cx="2743200" cy="2703443"/>
          </a:xfrm>
          <a:custGeom>
            <a:avLst/>
            <a:gdLst>
              <a:gd name="connsiteX0" fmla="*/ 81208 w 2864165"/>
              <a:gd name="connsiteY0" fmla="*/ 69262 h 2997992"/>
              <a:gd name="connsiteX1" fmla="*/ 120965 w 2864165"/>
              <a:gd name="connsiteY1" fmla="*/ 294549 h 2997992"/>
              <a:gd name="connsiteX2" fmla="*/ 1234147 w 2864165"/>
              <a:gd name="connsiteY2" fmla="*/ 2414897 h 2997992"/>
              <a:gd name="connsiteX3" fmla="*/ 1896756 w 2864165"/>
              <a:gd name="connsiteY3" fmla="*/ 1129436 h 2997992"/>
              <a:gd name="connsiteX4" fmla="*/ 2864165 w 2864165"/>
              <a:gd name="connsiteY4" fmla="*/ 2997992 h 2997992"/>
              <a:gd name="connsiteX0" fmla="*/ 81208 w 2864165"/>
              <a:gd name="connsiteY0" fmla="*/ 69262 h 2997992"/>
              <a:gd name="connsiteX1" fmla="*/ 120965 w 2864165"/>
              <a:gd name="connsiteY1" fmla="*/ 294549 h 2997992"/>
              <a:gd name="connsiteX2" fmla="*/ 1234147 w 2864165"/>
              <a:gd name="connsiteY2" fmla="*/ 2414897 h 2997992"/>
              <a:gd name="connsiteX3" fmla="*/ 1896756 w 2864165"/>
              <a:gd name="connsiteY3" fmla="*/ 1129436 h 2997992"/>
              <a:gd name="connsiteX4" fmla="*/ 2864165 w 2864165"/>
              <a:gd name="connsiteY4" fmla="*/ 2997992 h 2997992"/>
              <a:gd name="connsiteX0" fmla="*/ 0 w 2743200"/>
              <a:gd name="connsiteY0" fmla="*/ 0 h 2703443"/>
              <a:gd name="connsiteX1" fmla="*/ 1113182 w 2743200"/>
              <a:gd name="connsiteY1" fmla="*/ 2120348 h 2703443"/>
              <a:gd name="connsiteX2" fmla="*/ 1775791 w 2743200"/>
              <a:gd name="connsiteY2" fmla="*/ 834887 h 2703443"/>
              <a:gd name="connsiteX3" fmla="*/ 2743200 w 2743200"/>
              <a:gd name="connsiteY3" fmla="*/ 2703443 h 2703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3200" h="2703443">
                <a:moveTo>
                  <a:pt x="0" y="0"/>
                </a:moveTo>
                <a:cubicBezTo>
                  <a:pt x="192156" y="390939"/>
                  <a:pt x="817217" y="1981200"/>
                  <a:pt x="1113182" y="2120348"/>
                </a:cubicBezTo>
                <a:cubicBezTo>
                  <a:pt x="1409147" y="2259496"/>
                  <a:pt x="1504121" y="737705"/>
                  <a:pt x="1775791" y="834887"/>
                </a:cubicBezTo>
                <a:cubicBezTo>
                  <a:pt x="2047461" y="932069"/>
                  <a:pt x="2395330" y="1817756"/>
                  <a:pt x="2743200" y="2703443"/>
                </a:cubicBezTo>
              </a:path>
            </a:pathLst>
          </a:custGeom>
          <a:ln w="381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A8D0794-80C7-417C-9A4B-63CCBBDDB99D}"/>
              </a:ext>
            </a:extLst>
          </p:cNvPr>
          <p:cNvSpPr txBox="1"/>
          <p:nvPr/>
        </p:nvSpPr>
        <p:spPr>
          <a:xfrm>
            <a:off x="577069" y="4430938"/>
            <a:ext cx="42890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0" dirty="0">
                <a:latin typeface="Arial" panose="020B0604020202020204" pitchFamily="34" charset="0"/>
                <a:cs typeface="Arial" panose="020B0604020202020204" pitchFamily="34" charset="0"/>
              </a:rPr>
              <a:t>If a root is repeated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twice</a:t>
            </a:r>
            <a:r>
              <a:rPr lang="en-GB" sz="2400" b="0" dirty="0">
                <a:latin typeface="Arial" panose="020B0604020202020204" pitchFamily="34" charset="0"/>
                <a:cs typeface="Arial" panose="020B0604020202020204" pitchFamily="34" charset="0"/>
              </a:rPr>
              <a:t>, then the graph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touches</a:t>
            </a:r>
            <a:r>
              <a:rPr lang="en-GB" sz="2400" b="0" dirty="0">
                <a:latin typeface="Arial" panose="020B0604020202020204" pitchFamily="34" charset="0"/>
                <a:cs typeface="Arial" panose="020B0604020202020204" pitchFamily="34" charset="0"/>
              </a:rPr>
              <a:t> the graph at that value.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47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7" grpId="0" animBg="1"/>
      <p:bldP spid="10" grpId="0"/>
      <p:bldP spid="11" grpId="0"/>
      <p:bldP spid="19" grpId="0" animBg="1"/>
      <p:bldP spid="20" grpId="0" animBg="1"/>
      <p:bldP spid="21" grpId="0" animBg="1"/>
      <p:bldP spid="14" grpId="0"/>
      <p:bldP spid="23" grpId="0"/>
      <p:bldP spid="24" grpId="0"/>
      <p:bldP spid="5" grpId="0" animBg="1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Special case 2 – Three times repeated factors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/>
              <p:nvPr/>
            </p:nvSpPr>
            <p:spPr>
              <a:xfrm>
                <a:off x="226358" y="1504803"/>
                <a:ext cx="7763097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Sketch the graph of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</a:rPr>
                      <m:t>𝑦</m:t>
                    </m:r>
                    <m:r>
                      <a:rPr lang="en-GB" sz="280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800" i="1">
                                <a:latin typeface="Cambria Math"/>
                              </a:rPr>
                              <m:t>𝑥</m:t>
                            </m:r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8385145-85C0-4D59-B1D5-ADBA866884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358" y="1504803"/>
                <a:ext cx="7763097" cy="954107"/>
              </a:xfrm>
              <a:prstGeom prst="rect">
                <a:avLst/>
              </a:prstGeom>
              <a:blipFill>
                <a:blip r:embed="rId2"/>
                <a:stretch>
                  <a:fillRect l="-1570" t="-70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4031DF7E-74FC-4037-82B4-908B8B459FF5}"/>
              </a:ext>
            </a:extLst>
          </p:cNvPr>
          <p:cNvSpPr txBox="1"/>
          <p:nvPr/>
        </p:nvSpPr>
        <p:spPr>
          <a:xfrm>
            <a:off x="288201" y="2918380"/>
            <a:ext cx="5022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5502592-CF04-4157-B1A2-AD4EED19D807}"/>
                  </a:ext>
                </a:extLst>
              </p:cNvPr>
              <p:cNvSpPr txBox="1"/>
              <p:nvPr/>
            </p:nvSpPr>
            <p:spPr>
              <a:xfrm>
                <a:off x="190119" y="2184937"/>
                <a:ext cx="817049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Think 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of it as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/>
                      </a:rPr>
                      <m:t>𝑦</m:t>
                    </m:r>
                    <m:r>
                      <a:rPr lang="en-GB" sz="24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GB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−3)</m:t>
                    </m:r>
                    <m:d>
                      <m:d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5502592-CF04-4157-B1A2-AD4EED19D8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119" y="2184937"/>
                <a:ext cx="8170495" cy="830997"/>
              </a:xfrm>
              <a:prstGeom prst="rect">
                <a:avLst/>
              </a:prstGeom>
              <a:blipFill>
                <a:blip r:embed="rId3"/>
                <a:stretch>
                  <a:fillRect l="-1119" t="-51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Freeform 23">
            <a:extLst>
              <a:ext uri="{FF2B5EF4-FFF2-40B4-BE49-F238E27FC236}">
                <a16:creationId xmlns:a16="http://schemas.microsoft.com/office/drawing/2014/main" id="{853E9C4B-035D-450B-BDE5-330FEA6A6C37}"/>
              </a:ext>
            </a:extLst>
          </p:cNvPr>
          <p:cNvSpPr/>
          <p:nvPr/>
        </p:nvSpPr>
        <p:spPr>
          <a:xfrm>
            <a:off x="929276" y="2889275"/>
            <a:ext cx="980207" cy="781245"/>
          </a:xfrm>
          <a:custGeom>
            <a:avLst/>
            <a:gdLst>
              <a:gd name="connsiteX0" fmla="*/ 0 w 1378424"/>
              <a:gd name="connsiteY0" fmla="*/ 2115403 h 2115403"/>
              <a:gd name="connsiteX1" fmla="*/ 409433 w 1378424"/>
              <a:gd name="connsiteY1" fmla="*/ 518615 h 2115403"/>
              <a:gd name="connsiteX2" fmla="*/ 873456 w 1378424"/>
              <a:gd name="connsiteY2" fmla="*/ 1555845 h 2115403"/>
              <a:gd name="connsiteX3" fmla="*/ 1378424 w 1378424"/>
              <a:gd name="connsiteY3" fmla="*/ 0 h 211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424" h="2115403">
                <a:moveTo>
                  <a:pt x="0" y="2115403"/>
                </a:moveTo>
                <a:cubicBezTo>
                  <a:pt x="131928" y="1363639"/>
                  <a:pt x="263857" y="611875"/>
                  <a:pt x="409433" y="518615"/>
                </a:cubicBezTo>
                <a:cubicBezTo>
                  <a:pt x="555009" y="425355"/>
                  <a:pt x="711958" y="1642281"/>
                  <a:pt x="873456" y="1555845"/>
                </a:cubicBezTo>
                <a:cubicBezTo>
                  <a:pt x="1034954" y="1469409"/>
                  <a:pt x="1206689" y="734704"/>
                  <a:pt x="137842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33DA0A7-2CA3-4A97-8EB6-1AEBA2AB2401}"/>
                  </a:ext>
                </a:extLst>
              </p:cNvPr>
              <p:cNvSpPr txBox="1"/>
              <p:nvPr/>
            </p:nvSpPr>
            <p:spPr>
              <a:xfrm>
                <a:off x="2674230" y="3008194"/>
                <a:ext cx="438370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b="0" dirty="0">
                    <a:cs typeface="Arial" panose="020B0604020202020204" pitchFamily="34" charset="0"/>
                  </a:rPr>
                  <a:t>b)  Roots: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 3 </m:t>
                    </m:r>
                  </m:oMath>
                </a14:m>
                <a:r>
                  <a:rPr lang="en-GB" sz="2400" dirty="0"/>
                  <a:t>(repeated)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33DA0A7-2CA3-4A97-8EB6-1AEBA2AB24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230" y="3008194"/>
                <a:ext cx="4383702" cy="461665"/>
              </a:xfrm>
              <a:prstGeom prst="rect">
                <a:avLst/>
              </a:prstGeom>
              <a:blipFill>
                <a:blip r:embed="rId4"/>
                <a:stretch>
                  <a:fillRect l="-2225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C26900A-14F7-4BE1-A19F-6621CB628455}"/>
                  </a:ext>
                </a:extLst>
              </p:cNvPr>
              <p:cNvSpPr txBox="1"/>
              <p:nvPr/>
            </p:nvSpPr>
            <p:spPr>
              <a:xfrm>
                <a:off x="7210109" y="2962585"/>
                <a:ext cx="339565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latin typeface="Cambria Math" panose="02040503050406030204" pitchFamily="18" charset="0"/>
                      </a:rPr>
                      <m:t>=(0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, −27)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C26900A-14F7-4BE1-A19F-6621CB6284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0109" y="2962585"/>
                <a:ext cx="3395655" cy="461665"/>
              </a:xfrm>
              <a:prstGeom prst="rect">
                <a:avLst/>
              </a:prstGeom>
              <a:blipFill>
                <a:blip r:embed="rId5"/>
                <a:stretch>
                  <a:fillRect l="-2873" t="-11842" r="-898" b="-27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A22F77E-BE5A-454F-9A09-7EED9A980E4E}"/>
              </a:ext>
            </a:extLst>
          </p:cNvPr>
          <p:cNvCxnSpPr/>
          <p:nvPr/>
        </p:nvCxnSpPr>
        <p:spPr>
          <a:xfrm flipV="1">
            <a:off x="7283219" y="3500042"/>
            <a:ext cx="0" cy="3062123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AB46919-A9EF-44BD-B93C-1186D723595B}"/>
              </a:ext>
            </a:extLst>
          </p:cNvPr>
          <p:cNvCxnSpPr>
            <a:cxnSpLocks/>
          </p:cNvCxnSpPr>
          <p:nvPr/>
        </p:nvCxnSpPr>
        <p:spPr>
          <a:xfrm flipV="1">
            <a:off x="5752593" y="5031103"/>
            <a:ext cx="4981668" cy="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E7229248-4DDC-4516-A750-C2AD9B47C405}"/>
              </a:ext>
            </a:extLst>
          </p:cNvPr>
          <p:cNvSpPr/>
          <p:nvPr/>
        </p:nvSpPr>
        <p:spPr>
          <a:xfrm>
            <a:off x="8247971" y="4932118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326027E-4C5E-468C-B05A-A416B91A4AF2}"/>
              </a:ext>
            </a:extLst>
          </p:cNvPr>
          <p:cNvSpPr/>
          <p:nvPr/>
        </p:nvSpPr>
        <p:spPr>
          <a:xfrm>
            <a:off x="7170575" y="6081632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3F534A-DC9E-4C95-96CD-83D2B826055C}"/>
              </a:ext>
            </a:extLst>
          </p:cNvPr>
          <p:cNvSpPr txBox="1"/>
          <p:nvPr/>
        </p:nvSpPr>
        <p:spPr>
          <a:xfrm>
            <a:off x="8243427" y="5106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80F091F-03FA-4D58-A226-AB6B8831381B}"/>
              </a:ext>
            </a:extLst>
          </p:cNvPr>
          <p:cNvSpPr txBox="1"/>
          <p:nvPr/>
        </p:nvSpPr>
        <p:spPr>
          <a:xfrm>
            <a:off x="6717531" y="5973917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-27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A8D0794-80C7-417C-9A4B-63CCBBDDB99D}"/>
              </a:ext>
            </a:extLst>
          </p:cNvPr>
          <p:cNvSpPr txBox="1"/>
          <p:nvPr/>
        </p:nvSpPr>
        <p:spPr>
          <a:xfrm>
            <a:off x="417124" y="4753032"/>
            <a:ext cx="46831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0" dirty="0">
                <a:latin typeface="Arial" panose="020B0604020202020204" pitchFamily="34" charset="0"/>
                <a:cs typeface="Arial" panose="020B0604020202020204" pitchFamily="34" charset="0"/>
              </a:rPr>
              <a:t>If a root is repeated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three times</a:t>
            </a:r>
            <a:r>
              <a:rPr lang="en-GB" sz="2400" b="0" dirty="0">
                <a:latin typeface="Arial" panose="020B0604020202020204" pitchFamily="34" charset="0"/>
                <a:cs typeface="Arial" panose="020B0604020202020204" pitchFamily="34" charset="0"/>
              </a:rPr>
              <a:t>, then the graph has a </a:t>
            </a:r>
            <a:r>
              <a:rPr lang="en-GB" sz="2400" b="0" i="1" dirty="0">
                <a:latin typeface="Arial" panose="020B0604020202020204" pitchFamily="34" charset="0"/>
                <a:cs typeface="Arial" panose="020B0604020202020204" pitchFamily="34" charset="0"/>
              </a:rPr>
              <a:t>point of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inflection</a:t>
            </a:r>
            <a:r>
              <a:rPr lang="en-GB" sz="2400" b="0" i="1" dirty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en-GB" sz="2400" b="0" dirty="0">
                <a:latin typeface="Arial" panose="020B0604020202020204" pitchFamily="34" charset="0"/>
                <a:cs typeface="Arial" panose="020B0604020202020204" pitchFamily="34" charset="0"/>
              </a:rPr>
              <a:t>t that value.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ree-form: Shape 8">
            <a:extLst>
              <a:ext uri="{FF2B5EF4-FFF2-40B4-BE49-F238E27FC236}">
                <a16:creationId xmlns:a16="http://schemas.microsoft.com/office/drawing/2014/main" id="{5A7BE5D4-E5E6-432B-805E-847406471CA0}"/>
              </a:ext>
            </a:extLst>
          </p:cNvPr>
          <p:cNvSpPr/>
          <p:nvPr/>
        </p:nvSpPr>
        <p:spPr>
          <a:xfrm>
            <a:off x="7144719" y="3568311"/>
            <a:ext cx="2448732" cy="3037668"/>
          </a:xfrm>
          <a:custGeom>
            <a:avLst/>
            <a:gdLst>
              <a:gd name="connsiteX0" fmla="*/ 0 w 2448732"/>
              <a:gd name="connsiteY0" fmla="*/ 3037668 h 3037668"/>
              <a:gd name="connsiteX1" fmla="*/ 557939 w 2448732"/>
              <a:gd name="connsiteY1" fmla="*/ 1689315 h 3037668"/>
              <a:gd name="connsiteX2" fmla="*/ 1208867 w 2448732"/>
              <a:gd name="connsiteY2" fmla="*/ 1456841 h 3037668"/>
              <a:gd name="connsiteX3" fmla="*/ 1844298 w 2448732"/>
              <a:gd name="connsiteY3" fmla="*/ 1162373 h 3037668"/>
              <a:gd name="connsiteX4" fmla="*/ 2448732 w 2448732"/>
              <a:gd name="connsiteY4" fmla="*/ 0 h 3037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8732" h="3037668">
                <a:moveTo>
                  <a:pt x="0" y="3037668"/>
                </a:moveTo>
                <a:cubicBezTo>
                  <a:pt x="178230" y="2495227"/>
                  <a:pt x="356461" y="1952786"/>
                  <a:pt x="557939" y="1689315"/>
                </a:cubicBezTo>
                <a:cubicBezTo>
                  <a:pt x="759417" y="1425844"/>
                  <a:pt x="994474" y="1544665"/>
                  <a:pt x="1208867" y="1456841"/>
                </a:cubicBezTo>
                <a:cubicBezTo>
                  <a:pt x="1423260" y="1369017"/>
                  <a:pt x="1637654" y="1405180"/>
                  <a:pt x="1844298" y="1162373"/>
                </a:cubicBezTo>
                <a:cubicBezTo>
                  <a:pt x="2050942" y="919566"/>
                  <a:pt x="2249837" y="459783"/>
                  <a:pt x="2448732" y="0"/>
                </a:cubicBezTo>
              </a:path>
            </a:pathLst>
          </a:custGeom>
          <a:ln w="5715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510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7" grpId="0" animBg="1"/>
      <p:bldP spid="10" grpId="0"/>
      <p:bldP spid="11" grpId="0"/>
      <p:bldP spid="19" grpId="0" animBg="1"/>
      <p:bldP spid="21" grpId="0" animBg="1"/>
      <p:bldP spid="14" grpId="0"/>
      <p:bldP spid="24" grpId="0"/>
      <p:bldP spid="26" grpId="0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85145-85C0-4D59-B1D5-ADBA866884F7}"/>
              </a:ext>
            </a:extLst>
          </p:cNvPr>
          <p:cNvSpPr/>
          <p:nvPr/>
        </p:nvSpPr>
        <p:spPr>
          <a:xfrm>
            <a:off x="226358" y="1504803"/>
            <a:ext cx="61904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Sketch the graph of 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6096000" y="2118906"/>
                <a:ext cx="522971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/>
                        </a:rPr>
                        <m:t>𝑦</m:t>
                      </m:r>
                      <m:r>
                        <a:rPr lang="en-GB" sz="28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118906"/>
                <a:ext cx="5229710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A22F77E-BE5A-454F-9A09-7EED9A980E4E}"/>
              </a:ext>
            </a:extLst>
          </p:cNvPr>
          <p:cNvCxnSpPr/>
          <p:nvPr/>
        </p:nvCxnSpPr>
        <p:spPr>
          <a:xfrm flipV="1">
            <a:off x="7947483" y="3429000"/>
            <a:ext cx="0" cy="3062123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AB46919-A9EF-44BD-B93C-1186D723595B}"/>
              </a:ext>
            </a:extLst>
          </p:cNvPr>
          <p:cNvCxnSpPr>
            <a:cxnSpLocks/>
          </p:cNvCxnSpPr>
          <p:nvPr/>
        </p:nvCxnSpPr>
        <p:spPr>
          <a:xfrm flipV="1">
            <a:off x="6416857" y="4960061"/>
            <a:ext cx="4981668" cy="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E7229248-4DDC-4516-A750-C2AD9B47C405}"/>
              </a:ext>
            </a:extLst>
          </p:cNvPr>
          <p:cNvSpPr/>
          <p:nvPr/>
        </p:nvSpPr>
        <p:spPr>
          <a:xfrm>
            <a:off x="8912235" y="4861076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326027E-4C5E-468C-B05A-A416B91A4AF2}"/>
              </a:ext>
            </a:extLst>
          </p:cNvPr>
          <p:cNvSpPr/>
          <p:nvPr/>
        </p:nvSpPr>
        <p:spPr>
          <a:xfrm>
            <a:off x="7834839" y="6010590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3F534A-DC9E-4C95-96CD-83D2B826055C}"/>
              </a:ext>
            </a:extLst>
          </p:cNvPr>
          <p:cNvSpPr txBox="1"/>
          <p:nvPr/>
        </p:nvSpPr>
        <p:spPr>
          <a:xfrm>
            <a:off x="8907691" y="50359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80F091F-03FA-4D58-A226-AB6B8831381B}"/>
              </a:ext>
            </a:extLst>
          </p:cNvPr>
          <p:cNvSpPr txBox="1"/>
          <p:nvPr/>
        </p:nvSpPr>
        <p:spPr>
          <a:xfrm>
            <a:off x="7450035" y="5902875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-8</a:t>
            </a:r>
          </a:p>
        </p:txBody>
      </p:sp>
      <p:sp>
        <p:nvSpPr>
          <p:cNvPr id="9" name="Free-form: Shape 8">
            <a:extLst>
              <a:ext uri="{FF2B5EF4-FFF2-40B4-BE49-F238E27FC236}">
                <a16:creationId xmlns:a16="http://schemas.microsoft.com/office/drawing/2014/main" id="{5A7BE5D4-E5E6-432B-805E-847406471CA0}"/>
              </a:ext>
            </a:extLst>
          </p:cNvPr>
          <p:cNvSpPr/>
          <p:nvPr/>
        </p:nvSpPr>
        <p:spPr>
          <a:xfrm>
            <a:off x="7808983" y="3498061"/>
            <a:ext cx="2448732" cy="3037668"/>
          </a:xfrm>
          <a:custGeom>
            <a:avLst/>
            <a:gdLst>
              <a:gd name="connsiteX0" fmla="*/ 0 w 2448732"/>
              <a:gd name="connsiteY0" fmla="*/ 3037668 h 3037668"/>
              <a:gd name="connsiteX1" fmla="*/ 557939 w 2448732"/>
              <a:gd name="connsiteY1" fmla="*/ 1689315 h 3037668"/>
              <a:gd name="connsiteX2" fmla="*/ 1208867 w 2448732"/>
              <a:gd name="connsiteY2" fmla="*/ 1456841 h 3037668"/>
              <a:gd name="connsiteX3" fmla="*/ 1844298 w 2448732"/>
              <a:gd name="connsiteY3" fmla="*/ 1162373 h 3037668"/>
              <a:gd name="connsiteX4" fmla="*/ 2448732 w 2448732"/>
              <a:gd name="connsiteY4" fmla="*/ 0 h 3037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48732" h="3037668">
                <a:moveTo>
                  <a:pt x="0" y="3037668"/>
                </a:moveTo>
                <a:cubicBezTo>
                  <a:pt x="178230" y="2495227"/>
                  <a:pt x="356461" y="1952786"/>
                  <a:pt x="557939" y="1689315"/>
                </a:cubicBezTo>
                <a:cubicBezTo>
                  <a:pt x="759417" y="1425844"/>
                  <a:pt x="994474" y="1544665"/>
                  <a:pt x="1208867" y="1456841"/>
                </a:cubicBezTo>
                <a:cubicBezTo>
                  <a:pt x="1423260" y="1369017"/>
                  <a:pt x="1637654" y="1405180"/>
                  <a:pt x="1844298" y="1162373"/>
                </a:cubicBezTo>
                <a:cubicBezTo>
                  <a:pt x="2050942" y="919566"/>
                  <a:pt x="2249837" y="459783"/>
                  <a:pt x="2448732" y="0"/>
                </a:cubicBezTo>
              </a:path>
            </a:pathLst>
          </a:custGeom>
          <a:ln w="5715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BBB8828-F628-4E6E-B959-BE44063FC16A}"/>
                  </a:ext>
                </a:extLst>
              </p:cNvPr>
              <p:cNvSpPr txBox="1"/>
              <p:nvPr/>
            </p:nvSpPr>
            <p:spPr>
              <a:xfrm>
                <a:off x="510910" y="2038557"/>
                <a:ext cx="522971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/>
                        </a:rPr>
                        <m:t>𝑦</m:t>
                      </m:r>
                      <m:r>
                        <a:rPr lang="en-GB" sz="28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BBB8828-F628-4E6E-B959-BE44063FC1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910" y="2038557"/>
                <a:ext cx="522971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D2F5979-141B-46C9-9AAB-B72BA2E5F854}"/>
              </a:ext>
            </a:extLst>
          </p:cNvPr>
          <p:cNvCxnSpPr/>
          <p:nvPr/>
        </p:nvCxnSpPr>
        <p:spPr>
          <a:xfrm flipV="1">
            <a:off x="2041536" y="3485331"/>
            <a:ext cx="0" cy="3062123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E240A75-4A99-4AC6-8702-B53BA1DD9711}"/>
              </a:ext>
            </a:extLst>
          </p:cNvPr>
          <p:cNvCxnSpPr>
            <a:cxnSpLocks/>
          </p:cNvCxnSpPr>
          <p:nvPr/>
        </p:nvCxnSpPr>
        <p:spPr>
          <a:xfrm flipV="1">
            <a:off x="510910" y="5016392"/>
            <a:ext cx="4981668" cy="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FC8F4252-0D06-4D34-8385-DA14BF64A497}"/>
              </a:ext>
            </a:extLst>
          </p:cNvPr>
          <p:cNvSpPr/>
          <p:nvPr/>
        </p:nvSpPr>
        <p:spPr>
          <a:xfrm>
            <a:off x="2434905" y="4871069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4C13D7E-2460-4BA5-B8F3-D8103B3F588E}"/>
              </a:ext>
            </a:extLst>
          </p:cNvPr>
          <p:cNvSpPr/>
          <p:nvPr/>
        </p:nvSpPr>
        <p:spPr>
          <a:xfrm>
            <a:off x="3771757" y="4901298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16B9A77-7ACC-4D2A-A83A-9218C744ADD1}"/>
              </a:ext>
            </a:extLst>
          </p:cNvPr>
          <p:cNvSpPr/>
          <p:nvPr/>
        </p:nvSpPr>
        <p:spPr>
          <a:xfrm>
            <a:off x="1928892" y="4198604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0AF3825-F379-4FEB-8D2F-4E0643B1B550}"/>
              </a:ext>
            </a:extLst>
          </p:cNvPr>
          <p:cNvSpPr txBox="1"/>
          <p:nvPr/>
        </p:nvSpPr>
        <p:spPr>
          <a:xfrm>
            <a:off x="2414863" y="50614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1504055-15BC-4D6F-9ED7-0948870B595A}"/>
              </a:ext>
            </a:extLst>
          </p:cNvPr>
          <p:cNvSpPr txBox="1"/>
          <p:nvPr/>
        </p:nvSpPr>
        <p:spPr>
          <a:xfrm>
            <a:off x="3737518" y="513191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9D46056-3883-421B-AFBA-F51DB4250686}"/>
              </a:ext>
            </a:extLst>
          </p:cNvPr>
          <p:cNvSpPr txBox="1"/>
          <p:nvPr/>
        </p:nvSpPr>
        <p:spPr>
          <a:xfrm>
            <a:off x="1544088" y="413064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16</a:t>
            </a:r>
          </a:p>
        </p:txBody>
      </p:sp>
      <p:sp>
        <p:nvSpPr>
          <p:cNvPr id="33" name="Free-form: Shape 32">
            <a:extLst>
              <a:ext uri="{FF2B5EF4-FFF2-40B4-BE49-F238E27FC236}">
                <a16:creationId xmlns:a16="http://schemas.microsoft.com/office/drawing/2014/main" id="{22C1627B-1E52-421D-818E-98285F50A381}"/>
              </a:ext>
            </a:extLst>
          </p:cNvPr>
          <p:cNvSpPr/>
          <p:nvPr/>
        </p:nvSpPr>
        <p:spPr>
          <a:xfrm>
            <a:off x="1381898" y="2883826"/>
            <a:ext cx="2743200" cy="2703443"/>
          </a:xfrm>
          <a:custGeom>
            <a:avLst/>
            <a:gdLst>
              <a:gd name="connsiteX0" fmla="*/ 81208 w 2864165"/>
              <a:gd name="connsiteY0" fmla="*/ 69262 h 2997992"/>
              <a:gd name="connsiteX1" fmla="*/ 120965 w 2864165"/>
              <a:gd name="connsiteY1" fmla="*/ 294549 h 2997992"/>
              <a:gd name="connsiteX2" fmla="*/ 1234147 w 2864165"/>
              <a:gd name="connsiteY2" fmla="*/ 2414897 h 2997992"/>
              <a:gd name="connsiteX3" fmla="*/ 1896756 w 2864165"/>
              <a:gd name="connsiteY3" fmla="*/ 1129436 h 2997992"/>
              <a:gd name="connsiteX4" fmla="*/ 2864165 w 2864165"/>
              <a:gd name="connsiteY4" fmla="*/ 2997992 h 2997992"/>
              <a:gd name="connsiteX0" fmla="*/ 0 w 2743200"/>
              <a:gd name="connsiteY0" fmla="*/ 0 h 2703443"/>
              <a:gd name="connsiteX1" fmla="*/ 1113182 w 2743200"/>
              <a:gd name="connsiteY1" fmla="*/ 2120348 h 2703443"/>
              <a:gd name="connsiteX2" fmla="*/ 1775791 w 2743200"/>
              <a:gd name="connsiteY2" fmla="*/ 834887 h 2703443"/>
              <a:gd name="connsiteX3" fmla="*/ 2743200 w 2743200"/>
              <a:gd name="connsiteY3" fmla="*/ 2703443 h 2703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3200" h="2703443">
                <a:moveTo>
                  <a:pt x="0" y="0"/>
                </a:moveTo>
                <a:cubicBezTo>
                  <a:pt x="192156" y="390939"/>
                  <a:pt x="817217" y="1981200"/>
                  <a:pt x="1113182" y="2120348"/>
                </a:cubicBezTo>
                <a:cubicBezTo>
                  <a:pt x="1409147" y="2259496"/>
                  <a:pt x="1504121" y="737705"/>
                  <a:pt x="1775791" y="834887"/>
                </a:cubicBezTo>
                <a:cubicBezTo>
                  <a:pt x="2047461" y="932069"/>
                  <a:pt x="2395330" y="1817756"/>
                  <a:pt x="2743200" y="2703443"/>
                </a:cubicBezTo>
              </a:path>
            </a:pathLst>
          </a:custGeom>
          <a:ln w="381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070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14" grpId="0"/>
      <p:bldP spid="24" grpId="0"/>
      <p:bldP spid="9" grpId="0" animBg="1"/>
      <p:bldP spid="27" grpId="0" animBg="1"/>
      <p:bldP spid="28" grpId="0" animBg="1"/>
      <p:bldP spid="29" grpId="0" animBg="1"/>
      <p:bldP spid="30" grpId="0"/>
      <p:bldP spid="31" grpId="0"/>
      <p:bldP spid="32" grpId="0"/>
      <p:bldP spid="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3975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Now work through worksheet 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254863-C92E-C0FA-E024-A67084BC3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331" y="1266544"/>
            <a:ext cx="6743700" cy="540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723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shape does a cubic graph have?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226C8DA-97C8-41BD-BD5F-1FF32326B9FC}"/>
                  </a:ext>
                </a:extLst>
              </p:cNvPr>
              <p:cNvSpPr txBox="1"/>
              <p:nvPr/>
            </p:nvSpPr>
            <p:spPr>
              <a:xfrm>
                <a:off x="267235" y="1403573"/>
                <a:ext cx="11232037" cy="954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A function is considered to be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cubic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when it’s largest power of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3.</a:t>
                </a:r>
                <a:endParaRPr lang="en-GB" sz="2800" b="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They have the form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800" b="0" i="0" smtClean="0">
                        <a:latin typeface="Cambria Math"/>
                      </a:rPr>
                      <m:t>a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r>
                      <a:rPr lang="en-GB" sz="2800" b="0" i="1" smtClean="0">
                        <a:latin typeface="Cambria Math"/>
                      </a:rPr>
                      <m:t>𝑏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r>
                      <a:rPr lang="en-GB" sz="2800" b="0" i="1" smtClean="0">
                        <a:latin typeface="Cambria Math"/>
                      </a:rPr>
                      <m:t>𝑐𝑥</m:t>
                    </m:r>
                    <m:r>
                      <a:rPr lang="en-GB" sz="2800" b="0" i="1" smtClean="0">
                        <a:latin typeface="Cambria Math"/>
                      </a:rPr>
                      <m:t>+</m:t>
                    </m:r>
                    <m:r>
                      <a:rPr lang="en-GB" sz="2800" b="0" i="1" smtClean="0">
                        <a:latin typeface="Cambria Math"/>
                      </a:rPr>
                      <m:t>𝑑</m:t>
                    </m:r>
                  </m:oMath>
                </a14:m>
                <a:r>
                  <a:rPr lang="en-GB" sz="28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(where a ≠ 0).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226C8DA-97C8-41BD-BD5F-1FF32326B9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235" y="1403573"/>
                <a:ext cx="11232037" cy="954107"/>
              </a:xfrm>
              <a:prstGeom prst="rect">
                <a:avLst/>
              </a:prstGeom>
              <a:blipFill>
                <a:blip r:embed="rId2"/>
                <a:stretch>
                  <a:fillRect l="-1140" t="-6369" b="-165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AAB8E60A-F275-4F4C-A3F3-B9111AB6D395}"/>
              </a:ext>
            </a:extLst>
          </p:cNvPr>
          <p:cNvSpPr/>
          <p:nvPr/>
        </p:nvSpPr>
        <p:spPr>
          <a:xfrm>
            <a:off x="6173512" y="2432859"/>
            <a:ext cx="3972573" cy="31729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FF415F-7C86-463A-B4E4-E0A2F894B402}"/>
              </a:ext>
            </a:extLst>
          </p:cNvPr>
          <p:cNvSpPr/>
          <p:nvPr/>
        </p:nvSpPr>
        <p:spPr>
          <a:xfrm>
            <a:off x="1907292" y="2428213"/>
            <a:ext cx="3990321" cy="31729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4A5AE7-4EDB-4123-8997-D6EEC6B36E13}"/>
              </a:ext>
            </a:extLst>
          </p:cNvPr>
          <p:cNvSpPr/>
          <p:nvPr/>
        </p:nvSpPr>
        <p:spPr>
          <a:xfrm>
            <a:off x="1874278" y="247092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When the coefficient of 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en-GB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positive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53EBCA3-0CF4-4382-BFF7-2170540A643D}"/>
              </a:ext>
            </a:extLst>
          </p:cNvPr>
          <p:cNvCxnSpPr/>
          <p:nvPr/>
        </p:nvCxnSpPr>
        <p:spPr>
          <a:xfrm flipV="1">
            <a:off x="3168567" y="3164375"/>
            <a:ext cx="0" cy="22026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4047265-8899-449A-A56C-2FBF610179BB}"/>
              </a:ext>
            </a:extLst>
          </p:cNvPr>
          <p:cNvCxnSpPr/>
          <p:nvPr/>
        </p:nvCxnSpPr>
        <p:spPr>
          <a:xfrm>
            <a:off x="2081189" y="4265691"/>
            <a:ext cx="3600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Freeform 21">
            <a:extLst>
              <a:ext uri="{FF2B5EF4-FFF2-40B4-BE49-F238E27FC236}">
                <a16:creationId xmlns:a16="http://schemas.microsoft.com/office/drawing/2014/main" id="{59B19C99-164E-4F15-AA49-F71CE5CF7DA5}"/>
              </a:ext>
            </a:extLst>
          </p:cNvPr>
          <p:cNvSpPr/>
          <p:nvPr/>
        </p:nvSpPr>
        <p:spPr>
          <a:xfrm>
            <a:off x="2291891" y="3173491"/>
            <a:ext cx="1719793" cy="2211696"/>
          </a:xfrm>
          <a:custGeom>
            <a:avLst/>
            <a:gdLst>
              <a:gd name="connsiteX0" fmla="*/ 0 w 1941952"/>
              <a:gd name="connsiteY0" fmla="*/ 2192503 h 2192503"/>
              <a:gd name="connsiteX1" fmla="*/ 846161 w 1941952"/>
              <a:gd name="connsiteY1" fmla="*/ 1209864 h 2192503"/>
              <a:gd name="connsiteX2" fmla="*/ 1774209 w 1941952"/>
              <a:gd name="connsiteY2" fmla="*/ 158986 h 2192503"/>
              <a:gd name="connsiteX3" fmla="*/ 1937982 w 1941952"/>
              <a:gd name="connsiteY3" fmla="*/ 22509 h 2192503"/>
              <a:gd name="connsiteX0" fmla="*/ 0 w 1928305"/>
              <a:gd name="connsiteY0" fmla="*/ 2206150 h 2206150"/>
              <a:gd name="connsiteX1" fmla="*/ 832514 w 1928305"/>
              <a:gd name="connsiteY1" fmla="*/ 1209864 h 2206150"/>
              <a:gd name="connsiteX2" fmla="*/ 1760562 w 1928305"/>
              <a:gd name="connsiteY2" fmla="*/ 158986 h 2206150"/>
              <a:gd name="connsiteX3" fmla="*/ 1924335 w 1928305"/>
              <a:gd name="connsiteY3" fmla="*/ 22509 h 2206150"/>
              <a:gd name="connsiteX0" fmla="*/ 0 w 1928305"/>
              <a:gd name="connsiteY0" fmla="*/ 2206150 h 2206150"/>
              <a:gd name="connsiteX1" fmla="*/ 832514 w 1928305"/>
              <a:gd name="connsiteY1" fmla="*/ 1209864 h 2206150"/>
              <a:gd name="connsiteX2" fmla="*/ 1760562 w 1928305"/>
              <a:gd name="connsiteY2" fmla="*/ 158986 h 2206150"/>
              <a:gd name="connsiteX3" fmla="*/ 1924335 w 1928305"/>
              <a:gd name="connsiteY3" fmla="*/ 22509 h 2206150"/>
              <a:gd name="connsiteX0" fmla="*/ 0 w 1924477"/>
              <a:gd name="connsiteY0" fmla="*/ 2184435 h 2184435"/>
              <a:gd name="connsiteX1" fmla="*/ 832514 w 1924477"/>
              <a:gd name="connsiteY1" fmla="*/ 1188149 h 2184435"/>
              <a:gd name="connsiteX2" fmla="*/ 1323834 w 1924477"/>
              <a:gd name="connsiteY2" fmla="*/ 1038023 h 2184435"/>
              <a:gd name="connsiteX3" fmla="*/ 1924335 w 1924477"/>
              <a:gd name="connsiteY3" fmla="*/ 794 h 2184435"/>
              <a:gd name="connsiteX0" fmla="*/ 0 w 1924510"/>
              <a:gd name="connsiteY0" fmla="*/ 2184400 h 2184400"/>
              <a:gd name="connsiteX1" fmla="*/ 832514 w 1924510"/>
              <a:gd name="connsiteY1" fmla="*/ 1188114 h 2184400"/>
              <a:gd name="connsiteX2" fmla="*/ 1323834 w 1924510"/>
              <a:gd name="connsiteY2" fmla="*/ 1037988 h 2184400"/>
              <a:gd name="connsiteX3" fmla="*/ 1924335 w 1924510"/>
              <a:gd name="connsiteY3" fmla="*/ 759 h 2184400"/>
              <a:gd name="connsiteX0" fmla="*/ 0 w 1774384"/>
              <a:gd name="connsiteY0" fmla="*/ 2225343 h 2225343"/>
              <a:gd name="connsiteX1" fmla="*/ 682388 w 1774384"/>
              <a:gd name="connsiteY1" fmla="*/ 1188114 h 2225343"/>
              <a:gd name="connsiteX2" fmla="*/ 1173708 w 1774384"/>
              <a:gd name="connsiteY2" fmla="*/ 1037988 h 2225343"/>
              <a:gd name="connsiteX3" fmla="*/ 1774209 w 1774384"/>
              <a:gd name="connsiteY3" fmla="*/ 759 h 2225343"/>
              <a:gd name="connsiteX0" fmla="*/ 0 w 1719793"/>
              <a:gd name="connsiteY0" fmla="*/ 2211696 h 2211696"/>
              <a:gd name="connsiteX1" fmla="*/ 627797 w 1719793"/>
              <a:gd name="connsiteY1" fmla="*/ 1188114 h 2211696"/>
              <a:gd name="connsiteX2" fmla="*/ 1119117 w 1719793"/>
              <a:gd name="connsiteY2" fmla="*/ 1037988 h 2211696"/>
              <a:gd name="connsiteX3" fmla="*/ 1719618 w 1719793"/>
              <a:gd name="connsiteY3" fmla="*/ 759 h 2211696"/>
              <a:gd name="connsiteX0" fmla="*/ 0 w 1719793"/>
              <a:gd name="connsiteY0" fmla="*/ 2211696 h 2211696"/>
              <a:gd name="connsiteX1" fmla="*/ 627797 w 1719793"/>
              <a:gd name="connsiteY1" fmla="*/ 1188114 h 2211696"/>
              <a:gd name="connsiteX2" fmla="*/ 1119117 w 1719793"/>
              <a:gd name="connsiteY2" fmla="*/ 1037988 h 2211696"/>
              <a:gd name="connsiteX3" fmla="*/ 1719618 w 1719793"/>
              <a:gd name="connsiteY3" fmla="*/ 759 h 2211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793" h="2211696">
                <a:moveTo>
                  <a:pt x="0" y="2211696"/>
                </a:moveTo>
                <a:cubicBezTo>
                  <a:pt x="291153" y="1661236"/>
                  <a:pt x="441278" y="1383732"/>
                  <a:pt x="627797" y="1188114"/>
                </a:cubicBezTo>
                <a:cubicBezTo>
                  <a:pt x="814316" y="992496"/>
                  <a:pt x="855261" y="1194938"/>
                  <a:pt x="1119117" y="1037988"/>
                </a:cubicBezTo>
                <a:cubicBezTo>
                  <a:pt x="1382973" y="881038"/>
                  <a:pt x="1728716" y="-29949"/>
                  <a:pt x="1719618" y="75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Freeform 23">
            <a:extLst>
              <a:ext uri="{FF2B5EF4-FFF2-40B4-BE49-F238E27FC236}">
                <a16:creationId xmlns:a16="http://schemas.microsoft.com/office/drawing/2014/main" id="{D053ACDC-D777-4AE3-95E3-FE141CD3373F}"/>
              </a:ext>
            </a:extLst>
          </p:cNvPr>
          <p:cNvSpPr/>
          <p:nvPr/>
        </p:nvSpPr>
        <p:spPr>
          <a:xfrm>
            <a:off x="4133115" y="3260627"/>
            <a:ext cx="1378424" cy="2115403"/>
          </a:xfrm>
          <a:custGeom>
            <a:avLst/>
            <a:gdLst>
              <a:gd name="connsiteX0" fmla="*/ 0 w 1378424"/>
              <a:gd name="connsiteY0" fmla="*/ 2115403 h 2115403"/>
              <a:gd name="connsiteX1" fmla="*/ 409433 w 1378424"/>
              <a:gd name="connsiteY1" fmla="*/ 518615 h 2115403"/>
              <a:gd name="connsiteX2" fmla="*/ 873456 w 1378424"/>
              <a:gd name="connsiteY2" fmla="*/ 1555845 h 2115403"/>
              <a:gd name="connsiteX3" fmla="*/ 1378424 w 1378424"/>
              <a:gd name="connsiteY3" fmla="*/ 0 h 211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424" h="2115403">
                <a:moveTo>
                  <a:pt x="0" y="2115403"/>
                </a:moveTo>
                <a:cubicBezTo>
                  <a:pt x="131928" y="1363639"/>
                  <a:pt x="263857" y="611875"/>
                  <a:pt x="409433" y="518615"/>
                </a:cubicBezTo>
                <a:cubicBezTo>
                  <a:pt x="555009" y="425355"/>
                  <a:pt x="711958" y="1642281"/>
                  <a:pt x="873456" y="1555845"/>
                </a:cubicBezTo>
                <a:cubicBezTo>
                  <a:pt x="1034954" y="1469409"/>
                  <a:pt x="1206689" y="734704"/>
                  <a:pt x="137842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237F764-C58C-4652-9489-A943EC26B85D}"/>
              </a:ext>
            </a:extLst>
          </p:cNvPr>
          <p:cNvCxnSpPr/>
          <p:nvPr/>
        </p:nvCxnSpPr>
        <p:spPr>
          <a:xfrm flipV="1">
            <a:off x="7345031" y="3152939"/>
            <a:ext cx="0" cy="22026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E6FF6B4-E85D-4A3A-B828-653BD24C6B73}"/>
              </a:ext>
            </a:extLst>
          </p:cNvPr>
          <p:cNvCxnSpPr/>
          <p:nvPr/>
        </p:nvCxnSpPr>
        <p:spPr>
          <a:xfrm>
            <a:off x="6257653" y="4254255"/>
            <a:ext cx="3600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Freeform 28">
            <a:extLst>
              <a:ext uri="{FF2B5EF4-FFF2-40B4-BE49-F238E27FC236}">
                <a16:creationId xmlns:a16="http://schemas.microsoft.com/office/drawing/2014/main" id="{FA54BC94-E183-4925-A51F-25549D60E31B}"/>
              </a:ext>
            </a:extLst>
          </p:cNvPr>
          <p:cNvSpPr/>
          <p:nvPr/>
        </p:nvSpPr>
        <p:spPr>
          <a:xfrm flipH="1">
            <a:off x="6468355" y="3162055"/>
            <a:ext cx="1719793" cy="2211696"/>
          </a:xfrm>
          <a:custGeom>
            <a:avLst/>
            <a:gdLst>
              <a:gd name="connsiteX0" fmla="*/ 0 w 1941952"/>
              <a:gd name="connsiteY0" fmla="*/ 2192503 h 2192503"/>
              <a:gd name="connsiteX1" fmla="*/ 846161 w 1941952"/>
              <a:gd name="connsiteY1" fmla="*/ 1209864 h 2192503"/>
              <a:gd name="connsiteX2" fmla="*/ 1774209 w 1941952"/>
              <a:gd name="connsiteY2" fmla="*/ 158986 h 2192503"/>
              <a:gd name="connsiteX3" fmla="*/ 1937982 w 1941952"/>
              <a:gd name="connsiteY3" fmla="*/ 22509 h 2192503"/>
              <a:gd name="connsiteX0" fmla="*/ 0 w 1928305"/>
              <a:gd name="connsiteY0" fmla="*/ 2206150 h 2206150"/>
              <a:gd name="connsiteX1" fmla="*/ 832514 w 1928305"/>
              <a:gd name="connsiteY1" fmla="*/ 1209864 h 2206150"/>
              <a:gd name="connsiteX2" fmla="*/ 1760562 w 1928305"/>
              <a:gd name="connsiteY2" fmla="*/ 158986 h 2206150"/>
              <a:gd name="connsiteX3" fmla="*/ 1924335 w 1928305"/>
              <a:gd name="connsiteY3" fmla="*/ 22509 h 2206150"/>
              <a:gd name="connsiteX0" fmla="*/ 0 w 1928305"/>
              <a:gd name="connsiteY0" fmla="*/ 2206150 h 2206150"/>
              <a:gd name="connsiteX1" fmla="*/ 832514 w 1928305"/>
              <a:gd name="connsiteY1" fmla="*/ 1209864 h 2206150"/>
              <a:gd name="connsiteX2" fmla="*/ 1760562 w 1928305"/>
              <a:gd name="connsiteY2" fmla="*/ 158986 h 2206150"/>
              <a:gd name="connsiteX3" fmla="*/ 1924335 w 1928305"/>
              <a:gd name="connsiteY3" fmla="*/ 22509 h 2206150"/>
              <a:gd name="connsiteX0" fmla="*/ 0 w 1924477"/>
              <a:gd name="connsiteY0" fmla="*/ 2184435 h 2184435"/>
              <a:gd name="connsiteX1" fmla="*/ 832514 w 1924477"/>
              <a:gd name="connsiteY1" fmla="*/ 1188149 h 2184435"/>
              <a:gd name="connsiteX2" fmla="*/ 1323834 w 1924477"/>
              <a:gd name="connsiteY2" fmla="*/ 1038023 h 2184435"/>
              <a:gd name="connsiteX3" fmla="*/ 1924335 w 1924477"/>
              <a:gd name="connsiteY3" fmla="*/ 794 h 2184435"/>
              <a:gd name="connsiteX0" fmla="*/ 0 w 1924510"/>
              <a:gd name="connsiteY0" fmla="*/ 2184400 h 2184400"/>
              <a:gd name="connsiteX1" fmla="*/ 832514 w 1924510"/>
              <a:gd name="connsiteY1" fmla="*/ 1188114 h 2184400"/>
              <a:gd name="connsiteX2" fmla="*/ 1323834 w 1924510"/>
              <a:gd name="connsiteY2" fmla="*/ 1037988 h 2184400"/>
              <a:gd name="connsiteX3" fmla="*/ 1924335 w 1924510"/>
              <a:gd name="connsiteY3" fmla="*/ 759 h 2184400"/>
              <a:gd name="connsiteX0" fmla="*/ 0 w 1774384"/>
              <a:gd name="connsiteY0" fmla="*/ 2225343 h 2225343"/>
              <a:gd name="connsiteX1" fmla="*/ 682388 w 1774384"/>
              <a:gd name="connsiteY1" fmla="*/ 1188114 h 2225343"/>
              <a:gd name="connsiteX2" fmla="*/ 1173708 w 1774384"/>
              <a:gd name="connsiteY2" fmla="*/ 1037988 h 2225343"/>
              <a:gd name="connsiteX3" fmla="*/ 1774209 w 1774384"/>
              <a:gd name="connsiteY3" fmla="*/ 759 h 2225343"/>
              <a:gd name="connsiteX0" fmla="*/ 0 w 1719793"/>
              <a:gd name="connsiteY0" fmla="*/ 2211696 h 2211696"/>
              <a:gd name="connsiteX1" fmla="*/ 627797 w 1719793"/>
              <a:gd name="connsiteY1" fmla="*/ 1188114 h 2211696"/>
              <a:gd name="connsiteX2" fmla="*/ 1119117 w 1719793"/>
              <a:gd name="connsiteY2" fmla="*/ 1037988 h 2211696"/>
              <a:gd name="connsiteX3" fmla="*/ 1719618 w 1719793"/>
              <a:gd name="connsiteY3" fmla="*/ 759 h 2211696"/>
              <a:gd name="connsiteX0" fmla="*/ 0 w 1719793"/>
              <a:gd name="connsiteY0" fmla="*/ 2211696 h 2211696"/>
              <a:gd name="connsiteX1" fmla="*/ 627797 w 1719793"/>
              <a:gd name="connsiteY1" fmla="*/ 1188114 h 2211696"/>
              <a:gd name="connsiteX2" fmla="*/ 1119117 w 1719793"/>
              <a:gd name="connsiteY2" fmla="*/ 1037988 h 2211696"/>
              <a:gd name="connsiteX3" fmla="*/ 1719618 w 1719793"/>
              <a:gd name="connsiteY3" fmla="*/ 759 h 2211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9793" h="2211696">
                <a:moveTo>
                  <a:pt x="0" y="2211696"/>
                </a:moveTo>
                <a:cubicBezTo>
                  <a:pt x="291153" y="1661236"/>
                  <a:pt x="441278" y="1383732"/>
                  <a:pt x="627797" y="1188114"/>
                </a:cubicBezTo>
                <a:cubicBezTo>
                  <a:pt x="814316" y="992496"/>
                  <a:pt x="855261" y="1194938"/>
                  <a:pt x="1119117" y="1037988"/>
                </a:cubicBezTo>
                <a:cubicBezTo>
                  <a:pt x="1382973" y="881038"/>
                  <a:pt x="1728716" y="-29949"/>
                  <a:pt x="1719618" y="759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Freeform 29">
            <a:extLst>
              <a:ext uri="{FF2B5EF4-FFF2-40B4-BE49-F238E27FC236}">
                <a16:creationId xmlns:a16="http://schemas.microsoft.com/office/drawing/2014/main" id="{C661275B-90AC-48D2-9D6D-0AFC08E90D4C}"/>
              </a:ext>
            </a:extLst>
          </p:cNvPr>
          <p:cNvSpPr/>
          <p:nvPr/>
        </p:nvSpPr>
        <p:spPr>
          <a:xfrm flipH="1">
            <a:off x="8309579" y="3249191"/>
            <a:ext cx="1378424" cy="2115403"/>
          </a:xfrm>
          <a:custGeom>
            <a:avLst/>
            <a:gdLst>
              <a:gd name="connsiteX0" fmla="*/ 0 w 1378424"/>
              <a:gd name="connsiteY0" fmla="*/ 2115403 h 2115403"/>
              <a:gd name="connsiteX1" fmla="*/ 409433 w 1378424"/>
              <a:gd name="connsiteY1" fmla="*/ 518615 h 2115403"/>
              <a:gd name="connsiteX2" fmla="*/ 873456 w 1378424"/>
              <a:gd name="connsiteY2" fmla="*/ 1555845 h 2115403"/>
              <a:gd name="connsiteX3" fmla="*/ 1378424 w 1378424"/>
              <a:gd name="connsiteY3" fmla="*/ 0 h 211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424" h="2115403">
                <a:moveTo>
                  <a:pt x="0" y="2115403"/>
                </a:moveTo>
                <a:cubicBezTo>
                  <a:pt x="131928" y="1363639"/>
                  <a:pt x="263857" y="611875"/>
                  <a:pt x="409433" y="518615"/>
                </a:cubicBezTo>
                <a:cubicBezTo>
                  <a:pt x="555009" y="425355"/>
                  <a:pt x="711958" y="1642281"/>
                  <a:pt x="873456" y="1555845"/>
                </a:cubicBezTo>
                <a:cubicBezTo>
                  <a:pt x="1034954" y="1469409"/>
                  <a:pt x="1206689" y="734704"/>
                  <a:pt x="1378424" y="0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17384EE-5555-4BFD-B23C-306EE1243AEE}"/>
              </a:ext>
            </a:extLst>
          </p:cNvPr>
          <p:cNvSpPr/>
          <p:nvPr/>
        </p:nvSpPr>
        <p:spPr>
          <a:xfrm>
            <a:off x="1874278" y="5701297"/>
            <a:ext cx="84434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 order to sketch a cubic function, we can use similar processes to sketching quadratics.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6DF86EB-1045-4113-AD43-AA5051F54941}"/>
              </a:ext>
            </a:extLst>
          </p:cNvPr>
          <p:cNvSpPr/>
          <p:nvPr/>
        </p:nvSpPr>
        <p:spPr>
          <a:xfrm>
            <a:off x="6161127" y="246574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When the coefficient of 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negative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1702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9" grpId="0" animBg="1"/>
      <p:bldP spid="20" grpId="0" animBg="1"/>
      <p:bldP spid="23" grpId="0" animBg="1"/>
      <p:bldP spid="24" grpId="0" animBg="1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How to Sketch cubic 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/>
              <p:nvPr/>
            </p:nvSpPr>
            <p:spPr>
              <a:xfrm>
                <a:off x="333935" y="1438835"/>
                <a:ext cx="1125743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To sketch a cubic we use the following information:</a:t>
                </a:r>
              </a:p>
              <a:p>
                <a:r>
                  <a:rPr lang="en-GB" sz="28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	a)	The coefficient of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800" b="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GB" sz="28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gives us the right shape.</a:t>
                </a:r>
              </a:p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	b)	Solving the cubic (once factorised) gives us the </a:t>
                </a:r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roots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GB" sz="28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c)	Finding the constant term tells us the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935" y="1438835"/>
                <a:ext cx="11257430" cy="1815882"/>
              </a:xfrm>
              <a:prstGeom prst="rect">
                <a:avLst/>
              </a:prstGeom>
              <a:blipFill>
                <a:blip r:embed="rId2"/>
                <a:stretch>
                  <a:fillRect l="-1138" t="-3356" b="-8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692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Example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85145-85C0-4D59-B1D5-ADBA866884F7}"/>
              </a:ext>
            </a:extLst>
          </p:cNvPr>
          <p:cNvSpPr/>
          <p:nvPr/>
        </p:nvSpPr>
        <p:spPr>
          <a:xfrm>
            <a:off x="226358" y="1504803"/>
            <a:ext cx="87306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Sketch the graph of 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031DF7E-74FC-4037-82B4-908B8B459FF5}"/>
                  </a:ext>
                </a:extLst>
              </p:cNvPr>
              <p:cNvSpPr txBox="1"/>
              <p:nvPr/>
            </p:nvSpPr>
            <p:spPr>
              <a:xfrm>
                <a:off x="-32656" y="3513714"/>
                <a:ext cx="6128656" cy="8626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indent="-457200">
                  <a:buAutoNum type="alphaLcParenR"/>
                </a:pP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Multiply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terms together: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×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031DF7E-74FC-4037-82B4-908B8B459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2656" y="3513714"/>
                <a:ext cx="6128656" cy="862608"/>
              </a:xfrm>
              <a:prstGeom prst="rect">
                <a:avLst/>
              </a:prstGeom>
              <a:blipFill>
                <a:blip r:embed="rId2"/>
                <a:stretch>
                  <a:fillRect l="-1393" t="-49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3389671" y="1461945"/>
                <a:ext cx="509851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</a:rPr>
                      <m:t>𝑦</m:t>
                    </m:r>
                    <m:r>
                      <a:rPr lang="en-GB" sz="280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  <m:r>
                          <a:rPr lang="en-GB" sz="2800" i="1">
                            <a:latin typeface="Cambria Math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9671" y="1461945"/>
                <a:ext cx="5098512" cy="523220"/>
              </a:xfrm>
              <a:prstGeom prst="rect">
                <a:avLst/>
              </a:prstGeom>
              <a:blipFill>
                <a:blip r:embed="rId3"/>
                <a:stretch>
                  <a:fillRect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5502592-CF04-4157-B1A2-AD4EED19D807}"/>
                  </a:ext>
                </a:extLst>
              </p:cNvPr>
              <p:cNvSpPr txBox="1"/>
              <p:nvPr/>
            </p:nvSpPr>
            <p:spPr>
              <a:xfrm>
                <a:off x="0" y="2264622"/>
                <a:ext cx="7232073" cy="1015663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The coefficient of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000" b="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gives us the right shape.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Solving the cubic (once factorised) gives us the </a:t>
                </a:r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roots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Finding the constant term tells us the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5502592-CF04-4157-B1A2-AD4EED19D8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64622"/>
                <a:ext cx="7232073" cy="1015663"/>
              </a:xfrm>
              <a:prstGeom prst="rect">
                <a:avLst/>
              </a:prstGeom>
              <a:blipFill>
                <a:blip r:embed="rId4"/>
                <a:stretch>
                  <a:fillRect l="-759" t="-2395" b="-10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1E4532FA-8FCA-4E38-8554-D0DB64B94D90}"/>
              </a:ext>
            </a:extLst>
          </p:cNvPr>
          <p:cNvSpPr txBox="1"/>
          <p:nvPr/>
        </p:nvSpPr>
        <p:spPr>
          <a:xfrm>
            <a:off x="0" y="4378918"/>
            <a:ext cx="71507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This is positive, so the shape is like this:</a:t>
            </a:r>
            <a:endParaRPr lang="en-GB" sz="2400" dirty="0"/>
          </a:p>
        </p:txBody>
      </p:sp>
      <p:sp>
        <p:nvSpPr>
          <p:cNvPr id="17" name="Freeform 23">
            <a:extLst>
              <a:ext uri="{FF2B5EF4-FFF2-40B4-BE49-F238E27FC236}">
                <a16:creationId xmlns:a16="http://schemas.microsoft.com/office/drawing/2014/main" id="{853E9C4B-035D-450B-BDE5-330FEA6A6C37}"/>
              </a:ext>
            </a:extLst>
          </p:cNvPr>
          <p:cNvSpPr/>
          <p:nvPr/>
        </p:nvSpPr>
        <p:spPr>
          <a:xfrm>
            <a:off x="7183414" y="3629602"/>
            <a:ext cx="1550507" cy="1210981"/>
          </a:xfrm>
          <a:custGeom>
            <a:avLst/>
            <a:gdLst>
              <a:gd name="connsiteX0" fmla="*/ 0 w 1378424"/>
              <a:gd name="connsiteY0" fmla="*/ 2115403 h 2115403"/>
              <a:gd name="connsiteX1" fmla="*/ 409433 w 1378424"/>
              <a:gd name="connsiteY1" fmla="*/ 518615 h 2115403"/>
              <a:gd name="connsiteX2" fmla="*/ 873456 w 1378424"/>
              <a:gd name="connsiteY2" fmla="*/ 1555845 h 2115403"/>
              <a:gd name="connsiteX3" fmla="*/ 1378424 w 1378424"/>
              <a:gd name="connsiteY3" fmla="*/ 0 h 211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424" h="2115403">
                <a:moveTo>
                  <a:pt x="0" y="2115403"/>
                </a:moveTo>
                <a:cubicBezTo>
                  <a:pt x="131928" y="1363639"/>
                  <a:pt x="263857" y="611875"/>
                  <a:pt x="409433" y="518615"/>
                </a:cubicBezTo>
                <a:cubicBezTo>
                  <a:pt x="555009" y="425355"/>
                  <a:pt x="711958" y="1642281"/>
                  <a:pt x="873456" y="1555845"/>
                </a:cubicBezTo>
                <a:cubicBezTo>
                  <a:pt x="1034954" y="1469409"/>
                  <a:pt x="1206689" y="734704"/>
                  <a:pt x="137842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35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 animBg="1"/>
      <p:bldP spid="16" grpId="0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Example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85145-85C0-4D59-B1D5-ADBA866884F7}"/>
              </a:ext>
            </a:extLst>
          </p:cNvPr>
          <p:cNvSpPr/>
          <p:nvPr/>
        </p:nvSpPr>
        <p:spPr>
          <a:xfrm>
            <a:off x="226358" y="1504803"/>
            <a:ext cx="61904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Sketch the graph of 	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1DF7E-74FC-4037-82B4-908B8B459FF5}"/>
              </a:ext>
            </a:extLst>
          </p:cNvPr>
          <p:cNvSpPr txBox="1"/>
          <p:nvPr/>
        </p:nvSpPr>
        <p:spPr>
          <a:xfrm>
            <a:off x="0" y="3473152"/>
            <a:ext cx="61286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3428912" y="1456224"/>
                <a:ext cx="509851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</a:rPr>
                      <m:t>𝑦</m:t>
                    </m:r>
                    <m:r>
                      <a:rPr lang="en-GB" sz="280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  <m:r>
                          <a:rPr lang="en-GB" sz="2800" i="1">
                            <a:latin typeface="Cambria Math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8912" y="1456224"/>
                <a:ext cx="5098512" cy="523220"/>
              </a:xfrm>
              <a:prstGeom prst="rect">
                <a:avLst/>
              </a:prstGeom>
              <a:blipFill>
                <a:blip r:embed="rId2"/>
                <a:stretch>
                  <a:fillRect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4532FA-8FCA-4E38-8554-D0DB64B94D90}"/>
                  </a:ext>
                </a:extLst>
              </p:cNvPr>
              <p:cNvSpPr txBox="1"/>
              <p:nvPr/>
            </p:nvSpPr>
            <p:spPr>
              <a:xfrm>
                <a:off x="0" y="4254397"/>
                <a:ext cx="715075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b) To find the roots, solve the brackets: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 3 , 1 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𝑜𝑟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2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4532FA-8FCA-4E38-8554-D0DB64B94D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254397"/>
                <a:ext cx="7150758" cy="1200329"/>
              </a:xfrm>
              <a:prstGeom prst="rect">
                <a:avLst/>
              </a:prstGeom>
              <a:blipFill>
                <a:blip r:embed="rId3"/>
                <a:stretch>
                  <a:fillRect l="-1279" t="-35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Freeform 23">
            <a:extLst>
              <a:ext uri="{FF2B5EF4-FFF2-40B4-BE49-F238E27FC236}">
                <a16:creationId xmlns:a16="http://schemas.microsoft.com/office/drawing/2014/main" id="{853E9C4B-035D-450B-BDE5-330FEA6A6C37}"/>
              </a:ext>
            </a:extLst>
          </p:cNvPr>
          <p:cNvSpPr/>
          <p:nvPr/>
        </p:nvSpPr>
        <p:spPr>
          <a:xfrm>
            <a:off x="1105922" y="3384848"/>
            <a:ext cx="980207" cy="781245"/>
          </a:xfrm>
          <a:custGeom>
            <a:avLst/>
            <a:gdLst>
              <a:gd name="connsiteX0" fmla="*/ 0 w 1378424"/>
              <a:gd name="connsiteY0" fmla="*/ 2115403 h 2115403"/>
              <a:gd name="connsiteX1" fmla="*/ 409433 w 1378424"/>
              <a:gd name="connsiteY1" fmla="*/ 518615 h 2115403"/>
              <a:gd name="connsiteX2" fmla="*/ 873456 w 1378424"/>
              <a:gd name="connsiteY2" fmla="*/ 1555845 h 2115403"/>
              <a:gd name="connsiteX3" fmla="*/ 1378424 w 1378424"/>
              <a:gd name="connsiteY3" fmla="*/ 0 h 211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424" h="2115403">
                <a:moveTo>
                  <a:pt x="0" y="2115403"/>
                </a:moveTo>
                <a:cubicBezTo>
                  <a:pt x="131928" y="1363639"/>
                  <a:pt x="263857" y="611875"/>
                  <a:pt x="409433" y="518615"/>
                </a:cubicBezTo>
                <a:cubicBezTo>
                  <a:pt x="555009" y="425355"/>
                  <a:pt x="711958" y="1642281"/>
                  <a:pt x="873456" y="1555845"/>
                </a:cubicBezTo>
                <a:cubicBezTo>
                  <a:pt x="1034954" y="1469409"/>
                  <a:pt x="1206689" y="734704"/>
                  <a:pt x="137842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9CB26B-E983-BEA8-3563-6A02A0A2E12B}"/>
                  </a:ext>
                </a:extLst>
              </p:cNvPr>
              <p:cNvSpPr txBox="1"/>
              <p:nvPr/>
            </p:nvSpPr>
            <p:spPr>
              <a:xfrm>
                <a:off x="0" y="2255455"/>
                <a:ext cx="7232073" cy="1015663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The coefficient of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000" b="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gives us the right shape.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Solving the cubic (once factorised) gives us the </a:t>
                </a:r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roots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Finding the constant term tells us the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9CB26B-E983-BEA8-3563-6A02A0A2E1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55455"/>
                <a:ext cx="7232073" cy="1015663"/>
              </a:xfrm>
              <a:prstGeom prst="rect">
                <a:avLst/>
              </a:prstGeom>
              <a:blipFill>
                <a:blip r:embed="rId4"/>
                <a:stretch>
                  <a:fillRect l="-759" t="-2994" b="-10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120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Example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85145-85C0-4D59-B1D5-ADBA866884F7}"/>
              </a:ext>
            </a:extLst>
          </p:cNvPr>
          <p:cNvSpPr/>
          <p:nvPr/>
        </p:nvSpPr>
        <p:spPr>
          <a:xfrm>
            <a:off x="226358" y="1504803"/>
            <a:ext cx="61904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Sketch the graph of 	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1DF7E-74FC-4037-82B4-908B8B459FF5}"/>
              </a:ext>
            </a:extLst>
          </p:cNvPr>
          <p:cNvSpPr txBox="1"/>
          <p:nvPr/>
        </p:nvSpPr>
        <p:spPr>
          <a:xfrm>
            <a:off x="0" y="3473152"/>
            <a:ext cx="61286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3428912" y="1456224"/>
                <a:ext cx="509851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</a:rPr>
                      <m:t>𝑦</m:t>
                    </m:r>
                    <m:r>
                      <a:rPr lang="en-GB" sz="280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  <m:r>
                          <a:rPr lang="en-GB" sz="2800" i="1">
                            <a:latin typeface="Cambria Math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8912" y="1456224"/>
                <a:ext cx="5098512" cy="523220"/>
              </a:xfrm>
              <a:prstGeom prst="rect">
                <a:avLst/>
              </a:prstGeom>
              <a:blipFill>
                <a:blip r:embed="rId2"/>
                <a:stretch>
                  <a:fillRect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4532FA-8FCA-4E38-8554-D0DB64B94D90}"/>
                  </a:ext>
                </a:extLst>
              </p:cNvPr>
              <p:cNvSpPr txBox="1"/>
              <p:nvPr/>
            </p:nvSpPr>
            <p:spPr>
              <a:xfrm>
                <a:off x="0" y="4254397"/>
                <a:ext cx="71507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b)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 3 , 1 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𝑜𝑟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2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4532FA-8FCA-4E38-8554-D0DB64B94D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254397"/>
                <a:ext cx="7150758" cy="461665"/>
              </a:xfrm>
              <a:prstGeom prst="rect">
                <a:avLst/>
              </a:prstGeom>
              <a:blipFill>
                <a:blip r:embed="rId3"/>
                <a:stretch>
                  <a:fillRect l="-1279" t="-11842" b="-27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Freeform 23">
            <a:extLst>
              <a:ext uri="{FF2B5EF4-FFF2-40B4-BE49-F238E27FC236}">
                <a16:creationId xmlns:a16="http://schemas.microsoft.com/office/drawing/2014/main" id="{853E9C4B-035D-450B-BDE5-330FEA6A6C37}"/>
              </a:ext>
            </a:extLst>
          </p:cNvPr>
          <p:cNvSpPr/>
          <p:nvPr/>
        </p:nvSpPr>
        <p:spPr>
          <a:xfrm>
            <a:off x="1105922" y="3384848"/>
            <a:ext cx="980207" cy="781245"/>
          </a:xfrm>
          <a:custGeom>
            <a:avLst/>
            <a:gdLst>
              <a:gd name="connsiteX0" fmla="*/ 0 w 1378424"/>
              <a:gd name="connsiteY0" fmla="*/ 2115403 h 2115403"/>
              <a:gd name="connsiteX1" fmla="*/ 409433 w 1378424"/>
              <a:gd name="connsiteY1" fmla="*/ 518615 h 2115403"/>
              <a:gd name="connsiteX2" fmla="*/ 873456 w 1378424"/>
              <a:gd name="connsiteY2" fmla="*/ 1555845 h 2115403"/>
              <a:gd name="connsiteX3" fmla="*/ 1378424 w 1378424"/>
              <a:gd name="connsiteY3" fmla="*/ 0 h 211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424" h="2115403">
                <a:moveTo>
                  <a:pt x="0" y="2115403"/>
                </a:moveTo>
                <a:cubicBezTo>
                  <a:pt x="131928" y="1363639"/>
                  <a:pt x="263857" y="611875"/>
                  <a:pt x="409433" y="518615"/>
                </a:cubicBezTo>
                <a:cubicBezTo>
                  <a:pt x="555009" y="425355"/>
                  <a:pt x="711958" y="1642281"/>
                  <a:pt x="873456" y="1555845"/>
                </a:cubicBezTo>
                <a:cubicBezTo>
                  <a:pt x="1034954" y="1469409"/>
                  <a:pt x="1206689" y="734704"/>
                  <a:pt x="137842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9CB26B-E983-BEA8-3563-6A02A0A2E12B}"/>
                  </a:ext>
                </a:extLst>
              </p:cNvPr>
              <p:cNvSpPr txBox="1"/>
              <p:nvPr/>
            </p:nvSpPr>
            <p:spPr>
              <a:xfrm>
                <a:off x="0" y="2255455"/>
                <a:ext cx="7232073" cy="1015663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The coefficient of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000" b="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gives us the right shape.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Solving the cubic (once factorised) gives us the </a:t>
                </a:r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roots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Finding the constant term tells us the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9CB26B-E983-BEA8-3563-6A02A0A2E1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55455"/>
                <a:ext cx="7232073" cy="1015663"/>
              </a:xfrm>
              <a:prstGeom prst="rect">
                <a:avLst/>
              </a:prstGeom>
              <a:blipFill>
                <a:blip r:embed="rId4"/>
                <a:stretch>
                  <a:fillRect l="-759" t="-2994" b="-10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AC290C5-DB39-311A-C39C-2D36C44C28D3}"/>
                  </a:ext>
                </a:extLst>
              </p:cNvPr>
              <p:cNvSpPr txBox="1"/>
              <p:nvPr/>
            </p:nvSpPr>
            <p:spPr>
              <a:xfrm>
                <a:off x="0" y="4977608"/>
                <a:ext cx="71507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c) To find the intercept, substitute in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AC290C5-DB39-311A-C39C-2D36C44C28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977608"/>
                <a:ext cx="7150758" cy="461665"/>
              </a:xfrm>
              <a:prstGeom prst="rect">
                <a:avLst/>
              </a:prstGeom>
              <a:blipFill>
                <a:blip r:embed="rId5"/>
                <a:stretch>
                  <a:fillRect l="-1279" t="-12000" b="-29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A349258-AD80-73BE-3643-7FCC1C09F002}"/>
                  </a:ext>
                </a:extLst>
              </p:cNvPr>
              <p:cNvSpPr txBox="1"/>
              <p:nvPr/>
            </p:nvSpPr>
            <p:spPr>
              <a:xfrm>
                <a:off x="372881" y="5699341"/>
                <a:ext cx="71507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When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GB" sz="2400" dirty="0"/>
                  <a:t>,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=(−3)(−1)(−2)</m:t>
                    </m:r>
                  </m:oMath>
                </a14:m>
                <a:r>
                  <a:rPr lang="en-GB" sz="2400" dirty="0"/>
                  <a:t>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=−6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A349258-AD80-73BE-3643-7FCC1C09F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81" y="5699341"/>
                <a:ext cx="7150758" cy="461665"/>
              </a:xfrm>
              <a:prstGeom prst="rect">
                <a:avLst/>
              </a:prstGeom>
              <a:blipFill>
                <a:blip r:embed="rId6"/>
                <a:stretch>
                  <a:fillRect l="-1279" t="-11842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616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Example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85145-85C0-4D59-B1D5-ADBA866884F7}"/>
              </a:ext>
            </a:extLst>
          </p:cNvPr>
          <p:cNvSpPr/>
          <p:nvPr/>
        </p:nvSpPr>
        <p:spPr>
          <a:xfrm>
            <a:off x="226358" y="1504803"/>
            <a:ext cx="61904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Sketch the graph of 	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1DF7E-74FC-4037-82B4-908B8B459FF5}"/>
              </a:ext>
            </a:extLst>
          </p:cNvPr>
          <p:cNvSpPr txBox="1"/>
          <p:nvPr/>
        </p:nvSpPr>
        <p:spPr>
          <a:xfrm>
            <a:off x="0" y="3473152"/>
            <a:ext cx="61286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3428912" y="1456224"/>
                <a:ext cx="509851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</a:rPr>
                      <m:t>𝑦</m:t>
                    </m:r>
                    <m:r>
                      <a:rPr lang="en-GB" sz="280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  <m:r>
                          <a:rPr lang="en-GB" sz="2800" i="1">
                            <a:latin typeface="Cambria Math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8912" y="1456224"/>
                <a:ext cx="5098512" cy="523220"/>
              </a:xfrm>
              <a:prstGeom prst="rect">
                <a:avLst/>
              </a:prstGeom>
              <a:blipFill>
                <a:blip r:embed="rId2"/>
                <a:stretch>
                  <a:fillRect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4532FA-8FCA-4E38-8554-D0DB64B94D90}"/>
                  </a:ext>
                </a:extLst>
              </p:cNvPr>
              <p:cNvSpPr txBox="1"/>
              <p:nvPr/>
            </p:nvSpPr>
            <p:spPr>
              <a:xfrm>
                <a:off x="2402789" y="3439703"/>
                <a:ext cx="71507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 3 , 1 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𝑜𝑟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2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4532FA-8FCA-4E38-8554-D0DB64B94D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2789" y="3439703"/>
                <a:ext cx="7150758" cy="461665"/>
              </a:xfrm>
              <a:prstGeom prst="rect">
                <a:avLst/>
              </a:prstGeom>
              <a:blipFill>
                <a:blip r:embed="rId3"/>
                <a:stretch>
                  <a:fillRect l="-1279" t="-11842" b="-27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Freeform 23">
            <a:extLst>
              <a:ext uri="{FF2B5EF4-FFF2-40B4-BE49-F238E27FC236}">
                <a16:creationId xmlns:a16="http://schemas.microsoft.com/office/drawing/2014/main" id="{853E9C4B-035D-450B-BDE5-330FEA6A6C37}"/>
              </a:ext>
            </a:extLst>
          </p:cNvPr>
          <p:cNvSpPr/>
          <p:nvPr/>
        </p:nvSpPr>
        <p:spPr>
          <a:xfrm>
            <a:off x="1105922" y="3384848"/>
            <a:ext cx="980207" cy="781245"/>
          </a:xfrm>
          <a:custGeom>
            <a:avLst/>
            <a:gdLst>
              <a:gd name="connsiteX0" fmla="*/ 0 w 1378424"/>
              <a:gd name="connsiteY0" fmla="*/ 2115403 h 2115403"/>
              <a:gd name="connsiteX1" fmla="*/ 409433 w 1378424"/>
              <a:gd name="connsiteY1" fmla="*/ 518615 h 2115403"/>
              <a:gd name="connsiteX2" fmla="*/ 873456 w 1378424"/>
              <a:gd name="connsiteY2" fmla="*/ 1555845 h 2115403"/>
              <a:gd name="connsiteX3" fmla="*/ 1378424 w 1378424"/>
              <a:gd name="connsiteY3" fmla="*/ 0 h 211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424" h="2115403">
                <a:moveTo>
                  <a:pt x="0" y="2115403"/>
                </a:moveTo>
                <a:cubicBezTo>
                  <a:pt x="131928" y="1363639"/>
                  <a:pt x="263857" y="611875"/>
                  <a:pt x="409433" y="518615"/>
                </a:cubicBezTo>
                <a:cubicBezTo>
                  <a:pt x="555009" y="425355"/>
                  <a:pt x="711958" y="1642281"/>
                  <a:pt x="873456" y="1555845"/>
                </a:cubicBezTo>
                <a:cubicBezTo>
                  <a:pt x="1034954" y="1469409"/>
                  <a:pt x="1206689" y="734704"/>
                  <a:pt x="137842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9CB26B-E983-BEA8-3563-6A02A0A2E12B}"/>
                  </a:ext>
                </a:extLst>
              </p:cNvPr>
              <p:cNvSpPr txBox="1"/>
              <p:nvPr/>
            </p:nvSpPr>
            <p:spPr>
              <a:xfrm>
                <a:off x="0" y="2255455"/>
                <a:ext cx="7232073" cy="1015663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The coefficient of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000" b="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gives us the right shape.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Solving the cubic (once factorised) gives us the </a:t>
                </a:r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roots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Finding the constant term tells us the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9CB26B-E983-BEA8-3563-6A02A0A2E1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55455"/>
                <a:ext cx="7232073" cy="1015663"/>
              </a:xfrm>
              <a:prstGeom prst="rect">
                <a:avLst/>
              </a:prstGeom>
              <a:blipFill>
                <a:blip r:embed="rId4"/>
                <a:stretch>
                  <a:fillRect l="-759" t="-2994" b="-10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AC290C5-DB39-311A-C39C-2D36C44C28D3}"/>
                  </a:ext>
                </a:extLst>
              </p:cNvPr>
              <p:cNvSpPr txBox="1"/>
              <p:nvPr/>
            </p:nvSpPr>
            <p:spPr>
              <a:xfrm>
                <a:off x="5172363" y="3418297"/>
                <a:ext cx="495069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400" dirty="0"/>
                  <a:t>intercept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=(0, −6)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AC290C5-DB39-311A-C39C-2D36C44C28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2363" y="3418297"/>
                <a:ext cx="4950692" cy="461665"/>
              </a:xfrm>
              <a:prstGeom prst="rect">
                <a:avLst/>
              </a:prstGeom>
              <a:blipFill>
                <a:blip r:embed="rId5"/>
                <a:stretch>
                  <a:fillRect l="-1845" t="-12000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A81E3183-9016-5986-6AD5-1FD43F7093E2}"/>
              </a:ext>
            </a:extLst>
          </p:cNvPr>
          <p:cNvSpPr txBox="1"/>
          <p:nvPr/>
        </p:nvSpPr>
        <p:spPr>
          <a:xfrm>
            <a:off x="297437" y="4368127"/>
            <a:ext cx="715075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Now we’re ready to sketch.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Draw your axes first.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Add on the roots.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And the y intercept.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Sketch the correct shape.</a:t>
            </a:r>
            <a:endParaRPr lang="en-GB" sz="2400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94A1575-DE63-75F4-B985-2328A539462E}"/>
              </a:ext>
            </a:extLst>
          </p:cNvPr>
          <p:cNvCxnSpPr/>
          <p:nvPr/>
        </p:nvCxnSpPr>
        <p:spPr>
          <a:xfrm flipV="1">
            <a:off x="8770280" y="3776394"/>
            <a:ext cx="0" cy="3062123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6E2913F-317A-3AD4-2A44-231B682D7764}"/>
              </a:ext>
            </a:extLst>
          </p:cNvPr>
          <p:cNvCxnSpPr>
            <a:cxnSpLocks/>
          </p:cNvCxnSpPr>
          <p:nvPr/>
        </p:nvCxnSpPr>
        <p:spPr>
          <a:xfrm flipV="1">
            <a:off x="7239654" y="5307455"/>
            <a:ext cx="4981668" cy="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3CC91CA8-466E-3006-85E4-0FC62B5CB472}"/>
              </a:ext>
            </a:extLst>
          </p:cNvPr>
          <p:cNvSpPr/>
          <p:nvPr/>
        </p:nvSpPr>
        <p:spPr>
          <a:xfrm>
            <a:off x="9109039" y="5197414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4A6A11D-AF67-BF22-0697-8A90CBD5F594}"/>
              </a:ext>
            </a:extLst>
          </p:cNvPr>
          <p:cNvSpPr/>
          <p:nvPr/>
        </p:nvSpPr>
        <p:spPr>
          <a:xfrm>
            <a:off x="9822841" y="5205582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CFDBF-D53C-3A5B-6D01-134725577E40}"/>
              </a:ext>
            </a:extLst>
          </p:cNvPr>
          <p:cNvSpPr/>
          <p:nvPr/>
        </p:nvSpPr>
        <p:spPr>
          <a:xfrm>
            <a:off x="10510139" y="5197414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7DB25A5-C648-D996-48AE-DD10B9E96DBB}"/>
              </a:ext>
            </a:extLst>
          </p:cNvPr>
          <p:cNvSpPr/>
          <p:nvPr/>
        </p:nvSpPr>
        <p:spPr>
          <a:xfrm>
            <a:off x="8657636" y="6272116"/>
            <a:ext cx="225287" cy="22008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-form: Shape 11">
            <a:extLst>
              <a:ext uri="{FF2B5EF4-FFF2-40B4-BE49-F238E27FC236}">
                <a16:creationId xmlns:a16="http://schemas.microsoft.com/office/drawing/2014/main" id="{73B4A8FC-C0C8-7951-3D17-E178CF067727}"/>
              </a:ext>
            </a:extLst>
          </p:cNvPr>
          <p:cNvSpPr/>
          <p:nvPr/>
        </p:nvSpPr>
        <p:spPr>
          <a:xfrm>
            <a:off x="8590226" y="4079726"/>
            <a:ext cx="2345634" cy="2796209"/>
          </a:xfrm>
          <a:custGeom>
            <a:avLst/>
            <a:gdLst>
              <a:gd name="connsiteX0" fmla="*/ 0 w 2345634"/>
              <a:gd name="connsiteY0" fmla="*/ 2796209 h 2796209"/>
              <a:gd name="connsiteX1" fmla="*/ 954156 w 2345634"/>
              <a:gd name="connsiteY1" fmla="*/ 755374 h 2796209"/>
              <a:gd name="connsiteX2" fmla="*/ 1749287 w 2345634"/>
              <a:gd name="connsiteY2" fmla="*/ 1881809 h 2796209"/>
              <a:gd name="connsiteX3" fmla="*/ 2345634 w 2345634"/>
              <a:gd name="connsiteY3" fmla="*/ 0 h 2796209"/>
              <a:gd name="connsiteX4" fmla="*/ 2345634 w 2345634"/>
              <a:gd name="connsiteY4" fmla="*/ 0 h 2796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45634" h="2796209">
                <a:moveTo>
                  <a:pt x="0" y="2796209"/>
                </a:moveTo>
                <a:cubicBezTo>
                  <a:pt x="331304" y="1851991"/>
                  <a:pt x="662608" y="907774"/>
                  <a:pt x="954156" y="755374"/>
                </a:cubicBezTo>
                <a:cubicBezTo>
                  <a:pt x="1245704" y="602974"/>
                  <a:pt x="1517374" y="2007705"/>
                  <a:pt x="1749287" y="1881809"/>
                </a:cubicBezTo>
                <a:cubicBezTo>
                  <a:pt x="1981200" y="1755913"/>
                  <a:pt x="2345634" y="0"/>
                  <a:pt x="2345634" y="0"/>
                </a:cubicBezTo>
                <a:lnTo>
                  <a:pt x="2345634" y="0"/>
                </a:lnTo>
              </a:path>
            </a:pathLst>
          </a:custGeom>
          <a:ln w="381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3271796-D54B-AD7F-688B-DB15664C0CFA}"/>
              </a:ext>
            </a:extLst>
          </p:cNvPr>
          <p:cNvSpPr txBox="1"/>
          <p:nvPr/>
        </p:nvSpPr>
        <p:spPr>
          <a:xfrm>
            <a:off x="9763043" y="53959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57B7D13-B9A3-B8CB-42C2-91AE7BB9990B}"/>
              </a:ext>
            </a:extLst>
          </p:cNvPr>
          <p:cNvSpPr txBox="1"/>
          <p:nvPr/>
        </p:nvSpPr>
        <p:spPr>
          <a:xfrm>
            <a:off x="9079509" y="539397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B5522D7-0993-D786-2C2A-338DD73D079B}"/>
              </a:ext>
            </a:extLst>
          </p:cNvPr>
          <p:cNvSpPr txBox="1"/>
          <p:nvPr/>
        </p:nvSpPr>
        <p:spPr>
          <a:xfrm>
            <a:off x="10553244" y="540863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23C94DC-15D0-302E-B3EB-94A1C650CCAD}"/>
              </a:ext>
            </a:extLst>
          </p:cNvPr>
          <p:cNvSpPr txBox="1"/>
          <p:nvPr/>
        </p:nvSpPr>
        <p:spPr>
          <a:xfrm>
            <a:off x="8239345" y="6136531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-6</a:t>
            </a:r>
          </a:p>
        </p:txBody>
      </p:sp>
    </p:spTree>
    <p:extLst>
      <p:ext uri="{BB962C8B-B14F-4D97-AF65-F5344CB8AC3E}">
        <p14:creationId xmlns:p14="http://schemas.microsoft.com/office/powerpoint/2010/main" val="242838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8" grpId="0" animBg="1"/>
      <p:bldP spid="19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Example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85145-85C0-4D59-B1D5-ADBA866884F7}"/>
              </a:ext>
            </a:extLst>
          </p:cNvPr>
          <p:cNvSpPr/>
          <p:nvPr/>
        </p:nvSpPr>
        <p:spPr>
          <a:xfrm>
            <a:off x="226358" y="1504803"/>
            <a:ext cx="87306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Sketch the graph of 	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031DF7E-74FC-4037-82B4-908B8B459FF5}"/>
                  </a:ext>
                </a:extLst>
              </p:cNvPr>
              <p:cNvSpPr txBox="1"/>
              <p:nvPr/>
            </p:nvSpPr>
            <p:spPr>
              <a:xfrm>
                <a:off x="-32656" y="3513714"/>
                <a:ext cx="6128656" cy="8626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indent="-457200">
                  <a:buAutoNum type="alphaLcParenR"/>
                </a:pP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Multiply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terms together: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×−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031DF7E-74FC-4037-82B4-908B8B459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2656" y="3513714"/>
                <a:ext cx="6128656" cy="862608"/>
              </a:xfrm>
              <a:prstGeom prst="rect">
                <a:avLst/>
              </a:prstGeom>
              <a:blipFill>
                <a:blip r:embed="rId2"/>
                <a:stretch>
                  <a:fillRect l="-1393" t="-49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3389671" y="1461945"/>
                <a:ext cx="509851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</a:rPr>
                      <m:t>𝑦</m:t>
                    </m:r>
                    <m:r>
                      <a:rPr lang="en-GB" sz="280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9671" y="1461945"/>
                <a:ext cx="5098512" cy="523220"/>
              </a:xfrm>
              <a:prstGeom prst="rect">
                <a:avLst/>
              </a:prstGeom>
              <a:blipFill>
                <a:blip r:embed="rId3"/>
                <a:stretch>
                  <a:fillRect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5502592-CF04-4157-B1A2-AD4EED19D807}"/>
                  </a:ext>
                </a:extLst>
              </p:cNvPr>
              <p:cNvSpPr txBox="1"/>
              <p:nvPr/>
            </p:nvSpPr>
            <p:spPr>
              <a:xfrm>
                <a:off x="0" y="2264622"/>
                <a:ext cx="7232073" cy="1015663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The coefficient of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000" b="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gives us the right shape.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Solving the cubic (once factorised) gives us the </a:t>
                </a:r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roots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Finding the constant term tells us the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5502592-CF04-4157-B1A2-AD4EED19D8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64622"/>
                <a:ext cx="7232073" cy="1015663"/>
              </a:xfrm>
              <a:prstGeom prst="rect">
                <a:avLst/>
              </a:prstGeom>
              <a:blipFill>
                <a:blip r:embed="rId4"/>
                <a:stretch>
                  <a:fillRect l="-759" t="-2395" b="-10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1E4532FA-8FCA-4E38-8554-D0DB64B94D90}"/>
              </a:ext>
            </a:extLst>
          </p:cNvPr>
          <p:cNvSpPr txBox="1"/>
          <p:nvPr/>
        </p:nvSpPr>
        <p:spPr>
          <a:xfrm>
            <a:off x="0" y="4378918"/>
            <a:ext cx="71507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This is negative, so the shape is like this:</a:t>
            </a:r>
            <a:endParaRPr lang="en-GB" sz="2400" dirty="0"/>
          </a:p>
        </p:txBody>
      </p:sp>
      <p:sp>
        <p:nvSpPr>
          <p:cNvPr id="2" name="Freeform 23">
            <a:extLst>
              <a:ext uri="{FF2B5EF4-FFF2-40B4-BE49-F238E27FC236}">
                <a16:creationId xmlns:a16="http://schemas.microsoft.com/office/drawing/2014/main" id="{3069D830-3C23-68A8-9B97-481CFC9053FA}"/>
              </a:ext>
            </a:extLst>
          </p:cNvPr>
          <p:cNvSpPr/>
          <p:nvPr/>
        </p:nvSpPr>
        <p:spPr>
          <a:xfrm flipV="1">
            <a:off x="6217058" y="4158111"/>
            <a:ext cx="1550507" cy="1210981"/>
          </a:xfrm>
          <a:custGeom>
            <a:avLst/>
            <a:gdLst>
              <a:gd name="connsiteX0" fmla="*/ 0 w 1378424"/>
              <a:gd name="connsiteY0" fmla="*/ 2115403 h 2115403"/>
              <a:gd name="connsiteX1" fmla="*/ 409433 w 1378424"/>
              <a:gd name="connsiteY1" fmla="*/ 518615 h 2115403"/>
              <a:gd name="connsiteX2" fmla="*/ 873456 w 1378424"/>
              <a:gd name="connsiteY2" fmla="*/ 1555845 h 2115403"/>
              <a:gd name="connsiteX3" fmla="*/ 1378424 w 1378424"/>
              <a:gd name="connsiteY3" fmla="*/ 0 h 211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424" h="2115403">
                <a:moveTo>
                  <a:pt x="0" y="2115403"/>
                </a:moveTo>
                <a:cubicBezTo>
                  <a:pt x="131928" y="1363639"/>
                  <a:pt x="263857" y="611875"/>
                  <a:pt x="409433" y="518615"/>
                </a:cubicBezTo>
                <a:cubicBezTo>
                  <a:pt x="555009" y="425355"/>
                  <a:pt x="711958" y="1642281"/>
                  <a:pt x="873456" y="1555845"/>
                </a:cubicBezTo>
                <a:cubicBezTo>
                  <a:pt x="1034954" y="1469409"/>
                  <a:pt x="1206689" y="734704"/>
                  <a:pt x="137842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421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 animBg="1"/>
      <p:bldP spid="16" grpId="0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Example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85145-85C0-4D59-B1D5-ADBA866884F7}"/>
              </a:ext>
            </a:extLst>
          </p:cNvPr>
          <p:cNvSpPr/>
          <p:nvPr/>
        </p:nvSpPr>
        <p:spPr>
          <a:xfrm>
            <a:off x="226358" y="1504803"/>
            <a:ext cx="61904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Sketch the graph of 	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1DF7E-74FC-4037-82B4-908B8B459FF5}"/>
              </a:ext>
            </a:extLst>
          </p:cNvPr>
          <p:cNvSpPr txBox="1"/>
          <p:nvPr/>
        </p:nvSpPr>
        <p:spPr>
          <a:xfrm>
            <a:off x="0" y="3473152"/>
            <a:ext cx="61286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/>
              <p:nvPr/>
            </p:nvSpPr>
            <p:spPr>
              <a:xfrm>
                <a:off x="3428912" y="1456224"/>
                <a:ext cx="509851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latin typeface="Cambria Math"/>
                      </a:rPr>
                      <m:t>𝑦</m:t>
                    </m:r>
                    <m:r>
                      <a:rPr lang="en-GB" sz="280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i="1">
                            <a:latin typeface="Cambria Math"/>
                          </a:rPr>
                          <m:t>𝑥</m:t>
                        </m:r>
                        <m:r>
                          <a:rPr lang="en-GB" sz="2800" i="1">
                            <a:latin typeface="Cambria Math"/>
                          </a:rPr>
                          <m:t>−3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d>
                      <m:d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B8C42B-ECE3-43DD-8D0B-3B1564680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8912" y="1456224"/>
                <a:ext cx="5098512" cy="523220"/>
              </a:xfrm>
              <a:prstGeom prst="rect">
                <a:avLst/>
              </a:prstGeom>
              <a:blipFill>
                <a:blip r:embed="rId2"/>
                <a:stretch>
                  <a:fillRect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4532FA-8FCA-4E38-8554-D0DB64B94D90}"/>
                  </a:ext>
                </a:extLst>
              </p:cNvPr>
              <p:cNvSpPr txBox="1"/>
              <p:nvPr/>
            </p:nvSpPr>
            <p:spPr>
              <a:xfrm>
                <a:off x="0" y="4254397"/>
                <a:ext cx="715075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b) To find the roots, solve the brackets: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 −2 , 1 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𝑜𝑟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GB" sz="2400" dirty="0"/>
                  <a:t>4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E4532FA-8FCA-4E38-8554-D0DB64B94D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254397"/>
                <a:ext cx="7150758" cy="1200329"/>
              </a:xfrm>
              <a:prstGeom prst="rect">
                <a:avLst/>
              </a:prstGeom>
              <a:blipFill>
                <a:blip r:embed="rId3"/>
                <a:stretch>
                  <a:fillRect l="-1279" t="-3553" b="-106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9CB26B-E983-BEA8-3563-6A02A0A2E12B}"/>
                  </a:ext>
                </a:extLst>
              </p:cNvPr>
              <p:cNvSpPr txBox="1"/>
              <p:nvPr/>
            </p:nvSpPr>
            <p:spPr>
              <a:xfrm>
                <a:off x="0" y="2255455"/>
                <a:ext cx="7232073" cy="1015663"/>
              </a:xfrm>
              <a:prstGeom prst="rect">
                <a:avLst/>
              </a:prstGeom>
              <a:solidFill>
                <a:srgbClr val="F9BC9A"/>
              </a:solidFill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+mj-lt"/>
                  <a:buAutoNum type="alphaLcParenR"/>
                </a:pP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The coefficient of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GB" sz="2000" b="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GB" sz="2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 gives us the right shape.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Solving the cubic (once factorised) gives us the </a:t>
                </a:r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roots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457200" indent="-457200">
                  <a:buFont typeface="+mj-lt"/>
                  <a:buAutoNum type="alphaLcParenR"/>
                </a:pP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Finding the constant term tells us the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intercept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D9CB26B-E983-BEA8-3563-6A02A0A2E1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55455"/>
                <a:ext cx="7232073" cy="1015663"/>
              </a:xfrm>
              <a:prstGeom prst="rect">
                <a:avLst/>
              </a:prstGeom>
              <a:blipFill>
                <a:blip r:embed="rId4"/>
                <a:stretch>
                  <a:fillRect l="-759" t="-2994" b="-101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reeform 23">
            <a:extLst>
              <a:ext uri="{FF2B5EF4-FFF2-40B4-BE49-F238E27FC236}">
                <a16:creationId xmlns:a16="http://schemas.microsoft.com/office/drawing/2014/main" id="{51AA529D-4643-9D47-D1B5-EB81BADD06DF}"/>
              </a:ext>
            </a:extLst>
          </p:cNvPr>
          <p:cNvSpPr/>
          <p:nvPr/>
        </p:nvSpPr>
        <p:spPr>
          <a:xfrm flipV="1">
            <a:off x="929276" y="3550073"/>
            <a:ext cx="980207" cy="781245"/>
          </a:xfrm>
          <a:custGeom>
            <a:avLst/>
            <a:gdLst>
              <a:gd name="connsiteX0" fmla="*/ 0 w 1378424"/>
              <a:gd name="connsiteY0" fmla="*/ 2115403 h 2115403"/>
              <a:gd name="connsiteX1" fmla="*/ 409433 w 1378424"/>
              <a:gd name="connsiteY1" fmla="*/ 518615 h 2115403"/>
              <a:gd name="connsiteX2" fmla="*/ 873456 w 1378424"/>
              <a:gd name="connsiteY2" fmla="*/ 1555845 h 2115403"/>
              <a:gd name="connsiteX3" fmla="*/ 1378424 w 1378424"/>
              <a:gd name="connsiteY3" fmla="*/ 0 h 211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8424" h="2115403">
                <a:moveTo>
                  <a:pt x="0" y="2115403"/>
                </a:moveTo>
                <a:cubicBezTo>
                  <a:pt x="131928" y="1363639"/>
                  <a:pt x="263857" y="611875"/>
                  <a:pt x="409433" y="518615"/>
                </a:cubicBezTo>
                <a:cubicBezTo>
                  <a:pt x="555009" y="425355"/>
                  <a:pt x="711958" y="1642281"/>
                  <a:pt x="873456" y="1555845"/>
                </a:cubicBezTo>
                <a:cubicBezTo>
                  <a:pt x="1034954" y="1469409"/>
                  <a:pt x="1206689" y="734704"/>
                  <a:pt x="137842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684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cf4a81-aca0-43b6-bff7-87efdc296efa">
      <Terms xmlns="http://schemas.microsoft.com/office/infopath/2007/PartnerControls"/>
    </lcf76f155ced4ddcb4097134ff3c332f>
    <TaxCatchAll xmlns="7424b78e-8606-4fd1-9a19-b6b90bbc0a1b" xsi:nil="true"/>
    <_dlc_DocId xmlns="9ad1216b-cdc1-40e2-a0c2-94597fd44697">7VPTP7ZE6X33-1933993375-518</_dlc_DocId>
    <_dlc_DocIdUrl xmlns="9ad1216b-cdc1-40e2-a0c2-94597fd44697">
      <Url>https://cambridgeorg.sharepoint.com/sites/cie/education/pd/Curriculum_Support/_layouts/15/DocIdRedir.aspx?ID=7VPTP7ZE6X33-1933993375-518</Url>
      <Description>7VPTP7ZE6X33-1933993375-518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0FC16EDE49814FBBE83568B9FA2901" ma:contentTypeVersion="17" ma:contentTypeDescription="Create a new document." ma:contentTypeScope="" ma:versionID="022f5e1d981b14d7005f3600e8ff7e4f">
  <xsd:schema xmlns:xsd="http://www.w3.org/2001/XMLSchema" xmlns:xs="http://www.w3.org/2001/XMLSchema" xmlns:p="http://schemas.microsoft.com/office/2006/metadata/properties" xmlns:ns2="9ad1216b-cdc1-40e2-a0c2-94597fd44697" xmlns:ns3="3fcf4a81-aca0-43b6-bff7-87efdc296efa" xmlns:ns4="7424b78e-8606-4fd1-9a19-b6b90bbc0a1b" targetNamespace="http://schemas.microsoft.com/office/2006/metadata/properties" ma:root="true" ma:fieldsID="f273b407d20b6eb33550fabe3d54ad2e" ns2:_="" ns3:_="" ns4:_="">
    <xsd:import namespace="9ad1216b-cdc1-40e2-a0c2-94597fd44697"/>
    <xsd:import namespace="3fcf4a81-aca0-43b6-bff7-87efdc296efa"/>
    <xsd:import namespace="7424b78e-8606-4fd1-9a19-b6b90bbc0a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lcf76f155ced4ddcb4097134ff3c332f" minOccurs="0"/>
                <xsd:element ref="ns4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f4a81-aca0-43b6-bff7-87efdc296e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24b78e-8606-4fd1-9a19-b6b90bbc0a1b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4bd6ad62-9026-4c22-97ba-ffd5902a9633}" ma:internalName="TaxCatchAll" ma:showField="CatchAllData" ma:web="9ad1216b-cdc1-40e2-a0c2-94597fd446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FE214B-2C99-4411-9B1B-F04D57283A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70A6C4-2D74-4E08-89C9-24733C44541E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7424b78e-8606-4fd1-9a19-b6b90bbc0a1b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fcf4a81-aca0-43b6-bff7-87efdc296efa"/>
    <ds:schemaRef ds:uri="9ad1216b-cdc1-40e2-a0c2-94597fd4469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34D1D06-C6E3-4147-80AD-434E60675BC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C9B5E4B-7674-4866-945D-7D41E45CBF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3fcf4a81-aca0-43b6-bff7-87efdc296efa"/>
    <ds:schemaRef ds:uri="7424b78e-8606-4fd1-9a19-b6b90bbc0a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999</Words>
  <Application>Microsoft Office PowerPoint</Application>
  <PresentationFormat>Widescreen</PresentationFormat>
  <Paragraphs>148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74</cp:revision>
  <cp:lastPrinted>2018-01-14T21:28:16Z</cp:lastPrinted>
  <dcterms:created xsi:type="dcterms:W3CDTF">2018-01-14T21:11:47Z</dcterms:created>
  <dcterms:modified xsi:type="dcterms:W3CDTF">2024-08-21T09:37:20Z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0x010100370FC16EDE49814FBBE83568B9FA2901</vt:lpwstr>
  </property>
  <property fmtid="{D5CDD505-2E9C-101B-9397-08002B2CF9AE}" pid="3" name="_dlc_DocIdItemGuid">
    <vt:lpwstr>372e3eac-f5f8-457b-90f4-5df43d39df6b</vt:lpwstr>
  </property>
  <property fmtid="{D5CDD505-2E9C-101B-9397-08002B2CF9AE}" pid="4" name="MediaServiceImageTags">
    <vt:lpwstr/>
  </property>
</Properties>
</file>