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319" r:id="rId8"/>
    <p:sldId id="333" r:id="rId9"/>
    <p:sldId id="339" r:id="rId10"/>
    <p:sldId id="318" r:id="rId11"/>
    <p:sldId id="336" r:id="rId12"/>
    <p:sldId id="307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9C18A1-E046-45B9-AE39-043F7E48F807}" v="2" dt="2026-04-01T12:27:44.6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4-01T12:29:19.908" v="60" actId="120"/>
      <pc:docMkLst>
        <pc:docMk/>
      </pc:docMkLst>
      <pc:sldChg chg="modSp mod">
        <pc:chgData name="Karolyn Feliciani" userId="4076af5d-4c02-40b8-bc9d-56f6c404e751" providerId="ADAL" clId="{099CAC30-79AE-4DCE-97A7-3B8E8A0057CB}" dt="2026-04-01T12:27:57.632" v="23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2:27:57.632" v="23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2:29:19.908" v="60" actId="120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1T12:29:19.908" v="60" actId="120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1T12:28:59.315" v="42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12:28:39.969" v="36" actId="2711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099CAC30-79AE-4DCE-97A7-3B8E8A0057CB}" dt="2026-04-01T12:28:51.513" v="40" actId="5793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4-01T12:28:59.315" v="42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mod">
        <pc:chgData name="Karolyn Feliciani" userId="4076af5d-4c02-40b8-bc9d-56f6c404e751" providerId="ADAL" clId="{099CAC30-79AE-4DCE-97A7-3B8E8A0057CB}" dt="2026-04-01T12:29:12.434" v="59" actId="120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2:29:12.434" v="59" actId="120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1T12:27:28.522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50:17.797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mod">
        <pc:chgData name="Karolyn Feliciani" userId="4076af5d-4c02-40b8-bc9d-56f6c404e751" providerId="ADAL" clId="{099CAC30-79AE-4DCE-97A7-3B8E8A0057CB}" dt="2026-04-01T12:28:21.042" v="35" actId="313"/>
        <pc:sldMkLst>
          <pc:docMk/>
          <pc:sldMk cId="2075314680" sldId="339"/>
        </pc:sldMkLst>
        <pc:spChg chg="mod">
          <ac:chgData name="Karolyn Feliciani" userId="4076af5d-4c02-40b8-bc9d-56f6c404e751" providerId="ADAL" clId="{099CAC30-79AE-4DCE-97A7-3B8E8A0057CB}" dt="2026-04-01T12:28:21.042" v="35" actId="313"/>
          <ac:spMkLst>
            <pc:docMk/>
            <pc:sldMk cId="2075314680" sldId="339"/>
            <ac:spMk id="4" creationId="{671687F2-2F73-9D0D-ED38-1435517B4B52}"/>
          </ac:spMkLst>
        </pc:spChg>
      </pc:sldChg>
      <pc:sldChg chg="modSp add mod">
        <pc:chgData name="Karolyn Feliciani" userId="4076af5d-4c02-40b8-bc9d-56f6c404e751" providerId="ADAL" clId="{099CAC30-79AE-4DCE-97A7-3B8E8A0057CB}" dt="2026-04-01T12:27:50.066" v="13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2:27:50.066" v="13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Analyse a data set </a:t>
            </a:r>
          </a:p>
          <a:p>
            <a:r>
              <a:rPr lang="en-GB" dirty="0"/>
              <a:t>Describe the difference between results and conclusions</a:t>
            </a:r>
          </a:p>
          <a:p>
            <a:r>
              <a:rPr lang="en-GB" dirty="0"/>
              <a:t>Draw a conclusion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After collecting data in a psychology study, what should a researcher do next?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GB" dirty="0"/>
              <a:t>lass discussion: after a study, researchers: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/>
              <a:t>Organise data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</a:t>
            </a:r>
            <a:r>
              <a:rPr lang="en-GB" sz="3200" dirty="0" err="1"/>
              <a:t>ook</a:t>
            </a:r>
            <a:r>
              <a:rPr lang="en-GB" sz="3200" dirty="0"/>
              <a:t> for patterns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Reach conclusions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or conclusion?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Results:</a:t>
            </a:r>
            <a:r>
              <a:rPr lang="en-US" sz="2800" dirty="0"/>
              <a:t> The raw data or summary of what was found in the study (e.g., numbers, patterns, statistics)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Conclusion:</a:t>
            </a:r>
            <a:r>
              <a:rPr lang="en-US" sz="2800" dirty="0"/>
              <a:t> An interpretation of the results that explains what they mean in relation to the research aim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30179-D981-DD5E-3222-12ABB357A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EECC1D4-BA1F-1F7C-6EAC-0F68F01961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23DD11-40A6-C16D-ECDA-2A598B02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or conclusion?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687F2-2F73-9D0D-ED38-1435517B4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Example</a:t>
            </a:r>
          </a:p>
          <a:p>
            <a:pPr marL="0" indent="0">
              <a:buNone/>
            </a:pPr>
            <a:r>
              <a:rPr lang="en-US" sz="2800" b="1" dirty="0"/>
              <a:t>Result</a:t>
            </a:r>
            <a:r>
              <a:rPr lang="en-US" sz="2800" i="1" dirty="0"/>
              <a:t>:</a:t>
            </a:r>
            <a:r>
              <a:rPr lang="en-US" sz="2800" dirty="0"/>
              <a:t> ‘80% of participants scored higher when listening to classical music compared to silence.’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Conclusion</a:t>
            </a:r>
            <a:r>
              <a:rPr lang="en-US" sz="2800" i="1" dirty="0"/>
              <a:t>:</a:t>
            </a:r>
            <a:r>
              <a:rPr lang="en-US" sz="2800" dirty="0"/>
              <a:t> ‘Listening to music appears to improve memory performance, supporting the Mozart Effect.’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31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</a:t>
            </a:r>
            <a:r>
              <a:rPr lang="en-GB" b="1" dirty="0" err="1"/>
              <a:t>esults</a:t>
            </a:r>
            <a:r>
              <a:rPr lang="en-GB" b="1" dirty="0"/>
              <a:t> of your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In your groups from last lesson: </a:t>
            </a:r>
          </a:p>
          <a:p>
            <a:pPr marL="514350" indent="-514350">
              <a:buAutoNum type="arabicPeriod"/>
            </a:pPr>
            <a:r>
              <a:rPr lang="en-US" sz="2800" dirty="0"/>
              <a:t>Review the data you collected. Is it clear and does each group member have a copy?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</a:t>
            </a:r>
            <a:r>
              <a:rPr lang="en-US" sz="2800" dirty="0" err="1"/>
              <a:t>Summarise</a:t>
            </a:r>
            <a:r>
              <a:rPr lang="en-US" sz="2800" dirty="0"/>
              <a:t> your key results. This could be a measure of average (mean, median, mode) or spread.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3. </a:t>
            </a:r>
            <a:r>
              <a:rPr lang="en-US" sz="2800" dirty="0"/>
              <a:t>Discuss and write down a conclusion based on these results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4. Decide whether your conclusion supports or doesn’t support your original aim.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187952"/>
            <a:ext cx="11463443" cy="2335977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Arial"/>
                <a:cs typeface="Arial"/>
              </a:rPr>
              <a:t>Share the results and conclusion of your study with the rest of the class. Ask questions about the design decision and offer suggestions for improvement.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352" y="969264"/>
            <a:ext cx="10899648" cy="5303520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Plenary</a:t>
            </a:r>
          </a:p>
          <a:p>
            <a:endParaRPr lang="en-GB" b="1" dirty="0"/>
          </a:p>
          <a:p>
            <a:pPr algn="l"/>
            <a:r>
              <a:rPr lang="en-GB" dirty="0"/>
              <a:t>Look at your reflection from the previous lesson and your classmates’ feedback.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What would you do differently if you had to repeat the study? Write </a:t>
            </a:r>
            <a:r>
              <a:rPr lang="en-GB" b="1" dirty="0"/>
              <a:t>one or more </a:t>
            </a:r>
            <a:r>
              <a:rPr lang="en-GB" dirty="0"/>
              <a:t>suggestions for improvement.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9317B-3333-698D-4AED-BD2CF1BA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Insert title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E744DC-AB68-842A-0986-DE1EAF4145D3}"/>
              </a:ext>
            </a:extLst>
          </p:cNvPr>
          <p:cNvGrpSpPr/>
          <p:nvPr/>
        </p:nvGrpSpPr>
        <p:grpSpPr>
          <a:xfrm>
            <a:off x="1290211" y="2133600"/>
            <a:ext cx="9611578" cy="4113063"/>
            <a:chOff x="1015157" y="1254765"/>
            <a:chExt cx="10161684" cy="4348468"/>
          </a:xfrm>
          <a:solidFill>
            <a:schemeClr val="accent2"/>
          </a:solidFill>
        </p:grpSpPr>
        <p:sp>
          <p:nvSpPr>
            <p:cNvPr id="4" name="Freeform: Shape 5">
              <a:extLst>
                <a:ext uri="{FF2B5EF4-FFF2-40B4-BE49-F238E27FC236}">
                  <a16:creationId xmlns:a16="http://schemas.microsoft.com/office/drawing/2014/main" id="{D7810CFF-F7EA-1C3B-3244-872FBB926E57}"/>
                </a:ext>
              </a:extLst>
            </p:cNvPr>
            <p:cNvSpPr/>
            <p:nvPr/>
          </p:nvSpPr>
          <p:spPr>
            <a:xfrm>
              <a:off x="7680775" y="2545574"/>
              <a:ext cx="370764" cy="299052"/>
            </a:xfrm>
            <a:custGeom>
              <a:avLst/>
              <a:gdLst>
                <a:gd name="connsiteX0" fmla="*/ 363135 w 370764"/>
                <a:gd name="connsiteY0" fmla="*/ 34584 h 299052"/>
                <a:gd name="connsiteX1" fmla="*/ 370764 w 370764"/>
                <a:gd name="connsiteY1" fmla="*/ 43739 h 299052"/>
                <a:gd name="connsiteX2" fmla="*/ 356015 w 370764"/>
                <a:gd name="connsiteY2" fmla="*/ 47808 h 299052"/>
                <a:gd name="connsiteX3" fmla="*/ 343809 w 370764"/>
                <a:gd name="connsiteY3" fmla="*/ 53402 h 299052"/>
                <a:gd name="connsiteX4" fmla="*/ 313802 w 370764"/>
                <a:gd name="connsiteY4" fmla="*/ 57471 h 299052"/>
                <a:gd name="connsiteX5" fmla="*/ 286846 w 370764"/>
                <a:gd name="connsiteY5" fmla="*/ 64083 h 299052"/>
                <a:gd name="connsiteX6" fmla="*/ 274640 w 370764"/>
                <a:gd name="connsiteY6" fmla="*/ 78323 h 299052"/>
                <a:gd name="connsiteX7" fmla="*/ 284304 w 370764"/>
                <a:gd name="connsiteY7" fmla="*/ 92055 h 299052"/>
                <a:gd name="connsiteX8" fmla="*/ 291424 w 370764"/>
                <a:gd name="connsiteY8" fmla="*/ 108330 h 299052"/>
                <a:gd name="connsiteX9" fmla="*/ 281252 w 370764"/>
                <a:gd name="connsiteY9" fmla="*/ 122062 h 299052"/>
                <a:gd name="connsiteX10" fmla="*/ 285320 w 370764"/>
                <a:gd name="connsiteY10" fmla="*/ 134777 h 299052"/>
                <a:gd name="connsiteX11" fmla="*/ 280744 w 370764"/>
                <a:gd name="connsiteY11" fmla="*/ 146475 h 299052"/>
                <a:gd name="connsiteX12" fmla="*/ 254296 w 370764"/>
                <a:gd name="connsiteY12" fmla="*/ 145457 h 299052"/>
                <a:gd name="connsiteX13" fmla="*/ 270063 w 370764"/>
                <a:gd name="connsiteY13" fmla="*/ 166818 h 299052"/>
                <a:gd name="connsiteX14" fmla="*/ 254296 w 370764"/>
                <a:gd name="connsiteY14" fmla="*/ 175464 h 299052"/>
                <a:gd name="connsiteX15" fmla="*/ 247176 w 370764"/>
                <a:gd name="connsiteY15" fmla="*/ 194791 h 299052"/>
                <a:gd name="connsiteX16" fmla="*/ 252771 w 370764"/>
                <a:gd name="connsiteY16" fmla="*/ 214626 h 299052"/>
                <a:gd name="connsiteX17" fmla="*/ 243616 w 370764"/>
                <a:gd name="connsiteY17" fmla="*/ 223781 h 299052"/>
                <a:gd name="connsiteX18" fmla="*/ 232936 w 370764"/>
                <a:gd name="connsiteY18" fmla="*/ 220729 h 299052"/>
                <a:gd name="connsiteX19" fmla="*/ 212592 w 370764"/>
                <a:gd name="connsiteY19" fmla="*/ 225307 h 299052"/>
                <a:gd name="connsiteX20" fmla="*/ 211574 w 370764"/>
                <a:gd name="connsiteY20" fmla="*/ 233953 h 299052"/>
                <a:gd name="connsiteX21" fmla="*/ 190722 w 370764"/>
                <a:gd name="connsiteY21" fmla="*/ 233953 h 299052"/>
                <a:gd name="connsiteX22" fmla="*/ 179025 w 370764"/>
                <a:gd name="connsiteY22" fmla="*/ 252771 h 299052"/>
                <a:gd name="connsiteX23" fmla="*/ 183093 w 370764"/>
                <a:gd name="connsiteY23" fmla="*/ 280235 h 299052"/>
                <a:gd name="connsiteX24" fmla="*/ 149526 w 370764"/>
                <a:gd name="connsiteY24" fmla="*/ 293967 h 299052"/>
                <a:gd name="connsiteX25" fmla="*/ 129691 w 370764"/>
                <a:gd name="connsiteY25" fmla="*/ 290915 h 299052"/>
                <a:gd name="connsiteX26" fmla="*/ 125114 w 370764"/>
                <a:gd name="connsiteY26" fmla="*/ 298035 h 299052"/>
                <a:gd name="connsiteX27" fmla="*/ 107822 w 370764"/>
                <a:gd name="connsiteY27" fmla="*/ 293967 h 299052"/>
                <a:gd name="connsiteX28" fmla="*/ 80866 w 370764"/>
                <a:gd name="connsiteY28" fmla="*/ 299053 h 299052"/>
                <a:gd name="connsiteX29" fmla="*/ 32042 w 370764"/>
                <a:gd name="connsiteY29" fmla="*/ 282269 h 299052"/>
                <a:gd name="connsiteX30" fmla="*/ 51877 w 370764"/>
                <a:gd name="connsiteY30" fmla="*/ 252771 h 299052"/>
                <a:gd name="connsiteX31" fmla="*/ 46282 w 370764"/>
                <a:gd name="connsiteY31" fmla="*/ 231918 h 299052"/>
                <a:gd name="connsiteX32" fmla="*/ 24413 w 370764"/>
                <a:gd name="connsiteY32" fmla="*/ 226324 h 299052"/>
                <a:gd name="connsiteX33" fmla="*/ 18309 w 370764"/>
                <a:gd name="connsiteY33" fmla="*/ 205472 h 299052"/>
                <a:gd name="connsiteX34" fmla="*/ 4577 w 370764"/>
                <a:gd name="connsiteY34" fmla="*/ 179533 h 299052"/>
                <a:gd name="connsiteX35" fmla="*/ 12715 w 370764"/>
                <a:gd name="connsiteY35" fmla="*/ 161733 h 299052"/>
                <a:gd name="connsiteX36" fmla="*/ 0 w 370764"/>
                <a:gd name="connsiteY36" fmla="*/ 156647 h 299052"/>
                <a:gd name="connsiteX37" fmla="*/ 2543 w 370764"/>
                <a:gd name="connsiteY37" fmla="*/ 132743 h 299052"/>
                <a:gd name="connsiteX38" fmla="*/ 5594 w 370764"/>
                <a:gd name="connsiteY38" fmla="*/ 92055 h 299052"/>
                <a:gd name="connsiteX39" fmla="*/ 35601 w 370764"/>
                <a:gd name="connsiteY39" fmla="*/ 104770 h 299052"/>
                <a:gd name="connsiteX40" fmla="*/ 55437 w 370764"/>
                <a:gd name="connsiteY40" fmla="*/ 100193 h 299052"/>
                <a:gd name="connsiteX41" fmla="*/ 57471 w 370764"/>
                <a:gd name="connsiteY41" fmla="*/ 85444 h 299052"/>
                <a:gd name="connsiteX42" fmla="*/ 77815 w 370764"/>
                <a:gd name="connsiteY42" fmla="*/ 80866 h 299052"/>
                <a:gd name="connsiteX43" fmla="*/ 91038 w 370764"/>
                <a:gd name="connsiteY43" fmla="*/ 70694 h 299052"/>
                <a:gd name="connsiteX44" fmla="*/ 90021 w 370764"/>
                <a:gd name="connsiteY44" fmla="*/ 44756 h 299052"/>
                <a:gd name="connsiteX45" fmla="*/ 111382 w 370764"/>
                <a:gd name="connsiteY45" fmla="*/ 38144 h 299052"/>
                <a:gd name="connsiteX46" fmla="*/ 112908 w 370764"/>
                <a:gd name="connsiteY46" fmla="*/ 26955 h 299052"/>
                <a:gd name="connsiteX47" fmla="*/ 127657 w 370764"/>
                <a:gd name="connsiteY47" fmla="*/ 35601 h 299052"/>
                <a:gd name="connsiteX48" fmla="*/ 135795 w 370764"/>
                <a:gd name="connsiteY48" fmla="*/ 36619 h 299052"/>
                <a:gd name="connsiteX49" fmla="*/ 151052 w 370764"/>
                <a:gd name="connsiteY49" fmla="*/ 36619 h 299052"/>
                <a:gd name="connsiteX50" fmla="*/ 172922 w 370764"/>
                <a:gd name="connsiteY50" fmla="*/ 43739 h 299052"/>
                <a:gd name="connsiteX51" fmla="*/ 182076 w 370764"/>
                <a:gd name="connsiteY51" fmla="*/ 47299 h 299052"/>
                <a:gd name="connsiteX52" fmla="*/ 199369 w 370764"/>
                <a:gd name="connsiteY52" fmla="*/ 37127 h 299052"/>
                <a:gd name="connsiteX53" fmla="*/ 210049 w 370764"/>
                <a:gd name="connsiteY53" fmla="*/ 43230 h 299052"/>
                <a:gd name="connsiteX54" fmla="*/ 214627 w 370764"/>
                <a:gd name="connsiteY54" fmla="*/ 28481 h 299052"/>
                <a:gd name="connsiteX55" fmla="*/ 230901 w 370764"/>
                <a:gd name="connsiteY55" fmla="*/ 28990 h 299052"/>
                <a:gd name="connsiteX56" fmla="*/ 233953 w 370764"/>
                <a:gd name="connsiteY56" fmla="*/ 24412 h 299052"/>
                <a:gd name="connsiteX57" fmla="*/ 232936 w 370764"/>
                <a:gd name="connsiteY57" fmla="*/ 11189 h 299052"/>
                <a:gd name="connsiteX58" fmla="*/ 241582 w 370764"/>
                <a:gd name="connsiteY58" fmla="*/ 0 h 299052"/>
                <a:gd name="connsiteX59" fmla="*/ 258365 w 370764"/>
                <a:gd name="connsiteY59" fmla="*/ 7120 h 299052"/>
                <a:gd name="connsiteX60" fmla="*/ 257857 w 370764"/>
                <a:gd name="connsiteY60" fmla="*/ 17292 h 299052"/>
                <a:gd name="connsiteX61" fmla="*/ 266503 w 370764"/>
                <a:gd name="connsiteY61" fmla="*/ 18818 h 299052"/>
                <a:gd name="connsiteX62" fmla="*/ 271080 w 370764"/>
                <a:gd name="connsiteY62" fmla="*/ 46282 h 299052"/>
                <a:gd name="connsiteX63" fmla="*/ 284812 w 370764"/>
                <a:gd name="connsiteY63" fmla="*/ 56962 h 299052"/>
                <a:gd name="connsiteX64" fmla="*/ 292441 w 370764"/>
                <a:gd name="connsiteY64" fmla="*/ 49842 h 299052"/>
                <a:gd name="connsiteX65" fmla="*/ 303630 w 370764"/>
                <a:gd name="connsiteY65" fmla="*/ 46791 h 299052"/>
                <a:gd name="connsiteX66" fmla="*/ 316345 w 370764"/>
                <a:gd name="connsiteY66" fmla="*/ 32041 h 299052"/>
                <a:gd name="connsiteX67" fmla="*/ 335671 w 370764"/>
                <a:gd name="connsiteY67" fmla="*/ 34584 h 299052"/>
                <a:gd name="connsiteX68" fmla="*/ 363135 w 370764"/>
                <a:gd name="connsiteY68" fmla="*/ 34584 h 29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70764" h="299052">
                  <a:moveTo>
                    <a:pt x="363135" y="34584"/>
                  </a:moveTo>
                  <a:lnTo>
                    <a:pt x="370764" y="43739"/>
                  </a:lnTo>
                  <a:lnTo>
                    <a:pt x="356015" y="47808"/>
                  </a:lnTo>
                  <a:lnTo>
                    <a:pt x="343809" y="53402"/>
                  </a:lnTo>
                  <a:lnTo>
                    <a:pt x="313802" y="57471"/>
                  </a:lnTo>
                  <a:lnTo>
                    <a:pt x="286846" y="64083"/>
                  </a:lnTo>
                  <a:lnTo>
                    <a:pt x="274640" y="78323"/>
                  </a:lnTo>
                  <a:lnTo>
                    <a:pt x="284304" y="92055"/>
                  </a:lnTo>
                  <a:lnTo>
                    <a:pt x="291424" y="108330"/>
                  </a:lnTo>
                  <a:lnTo>
                    <a:pt x="281252" y="122062"/>
                  </a:lnTo>
                  <a:lnTo>
                    <a:pt x="285320" y="134777"/>
                  </a:lnTo>
                  <a:lnTo>
                    <a:pt x="280744" y="146475"/>
                  </a:lnTo>
                  <a:lnTo>
                    <a:pt x="254296" y="145457"/>
                  </a:lnTo>
                  <a:lnTo>
                    <a:pt x="270063" y="166818"/>
                  </a:lnTo>
                  <a:lnTo>
                    <a:pt x="254296" y="175464"/>
                  </a:lnTo>
                  <a:lnTo>
                    <a:pt x="247176" y="194791"/>
                  </a:lnTo>
                  <a:lnTo>
                    <a:pt x="252771" y="214626"/>
                  </a:lnTo>
                  <a:lnTo>
                    <a:pt x="243616" y="223781"/>
                  </a:lnTo>
                  <a:lnTo>
                    <a:pt x="232936" y="220729"/>
                  </a:lnTo>
                  <a:lnTo>
                    <a:pt x="212592" y="225307"/>
                  </a:lnTo>
                  <a:lnTo>
                    <a:pt x="211574" y="233953"/>
                  </a:lnTo>
                  <a:lnTo>
                    <a:pt x="190722" y="233953"/>
                  </a:lnTo>
                  <a:lnTo>
                    <a:pt x="179025" y="252771"/>
                  </a:lnTo>
                  <a:lnTo>
                    <a:pt x="183093" y="280235"/>
                  </a:lnTo>
                  <a:lnTo>
                    <a:pt x="149526" y="293967"/>
                  </a:lnTo>
                  <a:lnTo>
                    <a:pt x="129691" y="290915"/>
                  </a:lnTo>
                  <a:lnTo>
                    <a:pt x="125114" y="298035"/>
                  </a:lnTo>
                  <a:lnTo>
                    <a:pt x="107822" y="293967"/>
                  </a:lnTo>
                  <a:lnTo>
                    <a:pt x="80866" y="299053"/>
                  </a:lnTo>
                  <a:lnTo>
                    <a:pt x="32042" y="282269"/>
                  </a:lnTo>
                  <a:lnTo>
                    <a:pt x="51877" y="252771"/>
                  </a:lnTo>
                  <a:lnTo>
                    <a:pt x="46282" y="231918"/>
                  </a:lnTo>
                  <a:lnTo>
                    <a:pt x="24413" y="226324"/>
                  </a:lnTo>
                  <a:lnTo>
                    <a:pt x="18309" y="205472"/>
                  </a:lnTo>
                  <a:lnTo>
                    <a:pt x="4577" y="179533"/>
                  </a:lnTo>
                  <a:lnTo>
                    <a:pt x="12715" y="161733"/>
                  </a:lnTo>
                  <a:lnTo>
                    <a:pt x="0" y="156647"/>
                  </a:lnTo>
                  <a:lnTo>
                    <a:pt x="2543" y="132743"/>
                  </a:lnTo>
                  <a:lnTo>
                    <a:pt x="5594" y="92055"/>
                  </a:lnTo>
                  <a:lnTo>
                    <a:pt x="35601" y="104770"/>
                  </a:lnTo>
                  <a:lnTo>
                    <a:pt x="55437" y="100193"/>
                  </a:lnTo>
                  <a:lnTo>
                    <a:pt x="57471" y="85444"/>
                  </a:lnTo>
                  <a:lnTo>
                    <a:pt x="77815" y="80866"/>
                  </a:lnTo>
                  <a:lnTo>
                    <a:pt x="91038" y="70694"/>
                  </a:lnTo>
                  <a:lnTo>
                    <a:pt x="90021" y="44756"/>
                  </a:lnTo>
                  <a:lnTo>
                    <a:pt x="111382" y="38144"/>
                  </a:lnTo>
                  <a:lnTo>
                    <a:pt x="112908" y="26955"/>
                  </a:lnTo>
                  <a:lnTo>
                    <a:pt x="127657" y="35601"/>
                  </a:lnTo>
                  <a:lnTo>
                    <a:pt x="135795" y="36619"/>
                  </a:lnTo>
                  <a:lnTo>
                    <a:pt x="151052" y="36619"/>
                  </a:lnTo>
                  <a:lnTo>
                    <a:pt x="172922" y="43739"/>
                  </a:lnTo>
                  <a:lnTo>
                    <a:pt x="182076" y="47299"/>
                  </a:lnTo>
                  <a:lnTo>
                    <a:pt x="199369" y="37127"/>
                  </a:lnTo>
                  <a:lnTo>
                    <a:pt x="210049" y="43230"/>
                  </a:lnTo>
                  <a:lnTo>
                    <a:pt x="214627" y="28481"/>
                  </a:lnTo>
                  <a:lnTo>
                    <a:pt x="230901" y="28990"/>
                  </a:lnTo>
                  <a:lnTo>
                    <a:pt x="233953" y="24412"/>
                  </a:lnTo>
                  <a:lnTo>
                    <a:pt x="232936" y="11189"/>
                  </a:lnTo>
                  <a:lnTo>
                    <a:pt x="241582" y="0"/>
                  </a:lnTo>
                  <a:lnTo>
                    <a:pt x="258365" y="7120"/>
                  </a:lnTo>
                  <a:lnTo>
                    <a:pt x="257857" y="17292"/>
                  </a:lnTo>
                  <a:lnTo>
                    <a:pt x="266503" y="18818"/>
                  </a:lnTo>
                  <a:lnTo>
                    <a:pt x="271080" y="46282"/>
                  </a:lnTo>
                  <a:lnTo>
                    <a:pt x="284812" y="56962"/>
                  </a:lnTo>
                  <a:lnTo>
                    <a:pt x="292441" y="49842"/>
                  </a:lnTo>
                  <a:lnTo>
                    <a:pt x="303630" y="46791"/>
                  </a:lnTo>
                  <a:lnTo>
                    <a:pt x="316345" y="32041"/>
                  </a:lnTo>
                  <a:lnTo>
                    <a:pt x="335671" y="34584"/>
                  </a:lnTo>
                  <a:lnTo>
                    <a:pt x="363135" y="3458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" name="Freeform: Shape 6">
              <a:extLst>
                <a:ext uri="{FF2B5EF4-FFF2-40B4-BE49-F238E27FC236}">
                  <a16:creationId xmlns:a16="http://schemas.microsoft.com/office/drawing/2014/main" id="{C62746AA-BCA0-0DFF-F26A-8D10AEFE21D1}"/>
                </a:ext>
              </a:extLst>
            </p:cNvPr>
            <p:cNvSpPr/>
            <p:nvPr/>
          </p:nvSpPr>
          <p:spPr>
            <a:xfrm>
              <a:off x="6357925" y="3993537"/>
              <a:ext cx="358557" cy="393650"/>
            </a:xfrm>
            <a:custGeom>
              <a:avLst/>
              <a:gdLst>
                <a:gd name="connsiteX0" fmla="*/ 354489 w 358557"/>
                <a:gd name="connsiteY0" fmla="*/ 165293 h 393650"/>
                <a:gd name="connsiteX1" fmla="*/ 357541 w 358557"/>
                <a:gd name="connsiteY1" fmla="*/ 175465 h 393650"/>
                <a:gd name="connsiteX2" fmla="*/ 353980 w 358557"/>
                <a:gd name="connsiteY2" fmla="*/ 191231 h 393650"/>
                <a:gd name="connsiteX3" fmla="*/ 358558 w 358557"/>
                <a:gd name="connsiteY3" fmla="*/ 206489 h 393650"/>
                <a:gd name="connsiteX4" fmla="*/ 353980 w 358557"/>
                <a:gd name="connsiteY4" fmla="*/ 218695 h 393650"/>
                <a:gd name="connsiteX5" fmla="*/ 356015 w 358557"/>
                <a:gd name="connsiteY5" fmla="*/ 229884 h 393650"/>
                <a:gd name="connsiteX6" fmla="*/ 296510 w 358557"/>
                <a:gd name="connsiteY6" fmla="*/ 229375 h 393650"/>
                <a:gd name="connsiteX7" fmla="*/ 292441 w 358557"/>
                <a:gd name="connsiteY7" fmla="*/ 333637 h 393650"/>
                <a:gd name="connsiteX8" fmla="*/ 310750 w 358557"/>
                <a:gd name="connsiteY8" fmla="*/ 360084 h 393650"/>
                <a:gd name="connsiteX9" fmla="*/ 329059 w 358557"/>
                <a:gd name="connsiteY9" fmla="*/ 380427 h 393650"/>
                <a:gd name="connsiteX10" fmla="*/ 276166 w 358557"/>
                <a:gd name="connsiteY10" fmla="*/ 393651 h 393650"/>
                <a:gd name="connsiteX11" fmla="*/ 207506 w 358557"/>
                <a:gd name="connsiteY11" fmla="*/ 389073 h 393650"/>
                <a:gd name="connsiteX12" fmla="*/ 188179 w 358557"/>
                <a:gd name="connsiteY12" fmla="*/ 373816 h 393650"/>
                <a:gd name="connsiteX13" fmla="*/ 72729 w 358557"/>
                <a:gd name="connsiteY13" fmla="*/ 374833 h 393650"/>
                <a:gd name="connsiteX14" fmla="*/ 68660 w 358557"/>
                <a:gd name="connsiteY14" fmla="*/ 377376 h 393650"/>
                <a:gd name="connsiteX15" fmla="*/ 51876 w 358557"/>
                <a:gd name="connsiteY15" fmla="*/ 362627 h 393650"/>
                <a:gd name="connsiteX16" fmla="*/ 33567 w 358557"/>
                <a:gd name="connsiteY16" fmla="*/ 361609 h 393650"/>
                <a:gd name="connsiteX17" fmla="*/ 16275 w 358557"/>
                <a:gd name="connsiteY17" fmla="*/ 367204 h 393650"/>
                <a:gd name="connsiteX18" fmla="*/ 2543 w 358557"/>
                <a:gd name="connsiteY18" fmla="*/ 373307 h 393650"/>
                <a:gd name="connsiteX19" fmla="*/ 0 w 358557"/>
                <a:gd name="connsiteY19" fmla="*/ 352964 h 393650"/>
                <a:gd name="connsiteX20" fmla="*/ 4577 w 358557"/>
                <a:gd name="connsiteY20" fmla="*/ 323974 h 393650"/>
                <a:gd name="connsiteX21" fmla="*/ 14749 w 358557"/>
                <a:gd name="connsiteY21" fmla="*/ 293967 h 393650"/>
                <a:gd name="connsiteX22" fmla="*/ 16275 w 358557"/>
                <a:gd name="connsiteY22" fmla="*/ 280235 h 393650"/>
                <a:gd name="connsiteX23" fmla="*/ 25938 w 358557"/>
                <a:gd name="connsiteY23" fmla="*/ 250736 h 393650"/>
                <a:gd name="connsiteX24" fmla="*/ 33059 w 358557"/>
                <a:gd name="connsiteY24" fmla="*/ 237513 h 393650"/>
                <a:gd name="connsiteX25" fmla="*/ 49842 w 358557"/>
                <a:gd name="connsiteY25" fmla="*/ 216152 h 393650"/>
                <a:gd name="connsiteX26" fmla="*/ 59505 w 358557"/>
                <a:gd name="connsiteY26" fmla="*/ 201403 h 393650"/>
                <a:gd name="connsiteX27" fmla="*/ 62557 w 358557"/>
                <a:gd name="connsiteY27" fmla="*/ 177499 h 393650"/>
                <a:gd name="connsiteX28" fmla="*/ 61031 w 358557"/>
                <a:gd name="connsiteY28" fmla="*/ 158681 h 393650"/>
                <a:gd name="connsiteX29" fmla="*/ 52894 w 358557"/>
                <a:gd name="connsiteY29" fmla="*/ 146983 h 393650"/>
                <a:gd name="connsiteX30" fmla="*/ 45265 w 358557"/>
                <a:gd name="connsiteY30" fmla="*/ 127148 h 393650"/>
                <a:gd name="connsiteX31" fmla="*/ 38653 w 358557"/>
                <a:gd name="connsiteY31" fmla="*/ 107822 h 393650"/>
                <a:gd name="connsiteX32" fmla="*/ 40179 w 358557"/>
                <a:gd name="connsiteY32" fmla="*/ 100701 h 393650"/>
                <a:gd name="connsiteX33" fmla="*/ 48825 w 358557"/>
                <a:gd name="connsiteY33" fmla="*/ 87986 h 393650"/>
                <a:gd name="connsiteX34" fmla="*/ 40687 w 358557"/>
                <a:gd name="connsiteY34" fmla="*/ 56454 h 393650"/>
                <a:gd name="connsiteX35" fmla="*/ 34585 w 358557"/>
                <a:gd name="connsiteY35" fmla="*/ 34584 h 393650"/>
                <a:gd name="connsiteX36" fmla="*/ 20344 w 358557"/>
                <a:gd name="connsiteY36" fmla="*/ 13732 h 393650"/>
                <a:gd name="connsiteX37" fmla="*/ 23395 w 358557"/>
                <a:gd name="connsiteY37" fmla="*/ 7629 h 393650"/>
                <a:gd name="connsiteX38" fmla="*/ 35093 w 358557"/>
                <a:gd name="connsiteY38" fmla="*/ 3051 h 393650"/>
                <a:gd name="connsiteX39" fmla="*/ 43739 w 358557"/>
                <a:gd name="connsiteY39" fmla="*/ 3560 h 393650"/>
                <a:gd name="connsiteX40" fmla="*/ 53911 w 358557"/>
                <a:gd name="connsiteY40" fmla="*/ 0 h 393650"/>
                <a:gd name="connsiteX41" fmla="*/ 138846 w 358557"/>
                <a:gd name="connsiteY41" fmla="*/ 508 h 393650"/>
                <a:gd name="connsiteX42" fmla="*/ 145457 w 358557"/>
                <a:gd name="connsiteY42" fmla="*/ 24412 h 393650"/>
                <a:gd name="connsiteX43" fmla="*/ 153595 w 358557"/>
                <a:gd name="connsiteY43" fmla="*/ 44248 h 393650"/>
                <a:gd name="connsiteX44" fmla="*/ 160207 w 358557"/>
                <a:gd name="connsiteY44" fmla="*/ 54928 h 393650"/>
                <a:gd name="connsiteX45" fmla="*/ 170887 w 358557"/>
                <a:gd name="connsiteY45" fmla="*/ 71711 h 393650"/>
                <a:gd name="connsiteX46" fmla="*/ 190214 w 358557"/>
                <a:gd name="connsiteY46" fmla="*/ 69168 h 393650"/>
                <a:gd name="connsiteX47" fmla="*/ 199368 w 358557"/>
                <a:gd name="connsiteY47" fmla="*/ 64591 h 393650"/>
                <a:gd name="connsiteX48" fmla="*/ 215135 w 358557"/>
                <a:gd name="connsiteY48" fmla="*/ 69168 h 393650"/>
                <a:gd name="connsiteX49" fmla="*/ 219712 w 358557"/>
                <a:gd name="connsiteY49" fmla="*/ 61031 h 393650"/>
                <a:gd name="connsiteX50" fmla="*/ 227341 w 358557"/>
                <a:gd name="connsiteY50" fmla="*/ 42213 h 393650"/>
                <a:gd name="connsiteX51" fmla="*/ 245141 w 358557"/>
                <a:gd name="connsiteY51" fmla="*/ 40687 h 393650"/>
                <a:gd name="connsiteX52" fmla="*/ 246668 w 358557"/>
                <a:gd name="connsiteY52" fmla="*/ 35093 h 393650"/>
                <a:gd name="connsiteX53" fmla="*/ 261417 w 358557"/>
                <a:gd name="connsiteY53" fmla="*/ 35093 h 393650"/>
                <a:gd name="connsiteX54" fmla="*/ 258874 w 358557"/>
                <a:gd name="connsiteY54" fmla="*/ 46791 h 393650"/>
                <a:gd name="connsiteX55" fmla="*/ 293458 w 358557"/>
                <a:gd name="connsiteY55" fmla="*/ 46282 h 393650"/>
                <a:gd name="connsiteX56" fmla="*/ 293967 w 358557"/>
                <a:gd name="connsiteY56" fmla="*/ 67134 h 393650"/>
                <a:gd name="connsiteX57" fmla="*/ 299561 w 358557"/>
                <a:gd name="connsiteY57" fmla="*/ 79340 h 393650"/>
                <a:gd name="connsiteX58" fmla="*/ 294984 w 358557"/>
                <a:gd name="connsiteY58" fmla="*/ 99176 h 393650"/>
                <a:gd name="connsiteX59" fmla="*/ 297018 w 358557"/>
                <a:gd name="connsiteY59" fmla="*/ 119519 h 393650"/>
                <a:gd name="connsiteX60" fmla="*/ 306173 w 358557"/>
                <a:gd name="connsiteY60" fmla="*/ 131726 h 393650"/>
                <a:gd name="connsiteX61" fmla="*/ 304139 w 358557"/>
                <a:gd name="connsiteY61" fmla="*/ 170379 h 393650"/>
                <a:gd name="connsiteX62" fmla="*/ 311259 w 358557"/>
                <a:gd name="connsiteY62" fmla="*/ 167327 h 393650"/>
                <a:gd name="connsiteX63" fmla="*/ 323465 w 358557"/>
                <a:gd name="connsiteY63" fmla="*/ 168344 h 393650"/>
                <a:gd name="connsiteX64" fmla="*/ 341266 w 358557"/>
                <a:gd name="connsiteY64" fmla="*/ 163258 h 393650"/>
                <a:gd name="connsiteX65" fmla="*/ 354489 w 358557"/>
                <a:gd name="connsiteY65" fmla="*/ 165293 h 39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58557" h="393650">
                  <a:moveTo>
                    <a:pt x="354489" y="165293"/>
                  </a:moveTo>
                  <a:lnTo>
                    <a:pt x="357541" y="175465"/>
                  </a:lnTo>
                  <a:lnTo>
                    <a:pt x="353980" y="191231"/>
                  </a:lnTo>
                  <a:lnTo>
                    <a:pt x="358558" y="206489"/>
                  </a:lnTo>
                  <a:lnTo>
                    <a:pt x="353980" y="218695"/>
                  </a:lnTo>
                  <a:lnTo>
                    <a:pt x="356015" y="229884"/>
                  </a:lnTo>
                  <a:lnTo>
                    <a:pt x="296510" y="229375"/>
                  </a:lnTo>
                  <a:lnTo>
                    <a:pt x="292441" y="333637"/>
                  </a:lnTo>
                  <a:lnTo>
                    <a:pt x="310750" y="360084"/>
                  </a:lnTo>
                  <a:lnTo>
                    <a:pt x="329059" y="380427"/>
                  </a:lnTo>
                  <a:lnTo>
                    <a:pt x="276166" y="393651"/>
                  </a:lnTo>
                  <a:lnTo>
                    <a:pt x="207506" y="389073"/>
                  </a:lnTo>
                  <a:lnTo>
                    <a:pt x="188179" y="373816"/>
                  </a:lnTo>
                  <a:lnTo>
                    <a:pt x="72729" y="374833"/>
                  </a:lnTo>
                  <a:lnTo>
                    <a:pt x="68660" y="377376"/>
                  </a:lnTo>
                  <a:lnTo>
                    <a:pt x="51876" y="362627"/>
                  </a:lnTo>
                  <a:lnTo>
                    <a:pt x="33567" y="361609"/>
                  </a:lnTo>
                  <a:lnTo>
                    <a:pt x="16275" y="367204"/>
                  </a:lnTo>
                  <a:lnTo>
                    <a:pt x="2543" y="373307"/>
                  </a:lnTo>
                  <a:lnTo>
                    <a:pt x="0" y="352964"/>
                  </a:lnTo>
                  <a:lnTo>
                    <a:pt x="4577" y="323974"/>
                  </a:lnTo>
                  <a:lnTo>
                    <a:pt x="14749" y="293967"/>
                  </a:lnTo>
                  <a:lnTo>
                    <a:pt x="16275" y="280235"/>
                  </a:lnTo>
                  <a:lnTo>
                    <a:pt x="25938" y="250736"/>
                  </a:lnTo>
                  <a:lnTo>
                    <a:pt x="33059" y="237513"/>
                  </a:lnTo>
                  <a:lnTo>
                    <a:pt x="49842" y="216152"/>
                  </a:lnTo>
                  <a:lnTo>
                    <a:pt x="59505" y="201403"/>
                  </a:lnTo>
                  <a:lnTo>
                    <a:pt x="62557" y="177499"/>
                  </a:lnTo>
                  <a:lnTo>
                    <a:pt x="61031" y="158681"/>
                  </a:lnTo>
                  <a:lnTo>
                    <a:pt x="52894" y="146983"/>
                  </a:lnTo>
                  <a:lnTo>
                    <a:pt x="45265" y="127148"/>
                  </a:lnTo>
                  <a:lnTo>
                    <a:pt x="38653" y="107822"/>
                  </a:lnTo>
                  <a:lnTo>
                    <a:pt x="40179" y="100701"/>
                  </a:lnTo>
                  <a:lnTo>
                    <a:pt x="48825" y="87986"/>
                  </a:lnTo>
                  <a:lnTo>
                    <a:pt x="40687" y="56454"/>
                  </a:lnTo>
                  <a:lnTo>
                    <a:pt x="34585" y="34584"/>
                  </a:lnTo>
                  <a:lnTo>
                    <a:pt x="20344" y="13732"/>
                  </a:lnTo>
                  <a:lnTo>
                    <a:pt x="23395" y="7629"/>
                  </a:lnTo>
                  <a:lnTo>
                    <a:pt x="35093" y="3051"/>
                  </a:lnTo>
                  <a:lnTo>
                    <a:pt x="43739" y="3560"/>
                  </a:lnTo>
                  <a:lnTo>
                    <a:pt x="53911" y="0"/>
                  </a:lnTo>
                  <a:lnTo>
                    <a:pt x="138846" y="508"/>
                  </a:lnTo>
                  <a:lnTo>
                    <a:pt x="145457" y="24412"/>
                  </a:lnTo>
                  <a:lnTo>
                    <a:pt x="153595" y="44248"/>
                  </a:lnTo>
                  <a:lnTo>
                    <a:pt x="160207" y="54928"/>
                  </a:lnTo>
                  <a:lnTo>
                    <a:pt x="170887" y="71711"/>
                  </a:lnTo>
                  <a:lnTo>
                    <a:pt x="190214" y="69168"/>
                  </a:lnTo>
                  <a:lnTo>
                    <a:pt x="199368" y="64591"/>
                  </a:lnTo>
                  <a:lnTo>
                    <a:pt x="215135" y="69168"/>
                  </a:lnTo>
                  <a:lnTo>
                    <a:pt x="219712" y="61031"/>
                  </a:lnTo>
                  <a:lnTo>
                    <a:pt x="227341" y="42213"/>
                  </a:lnTo>
                  <a:lnTo>
                    <a:pt x="245141" y="40687"/>
                  </a:lnTo>
                  <a:lnTo>
                    <a:pt x="246668" y="35093"/>
                  </a:lnTo>
                  <a:lnTo>
                    <a:pt x="261417" y="35093"/>
                  </a:lnTo>
                  <a:lnTo>
                    <a:pt x="258874" y="46791"/>
                  </a:lnTo>
                  <a:lnTo>
                    <a:pt x="293458" y="46282"/>
                  </a:lnTo>
                  <a:lnTo>
                    <a:pt x="293967" y="67134"/>
                  </a:lnTo>
                  <a:lnTo>
                    <a:pt x="299561" y="79340"/>
                  </a:lnTo>
                  <a:lnTo>
                    <a:pt x="294984" y="99176"/>
                  </a:lnTo>
                  <a:lnTo>
                    <a:pt x="297018" y="119519"/>
                  </a:lnTo>
                  <a:lnTo>
                    <a:pt x="306173" y="131726"/>
                  </a:lnTo>
                  <a:lnTo>
                    <a:pt x="304139" y="170379"/>
                  </a:lnTo>
                  <a:lnTo>
                    <a:pt x="311259" y="167327"/>
                  </a:lnTo>
                  <a:lnTo>
                    <a:pt x="323465" y="168344"/>
                  </a:lnTo>
                  <a:lnTo>
                    <a:pt x="341266" y="163258"/>
                  </a:lnTo>
                  <a:lnTo>
                    <a:pt x="354489" y="16529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E544B3FB-C777-C77B-B5E8-C517C47901F8}"/>
                </a:ext>
              </a:extLst>
            </p:cNvPr>
            <p:cNvSpPr/>
            <p:nvPr/>
          </p:nvSpPr>
          <p:spPr>
            <a:xfrm>
              <a:off x="6369623" y="3946747"/>
              <a:ext cx="31024" cy="44247"/>
            </a:xfrm>
            <a:custGeom>
              <a:avLst/>
              <a:gdLst>
                <a:gd name="connsiteX0" fmla="*/ 7629 w 31024"/>
                <a:gd name="connsiteY0" fmla="*/ 44248 h 44247"/>
                <a:gd name="connsiteX1" fmla="*/ 0 w 31024"/>
                <a:gd name="connsiteY1" fmla="*/ 19835 h 44247"/>
                <a:gd name="connsiteX2" fmla="*/ 11697 w 31024"/>
                <a:gd name="connsiteY2" fmla="*/ 5595 h 44247"/>
                <a:gd name="connsiteX3" fmla="*/ 20344 w 31024"/>
                <a:gd name="connsiteY3" fmla="*/ 0 h 44247"/>
                <a:gd name="connsiteX4" fmla="*/ 31024 w 31024"/>
                <a:gd name="connsiteY4" fmla="*/ 11189 h 44247"/>
                <a:gd name="connsiteX5" fmla="*/ 20852 w 31024"/>
                <a:gd name="connsiteY5" fmla="*/ 18310 h 44247"/>
                <a:gd name="connsiteX6" fmla="*/ 15766 w 31024"/>
                <a:gd name="connsiteY6" fmla="*/ 26447 h 44247"/>
                <a:gd name="connsiteX7" fmla="*/ 14749 w 31024"/>
                <a:gd name="connsiteY7" fmla="*/ 40687 h 44247"/>
                <a:gd name="connsiteX8" fmla="*/ 7629 w 31024"/>
                <a:gd name="connsiteY8" fmla="*/ 44248 h 4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24" h="44247">
                  <a:moveTo>
                    <a:pt x="7629" y="44248"/>
                  </a:moveTo>
                  <a:lnTo>
                    <a:pt x="0" y="19835"/>
                  </a:lnTo>
                  <a:lnTo>
                    <a:pt x="11697" y="5595"/>
                  </a:lnTo>
                  <a:lnTo>
                    <a:pt x="20344" y="0"/>
                  </a:lnTo>
                  <a:lnTo>
                    <a:pt x="31024" y="11189"/>
                  </a:lnTo>
                  <a:lnTo>
                    <a:pt x="20852" y="18310"/>
                  </a:lnTo>
                  <a:lnTo>
                    <a:pt x="15766" y="26447"/>
                  </a:lnTo>
                  <a:lnTo>
                    <a:pt x="14749" y="40687"/>
                  </a:lnTo>
                  <a:lnTo>
                    <a:pt x="7629" y="442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F2748529-796C-F4E2-307E-1B8B716B189B}"/>
                </a:ext>
              </a:extLst>
            </p:cNvPr>
            <p:cNvSpPr/>
            <p:nvPr/>
          </p:nvSpPr>
          <p:spPr>
            <a:xfrm>
              <a:off x="6533898" y="2409271"/>
              <a:ext cx="49333" cy="99175"/>
            </a:xfrm>
            <a:custGeom>
              <a:avLst/>
              <a:gdLst>
                <a:gd name="connsiteX0" fmla="*/ 9663 w 49333"/>
                <a:gd name="connsiteY0" fmla="*/ 0 h 99175"/>
                <a:gd name="connsiteX1" fmla="*/ 11698 w 49333"/>
                <a:gd name="connsiteY1" fmla="*/ 6103 h 99175"/>
                <a:gd name="connsiteX2" fmla="*/ 18818 w 49333"/>
                <a:gd name="connsiteY2" fmla="*/ 3052 h 99175"/>
                <a:gd name="connsiteX3" fmla="*/ 24921 w 49333"/>
                <a:gd name="connsiteY3" fmla="*/ 11698 h 99175"/>
                <a:gd name="connsiteX4" fmla="*/ 31533 w 49333"/>
                <a:gd name="connsiteY4" fmla="*/ 15258 h 99175"/>
                <a:gd name="connsiteX5" fmla="*/ 34585 w 49333"/>
                <a:gd name="connsiteY5" fmla="*/ 26955 h 99175"/>
                <a:gd name="connsiteX6" fmla="*/ 32042 w 49333"/>
                <a:gd name="connsiteY6" fmla="*/ 38144 h 99175"/>
                <a:gd name="connsiteX7" fmla="*/ 37128 w 49333"/>
                <a:gd name="connsiteY7" fmla="*/ 51876 h 99175"/>
                <a:gd name="connsiteX8" fmla="*/ 48825 w 49333"/>
                <a:gd name="connsiteY8" fmla="*/ 59505 h 99175"/>
                <a:gd name="connsiteX9" fmla="*/ 49334 w 49333"/>
                <a:gd name="connsiteY9" fmla="*/ 68151 h 99175"/>
                <a:gd name="connsiteX10" fmla="*/ 40687 w 49333"/>
                <a:gd name="connsiteY10" fmla="*/ 72729 h 99175"/>
                <a:gd name="connsiteX11" fmla="*/ 40179 w 49333"/>
                <a:gd name="connsiteY11" fmla="*/ 83409 h 99175"/>
                <a:gd name="connsiteX12" fmla="*/ 28990 w 49333"/>
                <a:gd name="connsiteY12" fmla="*/ 99176 h 99175"/>
                <a:gd name="connsiteX13" fmla="*/ 24413 w 49333"/>
                <a:gd name="connsiteY13" fmla="*/ 97141 h 99175"/>
                <a:gd name="connsiteX14" fmla="*/ 23395 w 49333"/>
                <a:gd name="connsiteY14" fmla="*/ 90021 h 99175"/>
                <a:gd name="connsiteX15" fmla="*/ 7629 w 49333"/>
                <a:gd name="connsiteY15" fmla="*/ 78832 h 99175"/>
                <a:gd name="connsiteX16" fmla="*/ 4069 w 49333"/>
                <a:gd name="connsiteY16" fmla="*/ 63574 h 99175"/>
                <a:gd name="connsiteX17" fmla="*/ 4577 w 49333"/>
                <a:gd name="connsiteY17" fmla="*/ 41196 h 99175"/>
                <a:gd name="connsiteX18" fmla="*/ 7120 w 49333"/>
                <a:gd name="connsiteY18" fmla="*/ 31533 h 99175"/>
                <a:gd name="connsiteX19" fmla="*/ 2543 w 49333"/>
                <a:gd name="connsiteY19" fmla="*/ 26447 h 99175"/>
                <a:gd name="connsiteX20" fmla="*/ 0 w 49333"/>
                <a:gd name="connsiteY20" fmla="*/ 15766 h 99175"/>
                <a:gd name="connsiteX21" fmla="*/ 9663 w 49333"/>
                <a:gd name="connsiteY21" fmla="*/ 0 h 9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333" h="99175">
                  <a:moveTo>
                    <a:pt x="9663" y="0"/>
                  </a:moveTo>
                  <a:lnTo>
                    <a:pt x="11698" y="6103"/>
                  </a:lnTo>
                  <a:lnTo>
                    <a:pt x="18818" y="3052"/>
                  </a:lnTo>
                  <a:lnTo>
                    <a:pt x="24921" y="11698"/>
                  </a:lnTo>
                  <a:lnTo>
                    <a:pt x="31533" y="15258"/>
                  </a:lnTo>
                  <a:lnTo>
                    <a:pt x="34585" y="26955"/>
                  </a:lnTo>
                  <a:lnTo>
                    <a:pt x="32042" y="38144"/>
                  </a:lnTo>
                  <a:lnTo>
                    <a:pt x="37128" y="51876"/>
                  </a:lnTo>
                  <a:lnTo>
                    <a:pt x="48825" y="59505"/>
                  </a:lnTo>
                  <a:lnTo>
                    <a:pt x="49334" y="68151"/>
                  </a:lnTo>
                  <a:lnTo>
                    <a:pt x="40687" y="72729"/>
                  </a:lnTo>
                  <a:lnTo>
                    <a:pt x="40179" y="83409"/>
                  </a:lnTo>
                  <a:lnTo>
                    <a:pt x="28990" y="99176"/>
                  </a:lnTo>
                  <a:lnTo>
                    <a:pt x="24413" y="97141"/>
                  </a:lnTo>
                  <a:lnTo>
                    <a:pt x="23395" y="90021"/>
                  </a:lnTo>
                  <a:lnTo>
                    <a:pt x="7629" y="78832"/>
                  </a:lnTo>
                  <a:lnTo>
                    <a:pt x="4069" y="63574"/>
                  </a:lnTo>
                  <a:lnTo>
                    <a:pt x="4577" y="41196"/>
                  </a:lnTo>
                  <a:lnTo>
                    <a:pt x="7120" y="31533"/>
                  </a:lnTo>
                  <a:lnTo>
                    <a:pt x="2543" y="26447"/>
                  </a:lnTo>
                  <a:lnTo>
                    <a:pt x="0" y="15766"/>
                  </a:lnTo>
                  <a:lnTo>
                    <a:pt x="966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363FBE64-F92D-9C88-79A6-A1409244CC91}"/>
                </a:ext>
              </a:extLst>
            </p:cNvPr>
            <p:cNvSpPr/>
            <p:nvPr/>
          </p:nvSpPr>
          <p:spPr>
            <a:xfrm>
              <a:off x="7476320" y="2950922"/>
              <a:ext cx="132742" cy="116467"/>
            </a:xfrm>
            <a:custGeom>
              <a:avLst/>
              <a:gdLst>
                <a:gd name="connsiteX0" fmla="*/ 126131 w 132742"/>
                <a:gd name="connsiteY0" fmla="*/ 11189 h 116467"/>
                <a:gd name="connsiteX1" fmla="*/ 132743 w 132742"/>
                <a:gd name="connsiteY1" fmla="*/ 37127 h 116467"/>
                <a:gd name="connsiteX2" fmla="*/ 118502 w 132742"/>
                <a:gd name="connsiteY2" fmla="*/ 37127 h 116467"/>
                <a:gd name="connsiteX3" fmla="*/ 118502 w 132742"/>
                <a:gd name="connsiteY3" fmla="*/ 58488 h 116467"/>
                <a:gd name="connsiteX4" fmla="*/ 124097 w 132742"/>
                <a:gd name="connsiteY4" fmla="*/ 63065 h 116467"/>
                <a:gd name="connsiteX5" fmla="*/ 111890 w 132742"/>
                <a:gd name="connsiteY5" fmla="*/ 69677 h 116467"/>
                <a:gd name="connsiteX6" fmla="*/ 112907 w 132742"/>
                <a:gd name="connsiteY6" fmla="*/ 82901 h 116467"/>
                <a:gd name="connsiteX7" fmla="*/ 106296 w 132742"/>
                <a:gd name="connsiteY7" fmla="*/ 96124 h 116467"/>
                <a:gd name="connsiteX8" fmla="*/ 106296 w 132742"/>
                <a:gd name="connsiteY8" fmla="*/ 109347 h 116467"/>
                <a:gd name="connsiteX9" fmla="*/ 101210 w 132742"/>
                <a:gd name="connsiteY9" fmla="*/ 116468 h 116467"/>
                <a:gd name="connsiteX10" fmla="*/ 15258 w 132742"/>
                <a:gd name="connsiteY10" fmla="*/ 100193 h 116467"/>
                <a:gd name="connsiteX11" fmla="*/ 1525 w 132742"/>
                <a:gd name="connsiteY11" fmla="*/ 66626 h 116467"/>
                <a:gd name="connsiteX12" fmla="*/ 0 w 132742"/>
                <a:gd name="connsiteY12" fmla="*/ 59505 h 116467"/>
                <a:gd name="connsiteX13" fmla="*/ 4577 w 132742"/>
                <a:gd name="connsiteY13" fmla="*/ 57471 h 116467"/>
                <a:gd name="connsiteX14" fmla="*/ 6611 w 132742"/>
                <a:gd name="connsiteY14" fmla="*/ 66626 h 116467"/>
                <a:gd name="connsiteX15" fmla="*/ 27973 w 132742"/>
                <a:gd name="connsiteY15" fmla="*/ 61540 h 116467"/>
                <a:gd name="connsiteX16" fmla="*/ 51368 w 132742"/>
                <a:gd name="connsiteY16" fmla="*/ 62557 h 116467"/>
                <a:gd name="connsiteX17" fmla="*/ 68660 w 132742"/>
                <a:gd name="connsiteY17" fmla="*/ 63574 h 116467"/>
                <a:gd name="connsiteX18" fmla="*/ 85443 w 132742"/>
                <a:gd name="connsiteY18" fmla="*/ 41196 h 116467"/>
                <a:gd name="connsiteX19" fmla="*/ 104262 w 132742"/>
                <a:gd name="connsiteY19" fmla="*/ 20344 h 116467"/>
                <a:gd name="connsiteX20" fmla="*/ 119519 w 132742"/>
                <a:gd name="connsiteY20" fmla="*/ 0 h 116467"/>
                <a:gd name="connsiteX21" fmla="*/ 126131 w 132742"/>
                <a:gd name="connsiteY21" fmla="*/ 11189 h 11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742" h="116467">
                  <a:moveTo>
                    <a:pt x="126131" y="11189"/>
                  </a:moveTo>
                  <a:lnTo>
                    <a:pt x="132743" y="37127"/>
                  </a:lnTo>
                  <a:lnTo>
                    <a:pt x="118502" y="37127"/>
                  </a:lnTo>
                  <a:lnTo>
                    <a:pt x="118502" y="58488"/>
                  </a:lnTo>
                  <a:lnTo>
                    <a:pt x="124097" y="63065"/>
                  </a:lnTo>
                  <a:lnTo>
                    <a:pt x="111890" y="69677"/>
                  </a:lnTo>
                  <a:lnTo>
                    <a:pt x="112907" y="82901"/>
                  </a:lnTo>
                  <a:lnTo>
                    <a:pt x="106296" y="96124"/>
                  </a:lnTo>
                  <a:lnTo>
                    <a:pt x="106296" y="109347"/>
                  </a:lnTo>
                  <a:lnTo>
                    <a:pt x="101210" y="116468"/>
                  </a:lnTo>
                  <a:lnTo>
                    <a:pt x="15258" y="100193"/>
                  </a:lnTo>
                  <a:lnTo>
                    <a:pt x="1525" y="66626"/>
                  </a:lnTo>
                  <a:lnTo>
                    <a:pt x="0" y="59505"/>
                  </a:lnTo>
                  <a:lnTo>
                    <a:pt x="4577" y="57471"/>
                  </a:lnTo>
                  <a:lnTo>
                    <a:pt x="6611" y="66626"/>
                  </a:lnTo>
                  <a:lnTo>
                    <a:pt x="27973" y="61540"/>
                  </a:lnTo>
                  <a:lnTo>
                    <a:pt x="51368" y="62557"/>
                  </a:lnTo>
                  <a:lnTo>
                    <a:pt x="68660" y="63574"/>
                  </a:lnTo>
                  <a:lnTo>
                    <a:pt x="85443" y="41196"/>
                  </a:lnTo>
                  <a:lnTo>
                    <a:pt x="104262" y="20344"/>
                  </a:lnTo>
                  <a:lnTo>
                    <a:pt x="119519" y="0"/>
                  </a:lnTo>
                  <a:lnTo>
                    <a:pt x="126131" y="1118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CD52947F-9DDF-4D3F-47D7-D0A5AE19A3B4}"/>
                </a:ext>
              </a:extLst>
            </p:cNvPr>
            <p:cNvSpPr/>
            <p:nvPr/>
          </p:nvSpPr>
          <p:spPr>
            <a:xfrm>
              <a:off x="4341863" y="5511178"/>
              <a:ext cx="114433" cy="80866"/>
            </a:xfrm>
            <a:custGeom>
              <a:avLst/>
              <a:gdLst>
                <a:gd name="connsiteX0" fmla="*/ 71203 w 114433"/>
                <a:gd name="connsiteY0" fmla="*/ 70186 h 80866"/>
                <a:gd name="connsiteX1" fmla="*/ 55945 w 114433"/>
                <a:gd name="connsiteY1" fmla="*/ 69168 h 80866"/>
                <a:gd name="connsiteX2" fmla="*/ 30516 w 114433"/>
                <a:gd name="connsiteY2" fmla="*/ 69168 h 80866"/>
                <a:gd name="connsiteX3" fmla="*/ 0 w 114433"/>
                <a:gd name="connsiteY3" fmla="*/ 0 h 80866"/>
                <a:gd name="connsiteX4" fmla="*/ 15767 w 114433"/>
                <a:gd name="connsiteY4" fmla="*/ 14241 h 80866"/>
                <a:gd name="connsiteX5" fmla="*/ 37636 w 114433"/>
                <a:gd name="connsiteY5" fmla="*/ 37636 h 80866"/>
                <a:gd name="connsiteX6" fmla="*/ 77306 w 114433"/>
                <a:gd name="connsiteY6" fmla="*/ 56454 h 80866"/>
                <a:gd name="connsiteX7" fmla="*/ 114433 w 114433"/>
                <a:gd name="connsiteY7" fmla="*/ 64083 h 80866"/>
                <a:gd name="connsiteX8" fmla="*/ 110365 w 114433"/>
                <a:gd name="connsiteY8" fmla="*/ 79340 h 80866"/>
                <a:gd name="connsiteX9" fmla="*/ 87987 w 114433"/>
                <a:gd name="connsiteY9" fmla="*/ 80866 h 80866"/>
                <a:gd name="connsiteX10" fmla="*/ 71203 w 114433"/>
                <a:gd name="connsiteY10" fmla="*/ 70186 h 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433" h="80866">
                  <a:moveTo>
                    <a:pt x="71203" y="70186"/>
                  </a:moveTo>
                  <a:lnTo>
                    <a:pt x="55945" y="69168"/>
                  </a:lnTo>
                  <a:lnTo>
                    <a:pt x="30516" y="69168"/>
                  </a:lnTo>
                  <a:lnTo>
                    <a:pt x="0" y="0"/>
                  </a:lnTo>
                  <a:lnTo>
                    <a:pt x="15767" y="14241"/>
                  </a:lnTo>
                  <a:lnTo>
                    <a:pt x="37636" y="37636"/>
                  </a:lnTo>
                  <a:lnTo>
                    <a:pt x="77306" y="56454"/>
                  </a:lnTo>
                  <a:lnTo>
                    <a:pt x="114433" y="64083"/>
                  </a:lnTo>
                  <a:lnTo>
                    <a:pt x="110365" y="79340"/>
                  </a:lnTo>
                  <a:lnTo>
                    <a:pt x="87987" y="80866"/>
                  </a:lnTo>
                  <a:lnTo>
                    <a:pt x="71203" y="7018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499963DF-D906-18F2-F27F-F8ACA48EAC1F}"/>
                </a:ext>
              </a:extLst>
            </p:cNvPr>
            <p:cNvSpPr/>
            <p:nvPr/>
          </p:nvSpPr>
          <p:spPr>
            <a:xfrm>
              <a:off x="4082480" y="4514845"/>
              <a:ext cx="445527" cy="987178"/>
            </a:xfrm>
            <a:custGeom>
              <a:avLst/>
              <a:gdLst>
                <a:gd name="connsiteX0" fmla="*/ 175465 w 445527"/>
                <a:gd name="connsiteY0" fmla="*/ 13732 h 987178"/>
                <a:gd name="connsiteX1" fmla="*/ 232936 w 445527"/>
                <a:gd name="connsiteY1" fmla="*/ 66626 h 987178"/>
                <a:gd name="connsiteX2" fmla="*/ 256331 w 445527"/>
                <a:gd name="connsiteY2" fmla="*/ 71711 h 987178"/>
                <a:gd name="connsiteX3" fmla="*/ 293458 w 445527"/>
                <a:gd name="connsiteY3" fmla="*/ 96124 h 987178"/>
                <a:gd name="connsiteX4" fmla="*/ 323465 w 445527"/>
                <a:gd name="connsiteY4" fmla="*/ 108839 h 987178"/>
                <a:gd name="connsiteX5" fmla="*/ 329060 w 445527"/>
                <a:gd name="connsiteY5" fmla="*/ 123080 h 987178"/>
                <a:gd name="connsiteX6" fmla="*/ 307699 w 445527"/>
                <a:gd name="connsiteY6" fmla="*/ 172922 h 987178"/>
                <a:gd name="connsiteX7" fmla="*/ 337197 w 445527"/>
                <a:gd name="connsiteY7" fmla="*/ 181568 h 987178"/>
                <a:gd name="connsiteX8" fmla="*/ 369239 w 445527"/>
                <a:gd name="connsiteY8" fmla="*/ 186654 h 987178"/>
                <a:gd name="connsiteX9" fmla="*/ 390600 w 445527"/>
                <a:gd name="connsiteY9" fmla="*/ 181568 h 987178"/>
                <a:gd name="connsiteX10" fmla="*/ 412469 w 445527"/>
                <a:gd name="connsiteY10" fmla="*/ 156138 h 987178"/>
                <a:gd name="connsiteX11" fmla="*/ 413995 w 445527"/>
                <a:gd name="connsiteY11" fmla="*/ 127657 h 987178"/>
                <a:gd name="connsiteX12" fmla="*/ 427218 w 445527"/>
                <a:gd name="connsiteY12" fmla="*/ 121045 h 987178"/>
                <a:gd name="connsiteX13" fmla="*/ 443493 w 445527"/>
                <a:gd name="connsiteY13" fmla="*/ 140371 h 987178"/>
                <a:gd name="connsiteX14" fmla="*/ 445527 w 445527"/>
                <a:gd name="connsiteY14" fmla="*/ 166310 h 987178"/>
                <a:gd name="connsiteX15" fmla="*/ 424167 w 445527"/>
                <a:gd name="connsiteY15" fmla="*/ 184111 h 987178"/>
                <a:gd name="connsiteX16" fmla="*/ 407383 w 445527"/>
                <a:gd name="connsiteY16" fmla="*/ 197334 h 987178"/>
                <a:gd name="connsiteX17" fmla="*/ 380428 w 445527"/>
                <a:gd name="connsiteY17" fmla="*/ 229375 h 987178"/>
                <a:gd name="connsiteX18" fmla="*/ 349912 w 445527"/>
                <a:gd name="connsiteY18" fmla="*/ 273623 h 987178"/>
                <a:gd name="connsiteX19" fmla="*/ 347369 w 445527"/>
                <a:gd name="connsiteY19" fmla="*/ 300070 h 987178"/>
                <a:gd name="connsiteX20" fmla="*/ 345335 w 445527"/>
                <a:gd name="connsiteY20" fmla="*/ 333637 h 987178"/>
                <a:gd name="connsiteX21" fmla="*/ 351438 w 445527"/>
                <a:gd name="connsiteY21" fmla="*/ 366187 h 987178"/>
                <a:gd name="connsiteX22" fmla="*/ 346860 w 445527"/>
                <a:gd name="connsiteY22" fmla="*/ 373307 h 987178"/>
                <a:gd name="connsiteX23" fmla="*/ 348895 w 445527"/>
                <a:gd name="connsiteY23" fmla="*/ 394159 h 987178"/>
                <a:gd name="connsiteX24" fmla="*/ 350421 w 445527"/>
                <a:gd name="connsiteY24" fmla="*/ 411452 h 987178"/>
                <a:gd name="connsiteX25" fmla="*/ 390091 w 445527"/>
                <a:gd name="connsiteY25" fmla="*/ 439424 h 987178"/>
                <a:gd name="connsiteX26" fmla="*/ 391108 w 445527"/>
                <a:gd name="connsiteY26" fmla="*/ 461802 h 987178"/>
                <a:gd name="connsiteX27" fmla="*/ 410943 w 445527"/>
                <a:gd name="connsiteY27" fmla="*/ 476043 h 987178"/>
                <a:gd name="connsiteX28" fmla="*/ 412469 w 445527"/>
                <a:gd name="connsiteY28" fmla="*/ 491809 h 987178"/>
                <a:gd name="connsiteX29" fmla="*/ 395685 w 445527"/>
                <a:gd name="connsiteY29" fmla="*/ 533514 h 987178"/>
                <a:gd name="connsiteX30" fmla="*/ 360084 w 445527"/>
                <a:gd name="connsiteY30" fmla="*/ 551315 h 987178"/>
                <a:gd name="connsiteX31" fmla="*/ 308207 w 445527"/>
                <a:gd name="connsiteY31" fmla="*/ 557926 h 987178"/>
                <a:gd name="connsiteX32" fmla="*/ 277692 w 445527"/>
                <a:gd name="connsiteY32" fmla="*/ 554366 h 987178"/>
                <a:gd name="connsiteX33" fmla="*/ 288372 w 445527"/>
                <a:gd name="connsiteY33" fmla="*/ 574201 h 987178"/>
                <a:gd name="connsiteX34" fmla="*/ 288881 w 445527"/>
                <a:gd name="connsiteY34" fmla="*/ 598105 h 987178"/>
                <a:gd name="connsiteX35" fmla="*/ 298036 w 445527"/>
                <a:gd name="connsiteY35" fmla="*/ 614380 h 987178"/>
                <a:gd name="connsiteX36" fmla="*/ 285321 w 445527"/>
                <a:gd name="connsiteY36" fmla="*/ 626078 h 987178"/>
                <a:gd name="connsiteX37" fmla="*/ 259382 w 445527"/>
                <a:gd name="connsiteY37" fmla="*/ 630655 h 987178"/>
                <a:gd name="connsiteX38" fmla="*/ 230901 w 445527"/>
                <a:gd name="connsiteY38" fmla="*/ 618449 h 987178"/>
                <a:gd name="connsiteX39" fmla="*/ 223272 w 445527"/>
                <a:gd name="connsiteY39" fmla="*/ 627095 h 987178"/>
                <a:gd name="connsiteX40" fmla="*/ 235987 w 445527"/>
                <a:gd name="connsiteY40" fmla="*/ 659136 h 987178"/>
                <a:gd name="connsiteX41" fmla="*/ 256331 w 445527"/>
                <a:gd name="connsiteY41" fmla="*/ 668800 h 987178"/>
                <a:gd name="connsiteX42" fmla="*/ 268028 w 445527"/>
                <a:gd name="connsiteY42" fmla="*/ 658628 h 987178"/>
                <a:gd name="connsiteX43" fmla="*/ 280743 w 445527"/>
                <a:gd name="connsiteY43" fmla="*/ 675411 h 987178"/>
                <a:gd name="connsiteX44" fmla="*/ 259382 w 445527"/>
                <a:gd name="connsiteY44" fmla="*/ 685583 h 987178"/>
                <a:gd name="connsiteX45" fmla="*/ 244633 w 445527"/>
                <a:gd name="connsiteY45" fmla="*/ 705927 h 987178"/>
                <a:gd name="connsiteX46" fmla="*/ 250737 w 445527"/>
                <a:gd name="connsiteY46" fmla="*/ 737968 h 987178"/>
                <a:gd name="connsiteX47" fmla="*/ 250228 w 445527"/>
                <a:gd name="connsiteY47" fmla="*/ 755260 h 987178"/>
                <a:gd name="connsiteX48" fmla="*/ 225815 w 445527"/>
                <a:gd name="connsiteY48" fmla="*/ 755260 h 987178"/>
                <a:gd name="connsiteX49" fmla="*/ 210558 w 445527"/>
                <a:gd name="connsiteY49" fmla="*/ 771535 h 987178"/>
                <a:gd name="connsiteX50" fmla="*/ 211066 w 445527"/>
                <a:gd name="connsiteY50" fmla="*/ 795948 h 987178"/>
                <a:gd name="connsiteX51" fmla="*/ 244125 w 445527"/>
                <a:gd name="connsiteY51" fmla="*/ 819343 h 987178"/>
                <a:gd name="connsiteX52" fmla="*/ 270571 w 445527"/>
                <a:gd name="connsiteY52" fmla="*/ 825446 h 987178"/>
                <a:gd name="connsiteX53" fmla="*/ 271589 w 445527"/>
                <a:gd name="connsiteY53" fmla="*/ 854436 h 987178"/>
                <a:gd name="connsiteX54" fmla="*/ 248194 w 445527"/>
                <a:gd name="connsiteY54" fmla="*/ 872237 h 987178"/>
                <a:gd name="connsiteX55" fmla="*/ 245142 w 445527"/>
                <a:gd name="connsiteY55" fmla="*/ 909364 h 987178"/>
                <a:gd name="connsiteX56" fmla="*/ 227341 w 445527"/>
                <a:gd name="connsiteY56" fmla="*/ 921570 h 987178"/>
                <a:gd name="connsiteX57" fmla="*/ 222764 w 445527"/>
                <a:gd name="connsiteY57" fmla="*/ 936319 h 987178"/>
                <a:gd name="connsiteX58" fmla="*/ 244125 w 445527"/>
                <a:gd name="connsiteY58" fmla="*/ 969378 h 987178"/>
                <a:gd name="connsiteX59" fmla="*/ 267520 w 445527"/>
                <a:gd name="connsiteY59" fmla="*/ 987178 h 987178"/>
                <a:gd name="connsiteX60" fmla="*/ 256839 w 445527"/>
                <a:gd name="connsiteY60" fmla="*/ 985653 h 987178"/>
                <a:gd name="connsiteX61" fmla="*/ 231919 w 445527"/>
                <a:gd name="connsiteY61" fmla="*/ 980567 h 987178"/>
                <a:gd name="connsiteX62" fmla="*/ 170379 w 445527"/>
                <a:gd name="connsiteY62" fmla="*/ 976498 h 987178"/>
                <a:gd name="connsiteX63" fmla="*/ 152578 w 445527"/>
                <a:gd name="connsiteY63" fmla="*/ 958189 h 987178"/>
                <a:gd name="connsiteX64" fmla="*/ 142915 w 445527"/>
                <a:gd name="connsiteY64" fmla="*/ 934793 h 987178"/>
                <a:gd name="connsiteX65" fmla="*/ 127148 w 445527"/>
                <a:gd name="connsiteY65" fmla="*/ 936828 h 987178"/>
                <a:gd name="connsiteX66" fmla="*/ 113925 w 445527"/>
                <a:gd name="connsiteY66" fmla="*/ 925130 h 987178"/>
                <a:gd name="connsiteX67" fmla="*/ 98159 w 445527"/>
                <a:gd name="connsiteY67" fmla="*/ 892072 h 987178"/>
                <a:gd name="connsiteX68" fmla="*/ 111890 w 445527"/>
                <a:gd name="connsiteY68" fmla="*/ 877831 h 987178"/>
                <a:gd name="connsiteX69" fmla="*/ 112399 w 445527"/>
                <a:gd name="connsiteY69" fmla="*/ 857996 h 987178"/>
                <a:gd name="connsiteX70" fmla="*/ 103245 w 445527"/>
                <a:gd name="connsiteY70" fmla="*/ 841721 h 987178"/>
                <a:gd name="connsiteX71" fmla="*/ 106804 w 445527"/>
                <a:gd name="connsiteY71" fmla="*/ 814257 h 987178"/>
                <a:gd name="connsiteX72" fmla="*/ 101210 w 445527"/>
                <a:gd name="connsiteY72" fmla="*/ 772044 h 987178"/>
                <a:gd name="connsiteX73" fmla="*/ 92055 w 445527"/>
                <a:gd name="connsiteY73" fmla="*/ 753226 h 987178"/>
                <a:gd name="connsiteX74" fmla="*/ 101210 w 445527"/>
                <a:gd name="connsiteY74" fmla="*/ 747123 h 987178"/>
                <a:gd name="connsiteX75" fmla="*/ 94090 w 445527"/>
                <a:gd name="connsiteY75" fmla="*/ 734917 h 987178"/>
                <a:gd name="connsiteX76" fmla="*/ 79849 w 445527"/>
                <a:gd name="connsiteY76" fmla="*/ 728813 h 987178"/>
                <a:gd name="connsiteX77" fmla="*/ 83918 w 445527"/>
                <a:gd name="connsiteY77" fmla="*/ 715081 h 987178"/>
                <a:gd name="connsiteX78" fmla="*/ 68152 w 445527"/>
                <a:gd name="connsiteY78" fmla="*/ 702875 h 987178"/>
                <a:gd name="connsiteX79" fmla="*/ 49334 w 445527"/>
                <a:gd name="connsiteY79" fmla="*/ 665748 h 987178"/>
                <a:gd name="connsiteX80" fmla="*/ 57980 w 445527"/>
                <a:gd name="connsiteY80" fmla="*/ 659136 h 987178"/>
                <a:gd name="connsiteX81" fmla="*/ 41196 w 445527"/>
                <a:gd name="connsiteY81" fmla="*/ 619466 h 987178"/>
                <a:gd name="connsiteX82" fmla="*/ 37128 w 445527"/>
                <a:gd name="connsiteY82" fmla="*/ 586407 h 987178"/>
                <a:gd name="connsiteX83" fmla="*/ 36110 w 445527"/>
                <a:gd name="connsiteY83" fmla="*/ 557418 h 987178"/>
                <a:gd name="connsiteX84" fmla="*/ 48825 w 445527"/>
                <a:gd name="connsiteY84" fmla="*/ 545720 h 987178"/>
                <a:gd name="connsiteX85" fmla="*/ 32042 w 445527"/>
                <a:gd name="connsiteY85" fmla="*/ 513679 h 987178"/>
                <a:gd name="connsiteX86" fmla="*/ 23904 w 445527"/>
                <a:gd name="connsiteY86" fmla="*/ 484180 h 987178"/>
                <a:gd name="connsiteX87" fmla="*/ 39162 w 445527"/>
                <a:gd name="connsiteY87" fmla="*/ 462819 h 987178"/>
                <a:gd name="connsiteX88" fmla="*/ 32042 w 445527"/>
                <a:gd name="connsiteY88" fmla="*/ 435355 h 987178"/>
                <a:gd name="connsiteX89" fmla="*/ 40179 w 445527"/>
                <a:gd name="connsiteY89" fmla="*/ 403823 h 987178"/>
                <a:gd name="connsiteX90" fmla="*/ 33059 w 445527"/>
                <a:gd name="connsiteY90" fmla="*/ 373816 h 987178"/>
                <a:gd name="connsiteX91" fmla="*/ 24921 w 445527"/>
                <a:gd name="connsiteY91" fmla="*/ 367713 h 987178"/>
                <a:gd name="connsiteX92" fmla="*/ 0 w 445527"/>
                <a:gd name="connsiteY92" fmla="*/ 311259 h 987178"/>
                <a:gd name="connsiteX93" fmla="*/ 10681 w 445527"/>
                <a:gd name="connsiteY93" fmla="*/ 277692 h 987178"/>
                <a:gd name="connsiteX94" fmla="*/ 2034 w 445527"/>
                <a:gd name="connsiteY94" fmla="*/ 246159 h 987178"/>
                <a:gd name="connsiteX95" fmla="*/ 6612 w 445527"/>
                <a:gd name="connsiteY95" fmla="*/ 216152 h 987178"/>
                <a:gd name="connsiteX96" fmla="*/ 19835 w 445527"/>
                <a:gd name="connsiteY96" fmla="*/ 185636 h 987178"/>
                <a:gd name="connsiteX97" fmla="*/ 36619 w 445527"/>
                <a:gd name="connsiteY97" fmla="*/ 165293 h 987178"/>
                <a:gd name="connsiteX98" fmla="*/ 26447 w 445527"/>
                <a:gd name="connsiteY98" fmla="*/ 152578 h 987178"/>
                <a:gd name="connsiteX99" fmla="*/ 30516 w 445527"/>
                <a:gd name="connsiteY99" fmla="*/ 141898 h 987178"/>
                <a:gd name="connsiteX100" fmla="*/ 22378 w 445527"/>
                <a:gd name="connsiteY100" fmla="*/ 87478 h 987178"/>
                <a:gd name="connsiteX101" fmla="*/ 50859 w 445527"/>
                <a:gd name="connsiteY101" fmla="*/ 71711 h 987178"/>
                <a:gd name="connsiteX102" fmla="*/ 56962 w 445527"/>
                <a:gd name="connsiteY102" fmla="*/ 37636 h 987178"/>
                <a:gd name="connsiteX103" fmla="*/ 52385 w 445527"/>
                <a:gd name="connsiteY103" fmla="*/ 29498 h 987178"/>
                <a:gd name="connsiteX104" fmla="*/ 72729 w 445527"/>
                <a:gd name="connsiteY104" fmla="*/ 0 h 987178"/>
                <a:gd name="connsiteX105" fmla="*/ 110873 w 445527"/>
                <a:gd name="connsiteY105" fmla="*/ 8137 h 987178"/>
                <a:gd name="connsiteX106" fmla="*/ 129691 w 445527"/>
                <a:gd name="connsiteY106" fmla="*/ 31533 h 987178"/>
                <a:gd name="connsiteX107" fmla="*/ 137829 w 445527"/>
                <a:gd name="connsiteY107" fmla="*/ 5086 h 987178"/>
                <a:gd name="connsiteX108" fmla="*/ 170379 w 445527"/>
                <a:gd name="connsiteY108" fmla="*/ 6612 h 987178"/>
                <a:gd name="connsiteX109" fmla="*/ 175465 w 445527"/>
                <a:gd name="connsiteY109" fmla="*/ 13732 h 98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45527" h="987178">
                  <a:moveTo>
                    <a:pt x="175465" y="13732"/>
                  </a:moveTo>
                  <a:lnTo>
                    <a:pt x="232936" y="66626"/>
                  </a:lnTo>
                  <a:lnTo>
                    <a:pt x="256331" y="71711"/>
                  </a:lnTo>
                  <a:lnTo>
                    <a:pt x="293458" y="96124"/>
                  </a:lnTo>
                  <a:lnTo>
                    <a:pt x="323465" y="108839"/>
                  </a:lnTo>
                  <a:lnTo>
                    <a:pt x="329060" y="123080"/>
                  </a:lnTo>
                  <a:lnTo>
                    <a:pt x="307699" y="172922"/>
                  </a:lnTo>
                  <a:lnTo>
                    <a:pt x="337197" y="181568"/>
                  </a:lnTo>
                  <a:lnTo>
                    <a:pt x="369239" y="186654"/>
                  </a:lnTo>
                  <a:lnTo>
                    <a:pt x="390600" y="181568"/>
                  </a:lnTo>
                  <a:lnTo>
                    <a:pt x="412469" y="156138"/>
                  </a:lnTo>
                  <a:lnTo>
                    <a:pt x="413995" y="127657"/>
                  </a:lnTo>
                  <a:lnTo>
                    <a:pt x="427218" y="121045"/>
                  </a:lnTo>
                  <a:lnTo>
                    <a:pt x="443493" y="140371"/>
                  </a:lnTo>
                  <a:lnTo>
                    <a:pt x="445527" y="166310"/>
                  </a:lnTo>
                  <a:lnTo>
                    <a:pt x="424167" y="184111"/>
                  </a:lnTo>
                  <a:lnTo>
                    <a:pt x="407383" y="197334"/>
                  </a:lnTo>
                  <a:lnTo>
                    <a:pt x="380428" y="229375"/>
                  </a:lnTo>
                  <a:lnTo>
                    <a:pt x="349912" y="273623"/>
                  </a:lnTo>
                  <a:lnTo>
                    <a:pt x="347369" y="300070"/>
                  </a:lnTo>
                  <a:lnTo>
                    <a:pt x="345335" y="333637"/>
                  </a:lnTo>
                  <a:lnTo>
                    <a:pt x="351438" y="366187"/>
                  </a:lnTo>
                  <a:lnTo>
                    <a:pt x="346860" y="373307"/>
                  </a:lnTo>
                  <a:lnTo>
                    <a:pt x="348895" y="394159"/>
                  </a:lnTo>
                  <a:lnTo>
                    <a:pt x="350421" y="411452"/>
                  </a:lnTo>
                  <a:lnTo>
                    <a:pt x="390091" y="439424"/>
                  </a:lnTo>
                  <a:lnTo>
                    <a:pt x="391108" y="461802"/>
                  </a:lnTo>
                  <a:lnTo>
                    <a:pt x="410943" y="476043"/>
                  </a:lnTo>
                  <a:lnTo>
                    <a:pt x="412469" y="491809"/>
                  </a:lnTo>
                  <a:lnTo>
                    <a:pt x="395685" y="533514"/>
                  </a:lnTo>
                  <a:lnTo>
                    <a:pt x="360084" y="551315"/>
                  </a:lnTo>
                  <a:lnTo>
                    <a:pt x="308207" y="557926"/>
                  </a:lnTo>
                  <a:lnTo>
                    <a:pt x="277692" y="554366"/>
                  </a:lnTo>
                  <a:lnTo>
                    <a:pt x="288372" y="574201"/>
                  </a:lnTo>
                  <a:lnTo>
                    <a:pt x="288881" y="598105"/>
                  </a:lnTo>
                  <a:lnTo>
                    <a:pt x="298036" y="614380"/>
                  </a:lnTo>
                  <a:lnTo>
                    <a:pt x="285321" y="626078"/>
                  </a:lnTo>
                  <a:lnTo>
                    <a:pt x="259382" y="630655"/>
                  </a:lnTo>
                  <a:lnTo>
                    <a:pt x="230901" y="618449"/>
                  </a:lnTo>
                  <a:lnTo>
                    <a:pt x="223272" y="627095"/>
                  </a:lnTo>
                  <a:lnTo>
                    <a:pt x="235987" y="659136"/>
                  </a:lnTo>
                  <a:lnTo>
                    <a:pt x="256331" y="668800"/>
                  </a:lnTo>
                  <a:lnTo>
                    <a:pt x="268028" y="658628"/>
                  </a:lnTo>
                  <a:lnTo>
                    <a:pt x="280743" y="675411"/>
                  </a:lnTo>
                  <a:lnTo>
                    <a:pt x="259382" y="685583"/>
                  </a:lnTo>
                  <a:lnTo>
                    <a:pt x="244633" y="705927"/>
                  </a:lnTo>
                  <a:lnTo>
                    <a:pt x="250737" y="737968"/>
                  </a:lnTo>
                  <a:lnTo>
                    <a:pt x="250228" y="755260"/>
                  </a:lnTo>
                  <a:lnTo>
                    <a:pt x="225815" y="755260"/>
                  </a:lnTo>
                  <a:lnTo>
                    <a:pt x="210558" y="771535"/>
                  </a:lnTo>
                  <a:lnTo>
                    <a:pt x="211066" y="795948"/>
                  </a:lnTo>
                  <a:lnTo>
                    <a:pt x="244125" y="819343"/>
                  </a:lnTo>
                  <a:lnTo>
                    <a:pt x="270571" y="825446"/>
                  </a:lnTo>
                  <a:lnTo>
                    <a:pt x="271589" y="854436"/>
                  </a:lnTo>
                  <a:lnTo>
                    <a:pt x="248194" y="872237"/>
                  </a:lnTo>
                  <a:lnTo>
                    <a:pt x="245142" y="909364"/>
                  </a:lnTo>
                  <a:lnTo>
                    <a:pt x="227341" y="921570"/>
                  </a:lnTo>
                  <a:lnTo>
                    <a:pt x="222764" y="936319"/>
                  </a:lnTo>
                  <a:lnTo>
                    <a:pt x="244125" y="969378"/>
                  </a:lnTo>
                  <a:lnTo>
                    <a:pt x="267520" y="987178"/>
                  </a:lnTo>
                  <a:lnTo>
                    <a:pt x="256839" y="985653"/>
                  </a:lnTo>
                  <a:lnTo>
                    <a:pt x="231919" y="980567"/>
                  </a:lnTo>
                  <a:lnTo>
                    <a:pt x="170379" y="976498"/>
                  </a:lnTo>
                  <a:lnTo>
                    <a:pt x="152578" y="958189"/>
                  </a:lnTo>
                  <a:lnTo>
                    <a:pt x="142915" y="934793"/>
                  </a:lnTo>
                  <a:lnTo>
                    <a:pt x="127148" y="936828"/>
                  </a:lnTo>
                  <a:lnTo>
                    <a:pt x="113925" y="925130"/>
                  </a:lnTo>
                  <a:lnTo>
                    <a:pt x="98159" y="892072"/>
                  </a:lnTo>
                  <a:lnTo>
                    <a:pt x="111890" y="877831"/>
                  </a:lnTo>
                  <a:lnTo>
                    <a:pt x="112399" y="857996"/>
                  </a:lnTo>
                  <a:lnTo>
                    <a:pt x="103245" y="841721"/>
                  </a:lnTo>
                  <a:lnTo>
                    <a:pt x="106804" y="814257"/>
                  </a:lnTo>
                  <a:lnTo>
                    <a:pt x="101210" y="772044"/>
                  </a:lnTo>
                  <a:lnTo>
                    <a:pt x="92055" y="753226"/>
                  </a:lnTo>
                  <a:lnTo>
                    <a:pt x="101210" y="747123"/>
                  </a:lnTo>
                  <a:lnTo>
                    <a:pt x="94090" y="734917"/>
                  </a:lnTo>
                  <a:lnTo>
                    <a:pt x="79849" y="728813"/>
                  </a:lnTo>
                  <a:lnTo>
                    <a:pt x="83918" y="715081"/>
                  </a:lnTo>
                  <a:lnTo>
                    <a:pt x="68152" y="702875"/>
                  </a:lnTo>
                  <a:lnTo>
                    <a:pt x="49334" y="665748"/>
                  </a:lnTo>
                  <a:lnTo>
                    <a:pt x="57980" y="659136"/>
                  </a:lnTo>
                  <a:lnTo>
                    <a:pt x="41196" y="619466"/>
                  </a:lnTo>
                  <a:lnTo>
                    <a:pt x="37128" y="586407"/>
                  </a:lnTo>
                  <a:lnTo>
                    <a:pt x="36110" y="557418"/>
                  </a:lnTo>
                  <a:lnTo>
                    <a:pt x="48825" y="545720"/>
                  </a:lnTo>
                  <a:lnTo>
                    <a:pt x="32042" y="513679"/>
                  </a:lnTo>
                  <a:lnTo>
                    <a:pt x="23904" y="484180"/>
                  </a:lnTo>
                  <a:lnTo>
                    <a:pt x="39162" y="462819"/>
                  </a:lnTo>
                  <a:lnTo>
                    <a:pt x="32042" y="435355"/>
                  </a:lnTo>
                  <a:lnTo>
                    <a:pt x="40179" y="403823"/>
                  </a:lnTo>
                  <a:lnTo>
                    <a:pt x="33059" y="373816"/>
                  </a:lnTo>
                  <a:lnTo>
                    <a:pt x="24921" y="367713"/>
                  </a:lnTo>
                  <a:lnTo>
                    <a:pt x="0" y="311259"/>
                  </a:lnTo>
                  <a:lnTo>
                    <a:pt x="10681" y="277692"/>
                  </a:lnTo>
                  <a:lnTo>
                    <a:pt x="2034" y="246159"/>
                  </a:lnTo>
                  <a:lnTo>
                    <a:pt x="6612" y="216152"/>
                  </a:lnTo>
                  <a:lnTo>
                    <a:pt x="19835" y="185636"/>
                  </a:lnTo>
                  <a:lnTo>
                    <a:pt x="36619" y="165293"/>
                  </a:lnTo>
                  <a:lnTo>
                    <a:pt x="26447" y="152578"/>
                  </a:lnTo>
                  <a:lnTo>
                    <a:pt x="30516" y="141898"/>
                  </a:lnTo>
                  <a:lnTo>
                    <a:pt x="22378" y="87478"/>
                  </a:lnTo>
                  <a:lnTo>
                    <a:pt x="50859" y="71711"/>
                  </a:lnTo>
                  <a:lnTo>
                    <a:pt x="56962" y="37636"/>
                  </a:lnTo>
                  <a:lnTo>
                    <a:pt x="52385" y="29498"/>
                  </a:lnTo>
                  <a:lnTo>
                    <a:pt x="72729" y="0"/>
                  </a:lnTo>
                  <a:lnTo>
                    <a:pt x="110873" y="8137"/>
                  </a:lnTo>
                  <a:lnTo>
                    <a:pt x="129691" y="31533"/>
                  </a:lnTo>
                  <a:lnTo>
                    <a:pt x="137829" y="5086"/>
                  </a:lnTo>
                  <a:lnTo>
                    <a:pt x="170379" y="6612"/>
                  </a:lnTo>
                  <a:lnTo>
                    <a:pt x="175465" y="137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A51DAD77-B91B-ABDA-EE49-22F5EB5DBEBC}"/>
                </a:ext>
              </a:extLst>
            </p:cNvPr>
            <p:cNvSpPr/>
            <p:nvPr/>
          </p:nvSpPr>
          <p:spPr>
            <a:xfrm>
              <a:off x="7178285" y="2456062"/>
              <a:ext cx="91546" cy="81374"/>
            </a:xfrm>
            <a:custGeom>
              <a:avLst/>
              <a:gdLst>
                <a:gd name="connsiteX0" fmla="*/ 91547 w 91546"/>
                <a:gd name="connsiteY0" fmla="*/ 80358 h 81374"/>
                <a:gd name="connsiteX1" fmla="*/ 82392 w 91546"/>
                <a:gd name="connsiteY1" fmla="*/ 81375 h 81374"/>
                <a:gd name="connsiteX2" fmla="*/ 68151 w 91546"/>
                <a:gd name="connsiteY2" fmla="*/ 62557 h 81374"/>
                <a:gd name="connsiteX3" fmla="*/ 67134 w 91546"/>
                <a:gd name="connsiteY3" fmla="*/ 57471 h 81374"/>
                <a:gd name="connsiteX4" fmla="*/ 55436 w 91546"/>
                <a:gd name="connsiteY4" fmla="*/ 57471 h 81374"/>
                <a:gd name="connsiteX5" fmla="*/ 45773 w 91546"/>
                <a:gd name="connsiteY5" fmla="*/ 48825 h 81374"/>
                <a:gd name="connsiteX6" fmla="*/ 40687 w 91546"/>
                <a:gd name="connsiteY6" fmla="*/ 49333 h 81374"/>
                <a:gd name="connsiteX7" fmla="*/ 28481 w 91546"/>
                <a:gd name="connsiteY7" fmla="*/ 40179 h 81374"/>
                <a:gd name="connsiteX8" fmla="*/ 7120 w 91546"/>
                <a:gd name="connsiteY8" fmla="*/ 32041 h 81374"/>
                <a:gd name="connsiteX9" fmla="*/ 6611 w 91546"/>
                <a:gd name="connsiteY9" fmla="*/ 16275 h 81374"/>
                <a:gd name="connsiteX10" fmla="*/ 0 w 91546"/>
                <a:gd name="connsiteY10" fmla="*/ 5086 h 81374"/>
                <a:gd name="connsiteX11" fmla="*/ 35601 w 91546"/>
                <a:gd name="connsiteY11" fmla="*/ 0 h 81374"/>
                <a:gd name="connsiteX12" fmla="*/ 42721 w 91546"/>
                <a:gd name="connsiteY12" fmla="*/ 8138 h 81374"/>
                <a:gd name="connsiteX13" fmla="*/ 53911 w 91546"/>
                <a:gd name="connsiteY13" fmla="*/ 13732 h 81374"/>
                <a:gd name="connsiteX14" fmla="*/ 50350 w 91546"/>
                <a:gd name="connsiteY14" fmla="*/ 21870 h 81374"/>
                <a:gd name="connsiteX15" fmla="*/ 66626 w 91546"/>
                <a:gd name="connsiteY15" fmla="*/ 33059 h 81374"/>
                <a:gd name="connsiteX16" fmla="*/ 61031 w 91546"/>
                <a:gd name="connsiteY16" fmla="*/ 43739 h 81374"/>
                <a:gd name="connsiteX17" fmla="*/ 74254 w 91546"/>
                <a:gd name="connsiteY17" fmla="*/ 52385 h 81374"/>
                <a:gd name="connsiteX18" fmla="*/ 86969 w 91546"/>
                <a:gd name="connsiteY18" fmla="*/ 57471 h 81374"/>
                <a:gd name="connsiteX19" fmla="*/ 91547 w 91546"/>
                <a:gd name="connsiteY19" fmla="*/ 80358 h 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546" h="81374">
                  <a:moveTo>
                    <a:pt x="91547" y="80358"/>
                  </a:moveTo>
                  <a:lnTo>
                    <a:pt x="82392" y="81375"/>
                  </a:lnTo>
                  <a:lnTo>
                    <a:pt x="68151" y="62557"/>
                  </a:lnTo>
                  <a:lnTo>
                    <a:pt x="67134" y="57471"/>
                  </a:lnTo>
                  <a:lnTo>
                    <a:pt x="55436" y="57471"/>
                  </a:lnTo>
                  <a:lnTo>
                    <a:pt x="45773" y="48825"/>
                  </a:lnTo>
                  <a:lnTo>
                    <a:pt x="40687" y="49333"/>
                  </a:lnTo>
                  <a:lnTo>
                    <a:pt x="28481" y="40179"/>
                  </a:lnTo>
                  <a:lnTo>
                    <a:pt x="7120" y="32041"/>
                  </a:lnTo>
                  <a:lnTo>
                    <a:pt x="6611" y="16275"/>
                  </a:lnTo>
                  <a:lnTo>
                    <a:pt x="0" y="5086"/>
                  </a:lnTo>
                  <a:lnTo>
                    <a:pt x="35601" y="0"/>
                  </a:lnTo>
                  <a:lnTo>
                    <a:pt x="42721" y="8138"/>
                  </a:lnTo>
                  <a:lnTo>
                    <a:pt x="53911" y="13732"/>
                  </a:lnTo>
                  <a:lnTo>
                    <a:pt x="50350" y="21870"/>
                  </a:lnTo>
                  <a:lnTo>
                    <a:pt x="66626" y="33059"/>
                  </a:lnTo>
                  <a:lnTo>
                    <a:pt x="61031" y="43739"/>
                  </a:lnTo>
                  <a:lnTo>
                    <a:pt x="74254" y="52385"/>
                  </a:lnTo>
                  <a:lnTo>
                    <a:pt x="86969" y="57471"/>
                  </a:lnTo>
                  <a:lnTo>
                    <a:pt x="91547" y="8035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B5B7068D-F849-64D9-D0D1-C20EFB51FB82}"/>
                </a:ext>
              </a:extLst>
            </p:cNvPr>
            <p:cNvSpPr/>
            <p:nvPr/>
          </p:nvSpPr>
          <p:spPr>
            <a:xfrm>
              <a:off x="9833648" y="5130242"/>
              <a:ext cx="115958" cy="94598"/>
            </a:xfrm>
            <a:custGeom>
              <a:avLst/>
              <a:gdLst>
                <a:gd name="connsiteX0" fmla="*/ 41196 w 115958"/>
                <a:gd name="connsiteY0" fmla="*/ 3051 h 94598"/>
                <a:gd name="connsiteX1" fmla="*/ 60014 w 115958"/>
                <a:gd name="connsiteY1" fmla="*/ 14241 h 94598"/>
                <a:gd name="connsiteX2" fmla="*/ 76797 w 115958"/>
                <a:gd name="connsiteY2" fmla="*/ 9663 h 94598"/>
                <a:gd name="connsiteX3" fmla="*/ 101719 w 115958"/>
                <a:gd name="connsiteY3" fmla="*/ 3560 h 94598"/>
                <a:gd name="connsiteX4" fmla="*/ 115959 w 115958"/>
                <a:gd name="connsiteY4" fmla="*/ 5594 h 94598"/>
                <a:gd name="connsiteX5" fmla="*/ 93072 w 115958"/>
                <a:gd name="connsiteY5" fmla="*/ 44248 h 94598"/>
                <a:gd name="connsiteX6" fmla="*/ 76289 w 115958"/>
                <a:gd name="connsiteY6" fmla="*/ 54928 h 94598"/>
                <a:gd name="connsiteX7" fmla="*/ 55945 w 115958"/>
                <a:gd name="connsiteY7" fmla="*/ 81375 h 94598"/>
                <a:gd name="connsiteX8" fmla="*/ 52894 w 115958"/>
                <a:gd name="connsiteY8" fmla="*/ 72220 h 94598"/>
                <a:gd name="connsiteX9" fmla="*/ 19326 w 115958"/>
                <a:gd name="connsiteY9" fmla="*/ 94598 h 94598"/>
                <a:gd name="connsiteX10" fmla="*/ 15258 w 115958"/>
                <a:gd name="connsiteY10" fmla="*/ 93072 h 94598"/>
                <a:gd name="connsiteX11" fmla="*/ 0 w 115958"/>
                <a:gd name="connsiteY11" fmla="*/ 92055 h 94598"/>
                <a:gd name="connsiteX12" fmla="*/ 2543 w 115958"/>
                <a:gd name="connsiteY12" fmla="*/ 64591 h 94598"/>
                <a:gd name="connsiteX13" fmla="*/ 12715 w 115958"/>
                <a:gd name="connsiteY13" fmla="*/ 43230 h 94598"/>
                <a:gd name="connsiteX14" fmla="*/ 15766 w 115958"/>
                <a:gd name="connsiteY14" fmla="*/ 14749 h 94598"/>
                <a:gd name="connsiteX15" fmla="*/ 25938 w 115958"/>
                <a:gd name="connsiteY15" fmla="*/ 0 h 94598"/>
                <a:gd name="connsiteX16" fmla="*/ 41196 w 115958"/>
                <a:gd name="connsiteY16" fmla="*/ 3051 h 9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958" h="94598">
                  <a:moveTo>
                    <a:pt x="41196" y="3051"/>
                  </a:moveTo>
                  <a:lnTo>
                    <a:pt x="60014" y="14241"/>
                  </a:lnTo>
                  <a:lnTo>
                    <a:pt x="76797" y="9663"/>
                  </a:lnTo>
                  <a:lnTo>
                    <a:pt x="101719" y="3560"/>
                  </a:lnTo>
                  <a:lnTo>
                    <a:pt x="115959" y="5594"/>
                  </a:lnTo>
                  <a:lnTo>
                    <a:pt x="93072" y="44248"/>
                  </a:lnTo>
                  <a:lnTo>
                    <a:pt x="76289" y="54928"/>
                  </a:lnTo>
                  <a:lnTo>
                    <a:pt x="55945" y="81375"/>
                  </a:lnTo>
                  <a:lnTo>
                    <a:pt x="52894" y="72220"/>
                  </a:lnTo>
                  <a:lnTo>
                    <a:pt x="19326" y="94598"/>
                  </a:lnTo>
                  <a:lnTo>
                    <a:pt x="15258" y="93072"/>
                  </a:lnTo>
                  <a:lnTo>
                    <a:pt x="0" y="92055"/>
                  </a:lnTo>
                  <a:lnTo>
                    <a:pt x="2543" y="64591"/>
                  </a:lnTo>
                  <a:lnTo>
                    <a:pt x="12715" y="43230"/>
                  </a:lnTo>
                  <a:lnTo>
                    <a:pt x="15766" y="14749"/>
                  </a:lnTo>
                  <a:lnTo>
                    <a:pt x="25938" y="0"/>
                  </a:lnTo>
                  <a:lnTo>
                    <a:pt x="41196" y="305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A2206200-8D1A-7CF0-5B3F-F8E485C5C0BC}"/>
                </a:ext>
              </a:extLst>
            </p:cNvPr>
            <p:cNvSpPr/>
            <p:nvPr/>
          </p:nvSpPr>
          <p:spPr>
            <a:xfrm>
              <a:off x="9163831" y="4150184"/>
              <a:ext cx="1148911" cy="926147"/>
            </a:xfrm>
            <a:custGeom>
              <a:avLst/>
              <a:gdLst>
                <a:gd name="connsiteX0" fmla="*/ 967852 w 1148911"/>
                <a:gd name="connsiteY0" fmla="*/ 101210 h 926147"/>
                <a:gd name="connsiteX1" fmla="*/ 973955 w 1148911"/>
                <a:gd name="connsiteY1" fmla="*/ 126640 h 926147"/>
                <a:gd name="connsiteX2" fmla="*/ 994299 w 1148911"/>
                <a:gd name="connsiteY2" fmla="*/ 114433 h 926147"/>
                <a:gd name="connsiteX3" fmla="*/ 1001419 w 1148911"/>
                <a:gd name="connsiteY3" fmla="*/ 128165 h 926147"/>
                <a:gd name="connsiteX4" fmla="*/ 1013117 w 1148911"/>
                <a:gd name="connsiteY4" fmla="*/ 140880 h 926147"/>
                <a:gd name="connsiteX5" fmla="*/ 1007523 w 1148911"/>
                <a:gd name="connsiteY5" fmla="*/ 155630 h 926147"/>
                <a:gd name="connsiteX6" fmla="*/ 1008540 w 1148911"/>
                <a:gd name="connsiteY6" fmla="*/ 183602 h 926147"/>
                <a:gd name="connsiteX7" fmla="*/ 1009557 w 1148911"/>
                <a:gd name="connsiteY7" fmla="*/ 199877 h 926147"/>
                <a:gd name="connsiteX8" fmla="*/ 1016169 w 1148911"/>
                <a:gd name="connsiteY8" fmla="*/ 203946 h 926147"/>
                <a:gd name="connsiteX9" fmla="*/ 1018203 w 1148911"/>
                <a:gd name="connsiteY9" fmla="*/ 231918 h 926147"/>
                <a:gd name="connsiteX10" fmla="*/ 1012100 w 1148911"/>
                <a:gd name="connsiteY10" fmla="*/ 248702 h 926147"/>
                <a:gd name="connsiteX11" fmla="*/ 1016169 w 1148911"/>
                <a:gd name="connsiteY11" fmla="*/ 270571 h 926147"/>
                <a:gd name="connsiteX12" fmla="*/ 1043633 w 1148911"/>
                <a:gd name="connsiteY12" fmla="*/ 287864 h 926147"/>
                <a:gd name="connsiteX13" fmla="*/ 1059908 w 1148911"/>
                <a:gd name="connsiteY13" fmla="*/ 303121 h 926147"/>
                <a:gd name="connsiteX14" fmla="*/ 1076183 w 1148911"/>
                <a:gd name="connsiteY14" fmla="*/ 317362 h 926147"/>
                <a:gd name="connsiteX15" fmla="*/ 1070588 w 1148911"/>
                <a:gd name="connsiteY15" fmla="*/ 325499 h 926147"/>
                <a:gd name="connsiteX16" fmla="*/ 1082286 w 1148911"/>
                <a:gd name="connsiteY16" fmla="*/ 345843 h 926147"/>
                <a:gd name="connsiteX17" fmla="*/ 1084829 w 1148911"/>
                <a:gd name="connsiteY17" fmla="*/ 381445 h 926147"/>
                <a:gd name="connsiteX18" fmla="*/ 1098052 w 1148911"/>
                <a:gd name="connsiteY18" fmla="*/ 374324 h 926147"/>
                <a:gd name="connsiteX19" fmla="*/ 1105681 w 1148911"/>
                <a:gd name="connsiteY19" fmla="*/ 388056 h 926147"/>
                <a:gd name="connsiteX20" fmla="*/ 1113818 w 1148911"/>
                <a:gd name="connsiteY20" fmla="*/ 383479 h 926147"/>
                <a:gd name="connsiteX21" fmla="*/ 1110258 w 1148911"/>
                <a:gd name="connsiteY21" fmla="*/ 418063 h 926147"/>
                <a:gd name="connsiteX22" fmla="*/ 1125008 w 1148911"/>
                <a:gd name="connsiteY22" fmla="*/ 437899 h 926147"/>
                <a:gd name="connsiteX23" fmla="*/ 1134671 w 1148911"/>
                <a:gd name="connsiteY23" fmla="*/ 450105 h 926147"/>
                <a:gd name="connsiteX24" fmla="*/ 1148911 w 1148911"/>
                <a:gd name="connsiteY24" fmla="*/ 476551 h 926147"/>
                <a:gd name="connsiteX25" fmla="*/ 1148911 w 1148911"/>
                <a:gd name="connsiteY25" fmla="*/ 502998 h 926147"/>
                <a:gd name="connsiteX26" fmla="*/ 1143825 w 1148911"/>
                <a:gd name="connsiteY26" fmla="*/ 521816 h 926147"/>
                <a:gd name="connsiteX27" fmla="*/ 1134671 w 1148911"/>
                <a:gd name="connsiteY27" fmla="*/ 541651 h 926147"/>
                <a:gd name="connsiteX28" fmla="*/ 1138231 w 1148911"/>
                <a:gd name="connsiteY28" fmla="*/ 569624 h 926147"/>
                <a:gd name="connsiteX29" fmla="*/ 1125516 w 1148911"/>
                <a:gd name="connsiteY29" fmla="*/ 598614 h 926147"/>
                <a:gd name="connsiteX30" fmla="*/ 1114836 w 1148911"/>
                <a:gd name="connsiteY30" fmla="*/ 613872 h 926147"/>
                <a:gd name="connsiteX31" fmla="*/ 1095509 w 1148911"/>
                <a:gd name="connsiteY31" fmla="*/ 642861 h 926147"/>
                <a:gd name="connsiteX32" fmla="*/ 1087880 w 1148911"/>
                <a:gd name="connsiteY32" fmla="*/ 661679 h 926147"/>
                <a:gd name="connsiteX33" fmla="*/ 1072114 w 1148911"/>
                <a:gd name="connsiteY33" fmla="*/ 685075 h 926147"/>
                <a:gd name="connsiteX34" fmla="*/ 1046684 w 1148911"/>
                <a:gd name="connsiteY34" fmla="*/ 714573 h 926147"/>
                <a:gd name="connsiteX35" fmla="*/ 1018712 w 1148911"/>
                <a:gd name="connsiteY35" fmla="*/ 730848 h 926147"/>
                <a:gd name="connsiteX36" fmla="*/ 996333 w 1148911"/>
                <a:gd name="connsiteY36" fmla="*/ 755769 h 926147"/>
                <a:gd name="connsiteX37" fmla="*/ 979550 w 1148911"/>
                <a:gd name="connsiteY37" fmla="*/ 772044 h 926147"/>
                <a:gd name="connsiteX38" fmla="*/ 957172 w 1148911"/>
                <a:gd name="connsiteY38" fmla="*/ 800016 h 926147"/>
                <a:gd name="connsiteX39" fmla="*/ 938354 w 1148911"/>
                <a:gd name="connsiteY39" fmla="*/ 816291 h 926147"/>
                <a:gd name="connsiteX40" fmla="*/ 918519 w 1148911"/>
                <a:gd name="connsiteY40" fmla="*/ 840704 h 926147"/>
                <a:gd name="connsiteX41" fmla="*/ 902752 w 1148911"/>
                <a:gd name="connsiteY41" fmla="*/ 863082 h 926147"/>
                <a:gd name="connsiteX42" fmla="*/ 898684 w 1148911"/>
                <a:gd name="connsiteY42" fmla="*/ 873762 h 926147"/>
                <a:gd name="connsiteX43" fmla="*/ 876814 w 1148911"/>
                <a:gd name="connsiteY43" fmla="*/ 884951 h 926147"/>
                <a:gd name="connsiteX44" fmla="*/ 845790 w 1148911"/>
                <a:gd name="connsiteY44" fmla="*/ 885969 h 926147"/>
                <a:gd name="connsiteX45" fmla="*/ 813749 w 1148911"/>
                <a:gd name="connsiteY45" fmla="*/ 899701 h 926147"/>
                <a:gd name="connsiteX46" fmla="*/ 794422 w 1148911"/>
                <a:gd name="connsiteY46" fmla="*/ 911907 h 926147"/>
                <a:gd name="connsiteX47" fmla="*/ 770010 w 1148911"/>
                <a:gd name="connsiteY47" fmla="*/ 926148 h 926147"/>
                <a:gd name="connsiteX48" fmla="*/ 756278 w 1148911"/>
                <a:gd name="connsiteY48" fmla="*/ 911398 h 926147"/>
                <a:gd name="connsiteX49" fmla="*/ 743055 w 1148911"/>
                <a:gd name="connsiteY49" fmla="*/ 905804 h 926147"/>
                <a:gd name="connsiteX50" fmla="*/ 756278 w 1148911"/>
                <a:gd name="connsiteY50" fmla="*/ 889020 h 926147"/>
                <a:gd name="connsiteX51" fmla="*/ 738477 w 1148911"/>
                <a:gd name="connsiteY51" fmla="*/ 895123 h 926147"/>
                <a:gd name="connsiteX52" fmla="*/ 701858 w 1148911"/>
                <a:gd name="connsiteY52" fmla="*/ 918519 h 926147"/>
                <a:gd name="connsiteX53" fmla="*/ 683549 w 1148911"/>
                <a:gd name="connsiteY53" fmla="*/ 909873 h 926147"/>
                <a:gd name="connsiteX54" fmla="*/ 671343 w 1148911"/>
                <a:gd name="connsiteY54" fmla="*/ 904787 h 926147"/>
                <a:gd name="connsiteX55" fmla="*/ 657102 w 1148911"/>
                <a:gd name="connsiteY55" fmla="*/ 902244 h 926147"/>
                <a:gd name="connsiteX56" fmla="*/ 636250 w 1148911"/>
                <a:gd name="connsiteY56" fmla="*/ 893089 h 926147"/>
                <a:gd name="connsiteX57" fmla="*/ 629638 w 1148911"/>
                <a:gd name="connsiteY57" fmla="*/ 872745 h 926147"/>
                <a:gd name="connsiteX58" fmla="*/ 637267 w 1148911"/>
                <a:gd name="connsiteY58" fmla="*/ 848333 h 926147"/>
                <a:gd name="connsiteX59" fmla="*/ 639302 w 1148911"/>
                <a:gd name="connsiteY59" fmla="*/ 831549 h 926147"/>
                <a:gd name="connsiteX60" fmla="*/ 632181 w 1148911"/>
                <a:gd name="connsiteY60" fmla="*/ 818326 h 926147"/>
                <a:gd name="connsiteX61" fmla="*/ 608278 w 1148911"/>
                <a:gd name="connsiteY61" fmla="*/ 814766 h 926147"/>
                <a:gd name="connsiteX62" fmla="*/ 624552 w 1148911"/>
                <a:gd name="connsiteY62" fmla="*/ 798491 h 926147"/>
                <a:gd name="connsiteX63" fmla="*/ 629130 w 1148911"/>
                <a:gd name="connsiteY63" fmla="*/ 774587 h 926147"/>
                <a:gd name="connsiteX64" fmla="*/ 605225 w 1148911"/>
                <a:gd name="connsiteY64" fmla="*/ 796965 h 926147"/>
                <a:gd name="connsiteX65" fmla="*/ 578270 w 1148911"/>
                <a:gd name="connsiteY65" fmla="*/ 803068 h 926147"/>
                <a:gd name="connsiteX66" fmla="*/ 601157 w 1148911"/>
                <a:gd name="connsiteY66" fmla="*/ 785267 h 926147"/>
                <a:gd name="connsiteX67" fmla="*/ 613872 w 1148911"/>
                <a:gd name="connsiteY67" fmla="*/ 766449 h 926147"/>
                <a:gd name="connsiteX68" fmla="*/ 631673 w 1148911"/>
                <a:gd name="connsiteY68" fmla="*/ 750174 h 926147"/>
                <a:gd name="connsiteX69" fmla="*/ 639810 w 1148911"/>
                <a:gd name="connsiteY69" fmla="*/ 726270 h 926147"/>
                <a:gd name="connsiteX70" fmla="*/ 605225 w 1148911"/>
                <a:gd name="connsiteY70" fmla="*/ 753735 h 926147"/>
                <a:gd name="connsiteX71" fmla="*/ 583356 w 1148911"/>
                <a:gd name="connsiteY71" fmla="*/ 764924 h 926147"/>
                <a:gd name="connsiteX72" fmla="*/ 561487 w 1148911"/>
                <a:gd name="connsiteY72" fmla="*/ 790862 h 926147"/>
                <a:gd name="connsiteX73" fmla="*/ 546229 w 1148911"/>
                <a:gd name="connsiteY73" fmla="*/ 777638 h 926147"/>
                <a:gd name="connsiteX74" fmla="*/ 554875 w 1148911"/>
                <a:gd name="connsiteY74" fmla="*/ 760346 h 926147"/>
                <a:gd name="connsiteX75" fmla="*/ 547755 w 1148911"/>
                <a:gd name="connsiteY75" fmla="*/ 736442 h 926147"/>
                <a:gd name="connsiteX76" fmla="*/ 538600 w 1148911"/>
                <a:gd name="connsiteY76" fmla="*/ 724236 h 926147"/>
                <a:gd name="connsiteX77" fmla="*/ 546737 w 1148911"/>
                <a:gd name="connsiteY77" fmla="*/ 716607 h 926147"/>
                <a:gd name="connsiteX78" fmla="*/ 519782 w 1148911"/>
                <a:gd name="connsiteY78" fmla="*/ 696772 h 926147"/>
                <a:gd name="connsiteX79" fmla="*/ 500455 w 1148911"/>
                <a:gd name="connsiteY79" fmla="*/ 696264 h 926147"/>
                <a:gd name="connsiteX80" fmla="*/ 480112 w 1148911"/>
                <a:gd name="connsiteY80" fmla="*/ 679989 h 926147"/>
                <a:gd name="connsiteX81" fmla="*/ 429761 w 1148911"/>
                <a:gd name="connsiteY81" fmla="*/ 683040 h 926147"/>
                <a:gd name="connsiteX82" fmla="*/ 389583 w 1148911"/>
                <a:gd name="connsiteY82" fmla="*/ 694738 h 926147"/>
                <a:gd name="connsiteX83" fmla="*/ 354490 w 1148911"/>
                <a:gd name="connsiteY83" fmla="*/ 705927 h 926147"/>
                <a:gd name="connsiteX84" fmla="*/ 329060 w 1148911"/>
                <a:gd name="connsiteY84" fmla="*/ 703893 h 926147"/>
                <a:gd name="connsiteX85" fmla="*/ 293458 w 1148911"/>
                <a:gd name="connsiteY85" fmla="*/ 720676 h 926147"/>
                <a:gd name="connsiteX86" fmla="*/ 266503 w 1148911"/>
                <a:gd name="connsiteY86" fmla="*/ 727796 h 926147"/>
                <a:gd name="connsiteX87" fmla="*/ 254805 w 1148911"/>
                <a:gd name="connsiteY87" fmla="*/ 745088 h 926147"/>
                <a:gd name="connsiteX88" fmla="*/ 239548 w 1148911"/>
                <a:gd name="connsiteY88" fmla="*/ 758312 h 926147"/>
                <a:gd name="connsiteX89" fmla="*/ 215643 w 1148911"/>
                <a:gd name="connsiteY89" fmla="*/ 759329 h 926147"/>
                <a:gd name="connsiteX90" fmla="*/ 197334 w 1148911"/>
                <a:gd name="connsiteY90" fmla="*/ 761872 h 926147"/>
                <a:gd name="connsiteX91" fmla="*/ 175974 w 1148911"/>
                <a:gd name="connsiteY91" fmla="*/ 756278 h 926147"/>
                <a:gd name="connsiteX92" fmla="*/ 154612 w 1148911"/>
                <a:gd name="connsiteY92" fmla="*/ 759838 h 926147"/>
                <a:gd name="connsiteX93" fmla="*/ 135286 w 1148911"/>
                <a:gd name="connsiteY93" fmla="*/ 761363 h 926147"/>
                <a:gd name="connsiteX94" fmla="*/ 112400 w 1148911"/>
                <a:gd name="connsiteY94" fmla="*/ 778656 h 926147"/>
                <a:gd name="connsiteX95" fmla="*/ 104771 w 1148911"/>
                <a:gd name="connsiteY95" fmla="*/ 777130 h 926147"/>
                <a:gd name="connsiteX96" fmla="*/ 87478 w 1148911"/>
                <a:gd name="connsiteY96" fmla="*/ 786285 h 926147"/>
                <a:gd name="connsiteX97" fmla="*/ 70186 w 1148911"/>
                <a:gd name="connsiteY97" fmla="*/ 796456 h 926147"/>
                <a:gd name="connsiteX98" fmla="*/ 50859 w 1148911"/>
                <a:gd name="connsiteY98" fmla="*/ 795439 h 926147"/>
                <a:gd name="connsiteX99" fmla="*/ 33059 w 1148911"/>
                <a:gd name="connsiteY99" fmla="*/ 795439 h 926147"/>
                <a:gd name="connsiteX100" fmla="*/ 12206 w 1148911"/>
                <a:gd name="connsiteY100" fmla="*/ 774587 h 926147"/>
                <a:gd name="connsiteX101" fmla="*/ 0 w 1148911"/>
                <a:gd name="connsiteY101" fmla="*/ 768484 h 926147"/>
                <a:gd name="connsiteX102" fmla="*/ 7629 w 1148911"/>
                <a:gd name="connsiteY102" fmla="*/ 749666 h 926147"/>
                <a:gd name="connsiteX103" fmla="*/ 22378 w 1148911"/>
                <a:gd name="connsiteY103" fmla="*/ 745088 h 926147"/>
                <a:gd name="connsiteX104" fmla="*/ 30007 w 1148911"/>
                <a:gd name="connsiteY104" fmla="*/ 737968 h 926147"/>
                <a:gd name="connsiteX105" fmla="*/ 33059 w 1148911"/>
                <a:gd name="connsiteY105" fmla="*/ 726270 h 926147"/>
                <a:gd name="connsiteX106" fmla="*/ 44756 w 1148911"/>
                <a:gd name="connsiteY106" fmla="*/ 703384 h 926147"/>
                <a:gd name="connsiteX107" fmla="*/ 48316 w 1148911"/>
                <a:gd name="connsiteY107" fmla="*/ 684057 h 926147"/>
                <a:gd name="connsiteX108" fmla="*/ 44756 w 1148911"/>
                <a:gd name="connsiteY108" fmla="*/ 650999 h 926147"/>
                <a:gd name="connsiteX109" fmla="*/ 45773 w 1148911"/>
                <a:gd name="connsiteY109" fmla="*/ 632181 h 926147"/>
                <a:gd name="connsiteX110" fmla="*/ 52894 w 1148911"/>
                <a:gd name="connsiteY110" fmla="*/ 613872 h 926147"/>
                <a:gd name="connsiteX111" fmla="*/ 48316 w 1148911"/>
                <a:gd name="connsiteY111" fmla="*/ 592511 h 926147"/>
                <a:gd name="connsiteX112" fmla="*/ 49842 w 1148911"/>
                <a:gd name="connsiteY112" fmla="*/ 582848 h 926147"/>
                <a:gd name="connsiteX113" fmla="*/ 41197 w 1148911"/>
                <a:gd name="connsiteY113" fmla="*/ 569624 h 926147"/>
                <a:gd name="connsiteX114" fmla="*/ 44756 w 1148911"/>
                <a:gd name="connsiteY114" fmla="*/ 544194 h 926147"/>
                <a:gd name="connsiteX115" fmla="*/ 35093 w 1148911"/>
                <a:gd name="connsiteY115" fmla="*/ 518256 h 926147"/>
                <a:gd name="connsiteX116" fmla="*/ 34585 w 1148911"/>
                <a:gd name="connsiteY116" fmla="*/ 504524 h 926147"/>
                <a:gd name="connsiteX117" fmla="*/ 43739 w 1148911"/>
                <a:gd name="connsiteY117" fmla="*/ 518765 h 926147"/>
                <a:gd name="connsiteX118" fmla="*/ 41197 w 1148911"/>
                <a:gd name="connsiteY118" fmla="*/ 488249 h 926147"/>
                <a:gd name="connsiteX119" fmla="*/ 52894 w 1148911"/>
                <a:gd name="connsiteY119" fmla="*/ 497912 h 926147"/>
                <a:gd name="connsiteX120" fmla="*/ 58488 w 1148911"/>
                <a:gd name="connsiteY120" fmla="*/ 510627 h 926147"/>
                <a:gd name="connsiteX121" fmla="*/ 61540 w 1148911"/>
                <a:gd name="connsiteY121" fmla="*/ 493844 h 926147"/>
                <a:gd name="connsiteX122" fmla="*/ 53402 w 1148911"/>
                <a:gd name="connsiteY122" fmla="*/ 467905 h 926147"/>
                <a:gd name="connsiteX123" fmla="*/ 52894 w 1148911"/>
                <a:gd name="connsiteY123" fmla="*/ 457734 h 926147"/>
                <a:gd name="connsiteX124" fmla="*/ 48825 w 1148911"/>
                <a:gd name="connsiteY124" fmla="*/ 448070 h 926147"/>
                <a:gd name="connsiteX125" fmla="*/ 55437 w 1148911"/>
                <a:gd name="connsiteY125" fmla="*/ 429252 h 926147"/>
                <a:gd name="connsiteX126" fmla="*/ 63066 w 1148911"/>
                <a:gd name="connsiteY126" fmla="*/ 421115 h 926147"/>
                <a:gd name="connsiteX127" fmla="*/ 69678 w 1148911"/>
                <a:gd name="connsiteY127" fmla="*/ 404840 h 926147"/>
                <a:gd name="connsiteX128" fmla="*/ 70186 w 1148911"/>
                <a:gd name="connsiteY128" fmla="*/ 385513 h 926147"/>
                <a:gd name="connsiteX129" fmla="*/ 85952 w 1148911"/>
                <a:gd name="connsiteY129" fmla="*/ 362118 h 926147"/>
                <a:gd name="connsiteX130" fmla="*/ 83918 w 1148911"/>
                <a:gd name="connsiteY130" fmla="*/ 387039 h 926147"/>
                <a:gd name="connsiteX131" fmla="*/ 99685 w 1148911"/>
                <a:gd name="connsiteY131" fmla="*/ 364661 h 926147"/>
                <a:gd name="connsiteX132" fmla="*/ 124605 w 1148911"/>
                <a:gd name="connsiteY132" fmla="*/ 353472 h 926147"/>
                <a:gd name="connsiteX133" fmla="*/ 140881 w 1148911"/>
                <a:gd name="connsiteY133" fmla="*/ 339740 h 926147"/>
                <a:gd name="connsiteX134" fmla="*/ 164784 w 1148911"/>
                <a:gd name="connsiteY134" fmla="*/ 327534 h 926147"/>
                <a:gd name="connsiteX135" fmla="*/ 178007 w 1148911"/>
                <a:gd name="connsiteY135" fmla="*/ 324991 h 926147"/>
                <a:gd name="connsiteX136" fmla="*/ 185128 w 1148911"/>
                <a:gd name="connsiteY136" fmla="*/ 329060 h 926147"/>
                <a:gd name="connsiteX137" fmla="*/ 209541 w 1148911"/>
                <a:gd name="connsiteY137" fmla="*/ 316853 h 926147"/>
                <a:gd name="connsiteX138" fmla="*/ 227341 w 1148911"/>
                <a:gd name="connsiteY138" fmla="*/ 313293 h 926147"/>
                <a:gd name="connsiteX139" fmla="*/ 232936 w 1148911"/>
                <a:gd name="connsiteY139" fmla="*/ 306173 h 926147"/>
                <a:gd name="connsiteX140" fmla="*/ 240565 w 1148911"/>
                <a:gd name="connsiteY140" fmla="*/ 303121 h 926147"/>
                <a:gd name="connsiteX141" fmla="*/ 256331 w 1148911"/>
                <a:gd name="connsiteY141" fmla="*/ 304138 h 926147"/>
                <a:gd name="connsiteX142" fmla="*/ 287864 w 1148911"/>
                <a:gd name="connsiteY142" fmla="*/ 294475 h 926147"/>
                <a:gd name="connsiteX143" fmla="*/ 305665 w 1148911"/>
                <a:gd name="connsiteY143" fmla="*/ 279726 h 926147"/>
                <a:gd name="connsiteX144" fmla="*/ 315837 w 1148911"/>
                <a:gd name="connsiteY144" fmla="*/ 262434 h 926147"/>
                <a:gd name="connsiteX145" fmla="*/ 335671 w 1148911"/>
                <a:gd name="connsiteY145" fmla="*/ 246159 h 926147"/>
                <a:gd name="connsiteX146" fmla="*/ 339232 w 1148911"/>
                <a:gd name="connsiteY146" fmla="*/ 232935 h 926147"/>
                <a:gd name="connsiteX147" fmla="*/ 342792 w 1148911"/>
                <a:gd name="connsiteY147" fmla="*/ 215135 h 926147"/>
                <a:gd name="connsiteX148" fmla="*/ 367713 w 1148911"/>
                <a:gd name="connsiteY148" fmla="*/ 187162 h 926147"/>
                <a:gd name="connsiteX149" fmla="*/ 374833 w 1148911"/>
                <a:gd name="connsiteY149" fmla="*/ 215643 h 926147"/>
                <a:gd name="connsiteX150" fmla="*/ 388057 w 1148911"/>
                <a:gd name="connsiteY150" fmla="*/ 209032 h 926147"/>
                <a:gd name="connsiteX151" fmla="*/ 380428 w 1148911"/>
                <a:gd name="connsiteY151" fmla="*/ 193774 h 926147"/>
                <a:gd name="connsiteX152" fmla="*/ 392126 w 1148911"/>
                <a:gd name="connsiteY152" fmla="*/ 178007 h 926147"/>
                <a:gd name="connsiteX153" fmla="*/ 403314 w 1148911"/>
                <a:gd name="connsiteY153" fmla="*/ 185128 h 926147"/>
                <a:gd name="connsiteX154" fmla="*/ 410943 w 1148911"/>
                <a:gd name="connsiteY154" fmla="*/ 160207 h 926147"/>
                <a:gd name="connsiteX155" fmla="*/ 428744 w 1148911"/>
                <a:gd name="connsiteY155" fmla="*/ 143932 h 926147"/>
                <a:gd name="connsiteX156" fmla="*/ 437899 w 1148911"/>
                <a:gd name="connsiteY156" fmla="*/ 131217 h 926147"/>
                <a:gd name="connsiteX157" fmla="*/ 452648 w 1148911"/>
                <a:gd name="connsiteY157" fmla="*/ 125622 h 926147"/>
                <a:gd name="connsiteX158" fmla="*/ 454682 w 1148911"/>
                <a:gd name="connsiteY158" fmla="*/ 116468 h 926147"/>
                <a:gd name="connsiteX159" fmla="*/ 466380 w 1148911"/>
                <a:gd name="connsiteY159" fmla="*/ 120028 h 926147"/>
                <a:gd name="connsiteX160" fmla="*/ 468414 w 1148911"/>
                <a:gd name="connsiteY160" fmla="*/ 111890 h 926147"/>
                <a:gd name="connsiteX161" fmla="*/ 481638 w 1148911"/>
                <a:gd name="connsiteY161" fmla="*/ 107313 h 926147"/>
                <a:gd name="connsiteX162" fmla="*/ 495878 w 1148911"/>
                <a:gd name="connsiteY162" fmla="*/ 102736 h 926147"/>
                <a:gd name="connsiteX163" fmla="*/ 514696 w 1148911"/>
                <a:gd name="connsiteY163" fmla="*/ 117994 h 926147"/>
                <a:gd name="connsiteX164" fmla="*/ 527920 w 1148911"/>
                <a:gd name="connsiteY164" fmla="*/ 137320 h 926147"/>
                <a:gd name="connsiteX165" fmla="*/ 545720 w 1148911"/>
                <a:gd name="connsiteY165" fmla="*/ 137320 h 926147"/>
                <a:gd name="connsiteX166" fmla="*/ 563521 w 1148911"/>
                <a:gd name="connsiteY166" fmla="*/ 140372 h 926147"/>
                <a:gd name="connsiteX167" fmla="*/ 559961 w 1148911"/>
                <a:gd name="connsiteY167" fmla="*/ 122571 h 926147"/>
                <a:gd name="connsiteX168" fmla="*/ 577762 w 1148911"/>
                <a:gd name="connsiteY168" fmla="*/ 96633 h 926147"/>
                <a:gd name="connsiteX169" fmla="*/ 591494 w 1148911"/>
                <a:gd name="connsiteY169" fmla="*/ 87986 h 926147"/>
                <a:gd name="connsiteX170" fmla="*/ 588442 w 1148911"/>
                <a:gd name="connsiteY170" fmla="*/ 79849 h 926147"/>
                <a:gd name="connsiteX171" fmla="*/ 603192 w 1148911"/>
                <a:gd name="connsiteY171" fmla="*/ 61031 h 926147"/>
                <a:gd name="connsiteX172" fmla="*/ 622009 w 1148911"/>
                <a:gd name="connsiteY172" fmla="*/ 49334 h 926147"/>
                <a:gd name="connsiteX173" fmla="*/ 635741 w 1148911"/>
                <a:gd name="connsiteY173" fmla="*/ 53402 h 926147"/>
                <a:gd name="connsiteX174" fmla="*/ 660662 w 1148911"/>
                <a:gd name="connsiteY174" fmla="*/ 47299 h 926147"/>
                <a:gd name="connsiteX175" fmla="*/ 662188 w 1148911"/>
                <a:gd name="connsiteY175" fmla="*/ 30516 h 926147"/>
                <a:gd name="connsiteX176" fmla="*/ 642353 w 1148911"/>
                <a:gd name="connsiteY176" fmla="*/ 19835 h 926147"/>
                <a:gd name="connsiteX177" fmla="*/ 658119 w 1148911"/>
                <a:gd name="connsiteY177" fmla="*/ 15258 h 926147"/>
                <a:gd name="connsiteX178" fmla="*/ 676428 w 1148911"/>
                <a:gd name="connsiteY178" fmla="*/ 23395 h 926147"/>
                <a:gd name="connsiteX179" fmla="*/ 690161 w 1148911"/>
                <a:gd name="connsiteY179" fmla="*/ 36619 h 926147"/>
                <a:gd name="connsiteX180" fmla="*/ 713048 w 1148911"/>
                <a:gd name="connsiteY180" fmla="*/ 44756 h 926147"/>
                <a:gd name="connsiteX181" fmla="*/ 721693 w 1148911"/>
                <a:gd name="connsiteY181" fmla="*/ 41705 h 926147"/>
                <a:gd name="connsiteX182" fmla="*/ 738477 w 1148911"/>
                <a:gd name="connsiteY182" fmla="*/ 51877 h 926147"/>
                <a:gd name="connsiteX183" fmla="*/ 756278 w 1148911"/>
                <a:gd name="connsiteY183" fmla="*/ 42213 h 926147"/>
                <a:gd name="connsiteX184" fmla="*/ 766450 w 1148911"/>
                <a:gd name="connsiteY184" fmla="*/ 45265 h 926147"/>
                <a:gd name="connsiteX185" fmla="*/ 774079 w 1148911"/>
                <a:gd name="connsiteY185" fmla="*/ 38653 h 926147"/>
                <a:gd name="connsiteX186" fmla="*/ 785267 w 1148911"/>
                <a:gd name="connsiteY186" fmla="*/ 54928 h 926147"/>
                <a:gd name="connsiteX187" fmla="*/ 775096 w 1148911"/>
                <a:gd name="connsiteY187" fmla="*/ 72729 h 926147"/>
                <a:gd name="connsiteX188" fmla="*/ 762381 w 1148911"/>
                <a:gd name="connsiteY188" fmla="*/ 85952 h 926147"/>
                <a:gd name="connsiteX189" fmla="*/ 752717 w 1148911"/>
                <a:gd name="connsiteY189" fmla="*/ 86970 h 926147"/>
                <a:gd name="connsiteX190" fmla="*/ 754243 w 1148911"/>
                <a:gd name="connsiteY190" fmla="*/ 99684 h 926147"/>
                <a:gd name="connsiteX191" fmla="*/ 743055 w 1148911"/>
                <a:gd name="connsiteY191" fmla="*/ 115959 h 926147"/>
                <a:gd name="connsiteX192" fmla="*/ 730340 w 1148911"/>
                <a:gd name="connsiteY192" fmla="*/ 132234 h 926147"/>
                <a:gd name="connsiteX193" fmla="*/ 731357 w 1148911"/>
                <a:gd name="connsiteY193" fmla="*/ 141389 h 926147"/>
                <a:gd name="connsiteX194" fmla="*/ 750684 w 1148911"/>
                <a:gd name="connsiteY194" fmla="*/ 159698 h 926147"/>
                <a:gd name="connsiteX195" fmla="*/ 771027 w 1148911"/>
                <a:gd name="connsiteY195" fmla="*/ 169870 h 926147"/>
                <a:gd name="connsiteX196" fmla="*/ 783742 w 1148911"/>
                <a:gd name="connsiteY196" fmla="*/ 181059 h 926147"/>
                <a:gd name="connsiteX197" fmla="*/ 800525 w 1148911"/>
                <a:gd name="connsiteY197" fmla="*/ 200386 h 926147"/>
                <a:gd name="connsiteX198" fmla="*/ 808663 w 1148911"/>
                <a:gd name="connsiteY198" fmla="*/ 200386 h 926147"/>
                <a:gd name="connsiteX199" fmla="*/ 821886 w 1148911"/>
                <a:gd name="connsiteY199" fmla="*/ 209032 h 926147"/>
                <a:gd name="connsiteX200" fmla="*/ 824429 w 1148911"/>
                <a:gd name="connsiteY200" fmla="*/ 219204 h 926147"/>
                <a:gd name="connsiteX201" fmla="*/ 849350 w 1148911"/>
                <a:gd name="connsiteY201" fmla="*/ 229884 h 926147"/>
                <a:gd name="connsiteX202" fmla="*/ 870203 w 1148911"/>
                <a:gd name="connsiteY202" fmla="*/ 218695 h 926147"/>
                <a:gd name="connsiteX203" fmla="*/ 879357 w 1148911"/>
                <a:gd name="connsiteY203" fmla="*/ 201403 h 926147"/>
                <a:gd name="connsiteX204" fmla="*/ 888004 w 1148911"/>
                <a:gd name="connsiteY204" fmla="*/ 186654 h 926147"/>
                <a:gd name="connsiteX205" fmla="*/ 894615 w 1148911"/>
                <a:gd name="connsiteY205" fmla="*/ 168853 h 926147"/>
                <a:gd name="connsiteX206" fmla="*/ 907838 w 1148911"/>
                <a:gd name="connsiteY206" fmla="*/ 142915 h 926147"/>
                <a:gd name="connsiteX207" fmla="*/ 906821 w 1148911"/>
                <a:gd name="connsiteY207" fmla="*/ 127148 h 926147"/>
                <a:gd name="connsiteX208" fmla="*/ 910381 w 1148911"/>
                <a:gd name="connsiteY208" fmla="*/ 117485 h 926147"/>
                <a:gd name="connsiteX209" fmla="*/ 909873 w 1148911"/>
                <a:gd name="connsiteY209" fmla="*/ 99176 h 926147"/>
                <a:gd name="connsiteX210" fmla="*/ 916993 w 1148911"/>
                <a:gd name="connsiteY210" fmla="*/ 74255 h 926147"/>
                <a:gd name="connsiteX211" fmla="*/ 923605 w 1148911"/>
                <a:gd name="connsiteY211" fmla="*/ 67643 h 926147"/>
                <a:gd name="connsiteX212" fmla="*/ 920553 w 1148911"/>
                <a:gd name="connsiteY212" fmla="*/ 56962 h 926147"/>
                <a:gd name="connsiteX213" fmla="*/ 929708 w 1148911"/>
                <a:gd name="connsiteY213" fmla="*/ 39670 h 926147"/>
                <a:gd name="connsiteX214" fmla="*/ 937337 w 1148911"/>
                <a:gd name="connsiteY214" fmla="*/ 21869 h 926147"/>
                <a:gd name="connsiteX215" fmla="*/ 939371 w 1148911"/>
                <a:gd name="connsiteY215" fmla="*/ 12206 h 926147"/>
                <a:gd name="connsiteX216" fmla="*/ 951069 w 1148911"/>
                <a:gd name="connsiteY216" fmla="*/ 0 h 926147"/>
                <a:gd name="connsiteX217" fmla="*/ 957681 w 1148911"/>
                <a:gd name="connsiteY217" fmla="*/ 16275 h 926147"/>
                <a:gd name="connsiteX218" fmla="*/ 957172 w 1148911"/>
                <a:gd name="connsiteY218" fmla="*/ 36619 h 926147"/>
                <a:gd name="connsiteX219" fmla="*/ 963783 w 1148911"/>
                <a:gd name="connsiteY219" fmla="*/ 40687 h 926147"/>
                <a:gd name="connsiteX220" fmla="*/ 963275 w 1148911"/>
                <a:gd name="connsiteY220" fmla="*/ 54419 h 926147"/>
                <a:gd name="connsiteX221" fmla="*/ 971412 w 1148911"/>
                <a:gd name="connsiteY221" fmla="*/ 70695 h 926147"/>
                <a:gd name="connsiteX222" fmla="*/ 970904 w 1148911"/>
                <a:gd name="connsiteY222" fmla="*/ 89513 h 926147"/>
                <a:gd name="connsiteX223" fmla="*/ 967852 w 1148911"/>
                <a:gd name="connsiteY223" fmla="*/ 101210 h 92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1148911" h="926147">
                  <a:moveTo>
                    <a:pt x="967852" y="101210"/>
                  </a:moveTo>
                  <a:lnTo>
                    <a:pt x="973955" y="126640"/>
                  </a:lnTo>
                  <a:lnTo>
                    <a:pt x="994299" y="114433"/>
                  </a:lnTo>
                  <a:lnTo>
                    <a:pt x="1001419" y="128165"/>
                  </a:lnTo>
                  <a:lnTo>
                    <a:pt x="1013117" y="140880"/>
                  </a:lnTo>
                  <a:lnTo>
                    <a:pt x="1007523" y="155630"/>
                  </a:lnTo>
                  <a:lnTo>
                    <a:pt x="1008540" y="183602"/>
                  </a:lnTo>
                  <a:lnTo>
                    <a:pt x="1009557" y="199877"/>
                  </a:lnTo>
                  <a:lnTo>
                    <a:pt x="1016169" y="203946"/>
                  </a:lnTo>
                  <a:lnTo>
                    <a:pt x="1018203" y="231918"/>
                  </a:lnTo>
                  <a:lnTo>
                    <a:pt x="1012100" y="248702"/>
                  </a:lnTo>
                  <a:lnTo>
                    <a:pt x="1016169" y="270571"/>
                  </a:lnTo>
                  <a:lnTo>
                    <a:pt x="1043633" y="287864"/>
                  </a:lnTo>
                  <a:lnTo>
                    <a:pt x="1059908" y="303121"/>
                  </a:lnTo>
                  <a:lnTo>
                    <a:pt x="1076183" y="317362"/>
                  </a:lnTo>
                  <a:lnTo>
                    <a:pt x="1070588" y="325499"/>
                  </a:lnTo>
                  <a:lnTo>
                    <a:pt x="1082286" y="345843"/>
                  </a:lnTo>
                  <a:lnTo>
                    <a:pt x="1084829" y="381445"/>
                  </a:lnTo>
                  <a:lnTo>
                    <a:pt x="1098052" y="374324"/>
                  </a:lnTo>
                  <a:lnTo>
                    <a:pt x="1105681" y="388056"/>
                  </a:lnTo>
                  <a:lnTo>
                    <a:pt x="1113818" y="383479"/>
                  </a:lnTo>
                  <a:lnTo>
                    <a:pt x="1110258" y="418063"/>
                  </a:lnTo>
                  <a:lnTo>
                    <a:pt x="1125008" y="437899"/>
                  </a:lnTo>
                  <a:lnTo>
                    <a:pt x="1134671" y="450105"/>
                  </a:lnTo>
                  <a:lnTo>
                    <a:pt x="1148911" y="476551"/>
                  </a:lnTo>
                  <a:lnTo>
                    <a:pt x="1148911" y="502998"/>
                  </a:lnTo>
                  <a:lnTo>
                    <a:pt x="1143825" y="521816"/>
                  </a:lnTo>
                  <a:lnTo>
                    <a:pt x="1134671" y="541651"/>
                  </a:lnTo>
                  <a:lnTo>
                    <a:pt x="1138231" y="569624"/>
                  </a:lnTo>
                  <a:lnTo>
                    <a:pt x="1125516" y="598614"/>
                  </a:lnTo>
                  <a:lnTo>
                    <a:pt x="1114836" y="613872"/>
                  </a:lnTo>
                  <a:lnTo>
                    <a:pt x="1095509" y="642861"/>
                  </a:lnTo>
                  <a:lnTo>
                    <a:pt x="1087880" y="661679"/>
                  </a:lnTo>
                  <a:lnTo>
                    <a:pt x="1072114" y="685075"/>
                  </a:lnTo>
                  <a:lnTo>
                    <a:pt x="1046684" y="714573"/>
                  </a:lnTo>
                  <a:lnTo>
                    <a:pt x="1018712" y="730848"/>
                  </a:lnTo>
                  <a:lnTo>
                    <a:pt x="996333" y="755769"/>
                  </a:lnTo>
                  <a:lnTo>
                    <a:pt x="979550" y="772044"/>
                  </a:lnTo>
                  <a:lnTo>
                    <a:pt x="957172" y="800016"/>
                  </a:lnTo>
                  <a:lnTo>
                    <a:pt x="938354" y="816291"/>
                  </a:lnTo>
                  <a:lnTo>
                    <a:pt x="918519" y="840704"/>
                  </a:lnTo>
                  <a:lnTo>
                    <a:pt x="902752" y="863082"/>
                  </a:lnTo>
                  <a:lnTo>
                    <a:pt x="898684" y="873762"/>
                  </a:lnTo>
                  <a:lnTo>
                    <a:pt x="876814" y="884951"/>
                  </a:lnTo>
                  <a:lnTo>
                    <a:pt x="845790" y="885969"/>
                  </a:lnTo>
                  <a:lnTo>
                    <a:pt x="813749" y="899701"/>
                  </a:lnTo>
                  <a:lnTo>
                    <a:pt x="794422" y="911907"/>
                  </a:lnTo>
                  <a:lnTo>
                    <a:pt x="770010" y="926148"/>
                  </a:lnTo>
                  <a:lnTo>
                    <a:pt x="756278" y="911398"/>
                  </a:lnTo>
                  <a:lnTo>
                    <a:pt x="743055" y="905804"/>
                  </a:lnTo>
                  <a:lnTo>
                    <a:pt x="756278" y="889020"/>
                  </a:lnTo>
                  <a:lnTo>
                    <a:pt x="738477" y="895123"/>
                  </a:lnTo>
                  <a:lnTo>
                    <a:pt x="701858" y="918519"/>
                  </a:lnTo>
                  <a:lnTo>
                    <a:pt x="683549" y="909873"/>
                  </a:lnTo>
                  <a:lnTo>
                    <a:pt x="671343" y="904787"/>
                  </a:lnTo>
                  <a:lnTo>
                    <a:pt x="657102" y="902244"/>
                  </a:lnTo>
                  <a:lnTo>
                    <a:pt x="636250" y="893089"/>
                  </a:lnTo>
                  <a:lnTo>
                    <a:pt x="629638" y="872745"/>
                  </a:lnTo>
                  <a:lnTo>
                    <a:pt x="637267" y="848333"/>
                  </a:lnTo>
                  <a:lnTo>
                    <a:pt x="639302" y="831549"/>
                  </a:lnTo>
                  <a:lnTo>
                    <a:pt x="632181" y="818326"/>
                  </a:lnTo>
                  <a:lnTo>
                    <a:pt x="608278" y="814766"/>
                  </a:lnTo>
                  <a:lnTo>
                    <a:pt x="624552" y="798491"/>
                  </a:lnTo>
                  <a:lnTo>
                    <a:pt x="629130" y="774587"/>
                  </a:lnTo>
                  <a:lnTo>
                    <a:pt x="605225" y="796965"/>
                  </a:lnTo>
                  <a:lnTo>
                    <a:pt x="578270" y="803068"/>
                  </a:lnTo>
                  <a:lnTo>
                    <a:pt x="601157" y="785267"/>
                  </a:lnTo>
                  <a:lnTo>
                    <a:pt x="613872" y="766449"/>
                  </a:lnTo>
                  <a:lnTo>
                    <a:pt x="631673" y="750174"/>
                  </a:lnTo>
                  <a:lnTo>
                    <a:pt x="639810" y="726270"/>
                  </a:lnTo>
                  <a:lnTo>
                    <a:pt x="605225" y="753735"/>
                  </a:lnTo>
                  <a:lnTo>
                    <a:pt x="583356" y="764924"/>
                  </a:lnTo>
                  <a:lnTo>
                    <a:pt x="561487" y="790862"/>
                  </a:lnTo>
                  <a:lnTo>
                    <a:pt x="546229" y="777638"/>
                  </a:lnTo>
                  <a:lnTo>
                    <a:pt x="554875" y="760346"/>
                  </a:lnTo>
                  <a:lnTo>
                    <a:pt x="547755" y="736442"/>
                  </a:lnTo>
                  <a:lnTo>
                    <a:pt x="538600" y="724236"/>
                  </a:lnTo>
                  <a:lnTo>
                    <a:pt x="546737" y="716607"/>
                  </a:lnTo>
                  <a:lnTo>
                    <a:pt x="519782" y="696772"/>
                  </a:lnTo>
                  <a:lnTo>
                    <a:pt x="500455" y="696264"/>
                  </a:lnTo>
                  <a:lnTo>
                    <a:pt x="480112" y="679989"/>
                  </a:lnTo>
                  <a:lnTo>
                    <a:pt x="429761" y="683040"/>
                  </a:lnTo>
                  <a:lnTo>
                    <a:pt x="389583" y="694738"/>
                  </a:lnTo>
                  <a:lnTo>
                    <a:pt x="354490" y="705927"/>
                  </a:lnTo>
                  <a:lnTo>
                    <a:pt x="329060" y="703893"/>
                  </a:lnTo>
                  <a:lnTo>
                    <a:pt x="293458" y="720676"/>
                  </a:lnTo>
                  <a:lnTo>
                    <a:pt x="266503" y="727796"/>
                  </a:lnTo>
                  <a:lnTo>
                    <a:pt x="254805" y="745088"/>
                  </a:lnTo>
                  <a:lnTo>
                    <a:pt x="239548" y="758312"/>
                  </a:lnTo>
                  <a:lnTo>
                    <a:pt x="215643" y="759329"/>
                  </a:lnTo>
                  <a:lnTo>
                    <a:pt x="197334" y="761872"/>
                  </a:lnTo>
                  <a:lnTo>
                    <a:pt x="175974" y="756278"/>
                  </a:lnTo>
                  <a:lnTo>
                    <a:pt x="154612" y="759838"/>
                  </a:lnTo>
                  <a:lnTo>
                    <a:pt x="135286" y="761363"/>
                  </a:lnTo>
                  <a:lnTo>
                    <a:pt x="112400" y="778656"/>
                  </a:lnTo>
                  <a:lnTo>
                    <a:pt x="104771" y="777130"/>
                  </a:lnTo>
                  <a:lnTo>
                    <a:pt x="87478" y="786285"/>
                  </a:lnTo>
                  <a:lnTo>
                    <a:pt x="70186" y="796456"/>
                  </a:lnTo>
                  <a:lnTo>
                    <a:pt x="50859" y="795439"/>
                  </a:lnTo>
                  <a:lnTo>
                    <a:pt x="33059" y="795439"/>
                  </a:lnTo>
                  <a:lnTo>
                    <a:pt x="12206" y="774587"/>
                  </a:lnTo>
                  <a:lnTo>
                    <a:pt x="0" y="768484"/>
                  </a:lnTo>
                  <a:lnTo>
                    <a:pt x="7629" y="749666"/>
                  </a:lnTo>
                  <a:lnTo>
                    <a:pt x="22378" y="745088"/>
                  </a:lnTo>
                  <a:lnTo>
                    <a:pt x="30007" y="737968"/>
                  </a:lnTo>
                  <a:lnTo>
                    <a:pt x="33059" y="726270"/>
                  </a:lnTo>
                  <a:lnTo>
                    <a:pt x="44756" y="703384"/>
                  </a:lnTo>
                  <a:lnTo>
                    <a:pt x="48316" y="684057"/>
                  </a:lnTo>
                  <a:lnTo>
                    <a:pt x="44756" y="650999"/>
                  </a:lnTo>
                  <a:lnTo>
                    <a:pt x="45773" y="632181"/>
                  </a:lnTo>
                  <a:lnTo>
                    <a:pt x="52894" y="613872"/>
                  </a:lnTo>
                  <a:lnTo>
                    <a:pt x="48316" y="592511"/>
                  </a:lnTo>
                  <a:lnTo>
                    <a:pt x="49842" y="582848"/>
                  </a:lnTo>
                  <a:lnTo>
                    <a:pt x="41197" y="569624"/>
                  </a:lnTo>
                  <a:lnTo>
                    <a:pt x="44756" y="544194"/>
                  </a:lnTo>
                  <a:lnTo>
                    <a:pt x="35093" y="518256"/>
                  </a:lnTo>
                  <a:lnTo>
                    <a:pt x="34585" y="504524"/>
                  </a:lnTo>
                  <a:lnTo>
                    <a:pt x="43739" y="518765"/>
                  </a:lnTo>
                  <a:lnTo>
                    <a:pt x="41197" y="488249"/>
                  </a:lnTo>
                  <a:lnTo>
                    <a:pt x="52894" y="497912"/>
                  </a:lnTo>
                  <a:lnTo>
                    <a:pt x="58488" y="510627"/>
                  </a:lnTo>
                  <a:lnTo>
                    <a:pt x="61540" y="493844"/>
                  </a:lnTo>
                  <a:lnTo>
                    <a:pt x="53402" y="467905"/>
                  </a:lnTo>
                  <a:lnTo>
                    <a:pt x="52894" y="457734"/>
                  </a:lnTo>
                  <a:lnTo>
                    <a:pt x="48825" y="448070"/>
                  </a:lnTo>
                  <a:lnTo>
                    <a:pt x="55437" y="429252"/>
                  </a:lnTo>
                  <a:lnTo>
                    <a:pt x="63066" y="421115"/>
                  </a:lnTo>
                  <a:lnTo>
                    <a:pt x="69678" y="404840"/>
                  </a:lnTo>
                  <a:lnTo>
                    <a:pt x="70186" y="385513"/>
                  </a:lnTo>
                  <a:lnTo>
                    <a:pt x="85952" y="362118"/>
                  </a:lnTo>
                  <a:lnTo>
                    <a:pt x="83918" y="387039"/>
                  </a:lnTo>
                  <a:lnTo>
                    <a:pt x="99685" y="364661"/>
                  </a:lnTo>
                  <a:lnTo>
                    <a:pt x="124605" y="353472"/>
                  </a:lnTo>
                  <a:lnTo>
                    <a:pt x="140881" y="339740"/>
                  </a:lnTo>
                  <a:lnTo>
                    <a:pt x="164784" y="327534"/>
                  </a:lnTo>
                  <a:lnTo>
                    <a:pt x="178007" y="324991"/>
                  </a:lnTo>
                  <a:lnTo>
                    <a:pt x="185128" y="329060"/>
                  </a:lnTo>
                  <a:lnTo>
                    <a:pt x="209541" y="316853"/>
                  </a:lnTo>
                  <a:lnTo>
                    <a:pt x="227341" y="313293"/>
                  </a:lnTo>
                  <a:lnTo>
                    <a:pt x="232936" y="306173"/>
                  </a:lnTo>
                  <a:lnTo>
                    <a:pt x="240565" y="303121"/>
                  </a:lnTo>
                  <a:lnTo>
                    <a:pt x="256331" y="304138"/>
                  </a:lnTo>
                  <a:lnTo>
                    <a:pt x="287864" y="294475"/>
                  </a:lnTo>
                  <a:lnTo>
                    <a:pt x="305665" y="279726"/>
                  </a:lnTo>
                  <a:lnTo>
                    <a:pt x="315837" y="262434"/>
                  </a:lnTo>
                  <a:lnTo>
                    <a:pt x="335671" y="246159"/>
                  </a:lnTo>
                  <a:lnTo>
                    <a:pt x="339232" y="232935"/>
                  </a:lnTo>
                  <a:lnTo>
                    <a:pt x="342792" y="215135"/>
                  </a:lnTo>
                  <a:lnTo>
                    <a:pt x="367713" y="187162"/>
                  </a:lnTo>
                  <a:lnTo>
                    <a:pt x="374833" y="215643"/>
                  </a:lnTo>
                  <a:lnTo>
                    <a:pt x="388057" y="209032"/>
                  </a:lnTo>
                  <a:lnTo>
                    <a:pt x="380428" y="193774"/>
                  </a:lnTo>
                  <a:lnTo>
                    <a:pt x="392126" y="178007"/>
                  </a:lnTo>
                  <a:lnTo>
                    <a:pt x="403314" y="185128"/>
                  </a:lnTo>
                  <a:lnTo>
                    <a:pt x="410943" y="160207"/>
                  </a:lnTo>
                  <a:lnTo>
                    <a:pt x="428744" y="143932"/>
                  </a:lnTo>
                  <a:lnTo>
                    <a:pt x="437899" y="131217"/>
                  </a:lnTo>
                  <a:lnTo>
                    <a:pt x="452648" y="125622"/>
                  </a:lnTo>
                  <a:lnTo>
                    <a:pt x="454682" y="116468"/>
                  </a:lnTo>
                  <a:lnTo>
                    <a:pt x="466380" y="120028"/>
                  </a:lnTo>
                  <a:lnTo>
                    <a:pt x="468414" y="111890"/>
                  </a:lnTo>
                  <a:lnTo>
                    <a:pt x="481638" y="107313"/>
                  </a:lnTo>
                  <a:lnTo>
                    <a:pt x="495878" y="102736"/>
                  </a:lnTo>
                  <a:lnTo>
                    <a:pt x="514696" y="117994"/>
                  </a:lnTo>
                  <a:lnTo>
                    <a:pt x="527920" y="137320"/>
                  </a:lnTo>
                  <a:lnTo>
                    <a:pt x="545720" y="137320"/>
                  </a:lnTo>
                  <a:lnTo>
                    <a:pt x="563521" y="140372"/>
                  </a:lnTo>
                  <a:lnTo>
                    <a:pt x="559961" y="122571"/>
                  </a:lnTo>
                  <a:lnTo>
                    <a:pt x="577762" y="96633"/>
                  </a:lnTo>
                  <a:lnTo>
                    <a:pt x="591494" y="87986"/>
                  </a:lnTo>
                  <a:lnTo>
                    <a:pt x="588442" y="79849"/>
                  </a:lnTo>
                  <a:lnTo>
                    <a:pt x="603192" y="61031"/>
                  </a:lnTo>
                  <a:lnTo>
                    <a:pt x="622009" y="49334"/>
                  </a:lnTo>
                  <a:lnTo>
                    <a:pt x="635741" y="53402"/>
                  </a:lnTo>
                  <a:lnTo>
                    <a:pt x="660662" y="47299"/>
                  </a:lnTo>
                  <a:lnTo>
                    <a:pt x="662188" y="30516"/>
                  </a:lnTo>
                  <a:lnTo>
                    <a:pt x="642353" y="19835"/>
                  </a:lnTo>
                  <a:lnTo>
                    <a:pt x="658119" y="15258"/>
                  </a:lnTo>
                  <a:lnTo>
                    <a:pt x="676428" y="23395"/>
                  </a:lnTo>
                  <a:lnTo>
                    <a:pt x="690161" y="36619"/>
                  </a:lnTo>
                  <a:lnTo>
                    <a:pt x="713048" y="44756"/>
                  </a:lnTo>
                  <a:lnTo>
                    <a:pt x="721693" y="41705"/>
                  </a:lnTo>
                  <a:lnTo>
                    <a:pt x="738477" y="51877"/>
                  </a:lnTo>
                  <a:lnTo>
                    <a:pt x="756278" y="42213"/>
                  </a:lnTo>
                  <a:lnTo>
                    <a:pt x="766450" y="45265"/>
                  </a:lnTo>
                  <a:lnTo>
                    <a:pt x="774079" y="38653"/>
                  </a:lnTo>
                  <a:lnTo>
                    <a:pt x="785267" y="54928"/>
                  </a:lnTo>
                  <a:lnTo>
                    <a:pt x="775096" y="72729"/>
                  </a:lnTo>
                  <a:lnTo>
                    <a:pt x="762381" y="85952"/>
                  </a:lnTo>
                  <a:lnTo>
                    <a:pt x="752717" y="86970"/>
                  </a:lnTo>
                  <a:lnTo>
                    <a:pt x="754243" y="99684"/>
                  </a:lnTo>
                  <a:lnTo>
                    <a:pt x="743055" y="115959"/>
                  </a:lnTo>
                  <a:lnTo>
                    <a:pt x="730340" y="132234"/>
                  </a:lnTo>
                  <a:lnTo>
                    <a:pt x="731357" y="141389"/>
                  </a:lnTo>
                  <a:lnTo>
                    <a:pt x="750684" y="159698"/>
                  </a:lnTo>
                  <a:lnTo>
                    <a:pt x="771027" y="169870"/>
                  </a:lnTo>
                  <a:lnTo>
                    <a:pt x="783742" y="181059"/>
                  </a:lnTo>
                  <a:lnTo>
                    <a:pt x="800525" y="200386"/>
                  </a:lnTo>
                  <a:lnTo>
                    <a:pt x="808663" y="200386"/>
                  </a:lnTo>
                  <a:lnTo>
                    <a:pt x="821886" y="209032"/>
                  </a:lnTo>
                  <a:lnTo>
                    <a:pt x="824429" y="219204"/>
                  </a:lnTo>
                  <a:lnTo>
                    <a:pt x="849350" y="229884"/>
                  </a:lnTo>
                  <a:lnTo>
                    <a:pt x="870203" y="218695"/>
                  </a:lnTo>
                  <a:lnTo>
                    <a:pt x="879357" y="201403"/>
                  </a:lnTo>
                  <a:lnTo>
                    <a:pt x="888004" y="186654"/>
                  </a:lnTo>
                  <a:lnTo>
                    <a:pt x="894615" y="168853"/>
                  </a:lnTo>
                  <a:lnTo>
                    <a:pt x="907838" y="142915"/>
                  </a:lnTo>
                  <a:lnTo>
                    <a:pt x="906821" y="127148"/>
                  </a:lnTo>
                  <a:lnTo>
                    <a:pt x="910381" y="117485"/>
                  </a:lnTo>
                  <a:lnTo>
                    <a:pt x="909873" y="99176"/>
                  </a:lnTo>
                  <a:lnTo>
                    <a:pt x="916993" y="74255"/>
                  </a:lnTo>
                  <a:lnTo>
                    <a:pt x="923605" y="67643"/>
                  </a:lnTo>
                  <a:lnTo>
                    <a:pt x="920553" y="56962"/>
                  </a:lnTo>
                  <a:lnTo>
                    <a:pt x="929708" y="39670"/>
                  </a:lnTo>
                  <a:lnTo>
                    <a:pt x="937337" y="21869"/>
                  </a:lnTo>
                  <a:lnTo>
                    <a:pt x="939371" y="12206"/>
                  </a:lnTo>
                  <a:lnTo>
                    <a:pt x="951069" y="0"/>
                  </a:lnTo>
                  <a:lnTo>
                    <a:pt x="957681" y="16275"/>
                  </a:lnTo>
                  <a:lnTo>
                    <a:pt x="957172" y="36619"/>
                  </a:lnTo>
                  <a:lnTo>
                    <a:pt x="963783" y="40687"/>
                  </a:lnTo>
                  <a:lnTo>
                    <a:pt x="963275" y="54419"/>
                  </a:lnTo>
                  <a:lnTo>
                    <a:pt x="971412" y="70695"/>
                  </a:lnTo>
                  <a:lnTo>
                    <a:pt x="970904" y="89513"/>
                  </a:lnTo>
                  <a:lnTo>
                    <a:pt x="967852" y="10121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66676F19-31F0-5390-71A5-CA2C0CB7EDEC}"/>
                </a:ext>
              </a:extLst>
            </p:cNvPr>
            <p:cNvSpPr/>
            <p:nvPr/>
          </p:nvSpPr>
          <p:spPr>
            <a:xfrm>
              <a:off x="6268413" y="2205834"/>
              <a:ext cx="188687" cy="83409"/>
            </a:xfrm>
            <a:custGeom>
              <a:avLst/>
              <a:gdLst>
                <a:gd name="connsiteX0" fmla="*/ 186653 w 188687"/>
                <a:gd name="connsiteY0" fmla="*/ 14241 h 83409"/>
                <a:gd name="connsiteX1" fmla="*/ 185128 w 188687"/>
                <a:gd name="connsiteY1" fmla="*/ 18309 h 83409"/>
                <a:gd name="connsiteX2" fmla="*/ 188688 w 188687"/>
                <a:gd name="connsiteY2" fmla="*/ 28990 h 83409"/>
                <a:gd name="connsiteX3" fmla="*/ 187671 w 188687"/>
                <a:gd name="connsiteY3" fmla="*/ 42213 h 83409"/>
                <a:gd name="connsiteX4" fmla="*/ 173430 w 188687"/>
                <a:gd name="connsiteY4" fmla="*/ 42213 h 83409"/>
                <a:gd name="connsiteX5" fmla="*/ 179024 w 188687"/>
                <a:gd name="connsiteY5" fmla="*/ 49333 h 83409"/>
                <a:gd name="connsiteX6" fmla="*/ 172413 w 188687"/>
                <a:gd name="connsiteY6" fmla="*/ 69677 h 83409"/>
                <a:gd name="connsiteX7" fmla="*/ 167836 w 188687"/>
                <a:gd name="connsiteY7" fmla="*/ 75272 h 83409"/>
                <a:gd name="connsiteX8" fmla="*/ 145457 w 188687"/>
                <a:gd name="connsiteY8" fmla="*/ 75780 h 83409"/>
                <a:gd name="connsiteX9" fmla="*/ 133251 w 188687"/>
                <a:gd name="connsiteY9" fmla="*/ 83409 h 83409"/>
                <a:gd name="connsiteX10" fmla="*/ 111890 w 188687"/>
                <a:gd name="connsiteY10" fmla="*/ 80866 h 83409"/>
                <a:gd name="connsiteX11" fmla="*/ 74763 w 188687"/>
                <a:gd name="connsiteY11" fmla="*/ 72220 h 83409"/>
                <a:gd name="connsiteX12" fmla="*/ 68152 w 188687"/>
                <a:gd name="connsiteY12" fmla="*/ 61540 h 83409"/>
                <a:gd name="connsiteX13" fmla="*/ 43230 w 188687"/>
                <a:gd name="connsiteY13" fmla="*/ 67134 h 83409"/>
                <a:gd name="connsiteX14" fmla="*/ 40687 w 188687"/>
                <a:gd name="connsiteY14" fmla="*/ 73237 h 83409"/>
                <a:gd name="connsiteX15" fmla="*/ 24921 w 188687"/>
                <a:gd name="connsiteY15" fmla="*/ 68660 h 83409"/>
                <a:gd name="connsiteX16" fmla="*/ 11697 w 188687"/>
                <a:gd name="connsiteY16" fmla="*/ 67643 h 83409"/>
                <a:gd name="connsiteX17" fmla="*/ 0 w 188687"/>
                <a:gd name="connsiteY17" fmla="*/ 61540 h 83409"/>
                <a:gd name="connsiteX18" fmla="*/ 3560 w 188687"/>
                <a:gd name="connsiteY18" fmla="*/ 53911 h 83409"/>
                <a:gd name="connsiteX19" fmla="*/ 2543 w 188687"/>
                <a:gd name="connsiteY19" fmla="*/ 48316 h 83409"/>
                <a:gd name="connsiteX20" fmla="*/ 9663 w 188687"/>
                <a:gd name="connsiteY20" fmla="*/ 46791 h 83409"/>
                <a:gd name="connsiteX21" fmla="*/ 23395 w 188687"/>
                <a:gd name="connsiteY21" fmla="*/ 55437 h 83409"/>
                <a:gd name="connsiteX22" fmla="*/ 26447 w 188687"/>
                <a:gd name="connsiteY22" fmla="*/ 46791 h 83409"/>
                <a:gd name="connsiteX23" fmla="*/ 48825 w 188687"/>
                <a:gd name="connsiteY23" fmla="*/ 48316 h 83409"/>
                <a:gd name="connsiteX24" fmla="*/ 66626 w 188687"/>
                <a:gd name="connsiteY24" fmla="*/ 42722 h 83409"/>
                <a:gd name="connsiteX25" fmla="*/ 78832 w 188687"/>
                <a:gd name="connsiteY25" fmla="*/ 43739 h 83409"/>
                <a:gd name="connsiteX26" fmla="*/ 87478 w 188687"/>
                <a:gd name="connsiteY26" fmla="*/ 50351 h 83409"/>
                <a:gd name="connsiteX27" fmla="*/ 89512 w 188687"/>
                <a:gd name="connsiteY27" fmla="*/ 44756 h 83409"/>
                <a:gd name="connsiteX28" fmla="*/ 84426 w 188687"/>
                <a:gd name="connsiteY28" fmla="*/ 23904 h 83409"/>
                <a:gd name="connsiteX29" fmla="*/ 93072 w 188687"/>
                <a:gd name="connsiteY29" fmla="*/ 19835 h 83409"/>
                <a:gd name="connsiteX30" fmla="*/ 101210 w 188687"/>
                <a:gd name="connsiteY30" fmla="*/ 5086 h 83409"/>
                <a:gd name="connsiteX31" fmla="*/ 120536 w 188687"/>
                <a:gd name="connsiteY31" fmla="*/ 15766 h 83409"/>
                <a:gd name="connsiteX32" fmla="*/ 133760 w 188687"/>
                <a:gd name="connsiteY32" fmla="*/ 2543 h 83409"/>
                <a:gd name="connsiteX33" fmla="*/ 142406 w 188687"/>
                <a:gd name="connsiteY33" fmla="*/ 0 h 83409"/>
                <a:gd name="connsiteX34" fmla="*/ 162750 w 188687"/>
                <a:gd name="connsiteY34" fmla="*/ 9663 h 83409"/>
                <a:gd name="connsiteX35" fmla="*/ 174447 w 188687"/>
                <a:gd name="connsiteY35" fmla="*/ 8138 h 83409"/>
                <a:gd name="connsiteX36" fmla="*/ 186653 w 188687"/>
                <a:gd name="connsiteY36" fmla="*/ 14241 h 8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8687" h="83409">
                  <a:moveTo>
                    <a:pt x="186653" y="14241"/>
                  </a:moveTo>
                  <a:lnTo>
                    <a:pt x="185128" y="18309"/>
                  </a:lnTo>
                  <a:lnTo>
                    <a:pt x="188688" y="28990"/>
                  </a:lnTo>
                  <a:lnTo>
                    <a:pt x="187671" y="42213"/>
                  </a:lnTo>
                  <a:lnTo>
                    <a:pt x="173430" y="42213"/>
                  </a:lnTo>
                  <a:lnTo>
                    <a:pt x="179024" y="49333"/>
                  </a:lnTo>
                  <a:lnTo>
                    <a:pt x="172413" y="69677"/>
                  </a:lnTo>
                  <a:lnTo>
                    <a:pt x="167836" y="75272"/>
                  </a:lnTo>
                  <a:lnTo>
                    <a:pt x="145457" y="75780"/>
                  </a:lnTo>
                  <a:lnTo>
                    <a:pt x="133251" y="83409"/>
                  </a:lnTo>
                  <a:lnTo>
                    <a:pt x="111890" y="80866"/>
                  </a:lnTo>
                  <a:lnTo>
                    <a:pt x="74763" y="72220"/>
                  </a:lnTo>
                  <a:lnTo>
                    <a:pt x="68152" y="61540"/>
                  </a:lnTo>
                  <a:lnTo>
                    <a:pt x="43230" y="67134"/>
                  </a:lnTo>
                  <a:lnTo>
                    <a:pt x="40687" y="73237"/>
                  </a:lnTo>
                  <a:lnTo>
                    <a:pt x="24921" y="68660"/>
                  </a:lnTo>
                  <a:lnTo>
                    <a:pt x="11697" y="67643"/>
                  </a:lnTo>
                  <a:lnTo>
                    <a:pt x="0" y="61540"/>
                  </a:lnTo>
                  <a:lnTo>
                    <a:pt x="3560" y="53911"/>
                  </a:lnTo>
                  <a:lnTo>
                    <a:pt x="2543" y="48316"/>
                  </a:lnTo>
                  <a:lnTo>
                    <a:pt x="9663" y="46791"/>
                  </a:lnTo>
                  <a:lnTo>
                    <a:pt x="23395" y="55437"/>
                  </a:lnTo>
                  <a:lnTo>
                    <a:pt x="26447" y="46791"/>
                  </a:lnTo>
                  <a:lnTo>
                    <a:pt x="48825" y="48316"/>
                  </a:lnTo>
                  <a:lnTo>
                    <a:pt x="66626" y="42722"/>
                  </a:lnTo>
                  <a:lnTo>
                    <a:pt x="78832" y="43739"/>
                  </a:lnTo>
                  <a:lnTo>
                    <a:pt x="87478" y="50351"/>
                  </a:lnTo>
                  <a:lnTo>
                    <a:pt x="89512" y="44756"/>
                  </a:lnTo>
                  <a:lnTo>
                    <a:pt x="84426" y="23904"/>
                  </a:lnTo>
                  <a:lnTo>
                    <a:pt x="93072" y="19835"/>
                  </a:lnTo>
                  <a:lnTo>
                    <a:pt x="101210" y="5086"/>
                  </a:lnTo>
                  <a:lnTo>
                    <a:pt x="120536" y="15766"/>
                  </a:lnTo>
                  <a:lnTo>
                    <a:pt x="133760" y="2543"/>
                  </a:lnTo>
                  <a:lnTo>
                    <a:pt x="142406" y="0"/>
                  </a:lnTo>
                  <a:lnTo>
                    <a:pt x="162750" y="9663"/>
                  </a:lnTo>
                  <a:lnTo>
                    <a:pt x="174447" y="8138"/>
                  </a:lnTo>
                  <a:lnTo>
                    <a:pt x="186653" y="142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19FF2C6-7997-EDC7-F6AE-A563308EAAB3}"/>
                </a:ext>
              </a:extLst>
            </p:cNvPr>
            <p:cNvSpPr/>
            <p:nvPr/>
          </p:nvSpPr>
          <p:spPr>
            <a:xfrm>
              <a:off x="7218973" y="2504886"/>
              <a:ext cx="41704" cy="32549"/>
            </a:xfrm>
            <a:custGeom>
              <a:avLst/>
              <a:gdLst>
                <a:gd name="connsiteX0" fmla="*/ 41704 w 41704"/>
                <a:gd name="connsiteY0" fmla="*/ 32550 h 32549"/>
                <a:gd name="connsiteX1" fmla="*/ 22378 w 41704"/>
                <a:gd name="connsiteY1" fmla="*/ 27973 h 32549"/>
                <a:gd name="connsiteX2" fmla="*/ 6103 w 41704"/>
                <a:gd name="connsiteY2" fmla="*/ 13223 h 32549"/>
                <a:gd name="connsiteX3" fmla="*/ 0 w 41704"/>
                <a:gd name="connsiteY3" fmla="*/ 509 h 32549"/>
                <a:gd name="connsiteX4" fmla="*/ 5086 w 41704"/>
                <a:gd name="connsiteY4" fmla="*/ 0 h 32549"/>
                <a:gd name="connsiteX5" fmla="*/ 14749 w 41704"/>
                <a:gd name="connsiteY5" fmla="*/ 8646 h 32549"/>
                <a:gd name="connsiteX6" fmla="*/ 26447 w 41704"/>
                <a:gd name="connsiteY6" fmla="*/ 8646 h 32549"/>
                <a:gd name="connsiteX7" fmla="*/ 27464 w 41704"/>
                <a:gd name="connsiteY7" fmla="*/ 13732 h 32549"/>
                <a:gd name="connsiteX8" fmla="*/ 41704 w 41704"/>
                <a:gd name="connsiteY8" fmla="*/ 32550 h 3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04" h="32549">
                  <a:moveTo>
                    <a:pt x="41704" y="32550"/>
                  </a:moveTo>
                  <a:lnTo>
                    <a:pt x="22378" y="27973"/>
                  </a:lnTo>
                  <a:lnTo>
                    <a:pt x="6103" y="13223"/>
                  </a:lnTo>
                  <a:lnTo>
                    <a:pt x="0" y="509"/>
                  </a:lnTo>
                  <a:lnTo>
                    <a:pt x="5086" y="0"/>
                  </a:lnTo>
                  <a:lnTo>
                    <a:pt x="14749" y="8646"/>
                  </a:lnTo>
                  <a:lnTo>
                    <a:pt x="26447" y="8646"/>
                  </a:lnTo>
                  <a:lnTo>
                    <a:pt x="27464" y="13732"/>
                  </a:lnTo>
                  <a:lnTo>
                    <a:pt x="41704" y="3255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4EE78476-70D6-178D-5325-2C3EFC665016}"/>
                </a:ext>
              </a:extLst>
            </p:cNvPr>
            <p:cNvSpPr/>
            <p:nvPr/>
          </p:nvSpPr>
          <p:spPr>
            <a:xfrm>
              <a:off x="7213887" y="2436226"/>
              <a:ext cx="150034" cy="116467"/>
            </a:xfrm>
            <a:custGeom>
              <a:avLst/>
              <a:gdLst>
                <a:gd name="connsiteX0" fmla="*/ 78832 w 150034"/>
                <a:gd name="connsiteY0" fmla="*/ 14749 h 116467"/>
                <a:gd name="connsiteX1" fmla="*/ 91547 w 150034"/>
                <a:gd name="connsiteY1" fmla="*/ 1526 h 116467"/>
                <a:gd name="connsiteX2" fmla="*/ 109347 w 150034"/>
                <a:gd name="connsiteY2" fmla="*/ 18309 h 116467"/>
                <a:gd name="connsiteX3" fmla="*/ 127657 w 150034"/>
                <a:gd name="connsiteY3" fmla="*/ 41705 h 116467"/>
                <a:gd name="connsiteX4" fmla="*/ 140371 w 150034"/>
                <a:gd name="connsiteY4" fmla="*/ 43230 h 116467"/>
                <a:gd name="connsiteX5" fmla="*/ 150035 w 150034"/>
                <a:gd name="connsiteY5" fmla="*/ 51876 h 116467"/>
                <a:gd name="connsiteX6" fmla="*/ 128674 w 150034"/>
                <a:gd name="connsiteY6" fmla="*/ 54419 h 116467"/>
                <a:gd name="connsiteX7" fmla="*/ 129182 w 150034"/>
                <a:gd name="connsiteY7" fmla="*/ 79849 h 116467"/>
                <a:gd name="connsiteX8" fmla="*/ 127148 w 150034"/>
                <a:gd name="connsiteY8" fmla="*/ 91038 h 116467"/>
                <a:gd name="connsiteX9" fmla="*/ 118502 w 150034"/>
                <a:gd name="connsiteY9" fmla="*/ 98667 h 116467"/>
                <a:gd name="connsiteX10" fmla="*/ 122571 w 150034"/>
                <a:gd name="connsiteY10" fmla="*/ 114433 h 116467"/>
                <a:gd name="connsiteX11" fmla="*/ 115959 w 150034"/>
                <a:gd name="connsiteY11" fmla="*/ 116468 h 116467"/>
                <a:gd name="connsiteX12" fmla="*/ 96124 w 150034"/>
                <a:gd name="connsiteY12" fmla="*/ 99176 h 116467"/>
                <a:gd name="connsiteX13" fmla="*/ 102227 w 150034"/>
                <a:gd name="connsiteY13" fmla="*/ 83409 h 116467"/>
                <a:gd name="connsiteX14" fmla="*/ 92564 w 150034"/>
                <a:gd name="connsiteY14" fmla="*/ 73746 h 116467"/>
                <a:gd name="connsiteX15" fmla="*/ 82900 w 150034"/>
                <a:gd name="connsiteY15" fmla="*/ 76289 h 116467"/>
                <a:gd name="connsiteX16" fmla="*/ 55945 w 150034"/>
                <a:gd name="connsiteY16" fmla="*/ 100193 h 116467"/>
                <a:gd name="connsiteX17" fmla="*/ 51368 w 150034"/>
                <a:gd name="connsiteY17" fmla="*/ 77306 h 116467"/>
                <a:gd name="connsiteX18" fmla="*/ 38653 w 150034"/>
                <a:gd name="connsiteY18" fmla="*/ 72220 h 116467"/>
                <a:gd name="connsiteX19" fmla="*/ 25430 w 150034"/>
                <a:gd name="connsiteY19" fmla="*/ 63574 h 116467"/>
                <a:gd name="connsiteX20" fmla="*/ 31024 w 150034"/>
                <a:gd name="connsiteY20" fmla="*/ 52894 h 116467"/>
                <a:gd name="connsiteX21" fmla="*/ 14749 w 150034"/>
                <a:gd name="connsiteY21" fmla="*/ 41705 h 116467"/>
                <a:gd name="connsiteX22" fmla="*/ 18309 w 150034"/>
                <a:gd name="connsiteY22" fmla="*/ 33567 h 116467"/>
                <a:gd name="connsiteX23" fmla="*/ 7120 w 150034"/>
                <a:gd name="connsiteY23" fmla="*/ 27973 h 116467"/>
                <a:gd name="connsiteX24" fmla="*/ 0 w 150034"/>
                <a:gd name="connsiteY24" fmla="*/ 19835 h 116467"/>
                <a:gd name="connsiteX25" fmla="*/ 5594 w 150034"/>
                <a:gd name="connsiteY25" fmla="*/ 14241 h 116467"/>
                <a:gd name="connsiteX26" fmla="*/ 26955 w 150034"/>
                <a:gd name="connsiteY26" fmla="*/ 23904 h 116467"/>
                <a:gd name="connsiteX27" fmla="*/ 41704 w 150034"/>
                <a:gd name="connsiteY27" fmla="*/ 25430 h 116467"/>
                <a:gd name="connsiteX28" fmla="*/ 44756 w 150034"/>
                <a:gd name="connsiteY28" fmla="*/ 21870 h 116467"/>
                <a:gd name="connsiteX29" fmla="*/ 27973 w 150034"/>
                <a:gd name="connsiteY29" fmla="*/ 4069 h 116467"/>
                <a:gd name="connsiteX30" fmla="*/ 34075 w 150034"/>
                <a:gd name="connsiteY30" fmla="*/ 0 h 116467"/>
                <a:gd name="connsiteX31" fmla="*/ 41704 w 150034"/>
                <a:gd name="connsiteY31" fmla="*/ 1017 h 116467"/>
                <a:gd name="connsiteX32" fmla="*/ 63574 w 150034"/>
                <a:gd name="connsiteY32" fmla="*/ 20344 h 116467"/>
                <a:gd name="connsiteX33" fmla="*/ 75780 w 150034"/>
                <a:gd name="connsiteY33" fmla="*/ 22887 h 116467"/>
                <a:gd name="connsiteX34" fmla="*/ 78832 w 150034"/>
                <a:gd name="connsiteY34" fmla="*/ 14749 h 11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0034" h="116467">
                  <a:moveTo>
                    <a:pt x="78832" y="14749"/>
                  </a:moveTo>
                  <a:lnTo>
                    <a:pt x="91547" y="1526"/>
                  </a:lnTo>
                  <a:lnTo>
                    <a:pt x="109347" y="18309"/>
                  </a:lnTo>
                  <a:lnTo>
                    <a:pt x="127657" y="41705"/>
                  </a:lnTo>
                  <a:lnTo>
                    <a:pt x="140371" y="43230"/>
                  </a:lnTo>
                  <a:lnTo>
                    <a:pt x="150035" y="51876"/>
                  </a:lnTo>
                  <a:lnTo>
                    <a:pt x="128674" y="54419"/>
                  </a:lnTo>
                  <a:lnTo>
                    <a:pt x="129182" y="79849"/>
                  </a:lnTo>
                  <a:lnTo>
                    <a:pt x="127148" y="91038"/>
                  </a:lnTo>
                  <a:lnTo>
                    <a:pt x="118502" y="98667"/>
                  </a:lnTo>
                  <a:lnTo>
                    <a:pt x="122571" y="114433"/>
                  </a:lnTo>
                  <a:lnTo>
                    <a:pt x="115959" y="116468"/>
                  </a:lnTo>
                  <a:lnTo>
                    <a:pt x="96124" y="99176"/>
                  </a:lnTo>
                  <a:lnTo>
                    <a:pt x="102227" y="83409"/>
                  </a:lnTo>
                  <a:lnTo>
                    <a:pt x="92564" y="73746"/>
                  </a:lnTo>
                  <a:lnTo>
                    <a:pt x="82900" y="76289"/>
                  </a:lnTo>
                  <a:lnTo>
                    <a:pt x="55945" y="100193"/>
                  </a:lnTo>
                  <a:lnTo>
                    <a:pt x="51368" y="77306"/>
                  </a:lnTo>
                  <a:lnTo>
                    <a:pt x="38653" y="72220"/>
                  </a:lnTo>
                  <a:lnTo>
                    <a:pt x="25430" y="63574"/>
                  </a:lnTo>
                  <a:lnTo>
                    <a:pt x="31024" y="52894"/>
                  </a:lnTo>
                  <a:lnTo>
                    <a:pt x="14749" y="41705"/>
                  </a:lnTo>
                  <a:lnTo>
                    <a:pt x="18309" y="33567"/>
                  </a:lnTo>
                  <a:lnTo>
                    <a:pt x="7120" y="27973"/>
                  </a:lnTo>
                  <a:lnTo>
                    <a:pt x="0" y="19835"/>
                  </a:lnTo>
                  <a:lnTo>
                    <a:pt x="5594" y="14241"/>
                  </a:lnTo>
                  <a:lnTo>
                    <a:pt x="26955" y="23904"/>
                  </a:lnTo>
                  <a:lnTo>
                    <a:pt x="41704" y="25430"/>
                  </a:lnTo>
                  <a:lnTo>
                    <a:pt x="44756" y="21870"/>
                  </a:lnTo>
                  <a:lnTo>
                    <a:pt x="27973" y="4069"/>
                  </a:lnTo>
                  <a:lnTo>
                    <a:pt x="34075" y="0"/>
                  </a:lnTo>
                  <a:lnTo>
                    <a:pt x="41704" y="1017"/>
                  </a:lnTo>
                  <a:lnTo>
                    <a:pt x="63574" y="20344"/>
                  </a:lnTo>
                  <a:lnTo>
                    <a:pt x="75780" y="22887"/>
                  </a:lnTo>
                  <a:lnTo>
                    <a:pt x="78832" y="1474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9984305B-60A9-2E8F-A805-70441751668F}"/>
                </a:ext>
              </a:extLst>
            </p:cNvPr>
            <p:cNvSpPr/>
            <p:nvPr/>
          </p:nvSpPr>
          <p:spPr>
            <a:xfrm>
              <a:off x="6862958" y="3878596"/>
              <a:ext cx="49841" cy="69168"/>
            </a:xfrm>
            <a:custGeom>
              <a:avLst/>
              <a:gdLst>
                <a:gd name="connsiteX0" fmla="*/ 20852 w 49841"/>
                <a:gd name="connsiteY0" fmla="*/ 68660 h 69168"/>
                <a:gd name="connsiteX1" fmla="*/ 17801 w 49841"/>
                <a:gd name="connsiteY1" fmla="*/ 69168 h 69168"/>
                <a:gd name="connsiteX2" fmla="*/ 17801 w 49841"/>
                <a:gd name="connsiteY2" fmla="*/ 67643 h 69168"/>
                <a:gd name="connsiteX3" fmla="*/ 7629 w 49841"/>
                <a:gd name="connsiteY3" fmla="*/ 36618 h 69168"/>
                <a:gd name="connsiteX4" fmla="*/ 7578 w 49841"/>
                <a:gd name="connsiteY4" fmla="*/ 36313 h 69168"/>
                <a:gd name="connsiteX5" fmla="*/ 7120 w 49841"/>
                <a:gd name="connsiteY5" fmla="*/ 31024 h 69168"/>
                <a:gd name="connsiteX6" fmla="*/ 0 w 49841"/>
                <a:gd name="connsiteY6" fmla="*/ 16275 h 69168"/>
                <a:gd name="connsiteX7" fmla="*/ 17801 w 49841"/>
                <a:gd name="connsiteY7" fmla="*/ 18818 h 69168"/>
                <a:gd name="connsiteX8" fmla="*/ 26447 w 49841"/>
                <a:gd name="connsiteY8" fmla="*/ 0 h 69168"/>
                <a:gd name="connsiteX9" fmla="*/ 42213 w 49841"/>
                <a:gd name="connsiteY9" fmla="*/ 2034 h 69168"/>
                <a:gd name="connsiteX10" fmla="*/ 43739 w 49841"/>
                <a:gd name="connsiteY10" fmla="*/ 14749 h 69168"/>
                <a:gd name="connsiteX11" fmla="*/ 49842 w 49841"/>
                <a:gd name="connsiteY11" fmla="*/ 22378 h 69168"/>
                <a:gd name="connsiteX12" fmla="*/ 49842 w 49841"/>
                <a:gd name="connsiteY12" fmla="*/ 33059 h 69168"/>
                <a:gd name="connsiteX13" fmla="*/ 42721 w 49841"/>
                <a:gd name="connsiteY13" fmla="*/ 39670 h 69168"/>
                <a:gd name="connsiteX14" fmla="*/ 31024 w 49841"/>
                <a:gd name="connsiteY14" fmla="*/ 56962 h 69168"/>
                <a:gd name="connsiteX15" fmla="*/ 20852 w 49841"/>
                <a:gd name="connsiteY15" fmla="*/ 6866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41" h="69168">
                  <a:moveTo>
                    <a:pt x="20852" y="68660"/>
                  </a:moveTo>
                  <a:lnTo>
                    <a:pt x="17801" y="69168"/>
                  </a:lnTo>
                  <a:lnTo>
                    <a:pt x="17801" y="67643"/>
                  </a:lnTo>
                  <a:lnTo>
                    <a:pt x="7629" y="36618"/>
                  </a:lnTo>
                  <a:lnTo>
                    <a:pt x="7578" y="36313"/>
                  </a:lnTo>
                  <a:lnTo>
                    <a:pt x="7120" y="31024"/>
                  </a:lnTo>
                  <a:lnTo>
                    <a:pt x="0" y="16275"/>
                  </a:lnTo>
                  <a:lnTo>
                    <a:pt x="17801" y="18818"/>
                  </a:lnTo>
                  <a:lnTo>
                    <a:pt x="26447" y="0"/>
                  </a:lnTo>
                  <a:lnTo>
                    <a:pt x="42213" y="2034"/>
                  </a:lnTo>
                  <a:lnTo>
                    <a:pt x="43739" y="14749"/>
                  </a:lnTo>
                  <a:lnTo>
                    <a:pt x="49842" y="22378"/>
                  </a:lnTo>
                  <a:lnTo>
                    <a:pt x="49842" y="33059"/>
                  </a:lnTo>
                  <a:lnTo>
                    <a:pt x="42721" y="39670"/>
                  </a:lnTo>
                  <a:lnTo>
                    <a:pt x="31024" y="56962"/>
                  </a:lnTo>
                  <a:lnTo>
                    <a:pt x="20852" y="686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1A521AC6-D00A-DAB4-F458-37AC67F0731F}"/>
                </a:ext>
              </a:extLst>
            </p:cNvPr>
            <p:cNvSpPr/>
            <p:nvPr/>
          </p:nvSpPr>
          <p:spPr>
            <a:xfrm>
              <a:off x="6088879" y="2129036"/>
              <a:ext cx="91038" cy="61539"/>
            </a:xfrm>
            <a:custGeom>
              <a:avLst/>
              <a:gdLst>
                <a:gd name="connsiteX0" fmla="*/ 91038 w 91038"/>
                <a:gd name="connsiteY0" fmla="*/ 21361 h 61539"/>
                <a:gd name="connsiteX1" fmla="*/ 89004 w 91038"/>
                <a:gd name="connsiteY1" fmla="*/ 42722 h 61539"/>
                <a:gd name="connsiteX2" fmla="*/ 82392 w 91038"/>
                <a:gd name="connsiteY2" fmla="*/ 43739 h 61539"/>
                <a:gd name="connsiteX3" fmla="*/ 80358 w 91038"/>
                <a:gd name="connsiteY3" fmla="*/ 61540 h 61539"/>
                <a:gd name="connsiteX4" fmla="*/ 57980 w 91038"/>
                <a:gd name="connsiteY4" fmla="*/ 46791 h 61539"/>
                <a:gd name="connsiteX5" fmla="*/ 45265 w 91038"/>
                <a:gd name="connsiteY5" fmla="*/ 49334 h 61539"/>
                <a:gd name="connsiteX6" fmla="*/ 27464 w 91038"/>
                <a:gd name="connsiteY6" fmla="*/ 34584 h 61539"/>
                <a:gd name="connsiteX7" fmla="*/ 15258 w 91038"/>
                <a:gd name="connsiteY7" fmla="*/ 21870 h 61539"/>
                <a:gd name="connsiteX8" fmla="*/ 4069 w 91038"/>
                <a:gd name="connsiteY8" fmla="*/ 21361 h 61539"/>
                <a:gd name="connsiteX9" fmla="*/ 0 w 91038"/>
                <a:gd name="connsiteY9" fmla="*/ 10172 h 61539"/>
                <a:gd name="connsiteX10" fmla="*/ 19835 w 91038"/>
                <a:gd name="connsiteY10" fmla="*/ 4069 h 61539"/>
                <a:gd name="connsiteX11" fmla="*/ 38144 w 91038"/>
                <a:gd name="connsiteY11" fmla="*/ 6612 h 61539"/>
                <a:gd name="connsiteX12" fmla="*/ 61031 w 91038"/>
                <a:gd name="connsiteY12" fmla="*/ 0 h 61539"/>
                <a:gd name="connsiteX13" fmla="*/ 76798 w 91038"/>
                <a:gd name="connsiteY13" fmla="*/ 13732 h 61539"/>
                <a:gd name="connsiteX14" fmla="*/ 91038 w 91038"/>
                <a:gd name="connsiteY14" fmla="*/ 21361 h 6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038" h="61539">
                  <a:moveTo>
                    <a:pt x="91038" y="21361"/>
                  </a:moveTo>
                  <a:lnTo>
                    <a:pt x="89004" y="42722"/>
                  </a:lnTo>
                  <a:lnTo>
                    <a:pt x="82392" y="43739"/>
                  </a:lnTo>
                  <a:lnTo>
                    <a:pt x="80358" y="61540"/>
                  </a:lnTo>
                  <a:lnTo>
                    <a:pt x="57980" y="46791"/>
                  </a:lnTo>
                  <a:lnTo>
                    <a:pt x="45265" y="49334"/>
                  </a:lnTo>
                  <a:lnTo>
                    <a:pt x="27464" y="34584"/>
                  </a:lnTo>
                  <a:lnTo>
                    <a:pt x="15258" y="21870"/>
                  </a:lnTo>
                  <a:lnTo>
                    <a:pt x="4069" y="21361"/>
                  </a:lnTo>
                  <a:lnTo>
                    <a:pt x="0" y="10172"/>
                  </a:lnTo>
                  <a:lnTo>
                    <a:pt x="19835" y="4069"/>
                  </a:lnTo>
                  <a:lnTo>
                    <a:pt x="38144" y="6612"/>
                  </a:lnTo>
                  <a:lnTo>
                    <a:pt x="61031" y="0"/>
                  </a:lnTo>
                  <a:lnTo>
                    <a:pt x="76798" y="13732"/>
                  </a:lnTo>
                  <a:lnTo>
                    <a:pt x="91038" y="2136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CD1BED1E-C708-9C98-68F0-9A2C4F0DB3C5}"/>
                </a:ext>
              </a:extLst>
            </p:cNvPr>
            <p:cNvSpPr/>
            <p:nvPr/>
          </p:nvSpPr>
          <p:spPr>
            <a:xfrm>
              <a:off x="6048700" y="3402553"/>
              <a:ext cx="86969" cy="198859"/>
            </a:xfrm>
            <a:custGeom>
              <a:avLst/>
              <a:gdLst>
                <a:gd name="connsiteX0" fmla="*/ 81375 w 86969"/>
                <a:gd name="connsiteY0" fmla="*/ 18818 h 198859"/>
                <a:gd name="connsiteX1" fmla="*/ 80358 w 86969"/>
                <a:gd name="connsiteY1" fmla="*/ 29498 h 198859"/>
                <a:gd name="connsiteX2" fmla="*/ 86969 w 86969"/>
                <a:gd name="connsiteY2" fmla="*/ 48825 h 198859"/>
                <a:gd name="connsiteX3" fmla="*/ 81375 w 86969"/>
                <a:gd name="connsiteY3" fmla="*/ 62048 h 198859"/>
                <a:gd name="connsiteX4" fmla="*/ 84426 w 86969"/>
                <a:gd name="connsiteY4" fmla="*/ 70695 h 198859"/>
                <a:gd name="connsiteX5" fmla="*/ 70186 w 86969"/>
                <a:gd name="connsiteY5" fmla="*/ 91038 h 198859"/>
                <a:gd name="connsiteX6" fmla="*/ 61540 w 86969"/>
                <a:gd name="connsiteY6" fmla="*/ 101210 h 198859"/>
                <a:gd name="connsiteX7" fmla="*/ 55945 w 86969"/>
                <a:gd name="connsiteY7" fmla="*/ 121554 h 198859"/>
                <a:gd name="connsiteX8" fmla="*/ 56962 w 86969"/>
                <a:gd name="connsiteY8" fmla="*/ 142406 h 198859"/>
                <a:gd name="connsiteX9" fmla="*/ 55436 w 86969"/>
                <a:gd name="connsiteY9" fmla="*/ 194791 h 198859"/>
                <a:gd name="connsiteX10" fmla="*/ 31533 w 86969"/>
                <a:gd name="connsiteY10" fmla="*/ 198860 h 198859"/>
                <a:gd name="connsiteX11" fmla="*/ 24412 w 86969"/>
                <a:gd name="connsiteY11" fmla="*/ 176482 h 198859"/>
                <a:gd name="connsiteX12" fmla="*/ 25938 w 86969"/>
                <a:gd name="connsiteY12" fmla="*/ 101210 h 198859"/>
                <a:gd name="connsiteX13" fmla="*/ 19835 w 86969"/>
                <a:gd name="connsiteY13" fmla="*/ 94598 h 198859"/>
                <a:gd name="connsiteX14" fmla="*/ 18818 w 86969"/>
                <a:gd name="connsiteY14" fmla="*/ 78323 h 198859"/>
                <a:gd name="connsiteX15" fmla="*/ 8646 w 86969"/>
                <a:gd name="connsiteY15" fmla="*/ 67134 h 198859"/>
                <a:gd name="connsiteX16" fmla="*/ 0 w 86969"/>
                <a:gd name="connsiteY16" fmla="*/ 57471 h 198859"/>
                <a:gd name="connsiteX17" fmla="*/ 3560 w 86969"/>
                <a:gd name="connsiteY17" fmla="*/ 40179 h 198859"/>
                <a:gd name="connsiteX18" fmla="*/ 13732 w 86969"/>
                <a:gd name="connsiteY18" fmla="*/ 36619 h 198859"/>
                <a:gd name="connsiteX19" fmla="*/ 19326 w 86969"/>
                <a:gd name="connsiteY19" fmla="*/ 22378 h 198859"/>
                <a:gd name="connsiteX20" fmla="*/ 33567 w 86969"/>
                <a:gd name="connsiteY20" fmla="*/ 19327 h 198859"/>
                <a:gd name="connsiteX21" fmla="*/ 39670 w 86969"/>
                <a:gd name="connsiteY21" fmla="*/ 9663 h 198859"/>
                <a:gd name="connsiteX22" fmla="*/ 49334 w 86969"/>
                <a:gd name="connsiteY22" fmla="*/ 0 h 198859"/>
                <a:gd name="connsiteX23" fmla="*/ 59505 w 86969"/>
                <a:gd name="connsiteY23" fmla="*/ 0 h 198859"/>
                <a:gd name="connsiteX24" fmla="*/ 81375 w 86969"/>
                <a:gd name="connsiteY24" fmla="*/ 18818 h 19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69" h="198859">
                  <a:moveTo>
                    <a:pt x="81375" y="18818"/>
                  </a:moveTo>
                  <a:lnTo>
                    <a:pt x="80358" y="29498"/>
                  </a:lnTo>
                  <a:lnTo>
                    <a:pt x="86969" y="48825"/>
                  </a:lnTo>
                  <a:lnTo>
                    <a:pt x="81375" y="62048"/>
                  </a:lnTo>
                  <a:lnTo>
                    <a:pt x="84426" y="70695"/>
                  </a:lnTo>
                  <a:lnTo>
                    <a:pt x="70186" y="91038"/>
                  </a:lnTo>
                  <a:lnTo>
                    <a:pt x="61540" y="101210"/>
                  </a:lnTo>
                  <a:lnTo>
                    <a:pt x="55945" y="121554"/>
                  </a:lnTo>
                  <a:lnTo>
                    <a:pt x="56962" y="142406"/>
                  </a:lnTo>
                  <a:lnTo>
                    <a:pt x="55436" y="194791"/>
                  </a:lnTo>
                  <a:lnTo>
                    <a:pt x="31533" y="198860"/>
                  </a:lnTo>
                  <a:lnTo>
                    <a:pt x="24412" y="176482"/>
                  </a:lnTo>
                  <a:lnTo>
                    <a:pt x="25938" y="101210"/>
                  </a:lnTo>
                  <a:lnTo>
                    <a:pt x="19835" y="94598"/>
                  </a:lnTo>
                  <a:lnTo>
                    <a:pt x="18818" y="78323"/>
                  </a:lnTo>
                  <a:lnTo>
                    <a:pt x="8646" y="67134"/>
                  </a:lnTo>
                  <a:lnTo>
                    <a:pt x="0" y="57471"/>
                  </a:lnTo>
                  <a:lnTo>
                    <a:pt x="3560" y="40179"/>
                  </a:lnTo>
                  <a:lnTo>
                    <a:pt x="13732" y="36619"/>
                  </a:lnTo>
                  <a:lnTo>
                    <a:pt x="19326" y="22378"/>
                  </a:lnTo>
                  <a:lnTo>
                    <a:pt x="33567" y="19327"/>
                  </a:lnTo>
                  <a:lnTo>
                    <a:pt x="39670" y="9663"/>
                  </a:lnTo>
                  <a:lnTo>
                    <a:pt x="49334" y="0"/>
                  </a:lnTo>
                  <a:lnTo>
                    <a:pt x="59505" y="0"/>
                  </a:lnTo>
                  <a:lnTo>
                    <a:pt x="81375" y="1881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F2ADC3E3-BFC5-D86E-1C2B-FA025AEAAF00}"/>
                </a:ext>
              </a:extLst>
            </p:cNvPr>
            <p:cNvSpPr/>
            <p:nvPr/>
          </p:nvSpPr>
          <p:spPr>
            <a:xfrm>
              <a:off x="5869676" y="3308463"/>
              <a:ext cx="219203" cy="179533"/>
            </a:xfrm>
            <a:custGeom>
              <a:avLst/>
              <a:gdLst>
                <a:gd name="connsiteX0" fmla="*/ 167836 w 219203"/>
                <a:gd name="connsiteY0" fmla="*/ 6103 h 179533"/>
                <a:gd name="connsiteX1" fmla="*/ 165293 w 219203"/>
                <a:gd name="connsiteY1" fmla="*/ 21870 h 179533"/>
                <a:gd name="connsiteX2" fmla="*/ 169361 w 219203"/>
                <a:gd name="connsiteY2" fmla="*/ 36619 h 179533"/>
                <a:gd name="connsiteX3" fmla="*/ 185128 w 219203"/>
                <a:gd name="connsiteY3" fmla="*/ 57980 h 179533"/>
                <a:gd name="connsiteX4" fmla="*/ 186145 w 219203"/>
                <a:gd name="connsiteY4" fmla="*/ 73746 h 179533"/>
                <a:gd name="connsiteX5" fmla="*/ 219203 w 219203"/>
                <a:gd name="connsiteY5" fmla="*/ 81375 h 179533"/>
                <a:gd name="connsiteX6" fmla="*/ 218695 w 219203"/>
                <a:gd name="connsiteY6" fmla="*/ 103753 h 179533"/>
                <a:gd name="connsiteX7" fmla="*/ 212592 w 219203"/>
                <a:gd name="connsiteY7" fmla="*/ 113416 h 179533"/>
                <a:gd name="connsiteX8" fmla="*/ 198351 w 219203"/>
                <a:gd name="connsiteY8" fmla="*/ 116468 h 179533"/>
                <a:gd name="connsiteX9" fmla="*/ 192757 w 219203"/>
                <a:gd name="connsiteY9" fmla="*/ 130708 h 179533"/>
                <a:gd name="connsiteX10" fmla="*/ 182585 w 219203"/>
                <a:gd name="connsiteY10" fmla="*/ 134269 h 179533"/>
                <a:gd name="connsiteX11" fmla="*/ 157664 w 219203"/>
                <a:gd name="connsiteY11" fmla="*/ 133760 h 179533"/>
                <a:gd name="connsiteX12" fmla="*/ 144440 w 219203"/>
                <a:gd name="connsiteY12" fmla="*/ 131217 h 179533"/>
                <a:gd name="connsiteX13" fmla="*/ 135286 w 219203"/>
                <a:gd name="connsiteY13" fmla="*/ 136303 h 179533"/>
                <a:gd name="connsiteX14" fmla="*/ 122571 w 219203"/>
                <a:gd name="connsiteY14" fmla="*/ 133760 h 179533"/>
                <a:gd name="connsiteX15" fmla="*/ 72729 w 219203"/>
                <a:gd name="connsiteY15" fmla="*/ 135286 h 179533"/>
                <a:gd name="connsiteX16" fmla="*/ 71711 w 219203"/>
                <a:gd name="connsiteY16" fmla="*/ 154104 h 179533"/>
                <a:gd name="connsiteX17" fmla="*/ 75780 w 219203"/>
                <a:gd name="connsiteY17" fmla="*/ 178516 h 179533"/>
                <a:gd name="connsiteX18" fmla="*/ 55945 w 219203"/>
                <a:gd name="connsiteY18" fmla="*/ 170379 h 179533"/>
                <a:gd name="connsiteX19" fmla="*/ 42722 w 219203"/>
                <a:gd name="connsiteY19" fmla="*/ 171396 h 179533"/>
                <a:gd name="connsiteX20" fmla="*/ 32550 w 219203"/>
                <a:gd name="connsiteY20" fmla="*/ 179533 h 179533"/>
                <a:gd name="connsiteX21" fmla="*/ 19835 w 219203"/>
                <a:gd name="connsiteY21" fmla="*/ 172922 h 179533"/>
                <a:gd name="connsiteX22" fmla="*/ 14749 w 219203"/>
                <a:gd name="connsiteY22" fmla="*/ 161733 h 179533"/>
                <a:gd name="connsiteX23" fmla="*/ 2034 w 219203"/>
                <a:gd name="connsiteY23" fmla="*/ 154612 h 179533"/>
                <a:gd name="connsiteX24" fmla="*/ 0 w 219203"/>
                <a:gd name="connsiteY24" fmla="*/ 135794 h 179533"/>
                <a:gd name="connsiteX25" fmla="*/ 8137 w 219203"/>
                <a:gd name="connsiteY25" fmla="*/ 122062 h 179533"/>
                <a:gd name="connsiteX26" fmla="*/ 7120 w 219203"/>
                <a:gd name="connsiteY26" fmla="*/ 110873 h 179533"/>
                <a:gd name="connsiteX27" fmla="*/ 30007 w 219203"/>
                <a:gd name="connsiteY27" fmla="*/ 83918 h 179533"/>
                <a:gd name="connsiteX28" fmla="*/ 34584 w 219203"/>
                <a:gd name="connsiteY28" fmla="*/ 61540 h 179533"/>
                <a:gd name="connsiteX29" fmla="*/ 42213 w 219203"/>
                <a:gd name="connsiteY29" fmla="*/ 53402 h 179533"/>
                <a:gd name="connsiteX30" fmla="*/ 55945 w 219203"/>
                <a:gd name="connsiteY30" fmla="*/ 57980 h 179533"/>
                <a:gd name="connsiteX31" fmla="*/ 68152 w 219203"/>
                <a:gd name="connsiteY31" fmla="*/ 51368 h 179533"/>
                <a:gd name="connsiteX32" fmla="*/ 72220 w 219203"/>
                <a:gd name="connsiteY32" fmla="*/ 42722 h 179533"/>
                <a:gd name="connsiteX33" fmla="*/ 94090 w 219203"/>
                <a:gd name="connsiteY33" fmla="*/ 28481 h 179533"/>
                <a:gd name="connsiteX34" fmla="*/ 99684 w 219203"/>
                <a:gd name="connsiteY34" fmla="*/ 18309 h 179533"/>
                <a:gd name="connsiteX35" fmla="*/ 126640 w 219203"/>
                <a:gd name="connsiteY35" fmla="*/ 4577 h 179533"/>
                <a:gd name="connsiteX36" fmla="*/ 142406 w 219203"/>
                <a:gd name="connsiteY36" fmla="*/ 0 h 179533"/>
                <a:gd name="connsiteX37" fmla="*/ 149526 w 219203"/>
                <a:gd name="connsiteY37" fmla="*/ 6103 h 179533"/>
                <a:gd name="connsiteX38" fmla="*/ 167836 w 219203"/>
                <a:gd name="connsiteY38" fmla="*/ 6103 h 17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9203" h="179533">
                  <a:moveTo>
                    <a:pt x="167836" y="6103"/>
                  </a:moveTo>
                  <a:lnTo>
                    <a:pt x="165293" y="21870"/>
                  </a:lnTo>
                  <a:lnTo>
                    <a:pt x="169361" y="36619"/>
                  </a:lnTo>
                  <a:lnTo>
                    <a:pt x="185128" y="57980"/>
                  </a:lnTo>
                  <a:lnTo>
                    <a:pt x="186145" y="73746"/>
                  </a:lnTo>
                  <a:lnTo>
                    <a:pt x="219203" y="81375"/>
                  </a:lnTo>
                  <a:lnTo>
                    <a:pt x="218695" y="103753"/>
                  </a:lnTo>
                  <a:lnTo>
                    <a:pt x="212592" y="113416"/>
                  </a:lnTo>
                  <a:lnTo>
                    <a:pt x="198351" y="116468"/>
                  </a:lnTo>
                  <a:lnTo>
                    <a:pt x="192757" y="130708"/>
                  </a:lnTo>
                  <a:lnTo>
                    <a:pt x="182585" y="134269"/>
                  </a:lnTo>
                  <a:lnTo>
                    <a:pt x="157664" y="133760"/>
                  </a:lnTo>
                  <a:lnTo>
                    <a:pt x="144440" y="131217"/>
                  </a:lnTo>
                  <a:lnTo>
                    <a:pt x="135286" y="136303"/>
                  </a:lnTo>
                  <a:lnTo>
                    <a:pt x="122571" y="133760"/>
                  </a:lnTo>
                  <a:lnTo>
                    <a:pt x="72729" y="135286"/>
                  </a:lnTo>
                  <a:lnTo>
                    <a:pt x="71711" y="154104"/>
                  </a:lnTo>
                  <a:lnTo>
                    <a:pt x="75780" y="178516"/>
                  </a:lnTo>
                  <a:lnTo>
                    <a:pt x="55945" y="170379"/>
                  </a:lnTo>
                  <a:lnTo>
                    <a:pt x="42722" y="171396"/>
                  </a:lnTo>
                  <a:lnTo>
                    <a:pt x="32550" y="179533"/>
                  </a:lnTo>
                  <a:lnTo>
                    <a:pt x="19835" y="172922"/>
                  </a:lnTo>
                  <a:lnTo>
                    <a:pt x="14749" y="161733"/>
                  </a:lnTo>
                  <a:lnTo>
                    <a:pt x="2034" y="154612"/>
                  </a:lnTo>
                  <a:lnTo>
                    <a:pt x="0" y="135794"/>
                  </a:lnTo>
                  <a:lnTo>
                    <a:pt x="8137" y="122062"/>
                  </a:lnTo>
                  <a:lnTo>
                    <a:pt x="7120" y="110873"/>
                  </a:lnTo>
                  <a:lnTo>
                    <a:pt x="30007" y="83918"/>
                  </a:lnTo>
                  <a:lnTo>
                    <a:pt x="34584" y="61540"/>
                  </a:lnTo>
                  <a:lnTo>
                    <a:pt x="42213" y="53402"/>
                  </a:lnTo>
                  <a:lnTo>
                    <a:pt x="55945" y="57980"/>
                  </a:lnTo>
                  <a:lnTo>
                    <a:pt x="68152" y="51368"/>
                  </a:lnTo>
                  <a:lnTo>
                    <a:pt x="72220" y="42722"/>
                  </a:lnTo>
                  <a:lnTo>
                    <a:pt x="94090" y="28481"/>
                  </a:lnTo>
                  <a:lnTo>
                    <a:pt x="99684" y="18309"/>
                  </a:lnTo>
                  <a:lnTo>
                    <a:pt x="126640" y="4577"/>
                  </a:lnTo>
                  <a:lnTo>
                    <a:pt x="142406" y="0"/>
                  </a:lnTo>
                  <a:lnTo>
                    <a:pt x="149526" y="6103"/>
                  </a:lnTo>
                  <a:lnTo>
                    <a:pt x="167836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655F1845-F5A4-2B18-BC33-5D594BCF70D9}"/>
                </a:ext>
              </a:extLst>
            </p:cNvPr>
            <p:cNvSpPr/>
            <p:nvPr/>
          </p:nvSpPr>
          <p:spPr>
            <a:xfrm>
              <a:off x="8497066" y="2938207"/>
              <a:ext cx="148000" cy="188687"/>
            </a:xfrm>
            <a:custGeom>
              <a:avLst/>
              <a:gdLst>
                <a:gd name="connsiteX0" fmla="*/ 144949 w 148000"/>
                <a:gd name="connsiteY0" fmla="*/ 143932 h 188687"/>
                <a:gd name="connsiteX1" fmla="*/ 148000 w 148000"/>
                <a:gd name="connsiteY1" fmla="*/ 167327 h 188687"/>
                <a:gd name="connsiteX2" fmla="*/ 137320 w 148000"/>
                <a:gd name="connsiteY2" fmla="*/ 162241 h 188687"/>
                <a:gd name="connsiteX3" fmla="*/ 142914 w 148000"/>
                <a:gd name="connsiteY3" fmla="*/ 188688 h 188687"/>
                <a:gd name="connsiteX4" fmla="*/ 132234 w 148000"/>
                <a:gd name="connsiteY4" fmla="*/ 171904 h 188687"/>
                <a:gd name="connsiteX5" fmla="*/ 128166 w 148000"/>
                <a:gd name="connsiteY5" fmla="*/ 155121 h 188687"/>
                <a:gd name="connsiteX6" fmla="*/ 120537 w 148000"/>
                <a:gd name="connsiteY6" fmla="*/ 139354 h 188687"/>
                <a:gd name="connsiteX7" fmla="*/ 106296 w 148000"/>
                <a:gd name="connsiteY7" fmla="*/ 120537 h 188687"/>
                <a:gd name="connsiteX8" fmla="*/ 79849 w 148000"/>
                <a:gd name="connsiteY8" fmla="*/ 119011 h 188687"/>
                <a:gd name="connsiteX9" fmla="*/ 84426 w 148000"/>
                <a:gd name="connsiteY9" fmla="*/ 132743 h 188687"/>
                <a:gd name="connsiteX10" fmla="*/ 78323 w 148000"/>
                <a:gd name="connsiteY10" fmla="*/ 150543 h 188687"/>
                <a:gd name="connsiteX11" fmla="*/ 65100 w 148000"/>
                <a:gd name="connsiteY11" fmla="*/ 143932 h 188687"/>
                <a:gd name="connsiteX12" fmla="*/ 62049 w 148000"/>
                <a:gd name="connsiteY12" fmla="*/ 150035 h 188687"/>
                <a:gd name="connsiteX13" fmla="*/ 53402 w 148000"/>
                <a:gd name="connsiteY13" fmla="*/ 146475 h 188687"/>
                <a:gd name="connsiteX14" fmla="*/ 42213 w 148000"/>
                <a:gd name="connsiteY14" fmla="*/ 143423 h 188687"/>
                <a:gd name="connsiteX15" fmla="*/ 34076 w 148000"/>
                <a:gd name="connsiteY15" fmla="*/ 116468 h 188687"/>
                <a:gd name="connsiteX16" fmla="*/ 20852 w 148000"/>
                <a:gd name="connsiteY16" fmla="*/ 92055 h 188687"/>
                <a:gd name="connsiteX17" fmla="*/ 22378 w 148000"/>
                <a:gd name="connsiteY17" fmla="*/ 72220 h 188687"/>
                <a:gd name="connsiteX18" fmla="*/ 3561 w 148000"/>
                <a:gd name="connsiteY18" fmla="*/ 63574 h 188687"/>
                <a:gd name="connsiteX19" fmla="*/ 8137 w 148000"/>
                <a:gd name="connsiteY19" fmla="*/ 51877 h 188687"/>
                <a:gd name="connsiteX20" fmla="*/ 23395 w 148000"/>
                <a:gd name="connsiteY20" fmla="*/ 39670 h 188687"/>
                <a:gd name="connsiteX21" fmla="*/ 0 w 148000"/>
                <a:gd name="connsiteY21" fmla="*/ 22378 h 188687"/>
                <a:gd name="connsiteX22" fmla="*/ 6103 w 148000"/>
                <a:gd name="connsiteY22" fmla="*/ 0 h 188687"/>
                <a:gd name="connsiteX23" fmla="*/ 31024 w 148000"/>
                <a:gd name="connsiteY23" fmla="*/ 14241 h 188687"/>
                <a:gd name="connsiteX24" fmla="*/ 44756 w 148000"/>
                <a:gd name="connsiteY24" fmla="*/ 15766 h 188687"/>
                <a:gd name="connsiteX25" fmla="*/ 50859 w 148000"/>
                <a:gd name="connsiteY25" fmla="*/ 38653 h 188687"/>
                <a:gd name="connsiteX26" fmla="*/ 78323 w 148000"/>
                <a:gd name="connsiteY26" fmla="*/ 43230 h 188687"/>
                <a:gd name="connsiteX27" fmla="*/ 104262 w 148000"/>
                <a:gd name="connsiteY27" fmla="*/ 42722 h 188687"/>
                <a:gd name="connsiteX28" fmla="*/ 121554 w 148000"/>
                <a:gd name="connsiteY28" fmla="*/ 48316 h 188687"/>
                <a:gd name="connsiteX29" fmla="*/ 113416 w 148000"/>
                <a:gd name="connsiteY29" fmla="*/ 75780 h 188687"/>
                <a:gd name="connsiteX30" fmla="*/ 101210 w 148000"/>
                <a:gd name="connsiteY30" fmla="*/ 77815 h 188687"/>
                <a:gd name="connsiteX31" fmla="*/ 95107 w 148000"/>
                <a:gd name="connsiteY31" fmla="*/ 96124 h 188687"/>
                <a:gd name="connsiteX32" fmla="*/ 113416 w 148000"/>
                <a:gd name="connsiteY32" fmla="*/ 113416 h 188687"/>
                <a:gd name="connsiteX33" fmla="*/ 114942 w 148000"/>
                <a:gd name="connsiteY33" fmla="*/ 92055 h 188687"/>
                <a:gd name="connsiteX34" fmla="*/ 122571 w 148000"/>
                <a:gd name="connsiteY34" fmla="*/ 92055 h 188687"/>
                <a:gd name="connsiteX35" fmla="*/ 144949 w 148000"/>
                <a:gd name="connsiteY35" fmla="*/ 143932 h 18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8000" h="188687">
                  <a:moveTo>
                    <a:pt x="144949" y="143932"/>
                  </a:moveTo>
                  <a:lnTo>
                    <a:pt x="148000" y="167327"/>
                  </a:lnTo>
                  <a:lnTo>
                    <a:pt x="137320" y="162241"/>
                  </a:lnTo>
                  <a:lnTo>
                    <a:pt x="142914" y="188688"/>
                  </a:lnTo>
                  <a:lnTo>
                    <a:pt x="132234" y="171904"/>
                  </a:lnTo>
                  <a:lnTo>
                    <a:pt x="128166" y="155121"/>
                  </a:lnTo>
                  <a:lnTo>
                    <a:pt x="120537" y="139354"/>
                  </a:lnTo>
                  <a:lnTo>
                    <a:pt x="106296" y="120537"/>
                  </a:lnTo>
                  <a:lnTo>
                    <a:pt x="79849" y="119011"/>
                  </a:lnTo>
                  <a:lnTo>
                    <a:pt x="84426" y="132743"/>
                  </a:lnTo>
                  <a:lnTo>
                    <a:pt x="78323" y="150543"/>
                  </a:lnTo>
                  <a:lnTo>
                    <a:pt x="65100" y="143932"/>
                  </a:lnTo>
                  <a:lnTo>
                    <a:pt x="62049" y="150035"/>
                  </a:lnTo>
                  <a:lnTo>
                    <a:pt x="53402" y="146475"/>
                  </a:lnTo>
                  <a:lnTo>
                    <a:pt x="42213" y="143423"/>
                  </a:lnTo>
                  <a:lnTo>
                    <a:pt x="34076" y="116468"/>
                  </a:lnTo>
                  <a:lnTo>
                    <a:pt x="20852" y="92055"/>
                  </a:lnTo>
                  <a:lnTo>
                    <a:pt x="22378" y="72220"/>
                  </a:lnTo>
                  <a:lnTo>
                    <a:pt x="3561" y="63574"/>
                  </a:lnTo>
                  <a:lnTo>
                    <a:pt x="8137" y="51877"/>
                  </a:lnTo>
                  <a:lnTo>
                    <a:pt x="23395" y="39670"/>
                  </a:lnTo>
                  <a:lnTo>
                    <a:pt x="0" y="22378"/>
                  </a:lnTo>
                  <a:lnTo>
                    <a:pt x="6103" y="0"/>
                  </a:lnTo>
                  <a:lnTo>
                    <a:pt x="31024" y="14241"/>
                  </a:lnTo>
                  <a:lnTo>
                    <a:pt x="44756" y="15766"/>
                  </a:lnTo>
                  <a:lnTo>
                    <a:pt x="50859" y="38653"/>
                  </a:lnTo>
                  <a:lnTo>
                    <a:pt x="78323" y="43230"/>
                  </a:lnTo>
                  <a:lnTo>
                    <a:pt x="104262" y="42722"/>
                  </a:lnTo>
                  <a:lnTo>
                    <a:pt x="121554" y="48316"/>
                  </a:lnTo>
                  <a:lnTo>
                    <a:pt x="113416" y="75780"/>
                  </a:lnTo>
                  <a:lnTo>
                    <a:pt x="101210" y="77815"/>
                  </a:lnTo>
                  <a:lnTo>
                    <a:pt x="95107" y="96124"/>
                  </a:lnTo>
                  <a:lnTo>
                    <a:pt x="113416" y="113416"/>
                  </a:lnTo>
                  <a:lnTo>
                    <a:pt x="114942" y="92055"/>
                  </a:lnTo>
                  <a:lnTo>
                    <a:pt x="122571" y="92055"/>
                  </a:lnTo>
                  <a:lnTo>
                    <a:pt x="144949" y="1439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FADF6C21-41DD-6482-155C-4BF5096A199C}"/>
                </a:ext>
              </a:extLst>
            </p:cNvPr>
            <p:cNvSpPr/>
            <p:nvPr/>
          </p:nvSpPr>
          <p:spPr>
            <a:xfrm>
              <a:off x="6609170" y="2359429"/>
              <a:ext cx="161223" cy="97141"/>
            </a:xfrm>
            <a:custGeom>
              <a:avLst/>
              <a:gdLst>
                <a:gd name="connsiteX0" fmla="*/ 161224 w 161223"/>
                <a:gd name="connsiteY0" fmla="*/ 17292 h 97141"/>
                <a:gd name="connsiteX1" fmla="*/ 149526 w 161223"/>
                <a:gd name="connsiteY1" fmla="*/ 30516 h 97141"/>
                <a:gd name="connsiteX2" fmla="*/ 142914 w 161223"/>
                <a:gd name="connsiteY2" fmla="*/ 53402 h 97141"/>
                <a:gd name="connsiteX3" fmla="*/ 153595 w 161223"/>
                <a:gd name="connsiteY3" fmla="*/ 71712 h 97141"/>
                <a:gd name="connsiteX4" fmla="*/ 130200 w 161223"/>
                <a:gd name="connsiteY4" fmla="*/ 67643 h 97141"/>
                <a:gd name="connsiteX5" fmla="*/ 104770 w 161223"/>
                <a:gd name="connsiteY5" fmla="*/ 77815 h 97141"/>
                <a:gd name="connsiteX6" fmla="*/ 106296 w 161223"/>
                <a:gd name="connsiteY6" fmla="*/ 94090 h 97141"/>
                <a:gd name="connsiteX7" fmla="*/ 82900 w 161223"/>
                <a:gd name="connsiteY7" fmla="*/ 97141 h 97141"/>
                <a:gd name="connsiteX8" fmla="*/ 63066 w 161223"/>
                <a:gd name="connsiteY8" fmla="*/ 85444 h 97141"/>
                <a:gd name="connsiteX9" fmla="*/ 42722 w 161223"/>
                <a:gd name="connsiteY9" fmla="*/ 94598 h 97141"/>
                <a:gd name="connsiteX10" fmla="*/ 23395 w 161223"/>
                <a:gd name="connsiteY10" fmla="*/ 93581 h 97141"/>
                <a:gd name="connsiteX11" fmla="*/ 19326 w 161223"/>
                <a:gd name="connsiteY11" fmla="*/ 72220 h 97141"/>
                <a:gd name="connsiteX12" fmla="*/ 5086 w 161223"/>
                <a:gd name="connsiteY12" fmla="*/ 61540 h 97141"/>
                <a:gd name="connsiteX13" fmla="*/ 8646 w 161223"/>
                <a:gd name="connsiteY13" fmla="*/ 57471 h 97141"/>
                <a:gd name="connsiteX14" fmla="*/ 5594 w 161223"/>
                <a:gd name="connsiteY14" fmla="*/ 53402 h 97141"/>
                <a:gd name="connsiteX15" fmla="*/ 8646 w 161223"/>
                <a:gd name="connsiteY15" fmla="*/ 43230 h 97141"/>
                <a:gd name="connsiteX16" fmla="*/ 17801 w 161223"/>
                <a:gd name="connsiteY16" fmla="*/ 33059 h 97141"/>
                <a:gd name="connsiteX17" fmla="*/ 3560 w 161223"/>
                <a:gd name="connsiteY17" fmla="*/ 19327 h 97141"/>
                <a:gd name="connsiteX18" fmla="*/ 0 w 161223"/>
                <a:gd name="connsiteY18" fmla="*/ 7120 h 97141"/>
                <a:gd name="connsiteX19" fmla="*/ 5594 w 161223"/>
                <a:gd name="connsiteY19" fmla="*/ 0 h 97141"/>
                <a:gd name="connsiteX20" fmla="*/ 14749 w 161223"/>
                <a:gd name="connsiteY20" fmla="*/ 13223 h 97141"/>
                <a:gd name="connsiteX21" fmla="*/ 24412 w 161223"/>
                <a:gd name="connsiteY21" fmla="*/ 11189 h 97141"/>
                <a:gd name="connsiteX22" fmla="*/ 44756 w 161223"/>
                <a:gd name="connsiteY22" fmla="*/ 15766 h 97141"/>
                <a:gd name="connsiteX23" fmla="*/ 83409 w 161223"/>
                <a:gd name="connsiteY23" fmla="*/ 17801 h 97141"/>
                <a:gd name="connsiteX24" fmla="*/ 95107 w 161223"/>
                <a:gd name="connsiteY24" fmla="*/ 9663 h 97141"/>
                <a:gd name="connsiteX25" fmla="*/ 125114 w 161223"/>
                <a:gd name="connsiteY25" fmla="*/ 2034 h 97141"/>
                <a:gd name="connsiteX26" fmla="*/ 145457 w 161223"/>
                <a:gd name="connsiteY26" fmla="*/ 13732 h 97141"/>
                <a:gd name="connsiteX27" fmla="*/ 161224 w 161223"/>
                <a:gd name="connsiteY27" fmla="*/ 17292 h 9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1223" h="97141">
                  <a:moveTo>
                    <a:pt x="161224" y="17292"/>
                  </a:moveTo>
                  <a:lnTo>
                    <a:pt x="149526" y="30516"/>
                  </a:lnTo>
                  <a:lnTo>
                    <a:pt x="142914" y="53402"/>
                  </a:lnTo>
                  <a:lnTo>
                    <a:pt x="153595" y="71712"/>
                  </a:lnTo>
                  <a:lnTo>
                    <a:pt x="130200" y="67643"/>
                  </a:lnTo>
                  <a:lnTo>
                    <a:pt x="104770" y="77815"/>
                  </a:lnTo>
                  <a:lnTo>
                    <a:pt x="106296" y="94090"/>
                  </a:lnTo>
                  <a:lnTo>
                    <a:pt x="82900" y="97141"/>
                  </a:lnTo>
                  <a:lnTo>
                    <a:pt x="63066" y="85444"/>
                  </a:lnTo>
                  <a:lnTo>
                    <a:pt x="42722" y="94598"/>
                  </a:lnTo>
                  <a:lnTo>
                    <a:pt x="23395" y="93581"/>
                  </a:lnTo>
                  <a:lnTo>
                    <a:pt x="19326" y="72220"/>
                  </a:lnTo>
                  <a:lnTo>
                    <a:pt x="5086" y="61540"/>
                  </a:lnTo>
                  <a:lnTo>
                    <a:pt x="8646" y="57471"/>
                  </a:lnTo>
                  <a:lnTo>
                    <a:pt x="5594" y="53402"/>
                  </a:lnTo>
                  <a:lnTo>
                    <a:pt x="8646" y="43230"/>
                  </a:lnTo>
                  <a:lnTo>
                    <a:pt x="17801" y="33059"/>
                  </a:lnTo>
                  <a:lnTo>
                    <a:pt x="3560" y="19327"/>
                  </a:lnTo>
                  <a:lnTo>
                    <a:pt x="0" y="7120"/>
                  </a:lnTo>
                  <a:lnTo>
                    <a:pt x="5594" y="0"/>
                  </a:lnTo>
                  <a:lnTo>
                    <a:pt x="14749" y="13223"/>
                  </a:lnTo>
                  <a:lnTo>
                    <a:pt x="24412" y="11189"/>
                  </a:lnTo>
                  <a:lnTo>
                    <a:pt x="44756" y="15766"/>
                  </a:lnTo>
                  <a:lnTo>
                    <a:pt x="83409" y="17801"/>
                  </a:lnTo>
                  <a:lnTo>
                    <a:pt x="95107" y="9663"/>
                  </a:lnTo>
                  <a:lnTo>
                    <a:pt x="125114" y="2034"/>
                  </a:lnTo>
                  <a:lnTo>
                    <a:pt x="145457" y="13732"/>
                  </a:lnTo>
                  <a:lnTo>
                    <a:pt x="161224" y="1729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8BE39173-1108-56D3-4DB0-F083AE364D23}"/>
                </a:ext>
              </a:extLst>
            </p:cNvPr>
            <p:cNvSpPr/>
            <p:nvPr/>
          </p:nvSpPr>
          <p:spPr>
            <a:xfrm>
              <a:off x="6434214" y="2327388"/>
              <a:ext cx="101718" cy="83409"/>
            </a:xfrm>
            <a:custGeom>
              <a:avLst/>
              <a:gdLst>
                <a:gd name="connsiteX0" fmla="*/ 83918 w 101718"/>
                <a:gd name="connsiteY0" fmla="*/ 12206 h 83409"/>
                <a:gd name="connsiteX1" fmla="*/ 93581 w 101718"/>
                <a:gd name="connsiteY1" fmla="*/ 11698 h 83409"/>
                <a:gd name="connsiteX2" fmla="*/ 87987 w 101718"/>
                <a:gd name="connsiteY2" fmla="*/ 25938 h 83409"/>
                <a:gd name="connsiteX3" fmla="*/ 101719 w 101718"/>
                <a:gd name="connsiteY3" fmla="*/ 38653 h 83409"/>
                <a:gd name="connsiteX4" fmla="*/ 99176 w 101718"/>
                <a:gd name="connsiteY4" fmla="*/ 53402 h 83409"/>
                <a:gd name="connsiteX5" fmla="*/ 93581 w 101718"/>
                <a:gd name="connsiteY5" fmla="*/ 54928 h 83409"/>
                <a:gd name="connsiteX6" fmla="*/ 89004 w 101718"/>
                <a:gd name="connsiteY6" fmla="*/ 57980 h 83409"/>
                <a:gd name="connsiteX7" fmla="*/ 80866 w 101718"/>
                <a:gd name="connsiteY7" fmla="*/ 65609 h 83409"/>
                <a:gd name="connsiteX8" fmla="*/ 78832 w 101718"/>
                <a:gd name="connsiteY8" fmla="*/ 83409 h 83409"/>
                <a:gd name="connsiteX9" fmla="*/ 54419 w 101718"/>
                <a:gd name="connsiteY9" fmla="*/ 71203 h 83409"/>
                <a:gd name="connsiteX10" fmla="*/ 43739 w 101718"/>
                <a:gd name="connsiteY10" fmla="*/ 57471 h 83409"/>
                <a:gd name="connsiteX11" fmla="*/ 33059 w 101718"/>
                <a:gd name="connsiteY11" fmla="*/ 50351 h 83409"/>
                <a:gd name="connsiteX12" fmla="*/ 20344 w 101718"/>
                <a:gd name="connsiteY12" fmla="*/ 38144 h 83409"/>
                <a:gd name="connsiteX13" fmla="*/ 13732 w 101718"/>
                <a:gd name="connsiteY13" fmla="*/ 28481 h 83409"/>
                <a:gd name="connsiteX14" fmla="*/ 0 w 101718"/>
                <a:gd name="connsiteY14" fmla="*/ 13223 h 83409"/>
                <a:gd name="connsiteX15" fmla="*/ 4069 w 101718"/>
                <a:gd name="connsiteY15" fmla="*/ 0 h 83409"/>
                <a:gd name="connsiteX16" fmla="*/ 14241 w 101718"/>
                <a:gd name="connsiteY16" fmla="*/ 7629 h 83409"/>
                <a:gd name="connsiteX17" fmla="*/ 19327 w 101718"/>
                <a:gd name="connsiteY17" fmla="*/ 509 h 83409"/>
                <a:gd name="connsiteX18" fmla="*/ 31024 w 101718"/>
                <a:gd name="connsiteY18" fmla="*/ 0 h 83409"/>
                <a:gd name="connsiteX19" fmla="*/ 53911 w 101718"/>
                <a:gd name="connsiteY19" fmla="*/ 5595 h 83409"/>
                <a:gd name="connsiteX20" fmla="*/ 71711 w 101718"/>
                <a:gd name="connsiteY20" fmla="*/ 5086 h 83409"/>
                <a:gd name="connsiteX21" fmla="*/ 83918 w 101718"/>
                <a:gd name="connsiteY21" fmla="*/ 12206 h 8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718" h="83409">
                  <a:moveTo>
                    <a:pt x="83918" y="12206"/>
                  </a:moveTo>
                  <a:lnTo>
                    <a:pt x="93581" y="11698"/>
                  </a:lnTo>
                  <a:lnTo>
                    <a:pt x="87987" y="25938"/>
                  </a:lnTo>
                  <a:lnTo>
                    <a:pt x="101719" y="38653"/>
                  </a:lnTo>
                  <a:lnTo>
                    <a:pt x="99176" y="53402"/>
                  </a:lnTo>
                  <a:lnTo>
                    <a:pt x="93581" y="54928"/>
                  </a:lnTo>
                  <a:lnTo>
                    <a:pt x="89004" y="57980"/>
                  </a:lnTo>
                  <a:lnTo>
                    <a:pt x="80866" y="65609"/>
                  </a:lnTo>
                  <a:lnTo>
                    <a:pt x="78832" y="83409"/>
                  </a:lnTo>
                  <a:lnTo>
                    <a:pt x="54419" y="71203"/>
                  </a:lnTo>
                  <a:lnTo>
                    <a:pt x="43739" y="57471"/>
                  </a:lnTo>
                  <a:lnTo>
                    <a:pt x="33059" y="50351"/>
                  </a:lnTo>
                  <a:lnTo>
                    <a:pt x="20344" y="38144"/>
                  </a:lnTo>
                  <a:lnTo>
                    <a:pt x="13732" y="28481"/>
                  </a:lnTo>
                  <a:lnTo>
                    <a:pt x="0" y="13223"/>
                  </a:lnTo>
                  <a:lnTo>
                    <a:pt x="4069" y="0"/>
                  </a:lnTo>
                  <a:lnTo>
                    <a:pt x="14241" y="7629"/>
                  </a:lnTo>
                  <a:lnTo>
                    <a:pt x="19327" y="509"/>
                  </a:lnTo>
                  <a:lnTo>
                    <a:pt x="31024" y="0"/>
                  </a:lnTo>
                  <a:lnTo>
                    <a:pt x="53911" y="5595"/>
                  </a:lnTo>
                  <a:lnTo>
                    <a:pt x="71711" y="5086"/>
                  </a:lnTo>
                  <a:lnTo>
                    <a:pt x="83918" y="1220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3F1C548A-3B88-EC63-3796-770EBC73936D}"/>
                </a:ext>
              </a:extLst>
            </p:cNvPr>
            <p:cNvSpPr/>
            <p:nvPr/>
          </p:nvSpPr>
          <p:spPr>
            <a:xfrm>
              <a:off x="6596455" y="1983579"/>
              <a:ext cx="227849" cy="150543"/>
            </a:xfrm>
            <a:custGeom>
              <a:avLst/>
              <a:gdLst>
                <a:gd name="connsiteX0" fmla="*/ 219712 w 227849"/>
                <a:gd name="connsiteY0" fmla="*/ 93581 h 150543"/>
                <a:gd name="connsiteX1" fmla="*/ 199877 w 227849"/>
                <a:gd name="connsiteY1" fmla="*/ 92564 h 150543"/>
                <a:gd name="connsiteX2" fmla="*/ 195808 w 227849"/>
                <a:gd name="connsiteY2" fmla="*/ 95615 h 150543"/>
                <a:gd name="connsiteX3" fmla="*/ 203437 w 227849"/>
                <a:gd name="connsiteY3" fmla="*/ 105787 h 150543"/>
                <a:gd name="connsiteX4" fmla="*/ 213609 w 227849"/>
                <a:gd name="connsiteY4" fmla="*/ 126131 h 150543"/>
                <a:gd name="connsiteX5" fmla="*/ 192757 w 227849"/>
                <a:gd name="connsiteY5" fmla="*/ 127657 h 150543"/>
                <a:gd name="connsiteX6" fmla="*/ 186145 w 227849"/>
                <a:gd name="connsiteY6" fmla="*/ 134777 h 150543"/>
                <a:gd name="connsiteX7" fmla="*/ 187671 w 227849"/>
                <a:gd name="connsiteY7" fmla="*/ 150543 h 150543"/>
                <a:gd name="connsiteX8" fmla="*/ 176990 w 227849"/>
                <a:gd name="connsiteY8" fmla="*/ 147492 h 150543"/>
                <a:gd name="connsiteX9" fmla="*/ 155121 w 227849"/>
                <a:gd name="connsiteY9" fmla="*/ 149018 h 150543"/>
                <a:gd name="connsiteX10" fmla="*/ 147492 w 227849"/>
                <a:gd name="connsiteY10" fmla="*/ 141389 h 150543"/>
                <a:gd name="connsiteX11" fmla="*/ 138845 w 227849"/>
                <a:gd name="connsiteY11" fmla="*/ 146983 h 150543"/>
                <a:gd name="connsiteX12" fmla="*/ 129183 w 227849"/>
                <a:gd name="connsiteY12" fmla="*/ 142406 h 150543"/>
                <a:gd name="connsiteX13" fmla="*/ 109347 w 227849"/>
                <a:gd name="connsiteY13" fmla="*/ 141897 h 150543"/>
                <a:gd name="connsiteX14" fmla="*/ 80357 w 227849"/>
                <a:gd name="connsiteY14" fmla="*/ 134268 h 150543"/>
                <a:gd name="connsiteX15" fmla="*/ 55437 w 227849"/>
                <a:gd name="connsiteY15" fmla="*/ 131726 h 150543"/>
                <a:gd name="connsiteX16" fmla="*/ 36110 w 227849"/>
                <a:gd name="connsiteY16" fmla="*/ 132743 h 150543"/>
                <a:gd name="connsiteX17" fmla="*/ 23904 w 227849"/>
                <a:gd name="connsiteY17" fmla="*/ 140880 h 150543"/>
                <a:gd name="connsiteX18" fmla="*/ 12206 w 227849"/>
                <a:gd name="connsiteY18" fmla="*/ 142406 h 150543"/>
                <a:gd name="connsiteX19" fmla="*/ 9663 w 227849"/>
                <a:gd name="connsiteY19" fmla="*/ 128165 h 150543"/>
                <a:gd name="connsiteX20" fmla="*/ 0 w 227849"/>
                <a:gd name="connsiteY20" fmla="*/ 113925 h 150543"/>
                <a:gd name="connsiteX21" fmla="*/ 14240 w 227849"/>
                <a:gd name="connsiteY21" fmla="*/ 107313 h 150543"/>
                <a:gd name="connsiteX22" fmla="*/ 12206 w 227849"/>
                <a:gd name="connsiteY22" fmla="*/ 95107 h 150543"/>
                <a:gd name="connsiteX23" fmla="*/ 3560 w 227849"/>
                <a:gd name="connsiteY23" fmla="*/ 83409 h 150543"/>
                <a:gd name="connsiteX24" fmla="*/ 508 w 227849"/>
                <a:gd name="connsiteY24" fmla="*/ 69677 h 150543"/>
                <a:gd name="connsiteX25" fmla="*/ 24412 w 227849"/>
                <a:gd name="connsiteY25" fmla="*/ 69677 h 150543"/>
                <a:gd name="connsiteX26" fmla="*/ 48825 w 227849"/>
                <a:gd name="connsiteY26" fmla="*/ 57980 h 150543"/>
                <a:gd name="connsiteX27" fmla="*/ 51368 w 227849"/>
                <a:gd name="connsiteY27" fmla="*/ 40687 h 150543"/>
                <a:gd name="connsiteX28" fmla="*/ 69677 w 227849"/>
                <a:gd name="connsiteY28" fmla="*/ 30516 h 150543"/>
                <a:gd name="connsiteX29" fmla="*/ 64591 w 227849"/>
                <a:gd name="connsiteY29" fmla="*/ 16784 h 150543"/>
                <a:gd name="connsiteX30" fmla="*/ 78323 w 227849"/>
                <a:gd name="connsiteY30" fmla="*/ 11698 h 150543"/>
                <a:gd name="connsiteX31" fmla="*/ 101719 w 227849"/>
                <a:gd name="connsiteY31" fmla="*/ 0 h 150543"/>
                <a:gd name="connsiteX32" fmla="*/ 128674 w 227849"/>
                <a:gd name="connsiteY32" fmla="*/ 7629 h 150543"/>
                <a:gd name="connsiteX33" fmla="*/ 133251 w 227849"/>
                <a:gd name="connsiteY33" fmla="*/ 15258 h 150543"/>
                <a:gd name="connsiteX34" fmla="*/ 145457 w 227849"/>
                <a:gd name="connsiteY34" fmla="*/ 11698 h 150543"/>
                <a:gd name="connsiteX35" fmla="*/ 169870 w 227849"/>
                <a:gd name="connsiteY35" fmla="*/ 18818 h 150543"/>
                <a:gd name="connsiteX36" fmla="*/ 175465 w 227849"/>
                <a:gd name="connsiteY36" fmla="*/ 33567 h 150543"/>
                <a:gd name="connsiteX37" fmla="*/ 171904 w 227849"/>
                <a:gd name="connsiteY37" fmla="*/ 41705 h 150543"/>
                <a:gd name="connsiteX38" fmla="*/ 191231 w 227849"/>
                <a:gd name="connsiteY38" fmla="*/ 62048 h 150543"/>
                <a:gd name="connsiteX39" fmla="*/ 201911 w 227849"/>
                <a:gd name="connsiteY39" fmla="*/ 67643 h 150543"/>
                <a:gd name="connsiteX40" fmla="*/ 201911 w 227849"/>
                <a:gd name="connsiteY40" fmla="*/ 73237 h 150543"/>
                <a:gd name="connsiteX41" fmla="*/ 219203 w 227849"/>
                <a:gd name="connsiteY41" fmla="*/ 78832 h 150543"/>
                <a:gd name="connsiteX42" fmla="*/ 227849 w 227849"/>
                <a:gd name="connsiteY42" fmla="*/ 86969 h 150543"/>
                <a:gd name="connsiteX43" fmla="*/ 219712 w 227849"/>
                <a:gd name="connsiteY43" fmla="*/ 93581 h 15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7849" h="150543">
                  <a:moveTo>
                    <a:pt x="219712" y="93581"/>
                  </a:moveTo>
                  <a:lnTo>
                    <a:pt x="199877" y="92564"/>
                  </a:lnTo>
                  <a:lnTo>
                    <a:pt x="195808" y="95615"/>
                  </a:lnTo>
                  <a:lnTo>
                    <a:pt x="203437" y="105787"/>
                  </a:lnTo>
                  <a:lnTo>
                    <a:pt x="213609" y="126131"/>
                  </a:lnTo>
                  <a:lnTo>
                    <a:pt x="192757" y="127657"/>
                  </a:lnTo>
                  <a:lnTo>
                    <a:pt x="186145" y="134777"/>
                  </a:lnTo>
                  <a:lnTo>
                    <a:pt x="187671" y="150543"/>
                  </a:lnTo>
                  <a:lnTo>
                    <a:pt x="176990" y="147492"/>
                  </a:lnTo>
                  <a:lnTo>
                    <a:pt x="155121" y="149018"/>
                  </a:lnTo>
                  <a:lnTo>
                    <a:pt x="147492" y="141389"/>
                  </a:lnTo>
                  <a:lnTo>
                    <a:pt x="138845" y="146983"/>
                  </a:lnTo>
                  <a:lnTo>
                    <a:pt x="129183" y="142406"/>
                  </a:lnTo>
                  <a:lnTo>
                    <a:pt x="109347" y="141897"/>
                  </a:lnTo>
                  <a:lnTo>
                    <a:pt x="80357" y="134268"/>
                  </a:lnTo>
                  <a:lnTo>
                    <a:pt x="55437" y="131726"/>
                  </a:lnTo>
                  <a:lnTo>
                    <a:pt x="36110" y="132743"/>
                  </a:lnTo>
                  <a:lnTo>
                    <a:pt x="23904" y="140880"/>
                  </a:lnTo>
                  <a:lnTo>
                    <a:pt x="12206" y="142406"/>
                  </a:lnTo>
                  <a:lnTo>
                    <a:pt x="9663" y="128165"/>
                  </a:lnTo>
                  <a:lnTo>
                    <a:pt x="0" y="113925"/>
                  </a:lnTo>
                  <a:lnTo>
                    <a:pt x="14240" y="107313"/>
                  </a:lnTo>
                  <a:lnTo>
                    <a:pt x="12206" y="95107"/>
                  </a:lnTo>
                  <a:lnTo>
                    <a:pt x="3560" y="83409"/>
                  </a:lnTo>
                  <a:lnTo>
                    <a:pt x="508" y="69677"/>
                  </a:lnTo>
                  <a:lnTo>
                    <a:pt x="24412" y="69677"/>
                  </a:lnTo>
                  <a:lnTo>
                    <a:pt x="48825" y="57980"/>
                  </a:lnTo>
                  <a:lnTo>
                    <a:pt x="51368" y="40687"/>
                  </a:lnTo>
                  <a:lnTo>
                    <a:pt x="69677" y="30516"/>
                  </a:lnTo>
                  <a:lnTo>
                    <a:pt x="64591" y="16784"/>
                  </a:lnTo>
                  <a:lnTo>
                    <a:pt x="78323" y="11698"/>
                  </a:lnTo>
                  <a:lnTo>
                    <a:pt x="101719" y="0"/>
                  </a:lnTo>
                  <a:lnTo>
                    <a:pt x="128674" y="7629"/>
                  </a:lnTo>
                  <a:lnTo>
                    <a:pt x="133251" y="15258"/>
                  </a:lnTo>
                  <a:lnTo>
                    <a:pt x="145457" y="11698"/>
                  </a:lnTo>
                  <a:lnTo>
                    <a:pt x="169870" y="18818"/>
                  </a:lnTo>
                  <a:lnTo>
                    <a:pt x="175465" y="33567"/>
                  </a:lnTo>
                  <a:lnTo>
                    <a:pt x="171904" y="41705"/>
                  </a:lnTo>
                  <a:lnTo>
                    <a:pt x="191231" y="62048"/>
                  </a:lnTo>
                  <a:lnTo>
                    <a:pt x="201911" y="67643"/>
                  </a:lnTo>
                  <a:lnTo>
                    <a:pt x="201911" y="73237"/>
                  </a:lnTo>
                  <a:lnTo>
                    <a:pt x="219203" y="78832"/>
                  </a:lnTo>
                  <a:lnTo>
                    <a:pt x="227849" y="86969"/>
                  </a:lnTo>
                  <a:lnTo>
                    <a:pt x="219712" y="9358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C8B6C400-E092-512B-6FA0-DB2A3D145777}"/>
                </a:ext>
              </a:extLst>
            </p:cNvPr>
            <p:cNvSpPr/>
            <p:nvPr/>
          </p:nvSpPr>
          <p:spPr>
            <a:xfrm>
              <a:off x="3482341" y="3197590"/>
              <a:ext cx="41704" cy="85443"/>
            </a:xfrm>
            <a:custGeom>
              <a:avLst/>
              <a:gdLst>
                <a:gd name="connsiteX0" fmla="*/ 8646 w 41704"/>
                <a:gd name="connsiteY0" fmla="*/ 85444 h 85443"/>
                <a:gd name="connsiteX1" fmla="*/ 0 w 41704"/>
                <a:gd name="connsiteY1" fmla="*/ 85444 h 85443"/>
                <a:gd name="connsiteX2" fmla="*/ 6612 w 41704"/>
                <a:gd name="connsiteY2" fmla="*/ 48825 h 85443"/>
                <a:gd name="connsiteX3" fmla="*/ 10172 w 41704"/>
                <a:gd name="connsiteY3" fmla="*/ 22887 h 85443"/>
                <a:gd name="connsiteX4" fmla="*/ 10680 w 41704"/>
                <a:gd name="connsiteY4" fmla="*/ 17801 h 85443"/>
                <a:gd name="connsiteX5" fmla="*/ 14241 w 41704"/>
                <a:gd name="connsiteY5" fmla="*/ 16275 h 85443"/>
                <a:gd name="connsiteX6" fmla="*/ 18818 w 41704"/>
                <a:gd name="connsiteY6" fmla="*/ 20344 h 85443"/>
                <a:gd name="connsiteX7" fmla="*/ 31533 w 41704"/>
                <a:gd name="connsiteY7" fmla="*/ 509 h 85443"/>
                <a:gd name="connsiteX8" fmla="*/ 37127 w 41704"/>
                <a:gd name="connsiteY8" fmla="*/ 0 h 85443"/>
                <a:gd name="connsiteX9" fmla="*/ 36619 w 41704"/>
                <a:gd name="connsiteY9" fmla="*/ 5086 h 85443"/>
                <a:gd name="connsiteX10" fmla="*/ 41705 w 41704"/>
                <a:gd name="connsiteY10" fmla="*/ 5086 h 85443"/>
                <a:gd name="connsiteX11" fmla="*/ 40179 w 41704"/>
                <a:gd name="connsiteY11" fmla="*/ 14241 h 85443"/>
                <a:gd name="connsiteX12" fmla="*/ 33567 w 41704"/>
                <a:gd name="connsiteY12" fmla="*/ 27973 h 85443"/>
                <a:gd name="connsiteX13" fmla="*/ 35601 w 41704"/>
                <a:gd name="connsiteY13" fmla="*/ 33059 h 85443"/>
                <a:gd name="connsiteX14" fmla="*/ 31024 w 41704"/>
                <a:gd name="connsiteY14" fmla="*/ 44756 h 85443"/>
                <a:gd name="connsiteX15" fmla="*/ 32550 w 41704"/>
                <a:gd name="connsiteY15" fmla="*/ 47808 h 85443"/>
                <a:gd name="connsiteX16" fmla="*/ 27464 w 41704"/>
                <a:gd name="connsiteY16" fmla="*/ 64591 h 85443"/>
                <a:gd name="connsiteX17" fmla="*/ 20852 w 41704"/>
                <a:gd name="connsiteY17" fmla="*/ 73237 h 85443"/>
                <a:gd name="connsiteX18" fmla="*/ 15258 w 41704"/>
                <a:gd name="connsiteY18" fmla="*/ 74255 h 85443"/>
                <a:gd name="connsiteX19" fmla="*/ 8646 w 41704"/>
                <a:gd name="connsiteY19" fmla="*/ 85444 h 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704" h="85443">
                  <a:moveTo>
                    <a:pt x="8646" y="85444"/>
                  </a:moveTo>
                  <a:lnTo>
                    <a:pt x="0" y="85444"/>
                  </a:lnTo>
                  <a:lnTo>
                    <a:pt x="6612" y="48825"/>
                  </a:lnTo>
                  <a:lnTo>
                    <a:pt x="10172" y="22887"/>
                  </a:lnTo>
                  <a:lnTo>
                    <a:pt x="10680" y="17801"/>
                  </a:lnTo>
                  <a:lnTo>
                    <a:pt x="14241" y="16275"/>
                  </a:lnTo>
                  <a:lnTo>
                    <a:pt x="18818" y="20344"/>
                  </a:lnTo>
                  <a:lnTo>
                    <a:pt x="31533" y="509"/>
                  </a:lnTo>
                  <a:lnTo>
                    <a:pt x="37127" y="0"/>
                  </a:lnTo>
                  <a:lnTo>
                    <a:pt x="36619" y="5086"/>
                  </a:lnTo>
                  <a:lnTo>
                    <a:pt x="41705" y="5086"/>
                  </a:lnTo>
                  <a:lnTo>
                    <a:pt x="40179" y="14241"/>
                  </a:lnTo>
                  <a:lnTo>
                    <a:pt x="33567" y="27973"/>
                  </a:lnTo>
                  <a:lnTo>
                    <a:pt x="35601" y="33059"/>
                  </a:lnTo>
                  <a:lnTo>
                    <a:pt x="31024" y="44756"/>
                  </a:lnTo>
                  <a:lnTo>
                    <a:pt x="32550" y="47808"/>
                  </a:lnTo>
                  <a:lnTo>
                    <a:pt x="27464" y="64591"/>
                  </a:lnTo>
                  <a:lnTo>
                    <a:pt x="20852" y="73237"/>
                  </a:lnTo>
                  <a:lnTo>
                    <a:pt x="15258" y="74255"/>
                  </a:lnTo>
                  <a:lnTo>
                    <a:pt x="8646" y="8544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9">
              <a:extLst>
                <a:ext uri="{FF2B5EF4-FFF2-40B4-BE49-F238E27FC236}">
                  <a16:creationId xmlns:a16="http://schemas.microsoft.com/office/drawing/2014/main" id="{7835F897-5382-9A9D-FA49-8DA08A62BF1D}"/>
                </a:ext>
              </a:extLst>
            </p:cNvPr>
            <p:cNvSpPr/>
            <p:nvPr/>
          </p:nvSpPr>
          <p:spPr>
            <a:xfrm>
              <a:off x="4032638" y="4120686"/>
              <a:ext cx="360592" cy="428235"/>
            </a:xfrm>
            <a:custGeom>
              <a:avLst/>
              <a:gdLst>
                <a:gd name="connsiteX0" fmla="*/ 346860 w 360592"/>
                <a:gd name="connsiteY0" fmla="*/ 340249 h 428235"/>
                <a:gd name="connsiteX1" fmla="*/ 345335 w 360592"/>
                <a:gd name="connsiteY1" fmla="*/ 330077 h 428235"/>
                <a:gd name="connsiteX2" fmla="*/ 317871 w 360592"/>
                <a:gd name="connsiteY2" fmla="*/ 313293 h 428235"/>
                <a:gd name="connsiteX3" fmla="*/ 291424 w 360592"/>
                <a:gd name="connsiteY3" fmla="*/ 312785 h 428235"/>
                <a:gd name="connsiteX4" fmla="*/ 242599 w 360592"/>
                <a:gd name="connsiteY4" fmla="*/ 322448 h 428235"/>
                <a:gd name="connsiteX5" fmla="*/ 231919 w 360592"/>
                <a:gd name="connsiteY5" fmla="*/ 350929 h 428235"/>
                <a:gd name="connsiteX6" fmla="*/ 232935 w 360592"/>
                <a:gd name="connsiteY6" fmla="*/ 368730 h 428235"/>
                <a:gd name="connsiteX7" fmla="*/ 225307 w 360592"/>
                <a:gd name="connsiteY7" fmla="*/ 407891 h 428235"/>
                <a:gd name="connsiteX8" fmla="*/ 220221 w 360592"/>
                <a:gd name="connsiteY8" fmla="*/ 400771 h 428235"/>
                <a:gd name="connsiteX9" fmla="*/ 187671 w 360592"/>
                <a:gd name="connsiteY9" fmla="*/ 399245 h 428235"/>
                <a:gd name="connsiteX10" fmla="*/ 179533 w 360592"/>
                <a:gd name="connsiteY10" fmla="*/ 425692 h 428235"/>
                <a:gd name="connsiteX11" fmla="*/ 160716 w 360592"/>
                <a:gd name="connsiteY11" fmla="*/ 402297 h 428235"/>
                <a:gd name="connsiteX12" fmla="*/ 122571 w 360592"/>
                <a:gd name="connsiteY12" fmla="*/ 394159 h 428235"/>
                <a:gd name="connsiteX13" fmla="*/ 102227 w 360592"/>
                <a:gd name="connsiteY13" fmla="*/ 423658 h 428235"/>
                <a:gd name="connsiteX14" fmla="*/ 82392 w 360592"/>
                <a:gd name="connsiteY14" fmla="*/ 428235 h 428235"/>
                <a:gd name="connsiteX15" fmla="*/ 66626 w 360592"/>
                <a:gd name="connsiteY15" fmla="*/ 382970 h 428235"/>
                <a:gd name="connsiteX16" fmla="*/ 47808 w 360592"/>
                <a:gd name="connsiteY16" fmla="*/ 346352 h 428235"/>
                <a:gd name="connsiteX17" fmla="*/ 53402 w 360592"/>
                <a:gd name="connsiteY17" fmla="*/ 314819 h 428235"/>
                <a:gd name="connsiteX18" fmla="*/ 37127 w 360592"/>
                <a:gd name="connsiteY18" fmla="*/ 301087 h 428235"/>
                <a:gd name="connsiteX19" fmla="*/ 31024 w 360592"/>
                <a:gd name="connsiteY19" fmla="*/ 277692 h 428235"/>
                <a:gd name="connsiteX20" fmla="*/ 14749 w 360592"/>
                <a:gd name="connsiteY20" fmla="*/ 255314 h 428235"/>
                <a:gd name="connsiteX21" fmla="*/ 29498 w 360592"/>
                <a:gd name="connsiteY21" fmla="*/ 220221 h 428235"/>
                <a:gd name="connsiteX22" fmla="*/ 14749 w 360592"/>
                <a:gd name="connsiteY22" fmla="*/ 192757 h 428235"/>
                <a:gd name="connsiteX23" fmla="*/ 20344 w 360592"/>
                <a:gd name="connsiteY23" fmla="*/ 181568 h 428235"/>
                <a:gd name="connsiteX24" fmla="*/ 14241 w 360592"/>
                <a:gd name="connsiteY24" fmla="*/ 169361 h 428235"/>
                <a:gd name="connsiteX25" fmla="*/ 23904 w 360592"/>
                <a:gd name="connsiteY25" fmla="*/ 153086 h 428235"/>
                <a:gd name="connsiteX26" fmla="*/ 22378 w 360592"/>
                <a:gd name="connsiteY26" fmla="*/ 125622 h 428235"/>
                <a:gd name="connsiteX27" fmla="*/ 22378 w 360592"/>
                <a:gd name="connsiteY27" fmla="*/ 102227 h 428235"/>
                <a:gd name="connsiteX28" fmla="*/ 27973 w 360592"/>
                <a:gd name="connsiteY28" fmla="*/ 91547 h 428235"/>
                <a:gd name="connsiteX29" fmla="*/ 0 w 360592"/>
                <a:gd name="connsiteY29" fmla="*/ 38653 h 428235"/>
                <a:gd name="connsiteX30" fmla="*/ 21361 w 360592"/>
                <a:gd name="connsiteY30" fmla="*/ 41705 h 428235"/>
                <a:gd name="connsiteX31" fmla="*/ 36110 w 360592"/>
                <a:gd name="connsiteY31" fmla="*/ 40687 h 428235"/>
                <a:gd name="connsiteX32" fmla="*/ 41705 w 360592"/>
                <a:gd name="connsiteY32" fmla="*/ 31024 h 428235"/>
                <a:gd name="connsiteX33" fmla="*/ 66117 w 360592"/>
                <a:gd name="connsiteY33" fmla="*/ 17801 h 428235"/>
                <a:gd name="connsiteX34" fmla="*/ 80866 w 360592"/>
                <a:gd name="connsiteY34" fmla="*/ 5594 h 428235"/>
                <a:gd name="connsiteX35" fmla="*/ 117994 w 360592"/>
                <a:gd name="connsiteY35" fmla="*/ 0 h 428235"/>
                <a:gd name="connsiteX36" fmla="*/ 115959 w 360592"/>
                <a:gd name="connsiteY36" fmla="*/ 24412 h 428235"/>
                <a:gd name="connsiteX37" fmla="*/ 120537 w 360592"/>
                <a:gd name="connsiteY37" fmla="*/ 37127 h 428235"/>
                <a:gd name="connsiteX38" fmla="*/ 119011 w 360592"/>
                <a:gd name="connsiteY38" fmla="*/ 58997 h 428235"/>
                <a:gd name="connsiteX39" fmla="*/ 152069 w 360592"/>
                <a:gd name="connsiteY39" fmla="*/ 87986 h 428235"/>
                <a:gd name="connsiteX40" fmla="*/ 184619 w 360592"/>
                <a:gd name="connsiteY40" fmla="*/ 93581 h 428235"/>
                <a:gd name="connsiteX41" fmla="*/ 196317 w 360592"/>
                <a:gd name="connsiteY41" fmla="*/ 105787 h 428235"/>
                <a:gd name="connsiteX42" fmla="*/ 216152 w 360592"/>
                <a:gd name="connsiteY42" fmla="*/ 112399 h 428235"/>
                <a:gd name="connsiteX43" fmla="*/ 228867 w 360592"/>
                <a:gd name="connsiteY43" fmla="*/ 121554 h 428235"/>
                <a:gd name="connsiteX44" fmla="*/ 246668 w 360592"/>
                <a:gd name="connsiteY44" fmla="*/ 121554 h 428235"/>
                <a:gd name="connsiteX45" fmla="*/ 263960 w 360592"/>
                <a:gd name="connsiteY45" fmla="*/ 131217 h 428235"/>
                <a:gd name="connsiteX46" fmla="*/ 266503 w 360592"/>
                <a:gd name="connsiteY46" fmla="*/ 150035 h 428235"/>
                <a:gd name="connsiteX47" fmla="*/ 272606 w 360592"/>
                <a:gd name="connsiteY47" fmla="*/ 159698 h 428235"/>
                <a:gd name="connsiteX48" fmla="*/ 274132 w 360592"/>
                <a:gd name="connsiteY48" fmla="*/ 173430 h 428235"/>
                <a:gd name="connsiteX49" fmla="*/ 265486 w 360592"/>
                <a:gd name="connsiteY49" fmla="*/ 173939 h 428235"/>
                <a:gd name="connsiteX50" fmla="*/ 279726 w 360592"/>
                <a:gd name="connsiteY50" fmla="*/ 212083 h 428235"/>
                <a:gd name="connsiteX51" fmla="*/ 334146 w 360592"/>
                <a:gd name="connsiteY51" fmla="*/ 213609 h 428235"/>
                <a:gd name="connsiteX52" fmla="*/ 331603 w 360592"/>
                <a:gd name="connsiteY52" fmla="*/ 232427 h 428235"/>
                <a:gd name="connsiteX53" fmla="*/ 335671 w 360592"/>
                <a:gd name="connsiteY53" fmla="*/ 245142 h 428235"/>
                <a:gd name="connsiteX54" fmla="*/ 351946 w 360592"/>
                <a:gd name="connsiteY54" fmla="*/ 254296 h 428235"/>
                <a:gd name="connsiteX55" fmla="*/ 360592 w 360592"/>
                <a:gd name="connsiteY55" fmla="*/ 274640 h 428235"/>
                <a:gd name="connsiteX56" fmla="*/ 357541 w 360592"/>
                <a:gd name="connsiteY56" fmla="*/ 300578 h 428235"/>
                <a:gd name="connsiteX57" fmla="*/ 350929 w 360592"/>
                <a:gd name="connsiteY57" fmla="*/ 314819 h 428235"/>
                <a:gd name="connsiteX58" fmla="*/ 354998 w 360592"/>
                <a:gd name="connsiteY58" fmla="*/ 333128 h 428235"/>
                <a:gd name="connsiteX59" fmla="*/ 346860 w 360592"/>
                <a:gd name="connsiteY59" fmla="*/ 340249 h 42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60592" h="428235">
                  <a:moveTo>
                    <a:pt x="346860" y="340249"/>
                  </a:moveTo>
                  <a:lnTo>
                    <a:pt x="345335" y="330077"/>
                  </a:lnTo>
                  <a:lnTo>
                    <a:pt x="317871" y="313293"/>
                  </a:lnTo>
                  <a:lnTo>
                    <a:pt x="291424" y="312785"/>
                  </a:lnTo>
                  <a:lnTo>
                    <a:pt x="242599" y="322448"/>
                  </a:lnTo>
                  <a:lnTo>
                    <a:pt x="231919" y="350929"/>
                  </a:lnTo>
                  <a:lnTo>
                    <a:pt x="232935" y="368730"/>
                  </a:lnTo>
                  <a:lnTo>
                    <a:pt x="225307" y="407891"/>
                  </a:lnTo>
                  <a:lnTo>
                    <a:pt x="220221" y="400771"/>
                  </a:lnTo>
                  <a:lnTo>
                    <a:pt x="187671" y="399245"/>
                  </a:lnTo>
                  <a:lnTo>
                    <a:pt x="179533" y="425692"/>
                  </a:lnTo>
                  <a:lnTo>
                    <a:pt x="160716" y="402297"/>
                  </a:lnTo>
                  <a:lnTo>
                    <a:pt x="122571" y="394159"/>
                  </a:lnTo>
                  <a:lnTo>
                    <a:pt x="102227" y="423658"/>
                  </a:lnTo>
                  <a:lnTo>
                    <a:pt x="82392" y="428235"/>
                  </a:lnTo>
                  <a:lnTo>
                    <a:pt x="66626" y="382970"/>
                  </a:lnTo>
                  <a:lnTo>
                    <a:pt x="47808" y="346352"/>
                  </a:lnTo>
                  <a:lnTo>
                    <a:pt x="53402" y="314819"/>
                  </a:lnTo>
                  <a:lnTo>
                    <a:pt x="37127" y="301087"/>
                  </a:lnTo>
                  <a:lnTo>
                    <a:pt x="31024" y="277692"/>
                  </a:lnTo>
                  <a:lnTo>
                    <a:pt x="14749" y="255314"/>
                  </a:lnTo>
                  <a:lnTo>
                    <a:pt x="29498" y="220221"/>
                  </a:lnTo>
                  <a:lnTo>
                    <a:pt x="14749" y="192757"/>
                  </a:lnTo>
                  <a:lnTo>
                    <a:pt x="20344" y="181568"/>
                  </a:lnTo>
                  <a:lnTo>
                    <a:pt x="14241" y="169361"/>
                  </a:lnTo>
                  <a:lnTo>
                    <a:pt x="23904" y="153086"/>
                  </a:lnTo>
                  <a:lnTo>
                    <a:pt x="22378" y="125622"/>
                  </a:lnTo>
                  <a:lnTo>
                    <a:pt x="22378" y="102227"/>
                  </a:lnTo>
                  <a:lnTo>
                    <a:pt x="27973" y="91547"/>
                  </a:lnTo>
                  <a:lnTo>
                    <a:pt x="0" y="38653"/>
                  </a:lnTo>
                  <a:lnTo>
                    <a:pt x="21361" y="41705"/>
                  </a:lnTo>
                  <a:lnTo>
                    <a:pt x="36110" y="40687"/>
                  </a:lnTo>
                  <a:lnTo>
                    <a:pt x="41705" y="31024"/>
                  </a:lnTo>
                  <a:lnTo>
                    <a:pt x="66117" y="17801"/>
                  </a:lnTo>
                  <a:lnTo>
                    <a:pt x="80866" y="5594"/>
                  </a:lnTo>
                  <a:lnTo>
                    <a:pt x="117994" y="0"/>
                  </a:lnTo>
                  <a:lnTo>
                    <a:pt x="115959" y="24412"/>
                  </a:lnTo>
                  <a:lnTo>
                    <a:pt x="120537" y="37127"/>
                  </a:lnTo>
                  <a:lnTo>
                    <a:pt x="119011" y="58997"/>
                  </a:lnTo>
                  <a:lnTo>
                    <a:pt x="152069" y="87986"/>
                  </a:lnTo>
                  <a:lnTo>
                    <a:pt x="184619" y="93581"/>
                  </a:lnTo>
                  <a:lnTo>
                    <a:pt x="196317" y="105787"/>
                  </a:lnTo>
                  <a:lnTo>
                    <a:pt x="216152" y="112399"/>
                  </a:lnTo>
                  <a:lnTo>
                    <a:pt x="228867" y="121554"/>
                  </a:lnTo>
                  <a:lnTo>
                    <a:pt x="246668" y="121554"/>
                  </a:lnTo>
                  <a:lnTo>
                    <a:pt x="263960" y="131217"/>
                  </a:lnTo>
                  <a:lnTo>
                    <a:pt x="266503" y="150035"/>
                  </a:lnTo>
                  <a:lnTo>
                    <a:pt x="272606" y="159698"/>
                  </a:lnTo>
                  <a:lnTo>
                    <a:pt x="274132" y="173430"/>
                  </a:lnTo>
                  <a:lnTo>
                    <a:pt x="265486" y="173939"/>
                  </a:lnTo>
                  <a:lnTo>
                    <a:pt x="279726" y="212083"/>
                  </a:lnTo>
                  <a:lnTo>
                    <a:pt x="334146" y="213609"/>
                  </a:lnTo>
                  <a:lnTo>
                    <a:pt x="331603" y="232427"/>
                  </a:lnTo>
                  <a:lnTo>
                    <a:pt x="335671" y="245142"/>
                  </a:lnTo>
                  <a:lnTo>
                    <a:pt x="351946" y="254296"/>
                  </a:lnTo>
                  <a:lnTo>
                    <a:pt x="360592" y="274640"/>
                  </a:lnTo>
                  <a:lnTo>
                    <a:pt x="357541" y="300578"/>
                  </a:lnTo>
                  <a:lnTo>
                    <a:pt x="350929" y="314819"/>
                  </a:lnTo>
                  <a:lnTo>
                    <a:pt x="354998" y="333128"/>
                  </a:lnTo>
                  <a:lnTo>
                    <a:pt x="346860" y="34024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B00BA384-F3BD-85A2-7BFE-74097C31A0AF}"/>
                </a:ext>
              </a:extLst>
            </p:cNvPr>
            <p:cNvSpPr/>
            <p:nvPr/>
          </p:nvSpPr>
          <p:spPr>
            <a:xfrm>
              <a:off x="3898879" y="3630911"/>
              <a:ext cx="1129076" cy="1273516"/>
            </a:xfrm>
            <a:custGeom>
              <a:avLst/>
              <a:gdLst>
                <a:gd name="connsiteX0" fmla="*/ 497404 w 1129076"/>
                <a:gd name="connsiteY0" fmla="*/ 108839 h 1273516"/>
                <a:gd name="connsiteX1" fmla="*/ 513170 w 1129076"/>
                <a:gd name="connsiteY1" fmla="*/ 111890 h 1273516"/>
                <a:gd name="connsiteX2" fmla="*/ 516222 w 1129076"/>
                <a:gd name="connsiteY2" fmla="*/ 104770 h 1273516"/>
                <a:gd name="connsiteX3" fmla="*/ 511136 w 1129076"/>
                <a:gd name="connsiteY3" fmla="*/ 98667 h 1273516"/>
                <a:gd name="connsiteX4" fmla="*/ 514187 w 1129076"/>
                <a:gd name="connsiteY4" fmla="*/ 89004 h 1273516"/>
                <a:gd name="connsiteX5" fmla="*/ 525885 w 1129076"/>
                <a:gd name="connsiteY5" fmla="*/ 92055 h 1273516"/>
                <a:gd name="connsiteX6" fmla="*/ 539617 w 1129076"/>
                <a:gd name="connsiteY6" fmla="*/ 88495 h 1273516"/>
                <a:gd name="connsiteX7" fmla="*/ 555892 w 1129076"/>
                <a:gd name="connsiteY7" fmla="*/ 95615 h 1273516"/>
                <a:gd name="connsiteX8" fmla="*/ 568607 w 1129076"/>
                <a:gd name="connsiteY8" fmla="*/ 102227 h 1273516"/>
                <a:gd name="connsiteX9" fmla="*/ 577253 w 1129076"/>
                <a:gd name="connsiteY9" fmla="*/ 93581 h 1273516"/>
                <a:gd name="connsiteX10" fmla="*/ 583865 w 1129076"/>
                <a:gd name="connsiteY10" fmla="*/ 94598 h 1273516"/>
                <a:gd name="connsiteX11" fmla="*/ 587933 w 1129076"/>
                <a:gd name="connsiteY11" fmla="*/ 103753 h 1273516"/>
                <a:gd name="connsiteX12" fmla="*/ 601665 w 1129076"/>
                <a:gd name="connsiteY12" fmla="*/ 101719 h 1273516"/>
                <a:gd name="connsiteX13" fmla="*/ 612854 w 1129076"/>
                <a:gd name="connsiteY13" fmla="*/ 89004 h 1273516"/>
                <a:gd name="connsiteX14" fmla="*/ 622009 w 1129076"/>
                <a:gd name="connsiteY14" fmla="*/ 65100 h 1273516"/>
                <a:gd name="connsiteX15" fmla="*/ 639301 w 1129076"/>
                <a:gd name="connsiteY15" fmla="*/ 35093 h 1273516"/>
                <a:gd name="connsiteX16" fmla="*/ 649473 w 1129076"/>
                <a:gd name="connsiteY16" fmla="*/ 33567 h 1273516"/>
                <a:gd name="connsiteX17" fmla="*/ 656085 w 1129076"/>
                <a:gd name="connsiteY17" fmla="*/ 51876 h 1273516"/>
                <a:gd name="connsiteX18" fmla="*/ 671343 w 1129076"/>
                <a:gd name="connsiteY18" fmla="*/ 108839 h 1273516"/>
                <a:gd name="connsiteX19" fmla="*/ 687109 w 1129076"/>
                <a:gd name="connsiteY19" fmla="*/ 114433 h 1273516"/>
                <a:gd name="connsiteX20" fmla="*/ 687618 w 1129076"/>
                <a:gd name="connsiteY20" fmla="*/ 136811 h 1273516"/>
                <a:gd name="connsiteX21" fmla="*/ 665748 w 1129076"/>
                <a:gd name="connsiteY21" fmla="*/ 163767 h 1273516"/>
                <a:gd name="connsiteX22" fmla="*/ 674394 w 1129076"/>
                <a:gd name="connsiteY22" fmla="*/ 173430 h 1273516"/>
                <a:gd name="connsiteX23" fmla="*/ 725762 w 1129076"/>
                <a:gd name="connsiteY23" fmla="*/ 178516 h 1273516"/>
                <a:gd name="connsiteX24" fmla="*/ 726779 w 1129076"/>
                <a:gd name="connsiteY24" fmla="*/ 211574 h 1273516"/>
                <a:gd name="connsiteX25" fmla="*/ 748649 w 1129076"/>
                <a:gd name="connsiteY25" fmla="*/ 190214 h 1273516"/>
                <a:gd name="connsiteX26" fmla="*/ 784759 w 1129076"/>
                <a:gd name="connsiteY26" fmla="*/ 201911 h 1273516"/>
                <a:gd name="connsiteX27" fmla="*/ 833075 w 1129076"/>
                <a:gd name="connsiteY27" fmla="*/ 221746 h 1273516"/>
                <a:gd name="connsiteX28" fmla="*/ 847316 w 1129076"/>
                <a:gd name="connsiteY28" fmla="*/ 240564 h 1273516"/>
                <a:gd name="connsiteX29" fmla="*/ 842738 w 1129076"/>
                <a:gd name="connsiteY29" fmla="*/ 258874 h 1273516"/>
                <a:gd name="connsiteX30" fmla="*/ 876305 w 1129076"/>
                <a:gd name="connsiteY30" fmla="*/ 248702 h 1273516"/>
                <a:gd name="connsiteX31" fmla="*/ 932251 w 1129076"/>
                <a:gd name="connsiteY31" fmla="*/ 265994 h 1273516"/>
                <a:gd name="connsiteX32" fmla="*/ 975481 w 1129076"/>
                <a:gd name="connsiteY32" fmla="*/ 264977 h 1273516"/>
                <a:gd name="connsiteX33" fmla="*/ 1018203 w 1129076"/>
                <a:gd name="connsiteY33" fmla="*/ 291932 h 1273516"/>
                <a:gd name="connsiteX34" fmla="*/ 1055839 w 1129076"/>
                <a:gd name="connsiteY34" fmla="*/ 328551 h 1273516"/>
                <a:gd name="connsiteX35" fmla="*/ 1078217 w 1129076"/>
                <a:gd name="connsiteY35" fmla="*/ 337705 h 1273516"/>
                <a:gd name="connsiteX36" fmla="*/ 1102629 w 1129076"/>
                <a:gd name="connsiteY36" fmla="*/ 339231 h 1273516"/>
                <a:gd name="connsiteX37" fmla="*/ 1113310 w 1129076"/>
                <a:gd name="connsiteY37" fmla="*/ 349403 h 1273516"/>
                <a:gd name="connsiteX38" fmla="*/ 1123482 w 1129076"/>
                <a:gd name="connsiteY38" fmla="*/ 391108 h 1273516"/>
                <a:gd name="connsiteX39" fmla="*/ 1129076 w 1129076"/>
                <a:gd name="connsiteY39" fmla="*/ 410943 h 1273516"/>
                <a:gd name="connsiteX40" fmla="*/ 1118396 w 1129076"/>
                <a:gd name="connsiteY40" fmla="*/ 464854 h 1273516"/>
                <a:gd name="connsiteX41" fmla="*/ 1104664 w 1129076"/>
                <a:gd name="connsiteY41" fmla="*/ 486215 h 1273516"/>
                <a:gd name="connsiteX42" fmla="*/ 1065502 w 1129076"/>
                <a:gd name="connsiteY42" fmla="*/ 531479 h 1273516"/>
                <a:gd name="connsiteX43" fmla="*/ 1048210 w 1129076"/>
                <a:gd name="connsiteY43" fmla="*/ 568607 h 1273516"/>
                <a:gd name="connsiteX44" fmla="*/ 1027866 w 1129076"/>
                <a:gd name="connsiteY44" fmla="*/ 596579 h 1273516"/>
                <a:gd name="connsiteX45" fmla="*/ 1020746 w 1129076"/>
                <a:gd name="connsiteY45" fmla="*/ 597597 h 1273516"/>
                <a:gd name="connsiteX46" fmla="*/ 1014134 w 1129076"/>
                <a:gd name="connsiteY46" fmla="*/ 621500 h 1273516"/>
                <a:gd name="connsiteX47" fmla="*/ 1018711 w 1129076"/>
                <a:gd name="connsiteY47" fmla="*/ 682532 h 1273516"/>
                <a:gd name="connsiteX48" fmla="*/ 1013117 w 1129076"/>
                <a:gd name="connsiteY48" fmla="*/ 732882 h 1273516"/>
                <a:gd name="connsiteX49" fmla="*/ 1011591 w 1129076"/>
                <a:gd name="connsiteY49" fmla="*/ 754243 h 1273516"/>
                <a:gd name="connsiteX50" fmla="*/ 1003454 w 1129076"/>
                <a:gd name="connsiteY50" fmla="*/ 767466 h 1273516"/>
                <a:gd name="connsiteX51" fmla="*/ 1000911 w 1129076"/>
                <a:gd name="connsiteY51" fmla="*/ 811205 h 1273516"/>
                <a:gd name="connsiteX52" fmla="*/ 974464 w 1129076"/>
                <a:gd name="connsiteY52" fmla="*/ 853419 h 1273516"/>
                <a:gd name="connsiteX53" fmla="*/ 971921 w 1129076"/>
                <a:gd name="connsiteY53" fmla="*/ 887494 h 1273516"/>
                <a:gd name="connsiteX54" fmla="*/ 950051 w 1129076"/>
                <a:gd name="connsiteY54" fmla="*/ 901226 h 1273516"/>
                <a:gd name="connsiteX55" fmla="*/ 944457 w 1129076"/>
                <a:gd name="connsiteY55" fmla="*/ 921061 h 1273516"/>
                <a:gd name="connsiteX56" fmla="*/ 913941 w 1129076"/>
                <a:gd name="connsiteY56" fmla="*/ 921061 h 1273516"/>
                <a:gd name="connsiteX57" fmla="*/ 870711 w 1129076"/>
                <a:gd name="connsiteY57" fmla="*/ 933268 h 1273516"/>
                <a:gd name="connsiteX58" fmla="*/ 851893 w 1129076"/>
                <a:gd name="connsiteY58" fmla="*/ 948017 h 1273516"/>
                <a:gd name="connsiteX59" fmla="*/ 821377 w 1129076"/>
                <a:gd name="connsiteY59" fmla="*/ 957680 h 1273516"/>
                <a:gd name="connsiteX60" fmla="*/ 790353 w 1129076"/>
                <a:gd name="connsiteY60" fmla="*/ 983618 h 1273516"/>
                <a:gd name="connsiteX61" fmla="*/ 769501 w 1129076"/>
                <a:gd name="connsiteY61" fmla="*/ 1016168 h 1273516"/>
                <a:gd name="connsiteX62" fmla="*/ 767975 w 1129076"/>
                <a:gd name="connsiteY62" fmla="*/ 1040581 h 1273516"/>
                <a:gd name="connsiteX63" fmla="*/ 774587 w 1129076"/>
                <a:gd name="connsiteY63" fmla="*/ 1058381 h 1273516"/>
                <a:gd name="connsiteX64" fmla="*/ 773061 w 1129076"/>
                <a:gd name="connsiteY64" fmla="*/ 1091440 h 1273516"/>
                <a:gd name="connsiteX65" fmla="*/ 768992 w 1129076"/>
                <a:gd name="connsiteY65" fmla="*/ 1107207 h 1273516"/>
                <a:gd name="connsiteX66" fmla="*/ 751700 w 1129076"/>
                <a:gd name="connsiteY66" fmla="*/ 1125516 h 1273516"/>
                <a:gd name="connsiteX67" fmla="*/ 728813 w 1129076"/>
                <a:gd name="connsiteY67" fmla="*/ 1182987 h 1273516"/>
                <a:gd name="connsiteX68" fmla="*/ 708470 w 1129076"/>
                <a:gd name="connsiteY68" fmla="*/ 1208416 h 1273516"/>
                <a:gd name="connsiteX69" fmla="*/ 692195 w 1129076"/>
                <a:gd name="connsiteY69" fmla="*/ 1224183 h 1273516"/>
                <a:gd name="connsiteX70" fmla="*/ 684566 w 1129076"/>
                <a:gd name="connsiteY70" fmla="*/ 1255207 h 1273516"/>
                <a:gd name="connsiteX71" fmla="*/ 669817 w 1129076"/>
                <a:gd name="connsiteY71" fmla="*/ 1273516 h 1273516"/>
                <a:gd name="connsiteX72" fmla="*/ 659136 w 1129076"/>
                <a:gd name="connsiteY72" fmla="*/ 1255207 h 1273516"/>
                <a:gd name="connsiteX73" fmla="*/ 668291 w 1129076"/>
                <a:gd name="connsiteY73" fmla="*/ 1239441 h 1273516"/>
                <a:gd name="connsiteX74" fmla="*/ 648964 w 1129076"/>
                <a:gd name="connsiteY74" fmla="*/ 1217571 h 1273516"/>
                <a:gd name="connsiteX75" fmla="*/ 624552 w 1129076"/>
                <a:gd name="connsiteY75" fmla="*/ 1199262 h 1273516"/>
                <a:gd name="connsiteX76" fmla="*/ 592511 w 1129076"/>
                <a:gd name="connsiteY76" fmla="*/ 1178410 h 1273516"/>
                <a:gd name="connsiteX77" fmla="*/ 582847 w 1129076"/>
                <a:gd name="connsiteY77" fmla="*/ 1179426 h 1273516"/>
                <a:gd name="connsiteX78" fmla="*/ 550806 w 1129076"/>
                <a:gd name="connsiteY78" fmla="*/ 1153997 h 1273516"/>
                <a:gd name="connsiteX79" fmla="*/ 533514 w 1129076"/>
                <a:gd name="connsiteY79" fmla="*/ 1157557 h 1273516"/>
                <a:gd name="connsiteX80" fmla="*/ 564030 w 1129076"/>
                <a:gd name="connsiteY80" fmla="*/ 1113309 h 1273516"/>
                <a:gd name="connsiteX81" fmla="*/ 590985 w 1129076"/>
                <a:gd name="connsiteY81" fmla="*/ 1081268 h 1273516"/>
                <a:gd name="connsiteX82" fmla="*/ 607768 w 1129076"/>
                <a:gd name="connsiteY82" fmla="*/ 1068045 h 1273516"/>
                <a:gd name="connsiteX83" fmla="*/ 629129 w 1129076"/>
                <a:gd name="connsiteY83" fmla="*/ 1050244 h 1273516"/>
                <a:gd name="connsiteX84" fmla="*/ 627095 w 1129076"/>
                <a:gd name="connsiteY84" fmla="*/ 1024306 h 1273516"/>
                <a:gd name="connsiteX85" fmla="*/ 610820 w 1129076"/>
                <a:gd name="connsiteY85" fmla="*/ 1004979 h 1273516"/>
                <a:gd name="connsiteX86" fmla="*/ 597597 w 1129076"/>
                <a:gd name="connsiteY86" fmla="*/ 1011591 h 1273516"/>
                <a:gd name="connsiteX87" fmla="*/ 601157 w 1129076"/>
                <a:gd name="connsiteY87" fmla="*/ 992773 h 1273516"/>
                <a:gd name="connsiteX88" fmla="*/ 602682 w 1129076"/>
                <a:gd name="connsiteY88" fmla="*/ 973446 h 1273516"/>
                <a:gd name="connsiteX89" fmla="*/ 601157 w 1129076"/>
                <a:gd name="connsiteY89" fmla="*/ 955137 h 1273516"/>
                <a:gd name="connsiteX90" fmla="*/ 590476 w 1129076"/>
                <a:gd name="connsiteY90" fmla="*/ 949543 h 1273516"/>
                <a:gd name="connsiteX91" fmla="*/ 580304 w 1129076"/>
                <a:gd name="connsiteY91" fmla="*/ 954629 h 1273516"/>
                <a:gd name="connsiteX92" fmla="*/ 569624 w 1129076"/>
                <a:gd name="connsiteY92" fmla="*/ 953103 h 1273516"/>
                <a:gd name="connsiteX93" fmla="*/ 565555 w 1129076"/>
                <a:gd name="connsiteY93" fmla="*/ 940897 h 1273516"/>
                <a:gd name="connsiteX94" fmla="*/ 559961 w 1129076"/>
                <a:gd name="connsiteY94" fmla="*/ 910890 h 1273516"/>
                <a:gd name="connsiteX95" fmla="*/ 553858 w 1129076"/>
                <a:gd name="connsiteY95" fmla="*/ 901226 h 1273516"/>
                <a:gd name="connsiteX96" fmla="*/ 534022 w 1129076"/>
                <a:gd name="connsiteY96" fmla="*/ 892072 h 1273516"/>
                <a:gd name="connsiteX97" fmla="*/ 522833 w 1129076"/>
                <a:gd name="connsiteY97" fmla="*/ 898684 h 1273516"/>
                <a:gd name="connsiteX98" fmla="*/ 492827 w 1129076"/>
                <a:gd name="connsiteY98" fmla="*/ 892072 h 1273516"/>
                <a:gd name="connsiteX99" fmla="*/ 490792 w 1129076"/>
                <a:gd name="connsiteY99" fmla="*/ 847824 h 1273516"/>
                <a:gd name="connsiteX100" fmla="*/ 480620 w 1129076"/>
                <a:gd name="connsiteY100" fmla="*/ 830023 h 1273516"/>
                <a:gd name="connsiteX101" fmla="*/ 488758 w 1129076"/>
                <a:gd name="connsiteY101" fmla="*/ 822903 h 1273516"/>
                <a:gd name="connsiteX102" fmla="*/ 484689 w 1129076"/>
                <a:gd name="connsiteY102" fmla="*/ 804594 h 1273516"/>
                <a:gd name="connsiteX103" fmla="*/ 491301 w 1129076"/>
                <a:gd name="connsiteY103" fmla="*/ 790353 h 1273516"/>
                <a:gd name="connsiteX104" fmla="*/ 494352 w 1129076"/>
                <a:gd name="connsiteY104" fmla="*/ 764415 h 1273516"/>
                <a:gd name="connsiteX105" fmla="*/ 485706 w 1129076"/>
                <a:gd name="connsiteY105" fmla="*/ 744071 h 1273516"/>
                <a:gd name="connsiteX106" fmla="*/ 469431 w 1129076"/>
                <a:gd name="connsiteY106" fmla="*/ 734917 h 1273516"/>
                <a:gd name="connsiteX107" fmla="*/ 465362 w 1129076"/>
                <a:gd name="connsiteY107" fmla="*/ 722202 h 1273516"/>
                <a:gd name="connsiteX108" fmla="*/ 467905 w 1129076"/>
                <a:gd name="connsiteY108" fmla="*/ 703384 h 1273516"/>
                <a:gd name="connsiteX109" fmla="*/ 413486 w 1129076"/>
                <a:gd name="connsiteY109" fmla="*/ 701858 h 1273516"/>
                <a:gd name="connsiteX110" fmla="*/ 399245 w 1129076"/>
                <a:gd name="connsiteY110" fmla="*/ 663714 h 1273516"/>
                <a:gd name="connsiteX111" fmla="*/ 407892 w 1129076"/>
                <a:gd name="connsiteY111" fmla="*/ 663205 h 1273516"/>
                <a:gd name="connsiteX112" fmla="*/ 406366 w 1129076"/>
                <a:gd name="connsiteY112" fmla="*/ 649473 h 1273516"/>
                <a:gd name="connsiteX113" fmla="*/ 400263 w 1129076"/>
                <a:gd name="connsiteY113" fmla="*/ 639810 h 1273516"/>
                <a:gd name="connsiteX114" fmla="*/ 397720 w 1129076"/>
                <a:gd name="connsiteY114" fmla="*/ 620992 h 1273516"/>
                <a:gd name="connsiteX115" fmla="*/ 380427 w 1129076"/>
                <a:gd name="connsiteY115" fmla="*/ 611329 h 1273516"/>
                <a:gd name="connsiteX116" fmla="*/ 362627 w 1129076"/>
                <a:gd name="connsiteY116" fmla="*/ 611329 h 1273516"/>
                <a:gd name="connsiteX117" fmla="*/ 349912 w 1129076"/>
                <a:gd name="connsiteY117" fmla="*/ 602174 h 1273516"/>
                <a:gd name="connsiteX118" fmla="*/ 330077 w 1129076"/>
                <a:gd name="connsiteY118" fmla="*/ 595562 h 1273516"/>
                <a:gd name="connsiteX119" fmla="*/ 318379 w 1129076"/>
                <a:gd name="connsiteY119" fmla="*/ 583356 h 1273516"/>
                <a:gd name="connsiteX120" fmla="*/ 285829 w 1129076"/>
                <a:gd name="connsiteY120" fmla="*/ 577761 h 1273516"/>
                <a:gd name="connsiteX121" fmla="*/ 252771 w 1129076"/>
                <a:gd name="connsiteY121" fmla="*/ 548771 h 1273516"/>
                <a:gd name="connsiteX122" fmla="*/ 254296 w 1129076"/>
                <a:gd name="connsiteY122" fmla="*/ 526902 h 1273516"/>
                <a:gd name="connsiteX123" fmla="*/ 249719 w 1129076"/>
                <a:gd name="connsiteY123" fmla="*/ 514187 h 1273516"/>
                <a:gd name="connsiteX124" fmla="*/ 251753 w 1129076"/>
                <a:gd name="connsiteY124" fmla="*/ 489775 h 1273516"/>
                <a:gd name="connsiteX125" fmla="*/ 214626 w 1129076"/>
                <a:gd name="connsiteY125" fmla="*/ 495369 h 1273516"/>
                <a:gd name="connsiteX126" fmla="*/ 199877 w 1129076"/>
                <a:gd name="connsiteY126" fmla="*/ 507576 h 1273516"/>
                <a:gd name="connsiteX127" fmla="*/ 175465 w 1129076"/>
                <a:gd name="connsiteY127" fmla="*/ 520799 h 1273516"/>
                <a:gd name="connsiteX128" fmla="*/ 169870 w 1129076"/>
                <a:gd name="connsiteY128" fmla="*/ 530462 h 1273516"/>
                <a:gd name="connsiteX129" fmla="*/ 155121 w 1129076"/>
                <a:gd name="connsiteY129" fmla="*/ 531479 h 1273516"/>
                <a:gd name="connsiteX130" fmla="*/ 133760 w 1129076"/>
                <a:gd name="connsiteY130" fmla="*/ 528428 h 1273516"/>
                <a:gd name="connsiteX131" fmla="*/ 117485 w 1129076"/>
                <a:gd name="connsiteY131" fmla="*/ 534022 h 1273516"/>
                <a:gd name="connsiteX132" fmla="*/ 104262 w 1129076"/>
                <a:gd name="connsiteY132" fmla="*/ 530462 h 1273516"/>
                <a:gd name="connsiteX133" fmla="*/ 103753 w 1129076"/>
                <a:gd name="connsiteY133" fmla="*/ 481129 h 1273516"/>
                <a:gd name="connsiteX134" fmla="*/ 81375 w 1129076"/>
                <a:gd name="connsiteY134" fmla="*/ 499947 h 1273516"/>
                <a:gd name="connsiteX135" fmla="*/ 55945 w 1129076"/>
                <a:gd name="connsiteY135" fmla="*/ 499438 h 1273516"/>
                <a:gd name="connsiteX136" fmla="*/ 44248 w 1129076"/>
                <a:gd name="connsiteY136" fmla="*/ 481637 h 1273516"/>
                <a:gd name="connsiteX137" fmla="*/ 24921 w 1129076"/>
                <a:gd name="connsiteY137" fmla="*/ 480111 h 1273516"/>
                <a:gd name="connsiteX138" fmla="*/ 30007 w 1129076"/>
                <a:gd name="connsiteY138" fmla="*/ 465871 h 1273516"/>
                <a:gd name="connsiteX139" fmla="*/ 13223 w 1129076"/>
                <a:gd name="connsiteY139" fmla="*/ 446036 h 1273516"/>
                <a:gd name="connsiteX140" fmla="*/ 0 w 1129076"/>
                <a:gd name="connsiteY140" fmla="*/ 416537 h 1273516"/>
                <a:gd name="connsiteX141" fmla="*/ 7629 w 1129076"/>
                <a:gd name="connsiteY141" fmla="*/ 410943 h 1273516"/>
                <a:gd name="connsiteX142" fmla="*/ 6612 w 1129076"/>
                <a:gd name="connsiteY142" fmla="*/ 396702 h 1273516"/>
                <a:gd name="connsiteX143" fmla="*/ 23904 w 1129076"/>
                <a:gd name="connsiteY143" fmla="*/ 387548 h 1273516"/>
                <a:gd name="connsiteX144" fmla="*/ 20344 w 1129076"/>
                <a:gd name="connsiteY144" fmla="*/ 369747 h 1273516"/>
                <a:gd name="connsiteX145" fmla="*/ 27464 w 1129076"/>
                <a:gd name="connsiteY145" fmla="*/ 358558 h 1273516"/>
                <a:gd name="connsiteX146" fmla="*/ 28990 w 1129076"/>
                <a:gd name="connsiteY146" fmla="*/ 343300 h 1273516"/>
                <a:gd name="connsiteX147" fmla="*/ 61031 w 1129076"/>
                <a:gd name="connsiteY147" fmla="*/ 320922 h 1273516"/>
                <a:gd name="connsiteX148" fmla="*/ 84426 w 1129076"/>
                <a:gd name="connsiteY148" fmla="*/ 314819 h 1273516"/>
                <a:gd name="connsiteX149" fmla="*/ 88495 w 1129076"/>
                <a:gd name="connsiteY149" fmla="*/ 309733 h 1273516"/>
                <a:gd name="connsiteX150" fmla="*/ 114433 w 1129076"/>
                <a:gd name="connsiteY150" fmla="*/ 311259 h 1273516"/>
                <a:gd name="connsiteX151" fmla="*/ 125622 w 1129076"/>
                <a:gd name="connsiteY151" fmla="*/ 221746 h 1273516"/>
                <a:gd name="connsiteX152" fmla="*/ 126131 w 1129076"/>
                <a:gd name="connsiteY152" fmla="*/ 207506 h 1273516"/>
                <a:gd name="connsiteX153" fmla="*/ 121554 w 1129076"/>
                <a:gd name="connsiteY153" fmla="*/ 189196 h 1273516"/>
                <a:gd name="connsiteX154" fmla="*/ 108330 w 1129076"/>
                <a:gd name="connsiteY154" fmla="*/ 176990 h 1273516"/>
                <a:gd name="connsiteX155" fmla="*/ 108839 w 1129076"/>
                <a:gd name="connsiteY155" fmla="*/ 153086 h 1273516"/>
                <a:gd name="connsiteX156" fmla="*/ 125114 w 1129076"/>
                <a:gd name="connsiteY156" fmla="*/ 148000 h 1273516"/>
                <a:gd name="connsiteX157" fmla="*/ 130708 w 1129076"/>
                <a:gd name="connsiteY157" fmla="*/ 151561 h 1273516"/>
                <a:gd name="connsiteX158" fmla="*/ 131726 w 1129076"/>
                <a:gd name="connsiteY158" fmla="*/ 138846 h 1273516"/>
                <a:gd name="connsiteX159" fmla="*/ 114942 w 1129076"/>
                <a:gd name="connsiteY159" fmla="*/ 135286 h 1273516"/>
                <a:gd name="connsiteX160" fmla="*/ 114942 w 1129076"/>
                <a:gd name="connsiteY160" fmla="*/ 114942 h 1273516"/>
                <a:gd name="connsiteX161" fmla="*/ 170887 w 1129076"/>
                <a:gd name="connsiteY161" fmla="*/ 115959 h 1273516"/>
                <a:gd name="connsiteX162" fmla="*/ 180550 w 1129076"/>
                <a:gd name="connsiteY162" fmla="*/ 104262 h 1273516"/>
                <a:gd name="connsiteX163" fmla="*/ 188688 w 1129076"/>
                <a:gd name="connsiteY163" fmla="*/ 114942 h 1273516"/>
                <a:gd name="connsiteX164" fmla="*/ 193774 w 1129076"/>
                <a:gd name="connsiteY164" fmla="*/ 134268 h 1273516"/>
                <a:gd name="connsiteX165" fmla="*/ 199368 w 1129076"/>
                <a:gd name="connsiteY165" fmla="*/ 130200 h 1273516"/>
                <a:gd name="connsiteX166" fmla="*/ 215135 w 1129076"/>
                <a:gd name="connsiteY166" fmla="*/ 147492 h 1273516"/>
                <a:gd name="connsiteX167" fmla="*/ 237513 w 1129076"/>
                <a:gd name="connsiteY167" fmla="*/ 145457 h 1273516"/>
                <a:gd name="connsiteX168" fmla="*/ 243107 w 1129076"/>
                <a:gd name="connsiteY168" fmla="*/ 135286 h 1273516"/>
                <a:gd name="connsiteX169" fmla="*/ 264468 w 1129076"/>
                <a:gd name="connsiteY169" fmla="*/ 127657 h 1273516"/>
                <a:gd name="connsiteX170" fmla="*/ 276675 w 1129076"/>
                <a:gd name="connsiteY170" fmla="*/ 122062 h 1273516"/>
                <a:gd name="connsiteX171" fmla="*/ 280235 w 1129076"/>
                <a:gd name="connsiteY171" fmla="*/ 108330 h 1273516"/>
                <a:gd name="connsiteX172" fmla="*/ 301087 w 1129076"/>
                <a:gd name="connsiteY172" fmla="*/ 99176 h 1273516"/>
                <a:gd name="connsiteX173" fmla="*/ 299561 w 1129076"/>
                <a:gd name="connsiteY173" fmla="*/ 92055 h 1273516"/>
                <a:gd name="connsiteX174" fmla="*/ 275149 w 1129076"/>
                <a:gd name="connsiteY174" fmla="*/ 89512 h 1273516"/>
                <a:gd name="connsiteX175" fmla="*/ 271589 w 1129076"/>
                <a:gd name="connsiteY175" fmla="*/ 68660 h 1273516"/>
                <a:gd name="connsiteX176" fmla="*/ 273114 w 1129076"/>
                <a:gd name="connsiteY176" fmla="*/ 46790 h 1273516"/>
                <a:gd name="connsiteX177" fmla="*/ 260400 w 1129076"/>
                <a:gd name="connsiteY177" fmla="*/ 38653 h 1273516"/>
                <a:gd name="connsiteX178" fmla="*/ 265994 w 1129076"/>
                <a:gd name="connsiteY178" fmla="*/ 35601 h 1273516"/>
                <a:gd name="connsiteX179" fmla="*/ 286846 w 1129076"/>
                <a:gd name="connsiteY179" fmla="*/ 39670 h 1273516"/>
                <a:gd name="connsiteX180" fmla="*/ 309733 w 1129076"/>
                <a:gd name="connsiteY180" fmla="*/ 47808 h 1273516"/>
                <a:gd name="connsiteX181" fmla="*/ 318379 w 1129076"/>
                <a:gd name="connsiteY181" fmla="*/ 40179 h 1273516"/>
                <a:gd name="connsiteX182" fmla="*/ 339231 w 1129076"/>
                <a:gd name="connsiteY182" fmla="*/ 35093 h 1273516"/>
                <a:gd name="connsiteX183" fmla="*/ 371781 w 1129076"/>
                <a:gd name="connsiteY183" fmla="*/ 22887 h 1273516"/>
                <a:gd name="connsiteX184" fmla="*/ 382462 w 1129076"/>
                <a:gd name="connsiteY184" fmla="*/ 10172 h 1273516"/>
                <a:gd name="connsiteX185" fmla="*/ 378902 w 1129076"/>
                <a:gd name="connsiteY185" fmla="*/ 1017 h 1273516"/>
                <a:gd name="connsiteX186" fmla="*/ 394159 w 1129076"/>
                <a:gd name="connsiteY186" fmla="*/ 0 h 1273516"/>
                <a:gd name="connsiteX187" fmla="*/ 400263 w 1129076"/>
                <a:gd name="connsiteY187" fmla="*/ 7120 h 1273516"/>
                <a:gd name="connsiteX188" fmla="*/ 396194 w 1129076"/>
                <a:gd name="connsiteY188" fmla="*/ 21869 h 1273516"/>
                <a:gd name="connsiteX189" fmla="*/ 406366 w 1129076"/>
                <a:gd name="connsiteY189" fmla="*/ 26447 h 1273516"/>
                <a:gd name="connsiteX190" fmla="*/ 412469 w 1129076"/>
                <a:gd name="connsiteY190" fmla="*/ 41705 h 1273516"/>
                <a:gd name="connsiteX191" fmla="*/ 404331 w 1129076"/>
                <a:gd name="connsiteY191" fmla="*/ 53402 h 1273516"/>
                <a:gd name="connsiteX192" fmla="*/ 399245 w 1129076"/>
                <a:gd name="connsiteY192" fmla="*/ 80866 h 1273516"/>
                <a:gd name="connsiteX193" fmla="*/ 406366 w 1129076"/>
                <a:gd name="connsiteY193" fmla="*/ 97650 h 1273516"/>
                <a:gd name="connsiteX194" fmla="*/ 407892 w 1129076"/>
                <a:gd name="connsiteY194" fmla="*/ 112908 h 1273516"/>
                <a:gd name="connsiteX195" fmla="*/ 425692 w 1129076"/>
                <a:gd name="connsiteY195" fmla="*/ 128165 h 1273516"/>
                <a:gd name="connsiteX196" fmla="*/ 439933 w 1129076"/>
                <a:gd name="connsiteY196" fmla="*/ 129691 h 1273516"/>
                <a:gd name="connsiteX197" fmla="*/ 442984 w 1129076"/>
                <a:gd name="connsiteY197" fmla="*/ 123079 h 1273516"/>
                <a:gd name="connsiteX198" fmla="*/ 452139 w 1129076"/>
                <a:gd name="connsiteY198" fmla="*/ 121554 h 1273516"/>
                <a:gd name="connsiteX199" fmla="*/ 465362 w 1129076"/>
                <a:gd name="connsiteY199" fmla="*/ 115959 h 1273516"/>
                <a:gd name="connsiteX200" fmla="*/ 474517 w 1129076"/>
                <a:gd name="connsiteY200" fmla="*/ 107313 h 1273516"/>
                <a:gd name="connsiteX201" fmla="*/ 490792 w 1129076"/>
                <a:gd name="connsiteY201" fmla="*/ 110365 h 1273516"/>
                <a:gd name="connsiteX202" fmla="*/ 497404 w 1129076"/>
                <a:gd name="connsiteY202" fmla="*/ 108839 h 127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</a:cxnLst>
              <a:rect l="l" t="t" r="r" b="b"/>
              <a:pathLst>
                <a:path w="1129076" h="1273516">
                  <a:moveTo>
                    <a:pt x="497404" y="108839"/>
                  </a:moveTo>
                  <a:lnTo>
                    <a:pt x="513170" y="111890"/>
                  </a:lnTo>
                  <a:lnTo>
                    <a:pt x="516222" y="104770"/>
                  </a:lnTo>
                  <a:lnTo>
                    <a:pt x="511136" y="98667"/>
                  </a:lnTo>
                  <a:lnTo>
                    <a:pt x="514187" y="89004"/>
                  </a:lnTo>
                  <a:lnTo>
                    <a:pt x="525885" y="92055"/>
                  </a:lnTo>
                  <a:lnTo>
                    <a:pt x="539617" y="88495"/>
                  </a:lnTo>
                  <a:lnTo>
                    <a:pt x="555892" y="95615"/>
                  </a:lnTo>
                  <a:lnTo>
                    <a:pt x="568607" y="102227"/>
                  </a:lnTo>
                  <a:lnTo>
                    <a:pt x="577253" y="93581"/>
                  </a:lnTo>
                  <a:lnTo>
                    <a:pt x="583865" y="94598"/>
                  </a:lnTo>
                  <a:lnTo>
                    <a:pt x="587933" y="103753"/>
                  </a:lnTo>
                  <a:lnTo>
                    <a:pt x="601665" y="101719"/>
                  </a:lnTo>
                  <a:lnTo>
                    <a:pt x="612854" y="89004"/>
                  </a:lnTo>
                  <a:lnTo>
                    <a:pt x="622009" y="65100"/>
                  </a:lnTo>
                  <a:lnTo>
                    <a:pt x="639301" y="35093"/>
                  </a:lnTo>
                  <a:lnTo>
                    <a:pt x="649473" y="33567"/>
                  </a:lnTo>
                  <a:lnTo>
                    <a:pt x="656085" y="51876"/>
                  </a:lnTo>
                  <a:lnTo>
                    <a:pt x="671343" y="108839"/>
                  </a:lnTo>
                  <a:lnTo>
                    <a:pt x="687109" y="114433"/>
                  </a:lnTo>
                  <a:lnTo>
                    <a:pt x="687618" y="136811"/>
                  </a:lnTo>
                  <a:lnTo>
                    <a:pt x="665748" y="163767"/>
                  </a:lnTo>
                  <a:lnTo>
                    <a:pt x="674394" y="173430"/>
                  </a:lnTo>
                  <a:lnTo>
                    <a:pt x="725762" y="178516"/>
                  </a:lnTo>
                  <a:lnTo>
                    <a:pt x="726779" y="211574"/>
                  </a:lnTo>
                  <a:lnTo>
                    <a:pt x="748649" y="190214"/>
                  </a:lnTo>
                  <a:lnTo>
                    <a:pt x="784759" y="201911"/>
                  </a:lnTo>
                  <a:lnTo>
                    <a:pt x="833075" y="221746"/>
                  </a:lnTo>
                  <a:lnTo>
                    <a:pt x="847316" y="240564"/>
                  </a:lnTo>
                  <a:lnTo>
                    <a:pt x="842738" y="258874"/>
                  </a:lnTo>
                  <a:lnTo>
                    <a:pt x="876305" y="248702"/>
                  </a:lnTo>
                  <a:lnTo>
                    <a:pt x="932251" y="265994"/>
                  </a:lnTo>
                  <a:lnTo>
                    <a:pt x="975481" y="264977"/>
                  </a:lnTo>
                  <a:lnTo>
                    <a:pt x="1018203" y="291932"/>
                  </a:lnTo>
                  <a:lnTo>
                    <a:pt x="1055839" y="328551"/>
                  </a:lnTo>
                  <a:lnTo>
                    <a:pt x="1078217" y="337705"/>
                  </a:lnTo>
                  <a:lnTo>
                    <a:pt x="1102629" y="339231"/>
                  </a:lnTo>
                  <a:lnTo>
                    <a:pt x="1113310" y="349403"/>
                  </a:lnTo>
                  <a:lnTo>
                    <a:pt x="1123482" y="391108"/>
                  </a:lnTo>
                  <a:lnTo>
                    <a:pt x="1129076" y="410943"/>
                  </a:lnTo>
                  <a:lnTo>
                    <a:pt x="1118396" y="464854"/>
                  </a:lnTo>
                  <a:lnTo>
                    <a:pt x="1104664" y="486215"/>
                  </a:lnTo>
                  <a:lnTo>
                    <a:pt x="1065502" y="531479"/>
                  </a:lnTo>
                  <a:lnTo>
                    <a:pt x="1048210" y="568607"/>
                  </a:lnTo>
                  <a:lnTo>
                    <a:pt x="1027866" y="596579"/>
                  </a:lnTo>
                  <a:lnTo>
                    <a:pt x="1020746" y="597597"/>
                  </a:lnTo>
                  <a:lnTo>
                    <a:pt x="1014134" y="621500"/>
                  </a:lnTo>
                  <a:lnTo>
                    <a:pt x="1018711" y="682532"/>
                  </a:lnTo>
                  <a:lnTo>
                    <a:pt x="1013117" y="732882"/>
                  </a:lnTo>
                  <a:lnTo>
                    <a:pt x="1011591" y="754243"/>
                  </a:lnTo>
                  <a:lnTo>
                    <a:pt x="1003454" y="767466"/>
                  </a:lnTo>
                  <a:lnTo>
                    <a:pt x="1000911" y="811205"/>
                  </a:lnTo>
                  <a:lnTo>
                    <a:pt x="974464" y="853419"/>
                  </a:lnTo>
                  <a:lnTo>
                    <a:pt x="971921" y="887494"/>
                  </a:lnTo>
                  <a:lnTo>
                    <a:pt x="950051" y="901226"/>
                  </a:lnTo>
                  <a:lnTo>
                    <a:pt x="944457" y="921061"/>
                  </a:lnTo>
                  <a:lnTo>
                    <a:pt x="913941" y="921061"/>
                  </a:lnTo>
                  <a:lnTo>
                    <a:pt x="870711" y="933268"/>
                  </a:lnTo>
                  <a:lnTo>
                    <a:pt x="851893" y="948017"/>
                  </a:lnTo>
                  <a:lnTo>
                    <a:pt x="821377" y="957680"/>
                  </a:lnTo>
                  <a:lnTo>
                    <a:pt x="790353" y="983618"/>
                  </a:lnTo>
                  <a:lnTo>
                    <a:pt x="769501" y="1016168"/>
                  </a:lnTo>
                  <a:lnTo>
                    <a:pt x="767975" y="1040581"/>
                  </a:lnTo>
                  <a:lnTo>
                    <a:pt x="774587" y="1058381"/>
                  </a:lnTo>
                  <a:lnTo>
                    <a:pt x="773061" y="1091440"/>
                  </a:lnTo>
                  <a:lnTo>
                    <a:pt x="768992" y="1107207"/>
                  </a:lnTo>
                  <a:lnTo>
                    <a:pt x="751700" y="1125516"/>
                  </a:lnTo>
                  <a:lnTo>
                    <a:pt x="728813" y="1182987"/>
                  </a:lnTo>
                  <a:lnTo>
                    <a:pt x="708470" y="1208416"/>
                  </a:lnTo>
                  <a:lnTo>
                    <a:pt x="692195" y="1224183"/>
                  </a:lnTo>
                  <a:lnTo>
                    <a:pt x="684566" y="1255207"/>
                  </a:lnTo>
                  <a:lnTo>
                    <a:pt x="669817" y="1273516"/>
                  </a:lnTo>
                  <a:lnTo>
                    <a:pt x="659136" y="1255207"/>
                  </a:lnTo>
                  <a:lnTo>
                    <a:pt x="668291" y="1239441"/>
                  </a:lnTo>
                  <a:lnTo>
                    <a:pt x="648964" y="1217571"/>
                  </a:lnTo>
                  <a:lnTo>
                    <a:pt x="624552" y="1199262"/>
                  </a:lnTo>
                  <a:lnTo>
                    <a:pt x="592511" y="1178410"/>
                  </a:lnTo>
                  <a:lnTo>
                    <a:pt x="582847" y="1179426"/>
                  </a:lnTo>
                  <a:lnTo>
                    <a:pt x="550806" y="1153997"/>
                  </a:lnTo>
                  <a:lnTo>
                    <a:pt x="533514" y="1157557"/>
                  </a:lnTo>
                  <a:lnTo>
                    <a:pt x="564030" y="1113309"/>
                  </a:lnTo>
                  <a:lnTo>
                    <a:pt x="590985" y="1081268"/>
                  </a:lnTo>
                  <a:lnTo>
                    <a:pt x="607768" y="1068045"/>
                  </a:lnTo>
                  <a:lnTo>
                    <a:pt x="629129" y="1050244"/>
                  </a:lnTo>
                  <a:lnTo>
                    <a:pt x="627095" y="1024306"/>
                  </a:lnTo>
                  <a:lnTo>
                    <a:pt x="610820" y="1004979"/>
                  </a:lnTo>
                  <a:lnTo>
                    <a:pt x="597597" y="1011591"/>
                  </a:lnTo>
                  <a:lnTo>
                    <a:pt x="601157" y="992773"/>
                  </a:lnTo>
                  <a:lnTo>
                    <a:pt x="602682" y="973446"/>
                  </a:lnTo>
                  <a:lnTo>
                    <a:pt x="601157" y="955137"/>
                  </a:lnTo>
                  <a:lnTo>
                    <a:pt x="590476" y="949543"/>
                  </a:lnTo>
                  <a:lnTo>
                    <a:pt x="580304" y="954629"/>
                  </a:lnTo>
                  <a:lnTo>
                    <a:pt x="569624" y="953103"/>
                  </a:lnTo>
                  <a:lnTo>
                    <a:pt x="565555" y="940897"/>
                  </a:lnTo>
                  <a:lnTo>
                    <a:pt x="559961" y="910890"/>
                  </a:lnTo>
                  <a:lnTo>
                    <a:pt x="553858" y="901226"/>
                  </a:lnTo>
                  <a:lnTo>
                    <a:pt x="534022" y="892072"/>
                  </a:lnTo>
                  <a:lnTo>
                    <a:pt x="522833" y="898684"/>
                  </a:lnTo>
                  <a:lnTo>
                    <a:pt x="492827" y="892072"/>
                  </a:lnTo>
                  <a:lnTo>
                    <a:pt x="490792" y="847824"/>
                  </a:lnTo>
                  <a:lnTo>
                    <a:pt x="480620" y="830023"/>
                  </a:lnTo>
                  <a:lnTo>
                    <a:pt x="488758" y="822903"/>
                  </a:lnTo>
                  <a:lnTo>
                    <a:pt x="484689" y="804594"/>
                  </a:lnTo>
                  <a:lnTo>
                    <a:pt x="491301" y="790353"/>
                  </a:lnTo>
                  <a:lnTo>
                    <a:pt x="494352" y="764415"/>
                  </a:lnTo>
                  <a:lnTo>
                    <a:pt x="485706" y="744071"/>
                  </a:lnTo>
                  <a:lnTo>
                    <a:pt x="469431" y="734917"/>
                  </a:lnTo>
                  <a:lnTo>
                    <a:pt x="465362" y="722202"/>
                  </a:lnTo>
                  <a:lnTo>
                    <a:pt x="467905" y="703384"/>
                  </a:lnTo>
                  <a:lnTo>
                    <a:pt x="413486" y="701858"/>
                  </a:lnTo>
                  <a:lnTo>
                    <a:pt x="399245" y="663714"/>
                  </a:lnTo>
                  <a:lnTo>
                    <a:pt x="407892" y="663205"/>
                  </a:lnTo>
                  <a:lnTo>
                    <a:pt x="406366" y="649473"/>
                  </a:lnTo>
                  <a:lnTo>
                    <a:pt x="400263" y="639810"/>
                  </a:lnTo>
                  <a:lnTo>
                    <a:pt x="397720" y="620992"/>
                  </a:lnTo>
                  <a:lnTo>
                    <a:pt x="380427" y="611329"/>
                  </a:lnTo>
                  <a:lnTo>
                    <a:pt x="362627" y="611329"/>
                  </a:lnTo>
                  <a:lnTo>
                    <a:pt x="349912" y="602174"/>
                  </a:lnTo>
                  <a:lnTo>
                    <a:pt x="330077" y="595562"/>
                  </a:lnTo>
                  <a:lnTo>
                    <a:pt x="318379" y="583356"/>
                  </a:lnTo>
                  <a:lnTo>
                    <a:pt x="285829" y="577761"/>
                  </a:lnTo>
                  <a:lnTo>
                    <a:pt x="252771" y="548771"/>
                  </a:lnTo>
                  <a:lnTo>
                    <a:pt x="254296" y="526902"/>
                  </a:lnTo>
                  <a:lnTo>
                    <a:pt x="249719" y="514187"/>
                  </a:lnTo>
                  <a:lnTo>
                    <a:pt x="251753" y="489775"/>
                  </a:lnTo>
                  <a:lnTo>
                    <a:pt x="214626" y="495369"/>
                  </a:lnTo>
                  <a:lnTo>
                    <a:pt x="199877" y="507576"/>
                  </a:lnTo>
                  <a:lnTo>
                    <a:pt x="175465" y="520799"/>
                  </a:lnTo>
                  <a:lnTo>
                    <a:pt x="169870" y="530462"/>
                  </a:lnTo>
                  <a:lnTo>
                    <a:pt x="155121" y="531479"/>
                  </a:lnTo>
                  <a:lnTo>
                    <a:pt x="133760" y="528428"/>
                  </a:lnTo>
                  <a:lnTo>
                    <a:pt x="117485" y="534022"/>
                  </a:lnTo>
                  <a:lnTo>
                    <a:pt x="104262" y="530462"/>
                  </a:lnTo>
                  <a:lnTo>
                    <a:pt x="103753" y="481129"/>
                  </a:lnTo>
                  <a:lnTo>
                    <a:pt x="81375" y="499947"/>
                  </a:lnTo>
                  <a:lnTo>
                    <a:pt x="55945" y="499438"/>
                  </a:lnTo>
                  <a:lnTo>
                    <a:pt x="44248" y="481637"/>
                  </a:lnTo>
                  <a:lnTo>
                    <a:pt x="24921" y="480111"/>
                  </a:lnTo>
                  <a:lnTo>
                    <a:pt x="30007" y="465871"/>
                  </a:lnTo>
                  <a:lnTo>
                    <a:pt x="13223" y="446036"/>
                  </a:lnTo>
                  <a:lnTo>
                    <a:pt x="0" y="416537"/>
                  </a:lnTo>
                  <a:lnTo>
                    <a:pt x="7629" y="410943"/>
                  </a:lnTo>
                  <a:lnTo>
                    <a:pt x="6612" y="396702"/>
                  </a:lnTo>
                  <a:lnTo>
                    <a:pt x="23904" y="387548"/>
                  </a:lnTo>
                  <a:lnTo>
                    <a:pt x="20344" y="369747"/>
                  </a:lnTo>
                  <a:lnTo>
                    <a:pt x="27464" y="358558"/>
                  </a:lnTo>
                  <a:lnTo>
                    <a:pt x="28990" y="343300"/>
                  </a:lnTo>
                  <a:lnTo>
                    <a:pt x="61031" y="320922"/>
                  </a:lnTo>
                  <a:lnTo>
                    <a:pt x="84426" y="314819"/>
                  </a:lnTo>
                  <a:lnTo>
                    <a:pt x="88495" y="309733"/>
                  </a:lnTo>
                  <a:lnTo>
                    <a:pt x="114433" y="311259"/>
                  </a:lnTo>
                  <a:lnTo>
                    <a:pt x="125622" y="221746"/>
                  </a:lnTo>
                  <a:lnTo>
                    <a:pt x="126131" y="207506"/>
                  </a:lnTo>
                  <a:lnTo>
                    <a:pt x="121554" y="189196"/>
                  </a:lnTo>
                  <a:lnTo>
                    <a:pt x="108330" y="176990"/>
                  </a:lnTo>
                  <a:lnTo>
                    <a:pt x="108839" y="153086"/>
                  </a:lnTo>
                  <a:lnTo>
                    <a:pt x="125114" y="148000"/>
                  </a:lnTo>
                  <a:lnTo>
                    <a:pt x="130708" y="151561"/>
                  </a:lnTo>
                  <a:lnTo>
                    <a:pt x="131726" y="138846"/>
                  </a:lnTo>
                  <a:lnTo>
                    <a:pt x="114942" y="135286"/>
                  </a:lnTo>
                  <a:lnTo>
                    <a:pt x="114942" y="114942"/>
                  </a:lnTo>
                  <a:lnTo>
                    <a:pt x="170887" y="115959"/>
                  </a:lnTo>
                  <a:lnTo>
                    <a:pt x="180550" y="104262"/>
                  </a:lnTo>
                  <a:lnTo>
                    <a:pt x="188688" y="114942"/>
                  </a:lnTo>
                  <a:lnTo>
                    <a:pt x="193774" y="134268"/>
                  </a:lnTo>
                  <a:lnTo>
                    <a:pt x="199368" y="130200"/>
                  </a:lnTo>
                  <a:lnTo>
                    <a:pt x="215135" y="147492"/>
                  </a:lnTo>
                  <a:lnTo>
                    <a:pt x="237513" y="145457"/>
                  </a:lnTo>
                  <a:lnTo>
                    <a:pt x="243107" y="135286"/>
                  </a:lnTo>
                  <a:lnTo>
                    <a:pt x="264468" y="127657"/>
                  </a:lnTo>
                  <a:lnTo>
                    <a:pt x="276675" y="122062"/>
                  </a:lnTo>
                  <a:lnTo>
                    <a:pt x="280235" y="108330"/>
                  </a:lnTo>
                  <a:lnTo>
                    <a:pt x="301087" y="99176"/>
                  </a:lnTo>
                  <a:lnTo>
                    <a:pt x="299561" y="92055"/>
                  </a:lnTo>
                  <a:lnTo>
                    <a:pt x="275149" y="89512"/>
                  </a:lnTo>
                  <a:lnTo>
                    <a:pt x="271589" y="68660"/>
                  </a:lnTo>
                  <a:lnTo>
                    <a:pt x="273114" y="46790"/>
                  </a:lnTo>
                  <a:lnTo>
                    <a:pt x="260400" y="38653"/>
                  </a:lnTo>
                  <a:lnTo>
                    <a:pt x="265994" y="35601"/>
                  </a:lnTo>
                  <a:lnTo>
                    <a:pt x="286846" y="39670"/>
                  </a:lnTo>
                  <a:lnTo>
                    <a:pt x="309733" y="47808"/>
                  </a:lnTo>
                  <a:lnTo>
                    <a:pt x="318379" y="40179"/>
                  </a:lnTo>
                  <a:lnTo>
                    <a:pt x="339231" y="35093"/>
                  </a:lnTo>
                  <a:lnTo>
                    <a:pt x="371781" y="22887"/>
                  </a:lnTo>
                  <a:lnTo>
                    <a:pt x="382462" y="10172"/>
                  </a:lnTo>
                  <a:lnTo>
                    <a:pt x="378902" y="1017"/>
                  </a:lnTo>
                  <a:lnTo>
                    <a:pt x="394159" y="0"/>
                  </a:lnTo>
                  <a:lnTo>
                    <a:pt x="400263" y="7120"/>
                  </a:lnTo>
                  <a:lnTo>
                    <a:pt x="396194" y="21869"/>
                  </a:lnTo>
                  <a:lnTo>
                    <a:pt x="406366" y="26447"/>
                  </a:lnTo>
                  <a:lnTo>
                    <a:pt x="412469" y="41705"/>
                  </a:lnTo>
                  <a:lnTo>
                    <a:pt x="404331" y="53402"/>
                  </a:lnTo>
                  <a:lnTo>
                    <a:pt x="399245" y="80866"/>
                  </a:lnTo>
                  <a:lnTo>
                    <a:pt x="406366" y="97650"/>
                  </a:lnTo>
                  <a:lnTo>
                    <a:pt x="407892" y="112908"/>
                  </a:lnTo>
                  <a:lnTo>
                    <a:pt x="425692" y="128165"/>
                  </a:lnTo>
                  <a:lnTo>
                    <a:pt x="439933" y="129691"/>
                  </a:lnTo>
                  <a:lnTo>
                    <a:pt x="442984" y="123079"/>
                  </a:lnTo>
                  <a:lnTo>
                    <a:pt x="452139" y="121554"/>
                  </a:lnTo>
                  <a:lnTo>
                    <a:pt x="465362" y="115959"/>
                  </a:lnTo>
                  <a:lnTo>
                    <a:pt x="474517" y="107313"/>
                  </a:lnTo>
                  <a:lnTo>
                    <a:pt x="490792" y="110365"/>
                  </a:lnTo>
                  <a:lnTo>
                    <a:pt x="497404" y="10883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2CAE943F-31A7-9A39-81CD-E23CE4847A1A}"/>
                </a:ext>
              </a:extLst>
            </p:cNvPr>
            <p:cNvSpPr/>
            <p:nvPr/>
          </p:nvSpPr>
          <p:spPr>
            <a:xfrm>
              <a:off x="9315900" y="3623790"/>
              <a:ext cx="34584" cy="47299"/>
            </a:xfrm>
            <a:custGeom>
              <a:avLst/>
              <a:gdLst>
                <a:gd name="connsiteX0" fmla="*/ 0 w 34584"/>
                <a:gd name="connsiteY0" fmla="*/ 30516 h 47299"/>
                <a:gd name="connsiteX1" fmla="*/ 11189 w 34584"/>
                <a:gd name="connsiteY1" fmla="*/ 18309 h 47299"/>
                <a:gd name="connsiteX2" fmla="*/ 34585 w 34584"/>
                <a:gd name="connsiteY2" fmla="*/ 0 h 47299"/>
                <a:gd name="connsiteX3" fmla="*/ 34076 w 34584"/>
                <a:gd name="connsiteY3" fmla="*/ 16275 h 47299"/>
                <a:gd name="connsiteX4" fmla="*/ 33567 w 34584"/>
                <a:gd name="connsiteY4" fmla="*/ 37127 h 47299"/>
                <a:gd name="connsiteX5" fmla="*/ 19835 w 34584"/>
                <a:gd name="connsiteY5" fmla="*/ 36110 h 47299"/>
                <a:gd name="connsiteX6" fmla="*/ 14241 w 34584"/>
                <a:gd name="connsiteY6" fmla="*/ 47299 h 47299"/>
                <a:gd name="connsiteX7" fmla="*/ 0 w 34584"/>
                <a:gd name="connsiteY7" fmla="*/ 30516 h 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84" h="47299">
                  <a:moveTo>
                    <a:pt x="0" y="30516"/>
                  </a:moveTo>
                  <a:lnTo>
                    <a:pt x="11189" y="18309"/>
                  </a:lnTo>
                  <a:lnTo>
                    <a:pt x="34585" y="0"/>
                  </a:lnTo>
                  <a:lnTo>
                    <a:pt x="34076" y="16275"/>
                  </a:lnTo>
                  <a:lnTo>
                    <a:pt x="33567" y="37127"/>
                  </a:lnTo>
                  <a:lnTo>
                    <a:pt x="19835" y="36110"/>
                  </a:lnTo>
                  <a:lnTo>
                    <a:pt x="14241" y="47299"/>
                  </a:lnTo>
                  <a:lnTo>
                    <a:pt x="0" y="3051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0DDAA6C3-A188-9476-51BE-AE224C4EA134}"/>
                </a:ext>
              </a:extLst>
            </p:cNvPr>
            <p:cNvSpPr/>
            <p:nvPr/>
          </p:nvSpPr>
          <p:spPr>
            <a:xfrm>
              <a:off x="8504695" y="2878194"/>
              <a:ext cx="93072" cy="51367"/>
            </a:xfrm>
            <a:custGeom>
              <a:avLst/>
              <a:gdLst>
                <a:gd name="connsiteX0" fmla="*/ 77306 w 93072"/>
                <a:gd name="connsiteY0" fmla="*/ 16784 h 51367"/>
                <a:gd name="connsiteX1" fmla="*/ 90530 w 93072"/>
                <a:gd name="connsiteY1" fmla="*/ 27464 h 51367"/>
                <a:gd name="connsiteX2" fmla="*/ 93073 w 93072"/>
                <a:gd name="connsiteY2" fmla="*/ 47299 h 51367"/>
                <a:gd name="connsiteX3" fmla="*/ 70186 w 93072"/>
                <a:gd name="connsiteY3" fmla="*/ 48316 h 51367"/>
                <a:gd name="connsiteX4" fmla="*/ 46282 w 93072"/>
                <a:gd name="connsiteY4" fmla="*/ 46282 h 51367"/>
                <a:gd name="connsiteX5" fmla="*/ 30007 w 93072"/>
                <a:gd name="connsiteY5" fmla="*/ 51368 h 51367"/>
                <a:gd name="connsiteX6" fmla="*/ 2034 w 93072"/>
                <a:gd name="connsiteY6" fmla="*/ 38653 h 51367"/>
                <a:gd name="connsiteX7" fmla="*/ 0 w 93072"/>
                <a:gd name="connsiteY7" fmla="*/ 32550 h 51367"/>
                <a:gd name="connsiteX8" fmla="*/ 13223 w 93072"/>
                <a:gd name="connsiteY8" fmla="*/ 8137 h 51367"/>
                <a:gd name="connsiteX9" fmla="*/ 26447 w 93072"/>
                <a:gd name="connsiteY9" fmla="*/ 0 h 51367"/>
                <a:gd name="connsiteX10" fmla="*/ 48316 w 93072"/>
                <a:gd name="connsiteY10" fmla="*/ 7120 h 51367"/>
                <a:gd name="connsiteX11" fmla="*/ 63066 w 93072"/>
                <a:gd name="connsiteY11" fmla="*/ 8137 h 51367"/>
                <a:gd name="connsiteX12" fmla="*/ 77306 w 93072"/>
                <a:gd name="connsiteY12" fmla="*/ 16784 h 5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072" h="51367">
                  <a:moveTo>
                    <a:pt x="77306" y="16784"/>
                  </a:moveTo>
                  <a:lnTo>
                    <a:pt x="90530" y="27464"/>
                  </a:lnTo>
                  <a:lnTo>
                    <a:pt x="93073" y="47299"/>
                  </a:lnTo>
                  <a:lnTo>
                    <a:pt x="70186" y="48316"/>
                  </a:lnTo>
                  <a:lnTo>
                    <a:pt x="46282" y="46282"/>
                  </a:lnTo>
                  <a:lnTo>
                    <a:pt x="30007" y="51368"/>
                  </a:lnTo>
                  <a:lnTo>
                    <a:pt x="2034" y="38653"/>
                  </a:lnTo>
                  <a:lnTo>
                    <a:pt x="0" y="32550"/>
                  </a:lnTo>
                  <a:lnTo>
                    <a:pt x="13223" y="8137"/>
                  </a:lnTo>
                  <a:lnTo>
                    <a:pt x="26447" y="0"/>
                  </a:lnTo>
                  <a:lnTo>
                    <a:pt x="48316" y="7120"/>
                  </a:lnTo>
                  <a:lnTo>
                    <a:pt x="63066" y="8137"/>
                  </a:lnTo>
                  <a:lnTo>
                    <a:pt x="77306" y="1678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33">
              <a:extLst>
                <a:ext uri="{FF2B5EF4-FFF2-40B4-BE49-F238E27FC236}">
                  <a16:creationId xmlns:a16="http://schemas.microsoft.com/office/drawing/2014/main" id="{8D5A2D2B-E37A-BB84-F3DE-55B382CA8E8A}"/>
                </a:ext>
              </a:extLst>
            </p:cNvPr>
            <p:cNvSpPr/>
            <p:nvPr/>
          </p:nvSpPr>
          <p:spPr>
            <a:xfrm>
              <a:off x="6585266" y="4378542"/>
              <a:ext cx="272097" cy="299560"/>
            </a:xfrm>
            <a:custGeom>
              <a:avLst/>
              <a:gdLst>
                <a:gd name="connsiteX0" fmla="*/ 159698 w 272097"/>
                <a:gd name="connsiteY0" fmla="*/ 2543 h 299560"/>
                <a:gd name="connsiteX1" fmla="*/ 169362 w 272097"/>
                <a:gd name="connsiteY1" fmla="*/ 28481 h 299560"/>
                <a:gd name="connsiteX2" fmla="*/ 174956 w 272097"/>
                <a:gd name="connsiteY2" fmla="*/ 34584 h 299560"/>
                <a:gd name="connsiteX3" fmla="*/ 183093 w 272097"/>
                <a:gd name="connsiteY3" fmla="*/ 53402 h 299560"/>
                <a:gd name="connsiteX4" fmla="*/ 214118 w 272097"/>
                <a:gd name="connsiteY4" fmla="*/ 89004 h 299560"/>
                <a:gd name="connsiteX5" fmla="*/ 225815 w 272097"/>
                <a:gd name="connsiteY5" fmla="*/ 92564 h 299560"/>
                <a:gd name="connsiteX6" fmla="*/ 225307 w 272097"/>
                <a:gd name="connsiteY6" fmla="*/ 104262 h 299560"/>
                <a:gd name="connsiteX7" fmla="*/ 232936 w 272097"/>
                <a:gd name="connsiteY7" fmla="*/ 125114 h 299560"/>
                <a:gd name="connsiteX8" fmla="*/ 254805 w 272097"/>
                <a:gd name="connsiteY8" fmla="*/ 130200 h 299560"/>
                <a:gd name="connsiteX9" fmla="*/ 272097 w 272097"/>
                <a:gd name="connsiteY9" fmla="*/ 144949 h 299560"/>
                <a:gd name="connsiteX10" fmla="*/ 230901 w 272097"/>
                <a:gd name="connsiteY10" fmla="*/ 168853 h 299560"/>
                <a:gd name="connsiteX11" fmla="*/ 204455 w 272097"/>
                <a:gd name="connsiteY11" fmla="*/ 193265 h 299560"/>
                <a:gd name="connsiteX12" fmla="*/ 194283 w 272097"/>
                <a:gd name="connsiteY12" fmla="*/ 215135 h 299560"/>
                <a:gd name="connsiteX13" fmla="*/ 185128 w 272097"/>
                <a:gd name="connsiteY13" fmla="*/ 227341 h 299560"/>
                <a:gd name="connsiteX14" fmla="*/ 169870 w 272097"/>
                <a:gd name="connsiteY14" fmla="*/ 229884 h 299560"/>
                <a:gd name="connsiteX15" fmla="*/ 163767 w 272097"/>
                <a:gd name="connsiteY15" fmla="*/ 245650 h 299560"/>
                <a:gd name="connsiteX16" fmla="*/ 160716 w 272097"/>
                <a:gd name="connsiteY16" fmla="*/ 255822 h 299560"/>
                <a:gd name="connsiteX17" fmla="*/ 142406 w 272097"/>
                <a:gd name="connsiteY17" fmla="*/ 262943 h 299560"/>
                <a:gd name="connsiteX18" fmla="*/ 119519 w 272097"/>
                <a:gd name="connsiteY18" fmla="*/ 261417 h 299560"/>
                <a:gd name="connsiteX19" fmla="*/ 106804 w 272097"/>
                <a:gd name="connsiteY19" fmla="*/ 252262 h 299560"/>
                <a:gd name="connsiteX20" fmla="*/ 95107 w 272097"/>
                <a:gd name="connsiteY20" fmla="*/ 248702 h 299560"/>
                <a:gd name="connsiteX21" fmla="*/ 80866 w 272097"/>
                <a:gd name="connsiteY21" fmla="*/ 255822 h 299560"/>
                <a:gd name="connsiteX22" fmla="*/ 73237 w 272097"/>
                <a:gd name="connsiteY22" fmla="*/ 271588 h 299560"/>
                <a:gd name="connsiteX23" fmla="*/ 59506 w 272097"/>
                <a:gd name="connsiteY23" fmla="*/ 281252 h 299560"/>
                <a:gd name="connsiteX24" fmla="*/ 45265 w 272097"/>
                <a:gd name="connsiteY24" fmla="*/ 296001 h 299560"/>
                <a:gd name="connsiteX25" fmla="*/ 24921 w 272097"/>
                <a:gd name="connsiteY25" fmla="*/ 299561 h 299560"/>
                <a:gd name="connsiteX26" fmla="*/ 19327 w 272097"/>
                <a:gd name="connsiteY26" fmla="*/ 287863 h 299560"/>
                <a:gd name="connsiteX27" fmla="*/ 22378 w 272097"/>
                <a:gd name="connsiteY27" fmla="*/ 268028 h 299560"/>
                <a:gd name="connsiteX28" fmla="*/ 7120 w 272097"/>
                <a:gd name="connsiteY28" fmla="*/ 237004 h 299560"/>
                <a:gd name="connsiteX29" fmla="*/ 0 w 272097"/>
                <a:gd name="connsiteY29" fmla="*/ 231918 h 299560"/>
                <a:gd name="connsiteX30" fmla="*/ 3052 w 272097"/>
                <a:gd name="connsiteY30" fmla="*/ 136811 h 299560"/>
                <a:gd name="connsiteX31" fmla="*/ 31025 w 272097"/>
                <a:gd name="connsiteY31" fmla="*/ 135794 h 299560"/>
                <a:gd name="connsiteX32" fmla="*/ 35093 w 272097"/>
                <a:gd name="connsiteY32" fmla="*/ 19326 h 299560"/>
                <a:gd name="connsiteX33" fmla="*/ 56454 w 272097"/>
                <a:gd name="connsiteY33" fmla="*/ 18309 h 299560"/>
                <a:gd name="connsiteX34" fmla="*/ 100702 w 272097"/>
                <a:gd name="connsiteY34" fmla="*/ 6612 h 299560"/>
                <a:gd name="connsiteX35" fmla="*/ 110873 w 272097"/>
                <a:gd name="connsiteY35" fmla="*/ 20344 h 299560"/>
                <a:gd name="connsiteX36" fmla="*/ 129691 w 272097"/>
                <a:gd name="connsiteY36" fmla="*/ 7629 h 299560"/>
                <a:gd name="connsiteX37" fmla="*/ 138338 w 272097"/>
                <a:gd name="connsiteY37" fmla="*/ 7629 h 299560"/>
                <a:gd name="connsiteX38" fmla="*/ 154612 w 272097"/>
                <a:gd name="connsiteY38" fmla="*/ 0 h 299560"/>
                <a:gd name="connsiteX39" fmla="*/ 159698 w 272097"/>
                <a:gd name="connsiteY39" fmla="*/ 2543 h 29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72097" h="299560">
                  <a:moveTo>
                    <a:pt x="159698" y="2543"/>
                  </a:moveTo>
                  <a:lnTo>
                    <a:pt x="169362" y="28481"/>
                  </a:lnTo>
                  <a:lnTo>
                    <a:pt x="174956" y="34584"/>
                  </a:lnTo>
                  <a:lnTo>
                    <a:pt x="183093" y="53402"/>
                  </a:lnTo>
                  <a:lnTo>
                    <a:pt x="214118" y="89004"/>
                  </a:lnTo>
                  <a:lnTo>
                    <a:pt x="225815" y="92564"/>
                  </a:lnTo>
                  <a:lnTo>
                    <a:pt x="225307" y="104262"/>
                  </a:lnTo>
                  <a:lnTo>
                    <a:pt x="232936" y="125114"/>
                  </a:lnTo>
                  <a:lnTo>
                    <a:pt x="254805" y="130200"/>
                  </a:lnTo>
                  <a:lnTo>
                    <a:pt x="272097" y="144949"/>
                  </a:lnTo>
                  <a:lnTo>
                    <a:pt x="230901" y="168853"/>
                  </a:lnTo>
                  <a:lnTo>
                    <a:pt x="204455" y="193265"/>
                  </a:lnTo>
                  <a:lnTo>
                    <a:pt x="194283" y="215135"/>
                  </a:lnTo>
                  <a:lnTo>
                    <a:pt x="185128" y="227341"/>
                  </a:lnTo>
                  <a:lnTo>
                    <a:pt x="169870" y="229884"/>
                  </a:lnTo>
                  <a:lnTo>
                    <a:pt x="163767" y="245650"/>
                  </a:lnTo>
                  <a:lnTo>
                    <a:pt x="160716" y="255822"/>
                  </a:lnTo>
                  <a:lnTo>
                    <a:pt x="142406" y="262943"/>
                  </a:lnTo>
                  <a:lnTo>
                    <a:pt x="119519" y="261417"/>
                  </a:lnTo>
                  <a:lnTo>
                    <a:pt x="106804" y="252262"/>
                  </a:lnTo>
                  <a:lnTo>
                    <a:pt x="95107" y="248702"/>
                  </a:lnTo>
                  <a:lnTo>
                    <a:pt x="80866" y="255822"/>
                  </a:lnTo>
                  <a:lnTo>
                    <a:pt x="73237" y="271588"/>
                  </a:lnTo>
                  <a:lnTo>
                    <a:pt x="59506" y="281252"/>
                  </a:lnTo>
                  <a:lnTo>
                    <a:pt x="45265" y="296001"/>
                  </a:lnTo>
                  <a:lnTo>
                    <a:pt x="24921" y="299561"/>
                  </a:lnTo>
                  <a:lnTo>
                    <a:pt x="19327" y="287863"/>
                  </a:lnTo>
                  <a:lnTo>
                    <a:pt x="22378" y="268028"/>
                  </a:lnTo>
                  <a:lnTo>
                    <a:pt x="7120" y="237004"/>
                  </a:lnTo>
                  <a:lnTo>
                    <a:pt x="0" y="231918"/>
                  </a:lnTo>
                  <a:lnTo>
                    <a:pt x="3052" y="136811"/>
                  </a:lnTo>
                  <a:lnTo>
                    <a:pt x="31025" y="135794"/>
                  </a:lnTo>
                  <a:lnTo>
                    <a:pt x="35093" y="19326"/>
                  </a:lnTo>
                  <a:lnTo>
                    <a:pt x="56454" y="18309"/>
                  </a:lnTo>
                  <a:lnTo>
                    <a:pt x="100702" y="6612"/>
                  </a:lnTo>
                  <a:lnTo>
                    <a:pt x="110873" y="20344"/>
                  </a:lnTo>
                  <a:lnTo>
                    <a:pt x="129691" y="7629"/>
                  </a:lnTo>
                  <a:lnTo>
                    <a:pt x="138338" y="7629"/>
                  </a:lnTo>
                  <a:lnTo>
                    <a:pt x="154612" y="0"/>
                  </a:lnTo>
                  <a:lnTo>
                    <a:pt x="159698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52656429-0D7B-37B1-D8F1-8762D77E9E43}"/>
                </a:ext>
              </a:extLst>
            </p:cNvPr>
            <p:cNvSpPr/>
            <p:nvPr/>
          </p:nvSpPr>
          <p:spPr>
            <a:xfrm>
              <a:off x="6442860" y="3438154"/>
              <a:ext cx="371781" cy="289897"/>
            </a:xfrm>
            <a:custGeom>
              <a:avLst/>
              <a:gdLst>
                <a:gd name="connsiteX0" fmla="*/ 270063 w 371781"/>
                <a:gd name="connsiteY0" fmla="*/ 82392 h 289897"/>
                <a:gd name="connsiteX1" fmla="*/ 289898 w 371781"/>
                <a:gd name="connsiteY1" fmla="*/ 95107 h 289897"/>
                <a:gd name="connsiteX2" fmla="*/ 305665 w 371781"/>
                <a:gd name="connsiteY2" fmla="*/ 108330 h 289897"/>
                <a:gd name="connsiteX3" fmla="*/ 306173 w 371781"/>
                <a:gd name="connsiteY3" fmla="*/ 119011 h 289897"/>
                <a:gd name="connsiteX4" fmla="*/ 326008 w 371781"/>
                <a:gd name="connsiteY4" fmla="*/ 135794 h 289897"/>
                <a:gd name="connsiteX5" fmla="*/ 338214 w 371781"/>
                <a:gd name="connsiteY5" fmla="*/ 150035 h 289897"/>
                <a:gd name="connsiteX6" fmla="*/ 345335 w 371781"/>
                <a:gd name="connsiteY6" fmla="*/ 169361 h 289897"/>
                <a:gd name="connsiteX7" fmla="*/ 367204 w 371781"/>
                <a:gd name="connsiteY7" fmla="*/ 182585 h 289897"/>
                <a:gd name="connsiteX8" fmla="*/ 371782 w 371781"/>
                <a:gd name="connsiteY8" fmla="*/ 192757 h 289897"/>
                <a:gd name="connsiteX9" fmla="*/ 362627 w 371781"/>
                <a:gd name="connsiteY9" fmla="*/ 196317 h 289897"/>
                <a:gd name="connsiteX10" fmla="*/ 343809 w 371781"/>
                <a:gd name="connsiteY10" fmla="*/ 195808 h 289897"/>
                <a:gd name="connsiteX11" fmla="*/ 322448 w 371781"/>
                <a:gd name="connsiteY11" fmla="*/ 192248 h 289897"/>
                <a:gd name="connsiteX12" fmla="*/ 311768 w 371781"/>
                <a:gd name="connsiteY12" fmla="*/ 194791 h 289897"/>
                <a:gd name="connsiteX13" fmla="*/ 307190 w 371781"/>
                <a:gd name="connsiteY13" fmla="*/ 202929 h 289897"/>
                <a:gd name="connsiteX14" fmla="*/ 298036 w 371781"/>
                <a:gd name="connsiteY14" fmla="*/ 203946 h 289897"/>
                <a:gd name="connsiteX15" fmla="*/ 286846 w 371781"/>
                <a:gd name="connsiteY15" fmla="*/ 196825 h 289897"/>
                <a:gd name="connsiteX16" fmla="*/ 254805 w 371781"/>
                <a:gd name="connsiteY16" fmla="*/ 213101 h 289897"/>
                <a:gd name="connsiteX17" fmla="*/ 241582 w 371781"/>
                <a:gd name="connsiteY17" fmla="*/ 210049 h 289897"/>
                <a:gd name="connsiteX18" fmla="*/ 237513 w 371781"/>
                <a:gd name="connsiteY18" fmla="*/ 212592 h 289897"/>
                <a:gd name="connsiteX19" fmla="*/ 229376 w 371781"/>
                <a:gd name="connsiteY19" fmla="*/ 232427 h 289897"/>
                <a:gd name="connsiteX20" fmla="*/ 207506 w 371781"/>
                <a:gd name="connsiteY20" fmla="*/ 225815 h 289897"/>
                <a:gd name="connsiteX21" fmla="*/ 186654 w 371781"/>
                <a:gd name="connsiteY21" fmla="*/ 222764 h 289897"/>
                <a:gd name="connsiteX22" fmla="*/ 168345 w 371781"/>
                <a:gd name="connsiteY22" fmla="*/ 210558 h 289897"/>
                <a:gd name="connsiteX23" fmla="*/ 144440 w 371781"/>
                <a:gd name="connsiteY23" fmla="*/ 199368 h 289897"/>
                <a:gd name="connsiteX24" fmla="*/ 129183 w 371781"/>
                <a:gd name="connsiteY24" fmla="*/ 210049 h 289897"/>
                <a:gd name="connsiteX25" fmla="*/ 117994 w 371781"/>
                <a:gd name="connsiteY25" fmla="*/ 226324 h 289897"/>
                <a:gd name="connsiteX26" fmla="*/ 115451 w 371781"/>
                <a:gd name="connsiteY26" fmla="*/ 249210 h 289897"/>
                <a:gd name="connsiteX27" fmla="*/ 97142 w 371781"/>
                <a:gd name="connsiteY27" fmla="*/ 247685 h 289897"/>
                <a:gd name="connsiteX28" fmla="*/ 77306 w 371781"/>
                <a:gd name="connsiteY28" fmla="*/ 242090 h 289897"/>
                <a:gd name="connsiteX29" fmla="*/ 60523 w 371781"/>
                <a:gd name="connsiteY29" fmla="*/ 259382 h 289897"/>
                <a:gd name="connsiteX30" fmla="*/ 45265 w 371781"/>
                <a:gd name="connsiteY30" fmla="*/ 289898 h 289897"/>
                <a:gd name="connsiteX31" fmla="*/ 42213 w 371781"/>
                <a:gd name="connsiteY31" fmla="*/ 280235 h 289897"/>
                <a:gd name="connsiteX32" fmla="*/ 40687 w 371781"/>
                <a:gd name="connsiteY32" fmla="*/ 265486 h 289897"/>
                <a:gd name="connsiteX33" fmla="*/ 27464 w 371781"/>
                <a:gd name="connsiteY33" fmla="*/ 254805 h 289897"/>
                <a:gd name="connsiteX34" fmla="*/ 16784 w 371781"/>
                <a:gd name="connsiteY34" fmla="*/ 238022 h 289897"/>
                <a:gd name="connsiteX35" fmla="*/ 14241 w 371781"/>
                <a:gd name="connsiteY35" fmla="*/ 226324 h 289897"/>
                <a:gd name="connsiteX36" fmla="*/ 509 w 371781"/>
                <a:gd name="connsiteY36" fmla="*/ 209032 h 289897"/>
                <a:gd name="connsiteX37" fmla="*/ 3052 w 371781"/>
                <a:gd name="connsiteY37" fmla="*/ 199368 h 289897"/>
                <a:gd name="connsiteX38" fmla="*/ 0 w 371781"/>
                <a:gd name="connsiteY38" fmla="*/ 185636 h 289897"/>
                <a:gd name="connsiteX39" fmla="*/ 2034 w 371781"/>
                <a:gd name="connsiteY39" fmla="*/ 160207 h 289897"/>
                <a:gd name="connsiteX40" fmla="*/ 9155 w 371781"/>
                <a:gd name="connsiteY40" fmla="*/ 154612 h 289897"/>
                <a:gd name="connsiteX41" fmla="*/ 23396 w 371781"/>
                <a:gd name="connsiteY41" fmla="*/ 121554 h 289897"/>
                <a:gd name="connsiteX42" fmla="*/ 46791 w 371781"/>
                <a:gd name="connsiteY42" fmla="*/ 119011 h 289897"/>
                <a:gd name="connsiteX43" fmla="*/ 51877 w 371781"/>
                <a:gd name="connsiteY43" fmla="*/ 110365 h 289897"/>
                <a:gd name="connsiteX44" fmla="*/ 56963 w 371781"/>
                <a:gd name="connsiteY44" fmla="*/ 111382 h 289897"/>
                <a:gd name="connsiteX45" fmla="*/ 64083 w 371781"/>
                <a:gd name="connsiteY45" fmla="*/ 118502 h 289897"/>
                <a:gd name="connsiteX46" fmla="*/ 100193 w 371781"/>
                <a:gd name="connsiteY46" fmla="*/ 106296 h 289897"/>
                <a:gd name="connsiteX47" fmla="*/ 112400 w 371781"/>
                <a:gd name="connsiteY47" fmla="*/ 93581 h 289897"/>
                <a:gd name="connsiteX48" fmla="*/ 127148 w 371781"/>
                <a:gd name="connsiteY48" fmla="*/ 81883 h 289897"/>
                <a:gd name="connsiteX49" fmla="*/ 124097 w 371781"/>
                <a:gd name="connsiteY49" fmla="*/ 70695 h 289897"/>
                <a:gd name="connsiteX50" fmla="*/ 132234 w 371781"/>
                <a:gd name="connsiteY50" fmla="*/ 67643 h 289897"/>
                <a:gd name="connsiteX51" fmla="*/ 160207 w 371781"/>
                <a:gd name="connsiteY51" fmla="*/ 69677 h 289897"/>
                <a:gd name="connsiteX52" fmla="*/ 186654 w 371781"/>
                <a:gd name="connsiteY52" fmla="*/ 54419 h 289897"/>
                <a:gd name="connsiteX53" fmla="*/ 206998 w 371781"/>
                <a:gd name="connsiteY53" fmla="*/ 18818 h 289897"/>
                <a:gd name="connsiteX54" fmla="*/ 221238 w 371781"/>
                <a:gd name="connsiteY54" fmla="*/ 5595 h 289897"/>
                <a:gd name="connsiteX55" fmla="*/ 239548 w 371781"/>
                <a:gd name="connsiteY55" fmla="*/ 0 h 289897"/>
                <a:gd name="connsiteX56" fmla="*/ 243108 w 371781"/>
                <a:gd name="connsiteY56" fmla="*/ 13732 h 289897"/>
                <a:gd name="connsiteX57" fmla="*/ 259891 w 371781"/>
                <a:gd name="connsiteY57" fmla="*/ 34076 h 289897"/>
                <a:gd name="connsiteX58" fmla="*/ 259891 w 371781"/>
                <a:gd name="connsiteY58" fmla="*/ 47808 h 289897"/>
                <a:gd name="connsiteX59" fmla="*/ 255822 w 371781"/>
                <a:gd name="connsiteY59" fmla="*/ 61031 h 289897"/>
                <a:gd name="connsiteX60" fmla="*/ 257857 w 371781"/>
                <a:gd name="connsiteY60" fmla="*/ 71203 h 289897"/>
                <a:gd name="connsiteX61" fmla="*/ 267520 w 371781"/>
                <a:gd name="connsiteY61" fmla="*/ 80866 h 289897"/>
                <a:gd name="connsiteX62" fmla="*/ 270063 w 371781"/>
                <a:gd name="connsiteY62" fmla="*/ 82392 h 28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71781" h="289897">
                  <a:moveTo>
                    <a:pt x="270063" y="82392"/>
                  </a:moveTo>
                  <a:lnTo>
                    <a:pt x="289898" y="95107"/>
                  </a:lnTo>
                  <a:lnTo>
                    <a:pt x="305665" y="108330"/>
                  </a:lnTo>
                  <a:lnTo>
                    <a:pt x="306173" y="119011"/>
                  </a:lnTo>
                  <a:lnTo>
                    <a:pt x="326008" y="135794"/>
                  </a:lnTo>
                  <a:lnTo>
                    <a:pt x="338214" y="150035"/>
                  </a:lnTo>
                  <a:lnTo>
                    <a:pt x="345335" y="169361"/>
                  </a:lnTo>
                  <a:lnTo>
                    <a:pt x="367204" y="182585"/>
                  </a:lnTo>
                  <a:lnTo>
                    <a:pt x="371782" y="192757"/>
                  </a:lnTo>
                  <a:lnTo>
                    <a:pt x="362627" y="196317"/>
                  </a:lnTo>
                  <a:lnTo>
                    <a:pt x="343809" y="195808"/>
                  </a:lnTo>
                  <a:lnTo>
                    <a:pt x="322448" y="192248"/>
                  </a:lnTo>
                  <a:lnTo>
                    <a:pt x="311768" y="194791"/>
                  </a:lnTo>
                  <a:lnTo>
                    <a:pt x="307190" y="202929"/>
                  </a:lnTo>
                  <a:lnTo>
                    <a:pt x="298036" y="203946"/>
                  </a:lnTo>
                  <a:lnTo>
                    <a:pt x="286846" y="196825"/>
                  </a:lnTo>
                  <a:lnTo>
                    <a:pt x="254805" y="213101"/>
                  </a:lnTo>
                  <a:lnTo>
                    <a:pt x="241582" y="210049"/>
                  </a:lnTo>
                  <a:lnTo>
                    <a:pt x="237513" y="212592"/>
                  </a:lnTo>
                  <a:lnTo>
                    <a:pt x="229376" y="232427"/>
                  </a:lnTo>
                  <a:lnTo>
                    <a:pt x="207506" y="225815"/>
                  </a:lnTo>
                  <a:lnTo>
                    <a:pt x="186654" y="222764"/>
                  </a:lnTo>
                  <a:lnTo>
                    <a:pt x="168345" y="210558"/>
                  </a:lnTo>
                  <a:lnTo>
                    <a:pt x="144440" y="199368"/>
                  </a:lnTo>
                  <a:lnTo>
                    <a:pt x="129183" y="210049"/>
                  </a:lnTo>
                  <a:lnTo>
                    <a:pt x="117994" y="226324"/>
                  </a:lnTo>
                  <a:lnTo>
                    <a:pt x="115451" y="249210"/>
                  </a:lnTo>
                  <a:lnTo>
                    <a:pt x="97142" y="247685"/>
                  </a:lnTo>
                  <a:lnTo>
                    <a:pt x="77306" y="242090"/>
                  </a:lnTo>
                  <a:lnTo>
                    <a:pt x="60523" y="259382"/>
                  </a:lnTo>
                  <a:lnTo>
                    <a:pt x="45265" y="289898"/>
                  </a:lnTo>
                  <a:lnTo>
                    <a:pt x="42213" y="280235"/>
                  </a:lnTo>
                  <a:lnTo>
                    <a:pt x="40687" y="265486"/>
                  </a:lnTo>
                  <a:lnTo>
                    <a:pt x="27464" y="254805"/>
                  </a:lnTo>
                  <a:lnTo>
                    <a:pt x="16784" y="238022"/>
                  </a:lnTo>
                  <a:lnTo>
                    <a:pt x="14241" y="226324"/>
                  </a:lnTo>
                  <a:lnTo>
                    <a:pt x="509" y="209032"/>
                  </a:lnTo>
                  <a:lnTo>
                    <a:pt x="3052" y="199368"/>
                  </a:lnTo>
                  <a:lnTo>
                    <a:pt x="0" y="185636"/>
                  </a:lnTo>
                  <a:lnTo>
                    <a:pt x="2034" y="160207"/>
                  </a:lnTo>
                  <a:lnTo>
                    <a:pt x="9155" y="154612"/>
                  </a:lnTo>
                  <a:lnTo>
                    <a:pt x="23396" y="121554"/>
                  </a:lnTo>
                  <a:lnTo>
                    <a:pt x="46791" y="119011"/>
                  </a:lnTo>
                  <a:lnTo>
                    <a:pt x="51877" y="110365"/>
                  </a:lnTo>
                  <a:lnTo>
                    <a:pt x="56963" y="111382"/>
                  </a:lnTo>
                  <a:lnTo>
                    <a:pt x="64083" y="118502"/>
                  </a:lnTo>
                  <a:lnTo>
                    <a:pt x="100193" y="106296"/>
                  </a:lnTo>
                  <a:lnTo>
                    <a:pt x="112400" y="93581"/>
                  </a:lnTo>
                  <a:lnTo>
                    <a:pt x="127148" y="81883"/>
                  </a:lnTo>
                  <a:lnTo>
                    <a:pt x="124097" y="70695"/>
                  </a:lnTo>
                  <a:lnTo>
                    <a:pt x="132234" y="67643"/>
                  </a:lnTo>
                  <a:lnTo>
                    <a:pt x="160207" y="69677"/>
                  </a:lnTo>
                  <a:lnTo>
                    <a:pt x="186654" y="54419"/>
                  </a:lnTo>
                  <a:lnTo>
                    <a:pt x="206998" y="18818"/>
                  </a:lnTo>
                  <a:lnTo>
                    <a:pt x="221238" y="5595"/>
                  </a:lnTo>
                  <a:lnTo>
                    <a:pt x="239548" y="0"/>
                  </a:lnTo>
                  <a:lnTo>
                    <a:pt x="243108" y="13732"/>
                  </a:lnTo>
                  <a:lnTo>
                    <a:pt x="259891" y="34076"/>
                  </a:lnTo>
                  <a:lnTo>
                    <a:pt x="259891" y="47808"/>
                  </a:lnTo>
                  <a:lnTo>
                    <a:pt x="255822" y="61031"/>
                  </a:lnTo>
                  <a:lnTo>
                    <a:pt x="257857" y="71203"/>
                  </a:lnTo>
                  <a:lnTo>
                    <a:pt x="267520" y="80866"/>
                  </a:lnTo>
                  <a:lnTo>
                    <a:pt x="270063" y="8239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FED1D41A-0037-1552-8FB7-4F7793BA9D13}"/>
                </a:ext>
              </a:extLst>
            </p:cNvPr>
            <p:cNvSpPr/>
            <p:nvPr/>
          </p:nvSpPr>
          <p:spPr>
            <a:xfrm>
              <a:off x="4380007" y="2269917"/>
              <a:ext cx="57979" cy="34075"/>
            </a:xfrm>
            <a:custGeom>
              <a:avLst/>
              <a:gdLst>
                <a:gd name="connsiteX0" fmla="*/ 16784 w 57979"/>
                <a:gd name="connsiteY0" fmla="*/ 15258 h 34075"/>
                <a:gd name="connsiteX1" fmla="*/ 34076 w 57979"/>
                <a:gd name="connsiteY1" fmla="*/ 19835 h 34075"/>
                <a:gd name="connsiteX2" fmla="*/ 57980 w 57979"/>
                <a:gd name="connsiteY2" fmla="*/ 18818 h 34075"/>
                <a:gd name="connsiteX3" fmla="*/ 41196 w 57979"/>
                <a:gd name="connsiteY3" fmla="*/ 32041 h 34075"/>
                <a:gd name="connsiteX4" fmla="*/ 31024 w 57979"/>
                <a:gd name="connsiteY4" fmla="*/ 34076 h 34075"/>
                <a:gd name="connsiteX5" fmla="*/ 3052 w 57979"/>
                <a:gd name="connsiteY5" fmla="*/ 20344 h 34075"/>
                <a:gd name="connsiteX6" fmla="*/ 0 w 57979"/>
                <a:gd name="connsiteY6" fmla="*/ 9663 h 34075"/>
                <a:gd name="connsiteX7" fmla="*/ 12715 w 57979"/>
                <a:gd name="connsiteY7" fmla="*/ 0 h 34075"/>
                <a:gd name="connsiteX8" fmla="*/ 16784 w 57979"/>
                <a:gd name="connsiteY8" fmla="*/ 15258 h 3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9" h="34075">
                  <a:moveTo>
                    <a:pt x="16784" y="15258"/>
                  </a:moveTo>
                  <a:lnTo>
                    <a:pt x="34076" y="19835"/>
                  </a:lnTo>
                  <a:lnTo>
                    <a:pt x="57980" y="18818"/>
                  </a:lnTo>
                  <a:lnTo>
                    <a:pt x="41196" y="32041"/>
                  </a:lnTo>
                  <a:lnTo>
                    <a:pt x="31024" y="34076"/>
                  </a:lnTo>
                  <a:lnTo>
                    <a:pt x="3052" y="20344"/>
                  </a:lnTo>
                  <a:lnTo>
                    <a:pt x="0" y="9663"/>
                  </a:lnTo>
                  <a:lnTo>
                    <a:pt x="12715" y="0"/>
                  </a:lnTo>
                  <a:lnTo>
                    <a:pt x="16784" y="1525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2F13DAB9-591A-A05E-28FE-CA80612D2FAF}"/>
                </a:ext>
              </a:extLst>
            </p:cNvPr>
            <p:cNvSpPr/>
            <p:nvPr/>
          </p:nvSpPr>
          <p:spPr>
            <a:xfrm>
              <a:off x="4410523" y="2176844"/>
              <a:ext cx="61031" cy="27463"/>
            </a:xfrm>
            <a:custGeom>
              <a:avLst/>
              <a:gdLst>
                <a:gd name="connsiteX0" fmla="*/ 59505 w 61031"/>
                <a:gd name="connsiteY0" fmla="*/ 26955 h 27463"/>
                <a:gd name="connsiteX1" fmla="*/ 47299 w 61031"/>
                <a:gd name="connsiteY1" fmla="*/ 27464 h 27463"/>
                <a:gd name="connsiteX2" fmla="*/ 17801 w 61031"/>
                <a:gd name="connsiteY2" fmla="*/ 17801 h 27463"/>
                <a:gd name="connsiteX3" fmla="*/ 0 w 61031"/>
                <a:gd name="connsiteY3" fmla="*/ 2543 h 27463"/>
                <a:gd name="connsiteX4" fmla="*/ 9663 w 61031"/>
                <a:gd name="connsiteY4" fmla="*/ 0 h 27463"/>
                <a:gd name="connsiteX5" fmla="*/ 39670 w 61031"/>
                <a:gd name="connsiteY5" fmla="*/ 8137 h 27463"/>
                <a:gd name="connsiteX6" fmla="*/ 61031 w 61031"/>
                <a:gd name="connsiteY6" fmla="*/ 21361 h 27463"/>
                <a:gd name="connsiteX7" fmla="*/ 59505 w 61031"/>
                <a:gd name="connsiteY7" fmla="*/ 26955 h 27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31" h="27463">
                  <a:moveTo>
                    <a:pt x="59505" y="26955"/>
                  </a:moveTo>
                  <a:lnTo>
                    <a:pt x="47299" y="27464"/>
                  </a:lnTo>
                  <a:lnTo>
                    <a:pt x="17801" y="17801"/>
                  </a:lnTo>
                  <a:lnTo>
                    <a:pt x="0" y="2543"/>
                  </a:lnTo>
                  <a:lnTo>
                    <a:pt x="9663" y="0"/>
                  </a:lnTo>
                  <a:lnTo>
                    <a:pt x="39670" y="8137"/>
                  </a:lnTo>
                  <a:lnTo>
                    <a:pt x="61031" y="21361"/>
                  </a:lnTo>
                  <a:lnTo>
                    <a:pt x="59505" y="2695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7">
              <a:extLst>
                <a:ext uri="{FF2B5EF4-FFF2-40B4-BE49-F238E27FC236}">
                  <a16:creationId xmlns:a16="http://schemas.microsoft.com/office/drawing/2014/main" id="{51380A09-7BD2-8D1A-74CF-17F782E2AA41}"/>
                </a:ext>
              </a:extLst>
            </p:cNvPr>
            <p:cNvSpPr/>
            <p:nvPr/>
          </p:nvSpPr>
          <p:spPr>
            <a:xfrm>
              <a:off x="2821170" y="2151414"/>
              <a:ext cx="83917" cy="75780"/>
            </a:xfrm>
            <a:custGeom>
              <a:avLst/>
              <a:gdLst>
                <a:gd name="connsiteX0" fmla="*/ 82901 w 83917"/>
                <a:gd name="connsiteY0" fmla="*/ 71203 h 75780"/>
                <a:gd name="connsiteX1" fmla="*/ 67134 w 83917"/>
                <a:gd name="connsiteY1" fmla="*/ 75780 h 75780"/>
                <a:gd name="connsiteX2" fmla="*/ 35093 w 83917"/>
                <a:gd name="connsiteY2" fmla="*/ 61540 h 75780"/>
                <a:gd name="connsiteX3" fmla="*/ 35093 w 83917"/>
                <a:gd name="connsiteY3" fmla="*/ 50351 h 75780"/>
                <a:gd name="connsiteX4" fmla="*/ 20344 w 83917"/>
                <a:gd name="connsiteY4" fmla="*/ 39162 h 75780"/>
                <a:gd name="connsiteX5" fmla="*/ 21869 w 83917"/>
                <a:gd name="connsiteY5" fmla="*/ 30007 h 75780"/>
                <a:gd name="connsiteX6" fmla="*/ 0 w 83917"/>
                <a:gd name="connsiteY6" fmla="*/ 24412 h 75780"/>
                <a:gd name="connsiteX7" fmla="*/ 3052 w 83917"/>
                <a:gd name="connsiteY7" fmla="*/ 7120 h 75780"/>
                <a:gd name="connsiteX8" fmla="*/ 10680 w 83917"/>
                <a:gd name="connsiteY8" fmla="*/ 0 h 75780"/>
                <a:gd name="connsiteX9" fmla="*/ 31533 w 83917"/>
                <a:gd name="connsiteY9" fmla="*/ 6612 h 75780"/>
                <a:gd name="connsiteX10" fmla="*/ 43739 w 83917"/>
                <a:gd name="connsiteY10" fmla="*/ 11698 h 75780"/>
                <a:gd name="connsiteX11" fmla="*/ 64591 w 83917"/>
                <a:gd name="connsiteY11" fmla="*/ 14749 h 75780"/>
                <a:gd name="connsiteX12" fmla="*/ 65608 w 83917"/>
                <a:gd name="connsiteY12" fmla="*/ 25938 h 75780"/>
                <a:gd name="connsiteX13" fmla="*/ 67643 w 83917"/>
                <a:gd name="connsiteY13" fmla="*/ 40687 h 75780"/>
                <a:gd name="connsiteX14" fmla="*/ 83918 w 83917"/>
                <a:gd name="connsiteY14" fmla="*/ 53911 h 75780"/>
                <a:gd name="connsiteX15" fmla="*/ 82901 w 83917"/>
                <a:gd name="connsiteY15" fmla="*/ 71203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3917" h="75780">
                  <a:moveTo>
                    <a:pt x="82901" y="71203"/>
                  </a:moveTo>
                  <a:lnTo>
                    <a:pt x="67134" y="75780"/>
                  </a:lnTo>
                  <a:lnTo>
                    <a:pt x="35093" y="61540"/>
                  </a:lnTo>
                  <a:lnTo>
                    <a:pt x="35093" y="50351"/>
                  </a:lnTo>
                  <a:lnTo>
                    <a:pt x="20344" y="39162"/>
                  </a:lnTo>
                  <a:lnTo>
                    <a:pt x="21869" y="30007"/>
                  </a:lnTo>
                  <a:lnTo>
                    <a:pt x="0" y="24412"/>
                  </a:lnTo>
                  <a:lnTo>
                    <a:pt x="3052" y="7120"/>
                  </a:lnTo>
                  <a:lnTo>
                    <a:pt x="10680" y="0"/>
                  </a:lnTo>
                  <a:lnTo>
                    <a:pt x="31533" y="6612"/>
                  </a:lnTo>
                  <a:lnTo>
                    <a:pt x="43739" y="11698"/>
                  </a:lnTo>
                  <a:lnTo>
                    <a:pt x="64591" y="14749"/>
                  </a:lnTo>
                  <a:lnTo>
                    <a:pt x="65608" y="25938"/>
                  </a:lnTo>
                  <a:lnTo>
                    <a:pt x="67643" y="40687"/>
                  </a:lnTo>
                  <a:lnTo>
                    <a:pt x="83918" y="53911"/>
                  </a:lnTo>
                  <a:lnTo>
                    <a:pt x="82901" y="712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8">
              <a:extLst>
                <a:ext uri="{FF2B5EF4-FFF2-40B4-BE49-F238E27FC236}">
                  <a16:creationId xmlns:a16="http://schemas.microsoft.com/office/drawing/2014/main" id="{B10CA771-CF25-73E5-45A3-9806A111D6C8}"/>
                </a:ext>
              </a:extLst>
            </p:cNvPr>
            <p:cNvSpPr/>
            <p:nvPr/>
          </p:nvSpPr>
          <p:spPr>
            <a:xfrm>
              <a:off x="4518345" y="2124459"/>
              <a:ext cx="168852" cy="158680"/>
            </a:xfrm>
            <a:custGeom>
              <a:avLst/>
              <a:gdLst>
                <a:gd name="connsiteX0" fmla="*/ 110365 w 168852"/>
                <a:gd name="connsiteY0" fmla="*/ 29498 h 158680"/>
                <a:gd name="connsiteX1" fmla="*/ 84935 w 168852"/>
                <a:gd name="connsiteY1" fmla="*/ 56962 h 158680"/>
                <a:gd name="connsiteX2" fmla="*/ 104770 w 168852"/>
                <a:gd name="connsiteY2" fmla="*/ 46282 h 158680"/>
                <a:gd name="connsiteX3" fmla="*/ 119519 w 168852"/>
                <a:gd name="connsiteY3" fmla="*/ 53402 h 158680"/>
                <a:gd name="connsiteX4" fmla="*/ 107313 w 168852"/>
                <a:gd name="connsiteY4" fmla="*/ 64083 h 158680"/>
                <a:gd name="connsiteX5" fmla="*/ 126640 w 168852"/>
                <a:gd name="connsiteY5" fmla="*/ 72729 h 158680"/>
                <a:gd name="connsiteX6" fmla="*/ 140880 w 168852"/>
                <a:gd name="connsiteY6" fmla="*/ 65100 h 158680"/>
                <a:gd name="connsiteX7" fmla="*/ 162750 w 168852"/>
                <a:gd name="connsiteY7" fmla="*/ 74763 h 158680"/>
                <a:gd name="connsiteX8" fmla="*/ 148509 w 168852"/>
                <a:gd name="connsiteY8" fmla="*/ 98158 h 158680"/>
                <a:gd name="connsiteX9" fmla="*/ 167836 w 168852"/>
                <a:gd name="connsiteY9" fmla="*/ 92564 h 158680"/>
                <a:gd name="connsiteX10" fmla="*/ 166310 w 168852"/>
                <a:gd name="connsiteY10" fmla="*/ 109347 h 158680"/>
                <a:gd name="connsiteX11" fmla="*/ 168853 w 168852"/>
                <a:gd name="connsiteY11" fmla="*/ 129183 h 158680"/>
                <a:gd name="connsiteX12" fmla="*/ 150544 w 168852"/>
                <a:gd name="connsiteY12" fmla="*/ 157664 h 158680"/>
                <a:gd name="connsiteX13" fmla="*/ 138337 w 168852"/>
                <a:gd name="connsiteY13" fmla="*/ 158681 h 158680"/>
                <a:gd name="connsiteX14" fmla="*/ 123588 w 168852"/>
                <a:gd name="connsiteY14" fmla="*/ 152578 h 158680"/>
                <a:gd name="connsiteX15" fmla="*/ 136303 w 168852"/>
                <a:gd name="connsiteY15" fmla="*/ 126640 h 158680"/>
                <a:gd name="connsiteX16" fmla="*/ 130200 w 168852"/>
                <a:gd name="connsiteY16" fmla="*/ 122571 h 158680"/>
                <a:gd name="connsiteX17" fmla="*/ 93072 w 168852"/>
                <a:gd name="connsiteY17" fmla="*/ 150035 h 158680"/>
                <a:gd name="connsiteX18" fmla="*/ 77815 w 168852"/>
                <a:gd name="connsiteY18" fmla="*/ 149018 h 158680"/>
                <a:gd name="connsiteX19" fmla="*/ 100193 w 168852"/>
                <a:gd name="connsiteY19" fmla="*/ 133760 h 158680"/>
                <a:gd name="connsiteX20" fmla="*/ 77815 w 168852"/>
                <a:gd name="connsiteY20" fmla="*/ 126131 h 158680"/>
                <a:gd name="connsiteX21" fmla="*/ 49842 w 168852"/>
                <a:gd name="connsiteY21" fmla="*/ 128165 h 158680"/>
                <a:gd name="connsiteX22" fmla="*/ 1017 w 168852"/>
                <a:gd name="connsiteY22" fmla="*/ 127148 h 158680"/>
                <a:gd name="connsiteX23" fmla="*/ 0 w 168852"/>
                <a:gd name="connsiteY23" fmla="*/ 117994 h 158680"/>
                <a:gd name="connsiteX24" fmla="*/ 19326 w 168852"/>
                <a:gd name="connsiteY24" fmla="*/ 106296 h 158680"/>
                <a:gd name="connsiteX25" fmla="*/ 10681 w 168852"/>
                <a:gd name="connsiteY25" fmla="*/ 98158 h 158680"/>
                <a:gd name="connsiteX26" fmla="*/ 38144 w 168852"/>
                <a:gd name="connsiteY26" fmla="*/ 78832 h 158680"/>
                <a:gd name="connsiteX27" fmla="*/ 79849 w 168852"/>
                <a:gd name="connsiteY27" fmla="*/ 28481 h 158680"/>
                <a:gd name="connsiteX28" fmla="*/ 101210 w 168852"/>
                <a:gd name="connsiteY28" fmla="*/ 10680 h 158680"/>
                <a:gd name="connsiteX29" fmla="*/ 126640 w 168852"/>
                <a:gd name="connsiteY29" fmla="*/ 0 h 158680"/>
                <a:gd name="connsiteX30" fmla="*/ 137320 w 168852"/>
                <a:gd name="connsiteY30" fmla="*/ 1017 h 158680"/>
                <a:gd name="connsiteX31" fmla="*/ 129691 w 168852"/>
                <a:gd name="connsiteY31" fmla="*/ 9663 h 158680"/>
                <a:gd name="connsiteX32" fmla="*/ 110365 w 168852"/>
                <a:gd name="connsiteY32" fmla="*/ 29498 h 15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8852" h="158680">
                  <a:moveTo>
                    <a:pt x="110365" y="29498"/>
                  </a:moveTo>
                  <a:lnTo>
                    <a:pt x="84935" y="56962"/>
                  </a:lnTo>
                  <a:lnTo>
                    <a:pt x="104770" y="46282"/>
                  </a:lnTo>
                  <a:lnTo>
                    <a:pt x="119519" y="53402"/>
                  </a:lnTo>
                  <a:lnTo>
                    <a:pt x="107313" y="64083"/>
                  </a:lnTo>
                  <a:lnTo>
                    <a:pt x="126640" y="72729"/>
                  </a:lnTo>
                  <a:lnTo>
                    <a:pt x="140880" y="65100"/>
                  </a:lnTo>
                  <a:lnTo>
                    <a:pt x="162750" y="74763"/>
                  </a:lnTo>
                  <a:lnTo>
                    <a:pt x="148509" y="98158"/>
                  </a:lnTo>
                  <a:lnTo>
                    <a:pt x="167836" y="92564"/>
                  </a:lnTo>
                  <a:lnTo>
                    <a:pt x="166310" y="109347"/>
                  </a:lnTo>
                  <a:lnTo>
                    <a:pt x="168853" y="129183"/>
                  </a:lnTo>
                  <a:lnTo>
                    <a:pt x="150544" y="157664"/>
                  </a:lnTo>
                  <a:lnTo>
                    <a:pt x="138337" y="158681"/>
                  </a:lnTo>
                  <a:lnTo>
                    <a:pt x="123588" y="152578"/>
                  </a:lnTo>
                  <a:lnTo>
                    <a:pt x="136303" y="126640"/>
                  </a:lnTo>
                  <a:lnTo>
                    <a:pt x="130200" y="122571"/>
                  </a:lnTo>
                  <a:lnTo>
                    <a:pt x="93072" y="150035"/>
                  </a:lnTo>
                  <a:lnTo>
                    <a:pt x="77815" y="149018"/>
                  </a:lnTo>
                  <a:lnTo>
                    <a:pt x="100193" y="133760"/>
                  </a:lnTo>
                  <a:lnTo>
                    <a:pt x="77815" y="126131"/>
                  </a:lnTo>
                  <a:lnTo>
                    <a:pt x="49842" y="128165"/>
                  </a:lnTo>
                  <a:lnTo>
                    <a:pt x="1017" y="127148"/>
                  </a:lnTo>
                  <a:lnTo>
                    <a:pt x="0" y="117994"/>
                  </a:lnTo>
                  <a:lnTo>
                    <a:pt x="19326" y="106296"/>
                  </a:lnTo>
                  <a:lnTo>
                    <a:pt x="10681" y="98158"/>
                  </a:lnTo>
                  <a:lnTo>
                    <a:pt x="38144" y="78832"/>
                  </a:lnTo>
                  <a:lnTo>
                    <a:pt x="79849" y="28481"/>
                  </a:lnTo>
                  <a:lnTo>
                    <a:pt x="101210" y="10680"/>
                  </a:lnTo>
                  <a:lnTo>
                    <a:pt x="126640" y="0"/>
                  </a:lnTo>
                  <a:lnTo>
                    <a:pt x="137320" y="1017"/>
                  </a:lnTo>
                  <a:lnTo>
                    <a:pt x="129691" y="9663"/>
                  </a:lnTo>
                  <a:lnTo>
                    <a:pt x="110365" y="2949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9">
              <a:extLst>
                <a:ext uri="{FF2B5EF4-FFF2-40B4-BE49-F238E27FC236}">
                  <a16:creationId xmlns:a16="http://schemas.microsoft.com/office/drawing/2014/main" id="{4C1E9348-BD51-0A0F-1E56-0A45DCD0BC13}"/>
                </a:ext>
              </a:extLst>
            </p:cNvPr>
            <p:cNvSpPr/>
            <p:nvPr/>
          </p:nvSpPr>
          <p:spPr>
            <a:xfrm>
              <a:off x="2780992" y="2045119"/>
              <a:ext cx="49842" cy="62048"/>
            </a:xfrm>
            <a:custGeom>
              <a:avLst/>
              <a:gdLst>
                <a:gd name="connsiteX0" fmla="*/ 16784 w 49842"/>
                <a:gd name="connsiteY0" fmla="*/ 0 h 62048"/>
                <a:gd name="connsiteX1" fmla="*/ 24412 w 49842"/>
                <a:gd name="connsiteY1" fmla="*/ 4069 h 62048"/>
                <a:gd name="connsiteX2" fmla="*/ 49842 w 49842"/>
                <a:gd name="connsiteY2" fmla="*/ 1526 h 62048"/>
                <a:gd name="connsiteX3" fmla="*/ 13223 w 49842"/>
                <a:gd name="connsiteY3" fmla="*/ 36619 h 62048"/>
                <a:gd name="connsiteX4" fmla="*/ 14749 w 49842"/>
                <a:gd name="connsiteY4" fmla="*/ 62048 h 62048"/>
                <a:gd name="connsiteX5" fmla="*/ 5086 w 49842"/>
                <a:gd name="connsiteY5" fmla="*/ 62048 h 62048"/>
                <a:gd name="connsiteX6" fmla="*/ 1526 w 49842"/>
                <a:gd name="connsiteY6" fmla="*/ 47808 h 62048"/>
                <a:gd name="connsiteX7" fmla="*/ 4069 w 49842"/>
                <a:gd name="connsiteY7" fmla="*/ 33059 h 62048"/>
                <a:gd name="connsiteX8" fmla="*/ 0 w 49842"/>
                <a:gd name="connsiteY8" fmla="*/ 23395 h 62048"/>
                <a:gd name="connsiteX9" fmla="*/ 6612 w 49842"/>
                <a:gd name="connsiteY9" fmla="*/ 9663 h 62048"/>
                <a:gd name="connsiteX10" fmla="*/ 16784 w 49842"/>
                <a:gd name="connsiteY10" fmla="*/ 0 h 6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42" h="62048">
                  <a:moveTo>
                    <a:pt x="16784" y="0"/>
                  </a:moveTo>
                  <a:lnTo>
                    <a:pt x="24412" y="4069"/>
                  </a:lnTo>
                  <a:lnTo>
                    <a:pt x="49842" y="1526"/>
                  </a:lnTo>
                  <a:lnTo>
                    <a:pt x="13223" y="36619"/>
                  </a:lnTo>
                  <a:lnTo>
                    <a:pt x="14749" y="62048"/>
                  </a:lnTo>
                  <a:lnTo>
                    <a:pt x="5086" y="62048"/>
                  </a:lnTo>
                  <a:lnTo>
                    <a:pt x="1526" y="47808"/>
                  </a:lnTo>
                  <a:lnTo>
                    <a:pt x="4069" y="33059"/>
                  </a:lnTo>
                  <a:lnTo>
                    <a:pt x="0" y="23395"/>
                  </a:lnTo>
                  <a:lnTo>
                    <a:pt x="6612" y="9663"/>
                  </a:lnTo>
                  <a:lnTo>
                    <a:pt x="1678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40">
              <a:extLst>
                <a:ext uri="{FF2B5EF4-FFF2-40B4-BE49-F238E27FC236}">
                  <a16:creationId xmlns:a16="http://schemas.microsoft.com/office/drawing/2014/main" id="{21F9598F-9444-9EC6-4E37-F9223FB36A4A}"/>
                </a:ext>
              </a:extLst>
            </p:cNvPr>
            <p:cNvSpPr/>
            <p:nvPr/>
          </p:nvSpPr>
          <p:spPr>
            <a:xfrm>
              <a:off x="4211663" y="1796925"/>
              <a:ext cx="27464" cy="21869"/>
            </a:xfrm>
            <a:custGeom>
              <a:avLst/>
              <a:gdLst>
                <a:gd name="connsiteX0" fmla="*/ 27464 w 27464"/>
                <a:gd name="connsiteY0" fmla="*/ 6612 h 21869"/>
                <a:gd name="connsiteX1" fmla="*/ 9155 w 27464"/>
                <a:gd name="connsiteY1" fmla="*/ 21870 h 21869"/>
                <a:gd name="connsiteX2" fmla="*/ 508 w 27464"/>
                <a:gd name="connsiteY2" fmla="*/ 19327 h 21869"/>
                <a:gd name="connsiteX3" fmla="*/ 0 w 27464"/>
                <a:gd name="connsiteY3" fmla="*/ 10680 h 21869"/>
                <a:gd name="connsiteX4" fmla="*/ 2034 w 27464"/>
                <a:gd name="connsiteY4" fmla="*/ 8646 h 21869"/>
                <a:gd name="connsiteX5" fmla="*/ 16275 w 27464"/>
                <a:gd name="connsiteY5" fmla="*/ 0 h 21869"/>
                <a:gd name="connsiteX6" fmla="*/ 24921 w 27464"/>
                <a:gd name="connsiteY6" fmla="*/ 509 h 21869"/>
                <a:gd name="connsiteX7" fmla="*/ 27464 w 27464"/>
                <a:gd name="connsiteY7" fmla="*/ 6612 h 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464" h="21869">
                  <a:moveTo>
                    <a:pt x="27464" y="6612"/>
                  </a:moveTo>
                  <a:lnTo>
                    <a:pt x="9155" y="21870"/>
                  </a:lnTo>
                  <a:lnTo>
                    <a:pt x="508" y="19327"/>
                  </a:lnTo>
                  <a:lnTo>
                    <a:pt x="0" y="10680"/>
                  </a:lnTo>
                  <a:lnTo>
                    <a:pt x="2034" y="8646"/>
                  </a:lnTo>
                  <a:lnTo>
                    <a:pt x="16275" y="0"/>
                  </a:lnTo>
                  <a:lnTo>
                    <a:pt x="24921" y="509"/>
                  </a:lnTo>
                  <a:lnTo>
                    <a:pt x="27464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696B6D19-7545-2524-C659-4BA03577C569}"/>
                </a:ext>
              </a:extLst>
            </p:cNvPr>
            <p:cNvSpPr/>
            <p:nvPr/>
          </p:nvSpPr>
          <p:spPr>
            <a:xfrm>
              <a:off x="4137917" y="1781159"/>
              <a:ext cx="55945" cy="22378"/>
            </a:xfrm>
            <a:custGeom>
              <a:avLst/>
              <a:gdLst>
                <a:gd name="connsiteX0" fmla="*/ 51877 w 55945"/>
                <a:gd name="connsiteY0" fmla="*/ 6103 h 22378"/>
                <a:gd name="connsiteX1" fmla="*/ 15258 w 55945"/>
                <a:gd name="connsiteY1" fmla="*/ 22378 h 22378"/>
                <a:gd name="connsiteX2" fmla="*/ 0 w 55945"/>
                <a:gd name="connsiteY2" fmla="*/ 21361 h 22378"/>
                <a:gd name="connsiteX3" fmla="*/ 0 w 55945"/>
                <a:gd name="connsiteY3" fmla="*/ 13732 h 22378"/>
                <a:gd name="connsiteX4" fmla="*/ 25430 w 55945"/>
                <a:gd name="connsiteY4" fmla="*/ 0 h 22378"/>
                <a:gd name="connsiteX5" fmla="*/ 55945 w 55945"/>
                <a:gd name="connsiteY5" fmla="*/ 509 h 22378"/>
                <a:gd name="connsiteX6" fmla="*/ 51877 w 55945"/>
                <a:gd name="connsiteY6" fmla="*/ 6103 h 2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45" h="22378">
                  <a:moveTo>
                    <a:pt x="51877" y="6103"/>
                  </a:moveTo>
                  <a:lnTo>
                    <a:pt x="15258" y="22378"/>
                  </a:lnTo>
                  <a:lnTo>
                    <a:pt x="0" y="21361"/>
                  </a:lnTo>
                  <a:lnTo>
                    <a:pt x="0" y="13732"/>
                  </a:lnTo>
                  <a:lnTo>
                    <a:pt x="25430" y="0"/>
                  </a:lnTo>
                  <a:lnTo>
                    <a:pt x="55945" y="509"/>
                  </a:lnTo>
                  <a:lnTo>
                    <a:pt x="51877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42">
              <a:extLst>
                <a:ext uri="{FF2B5EF4-FFF2-40B4-BE49-F238E27FC236}">
                  <a16:creationId xmlns:a16="http://schemas.microsoft.com/office/drawing/2014/main" id="{EBE839B8-5F11-6717-211A-054A20E77D83}"/>
                </a:ext>
              </a:extLst>
            </p:cNvPr>
            <p:cNvSpPr/>
            <p:nvPr/>
          </p:nvSpPr>
          <p:spPr>
            <a:xfrm>
              <a:off x="4086549" y="1699784"/>
              <a:ext cx="161732" cy="77306"/>
            </a:xfrm>
            <a:custGeom>
              <a:avLst/>
              <a:gdLst>
                <a:gd name="connsiteX0" fmla="*/ 87478 w 161732"/>
                <a:gd name="connsiteY0" fmla="*/ 2034 h 77306"/>
                <a:gd name="connsiteX1" fmla="*/ 82901 w 161732"/>
                <a:gd name="connsiteY1" fmla="*/ 14749 h 77306"/>
                <a:gd name="connsiteX2" fmla="*/ 96633 w 161732"/>
                <a:gd name="connsiteY2" fmla="*/ 10172 h 77306"/>
                <a:gd name="connsiteX3" fmla="*/ 104262 w 161732"/>
                <a:gd name="connsiteY3" fmla="*/ 17801 h 77306"/>
                <a:gd name="connsiteX4" fmla="*/ 122062 w 161732"/>
                <a:gd name="connsiteY4" fmla="*/ 27973 h 77306"/>
                <a:gd name="connsiteX5" fmla="*/ 141389 w 161732"/>
                <a:gd name="connsiteY5" fmla="*/ 36619 h 77306"/>
                <a:gd name="connsiteX6" fmla="*/ 134268 w 161732"/>
                <a:gd name="connsiteY6" fmla="*/ 50351 h 77306"/>
                <a:gd name="connsiteX7" fmla="*/ 152069 w 161732"/>
                <a:gd name="connsiteY7" fmla="*/ 48316 h 77306"/>
                <a:gd name="connsiteX8" fmla="*/ 161732 w 161732"/>
                <a:gd name="connsiteY8" fmla="*/ 57980 h 77306"/>
                <a:gd name="connsiteX9" fmla="*/ 136303 w 161732"/>
                <a:gd name="connsiteY9" fmla="*/ 67134 h 77306"/>
                <a:gd name="connsiteX10" fmla="*/ 106296 w 161732"/>
                <a:gd name="connsiteY10" fmla="*/ 60014 h 77306"/>
                <a:gd name="connsiteX11" fmla="*/ 102227 w 161732"/>
                <a:gd name="connsiteY11" fmla="*/ 46791 h 77306"/>
                <a:gd name="connsiteX12" fmla="*/ 70186 w 161732"/>
                <a:gd name="connsiteY12" fmla="*/ 62557 h 77306"/>
                <a:gd name="connsiteX13" fmla="*/ 28481 w 161732"/>
                <a:gd name="connsiteY13" fmla="*/ 77306 h 77306"/>
                <a:gd name="connsiteX14" fmla="*/ 32041 w 161732"/>
                <a:gd name="connsiteY14" fmla="*/ 60523 h 77306"/>
                <a:gd name="connsiteX15" fmla="*/ 0 w 161732"/>
                <a:gd name="connsiteY15" fmla="*/ 63066 h 77306"/>
                <a:gd name="connsiteX16" fmla="*/ 28990 w 161732"/>
                <a:gd name="connsiteY16" fmla="*/ 48825 h 77306"/>
                <a:gd name="connsiteX17" fmla="*/ 47299 w 161732"/>
                <a:gd name="connsiteY17" fmla="*/ 25938 h 77306"/>
                <a:gd name="connsiteX18" fmla="*/ 73237 w 161732"/>
                <a:gd name="connsiteY18" fmla="*/ 0 h 77306"/>
                <a:gd name="connsiteX19" fmla="*/ 87478 w 161732"/>
                <a:gd name="connsiteY19" fmla="*/ 2034 h 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1732" h="77306">
                  <a:moveTo>
                    <a:pt x="87478" y="2034"/>
                  </a:moveTo>
                  <a:lnTo>
                    <a:pt x="82901" y="14749"/>
                  </a:lnTo>
                  <a:lnTo>
                    <a:pt x="96633" y="10172"/>
                  </a:lnTo>
                  <a:lnTo>
                    <a:pt x="104262" y="17801"/>
                  </a:lnTo>
                  <a:lnTo>
                    <a:pt x="122062" y="27973"/>
                  </a:lnTo>
                  <a:lnTo>
                    <a:pt x="141389" y="36619"/>
                  </a:lnTo>
                  <a:lnTo>
                    <a:pt x="134268" y="50351"/>
                  </a:lnTo>
                  <a:lnTo>
                    <a:pt x="152069" y="48316"/>
                  </a:lnTo>
                  <a:lnTo>
                    <a:pt x="161732" y="57980"/>
                  </a:lnTo>
                  <a:lnTo>
                    <a:pt x="136303" y="67134"/>
                  </a:lnTo>
                  <a:lnTo>
                    <a:pt x="106296" y="60014"/>
                  </a:lnTo>
                  <a:lnTo>
                    <a:pt x="102227" y="46791"/>
                  </a:lnTo>
                  <a:lnTo>
                    <a:pt x="70186" y="62557"/>
                  </a:lnTo>
                  <a:lnTo>
                    <a:pt x="28481" y="77306"/>
                  </a:lnTo>
                  <a:lnTo>
                    <a:pt x="32041" y="60523"/>
                  </a:lnTo>
                  <a:lnTo>
                    <a:pt x="0" y="63066"/>
                  </a:lnTo>
                  <a:lnTo>
                    <a:pt x="28990" y="48825"/>
                  </a:lnTo>
                  <a:lnTo>
                    <a:pt x="47299" y="25938"/>
                  </a:lnTo>
                  <a:lnTo>
                    <a:pt x="73237" y="0"/>
                  </a:lnTo>
                  <a:lnTo>
                    <a:pt x="87478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4A8438D2-C949-CDB4-2993-4393623DCA56}"/>
                </a:ext>
              </a:extLst>
            </p:cNvPr>
            <p:cNvSpPr/>
            <p:nvPr/>
          </p:nvSpPr>
          <p:spPr>
            <a:xfrm>
              <a:off x="4377464" y="1628073"/>
              <a:ext cx="56453" cy="33058"/>
            </a:xfrm>
            <a:custGeom>
              <a:avLst/>
              <a:gdLst>
                <a:gd name="connsiteX0" fmla="*/ 24921 w 56453"/>
                <a:gd name="connsiteY0" fmla="*/ 31533 h 33058"/>
                <a:gd name="connsiteX1" fmla="*/ 0 w 56453"/>
                <a:gd name="connsiteY1" fmla="*/ 33059 h 33058"/>
                <a:gd name="connsiteX2" fmla="*/ 3560 w 56453"/>
                <a:gd name="connsiteY2" fmla="*/ 19327 h 33058"/>
                <a:gd name="connsiteX3" fmla="*/ 22887 w 56453"/>
                <a:gd name="connsiteY3" fmla="*/ 3560 h 33058"/>
                <a:gd name="connsiteX4" fmla="*/ 44756 w 56453"/>
                <a:gd name="connsiteY4" fmla="*/ 0 h 33058"/>
                <a:gd name="connsiteX5" fmla="*/ 56454 w 56453"/>
                <a:gd name="connsiteY5" fmla="*/ 7629 h 33058"/>
                <a:gd name="connsiteX6" fmla="*/ 48825 w 56453"/>
                <a:gd name="connsiteY6" fmla="*/ 19327 h 33058"/>
                <a:gd name="connsiteX7" fmla="*/ 44248 w 56453"/>
                <a:gd name="connsiteY7" fmla="*/ 23395 h 33058"/>
                <a:gd name="connsiteX8" fmla="*/ 24921 w 56453"/>
                <a:gd name="connsiteY8" fmla="*/ 31533 h 3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453" h="33058">
                  <a:moveTo>
                    <a:pt x="24921" y="31533"/>
                  </a:moveTo>
                  <a:lnTo>
                    <a:pt x="0" y="33059"/>
                  </a:lnTo>
                  <a:lnTo>
                    <a:pt x="3560" y="19327"/>
                  </a:lnTo>
                  <a:lnTo>
                    <a:pt x="22887" y="3560"/>
                  </a:lnTo>
                  <a:lnTo>
                    <a:pt x="44756" y="0"/>
                  </a:lnTo>
                  <a:lnTo>
                    <a:pt x="56454" y="7629"/>
                  </a:lnTo>
                  <a:lnTo>
                    <a:pt x="48825" y="19327"/>
                  </a:lnTo>
                  <a:lnTo>
                    <a:pt x="44248" y="23395"/>
                  </a:lnTo>
                  <a:lnTo>
                    <a:pt x="24921" y="3153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4">
              <a:extLst>
                <a:ext uri="{FF2B5EF4-FFF2-40B4-BE49-F238E27FC236}">
                  <a16:creationId xmlns:a16="http://schemas.microsoft.com/office/drawing/2014/main" id="{4685F9C4-398D-6C35-3B6D-30BF5AC4306A}"/>
                </a:ext>
              </a:extLst>
            </p:cNvPr>
            <p:cNvSpPr/>
            <p:nvPr/>
          </p:nvSpPr>
          <p:spPr>
            <a:xfrm>
              <a:off x="3944143" y="1576705"/>
              <a:ext cx="79340" cy="38144"/>
            </a:xfrm>
            <a:custGeom>
              <a:avLst/>
              <a:gdLst>
                <a:gd name="connsiteX0" fmla="*/ 79340 w 79340"/>
                <a:gd name="connsiteY0" fmla="*/ 28481 h 38144"/>
                <a:gd name="connsiteX1" fmla="*/ 58488 w 79340"/>
                <a:gd name="connsiteY1" fmla="*/ 38144 h 38144"/>
                <a:gd name="connsiteX2" fmla="*/ 37127 w 79340"/>
                <a:gd name="connsiteY2" fmla="*/ 30007 h 38144"/>
                <a:gd name="connsiteX3" fmla="*/ 17292 w 79340"/>
                <a:gd name="connsiteY3" fmla="*/ 32550 h 38144"/>
                <a:gd name="connsiteX4" fmla="*/ 0 w 79340"/>
                <a:gd name="connsiteY4" fmla="*/ 20344 h 38144"/>
                <a:gd name="connsiteX5" fmla="*/ 25430 w 79340"/>
                <a:gd name="connsiteY5" fmla="*/ 11698 h 38144"/>
                <a:gd name="connsiteX6" fmla="*/ 50351 w 79340"/>
                <a:gd name="connsiteY6" fmla="*/ 0 h 38144"/>
                <a:gd name="connsiteX7" fmla="*/ 65608 w 79340"/>
                <a:gd name="connsiteY7" fmla="*/ 7629 h 38144"/>
                <a:gd name="connsiteX8" fmla="*/ 73746 w 79340"/>
                <a:gd name="connsiteY8" fmla="*/ 12715 h 38144"/>
                <a:gd name="connsiteX9" fmla="*/ 75780 w 79340"/>
                <a:gd name="connsiteY9" fmla="*/ 17801 h 38144"/>
                <a:gd name="connsiteX10" fmla="*/ 79340 w 79340"/>
                <a:gd name="connsiteY10" fmla="*/ 28481 h 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340" h="38144">
                  <a:moveTo>
                    <a:pt x="79340" y="28481"/>
                  </a:moveTo>
                  <a:lnTo>
                    <a:pt x="58488" y="38144"/>
                  </a:lnTo>
                  <a:lnTo>
                    <a:pt x="37127" y="30007"/>
                  </a:lnTo>
                  <a:lnTo>
                    <a:pt x="17292" y="32550"/>
                  </a:lnTo>
                  <a:lnTo>
                    <a:pt x="0" y="20344"/>
                  </a:lnTo>
                  <a:lnTo>
                    <a:pt x="25430" y="11698"/>
                  </a:lnTo>
                  <a:lnTo>
                    <a:pt x="50351" y="0"/>
                  </a:lnTo>
                  <a:lnTo>
                    <a:pt x="65608" y="7629"/>
                  </a:lnTo>
                  <a:lnTo>
                    <a:pt x="73746" y="12715"/>
                  </a:lnTo>
                  <a:lnTo>
                    <a:pt x="75780" y="17801"/>
                  </a:lnTo>
                  <a:lnTo>
                    <a:pt x="79340" y="2848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6BBE6B5B-DDFD-EFA4-5BD9-84BA8D9AF825}"/>
                </a:ext>
              </a:extLst>
            </p:cNvPr>
            <p:cNvSpPr/>
            <p:nvPr/>
          </p:nvSpPr>
          <p:spPr>
            <a:xfrm>
              <a:off x="2789129" y="1528897"/>
              <a:ext cx="1875690" cy="902243"/>
            </a:xfrm>
            <a:custGeom>
              <a:avLst/>
              <a:gdLst>
                <a:gd name="connsiteX0" fmla="*/ 1503909 w 1875690"/>
                <a:gd name="connsiteY0" fmla="*/ 801542 h 902243"/>
                <a:gd name="connsiteX1" fmla="*/ 1492720 w 1875690"/>
                <a:gd name="connsiteY1" fmla="*/ 783233 h 902243"/>
                <a:gd name="connsiteX2" fmla="*/ 1507469 w 1875690"/>
                <a:gd name="connsiteY2" fmla="*/ 740002 h 902243"/>
                <a:gd name="connsiteX3" fmla="*/ 1499332 w 1875690"/>
                <a:gd name="connsiteY3" fmla="*/ 730848 h 902243"/>
                <a:gd name="connsiteX4" fmla="*/ 1480514 w 1875690"/>
                <a:gd name="connsiteY4" fmla="*/ 735934 h 902243"/>
                <a:gd name="connsiteX5" fmla="*/ 1474919 w 1875690"/>
                <a:gd name="connsiteY5" fmla="*/ 727796 h 902243"/>
                <a:gd name="connsiteX6" fmla="*/ 1446947 w 1875690"/>
                <a:gd name="connsiteY6" fmla="*/ 751700 h 902243"/>
                <a:gd name="connsiteX7" fmla="*/ 1430672 w 1875690"/>
                <a:gd name="connsiteY7" fmla="*/ 776621 h 902243"/>
                <a:gd name="connsiteX8" fmla="*/ 1416431 w 1875690"/>
                <a:gd name="connsiteY8" fmla="*/ 791370 h 902243"/>
                <a:gd name="connsiteX9" fmla="*/ 1403716 w 1875690"/>
                <a:gd name="connsiteY9" fmla="*/ 796456 h 902243"/>
                <a:gd name="connsiteX10" fmla="*/ 1395070 w 1875690"/>
                <a:gd name="connsiteY10" fmla="*/ 797982 h 902243"/>
                <a:gd name="connsiteX11" fmla="*/ 1389476 w 1875690"/>
                <a:gd name="connsiteY11" fmla="*/ 805611 h 902243"/>
                <a:gd name="connsiteX12" fmla="*/ 1342177 w 1875690"/>
                <a:gd name="connsiteY12" fmla="*/ 805611 h 902243"/>
                <a:gd name="connsiteX13" fmla="*/ 1302506 w 1875690"/>
                <a:gd name="connsiteY13" fmla="*/ 806120 h 902243"/>
                <a:gd name="connsiteX14" fmla="*/ 1288774 w 1875690"/>
                <a:gd name="connsiteY14" fmla="*/ 811714 h 902243"/>
                <a:gd name="connsiteX15" fmla="*/ 1254190 w 1875690"/>
                <a:gd name="connsiteY15" fmla="*/ 834092 h 902243"/>
                <a:gd name="connsiteX16" fmla="*/ 1254190 w 1875690"/>
                <a:gd name="connsiteY16" fmla="*/ 833584 h 902243"/>
                <a:gd name="connsiteX17" fmla="*/ 1249613 w 1875690"/>
                <a:gd name="connsiteY17" fmla="*/ 831549 h 902243"/>
                <a:gd name="connsiteX18" fmla="*/ 1239441 w 1875690"/>
                <a:gd name="connsiteY18" fmla="*/ 836127 h 902243"/>
                <a:gd name="connsiteX19" fmla="*/ 1229777 w 1875690"/>
                <a:gd name="connsiteY19" fmla="*/ 842738 h 902243"/>
                <a:gd name="connsiteX20" fmla="*/ 1220623 w 1875690"/>
                <a:gd name="connsiteY20" fmla="*/ 837144 h 902243"/>
                <a:gd name="connsiteX21" fmla="*/ 1196719 w 1875690"/>
                <a:gd name="connsiteY21" fmla="*/ 841212 h 902243"/>
                <a:gd name="connsiteX22" fmla="*/ 1176884 w 1875690"/>
                <a:gd name="connsiteY22" fmla="*/ 845790 h 902243"/>
                <a:gd name="connsiteX23" fmla="*/ 1167221 w 1875690"/>
                <a:gd name="connsiteY23" fmla="*/ 849859 h 902243"/>
                <a:gd name="connsiteX24" fmla="*/ 1155523 w 1875690"/>
                <a:gd name="connsiteY24" fmla="*/ 860539 h 902243"/>
                <a:gd name="connsiteX25" fmla="*/ 1164678 w 1875690"/>
                <a:gd name="connsiteY25" fmla="*/ 864099 h 902243"/>
                <a:gd name="connsiteX26" fmla="*/ 1173324 w 1875690"/>
                <a:gd name="connsiteY26" fmla="*/ 862065 h 902243"/>
                <a:gd name="connsiteX27" fmla="*/ 1174849 w 1875690"/>
                <a:gd name="connsiteY27" fmla="*/ 862065 h 902243"/>
                <a:gd name="connsiteX28" fmla="*/ 1173324 w 1875690"/>
                <a:gd name="connsiteY28" fmla="*/ 871728 h 902243"/>
                <a:gd name="connsiteX29" fmla="*/ 1148911 w 1875690"/>
                <a:gd name="connsiteY29" fmla="*/ 875288 h 902243"/>
                <a:gd name="connsiteX30" fmla="*/ 1134671 w 1875690"/>
                <a:gd name="connsiteY30" fmla="*/ 879357 h 902243"/>
                <a:gd name="connsiteX31" fmla="*/ 1126025 w 1875690"/>
                <a:gd name="connsiteY31" fmla="*/ 884443 h 902243"/>
                <a:gd name="connsiteX32" fmla="*/ 1112801 w 1875690"/>
                <a:gd name="connsiteY32" fmla="*/ 881391 h 902243"/>
                <a:gd name="connsiteX33" fmla="*/ 1104664 w 1875690"/>
                <a:gd name="connsiteY33" fmla="*/ 882917 h 902243"/>
                <a:gd name="connsiteX34" fmla="*/ 1089914 w 1875690"/>
                <a:gd name="connsiteY34" fmla="*/ 892072 h 902243"/>
                <a:gd name="connsiteX35" fmla="*/ 1066519 w 1875690"/>
                <a:gd name="connsiteY35" fmla="*/ 902244 h 902243"/>
                <a:gd name="connsiteX36" fmla="*/ 1052787 w 1875690"/>
                <a:gd name="connsiteY36" fmla="*/ 900209 h 902243"/>
                <a:gd name="connsiteX37" fmla="*/ 1062959 w 1875690"/>
                <a:gd name="connsiteY37" fmla="*/ 889020 h 902243"/>
                <a:gd name="connsiteX38" fmla="*/ 1081777 w 1875690"/>
                <a:gd name="connsiteY38" fmla="*/ 871219 h 902243"/>
                <a:gd name="connsiteX39" fmla="*/ 1102629 w 1875690"/>
                <a:gd name="connsiteY39" fmla="*/ 860539 h 902243"/>
                <a:gd name="connsiteX40" fmla="*/ 1108224 w 1875690"/>
                <a:gd name="connsiteY40" fmla="*/ 851384 h 902243"/>
                <a:gd name="connsiteX41" fmla="*/ 1112801 w 1875690"/>
                <a:gd name="connsiteY41" fmla="*/ 836127 h 902243"/>
                <a:gd name="connsiteX42" fmla="*/ 1132128 w 1875690"/>
                <a:gd name="connsiteY42" fmla="*/ 818326 h 902243"/>
                <a:gd name="connsiteX43" fmla="*/ 1136705 w 1875690"/>
                <a:gd name="connsiteY43" fmla="*/ 797982 h 902243"/>
                <a:gd name="connsiteX44" fmla="*/ 1142300 w 1875690"/>
                <a:gd name="connsiteY44" fmla="*/ 817817 h 902243"/>
                <a:gd name="connsiteX45" fmla="*/ 1161626 w 1875690"/>
                <a:gd name="connsiteY45" fmla="*/ 822395 h 902243"/>
                <a:gd name="connsiteX46" fmla="*/ 1173832 w 1875690"/>
                <a:gd name="connsiteY46" fmla="*/ 811714 h 902243"/>
                <a:gd name="connsiteX47" fmla="*/ 1166712 w 1875690"/>
                <a:gd name="connsiteY47" fmla="*/ 787302 h 902243"/>
                <a:gd name="connsiteX48" fmla="*/ 1162135 w 1875690"/>
                <a:gd name="connsiteY48" fmla="*/ 777130 h 902243"/>
                <a:gd name="connsiteX49" fmla="*/ 1141791 w 1875690"/>
                <a:gd name="connsiteY49" fmla="*/ 771027 h 902243"/>
                <a:gd name="connsiteX50" fmla="*/ 1122464 w 1875690"/>
                <a:gd name="connsiteY50" fmla="*/ 767467 h 902243"/>
                <a:gd name="connsiteX51" fmla="*/ 1102629 w 1875690"/>
                <a:gd name="connsiteY51" fmla="*/ 767467 h 902243"/>
                <a:gd name="connsiteX52" fmla="*/ 1085337 w 1875690"/>
                <a:gd name="connsiteY52" fmla="*/ 763398 h 902243"/>
                <a:gd name="connsiteX53" fmla="*/ 1083303 w 1875690"/>
                <a:gd name="connsiteY53" fmla="*/ 756277 h 902243"/>
                <a:gd name="connsiteX54" fmla="*/ 1076183 w 1875690"/>
                <a:gd name="connsiteY54" fmla="*/ 760855 h 902243"/>
                <a:gd name="connsiteX55" fmla="*/ 1070079 w 1875690"/>
                <a:gd name="connsiteY55" fmla="*/ 759838 h 902243"/>
                <a:gd name="connsiteX56" fmla="*/ 1079743 w 1875690"/>
                <a:gd name="connsiteY56" fmla="*/ 749157 h 902243"/>
                <a:gd name="connsiteX57" fmla="*/ 1070588 w 1875690"/>
                <a:gd name="connsiteY57" fmla="*/ 745088 h 902243"/>
                <a:gd name="connsiteX58" fmla="*/ 1080251 w 1875690"/>
                <a:gd name="connsiteY58" fmla="*/ 732882 h 902243"/>
                <a:gd name="connsiteX59" fmla="*/ 1074148 w 1875690"/>
                <a:gd name="connsiteY59" fmla="*/ 723728 h 902243"/>
                <a:gd name="connsiteX60" fmla="*/ 1082794 w 1875690"/>
                <a:gd name="connsiteY60" fmla="*/ 714573 h 902243"/>
                <a:gd name="connsiteX61" fmla="*/ 1056347 w 1875690"/>
                <a:gd name="connsiteY61" fmla="*/ 709996 h 902243"/>
                <a:gd name="connsiteX62" fmla="*/ 1055839 w 1875690"/>
                <a:gd name="connsiteY62" fmla="*/ 691686 h 902243"/>
                <a:gd name="connsiteX63" fmla="*/ 1051770 w 1875690"/>
                <a:gd name="connsiteY63" fmla="*/ 687617 h 902243"/>
                <a:gd name="connsiteX64" fmla="*/ 1034986 w 1875690"/>
                <a:gd name="connsiteY64" fmla="*/ 686600 h 902243"/>
                <a:gd name="connsiteX65" fmla="*/ 1014134 w 1875690"/>
                <a:gd name="connsiteY65" fmla="*/ 680497 h 902243"/>
                <a:gd name="connsiteX66" fmla="*/ 1006505 w 1875690"/>
                <a:gd name="connsiteY66" fmla="*/ 684566 h 902243"/>
                <a:gd name="connsiteX67" fmla="*/ 997351 w 1875690"/>
                <a:gd name="connsiteY67" fmla="*/ 692195 h 902243"/>
                <a:gd name="connsiteX68" fmla="*/ 980567 w 1875690"/>
                <a:gd name="connsiteY68" fmla="*/ 697281 h 902243"/>
                <a:gd name="connsiteX69" fmla="*/ 964801 w 1875690"/>
                <a:gd name="connsiteY69" fmla="*/ 709996 h 902243"/>
                <a:gd name="connsiteX70" fmla="*/ 937336 w 1875690"/>
                <a:gd name="connsiteY70" fmla="*/ 701349 h 902243"/>
                <a:gd name="connsiteX71" fmla="*/ 914959 w 1875690"/>
                <a:gd name="connsiteY71" fmla="*/ 705418 h 902243"/>
                <a:gd name="connsiteX72" fmla="*/ 895123 w 1875690"/>
                <a:gd name="connsiteY72" fmla="*/ 695755 h 902243"/>
                <a:gd name="connsiteX73" fmla="*/ 871728 w 1875690"/>
                <a:gd name="connsiteY73" fmla="*/ 690669 h 902243"/>
                <a:gd name="connsiteX74" fmla="*/ 854945 w 1875690"/>
                <a:gd name="connsiteY74" fmla="*/ 688635 h 902243"/>
                <a:gd name="connsiteX75" fmla="*/ 849859 w 1875690"/>
                <a:gd name="connsiteY75" fmla="*/ 683549 h 902243"/>
                <a:gd name="connsiteX76" fmla="*/ 854436 w 1875690"/>
                <a:gd name="connsiteY76" fmla="*/ 666257 h 902243"/>
                <a:gd name="connsiteX77" fmla="*/ 845790 w 1875690"/>
                <a:gd name="connsiteY77" fmla="*/ 666257 h 902243"/>
                <a:gd name="connsiteX78" fmla="*/ 839178 w 1875690"/>
                <a:gd name="connsiteY78" fmla="*/ 678463 h 902243"/>
                <a:gd name="connsiteX79" fmla="*/ 787302 w 1875690"/>
                <a:gd name="connsiteY79" fmla="*/ 678463 h 902243"/>
                <a:gd name="connsiteX80" fmla="*/ 700841 w 1875690"/>
                <a:gd name="connsiteY80" fmla="*/ 678463 h 902243"/>
                <a:gd name="connsiteX81" fmla="*/ 615397 w 1875690"/>
                <a:gd name="connsiteY81" fmla="*/ 678463 h 902243"/>
                <a:gd name="connsiteX82" fmla="*/ 539617 w 1875690"/>
                <a:gd name="connsiteY82" fmla="*/ 678463 h 902243"/>
                <a:gd name="connsiteX83" fmla="*/ 464345 w 1875690"/>
                <a:gd name="connsiteY83" fmla="*/ 678463 h 902243"/>
                <a:gd name="connsiteX84" fmla="*/ 389582 w 1875690"/>
                <a:gd name="connsiteY84" fmla="*/ 678463 h 902243"/>
                <a:gd name="connsiteX85" fmla="*/ 312785 w 1875690"/>
                <a:gd name="connsiteY85" fmla="*/ 678463 h 902243"/>
                <a:gd name="connsiteX86" fmla="*/ 288372 w 1875690"/>
                <a:gd name="connsiteY86" fmla="*/ 678463 h 902243"/>
                <a:gd name="connsiteX87" fmla="*/ 213609 w 1875690"/>
                <a:gd name="connsiteY87" fmla="*/ 678463 h 902243"/>
                <a:gd name="connsiteX88" fmla="*/ 141898 w 1875690"/>
                <a:gd name="connsiteY88" fmla="*/ 678463 h 902243"/>
                <a:gd name="connsiteX89" fmla="*/ 138337 w 1875690"/>
                <a:gd name="connsiteY89" fmla="*/ 678463 h 902243"/>
                <a:gd name="connsiteX90" fmla="*/ 110873 w 1875690"/>
                <a:gd name="connsiteY90" fmla="*/ 647439 h 902243"/>
                <a:gd name="connsiteX91" fmla="*/ 102736 w 1875690"/>
                <a:gd name="connsiteY91" fmla="*/ 633707 h 902243"/>
                <a:gd name="connsiteX92" fmla="*/ 67134 w 1875690"/>
                <a:gd name="connsiteY92" fmla="*/ 620483 h 902243"/>
                <a:gd name="connsiteX93" fmla="*/ 73746 w 1875690"/>
                <a:gd name="connsiteY93" fmla="*/ 592511 h 902243"/>
                <a:gd name="connsiteX94" fmla="*/ 92055 w 1875690"/>
                <a:gd name="connsiteY94" fmla="*/ 573693 h 902243"/>
                <a:gd name="connsiteX95" fmla="*/ 71203 w 1875690"/>
                <a:gd name="connsiteY95" fmla="*/ 559961 h 902243"/>
                <a:gd name="connsiteX96" fmla="*/ 86969 w 1875690"/>
                <a:gd name="connsiteY96" fmla="*/ 535040 h 902243"/>
                <a:gd name="connsiteX97" fmla="*/ 76289 w 1875690"/>
                <a:gd name="connsiteY97" fmla="*/ 512661 h 902243"/>
                <a:gd name="connsiteX98" fmla="*/ 89004 w 1875690"/>
                <a:gd name="connsiteY98" fmla="*/ 496387 h 902243"/>
                <a:gd name="connsiteX99" fmla="*/ 114942 w 1875690"/>
                <a:gd name="connsiteY99" fmla="*/ 481637 h 902243"/>
                <a:gd name="connsiteX100" fmla="*/ 131217 w 1875690"/>
                <a:gd name="connsiteY100" fmla="*/ 462311 h 902243"/>
                <a:gd name="connsiteX101" fmla="*/ 107822 w 1875690"/>
                <a:gd name="connsiteY101" fmla="*/ 442984 h 902243"/>
                <a:gd name="connsiteX102" fmla="*/ 114942 w 1875690"/>
                <a:gd name="connsiteY102" fmla="*/ 407891 h 902243"/>
                <a:gd name="connsiteX103" fmla="*/ 120537 w 1875690"/>
                <a:gd name="connsiteY103" fmla="*/ 386530 h 902243"/>
                <a:gd name="connsiteX104" fmla="*/ 112399 w 1875690"/>
                <a:gd name="connsiteY104" fmla="*/ 372798 h 902243"/>
                <a:gd name="connsiteX105" fmla="*/ 108330 w 1875690"/>
                <a:gd name="connsiteY105" fmla="*/ 360592 h 902243"/>
                <a:gd name="connsiteX106" fmla="*/ 111382 w 1875690"/>
                <a:gd name="connsiteY106" fmla="*/ 344826 h 902243"/>
                <a:gd name="connsiteX107" fmla="*/ 78323 w 1875690"/>
                <a:gd name="connsiteY107" fmla="*/ 354489 h 902243"/>
                <a:gd name="connsiteX108" fmla="*/ 39670 w 1875690"/>
                <a:gd name="connsiteY108" fmla="*/ 371273 h 902243"/>
                <a:gd name="connsiteX109" fmla="*/ 38144 w 1875690"/>
                <a:gd name="connsiteY109" fmla="*/ 351946 h 902243"/>
                <a:gd name="connsiteX110" fmla="*/ 35601 w 1875690"/>
                <a:gd name="connsiteY110" fmla="*/ 338723 h 902243"/>
                <a:gd name="connsiteX111" fmla="*/ 21361 w 1875690"/>
                <a:gd name="connsiteY111" fmla="*/ 330585 h 902243"/>
                <a:gd name="connsiteX112" fmla="*/ 0 w 1875690"/>
                <a:gd name="connsiteY112" fmla="*/ 329568 h 902243"/>
                <a:gd name="connsiteX113" fmla="*/ 181059 w 1875690"/>
                <a:gd name="connsiteY113" fmla="*/ 163258 h 902243"/>
                <a:gd name="connsiteX114" fmla="*/ 306173 w 1875690"/>
                <a:gd name="connsiteY114" fmla="*/ 59505 h 902243"/>
                <a:gd name="connsiteX115" fmla="*/ 336689 w 1875690"/>
                <a:gd name="connsiteY115" fmla="*/ 66117 h 902243"/>
                <a:gd name="connsiteX116" fmla="*/ 353472 w 1875690"/>
                <a:gd name="connsiteY116" fmla="*/ 79340 h 902243"/>
                <a:gd name="connsiteX117" fmla="*/ 372290 w 1875690"/>
                <a:gd name="connsiteY117" fmla="*/ 81883 h 902243"/>
                <a:gd name="connsiteX118" fmla="*/ 404331 w 1875690"/>
                <a:gd name="connsiteY118" fmla="*/ 70694 h 902243"/>
                <a:gd name="connsiteX119" fmla="*/ 439933 w 1875690"/>
                <a:gd name="connsiteY119" fmla="*/ 62048 h 902243"/>
                <a:gd name="connsiteX120" fmla="*/ 466888 w 1875690"/>
                <a:gd name="connsiteY120" fmla="*/ 65100 h 902243"/>
                <a:gd name="connsiteX121" fmla="*/ 512153 w 1875690"/>
                <a:gd name="connsiteY121" fmla="*/ 53402 h 902243"/>
                <a:gd name="connsiteX122" fmla="*/ 553858 w 1875690"/>
                <a:gd name="connsiteY122" fmla="*/ 46791 h 902243"/>
                <a:gd name="connsiteX123" fmla="*/ 554875 w 1875690"/>
                <a:gd name="connsiteY123" fmla="*/ 57980 h 902243"/>
                <a:gd name="connsiteX124" fmla="*/ 577761 w 1875690"/>
                <a:gd name="connsiteY124" fmla="*/ 51368 h 902243"/>
                <a:gd name="connsiteX125" fmla="*/ 597597 w 1875690"/>
                <a:gd name="connsiteY125" fmla="*/ 38653 h 902243"/>
                <a:gd name="connsiteX126" fmla="*/ 608277 w 1875690"/>
                <a:gd name="connsiteY126" fmla="*/ 41705 h 902243"/>
                <a:gd name="connsiteX127" fmla="*/ 615397 w 1875690"/>
                <a:gd name="connsiteY127" fmla="*/ 66117 h 902243"/>
                <a:gd name="connsiteX128" fmla="*/ 663714 w 1875690"/>
                <a:gd name="connsiteY128" fmla="*/ 47299 h 902243"/>
                <a:gd name="connsiteX129" fmla="*/ 643879 w 1875690"/>
                <a:gd name="connsiteY129" fmla="*/ 68151 h 902243"/>
                <a:gd name="connsiteX130" fmla="*/ 674394 w 1875690"/>
                <a:gd name="connsiteY130" fmla="*/ 63574 h 902243"/>
                <a:gd name="connsiteX131" fmla="*/ 690669 w 1875690"/>
                <a:gd name="connsiteY131" fmla="*/ 55945 h 902243"/>
                <a:gd name="connsiteX132" fmla="*/ 714064 w 1875690"/>
                <a:gd name="connsiteY132" fmla="*/ 57471 h 902243"/>
                <a:gd name="connsiteX133" fmla="*/ 733900 w 1875690"/>
                <a:gd name="connsiteY133" fmla="*/ 68660 h 902243"/>
                <a:gd name="connsiteX134" fmla="*/ 772044 w 1875690"/>
                <a:gd name="connsiteY134" fmla="*/ 78832 h 902243"/>
                <a:gd name="connsiteX135" fmla="*/ 795948 w 1875690"/>
                <a:gd name="connsiteY135" fmla="*/ 83409 h 902243"/>
                <a:gd name="connsiteX136" fmla="*/ 818326 w 1875690"/>
                <a:gd name="connsiteY136" fmla="*/ 81883 h 902243"/>
                <a:gd name="connsiteX137" fmla="*/ 833075 w 1875690"/>
                <a:gd name="connsiteY137" fmla="*/ 96124 h 902243"/>
                <a:gd name="connsiteX138" fmla="*/ 789845 w 1875690"/>
                <a:gd name="connsiteY138" fmla="*/ 109856 h 902243"/>
                <a:gd name="connsiteX139" fmla="*/ 822395 w 1875690"/>
                <a:gd name="connsiteY139" fmla="*/ 115451 h 902243"/>
                <a:gd name="connsiteX140" fmla="*/ 882917 w 1875690"/>
                <a:gd name="connsiteY140" fmla="*/ 112399 h 902243"/>
                <a:gd name="connsiteX141" fmla="*/ 905295 w 1875690"/>
                <a:gd name="connsiteY141" fmla="*/ 107313 h 902243"/>
                <a:gd name="connsiteX142" fmla="*/ 912416 w 1875690"/>
                <a:gd name="connsiteY142" fmla="*/ 124097 h 902243"/>
                <a:gd name="connsiteX143" fmla="*/ 948526 w 1875690"/>
                <a:gd name="connsiteY143" fmla="*/ 110365 h 902243"/>
                <a:gd name="connsiteX144" fmla="*/ 937845 w 1875690"/>
                <a:gd name="connsiteY144" fmla="*/ 98158 h 902243"/>
                <a:gd name="connsiteX145" fmla="*/ 960732 w 1875690"/>
                <a:gd name="connsiteY145" fmla="*/ 89004 h 902243"/>
                <a:gd name="connsiteX146" fmla="*/ 987179 w 1875690"/>
                <a:gd name="connsiteY146" fmla="*/ 87478 h 902243"/>
                <a:gd name="connsiteX147" fmla="*/ 1007014 w 1875690"/>
                <a:gd name="connsiteY147" fmla="*/ 84935 h 902243"/>
                <a:gd name="connsiteX148" fmla="*/ 1017694 w 1875690"/>
                <a:gd name="connsiteY148" fmla="*/ 91547 h 902243"/>
                <a:gd name="connsiteX149" fmla="*/ 1025323 w 1875690"/>
                <a:gd name="connsiteY149" fmla="*/ 106296 h 902243"/>
                <a:gd name="connsiteX150" fmla="*/ 1050753 w 1875690"/>
                <a:gd name="connsiteY150" fmla="*/ 104262 h 902243"/>
                <a:gd name="connsiteX151" fmla="*/ 1077708 w 1875690"/>
                <a:gd name="connsiteY151" fmla="*/ 116976 h 902243"/>
                <a:gd name="connsiteX152" fmla="*/ 1114327 w 1875690"/>
                <a:gd name="connsiteY152" fmla="*/ 112399 h 902243"/>
                <a:gd name="connsiteX153" fmla="*/ 1144843 w 1875690"/>
                <a:gd name="connsiteY153" fmla="*/ 112908 h 902243"/>
                <a:gd name="connsiteX154" fmla="*/ 1157049 w 1875690"/>
                <a:gd name="connsiteY154" fmla="*/ 95615 h 902243"/>
                <a:gd name="connsiteX155" fmla="*/ 1179935 w 1875690"/>
                <a:gd name="connsiteY155" fmla="*/ 91038 h 902243"/>
                <a:gd name="connsiteX156" fmla="*/ 1204857 w 1875690"/>
                <a:gd name="connsiteY156" fmla="*/ 100193 h 902243"/>
                <a:gd name="connsiteX157" fmla="*/ 1182987 w 1875690"/>
                <a:gd name="connsiteY157" fmla="*/ 126640 h 902243"/>
                <a:gd name="connsiteX158" fmla="*/ 1214520 w 1875690"/>
                <a:gd name="connsiteY158" fmla="*/ 104262 h 902243"/>
                <a:gd name="connsiteX159" fmla="*/ 1230795 w 1875690"/>
                <a:gd name="connsiteY159" fmla="*/ 105279 h 902243"/>
                <a:gd name="connsiteX160" fmla="*/ 1263345 w 1875690"/>
                <a:gd name="connsiteY160" fmla="*/ 77306 h 902243"/>
                <a:gd name="connsiteX161" fmla="*/ 1255207 w 1875690"/>
                <a:gd name="connsiteY161" fmla="*/ 60523 h 902243"/>
                <a:gd name="connsiteX162" fmla="*/ 1240458 w 1875690"/>
                <a:gd name="connsiteY162" fmla="*/ 49333 h 902243"/>
                <a:gd name="connsiteX163" fmla="*/ 1268431 w 1875690"/>
                <a:gd name="connsiteY163" fmla="*/ 19327 h 902243"/>
                <a:gd name="connsiteX164" fmla="*/ 1310135 w 1875690"/>
                <a:gd name="connsiteY164" fmla="*/ 0 h 902243"/>
                <a:gd name="connsiteX165" fmla="*/ 1333022 w 1875690"/>
                <a:gd name="connsiteY165" fmla="*/ 4577 h 902243"/>
                <a:gd name="connsiteX166" fmla="*/ 1343194 w 1875690"/>
                <a:gd name="connsiteY166" fmla="*/ 16275 h 902243"/>
                <a:gd name="connsiteX167" fmla="*/ 1345228 w 1875690"/>
                <a:gd name="connsiteY167" fmla="*/ 46791 h 902243"/>
                <a:gd name="connsiteX168" fmla="*/ 1315730 w 1875690"/>
                <a:gd name="connsiteY168" fmla="*/ 60014 h 902243"/>
                <a:gd name="connsiteX169" fmla="*/ 1349805 w 1875690"/>
                <a:gd name="connsiteY169" fmla="*/ 65608 h 902243"/>
                <a:gd name="connsiteX170" fmla="*/ 1327427 w 1875690"/>
                <a:gd name="connsiteY170" fmla="*/ 93581 h 902243"/>
                <a:gd name="connsiteX171" fmla="*/ 1372692 w 1875690"/>
                <a:gd name="connsiteY171" fmla="*/ 72220 h 902243"/>
                <a:gd name="connsiteX172" fmla="*/ 1383881 w 1875690"/>
                <a:gd name="connsiteY172" fmla="*/ 90021 h 902243"/>
                <a:gd name="connsiteX173" fmla="*/ 1362012 w 1875690"/>
                <a:gd name="connsiteY173" fmla="*/ 110365 h 902243"/>
                <a:gd name="connsiteX174" fmla="*/ 1368623 w 1875690"/>
                <a:gd name="connsiteY174" fmla="*/ 129183 h 902243"/>
                <a:gd name="connsiteX175" fmla="*/ 1405751 w 1875690"/>
                <a:gd name="connsiteY175" fmla="*/ 109347 h 902243"/>
                <a:gd name="connsiteX176" fmla="*/ 1438809 w 1875690"/>
                <a:gd name="connsiteY176" fmla="*/ 84935 h 902243"/>
                <a:gd name="connsiteX177" fmla="*/ 1462713 w 1875690"/>
                <a:gd name="connsiteY177" fmla="*/ 54928 h 902243"/>
                <a:gd name="connsiteX178" fmla="*/ 1490686 w 1875690"/>
                <a:gd name="connsiteY178" fmla="*/ 56962 h 902243"/>
                <a:gd name="connsiteX179" fmla="*/ 1518150 w 1875690"/>
                <a:gd name="connsiteY179" fmla="*/ 61031 h 902243"/>
                <a:gd name="connsiteX180" fmla="*/ 1536459 w 1875690"/>
                <a:gd name="connsiteY180" fmla="*/ 74763 h 902243"/>
                <a:gd name="connsiteX181" fmla="*/ 1527813 w 1875690"/>
                <a:gd name="connsiteY181" fmla="*/ 88495 h 902243"/>
                <a:gd name="connsiteX182" fmla="*/ 1501875 w 1875690"/>
                <a:gd name="connsiteY182" fmla="*/ 103244 h 902243"/>
                <a:gd name="connsiteX183" fmla="*/ 1506452 w 1875690"/>
                <a:gd name="connsiteY183" fmla="*/ 117994 h 902243"/>
                <a:gd name="connsiteX184" fmla="*/ 1494246 w 1875690"/>
                <a:gd name="connsiteY184" fmla="*/ 131726 h 902243"/>
                <a:gd name="connsiteX185" fmla="*/ 1438809 w 1875690"/>
                <a:gd name="connsiteY185" fmla="*/ 151561 h 902243"/>
                <a:gd name="connsiteX186" fmla="*/ 1405751 w 1875690"/>
                <a:gd name="connsiteY186" fmla="*/ 156138 h 902243"/>
                <a:gd name="connsiteX187" fmla="*/ 1389476 w 1875690"/>
                <a:gd name="connsiteY187" fmla="*/ 147492 h 902243"/>
                <a:gd name="connsiteX188" fmla="*/ 1372692 w 1875690"/>
                <a:gd name="connsiteY188" fmla="*/ 161732 h 902243"/>
                <a:gd name="connsiteX189" fmla="*/ 1335056 w 1875690"/>
                <a:gd name="connsiteY189" fmla="*/ 185636 h 902243"/>
                <a:gd name="connsiteX190" fmla="*/ 1319798 w 1875690"/>
                <a:gd name="connsiteY190" fmla="*/ 198351 h 902243"/>
                <a:gd name="connsiteX191" fmla="*/ 1280637 w 1875690"/>
                <a:gd name="connsiteY191" fmla="*/ 217678 h 902243"/>
                <a:gd name="connsiteX192" fmla="*/ 1247578 w 1875690"/>
                <a:gd name="connsiteY192" fmla="*/ 219712 h 902243"/>
                <a:gd name="connsiteX193" fmla="*/ 1221640 w 1875690"/>
                <a:gd name="connsiteY193" fmla="*/ 231918 h 902243"/>
                <a:gd name="connsiteX194" fmla="*/ 1206891 w 1875690"/>
                <a:gd name="connsiteY194" fmla="*/ 251245 h 902243"/>
                <a:gd name="connsiteX195" fmla="*/ 1177901 w 1875690"/>
                <a:gd name="connsiteY195" fmla="*/ 254805 h 902243"/>
                <a:gd name="connsiteX196" fmla="*/ 1133654 w 1875690"/>
                <a:gd name="connsiteY196" fmla="*/ 278709 h 902243"/>
                <a:gd name="connsiteX197" fmla="*/ 1085846 w 1875690"/>
                <a:gd name="connsiteY197" fmla="*/ 311767 h 902243"/>
                <a:gd name="connsiteX198" fmla="*/ 1060416 w 1875690"/>
                <a:gd name="connsiteY198" fmla="*/ 335163 h 902243"/>
                <a:gd name="connsiteX199" fmla="*/ 1035495 w 1875690"/>
                <a:gd name="connsiteY199" fmla="*/ 370256 h 902243"/>
                <a:gd name="connsiteX200" fmla="*/ 1066011 w 1875690"/>
                <a:gd name="connsiteY200" fmla="*/ 375341 h 902243"/>
                <a:gd name="connsiteX201" fmla="*/ 1058382 w 1875690"/>
                <a:gd name="connsiteY201" fmla="*/ 403314 h 902243"/>
                <a:gd name="connsiteX202" fmla="*/ 1054313 w 1875690"/>
                <a:gd name="connsiteY202" fmla="*/ 426709 h 902243"/>
                <a:gd name="connsiteX203" fmla="*/ 1091440 w 1875690"/>
                <a:gd name="connsiteY203" fmla="*/ 420606 h 902243"/>
                <a:gd name="connsiteX204" fmla="*/ 1127042 w 1875690"/>
                <a:gd name="connsiteY204" fmla="*/ 433830 h 902243"/>
                <a:gd name="connsiteX205" fmla="*/ 1143825 w 1875690"/>
                <a:gd name="connsiteY205" fmla="*/ 445527 h 902243"/>
                <a:gd name="connsiteX206" fmla="*/ 1152472 w 1875690"/>
                <a:gd name="connsiteY206" fmla="*/ 459768 h 902243"/>
                <a:gd name="connsiteX207" fmla="*/ 1177392 w 1875690"/>
                <a:gd name="connsiteY207" fmla="*/ 468414 h 902243"/>
                <a:gd name="connsiteX208" fmla="*/ 1195702 w 1875690"/>
                <a:gd name="connsiteY208" fmla="*/ 481129 h 902243"/>
                <a:gd name="connsiteX209" fmla="*/ 1234355 w 1875690"/>
                <a:gd name="connsiteY209" fmla="*/ 483163 h 902243"/>
                <a:gd name="connsiteX210" fmla="*/ 1258767 w 1875690"/>
                <a:gd name="connsiteY210" fmla="*/ 486215 h 902243"/>
                <a:gd name="connsiteX211" fmla="*/ 1240458 w 1875690"/>
                <a:gd name="connsiteY211" fmla="*/ 512661 h 902243"/>
                <a:gd name="connsiteX212" fmla="*/ 1231812 w 1875690"/>
                <a:gd name="connsiteY212" fmla="*/ 543686 h 902243"/>
                <a:gd name="connsiteX213" fmla="*/ 1232320 w 1875690"/>
                <a:gd name="connsiteY213" fmla="*/ 578779 h 902243"/>
                <a:gd name="connsiteX214" fmla="*/ 1254699 w 1875690"/>
                <a:gd name="connsiteY214" fmla="*/ 608786 h 902243"/>
                <a:gd name="connsiteX215" fmla="*/ 1278602 w 1875690"/>
                <a:gd name="connsiteY215" fmla="*/ 598614 h 902243"/>
                <a:gd name="connsiteX216" fmla="*/ 1307084 w 1875690"/>
                <a:gd name="connsiteY216" fmla="*/ 566064 h 902243"/>
                <a:gd name="connsiteX217" fmla="*/ 1318781 w 1875690"/>
                <a:gd name="connsiteY217" fmla="*/ 517239 h 902243"/>
                <a:gd name="connsiteX218" fmla="*/ 1310135 w 1875690"/>
                <a:gd name="connsiteY218" fmla="*/ 500964 h 902243"/>
                <a:gd name="connsiteX219" fmla="*/ 1355909 w 1875690"/>
                <a:gd name="connsiteY219" fmla="*/ 486215 h 902243"/>
                <a:gd name="connsiteX220" fmla="*/ 1394053 w 1875690"/>
                <a:gd name="connsiteY220" fmla="*/ 464854 h 902243"/>
                <a:gd name="connsiteX221" fmla="*/ 1418466 w 1875690"/>
                <a:gd name="connsiteY221" fmla="*/ 443493 h 902243"/>
                <a:gd name="connsiteX222" fmla="*/ 1427112 w 1875690"/>
                <a:gd name="connsiteY222" fmla="*/ 423149 h 902243"/>
                <a:gd name="connsiteX223" fmla="*/ 1425077 w 1875690"/>
                <a:gd name="connsiteY223" fmla="*/ 397211 h 902243"/>
                <a:gd name="connsiteX224" fmla="*/ 1408802 w 1875690"/>
                <a:gd name="connsiteY224" fmla="*/ 374324 h 902243"/>
                <a:gd name="connsiteX225" fmla="*/ 1454067 w 1875690"/>
                <a:gd name="connsiteY225" fmla="*/ 342792 h 902243"/>
                <a:gd name="connsiteX226" fmla="*/ 1459153 w 1875690"/>
                <a:gd name="connsiteY226" fmla="*/ 315836 h 902243"/>
                <a:gd name="connsiteX227" fmla="*/ 1478988 w 1875690"/>
                <a:gd name="connsiteY227" fmla="*/ 270063 h 902243"/>
                <a:gd name="connsiteX228" fmla="*/ 1498315 w 1875690"/>
                <a:gd name="connsiteY228" fmla="*/ 262942 h 902243"/>
                <a:gd name="connsiteX229" fmla="*/ 1532390 w 1875690"/>
                <a:gd name="connsiteY229" fmla="*/ 271080 h 902243"/>
                <a:gd name="connsiteX230" fmla="*/ 1553751 w 1875690"/>
                <a:gd name="connsiteY230" fmla="*/ 274132 h 902243"/>
                <a:gd name="connsiteX231" fmla="*/ 1576638 w 1875690"/>
                <a:gd name="connsiteY231" fmla="*/ 265994 h 902243"/>
                <a:gd name="connsiteX232" fmla="*/ 1592404 w 1875690"/>
                <a:gd name="connsiteY232" fmla="*/ 276166 h 902243"/>
                <a:gd name="connsiteX233" fmla="*/ 1610714 w 1875690"/>
                <a:gd name="connsiteY233" fmla="*/ 293458 h 902243"/>
                <a:gd name="connsiteX234" fmla="*/ 1611731 w 1875690"/>
                <a:gd name="connsiteY234" fmla="*/ 304647 h 902243"/>
                <a:gd name="connsiteX235" fmla="*/ 1650892 w 1875690"/>
                <a:gd name="connsiteY235" fmla="*/ 307190 h 902243"/>
                <a:gd name="connsiteX236" fmla="*/ 1637669 w 1875690"/>
                <a:gd name="connsiteY236" fmla="*/ 332111 h 902243"/>
                <a:gd name="connsiteX237" fmla="*/ 1625971 w 1875690"/>
                <a:gd name="connsiteY237" fmla="*/ 369747 h 902243"/>
                <a:gd name="connsiteX238" fmla="*/ 1645298 w 1875690"/>
                <a:gd name="connsiteY238" fmla="*/ 374833 h 902243"/>
                <a:gd name="connsiteX239" fmla="*/ 1653435 w 1875690"/>
                <a:gd name="connsiteY239" fmla="*/ 392634 h 902243"/>
                <a:gd name="connsiteX240" fmla="*/ 1695140 w 1875690"/>
                <a:gd name="connsiteY240" fmla="*/ 375850 h 902243"/>
                <a:gd name="connsiteX241" fmla="*/ 1733284 w 1875690"/>
                <a:gd name="connsiteY241" fmla="*/ 342283 h 902243"/>
                <a:gd name="connsiteX242" fmla="*/ 1754645 w 1875690"/>
                <a:gd name="connsiteY242" fmla="*/ 328551 h 902243"/>
                <a:gd name="connsiteX243" fmla="*/ 1760240 w 1875690"/>
                <a:gd name="connsiteY243" fmla="*/ 355506 h 902243"/>
                <a:gd name="connsiteX244" fmla="*/ 1773463 w 1875690"/>
                <a:gd name="connsiteY244" fmla="*/ 393651 h 902243"/>
                <a:gd name="connsiteX245" fmla="*/ 1783635 w 1875690"/>
                <a:gd name="connsiteY245" fmla="*/ 430269 h 902243"/>
                <a:gd name="connsiteX246" fmla="*/ 1766343 w 1875690"/>
                <a:gd name="connsiteY246" fmla="*/ 449596 h 902243"/>
                <a:gd name="connsiteX247" fmla="*/ 1790755 w 1875690"/>
                <a:gd name="connsiteY247" fmla="*/ 466888 h 902243"/>
                <a:gd name="connsiteX248" fmla="*/ 1805505 w 1875690"/>
                <a:gd name="connsiteY248" fmla="*/ 484180 h 902243"/>
                <a:gd name="connsiteX249" fmla="*/ 1840598 w 1875690"/>
                <a:gd name="connsiteY249" fmla="*/ 492318 h 902243"/>
                <a:gd name="connsiteX250" fmla="*/ 1852804 w 1875690"/>
                <a:gd name="connsiteY250" fmla="*/ 501981 h 902243"/>
                <a:gd name="connsiteX251" fmla="*/ 1852804 w 1875690"/>
                <a:gd name="connsiteY251" fmla="*/ 528428 h 902243"/>
                <a:gd name="connsiteX252" fmla="*/ 1870096 w 1875690"/>
                <a:gd name="connsiteY252" fmla="*/ 532497 h 902243"/>
                <a:gd name="connsiteX253" fmla="*/ 1875690 w 1875690"/>
                <a:gd name="connsiteY253" fmla="*/ 544194 h 902243"/>
                <a:gd name="connsiteX254" fmla="*/ 1865518 w 1875690"/>
                <a:gd name="connsiteY254" fmla="*/ 579287 h 902243"/>
                <a:gd name="connsiteX255" fmla="*/ 1843649 w 1875690"/>
                <a:gd name="connsiteY255" fmla="*/ 590985 h 902243"/>
                <a:gd name="connsiteX256" fmla="*/ 1822288 w 1875690"/>
                <a:gd name="connsiteY256" fmla="*/ 602174 h 902243"/>
                <a:gd name="connsiteX257" fmla="*/ 1777532 w 1875690"/>
                <a:gd name="connsiteY257" fmla="*/ 613363 h 902243"/>
                <a:gd name="connsiteX258" fmla="*/ 1737353 w 1875690"/>
                <a:gd name="connsiteY258" fmla="*/ 638793 h 902243"/>
                <a:gd name="connsiteX259" fmla="*/ 1693614 w 1875690"/>
                <a:gd name="connsiteY259" fmla="*/ 644387 h 902243"/>
                <a:gd name="connsiteX260" fmla="*/ 1642246 w 1875690"/>
                <a:gd name="connsiteY260" fmla="*/ 637267 h 902243"/>
                <a:gd name="connsiteX261" fmla="*/ 1605119 w 1875690"/>
                <a:gd name="connsiteY261" fmla="*/ 637267 h 902243"/>
                <a:gd name="connsiteX262" fmla="*/ 1578163 w 1875690"/>
                <a:gd name="connsiteY262" fmla="*/ 639301 h 902243"/>
                <a:gd name="connsiteX263" fmla="*/ 1549174 w 1875690"/>
                <a:gd name="connsiteY263" fmla="*/ 662188 h 902243"/>
                <a:gd name="connsiteX264" fmla="*/ 1511538 w 1875690"/>
                <a:gd name="connsiteY264" fmla="*/ 676428 h 902243"/>
                <a:gd name="connsiteX265" fmla="*/ 1460170 w 1875690"/>
                <a:gd name="connsiteY265" fmla="*/ 718133 h 902243"/>
                <a:gd name="connsiteX266" fmla="*/ 1419991 w 1875690"/>
                <a:gd name="connsiteY266" fmla="*/ 747631 h 902243"/>
                <a:gd name="connsiteX267" fmla="*/ 1443895 w 1875690"/>
                <a:gd name="connsiteY267" fmla="*/ 742545 h 902243"/>
                <a:gd name="connsiteX268" fmla="*/ 1499332 w 1875690"/>
                <a:gd name="connsiteY268" fmla="*/ 700332 h 902243"/>
                <a:gd name="connsiteX269" fmla="*/ 1561889 w 1875690"/>
                <a:gd name="connsiteY269" fmla="*/ 673885 h 902243"/>
                <a:gd name="connsiteX270" fmla="*/ 1600542 w 1875690"/>
                <a:gd name="connsiteY270" fmla="*/ 670834 h 902243"/>
                <a:gd name="connsiteX271" fmla="*/ 1617325 w 1875690"/>
                <a:gd name="connsiteY271" fmla="*/ 686600 h 902243"/>
                <a:gd name="connsiteX272" fmla="*/ 1586301 w 1875690"/>
                <a:gd name="connsiteY272" fmla="*/ 707961 h 902243"/>
                <a:gd name="connsiteX273" fmla="*/ 1583249 w 1875690"/>
                <a:gd name="connsiteY273" fmla="*/ 742037 h 902243"/>
                <a:gd name="connsiteX274" fmla="*/ 1583758 w 1875690"/>
                <a:gd name="connsiteY274" fmla="*/ 766449 h 902243"/>
                <a:gd name="connsiteX275" fmla="*/ 1612239 w 1875690"/>
                <a:gd name="connsiteY275" fmla="*/ 782216 h 902243"/>
                <a:gd name="connsiteX276" fmla="*/ 1655978 w 1875690"/>
                <a:gd name="connsiteY276" fmla="*/ 777638 h 902243"/>
                <a:gd name="connsiteX277" fmla="*/ 1692597 w 1875690"/>
                <a:gd name="connsiteY277" fmla="*/ 741528 h 902243"/>
                <a:gd name="connsiteX278" fmla="*/ 1687511 w 1875690"/>
                <a:gd name="connsiteY278" fmla="*/ 764924 h 902243"/>
                <a:gd name="connsiteX279" fmla="*/ 1700226 w 1875690"/>
                <a:gd name="connsiteY279" fmla="*/ 776621 h 902243"/>
                <a:gd name="connsiteX280" fmla="*/ 1662590 w 1875690"/>
                <a:gd name="connsiteY280" fmla="*/ 797473 h 902243"/>
                <a:gd name="connsiteX281" fmla="*/ 1599524 w 1875690"/>
                <a:gd name="connsiteY281" fmla="*/ 816800 h 902243"/>
                <a:gd name="connsiteX282" fmla="*/ 1570026 w 1875690"/>
                <a:gd name="connsiteY282" fmla="*/ 829515 h 902243"/>
                <a:gd name="connsiteX283" fmla="*/ 1533407 w 1875690"/>
                <a:gd name="connsiteY283" fmla="*/ 852910 h 902243"/>
                <a:gd name="connsiteX284" fmla="*/ 1514589 w 1875690"/>
                <a:gd name="connsiteY284" fmla="*/ 850367 h 902243"/>
                <a:gd name="connsiteX285" fmla="*/ 1522218 w 1875690"/>
                <a:gd name="connsiteY285" fmla="*/ 823412 h 902243"/>
                <a:gd name="connsiteX286" fmla="*/ 1575112 w 1875690"/>
                <a:gd name="connsiteY286" fmla="*/ 796456 h 902243"/>
                <a:gd name="connsiteX287" fmla="*/ 1533916 w 1875690"/>
                <a:gd name="connsiteY287" fmla="*/ 797473 h 902243"/>
                <a:gd name="connsiteX288" fmla="*/ 1503909 w 1875690"/>
                <a:gd name="connsiteY288" fmla="*/ 801542 h 9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1875690" h="902243">
                  <a:moveTo>
                    <a:pt x="1503909" y="801542"/>
                  </a:moveTo>
                  <a:lnTo>
                    <a:pt x="1492720" y="783233"/>
                  </a:lnTo>
                  <a:lnTo>
                    <a:pt x="1507469" y="740002"/>
                  </a:lnTo>
                  <a:lnTo>
                    <a:pt x="1499332" y="730848"/>
                  </a:lnTo>
                  <a:lnTo>
                    <a:pt x="1480514" y="735934"/>
                  </a:lnTo>
                  <a:lnTo>
                    <a:pt x="1474919" y="727796"/>
                  </a:lnTo>
                  <a:lnTo>
                    <a:pt x="1446947" y="751700"/>
                  </a:lnTo>
                  <a:lnTo>
                    <a:pt x="1430672" y="776621"/>
                  </a:lnTo>
                  <a:lnTo>
                    <a:pt x="1416431" y="791370"/>
                  </a:lnTo>
                  <a:lnTo>
                    <a:pt x="1403716" y="796456"/>
                  </a:lnTo>
                  <a:lnTo>
                    <a:pt x="1395070" y="797982"/>
                  </a:lnTo>
                  <a:lnTo>
                    <a:pt x="1389476" y="805611"/>
                  </a:lnTo>
                  <a:lnTo>
                    <a:pt x="1342177" y="805611"/>
                  </a:lnTo>
                  <a:lnTo>
                    <a:pt x="1302506" y="806120"/>
                  </a:lnTo>
                  <a:lnTo>
                    <a:pt x="1288774" y="811714"/>
                  </a:lnTo>
                  <a:lnTo>
                    <a:pt x="1254190" y="834092"/>
                  </a:lnTo>
                  <a:lnTo>
                    <a:pt x="1254190" y="833584"/>
                  </a:lnTo>
                  <a:lnTo>
                    <a:pt x="1249613" y="831549"/>
                  </a:lnTo>
                  <a:lnTo>
                    <a:pt x="1239441" y="836127"/>
                  </a:lnTo>
                  <a:lnTo>
                    <a:pt x="1229777" y="842738"/>
                  </a:lnTo>
                  <a:lnTo>
                    <a:pt x="1220623" y="837144"/>
                  </a:lnTo>
                  <a:lnTo>
                    <a:pt x="1196719" y="841212"/>
                  </a:lnTo>
                  <a:lnTo>
                    <a:pt x="1176884" y="845790"/>
                  </a:lnTo>
                  <a:lnTo>
                    <a:pt x="1167221" y="849859"/>
                  </a:lnTo>
                  <a:lnTo>
                    <a:pt x="1155523" y="860539"/>
                  </a:lnTo>
                  <a:lnTo>
                    <a:pt x="1164678" y="864099"/>
                  </a:lnTo>
                  <a:lnTo>
                    <a:pt x="1173324" y="862065"/>
                  </a:lnTo>
                  <a:lnTo>
                    <a:pt x="1174849" y="862065"/>
                  </a:lnTo>
                  <a:lnTo>
                    <a:pt x="1173324" y="871728"/>
                  </a:lnTo>
                  <a:lnTo>
                    <a:pt x="1148911" y="875288"/>
                  </a:lnTo>
                  <a:lnTo>
                    <a:pt x="1134671" y="879357"/>
                  </a:lnTo>
                  <a:lnTo>
                    <a:pt x="1126025" y="884443"/>
                  </a:lnTo>
                  <a:lnTo>
                    <a:pt x="1112801" y="881391"/>
                  </a:lnTo>
                  <a:lnTo>
                    <a:pt x="1104664" y="882917"/>
                  </a:lnTo>
                  <a:lnTo>
                    <a:pt x="1089914" y="892072"/>
                  </a:lnTo>
                  <a:lnTo>
                    <a:pt x="1066519" y="902244"/>
                  </a:lnTo>
                  <a:lnTo>
                    <a:pt x="1052787" y="900209"/>
                  </a:lnTo>
                  <a:lnTo>
                    <a:pt x="1062959" y="889020"/>
                  </a:lnTo>
                  <a:lnTo>
                    <a:pt x="1081777" y="871219"/>
                  </a:lnTo>
                  <a:lnTo>
                    <a:pt x="1102629" y="860539"/>
                  </a:lnTo>
                  <a:lnTo>
                    <a:pt x="1108224" y="851384"/>
                  </a:lnTo>
                  <a:lnTo>
                    <a:pt x="1112801" y="836127"/>
                  </a:lnTo>
                  <a:lnTo>
                    <a:pt x="1132128" y="818326"/>
                  </a:lnTo>
                  <a:lnTo>
                    <a:pt x="1136705" y="797982"/>
                  </a:lnTo>
                  <a:lnTo>
                    <a:pt x="1142300" y="817817"/>
                  </a:lnTo>
                  <a:lnTo>
                    <a:pt x="1161626" y="822395"/>
                  </a:lnTo>
                  <a:lnTo>
                    <a:pt x="1173832" y="811714"/>
                  </a:lnTo>
                  <a:lnTo>
                    <a:pt x="1166712" y="787302"/>
                  </a:lnTo>
                  <a:lnTo>
                    <a:pt x="1162135" y="777130"/>
                  </a:lnTo>
                  <a:lnTo>
                    <a:pt x="1141791" y="771027"/>
                  </a:lnTo>
                  <a:lnTo>
                    <a:pt x="1122464" y="767467"/>
                  </a:lnTo>
                  <a:lnTo>
                    <a:pt x="1102629" y="767467"/>
                  </a:lnTo>
                  <a:lnTo>
                    <a:pt x="1085337" y="763398"/>
                  </a:lnTo>
                  <a:lnTo>
                    <a:pt x="1083303" y="756277"/>
                  </a:lnTo>
                  <a:lnTo>
                    <a:pt x="1076183" y="760855"/>
                  </a:lnTo>
                  <a:lnTo>
                    <a:pt x="1070079" y="759838"/>
                  </a:lnTo>
                  <a:lnTo>
                    <a:pt x="1079743" y="749157"/>
                  </a:lnTo>
                  <a:lnTo>
                    <a:pt x="1070588" y="745088"/>
                  </a:lnTo>
                  <a:lnTo>
                    <a:pt x="1080251" y="732882"/>
                  </a:lnTo>
                  <a:lnTo>
                    <a:pt x="1074148" y="723728"/>
                  </a:lnTo>
                  <a:lnTo>
                    <a:pt x="1082794" y="714573"/>
                  </a:lnTo>
                  <a:lnTo>
                    <a:pt x="1056347" y="709996"/>
                  </a:lnTo>
                  <a:lnTo>
                    <a:pt x="1055839" y="691686"/>
                  </a:lnTo>
                  <a:lnTo>
                    <a:pt x="1051770" y="687617"/>
                  </a:lnTo>
                  <a:lnTo>
                    <a:pt x="1034986" y="686600"/>
                  </a:lnTo>
                  <a:lnTo>
                    <a:pt x="1014134" y="680497"/>
                  </a:lnTo>
                  <a:lnTo>
                    <a:pt x="1006505" y="684566"/>
                  </a:lnTo>
                  <a:lnTo>
                    <a:pt x="997351" y="692195"/>
                  </a:lnTo>
                  <a:lnTo>
                    <a:pt x="980567" y="697281"/>
                  </a:lnTo>
                  <a:lnTo>
                    <a:pt x="964801" y="709996"/>
                  </a:lnTo>
                  <a:lnTo>
                    <a:pt x="937336" y="701349"/>
                  </a:lnTo>
                  <a:lnTo>
                    <a:pt x="914959" y="705418"/>
                  </a:lnTo>
                  <a:lnTo>
                    <a:pt x="895123" y="695755"/>
                  </a:lnTo>
                  <a:lnTo>
                    <a:pt x="871728" y="690669"/>
                  </a:lnTo>
                  <a:lnTo>
                    <a:pt x="854945" y="688635"/>
                  </a:lnTo>
                  <a:lnTo>
                    <a:pt x="849859" y="683549"/>
                  </a:lnTo>
                  <a:lnTo>
                    <a:pt x="854436" y="666257"/>
                  </a:lnTo>
                  <a:lnTo>
                    <a:pt x="845790" y="666257"/>
                  </a:lnTo>
                  <a:lnTo>
                    <a:pt x="839178" y="678463"/>
                  </a:lnTo>
                  <a:lnTo>
                    <a:pt x="787302" y="678463"/>
                  </a:lnTo>
                  <a:lnTo>
                    <a:pt x="700841" y="678463"/>
                  </a:lnTo>
                  <a:lnTo>
                    <a:pt x="615397" y="678463"/>
                  </a:lnTo>
                  <a:lnTo>
                    <a:pt x="539617" y="678463"/>
                  </a:lnTo>
                  <a:lnTo>
                    <a:pt x="464345" y="678463"/>
                  </a:lnTo>
                  <a:lnTo>
                    <a:pt x="389582" y="678463"/>
                  </a:lnTo>
                  <a:lnTo>
                    <a:pt x="312785" y="678463"/>
                  </a:lnTo>
                  <a:lnTo>
                    <a:pt x="288372" y="678463"/>
                  </a:lnTo>
                  <a:lnTo>
                    <a:pt x="213609" y="678463"/>
                  </a:lnTo>
                  <a:lnTo>
                    <a:pt x="141898" y="678463"/>
                  </a:lnTo>
                  <a:lnTo>
                    <a:pt x="138337" y="678463"/>
                  </a:lnTo>
                  <a:lnTo>
                    <a:pt x="110873" y="647439"/>
                  </a:lnTo>
                  <a:lnTo>
                    <a:pt x="102736" y="633707"/>
                  </a:lnTo>
                  <a:lnTo>
                    <a:pt x="67134" y="620483"/>
                  </a:lnTo>
                  <a:lnTo>
                    <a:pt x="73746" y="592511"/>
                  </a:lnTo>
                  <a:lnTo>
                    <a:pt x="92055" y="573693"/>
                  </a:lnTo>
                  <a:lnTo>
                    <a:pt x="71203" y="559961"/>
                  </a:lnTo>
                  <a:lnTo>
                    <a:pt x="86969" y="535040"/>
                  </a:lnTo>
                  <a:lnTo>
                    <a:pt x="76289" y="512661"/>
                  </a:lnTo>
                  <a:lnTo>
                    <a:pt x="89004" y="496387"/>
                  </a:lnTo>
                  <a:lnTo>
                    <a:pt x="114942" y="481637"/>
                  </a:lnTo>
                  <a:lnTo>
                    <a:pt x="131217" y="462311"/>
                  </a:lnTo>
                  <a:lnTo>
                    <a:pt x="107822" y="442984"/>
                  </a:lnTo>
                  <a:lnTo>
                    <a:pt x="114942" y="407891"/>
                  </a:lnTo>
                  <a:lnTo>
                    <a:pt x="120537" y="386530"/>
                  </a:lnTo>
                  <a:lnTo>
                    <a:pt x="112399" y="372798"/>
                  </a:lnTo>
                  <a:lnTo>
                    <a:pt x="108330" y="360592"/>
                  </a:lnTo>
                  <a:lnTo>
                    <a:pt x="111382" y="344826"/>
                  </a:lnTo>
                  <a:lnTo>
                    <a:pt x="78323" y="354489"/>
                  </a:lnTo>
                  <a:lnTo>
                    <a:pt x="39670" y="371273"/>
                  </a:lnTo>
                  <a:lnTo>
                    <a:pt x="38144" y="351946"/>
                  </a:lnTo>
                  <a:lnTo>
                    <a:pt x="35601" y="338723"/>
                  </a:lnTo>
                  <a:lnTo>
                    <a:pt x="21361" y="330585"/>
                  </a:lnTo>
                  <a:lnTo>
                    <a:pt x="0" y="329568"/>
                  </a:lnTo>
                  <a:lnTo>
                    <a:pt x="181059" y="163258"/>
                  </a:lnTo>
                  <a:lnTo>
                    <a:pt x="306173" y="59505"/>
                  </a:lnTo>
                  <a:lnTo>
                    <a:pt x="336689" y="66117"/>
                  </a:lnTo>
                  <a:lnTo>
                    <a:pt x="353472" y="79340"/>
                  </a:lnTo>
                  <a:lnTo>
                    <a:pt x="372290" y="81883"/>
                  </a:lnTo>
                  <a:lnTo>
                    <a:pt x="404331" y="70694"/>
                  </a:lnTo>
                  <a:lnTo>
                    <a:pt x="439933" y="62048"/>
                  </a:lnTo>
                  <a:lnTo>
                    <a:pt x="466888" y="65100"/>
                  </a:lnTo>
                  <a:lnTo>
                    <a:pt x="512153" y="53402"/>
                  </a:lnTo>
                  <a:lnTo>
                    <a:pt x="553858" y="46791"/>
                  </a:lnTo>
                  <a:lnTo>
                    <a:pt x="554875" y="57980"/>
                  </a:lnTo>
                  <a:lnTo>
                    <a:pt x="577761" y="51368"/>
                  </a:lnTo>
                  <a:lnTo>
                    <a:pt x="597597" y="38653"/>
                  </a:lnTo>
                  <a:lnTo>
                    <a:pt x="608277" y="41705"/>
                  </a:lnTo>
                  <a:lnTo>
                    <a:pt x="615397" y="66117"/>
                  </a:lnTo>
                  <a:lnTo>
                    <a:pt x="663714" y="47299"/>
                  </a:lnTo>
                  <a:lnTo>
                    <a:pt x="643879" y="68151"/>
                  </a:lnTo>
                  <a:lnTo>
                    <a:pt x="674394" y="63574"/>
                  </a:lnTo>
                  <a:lnTo>
                    <a:pt x="690669" y="55945"/>
                  </a:lnTo>
                  <a:lnTo>
                    <a:pt x="714064" y="57471"/>
                  </a:lnTo>
                  <a:lnTo>
                    <a:pt x="733900" y="68660"/>
                  </a:lnTo>
                  <a:lnTo>
                    <a:pt x="772044" y="78832"/>
                  </a:lnTo>
                  <a:lnTo>
                    <a:pt x="795948" y="83409"/>
                  </a:lnTo>
                  <a:lnTo>
                    <a:pt x="818326" y="81883"/>
                  </a:lnTo>
                  <a:lnTo>
                    <a:pt x="833075" y="96124"/>
                  </a:lnTo>
                  <a:lnTo>
                    <a:pt x="789845" y="109856"/>
                  </a:lnTo>
                  <a:lnTo>
                    <a:pt x="822395" y="115451"/>
                  </a:lnTo>
                  <a:lnTo>
                    <a:pt x="882917" y="112399"/>
                  </a:lnTo>
                  <a:lnTo>
                    <a:pt x="905295" y="107313"/>
                  </a:lnTo>
                  <a:lnTo>
                    <a:pt x="912416" y="124097"/>
                  </a:lnTo>
                  <a:lnTo>
                    <a:pt x="948526" y="110365"/>
                  </a:lnTo>
                  <a:lnTo>
                    <a:pt x="937845" y="98158"/>
                  </a:lnTo>
                  <a:lnTo>
                    <a:pt x="960732" y="89004"/>
                  </a:lnTo>
                  <a:lnTo>
                    <a:pt x="987179" y="87478"/>
                  </a:lnTo>
                  <a:lnTo>
                    <a:pt x="1007014" y="84935"/>
                  </a:lnTo>
                  <a:lnTo>
                    <a:pt x="1017694" y="91547"/>
                  </a:lnTo>
                  <a:lnTo>
                    <a:pt x="1025323" y="106296"/>
                  </a:lnTo>
                  <a:lnTo>
                    <a:pt x="1050753" y="104262"/>
                  </a:lnTo>
                  <a:lnTo>
                    <a:pt x="1077708" y="116976"/>
                  </a:lnTo>
                  <a:lnTo>
                    <a:pt x="1114327" y="112399"/>
                  </a:lnTo>
                  <a:lnTo>
                    <a:pt x="1144843" y="112908"/>
                  </a:lnTo>
                  <a:lnTo>
                    <a:pt x="1157049" y="95615"/>
                  </a:lnTo>
                  <a:lnTo>
                    <a:pt x="1179935" y="91038"/>
                  </a:lnTo>
                  <a:lnTo>
                    <a:pt x="1204857" y="100193"/>
                  </a:lnTo>
                  <a:lnTo>
                    <a:pt x="1182987" y="126640"/>
                  </a:lnTo>
                  <a:lnTo>
                    <a:pt x="1214520" y="104262"/>
                  </a:lnTo>
                  <a:lnTo>
                    <a:pt x="1230795" y="105279"/>
                  </a:lnTo>
                  <a:lnTo>
                    <a:pt x="1263345" y="77306"/>
                  </a:lnTo>
                  <a:lnTo>
                    <a:pt x="1255207" y="60523"/>
                  </a:lnTo>
                  <a:lnTo>
                    <a:pt x="1240458" y="49333"/>
                  </a:lnTo>
                  <a:lnTo>
                    <a:pt x="1268431" y="19327"/>
                  </a:lnTo>
                  <a:lnTo>
                    <a:pt x="1310135" y="0"/>
                  </a:lnTo>
                  <a:lnTo>
                    <a:pt x="1333022" y="4577"/>
                  </a:lnTo>
                  <a:lnTo>
                    <a:pt x="1343194" y="16275"/>
                  </a:lnTo>
                  <a:lnTo>
                    <a:pt x="1345228" y="46791"/>
                  </a:lnTo>
                  <a:lnTo>
                    <a:pt x="1315730" y="60014"/>
                  </a:lnTo>
                  <a:lnTo>
                    <a:pt x="1349805" y="65608"/>
                  </a:lnTo>
                  <a:lnTo>
                    <a:pt x="1327427" y="93581"/>
                  </a:lnTo>
                  <a:lnTo>
                    <a:pt x="1372692" y="72220"/>
                  </a:lnTo>
                  <a:lnTo>
                    <a:pt x="1383881" y="90021"/>
                  </a:lnTo>
                  <a:lnTo>
                    <a:pt x="1362012" y="110365"/>
                  </a:lnTo>
                  <a:lnTo>
                    <a:pt x="1368623" y="129183"/>
                  </a:lnTo>
                  <a:lnTo>
                    <a:pt x="1405751" y="109347"/>
                  </a:lnTo>
                  <a:lnTo>
                    <a:pt x="1438809" y="84935"/>
                  </a:lnTo>
                  <a:lnTo>
                    <a:pt x="1462713" y="54928"/>
                  </a:lnTo>
                  <a:lnTo>
                    <a:pt x="1490686" y="56962"/>
                  </a:lnTo>
                  <a:lnTo>
                    <a:pt x="1518150" y="61031"/>
                  </a:lnTo>
                  <a:lnTo>
                    <a:pt x="1536459" y="74763"/>
                  </a:lnTo>
                  <a:lnTo>
                    <a:pt x="1527813" y="88495"/>
                  </a:lnTo>
                  <a:lnTo>
                    <a:pt x="1501875" y="103244"/>
                  </a:lnTo>
                  <a:lnTo>
                    <a:pt x="1506452" y="117994"/>
                  </a:lnTo>
                  <a:lnTo>
                    <a:pt x="1494246" y="131726"/>
                  </a:lnTo>
                  <a:lnTo>
                    <a:pt x="1438809" y="151561"/>
                  </a:lnTo>
                  <a:lnTo>
                    <a:pt x="1405751" y="156138"/>
                  </a:lnTo>
                  <a:lnTo>
                    <a:pt x="1389476" y="147492"/>
                  </a:lnTo>
                  <a:lnTo>
                    <a:pt x="1372692" y="161732"/>
                  </a:lnTo>
                  <a:lnTo>
                    <a:pt x="1335056" y="185636"/>
                  </a:lnTo>
                  <a:lnTo>
                    <a:pt x="1319798" y="198351"/>
                  </a:lnTo>
                  <a:lnTo>
                    <a:pt x="1280637" y="217678"/>
                  </a:lnTo>
                  <a:lnTo>
                    <a:pt x="1247578" y="219712"/>
                  </a:lnTo>
                  <a:lnTo>
                    <a:pt x="1221640" y="231918"/>
                  </a:lnTo>
                  <a:lnTo>
                    <a:pt x="1206891" y="251245"/>
                  </a:lnTo>
                  <a:lnTo>
                    <a:pt x="1177901" y="254805"/>
                  </a:lnTo>
                  <a:lnTo>
                    <a:pt x="1133654" y="278709"/>
                  </a:lnTo>
                  <a:lnTo>
                    <a:pt x="1085846" y="311767"/>
                  </a:lnTo>
                  <a:lnTo>
                    <a:pt x="1060416" y="335163"/>
                  </a:lnTo>
                  <a:lnTo>
                    <a:pt x="1035495" y="370256"/>
                  </a:lnTo>
                  <a:lnTo>
                    <a:pt x="1066011" y="375341"/>
                  </a:lnTo>
                  <a:lnTo>
                    <a:pt x="1058382" y="403314"/>
                  </a:lnTo>
                  <a:lnTo>
                    <a:pt x="1054313" y="426709"/>
                  </a:lnTo>
                  <a:lnTo>
                    <a:pt x="1091440" y="420606"/>
                  </a:lnTo>
                  <a:lnTo>
                    <a:pt x="1127042" y="433830"/>
                  </a:lnTo>
                  <a:lnTo>
                    <a:pt x="1143825" y="445527"/>
                  </a:lnTo>
                  <a:lnTo>
                    <a:pt x="1152472" y="459768"/>
                  </a:lnTo>
                  <a:lnTo>
                    <a:pt x="1177392" y="468414"/>
                  </a:lnTo>
                  <a:lnTo>
                    <a:pt x="1195702" y="481129"/>
                  </a:lnTo>
                  <a:lnTo>
                    <a:pt x="1234355" y="483163"/>
                  </a:lnTo>
                  <a:lnTo>
                    <a:pt x="1258767" y="486215"/>
                  </a:lnTo>
                  <a:lnTo>
                    <a:pt x="1240458" y="512661"/>
                  </a:lnTo>
                  <a:lnTo>
                    <a:pt x="1231812" y="543686"/>
                  </a:lnTo>
                  <a:lnTo>
                    <a:pt x="1232320" y="578779"/>
                  </a:lnTo>
                  <a:lnTo>
                    <a:pt x="1254699" y="608786"/>
                  </a:lnTo>
                  <a:lnTo>
                    <a:pt x="1278602" y="598614"/>
                  </a:lnTo>
                  <a:lnTo>
                    <a:pt x="1307084" y="566064"/>
                  </a:lnTo>
                  <a:lnTo>
                    <a:pt x="1318781" y="517239"/>
                  </a:lnTo>
                  <a:lnTo>
                    <a:pt x="1310135" y="500964"/>
                  </a:lnTo>
                  <a:lnTo>
                    <a:pt x="1355909" y="486215"/>
                  </a:lnTo>
                  <a:lnTo>
                    <a:pt x="1394053" y="464854"/>
                  </a:lnTo>
                  <a:lnTo>
                    <a:pt x="1418466" y="443493"/>
                  </a:lnTo>
                  <a:lnTo>
                    <a:pt x="1427112" y="423149"/>
                  </a:lnTo>
                  <a:lnTo>
                    <a:pt x="1425077" y="397211"/>
                  </a:lnTo>
                  <a:lnTo>
                    <a:pt x="1408802" y="374324"/>
                  </a:lnTo>
                  <a:lnTo>
                    <a:pt x="1454067" y="342792"/>
                  </a:lnTo>
                  <a:lnTo>
                    <a:pt x="1459153" y="315836"/>
                  </a:lnTo>
                  <a:lnTo>
                    <a:pt x="1478988" y="270063"/>
                  </a:lnTo>
                  <a:lnTo>
                    <a:pt x="1498315" y="262942"/>
                  </a:lnTo>
                  <a:lnTo>
                    <a:pt x="1532390" y="271080"/>
                  </a:lnTo>
                  <a:lnTo>
                    <a:pt x="1553751" y="274132"/>
                  </a:lnTo>
                  <a:lnTo>
                    <a:pt x="1576638" y="265994"/>
                  </a:lnTo>
                  <a:lnTo>
                    <a:pt x="1592404" y="276166"/>
                  </a:lnTo>
                  <a:lnTo>
                    <a:pt x="1610714" y="293458"/>
                  </a:lnTo>
                  <a:lnTo>
                    <a:pt x="1611731" y="304647"/>
                  </a:lnTo>
                  <a:lnTo>
                    <a:pt x="1650892" y="307190"/>
                  </a:lnTo>
                  <a:lnTo>
                    <a:pt x="1637669" y="332111"/>
                  </a:lnTo>
                  <a:lnTo>
                    <a:pt x="1625971" y="369747"/>
                  </a:lnTo>
                  <a:lnTo>
                    <a:pt x="1645298" y="374833"/>
                  </a:lnTo>
                  <a:lnTo>
                    <a:pt x="1653435" y="392634"/>
                  </a:lnTo>
                  <a:lnTo>
                    <a:pt x="1695140" y="375850"/>
                  </a:lnTo>
                  <a:lnTo>
                    <a:pt x="1733284" y="342283"/>
                  </a:lnTo>
                  <a:lnTo>
                    <a:pt x="1754645" y="328551"/>
                  </a:lnTo>
                  <a:lnTo>
                    <a:pt x="1760240" y="355506"/>
                  </a:lnTo>
                  <a:lnTo>
                    <a:pt x="1773463" y="393651"/>
                  </a:lnTo>
                  <a:lnTo>
                    <a:pt x="1783635" y="430269"/>
                  </a:lnTo>
                  <a:lnTo>
                    <a:pt x="1766343" y="449596"/>
                  </a:lnTo>
                  <a:lnTo>
                    <a:pt x="1790755" y="466888"/>
                  </a:lnTo>
                  <a:lnTo>
                    <a:pt x="1805505" y="484180"/>
                  </a:lnTo>
                  <a:lnTo>
                    <a:pt x="1840598" y="492318"/>
                  </a:lnTo>
                  <a:lnTo>
                    <a:pt x="1852804" y="501981"/>
                  </a:lnTo>
                  <a:lnTo>
                    <a:pt x="1852804" y="528428"/>
                  </a:lnTo>
                  <a:lnTo>
                    <a:pt x="1870096" y="532497"/>
                  </a:lnTo>
                  <a:lnTo>
                    <a:pt x="1875690" y="544194"/>
                  </a:lnTo>
                  <a:lnTo>
                    <a:pt x="1865518" y="579287"/>
                  </a:lnTo>
                  <a:lnTo>
                    <a:pt x="1843649" y="590985"/>
                  </a:lnTo>
                  <a:lnTo>
                    <a:pt x="1822288" y="602174"/>
                  </a:lnTo>
                  <a:lnTo>
                    <a:pt x="1777532" y="613363"/>
                  </a:lnTo>
                  <a:lnTo>
                    <a:pt x="1737353" y="638793"/>
                  </a:lnTo>
                  <a:lnTo>
                    <a:pt x="1693614" y="644387"/>
                  </a:lnTo>
                  <a:lnTo>
                    <a:pt x="1642246" y="637267"/>
                  </a:lnTo>
                  <a:lnTo>
                    <a:pt x="1605119" y="637267"/>
                  </a:lnTo>
                  <a:lnTo>
                    <a:pt x="1578163" y="639301"/>
                  </a:lnTo>
                  <a:lnTo>
                    <a:pt x="1549174" y="662188"/>
                  </a:lnTo>
                  <a:lnTo>
                    <a:pt x="1511538" y="676428"/>
                  </a:lnTo>
                  <a:lnTo>
                    <a:pt x="1460170" y="718133"/>
                  </a:lnTo>
                  <a:lnTo>
                    <a:pt x="1419991" y="747631"/>
                  </a:lnTo>
                  <a:lnTo>
                    <a:pt x="1443895" y="742545"/>
                  </a:lnTo>
                  <a:lnTo>
                    <a:pt x="1499332" y="700332"/>
                  </a:lnTo>
                  <a:lnTo>
                    <a:pt x="1561889" y="673885"/>
                  </a:lnTo>
                  <a:lnTo>
                    <a:pt x="1600542" y="670834"/>
                  </a:lnTo>
                  <a:lnTo>
                    <a:pt x="1617325" y="686600"/>
                  </a:lnTo>
                  <a:lnTo>
                    <a:pt x="1586301" y="707961"/>
                  </a:lnTo>
                  <a:lnTo>
                    <a:pt x="1583249" y="742037"/>
                  </a:lnTo>
                  <a:lnTo>
                    <a:pt x="1583758" y="766449"/>
                  </a:lnTo>
                  <a:lnTo>
                    <a:pt x="1612239" y="782216"/>
                  </a:lnTo>
                  <a:lnTo>
                    <a:pt x="1655978" y="777638"/>
                  </a:lnTo>
                  <a:lnTo>
                    <a:pt x="1692597" y="741528"/>
                  </a:lnTo>
                  <a:lnTo>
                    <a:pt x="1687511" y="764924"/>
                  </a:lnTo>
                  <a:lnTo>
                    <a:pt x="1700226" y="776621"/>
                  </a:lnTo>
                  <a:lnTo>
                    <a:pt x="1662590" y="797473"/>
                  </a:lnTo>
                  <a:lnTo>
                    <a:pt x="1599524" y="816800"/>
                  </a:lnTo>
                  <a:lnTo>
                    <a:pt x="1570026" y="829515"/>
                  </a:lnTo>
                  <a:lnTo>
                    <a:pt x="1533407" y="852910"/>
                  </a:lnTo>
                  <a:lnTo>
                    <a:pt x="1514589" y="850367"/>
                  </a:lnTo>
                  <a:lnTo>
                    <a:pt x="1522218" y="823412"/>
                  </a:lnTo>
                  <a:lnTo>
                    <a:pt x="1575112" y="796456"/>
                  </a:lnTo>
                  <a:lnTo>
                    <a:pt x="1533916" y="797473"/>
                  </a:lnTo>
                  <a:lnTo>
                    <a:pt x="1503909" y="80154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BAE82EAC-8EF4-7A1E-10BF-13130ED2E480}"/>
                </a:ext>
              </a:extLst>
            </p:cNvPr>
            <p:cNvSpPr/>
            <p:nvPr/>
          </p:nvSpPr>
          <p:spPr>
            <a:xfrm>
              <a:off x="3593723" y="1492278"/>
              <a:ext cx="340757" cy="128673"/>
            </a:xfrm>
            <a:custGeom>
              <a:avLst/>
              <a:gdLst>
                <a:gd name="connsiteX0" fmla="*/ 157664 w 340757"/>
                <a:gd name="connsiteY0" fmla="*/ 5086 h 128673"/>
                <a:gd name="connsiteX1" fmla="*/ 133760 w 340757"/>
                <a:gd name="connsiteY1" fmla="*/ 17292 h 128673"/>
                <a:gd name="connsiteX2" fmla="*/ 187162 w 340757"/>
                <a:gd name="connsiteY2" fmla="*/ 9663 h 128673"/>
                <a:gd name="connsiteX3" fmla="*/ 200386 w 340757"/>
                <a:gd name="connsiteY3" fmla="*/ 22887 h 128673"/>
                <a:gd name="connsiteX4" fmla="*/ 237513 w 340757"/>
                <a:gd name="connsiteY4" fmla="*/ 9155 h 128673"/>
                <a:gd name="connsiteX5" fmla="*/ 246668 w 340757"/>
                <a:gd name="connsiteY5" fmla="*/ 17801 h 128673"/>
                <a:gd name="connsiteX6" fmla="*/ 235478 w 340757"/>
                <a:gd name="connsiteY6" fmla="*/ 43739 h 128673"/>
                <a:gd name="connsiteX7" fmla="*/ 257348 w 340757"/>
                <a:gd name="connsiteY7" fmla="*/ 33059 h 128673"/>
                <a:gd name="connsiteX8" fmla="*/ 271589 w 340757"/>
                <a:gd name="connsiteY8" fmla="*/ 6103 h 128673"/>
                <a:gd name="connsiteX9" fmla="*/ 293458 w 340757"/>
                <a:gd name="connsiteY9" fmla="*/ 2034 h 128673"/>
                <a:gd name="connsiteX10" fmla="*/ 308716 w 340757"/>
                <a:gd name="connsiteY10" fmla="*/ 6103 h 128673"/>
                <a:gd name="connsiteX11" fmla="*/ 319905 w 340757"/>
                <a:gd name="connsiteY11" fmla="*/ 16784 h 128673"/>
                <a:gd name="connsiteX12" fmla="*/ 306173 w 340757"/>
                <a:gd name="connsiteY12" fmla="*/ 42722 h 128673"/>
                <a:gd name="connsiteX13" fmla="*/ 293967 w 340757"/>
                <a:gd name="connsiteY13" fmla="*/ 61540 h 128673"/>
                <a:gd name="connsiteX14" fmla="*/ 315328 w 340757"/>
                <a:gd name="connsiteY14" fmla="*/ 74763 h 128673"/>
                <a:gd name="connsiteX15" fmla="*/ 340757 w 340757"/>
                <a:gd name="connsiteY15" fmla="*/ 87987 h 128673"/>
                <a:gd name="connsiteX16" fmla="*/ 327534 w 340757"/>
                <a:gd name="connsiteY16" fmla="*/ 99684 h 128673"/>
                <a:gd name="connsiteX17" fmla="*/ 291424 w 340757"/>
                <a:gd name="connsiteY17" fmla="*/ 102227 h 128673"/>
                <a:gd name="connsiteX18" fmla="*/ 295492 w 340757"/>
                <a:gd name="connsiteY18" fmla="*/ 112399 h 128673"/>
                <a:gd name="connsiteX19" fmla="*/ 279218 w 340757"/>
                <a:gd name="connsiteY19" fmla="*/ 122571 h 128673"/>
                <a:gd name="connsiteX20" fmla="*/ 245142 w 340757"/>
                <a:gd name="connsiteY20" fmla="*/ 118502 h 128673"/>
                <a:gd name="connsiteX21" fmla="*/ 216152 w 340757"/>
                <a:gd name="connsiteY21" fmla="*/ 110873 h 128673"/>
                <a:gd name="connsiteX22" fmla="*/ 190214 w 340757"/>
                <a:gd name="connsiteY22" fmla="*/ 112399 h 128673"/>
                <a:gd name="connsiteX23" fmla="*/ 141898 w 340757"/>
                <a:gd name="connsiteY23" fmla="*/ 122062 h 128673"/>
                <a:gd name="connsiteX24" fmla="*/ 84426 w 340757"/>
                <a:gd name="connsiteY24" fmla="*/ 126131 h 128673"/>
                <a:gd name="connsiteX25" fmla="*/ 44248 w 340757"/>
                <a:gd name="connsiteY25" fmla="*/ 128674 h 128673"/>
                <a:gd name="connsiteX26" fmla="*/ 45773 w 340757"/>
                <a:gd name="connsiteY26" fmla="*/ 115451 h 128673"/>
                <a:gd name="connsiteX27" fmla="*/ 24921 w 340757"/>
                <a:gd name="connsiteY27" fmla="*/ 108330 h 128673"/>
                <a:gd name="connsiteX28" fmla="*/ 3052 w 340757"/>
                <a:gd name="connsiteY28" fmla="*/ 111382 h 128673"/>
                <a:gd name="connsiteX29" fmla="*/ 0 w 340757"/>
                <a:gd name="connsiteY29" fmla="*/ 89512 h 128673"/>
                <a:gd name="connsiteX30" fmla="*/ 16784 w 340757"/>
                <a:gd name="connsiteY30" fmla="*/ 86461 h 128673"/>
                <a:gd name="connsiteX31" fmla="*/ 53911 w 340757"/>
                <a:gd name="connsiteY31" fmla="*/ 81883 h 128673"/>
                <a:gd name="connsiteX32" fmla="*/ 81883 w 340757"/>
                <a:gd name="connsiteY32" fmla="*/ 83409 h 128673"/>
                <a:gd name="connsiteX33" fmla="*/ 113416 w 340757"/>
                <a:gd name="connsiteY33" fmla="*/ 78323 h 128673"/>
                <a:gd name="connsiteX34" fmla="*/ 80358 w 340757"/>
                <a:gd name="connsiteY34" fmla="*/ 72220 h 128673"/>
                <a:gd name="connsiteX35" fmla="*/ 34076 w 340757"/>
                <a:gd name="connsiteY35" fmla="*/ 74255 h 128673"/>
                <a:gd name="connsiteX36" fmla="*/ 5086 w 340757"/>
                <a:gd name="connsiteY36" fmla="*/ 73746 h 128673"/>
                <a:gd name="connsiteX37" fmla="*/ 5086 w 340757"/>
                <a:gd name="connsiteY37" fmla="*/ 64083 h 128673"/>
                <a:gd name="connsiteX38" fmla="*/ 64591 w 340757"/>
                <a:gd name="connsiteY38" fmla="*/ 52894 h 128673"/>
                <a:gd name="connsiteX39" fmla="*/ 32550 w 340757"/>
                <a:gd name="connsiteY39" fmla="*/ 53402 h 128673"/>
                <a:gd name="connsiteX40" fmla="*/ 5086 w 340757"/>
                <a:gd name="connsiteY40" fmla="*/ 46282 h 128673"/>
                <a:gd name="connsiteX41" fmla="*/ 44756 w 340757"/>
                <a:gd name="connsiteY41" fmla="*/ 26447 h 128673"/>
                <a:gd name="connsiteX42" fmla="*/ 71203 w 340757"/>
                <a:gd name="connsiteY42" fmla="*/ 15766 h 128673"/>
                <a:gd name="connsiteX43" fmla="*/ 143423 w 340757"/>
                <a:gd name="connsiteY43" fmla="*/ 0 h 128673"/>
                <a:gd name="connsiteX44" fmla="*/ 157664 w 340757"/>
                <a:gd name="connsiteY44" fmla="*/ 5086 h 12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0757" h="128673">
                  <a:moveTo>
                    <a:pt x="157664" y="5086"/>
                  </a:moveTo>
                  <a:lnTo>
                    <a:pt x="133760" y="17292"/>
                  </a:lnTo>
                  <a:lnTo>
                    <a:pt x="187162" y="9663"/>
                  </a:lnTo>
                  <a:lnTo>
                    <a:pt x="200386" y="22887"/>
                  </a:lnTo>
                  <a:lnTo>
                    <a:pt x="237513" y="9155"/>
                  </a:lnTo>
                  <a:lnTo>
                    <a:pt x="246668" y="17801"/>
                  </a:lnTo>
                  <a:lnTo>
                    <a:pt x="235478" y="43739"/>
                  </a:lnTo>
                  <a:lnTo>
                    <a:pt x="257348" y="33059"/>
                  </a:lnTo>
                  <a:lnTo>
                    <a:pt x="271589" y="6103"/>
                  </a:lnTo>
                  <a:lnTo>
                    <a:pt x="293458" y="2034"/>
                  </a:lnTo>
                  <a:lnTo>
                    <a:pt x="308716" y="6103"/>
                  </a:lnTo>
                  <a:lnTo>
                    <a:pt x="319905" y="16784"/>
                  </a:lnTo>
                  <a:lnTo>
                    <a:pt x="306173" y="42722"/>
                  </a:lnTo>
                  <a:lnTo>
                    <a:pt x="293967" y="61540"/>
                  </a:lnTo>
                  <a:lnTo>
                    <a:pt x="315328" y="74763"/>
                  </a:lnTo>
                  <a:lnTo>
                    <a:pt x="340757" y="87987"/>
                  </a:lnTo>
                  <a:lnTo>
                    <a:pt x="327534" y="99684"/>
                  </a:lnTo>
                  <a:lnTo>
                    <a:pt x="291424" y="102227"/>
                  </a:lnTo>
                  <a:lnTo>
                    <a:pt x="295492" y="112399"/>
                  </a:lnTo>
                  <a:lnTo>
                    <a:pt x="279218" y="122571"/>
                  </a:lnTo>
                  <a:lnTo>
                    <a:pt x="245142" y="118502"/>
                  </a:lnTo>
                  <a:lnTo>
                    <a:pt x="216152" y="110873"/>
                  </a:lnTo>
                  <a:lnTo>
                    <a:pt x="190214" y="112399"/>
                  </a:lnTo>
                  <a:lnTo>
                    <a:pt x="141898" y="122062"/>
                  </a:lnTo>
                  <a:lnTo>
                    <a:pt x="84426" y="126131"/>
                  </a:lnTo>
                  <a:lnTo>
                    <a:pt x="44248" y="128674"/>
                  </a:lnTo>
                  <a:lnTo>
                    <a:pt x="45773" y="115451"/>
                  </a:lnTo>
                  <a:lnTo>
                    <a:pt x="24921" y="108330"/>
                  </a:lnTo>
                  <a:lnTo>
                    <a:pt x="3052" y="111382"/>
                  </a:lnTo>
                  <a:lnTo>
                    <a:pt x="0" y="89512"/>
                  </a:lnTo>
                  <a:lnTo>
                    <a:pt x="16784" y="86461"/>
                  </a:lnTo>
                  <a:lnTo>
                    <a:pt x="53911" y="81883"/>
                  </a:lnTo>
                  <a:lnTo>
                    <a:pt x="81883" y="83409"/>
                  </a:lnTo>
                  <a:lnTo>
                    <a:pt x="113416" y="78323"/>
                  </a:lnTo>
                  <a:lnTo>
                    <a:pt x="80358" y="72220"/>
                  </a:lnTo>
                  <a:lnTo>
                    <a:pt x="34076" y="74255"/>
                  </a:lnTo>
                  <a:lnTo>
                    <a:pt x="5086" y="73746"/>
                  </a:lnTo>
                  <a:lnTo>
                    <a:pt x="5086" y="64083"/>
                  </a:lnTo>
                  <a:lnTo>
                    <a:pt x="64591" y="52894"/>
                  </a:lnTo>
                  <a:lnTo>
                    <a:pt x="32550" y="53402"/>
                  </a:lnTo>
                  <a:lnTo>
                    <a:pt x="5086" y="46282"/>
                  </a:lnTo>
                  <a:lnTo>
                    <a:pt x="44756" y="26447"/>
                  </a:lnTo>
                  <a:lnTo>
                    <a:pt x="71203" y="15766"/>
                  </a:lnTo>
                  <a:lnTo>
                    <a:pt x="143423" y="0"/>
                  </a:lnTo>
                  <a:lnTo>
                    <a:pt x="157664" y="508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7">
              <a:extLst>
                <a:ext uri="{FF2B5EF4-FFF2-40B4-BE49-F238E27FC236}">
                  <a16:creationId xmlns:a16="http://schemas.microsoft.com/office/drawing/2014/main" id="{B5641C62-A3E9-ED6B-AAD8-19E443CD61BF}"/>
                </a:ext>
              </a:extLst>
            </p:cNvPr>
            <p:cNvSpPr/>
            <p:nvPr/>
          </p:nvSpPr>
          <p:spPr>
            <a:xfrm>
              <a:off x="3904982" y="1483632"/>
              <a:ext cx="47299" cy="23395"/>
            </a:xfrm>
            <a:custGeom>
              <a:avLst/>
              <a:gdLst>
                <a:gd name="connsiteX0" fmla="*/ 47299 w 47299"/>
                <a:gd name="connsiteY0" fmla="*/ 6103 h 23395"/>
                <a:gd name="connsiteX1" fmla="*/ 11698 w 47299"/>
                <a:gd name="connsiteY1" fmla="*/ 23395 h 23395"/>
                <a:gd name="connsiteX2" fmla="*/ 0 w 47299"/>
                <a:gd name="connsiteY2" fmla="*/ 5086 h 23395"/>
                <a:gd name="connsiteX3" fmla="*/ 10680 w 47299"/>
                <a:gd name="connsiteY3" fmla="*/ 1017 h 23395"/>
                <a:gd name="connsiteX4" fmla="*/ 38653 w 47299"/>
                <a:gd name="connsiteY4" fmla="*/ 0 h 23395"/>
                <a:gd name="connsiteX5" fmla="*/ 47299 w 47299"/>
                <a:gd name="connsiteY5" fmla="*/ 6103 h 2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99" h="23395">
                  <a:moveTo>
                    <a:pt x="47299" y="6103"/>
                  </a:moveTo>
                  <a:lnTo>
                    <a:pt x="11698" y="23395"/>
                  </a:lnTo>
                  <a:lnTo>
                    <a:pt x="0" y="5086"/>
                  </a:lnTo>
                  <a:lnTo>
                    <a:pt x="10680" y="1017"/>
                  </a:lnTo>
                  <a:lnTo>
                    <a:pt x="38653" y="0"/>
                  </a:lnTo>
                  <a:lnTo>
                    <a:pt x="47299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8">
              <a:extLst>
                <a:ext uri="{FF2B5EF4-FFF2-40B4-BE49-F238E27FC236}">
                  <a16:creationId xmlns:a16="http://schemas.microsoft.com/office/drawing/2014/main" id="{7951998E-ACA6-A6D5-3956-2412E19C95D2}"/>
                </a:ext>
              </a:extLst>
            </p:cNvPr>
            <p:cNvSpPr/>
            <p:nvPr/>
          </p:nvSpPr>
          <p:spPr>
            <a:xfrm>
              <a:off x="4419169" y="1480581"/>
              <a:ext cx="85443" cy="26955"/>
            </a:xfrm>
            <a:custGeom>
              <a:avLst/>
              <a:gdLst>
                <a:gd name="connsiteX0" fmla="*/ 85444 w 85443"/>
                <a:gd name="connsiteY0" fmla="*/ 17292 h 26955"/>
                <a:gd name="connsiteX1" fmla="*/ 81884 w 85443"/>
                <a:gd name="connsiteY1" fmla="*/ 24412 h 26955"/>
                <a:gd name="connsiteX2" fmla="*/ 61031 w 85443"/>
                <a:gd name="connsiteY2" fmla="*/ 23904 h 26955"/>
                <a:gd name="connsiteX3" fmla="*/ 40179 w 85443"/>
                <a:gd name="connsiteY3" fmla="*/ 23395 h 26955"/>
                <a:gd name="connsiteX4" fmla="*/ 15258 w 85443"/>
                <a:gd name="connsiteY4" fmla="*/ 26955 h 26955"/>
                <a:gd name="connsiteX5" fmla="*/ 10681 w 85443"/>
                <a:gd name="connsiteY5" fmla="*/ 24921 h 26955"/>
                <a:gd name="connsiteX6" fmla="*/ 0 w 85443"/>
                <a:gd name="connsiteY6" fmla="*/ 11189 h 26955"/>
                <a:gd name="connsiteX7" fmla="*/ 8646 w 85443"/>
                <a:gd name="connsiteY7" fmla="*/ 2034 h 26955"/>
                <a:gd name="connsiteX8" fmla="*/ 19835 w 85443"/>
                <a:gd name="connsiteY8" fmla="*/ 0 h 26955"/>
                <a:gd name="connsiteX9" fmla="*/ 62557 w 85443"/>
                <a:gd name="connsiteY9" fmla="*/ 3052 h 26955"/>
                <a:gd name="connsiteX10" fmla="*/ 85444 w 85443"/>
                <a:gd name="connsiteY10" fmla="*/ 17292 h 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443" h="26955">
                  <a:moveTo>
                    <a:pt x="85444" y="17292"/>
                  </a:moveTo>
                  <a:lnTo>
                    <a:pt x="81884" y="24412"/>
                  </a:lnTo>
                  <a:lnTo>
                    <a:pt x="61031" y="23904"/>
                  </a:lnTo>
                  <a:lnTo>
                    <a:pt x="40179" y="23395"/>
                  </a:lnTo>
                  <a:lnTo>
                    <a:pt x="15258" y="26955"/>
                  </a:lnTo>
                  <a:lnTo>
                    <a:pt x="10681" y="24921"/>
                  </a:lnTo>
                  <a:lnTo>
                    <a:pt x="0" y="11189"/>
                  </a:lnTo>
                  <a:lnTo>
                    <a:pt x="8646" y="2034"/>
                  </a:lnTo>
                  <a:lnTo>
                    <a:pt x="19835" y="0"/>
                  </a:lnTo>
                  <a:lnTo>
                    <a:pt x="62557" y="3052"/>
                  </a:lnTo>
                  <a:lnTo>
                    <a:pt x="85444" y="1729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9">
              <a:extLst>
                <a:ext uri="{FF2B5EF4-FFF2-40B4-BE49-F238E27FC236}">
                  <a16:creationId xmlns:a16="http://schemas.microsoft.com/office/drawing/2014/main" id="{AD262858-A91A-F2D8-9D97-D76DAD968373}"/>
                </a:ext>
              </a:extLst>
            </p:cNvPr>
            <p:cNvSpPr/>
            <p:nvPr/>
          </p:nvSpPr>
          <p:spPr>
            <a:xfrm>
              <a:off x="4188268" y="1479563"/>
              <a:ext cx="510118" cy="330585"/>
            </a:xfrm>
            <a:custGeom>
              <a:avLst/>
              <a:gdLst>
                <a:gd name="connsiteX0" fmla="*/ 113925 w 510118"/>
                <a:gd name="connsiteY0" fmla="*/ 16784 h 330585"/>
                <a:gd name="connsiteX1" fmla="*/ 115450 w 510118"/>
                <a:gd name="connsiteY1" fmla="*/ 33059 h 330585"/>
                <a:gd name="connsiteX2" fmla="*/ 152069 w 510118"/>
                <a:gd name="connsiteY2" fmla="*/ 12206 h 330585"/>
                <a:gd name="connsiteX3" fmla="*/ 211574 w 510118"/>
                <a:gd name="connsiteY3" fmla="*/ 1526 h 330585"/>
                <a:gd name="connsiteX4" fmla="*/ 223272 w 510118"/>
                <a:gd name="connsiteY4" fmla="*/ 28481 h 330585"/>
                <a:gd name="connsiteX5" fmla="*/ 206997 w 510118"/>
                <a:gd name="connsiteY5" fmla="*/ 45773 h 330585"/>
                <a:gd name="connsiteX6" fmla="*/ 252770 w 510118"/>
                <a:gd name="connsiteY6" fmla="*/ 38144 h 330585"/>
                <a:gd name="connsiteX7" fmla="*/ 279726 w 510118"/>
                <a:gd name="connsiteY7" fmla="*/ 27464 h 330585"/>
                <a:gd name="connsiteX8" fmla="*/ 314310 w 510118"/>
                <a:gd name="connsiteY8" fmla="*/ 40687 h 330585"/>
                <a:gd name="connsiteX9" fmla="*/ 333128 w 510118"/>
                <a:gd name="connsiteY9" fmla="*/ 53402 h 330585"/>
                <a:gd name="connsiteX10" fmla="*/ 327534 w 510118"/>
                <a:gd name="connsiteY10" fmla="*/ 65100 h 330585"/>
                <a:gd name="connsiteX11" fmla="*/ 369238 w 510118"/>
                <a:gd name="connsiteY11" fmla="*/ 58997 h 330585"/>
                <a:gd name="connsiteX12" fmla="*/ 378902 w 510118"/>
                <a:gd name="connsiteY12" fmla="*/ 76289 h 330585"/>
                <a:gd name="connsiteX13" fmla="*/ 421623 w 510118"/>
                <a:gd name="connsiteY13" fmla="*/ 86969 h 330585"/>
                <a:gd name="connsiteX14" fmla="*/ 432812 w 510118"/>
                <a:gd name="connsiteY14" fmla="*/ 97650 h 330585"/>
                <a:gd name="connsiteX15" fmla="*/ 437390 w 510118"/>
                <a:gd name="connsiteY15" fmla="*/ 123588 h 330585"/>
                <a:gd name="connsiteX16" fmla="*/ 391108 w 510118"/>
                <a:gd name="connsiteY16" fmla="*/ 136303 h 330585"/>
                <a:gd name="connsiteX17" fmla="*/ 430269 w 510118"/>
                <a:gd name="connsiteY17" fmla="*/ 154612 h 330585"/>
                <a:gd name="connsiteX18" fmla="*/ 460276 w 510118"/>
                <a:gd name="connsiteY18" fmla="*/ 160715 h 330585"/>
                <a:gd name="connsiteX19" fmla="*/ 477060 w 510118"/>
                <a:gd name="connsiteY19" fmla="*/ 186145 h 330585"/>
                <a:gd name="connsiteX20" fmla="*/ 510119 w 510118"/>
                <a:gd name="connsiteY20" fmla="*/ 188179 h 330585"/>
                <a:gd name="connsiteX21" fmla="*/ 493335 w 510118"/>
                <a:gd name="connsiteY21" fmla="*/ 208014 h 330585"/>
                <a:gd name="connsiteX22" fmla="*/ 437898 w 510118"/>
                <a:gd name="connsiteY22" fmla="*/ 241073 h 330585"/>
                <a:gd name="connsiteX23" fmla="*/ 417555 w 510118"/>
                <a:gd name="connsiteY23" fmla="*/ 228867 h 330585"/>
                <a:gd name="connsiteX24" fmla="*/ 398228 w 510118"/>
                <a:gd name="connsiteY24" fmla="*/ 201403 h 330585"/>
                <a:gd name="connsiteX25" fmla="*/ 368221 w 510118"/>
                <a:gd name="connsiteY25" fmla="*/ 204963 h 330585"/>
                <a:gd name="connsiteX26" fmla="*/ 356523 w 510118"/>
                <a:gd name="connsiteY26" fmla="*/ 221746 h 330585"/>
                <a:gd name="connsiteX27" fmla="*/ 370256 w 510118"/>
                <a:gd name="connsiteY27" fmla="*/ 238021 h 330585"/>
                <a:gd name="connsiteX28" fmla="*/ 393142 w 510118"/>
                <a:gd name="connsiteY28" fmla="*/ 251245 h 330585"/>
                <a:gd name="connsiteX29" fmla="*/ 398228 w 510118"/>
                <a:gd name="connsiteY29" fmla="*/ 258874 h 330585"/>
                <a:gd name="connsiteX30" fmla="*/ 397719 w 510118"/>
                <a:gd name="connsiteY30" fmla="*/ 287864 h 330585"/>
                <a:gd name="connsiteX31" fmla="*/ 379410 w 510118"/>
                <a:gd name="connsiteY31" fmla="*/ 308716 h 330585"/>
                <a:gd name="connsiteX32" fmla="*/ 355506 w 510118"/>
                <a:gd name="connsiteY32" fmla="*/ 300578 h 330585"/>
                <a:gd name="connsiteX33" fmla="*/ 311767 w 510118"/>
                <a:gd name="connsiteY33" fmla="*/ 277692 h 330585"/>
                <a:gd name="connsiteX34" fmla="*/ 330077 w 510118"/>
                <a:gd name="connsiteY34" fmla="*/ 302613 h 330585"/>
                <a:gd name="connsiteX35" fmla="*/ 344317 w 510118"/>
                <a:gd name="connsiteY35" fmla="*/ 320413 h 330585"/>
                <a:gd name="connsiteX36" fmla="*/ 342791 w 510118"/>
                <a:gd name="connsiteY36" fmla="*/ 330585 h 330585"/>
                <a:gd name="connsiteX37" fmla="*/ 287355 w 510118"/>
                <a:gd name="connsiteY37" fmla="*/ 318888 h 330585"/>
                <a:gd name="connsiteX38" fmla="*/ 248702 w 510118"/>
                <a:gd name="connsiteY38" fmla="*/ 301596 h 330585"/>
                <a:gd name="connsiteX39" fmla="*/ 229375 w 510118"/>
                <a:gd name="connsiteY39" fmla="*/ 287864 h 330585"/>
                <a:gd name="connsiteX40" fmla="*/ 241582 w 510118"/>
                <a:gd name="connsiteY40" fmla="*/ 279217 h 330585"/>
                <a:gd name="connsiteX41" fmla="*/ 217169 w 510118"/>
                <a:gd name="connsiteY41" fmla="*/ 264468 h 330585"/>
                <a:gd name="connsiteX42" fmla="*/ 193265 w 510118"/>
                <a:gd name="connsiteY42" fmla="*/ 250736 h 330585"/>
                <a:gd name="connsiteX43" fmla="*/ 188688 w 510118"/>
                <a:gd name="connsiteY43" fmla="*/ 258874 h 330585"/>
                <a:gd name="connsiteX44" fmla="*/ 122062 w 510118"/>
                <a:gd name="connsiteY44" fmla="*/ 263451 h 330585"/>
                <a:gd name="connsiteX45" fmla="*/ 109856 w 510118"/>
                <a:gd name="connsiteY45" fmla="*/ 253788 h 330585"/>
                <a:gd name="connsiteX46" fmla="*/ 137320 w 510118"/>
                <a:gd name="connsiteY46" fmla="*/ 232427 h 330585"/>
                <a:gd name="connsiteX47" fmla="*/ 178516 w 510118"/>
                <a:gd name="connsiteY47" fmla="*/ 231918 h 330585"/>
                <a:gd name="connsiteX48" fmla="*/ 225815 w 510118"/>
                <a:gd name="connsiteY48" fmla="*/ 228358 h 330585"/>
                <a:gd name="connsiteX49" fmla="*/ 224798 w 510118"/>
                <a:gd name="connsiteY49" fmla="*/ 218186 h 330585"/>
                <a:gd name="connsiteX50" fmla="*/ 240564 w 510118"/>
                <a:gd name="connsiteY50" fmla="*/ 203946 h 330585"/>
                <a:gd name="connsiteX51" fmla="*/ 285320 w 510118"/>
                <a:gd name="connsiteY51" fmla="*/ 176482 h 330585"/>
                <a:gd name="connsiteX52" fmla="*/ 287355 w 510118"/>
                <a:gd name="connsiteY52" fmla="*/ 163767 h 330585"/>
                <a:gd name="connsiteX53" fmla="*/ 284812 w 510118"/>
                <a:gd name="connsiteY53" fmla="*/ 154612 h 330585"/>
                <a:gd name="connsiteX54" fmla="*/ 260908 w 510118"/>
                <a:gd name="connsiteY54" fmla="*/ 140880 h 330585"/>
                <a:gd name="connsiteX55" fmla="*/ 224798 w 510118"/>
                <a:gd name="connsiteY55" fmla="*/ 131726 h 330585"/>
                <a:gd name="connsiteX56" fmla="*/ 242599 w 510118"/>
                <a:gd name="connsiteY56" fmla="*/ 124605 h 330585"/>
                <a:gd name="connsiteX57" fmla="*/ 232427 w 510118"/>
                <a:gd name="connsiteY57" fmla="*/ 107313 h 330585"/>
                <a:gd name="connsiteX58" fmla="*/ 215135 w 510118"/>
                <a:gd name="connsiteY58" fmla="*/ 105787 h 330585"/>
                <a:gd name="connsiteX59" fmla="*/ 205471 w 510118"/>
                <a:gd name="connsiteY59" fmla="*/ 96633 h 330585"/>
                <a:gd name="connsiteX60" fmla="*/ 188688 w 510118"/>
                <a:gd name="connsiteY60" fmla="*/ 104770 h 330585"/>
                <a:gd name="connsiteX61" fmla="*/ 148509 w 510118"/>
                <a:gd name="connsiteY61" fmla="*/ 108330 h 330585"/>
                <a:gd name="connsiteX62" fmla="*/ 77306 w 510118"/>
                <a:gd name="connsiteY62" fmla="*/ 102227 h 330585"/>
                <a:gd name="connsiteX63" fmla="*/ 39670 w 510118"/>
                <a:gd name="connsiteY63" fmla="*/ 94090 h 330585"/>
                <a:gd name="connsiteX64" fmla="*/ 9663 w 510118"/>
                <a:gd name="connsiteY64" fmla="*/ 90021 h 330585"/>
                <a:gd name="connsiteX65" fmla="*/ 0 w 510118"/>
                <a:gd name="connsiteY65" fmla="*/ 80358 h 330585"/>
                <a:gd name="connsiteX66" fmla="*/ 32041 w 510118"/>
                <a:gd name="connsiteY66" fmla="*/ 68151 h 330585"/>
                <a:gd name="connsiteX67" fmla="*/ 3051 w 510118"/>
                <a:gd name="connsiteY67" fmla="*/ 68151 h 330585"/>
                <a:gd name="connsiteX68" fmla="*/ 19835 w 510118"/>
                <a:gd name="connsiteY68" fmla="*/ 41196 h 330585"/>
                <a:gd name="connsiteX69" fmla="*/ 55945 w 510118"/>
                <a:gd name="connsiteY69" fmla="*/ 17801 h 330585"/>
                <a:gd name="connsiteX70" fmla="*/ 86461 w 510118"/>
                <a:gd name="connsiteY70" fmla="*/ 7120 h 330585"/>
                <a:gd name="connsiteX71" fmla="*/ 143423 w 510118"/>
                <a:gd name="connsiteY71" fmla="*/ 0 h 330585"/>
                <a:gd name="connsiteX72" fmla="*/ 113925 w 510118"/>
                <a:gd name="connsiteY72" fmla="*/ 16784 h 3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10118" h="330585">
                  <a:moveTo>
                    <a:pt x="113925" y="16784"/>
                  </a:moveTo>
                  <a:lnTo>
                    <a:pt x="115450" y="33059"/>
                  </a:lnTo>
                  <a:lnTo>
                    <a:pt x="152069" y="12206"/>
                  </a:lnTo>
                  <a:lnTo>
                    <a:pt x="211574" y="1526"/>
                  </a:lnTo>
                  <a:lnTo>
                    <a:pt x="223272" y="28481"/>
                  </a:lnTo>
                  <a:lnTo>
                    <a:pt x="206997" y="45773"/>
                  </a:lnTo>
                  <a:lnTo>
                    <a:pt x="252770" y="38144"/>
                  </a:lnTo>
                  <a:lnTo>
                    <a:pt x="279726" y="27464"/>
                  </a:lnTo>
                  <a:lnTo>
                    <a:pt x="314310" y="40687"/>
                  </a:lnTo>
                  <a:lnTo>
                    <a:pt x="333128" y="53402"/>
                  </a:lnTo>
                  <a:lnTo>
                    <a:pt x="327534" y="65100"/>
                  </a:lnTo>
                  <a:lnTo>
                    <a:pt x="369238" y="58997"/>
                  </a:lnTo>
                  <a:lnTo>
                    <a:pt x="378902" y="76289"/>
                  </a:lnTo>
                  <a:lnTo>
                    <a:pt x="421623" y="86969"/>
                  </a:lnTo>
                  <a:lnTo>
                    <a:pt x="432812" y="97650"/>
                  </a:lnTo>
                  <a:lnTo>
                    <a:pt x="437390" y="123588"/>
                  </a:lnTo>
                  <a:lnTo>
                    <a:pt x="391108" y="136303"/>
                  </a:lnTo>
                  <a:lnTo>
                    <a:pt x="430269" y="154612"/>
                  </a:lnTo>
                  <a:lnTo>
                    <a:pt x="460276" y="160715"/>
                  </a:lnTo>
                  <a:lnTo>
                    <a:pt x="477060" y="186145"/>
                  </a:lnTo>
                  <a:lnTo>
                    <a:pt x="510119" y="188179"/>
                  </a:lnTo>
                  <a:lnTo>
                    <a:pt x="493335" y="208014"/>
                  </a:lnTo>
                  <a:lnTo>
                    <a:pt x="437898" y="241073"/>
                  </a:lnTo>
                  <a:lnTo>
                    <a:pt x="417555" y="228867"/>
                  </a:lnTo>
                  <a:lnTo>
                    <a:pt x="398228" y="201403"/>
                  </a:lnTo>
                  <a:lnTo>
                    <a:pt x="368221" y="204963"/>
                  </a:lnTo>
                  <a:lnTo>
                    <a:pt x="356523" y="221746"/>
                  </a:lnTo>
                  <a:lnTo>
                    <a:pt x="370256" y="238021"/>
                  </a:lnTo>
                  <a:lnTo>
                    <a:pt x="393142" y="251245"/>
                  </a:lnTo>
                  <a:lnTo>
                    <a:pt x="398228" y="258874"/>
                  </a:lnTo>
                  <a:lnTo>
                    <a:pt x="397719" y="287864"/>
                  </a:lnTo>
                  <a:lnTo>
                    <a:pt x="379410" y="308716"/>
                  </a:lnTo>
                  <a:lnTo>
                    <a:pt x="355506" y="300578"/>
                  </a:lnTo>
                  <a:lnTo>
                    <a:pt x="311767" y="277692"/>
                  </a:lnTo>
                  <a:lnTo>
                    <a:pt x="330077" y="302613"/>
                  </a:lnTo>
                  <a:lnTo>
                    <a:pt x="344317" y="320413"/>
                  </a:lnTo>
                  <a:lnTo>
                    <a:pt x="342791" y="330585"/>
                  </a:lnTo>
                  <a:lnTo>
                    <a:pt x="287355" y="318888"/>
                  </a:lnTo>
                  <a:lnTo>
                    <a:pt x="248702" y="301596"/>
                  </a:lnTo>
                  <a:lnTo>
                    <a:pt x="229375" y="287864"/>
                  </a:lnTo>
                  <a:lnTo>
                    <a:pt x="241582" y="279217"/>
                  </a:lnTo>
                  <a:lnTo>
                    <a:pt x="217169" y="264468"/>
                  </a:lnTo>
                  <a:lnTo>
                    <a:pt x="193265" y="250736"/>
                  </a:lnTo>
                  <a:lnTo>
                    <a:pt x="188688" y="258874"/>
                  </a:lnTo>
                  <a:lnTo>
                    <a:pt x="122062" y="263451"/>
                  </a:lnTo>
                  <a:lnTo>
                    <a:pt x="109856" y="253788"/>
                  </a:lnTo>
                  <a:lnTo>
                    <a:pt x="137320" y="232427"/>
                  </a:lnTo>
                  <a:lnTo>
                    <a:pt x="178516" y="231918"/>
                  </a:lnTo>
                  <a:lnTo>
                    <a:pt x="225815" y="228358"/>
                  </a:lnTo>
                  <a:lnTo>
                    <a:pt x="224798" y="218186"/>
                  </a:lnTo>
                  <a:lnTo>
                    <a:pt x="240564" y="203946"/>
                  </a:lnTo>
                  <a:lnTo>
                    <a:pt x="285320" y="176482"/>
                  </a:lnTo>
                  <a:lnTo>
                    <a:pt x="287355" y="163767"/>
                  </a:lnTo>
                  <a:lnTo>
                    <a:pt x="284812" y="154612"/>
                  </a:lnTo>
                  <a:lnTo>
                    <a:pt x="260908" y="140880"/>
                  </a:lnTo>
                  <a:lnTo>
                    <a:pt x="224798" y="131726"/>
                  </a:lnTo>
                  <a:lnTo>
                    <a:pt x="242599" y="124605"/>
                  </a:lnTo>
                  <a:lnTo>
                    <a:pt x="232427" y="107313"/>
                  </a:lnTo>
                  <a:lnTo>
                    <a:pt x="215135" y="105787"/>
                  </a:lnTo>
                  <a:lnTo>
                    <a:pt x="205471" y="96633"/>
                  </a:lnTo>
                  <a:lnTo>
                    <a:pt x="188688" y="104770"/>
                  </a:lnTo>
                  <a:lnTo>
                    <a:pt x="148509" y="108330"/>
                  </a:lnTo>
                  <a:lnTo>
                    <a:pt x="77306" y="102227"/>
                  </a:lnTo>
                  <a:lnTo>
                    <a:pt x="39670" y="94090"/>
                  </a:lnTo>
                  <a:lnTo>
                    <a:pt x="9663" y="90021"/>
                  </a:lnTo>
                  <a:lnTo>
                    <a:pt x="0" y="80358"/>
                  </a:lnTo>
                  <a:lnTo>
                    <a:pt x="32041" y="68151"/>
                  </a:lnTo>
                  <a:lnTo>
                    <a:pt x="3051" y="68151"/>
                  </a:lnTo>
                  <a:lnTo>
                    <a:pt x="19835" y="41196"/>
                  </a:lnTo>
                  <a:lnTo>
                    <a:pt x="55945" y="17801"/>
                  </a:lnTo>
                  <a:lnTo>
                    <a:pt x="86461" y="7120"/>
                  </a:lnTo>
                  <a:lnTo>
                    <a:pt x="143423" y="0"/>
                  </a:lnTo>
                  <a:lnTo>
                    <a:pt x="113925" y="1678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50">
              <a:extLst>
                <a:ext uri="{FF2B5EF4-FFF2-40B4-BE49-F238E27FC236}">
                  <a16:creationId xmlns:a16="http://schemas.microsoft.com/office/drawing/2014/main" id="{39D4D017-020C-FDA6-9067-211E0C28CBE4}"/>
                </a:ext>
              </a:extLst>
            </p:cNvPr>
            <p:cNvSpPr/>
            <p:nvPr/>
          </p:nvSpPr>
          <p:spPr>
            <a:xfrm>
              <a:off x="3967539" y="1478546"/>
              <a:ext cx="135285" cy="67642"/>
            </a:xfrm>
            <a:custGeom>
              <a:avLst/>
              <a:gdLst>
                <a:gd name="connsiteX0" fmla="*/ 78323 w 135285"/>
                <a:gd name="connsiteY0" fmla="*/ 0 h 67642"/>
                <a:gd name="connsiteX1" fmla="*/ 96633 w 135285"/>
                <a:gd name="connsiteY1" fmla="*/ 5595 h 67642"/>
                <a:gd name="connsiteX2" fmla="*/ 135286 w 135285"/>
                <a:gd name="connsiteY2" fmla="*/ 2034 h 67642"/>
                <a:gd name="connsiteX3" fmla="*/ 132743 w 135285"/>
                <a:gd name="connsiteY3" fmla="*/ 9663 h 67642"/>
                <a:gd name="connsiteX4" fmla="*/ 101719 w 135285"/>
                <a:gd name="connsiteY4" fmla="*/ 22378 h 67642"/>
                <a:gd name="connsiteX5" fmla="*/ 121045 w 135285"/>
                <a:gd name="connsiteY5" fmla="*/ 33567 h 67642"/>
                <a:gd name="connsiteX6" fmla="*/ 94598 w 135285"/>
                <a:gd name="connsiteY6" fmla="*/ 57471 h 67642"/>
                <a:gd name="connsiteX7" fmla="*/ 51877 w 135285"/>
                <a:gd name="connsiteY7" fmla="*/ 67643 h 67642"/>
                <a:gd name="connsiteX8" fmla="*/ 34584 w 135285"/>
                <a:gd name="connsiteY8" fmla="*/ 65608 h 67642"/>
                <a:gd name="connsiteX9" fmla="*/ 30007 w 135285"/>
                <a:gd name="connsiteY9" fmla="*/ 55437 h 67642"/>
                <a:gd name="connsiteX10" fmla="*/ 0 w 135285"/>
                <a:gd name="connsiteY10" fmla="*/ 35093 h 67642"/>
                <a:gd name="connsiteX11" fmla="*/ 8646 w 135285"/>
                <a:gd name="connsiteY11" fmla="*/ 26447 h 67642"/>
                <a:gd name="connsiteX12" fmla="*/ 46282 w 135285"/>
                <a:gd name="connsiteY12" fmla="*/ 29498 h 67642"/>
                <a:gd name="connsiteX13" fmla="*/ 41705 w 135285"/>
                <a:gd name="connsiteY13" fmla="*/ 12715 h 67642"/>
                <a:gd name="connsiteX14" fmla="*/ 78323 w 135285"/>
                <a:gd name="connsiteY14" fmla="*/ 0 h 6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285" h="67642">
                  <a:moveTo>
                    <a:pt x="78323" y="0"/>
                  </a:moveTo>
                  <a:lnTo>
                    <a:pt x="96633" y="5595"/>
                  </a:lnTo>
                  <a:lnTo>
                    <a:pt x="135286" y="2034"/>
                  </a:lnTo>
                  <a:lnTo>
                    <a:pt x="132743" y="9663"/>
                  </a:lnTo>
                  <a:lnTo>
                    <a:pt x="101719" y="22378"/>
                  </a:lnTo>
                  <a:lnTo>
                    <a:pt x="121045" y="33567"/>
                  </a:lnTo>
                  <a:lnTo>
                    <a:pt x="94598" y="57471"/>
                  </a:lnTo>
                  <a:lnTo>
                    <a:pt x="51877" y="67643"/>
                  </a:lnTo>
                  <a:lnTo>
                    <a:pt x="34584" y="65608"/>
                  </a:lnTo>
                  <a:lnTo>
                    <a:pt x="30007" y="55437"/>
                  </a:lnTo>
                  <a:lnTo>
                    <a:pt x="0" y="35093"/>
                  </a:lnTo>
                  <a:lnTo>
                    <a:pt x="8646" y="26447"/>
                  </a:lnTo>
                  <a:lnTo>
                    <a:pt x="46282" y="29498"/>
                  </a:lnTo>
                  <a:lnTo>
                    <a:pt x="41705" y="12715"/>
                  </a:lnTo>
                  <a:lnTo>
                    <a:pt x="7832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51">
              <a:extLst>
                <a:ext uri="{FF2B5EF4-FFF2-40B4-BE49-F238E27FC236}">
                  <a16:creationId xmlns:a16="http://schemas.microsoft.com/office/drawing/2014/main" id="{600D9D8F-A891-AD2E-59C8-C830267039B2}"/>
                </a:ext>
              </a:extLst>
            </p:cNvPr>
            <p:cNvSpPr/>
            <p:nvPr/>
          </p:nvSpPr>
          <p:spPr>
            <a:xfrm>
              <a:off x="4098756" y="1470917"/>
              <a:ext cx="141897" cy="55436"/>
            </a:xfrm>
            <a:custGeom>
              <a:avLst/>
              <a:gdLst>
                <a:gd name="connsiteX0" fmla="*/ 62048 w 141897"/>
                <a:gd name="connsiteY0" fmla="*/ 35601 h 55436"/>
                <a:gd name="connsiteX1" fmla="*/ 22378 w 141897"/>
                <a:gd name="connsiteY1" fmla="*/ 55437 h 55436"/>
                <a:gd name="connsiteX2" fmla="*/ 0 w 141897"/>
                <a:gd name="connsiteY2" fmla="*/ 54419 h 55436"/>
                <a:gd name="connsiteX3" fmla="*/ 9155 w 141897"/>
                <a:gd name="connsiteY3" fmla="*/ 31024 h 55436"/>
                <a:gd name="connsiteX4" fmla="*/ 22378 w 141897"/>
                <a:gd name="connsiteY4" fmla="*/ 18309 h 55436"/>
                <a:gd name="connsiteX5" fmla="*/ 43739 w 141897"/>
                <a:gd name="connsiteY5" fmla="*/ 7120 h 55436"/>
                <a:gd name="connsiteX6" fmla="*/ 70186 w 141897"/>
                <a:gd name="connsiteY6" fmla="*/ 0 h 55436"/>
                <a:gd name="connsiteX7" fmla="*/ 110365 w 141897"/>
                <a:gd name="connsiteY7" fmla="*/ 1017 h 55436"/>
                <a:gd name="connsiteX8" fmla="*/ 141898 w 141897"/>
                <a:gd name="connsiteY8" fmla="*/ 7120 h 55436"/>
                <a:gd name="connsiteX9" fmla="*/ 90529 w 141897"/>
                <a:gd name="connsiteY9" fmla="*/ 30516 h 55436"/>
                <a:gd name="connsiteX10" fmla="*/ 62048 w 141897"/>
                <a:gd name="connsiteY10" fmla="*/ 35601 h 5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897" h="55436">
                  <a:moveTo>
                    <a:pt x="62048" y="35601"/>
                  </a:moveTo>
                  <a:lnTo>
                    <a:pt x="22378" y="55437"/>
                  </a:lnTo>
                  <a:lnTo>
                    <a:pt x="0" y="54419"/>
                  </a:lnTo>
                  <a:lnTo>
                    <a:pt x="9155" y="31024"/>
                  </a:lnTo>
                  <a:lnTo>
                    <a:pt x="22378" y="18309"/>
                  </a:lnTo>
                  <a:lnTo>
                    <a:pt x="43739" y="7120"/>
                  </a:lnTo>
                  <a:lnTo>
                    <a:pt x="70186" y="0"/>
                  </a:lnTo>
                  <a:lnTo>
                    <a:pt x="110365" y="1017"/>
                  </a:lnTo>
                  <a:lnTo>
                    <a:pt x="141898" y="7120"/>
                  </a:lnTo>
                  <a:lnTo>
                    <a:pt x="90529" y="30516"/>
                  </a:lnTo>
                  <a:lnTo>
                    <a:pt x="62048" y="3560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52">
              <a:extLst>
                <a:ext uri="{FF2B5EF4-FFF2-40B4-BE49-F238E27FC236}">
                  <a16:creationId xmlns:a16="http://schemas.microsoft.com/office/drawing/2014/main" id="{9FCD8556-B146-23B1-FD5F-FD209F6E0702}"/>
                </a:ext>
              </a:extLst>
            </p:cNvPr>
            <p:cNvSpPr/>
            <p:nvPr/>
          </p:nvSpPr>
          <p:spPr>
            <a:xfrm>
              <a:off x="3475729" y="1462780"/>
              <a:ext cx="259891" cy="93581"/>
            </a:xfrm>
            <a:custGeom>
              <a:avLst/>
              <a:gdLst>
                <a:gd name="connsiteX0" fmla="*/ 96124 w 259891"/>
                <a:gd name="connsiteY0" fmla="*/ 80358 h 93581"/>
                <a:gd name="connsiteX1" fmla="*/ 27464 w 259891"/>
                <a:gd name="connsiteY1" fmla="*/ 93581 h 93581"/>
                <a:gd name="connsiteX2" fmla="*/ 30516 w 259891"/>
                <a:gd name="connsiteY2" fmla="*/ 81883 h 93581"/>
                <a:gd name="connsiteX3" fmla="*/ 0 w 259891"/>
                <a:gd name="connsiteY3" fmla="*/ 67643 h 93581"/>
                <a:gd name="connsiteX4" fmla="*/ 22378 w 259891"/>
                <a:gd name="connsiteY4" fmla="*/ 56454 h 93581"/>
                <a:gd name="connsiteX5" fmla="*/ 60523 w 259891"/>
                <a:gd name="connsiteY5" fmla="*/ 37127 h 93581"/>
                <a:gd name="connsiteX6" fmla="*/ 99176 w 259891"/>
                <a:gd name="connsiteY6" fmla="*/ 19835 h 93581"/>
                <a:gd name="connsiteX7" fmla="*/ 101210 w 259891"/>
                <a:gd name="connsiteY7" fmla="*/ 4069 h 93581"/>
                <a:gd name="connsiteX8" fmla="*/ 172413 w 259891"/>
                <a:gd name="connsiteY8" fmla="*/ 0 h 93581"/>
                <a:gd name="connsiteX9" fmla="*/ 193774 w 259891"/>
                <a:gd name="connsiteY9" fmla="*/ 5595 h 93581"/>
                <a:gd name="connsiteX10" fmla="*/ 242090 w 259891"/>
                <a:gd name="connsiteY10" fmla="*/ 7120 h 93581"/>
                <a:gd name="connsiteX11" fmla="*/ 251753 w 259891"/>
                <a:gd name="connsiteY11" fmla="*/ 14241 h 93581"/>
                <a:gd name="connsiteX12" fmla="*/ 259891 w 259891"/>
                <a:gd name="connsiteY12" fmla="*/ 25430 h 93581"/>
                <a:gd name="connsiteX13" fmla="*/ 226833 w 259891"/>
                <a:gd name="connsiteY13" fmla="*/ 32041 h 93581"/>
                <a:gd name="connsiteX14" fmla="*/ 156138 w 259891"/>
                <a:gd name="connsiteY14" fmla="*/ 50351 h 93581"/>
                <a:gd name="connsiteX15" fmla="*/ 109347 w 259891"/>
                <a:gd name="connsiteY15" fmla="*/ 69169 h 93581"/>
                <a:gd name="connsiteX16" fmla="*/ 96124 w 259891"/>
                <a:gd name="connsiteY16" fmla="*/ 80358 h 93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9891" h="93581">
                  <a:moveTo>
                    <a:pt x="96124" y="80358"/>
                  </a:moveTo>
                  <a:lnTo>
                    <a:pt x="27464" y="93581"/>
                  </a:lnTo>
                  <a:lnTo>
                    <a:pt x="30516" y="81883"/>
                  </a:lnTo>
                  <a:lnTo>
                    <a:pt x="0" y="67643"/>
                  </a:lnTo>
                  <a:lnTo>
                    <a:pt x="22378" y="56454"/>
                  </a:lnTo>
                  <a:lnTo>
                    <a:pt x="60523" y="37127"/>
                  </a:lnTo>
                  <a:lnTo>
                    <a:pt x="99176" y="19835"/>
                  </a:lnTo>
                  <a:lnTo>
                    <a:pt x="101210" y="4069"/>
                  </a:lnTo>
                  <a:lnTo>
                    <a:pt x="172413" y="0"/>
                  </a:lnTo>
                  <a:lnTo>
                    <a:pt x="193774" y="5595"/>
                  </a:lnTo>
                  <a:lnTo>
                    <a:pt x="242090" y="7120"/>
                  </a:lnTo>
                  <a:lnTo>
                    <a:pt x="251753" y="14241"/>
                  </a:lnTo>
                  <a:lnTo>
                    <a:pt x="259891" y="25430"/>
                  </a:lnTo>
                  <a:lnTo>
                    <a:pt x="226833" y="32041"/>
                  </a:lnTo>
                  <a:lnTo>
                    <a:pt x="156138" y="50351"/>
                  </a:lnTo>
                  <a:lnTo>
                    <a:pt x="109347" y="69169"/>
                  </a:lnTo>
                  <a:lnTo>
                    <a:pt x="96124" y="8035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53">
              <a:extLst>
                <a:ext uri="{FF2B5EF4-FFF2-40B4-BE49-F238E27FC236}">
                  <a16:creationId xmlns:a16="http://schemas.microsoft.com/office/drawing/2014/main" id="{25A7C25D-01A1-1FAC-2318-D283F65DB323}"/>
                </a:ext>
              </a:extLst>
            </p:cNvPr>
            <p:cNvSpPr/>
            <p:nvPr/>
          </p:nvSpPr>
          <p:spPr>
            <a:xfrm>
              <a:off x="4145038" y="1432264"/>
              <a:ext cx="65099" cy="26955"/>
            </a:xfrm>
            <a:custGeom>
              <a:avLst/>
              <a:gdLst>
                <a:gd name="connsiteX0" fmla="*/ 63574 w 65099"/>
                <a:gd name="connsiteY0" fmla="*/ 17292 h 26955"/>
                <a:gd name="connsiteX1" fmla="*/ 42722 w 65099"/>
                <a:gd name="connsiteY1" fmla="*/ 26955 h 26955"/>
                <a:gd name="connsiteX2" fmla="*/ 16275 w 65099"/>
                <a:gd name="connsiteY2" fmla="*/ 24921 h 26955"/>
                <a:gd name="connsiteX3" fmla="*/ 0 w 65099"/>
                <a:gd name="connsiteY3" fmla="*/ 18309 h 26955"/>
                <a:gd name="connsiteX4" fmla="*/ 22887 w 65099"/>
                <a:gd name="connsiteY4" fmla="*/ 7120 h 26955"/>
                <a:gd name="connsiteX5" fmla="*/ 57979 w 65099"/>
                <a:gd name="connsiteY5" fmla="*/ 0 h 26955"/>
                <a:gd name="connsiteX6" fmla="*/ 65100 w 65099"/>
                <a:gd name="connsiteY6" fmla="*/ 9155 h 26955"/>
                <a:gd name="connsiteX7" fmla="*/ 63574 w 65099"/>
                <a:gd name="connsiteY7" fmla="*/ 17292 h 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99" h="26955">
                  <a:moveTo>
                    <a:pt x="63574" y="17292"/>
                  </a:moveTo>
                  <a:lnTo>
                    <a:pt x="42722" y="26955"/>
                  </a:lnTo>
                  <a:lnTo>
                    <a:pt x="16275" y="24921"/>
                  </a:lnTo>
                  <a:lnTo>
                    <a:pt x="0" y="18309"/>
                  </a:lnTo>
                  <a:lnTo>
                    <a:pt x="22887" y="7120"/>
                  </a:lnTo>
                  <a:lnTo>
                    <a:pt x="57979" y="0"/>
                  </a:lnTo>
                  <a:lnTo>
                    <a:pt x="65100" y="9155"/>
                  </a:lnTo>
                  <a:lnTo>
                    <a:pt x="63574" y="1729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4">
              <a:extLst>
                <a:ext uri="{FF2B5EF4-FFF2-40B4-BE49-F238E27FC236}">
                  <a16:creationId xmlns:a16="http://schemas.microsoft.com/office/drawing/2014/main" id="{9ED69A55-EFEF-A42E-9471-FF919ED77599}"/>
                </a:ext>
              </a:extLst>
            </p:cNvPr>
            <p:cNvSpPr/>
            <p:nvPr/>
          </p:nvSpPr>
          <p:spPr>
            <a:xfrm>
              <a:off x="4053491" y="1405309"/>
              <a:ext cx="111381" cy="46281"/>
            </a:xfrm>
            <a:custGeom>
              <a:avLst/>
              <a:gdLst>
                <a:gd name="connsiteX0" fmla="*/ 110364 w 111381"/>
                <a:gd name="connsiteY0" fmla="*/ 0 h 46281"/>
                <a:gd name="connsiteX1" fmla="*/ 111382 w 111381"/>
                <a:gd name="connsiteY1" fmla="*/ 11698 h 46281"/>
                <a:gd name="connsiteX2" fmla="*/ 97141 w 111381"/>
                <a:gd name="connsiteY2" fmla="*/ 24412 h 46281"/>
                <a:gd name="connsiteX3" fmla="*/ 67643 w 111381"/>
                <a:gd name="connsiteY3" fmla="*/ 43739 h 46281"/>
                <a:gd name="connsiteX4" fmla="*/ 32550 w 111381"/>
                <a:gd name="connsiteY4" fmla="*/ 46282 h 46281"/>
                <a:gd name="connsiteX5" fmla="*/ 16275 w 111381"/>
                <a:gd name="connsiteY5" fmla="*/ 42213 h 46281"/>
                <a:gd name="connsiteX6" fmla="*/ 33567 w 111381"/>
                <a:gd name="connsiteY6" fmla="*/ 27464 h 46281"/>
                <a:gd name="connsiteX7" fmla="*/ 0 w 111381"/>
                <a:gd name="connsiteY7" fmla="*/ 28990 h 46281"/>
                <a:gd name="connsiteX8" fmla="*/ 21869 w 111381"/>
                <a:gd name="connsiteY8" fmla="*/ 9663 h 46281"/>
                <a:gd name="connsiteX9" fmla="*/ 41196 w 111381"/>
                <a:gd name="connsiteY9" fmla="*/ 10680 h 46281"/>
                <a:gd name="connsiteX10" fmla="*/ 80358 w 111381"/>
                <a:gd name="connsiteY10" fmla="*/ 2034 h 46281"/>
                <a:gd name="connsiteX11" fmla="*/ 105278 w 111381"/>
                <a:gd name="connsiteY11" fmla="*/ 3560 h 46281"/>
                <a:gd name="connsiteX12" fmla="*/ 110364 w 111381"/>
                <a:gd name="connsiteY12" fmla="*/ 0 h 4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381" h="46281">
                  <a:moveTo>
                    <a:pt x="110364" y="0"/>
                  </a:moveTo>
                  <a:lnTo>
                    <a:pt x="111382" y="11698"/>
                  </a:lnTo>
                  <a:lnTo>
                    <a:pt x="97141" y="24412"/>
                  </a:lnTo>
                  <a:lnTo>
                    <a:pt x="67643" y="43739"/>
                  </a:lnTo>
                  <a:lnTo>
                    <a:pt x="32550" y="46282"/>
                  </a:lnTo>
                  <a:lnTo>
                    <a:pt x="16275" y="42213"/>
                  </a:lnTo>
                  <a:lnTo>
                    <a:pt x="33567" y="27464"/>
                  </a:lnTo>
                  <a:lnTo>
                    <a:pt x="0" y="28990"/>
                  </a:lnTo>
                  <a:lnTo>
                    <a:pt x="21869" y="9663"/>
                  </a:lnTo>
                  <a:lnTo>
                    <a:pt x="41196" y="10680"/>
                  </a:lnTo>
                  <a:lnTo>
                    <a:pt x="80358" y="2034"/>
                  </a:lnTo>
                  <a:lnTo>
                    <a:pt x="105278" y="3560"/>
                  </a:lnTo>
                  <a:lnTo>
                    <a:pt x="11036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5">
              <a:extLst>
                <a:ext uri="{FF2B5EF4-FFF2-40B4-BE49-F238E27FC236}">
                  <a16:creationId xmlns:a16="http://schemas.microsoft.com/office/drawing/2014/main" id="{1F8F7A02-2C97-F4A8-FCC0-37C78674BFAF}"/>
                </a:ext>
              </a:extLst>
            </p:cNvPr>
            <p:cNvSpPr/>
            <p:nvPr/>
          </p:nvSpPr>
          <p:spPr>
            <a:xfrm>
              <a:off x="3748844" y="1403783"/>
              <a:ext cx="251753" cy="60522"/>
            </a:xfrm>
            <a:custGeom>
              <a:avLst/>
              <a:gdLst>
                <a:gd name="connsiteX0" fmla="*/ 214626 w 251753"/>
                <a:gd name="connsiteY0" fmla="*/ 14749 h 60522"/>
                <a:gd name="connsiteX1" fmla="*/ 211066 w 251753"/>
                <a:gd name="connsiteY1" fmla="*/ 23395 h 60522"/>
                <a:gd name="connsiteX2" fmla="*/ 233444 w 251753"/>
                <a:gd name="connsiteY2" fmla="*/ 19327 h 60522"/>
                <a:gd name="connsiteX3" fmla="*/ 251753 w 251753"/>
                <a:gd name="connsiteY3" fmla="*/ 20344 h 60522"/>
                <a:gd name="connsiteX4" fmla="*/ 240056 w 251753"/>
                <a:gd name="connsiteY4" fmla="*/ 33059 h 60522"/>
                <a:gd name="connsiteX5" fmla="*/ 214117 w 251753"/>
                <a:gd name="connsiteY5" fmla="*/ 44756 h 60522"/>
                <a:gd name="connsiteX6" fmla="*/ 143423 w 251753"/>
                <a:gd name="connsiteY6" fmla="*/ 48825 h 60522"/>
                <a:gd name="connsiteX7" fmla="*/ 80866 w 251753"/>
                <a:gd name="connsiteY7" fmla="*/ 60014 h 60522"/>
                <a:gd name="connsiteX8" fmla="*/ 50351 w 251753"/>
                <a:gd name="connsiteY8" fmla="*/ 60523 h 60522"/>
                <a:gd name="connsiteX9" fmla="*/ 57980 w 251753"/>
                <a:gd name="connsiteY9" fmla="*/ 52385 h 60522"/>
                <a:gd name="connsiteX10" fmla="*/ 112399 w 251753"/>
                <a:gd name="connsiteY10" fmla="*/ 40687 h 60522"/>
                <a:gd name="connsiteX11" fmla="*/ 21361 w 251753"/>
                <a:gd name="connsiteY11" fmla="*/ 43739 h 60522"/>
                <a:gd name="connsiteX12" fmla="*/ 0 w 251753"/>
                <a:gd name="connsiteY12" fmla="*/ 39162 h 60522"/>
                <a:gd name="connsiteX13" fmla="*/ 59505 w 251753"/>
                <a:gd name="connsiteY13" fmla="*/ 14749 h 60522"/>
                <a:gd name="connsiteX14" fmla="*/ 86969 w 251753"/>
                <a:gd name="connsiteY14" fmla="*/ 7629 h 60522"/>
                <a:gd name="connsiteX15" fmla="*/ 129183 w 251753"/>
                <a:gd name="connsiteY15" fmla="*/ 16275 h 60522"/>
                <a:gd name="connsiteX16" fmla="*/ 143932 w 251753"/>
                <a:gd name="connsiteY16" fmla="*/ 31024 h 60522"/>
                <a:gd name="connsiteX17" fmla="*/ 174956 w 251753"/>
                <a:gd name="connsiteY17" fmla="*/ 33059 h 60522"/>
                <a:gd name="connsiteX18" fmla="*/ 178516 w 251753"/>
                <a:gd name="connsiteY18" fmla="*/ 9155 h 60522"/>
                <a:gd name="connsiteX19" fmla="*/ 208015 w 251753"/>
                <a:gd name="connsiteY19" fmla="*/ 0 h 60522"/>
                <a:gd name="connsiteX20" fmla="*/ 223781 w 251753"/>
                <a:gd name="connsiteY20" fmla="*/ 2543 h 60522"/>
                <a:gd name="connsiteX21" fmla="*/ 214626 w 251753"/>
                <a:gd name="connsiteY21" fmla="*/ 14749 h 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1753" h="60522">
                  <a:moveTo>
                    <a:pt x="214626" y="14749"/>
                  </a:moveTo>
                  <a:lnTo>
                    <a:pt x="211066" y="23395"/>
                  </a:lnTo>
                  <a:lnTo>
                    <a:pt x="233444" y="19327"/>
                  </a:lnTo>
                  <a:lnTo>
                    <a:pt x="251753" y="20344"/>
                  </a:lnTo>
                  <a:lnTo>
                    <a:pt x="240056" y="33059"/>
                  </a:lnTo>
                  <a:lnTo>
                    <a:pt x="214117" y="44756"/>
                  </a:lnTo>
                  <a:lnTo>
                    <a:pt x="143423" y="48825"/>
                  </a:lnTo>
                  <a:lnTo>
                    <a:pt x="80866" y="60014"/>
                  </a:lnTo>
                  <a:lnTo>
                    <a:pt x="50351" y="60523"/>
                  </a:lnTo>
                  <a:lnTo>
                    <a:pt x="57980" y="52385"/>
                  </a:lnTo>
                  <a:lnTo>
                    <a:pt x="112399" y="40687"/>
                  </a:lnTo>
                  <a:lnTo>
                    <a:pt x="21361" y="43739"/>
                  </a:lnTo>
                  <a:lnTo>
                    <a:pt x="0" y="39162"/>
                  </a:lnTo>
                  <a:lnTo>
                    <a:pt x="59505" y="14749"/>
                  </a:lnTo>
                  <a:lnTo>
                    <a:pt x="86969" y="7629"/>
                  </a:lnTo>
                  <a:lnTo>
                    <a:pt x="129183" y="16275"/>
                  </a:lnTo>
                  <a:lnTo>
                    <a:pt x="143932" y="31024"/>
                  </a:lnTo>
                  <a:lnTo>
                    <a:pt x="174956" y="33059"/>
                  </a:lnTo>
                  <a:lnTo>
                    <a:pt x="178516" y="9155"/>
                  </a:lnTo>
                  <a:lnTo>
                    <a:pt x="208015" y="0"/>
                  </a:lnTo>
                  <a:lnTo>
                    <a:pt x="223781" y="2543"/>
                  </a:lnTo>
                  <a:lnTo>
                    <a:pt x="214626" y="1474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6">
              <a:extLst>
                <a:ext uri="{FF2B5EF4-FFF2-40B4-BE49-F238E27FC236}">
                  <a16:creationId xmlns:a16="http://schemas.microsoft.com/office/drawing/2014/main" id="{FB308C0A-886E-DF6A-287C-5E2B73F96B31}"/>
                </a:ext>
              </a:extLst>
            </p:cNvPr>
            <p:cNvSpPr/>
            <p:nvPr/>
          </p:nvSpPr>
          <p:spPr>
            <a:xfrm>
              <a:off x="4190811" y="1394628"/>
              <a:ext cx="289389" cy="69677"/>
            </a:xfrm>
            <a:custGeom>
              <a:avLst/>
              <a:gdLst>
                <a:gd name="connsiteX0" fmla="*/ 55945 w 289389"/>
                <a:gd name="connsiteY0" fmla="*/ 1526 h 69677"/>
                <a:gd name="connsiteX1" fmla="*/ 67643 w 289389"/>
                <a:gd name="connsiteY1" fmla="*/ 9663 h 69677"/>
                <a:gd name="connsiteX2" fmla="*/ 105278 w 289389"/>
                <a:gd name="connsiteY2" fmla="*/ 9663 h 69677"/>
                <a:gd name="connsiteX3" fmla="*/ 112399 w 289389"/>
                <a:gd name="connsiteY3" fmla="*/ 17801 h 69677"/>
                <a:gd name="connsiteX4" fmla="*/ 98158 w 289389"/>
                <a:gd name="connsiteY4" fmla="*/ 26955 h 69677"/>
                <a:gd name="connsiteX5" fmla="*/ 113925 w 289389"/>
                <a:gd name="connsiteY5" fmla="*/ 32550 h 69677"/>
                <a:gd name="connsiteX6" fmla="*/ 120028 w 289389"/>
                <a:gd name="connsiteY6" fmla="*/ 38653 h 69677"/>
                <a:gd name="connsiteX7" fmla="*/ 144949 w 289389"/>
                <a:gd name="connsiteY7" fmla="*/ 39670 h 69677"/>
                <a:gd name="connsiteX8" fmla="*/ 170887 w 289389"/>
                <a:gd name="connsiteY8" fmla="*/ 41705 h 69677"/>
                <a:gd name="connsiteX9" fmla="*/ 206997 w 289389"/>
                <a:gd name="connsiteY9" fmla="*/ 36619 h 69677"/>
                <a:gd name="connsiteX10" fmla="*/ 248193 w 289389"/>
                <a:gd name="connsiteY10" fmla="*/ 34076 h 69677"/>
                <a:gd name="connsiteX11" fmla="*/ 277692 w 289389"/>
                <a:gd name="connsiteY11" fmla="*/ 36110 h 69677"/>
                <a:gd name="connsiteX12" fmla="*/ 289389 w 289389"/>
                <a:gd name="connsiteY12" fmla="*/ 45773 h 69677"/>
                <a:gd name="connsiteX13" fmla="*/ 284303 w 289389"/>
                <a:gd name="connsiteY13" fmla="*/ 55945 h 69677"/>
                <a:gd name="connsiteX14" fmla="*/ 265994 w 289389"/>
                <a:gd name="connsiteY14" fmla="*/ 63066 h 69677"/>
                <a:gd name="connsiteX15" fmla="*/ 231918 w 289389"/>
                <a:gd name="connsiteY15" fmla="*/ 68660 h 69677"/>
                <a:gd name="connsiteX16" fmla="*/ 210049 w 289389"/>
                <a:gd name="connsiteY16" fmla="*/ 65100 h 69677"/>
                <a:gd name="connsiteX17" fmla="*/ 150035 w 289389"/>
                <a:gd name="connsiteY17" fmla="*/ 69169 h 69677"/>
                <a:gd name="connsiteX18" fmla="*/ 109347 w 289389"/>
                <a:gd name="connsiteY18" fmla="*/ 69677 h 69677"/>
                <a:gd name="connsiteX19" fmla="*/ 80866 w 289389"/>
                <a:gd name="connsiteY19" fmla="*/ 66626 h 69677"/>
                <a:gd name="connsiteX20" fmla="*/ 37127 w 289389"/>
                <a:gd name="connsiteY20" fmla="*/ 58488 h 69677"/>
                <a:gd name="connsiteX21" fmla="*/ 45265 w 289389"/>
                <a:gd name="connsiteY21" fmla="*/ 44248 h 69677"/>
                <a:gd name="connsiteX22" fmla="*/ 55945 w 289389"/>
                <a:gd name="connsiteY22" fmla="*/ 32041 h 69677"/>
                <a:gd name="connsiteX23" fmla="*/ 48825 w 289389"/>
                <a:gd name="connsiteY23" fmla="*/ 20852 h 69677"/>
                <a:gd name="connsiteX24" fmla="*/ 13223 w 289389"/>
                <a:gd name="connsiteY24" fmla="*/ 17801 h 69677"/>
                <a:gd name="connsiteX25" fmla="*/ 0 w 289389"/>
                <a:gd name="connsiteY25" fmla="*/ 10172 h 69677"/>
                <a:gd name="connsiteX26" fmla="*/ 19326 w 289389"/>
                <a:gd name="connsiteY26" fmla="*/ 0 h 69677"/>
                <a:gd name="connsiteX27" fmla="*/ 55945 w 289389"/>
                <a:gd name="connsiteY27" fmla="*/ 1526 h 6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9389" h="69677">
                  <a:moveTo>
                    <a:pt x="55945" y="1526"/>
                  </a:moveTo>
                  <a:lnTo>
                    <a:pt x="67643" y="9663"/>
                  </a:lnTo>
                  <a:lnTo>
                    <a:pt x="105278" y="9663"/>
                  </a:lnTo>
                  <a:lnTo>
                    <a:pt x="112399" y="17801"/>
                  </a:lnTo>
                  <a:lnTo>
                    <a:pt x="98158" y="26955"/>
                  </a:lnTo>
                  <a:lnTo>
                    <a:pt x="113925" y="32550"/>
                  </a:lnTo>
                  <a:lnTo>
                    <a:pt x="120028" y="38653"/>
                  </a:lnTo>
                  <a:lnTo>
                    <a:pt x="144949" y="39670"/>
                  </a:lnTo>
                  <a:lnTo>
                    <a:pt x="170887" y="41705"/>
                  </a:lnTo>
                  <a:lnTo>
                    <a:pt x="206997" y="36619"/>
                  </a:lnTo>
                  <a:lnTo>
                    <a:pt x="248193" y="34076"/>
                  </a:lnTo>
                  <a:lnTo>
                    <a:pt x="277692" y="36110"/>
                  </a:lnTo>
                  <a:lnTo>
                    <a:pt x="289389" y="45773"/>
                  </a:lnTo>
                  <a:lnTo>
                    <a:pt x="284303" y="55945"/>
                  </a:lnTo>
                  <a:lnTo>
                    <a:pt x="265994" y="63066"/>
                  </a:lnTo>
                  <a:lnTo>
                    <a:pt x="231918" y="68660"/>
                  </a:lnTo>
                  <a:lnTo>
                    <a:pt x="210049" y="65100"/>
                  </a:lnTo>
                  <a:lnTo>
                    <a:pt x="150035" y="69169"/>
                  </a:lnTo>
                  <a:lnTo>
                    <a:pt x="109347" y="69677"/>
                  </a:lnTo>
                  <a:lnTo>
                    <a:pt x="80866" y="66626"/>
                  </a:lnTo>
                  <a:lnTo>
                    <a:pt x="37127" y="58488"/>
                  </a:lnTo>
                  <a:lnTo>
                    <a:pt x="45265" y="44248"/>
                  </a:lnTo>
                  <a:lnTo>
                    <a:pt x="55945" y="32041"/>
                  </a:lnTo>
                  <a:lnTo>
                    <a:pt x="48825" y="20852"/>
                  </a:lnTo>
                  <a:lnTo>
                    <a:pt x="13223" y="17801"/>
                  </a:lnTo>
                  <a:lnTo>
                    <a:pt x="0" y="10172"/>
                  </a:lnTo>
                  <a:lnTo>
                    <a:pt x="19326" y="0"/>
                  </a:lnTo>
                  <a:lnTo>
                    <a:pt x="55945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7">
              <a:extLst>
                <a:ext uri="{FF2B5EF4-FFF2-40B4-BE49-F238E27FC236}">
                  <a16:creationId xmlns:a16="http://schemas.microsoft.com/office/drawing/2014/main" id="{13CF0376-09CF-6DB8-C819-31B3165C667B}"/>
                </a:ext>
              </a:extLst>
            </p:cNvPr>
            <p:cNvSpPr/>
            <p:nvPr/>
          </p:nvSpPr>
          <p:spPr>
            <a:xfrm>
              <a:off x="3681201" y="1382931"/>
              <a:ext cx="180550" cy="43230"/>
            </a:xfrm>
            <a:custGeom>
              <a:avLst/>
              <a:gdLst>
                <a:gd name="connsiteX0" fmla="*/ 180550 w 180550"/>
                <a:gd name="connsiteY0" fmla="*/ 0 h 43230"/>
                <a:gd name="connsiteX1" fmla="*/ 151052 w 180550"/>
                <a:gd name="connsiteY1" fmla="*/ 18818 h 43230"/>
                <a:gd name="connsiteX2" fmla="*/ 124096 w 180550"/>
                <a:gd name="connsiteY2" fmla="*/ 27464 h 43230"/>
                <a:gd name="connsiteX3" fmla="*/ 104770 w 180550"/>
                <a:gd name="connsiteY3" fmla="*/ 28481 h 43230"/>
                <a:gd name="connsiteX4" fmla="*/ 54419 w 180550"/>
                <a:gd name="connsiteY4" fmla="*/ 39162 h 43230"/>
                <a:gd name="connsiteX5" fmla="*/ 18309 w 180550"/>
                <a:gd name="connsiteY5" fmla="*/ 43230 h 43230"/>
                <a:gd name="connsiteX6" fmla="*/ 0 w 180550"/>
                <a:gd name="connsiteY6" fmla="*/ 37636 h 43230"/>
                <a:gd name="connsiteX7" fmla="*/ 59505 w 180550"/>
                <a:gd name="connsiteY7" fmla="*/ 18818 h 43230"/>
                <a:gd name="connsiteX8" fmla="*/ 121553 w 180550"/>
                <a:gd name="connsiteY8" fmla="*/ 3052 h 43230"/>
                <a:gd name="connsiteX9" fmla="*/ 149526 w 180550"/>
                <a:gd name="connsiteY9" fmla="*/ 3560 h 43230"/>
                <a:gd name="connsiteX10" fmla="*/ 180550 w 180550"/>
                <a:gd name="connsiteY10" fmla="*/ 0 h 4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550" h="43230">
                  <a:moveTo>
                    <a:pt x="180550" y="0"/>
                  </a:moveTo>
                  <a:lnTo>
                    <a:pt x="151052" y="18818"/>
                  </a:lnTo>
                  <a:lnTo>
                    <a:pt x="124096" y="27464"/>
                  </a:lnTo>
                  <a:lnTo>
                    <a:pt x="104770" y="28481"/>
                  </a:lnTo>
                  <a:lnTo>
                    <a:pt x="54419" y="39162"/>
                  </a:lnTo>
                  <a:lnTo>
                    <a:pt x="18309" y="43230"/>
                  </a:lnTo>
                  <a:lnTo>
                    <a:pt x="0" y="37636"/>
                  </a:lnTo>
                  <a:lnTo>
                    <a:pt x="59505" y="18818"/>
                  </a:lnTo>
                  <a:lnTo>
                    <a:pt x="121553" y="3052"/>
                  </a:lnTo>
                  <a:lnTo>
                    <a:pt x="149526" y="3560"/>
                  </a:lnTo>
                  <a:lnTo>
                    <a:pt x="18055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58">
              <a:extLst>
                <a:ext uri="{FF2B5EF4-FFF2-40B4-BE49-F238E27FC236}">
                  <a16:creationId xmlns:a16="http://schemas.microsoft.com/office/drawing/2014/main" id="{B9FDF78E-56D7-6F31-19A6-AB763A7A5F59}"/>
                </a:ext>
              </a:extLst>
            </p:cNvPr>
            <p:cNvSpPr/>
            <p:nvPr/>
          </p:nvSpPr>
          <p:spPr>
            <a:xfrm>
              <a:off x="4232007" y="1378353"/>
              <a:ext cx="48316" cy="8137"/>
            </a:xfrm>
            <a:custGeom>
              <a:avLst/>
              <a:gdLst>
                <a:gd name="connsiteX0" fmla="*/ 42722 w 48316"/>
                <a:gd name="connsiteY0" fmla="*/ 7629 h 8137"/>
                <a:gd name="connsiteX1" fmla="*/ 33567 w 48316"/>
                <a:gd name="connsiteY1" fmla="*/ 8137 h 8137"/>
                <a:gd name="connsiteX2" fmla="*/ 0 w 48316"/>
                <a:gd name="connsiteY2" fmla="*/ 6612 h 8137"/>
                <a:gd name="connsiteX3" fmla="*/ 3560 w 48316"/>
                <a:gd name="connsiteY3" fmla="*/ 0 h 8137"/>
                <a:gd name="connsiteX4" fmla="*/ 40179 w 48316"/>
                <a:gd name="connsiteY4" fmla="*/ 509 h 8137"/>
                <a:gd name="connsiteX5" fmla="*/ 48316 w 48316"/>
                <a:gd name="connsiteY5" fmla="*/ 4577 h 8137"/>
                <a:gd name="connsiteX6" fmla="*/ 42722 w 48316"/>
                <a:gd name="connsiteY6" fmla="*/ 7629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16" h="8137">
                  <a:moveTo>
                    <a:pt x="42722" y="7629"/>
                  </a:moveTo>
                  <a:lnTo>
                    <a:pt x="33567" y="8137"/>
                  </a:lnTo>
                  <a:lnTo>
                    <a:pt x="0" y="6612"/>
                  </a:lnTo>
                  <a:lnTo>
                    <a:pt x="3560" y="0"/>
                  </a:lnTo>
                  <a:lnTo>
                    <a:pt x="40179" y="509"/>
                  </a:lnTo>
                  <a:lnTo>
                    <a:pt x="48316" y="4577"/>
                  </a:lnTo>
                  <a:lnTo>
                    <a:pt x="42722" y="76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59">
              <a:extLst>
                <a:ext uri="{FF2B5EF4-FFF2-40B4-BE49-F238E27FC236}">
                  <a16:creationId xmlns:a16="http://schemas.microsoft.com/office/drawing/2014/main" id="{17E8421C-5F15-DCE2-4FCF-3E7AD06576F9}"/>
                </a:ext>
              </a:extLst>
            </p:cNvPr>
            <p:cNvSpPr/>
            <p:nvPr/>
          </p:nvSpPr>
          <p:spPr>
            <a:xfrm>
              <a:off x="3914136" y="1370725"/>
              <a:ext cx="77306" cy="17800"/>
            </a:xfrm>
            <a:custGeom>
              <a:avLst/>
              <a:gdLst>
                <a:gd name="connsiteX0" fmla="*/ 61540 w 77306"/>
                <a:gd name="connsiteY0" fmla="*/ 10680 h 17800"/>
                <a:gd name="connsiteX1" fmla="*/ 16784 w 77306"/>
                <a:gd name="connsiteY1" fmla="*/ 17801 h 17800"/>
                <a:gd name="connsiteX2" fmla="*/ 0 w 77306"/>
                <a:gd name="connsiteY2" fmla="*/ 10172 h 17800"/>
                <a:gd name="connsiteX3" fmla="*/ 25938 w 77306"/>
                <a:gd name="connsiteY3" fmla="*/ 2543 h 17800"/>
                <a:gd name="connsiteX4" fmla="*/ 56454 w 77306"/>
                <a:gd name="connsiteY4" fmla="*/ 0 h 17800"/>
                <a:gd name="connsiteX5" fmla="*/ 77306 w 77306"/>
                <a:gd name="connsiteY5" fmla="*/ 3560 h 17800"/>
                <a:gd name="connsiteX6" fmla="*/ 61540 w 77306"/>
                <a:gd name="connsiteY6" fmla="*/ 10680 h 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306" h="17800">
                  <a:moveTo>
                    <a:pt x="61540" y="10680"/>
                  </a:moveTo>
                  <a:lnTo>
                    <a:pt x="16784" y="17801"/>
                  </a:lnTo>
                  <a:lnTo>
                    <a:pt x="0" y="10172"/>
                  </a:lnTo>
                  <a:lnTo>
                    <a:pt x="25938" y="2543"/>
                  </a:lnTo>
                  <a:lnTo>
                    <a:pt x="56454" y="0"/>
                  </a:lnTo>
                  <a:lnTo>
                    <a:pt x="77306" y="3560"/>
                  </a:lnTo>
                  <a:lnTo>
                    <a:pt x="61540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60">
              <a:extLst>
                <a:ext uri="{FF2B5EF4-FFF2-40B4-BE49-F238E27FC236}">
                  <a16:creationId xmlns:a16="http://schemas.microsoft.com/office/drawing/2014/main" id="{3DDB1757-57A5-1958-4AAC-24C2F380CF32}"/>
                </a:ext>
              </a:extLst>
            </p:cNvPr>
            <p:cNvSpPr/>
            <p:nvPr/>
          </p:nvSpPr>
          <p:spPr>
            <a:xfrm>
              <a:off x="3955841" y="1354450"/>
              <a:ext cx="59505" cy="10171"/>
            </a:xfrm>
            <a:custGeom>
              <a:avLst/>
              <a:gdLst>
                <a:gd name="connsiteX0" fmla="*/ 59505 w 59505"/>
                <a:gd name="connsiteY0" fmla="*/ 5595 h 10171"/>
                <a:gd name="connsiteX1" fmla="*/ 30516 w 59505"/>
                <a:gd name="connsiteY1" fmla="*/ 10172 h 10171"/>
                <a:gd name="connsiteX2" fmla="*/ 0 w 59505"/>
                <a:gd name="connsiteY2" fmla="*/ 10172 h 10171"/>
                <a:gd name="connsiteX3" fmla="*/ 5086 w 59505"/>
                <a:gd name="connsiteY3" fmla="*/ 6612 h 10171"/>
                <a:gd name="connsiteX4" fmla="*/ 34076 w 59505"/>
                <a:gd name="connsiteY4" fmla="*/ 0 h 10171"/>
                <a:gd name="connsiteX5" fmla="*/ 42722 w 59505"/>
                <a:gd name="connsiteY5" fmla="*/ 1017 h 10171"/>
                <a:gd name="connsiteX6" fmla="*/ 59505 w 59505"/>
                <a:gd name="connsiteY6" fmla="*/ 5595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505" h="10171">
                  <a:moveTo>
                    <a:pt x="59505" y="5595"/>
                  </a:moveTo>
                  <a:lnTo>
                    <a:pt x="30516" y="10172"/>
                  </a:lnTo>
                  <a:lnTo>
                    <a:pt x="0" y="10172"/>
                  </a:lnTo>
                  <a:lnTo>
                    <a:pt x="5086" y="6612"/>
                  </a:lnTo>
                  <a:lnTo>
                    <a:pt x="34076" y="0"/>
                  </a:lnTo>
                  <a:lnTo>
                    <a:pt x="42722" y="1017"/>
                  </a:lnTo>
                  <a:lnTo>
                    <a:pt x="59505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61">
              <a:extLst>
                <a:ext uri="{FF2B5EF4-FFF2-40B4-BE49-F238E27FC236}">
                  <a16:creationId xmlns:a16="http://schemas.microsoft.com/office/drawing/2014/main" id="{0C2396BE-39A6-929F-462B-A076220772C2}"/>
                </a:ext>
              </a:extLst>
            </p:cNvPr>
            <p:cNvSpPr/>
            <p:nvPr/>
          </p:nvSpPr>
          <p:spPr>
            <a:xfrm>
              <a:off x="4211663" y="1353941"/>
              <a:ext cx="56962" cy="23903"/>
            </a:xfrm>
            <a:custGeom>
              <a:avLst/>
              <a:gdLst>
                <a:gd name="connsiteX0" fmla="*/ 41705 w 56962"/>
                <a:gd name="connsiteY0" fmla="*/ 18818 h 23903"/>
                <a:gd name="connsiteX1" fmla="*/ 8137 w 56962"/>
                <a:gd name="connsiteY1" fmla="*/ 23904 h 23903"/>
                <a:gd name="connsiteX2" fmla="*/ 0 w 56962"/>
                <a:gd name="connsiteY2" fmla="*/ 18309 h 23903"/>
                <a:gd name="connsiteX3" fmla="*/ 3051 w 56962"/>
                <a:gd name="connsiteY3" fmla="*/ 9663 h 23903"/>
                <a:gd name="connsiteX4" fmla="*/ 14241 w 56962"/>
                <a:gd name="connsiteY4" fmla="*/ 0 h 23903"/>
                <a:gd name="connsiteX5" fmla="*/ 36619 w 56962"/>
                <a:gd name="connsiteY5" fmla="*/ 1017 h 23903"/>
                <a:gd name="connsiteX6" fmla="*/ 45265 w 56962"/>
                <a:gd name="connsiteY6" fmla="*/ 2543 h 23903"/>
                <a:gd name="connsiteX7" fmla="*/ 56962 w 56962"/>
                <a:gd name="connsiteY7" fmla="*/ 10680 h 23903"/>
                <a:gd name="connsiteX8" fmla="*/ 41705 w 56962"/>
                <a:gd name="connsiteY8" fmla="*/ 18818 h 2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962" h="23903">
                  <a:moveTo>
                    <a:pt x="41705" y="18818"/>
                  </a:moveTo>
                  <a:lnTo>
                    <a:pt x="8137" y="23904"/>
                  </a:lnTo>
                  <a:lnTo>
                    <a:pt x="0" y="18309"/>
                  </a:lnTo>
                  <a:lnTo>
                    <a:pt x="3051" y="9663"/>
                  </a:lnTo>
                  <a:lnTo>
                    <a:pt x="14241" y="0"/>
                  </a:lnTo>
                  <a:lnTo>
                    <a:pt x="36619" y="1017"/>
                  </a:lnTo>
                  <a:lnTo>
                    <a:pt x="45265" y="2543"/>
                  </a:lnTo>
                  <a:lnTo>
                    <a:pt x="56962" y="10680"/>
                  </a:lnTo>
                  <a:lnTo>
                    <a:pt x="41705" y="1881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62">
              <a:extLst>
                <a:ext uri="{FF2B5EF4-FFF2-40B4-BE49-F238E27FC236}">
                  <a16:creationId xmlns:a16="http://schemas.microsoft.com/office/drawing/2014/main" id="{F857C778-2700-9653-9E5A-00061B048FDE}"/>
                </a:ext>
              </a:extLst>
            </p:cNvPr>
            <p:cNvSpPr/>
            <p:nvPr/>
          </p:nvSpPr>
          <p:spPr>
            <a:xfrm>
              <a:off x="4090618" y="1343769"/>
              <a:ext cx="93072" cy="32549"/>
            </a:xfrm>
            <a:custGeom>
              <a:avLst/>
              <a:gdLst>
                <a:gd name="connsiteX0" fmla="*/ 92564 w 93072"/>
                <a:gd name="connsiteY0" fmla="*/ 22887 h 32549"/>
                <a:gd name="connsiteX1" fmla="*/ 86969 w 93072"/>
                <a:gd name="connsiteY1" fmla="*/ 32550 h 32549"/>
                <a:gd name="connsiteX2" fmla="*/ 60014 w 93072"/>
                <a:gd name="connsiteY2" fmla="*/ 30007 h 32549"/>
                <a:gd name="connsiteX3" fmla="*/ 39670 w 93072"/>
                <a:gd name="connsiteY3" fmla="*/ 22378 h 32549"/>
                <a:gd name="connsiteX4" fmla="*/ 0 w 93072"/>
                <a:gd name="connsiteY4" fmla="*/ 21361 h 32549"/>
                <a:gd name="connsiteX5" fmla="*/ 26955 w 93072"/>
                <a:gd name="connsiteY5" fmla="*/ 14749 h 32549"/>
                <a:gd name="connsiteX6" fmla="*/ 12715 w 93072"/>
                <a:gd name="connsiteY6" fmla="*/ 9155 h 32549"/>
                <a:gd name="connsiteX7" fmla="*/ 23904 w 93072"/>
                <a:gd name="connsiteY7" fmla="*/ 0 h 32549"/>
                <a:gd name="connsiteX8" fmla="*/ 54928 w 93072"/>
                <a:gd name="connsiteY8" fmla="*/ 3052 h 32549"/>
                <a:gd name="connsiteX9" fmla="*/ 93072 w 93072"/>
                <a:gd name="connsiteY9" fmla="*/ 11698 h 32549"/>
                <a:gd name="connsiteX10" fmla="*/ 92564 w 93072"/>
                <a:gd name="connsiteY10" fmla="*/ 22887 h 3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72" h="32549">
                  <a:moveTo>
                    <a:pt x="92564" y="22887"/>
                  </a:moveTo>
                  <a:lnTo>
                    <a:pt x="86969" y="32550"/>
                  </a:lnTo>
                  <a:lnTo>
                    <a:pt x="60014" y="30007"/>
                  </a:lnTo>
                  <a:lnTo>
                    <a:pt x="39670" y="22378"/>
                  </a:lnTo>
                  <a:lnTo>
                    <a:pt x="0" y="21361"/>
                  </a:lnTo>
                  <a:lnTo>
                    <a:pt x="26955" y="14749"/>
                  </a:lnTo>
                  <a:lnTo>
                    <a:pt x="12715" y="9155"/>
                  </a:lnTo>
                  <a:lnTo>
                    <a:pt x="23904" y="0"/>
                  </a:lnTo>
                  <a:lnTo>
                    <a:pt x="54928" y="3052"/>
                  </a:lnTo>
                  <a:lnTo>
                    <a:pt x="93072" y="11698"/>
                  </a:lnTo>
                  <a:lnTo>
                    <a:pt x="92564" y="2288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63">
              <a:extLst>
                <a:ext uri="{FF2B5EF4-FFF2-40B4-BE49-F238E27FC236}">
                  <a16:creationId xmlns:a16="http://schemas.microsoft.com/office/drawing/2014/main" id="{6DE3AC5B-FB59-DD4B-46FB-FA3AF8DBC8B4}"/>
                </a:ext>
              </a:extLst>
            </p:cNvPr>
            <p:cNvSpPr/>
            <p:nvPr/>
          </p:nvSpPr>
          <p:spPr>
            <a:xfrm>
              <a:off x="4296598" y="1301047"/>
              <a:ext cx="175464" cy="68151"/>
            </a:xfrm>
            <a:custGeom>
              <a:avLst/>
              <a:gdLst>
                <a:gd name="connsiteX0" fmla="*/ 161732 w 175464"/>
                <a:gd name="connsiteY0" fmla="*/ 34584 h 68151"/>
                <a:gd name="connsiteX1" fmla="*/ 175465 w 175464"/>
                <a:gd name="connsiteY1" fmla="*/ 42213 h 68151"/>
                <a:gd name="connsiteX2" fmla="*/ 142406 w 175464"/>
                <a:gd name="connsiteY2" fmla="*/ 48825 h 68151"/>
                <a:gd name="connsiteX3" fmla="*/ 88495 w 175464"/>
                <a:gd name="connsiteY3" fmla="*/ 66626 h 68151"/>
                <a:gd name="connsiteX4" fmla="*/ 53911 w 175464"/>
                <a:gd name="connsiteY4" fmla="*/ 68151 h 68151"/>
                <a:gd name="connsiteX5" fmla="*/ 19326 w 175464"/>
                <a:gd name="connsiteY5" fmla="*/ 65100 h 68151"/>
                <a:gd name="connsiteX6" fmla="*/ 11189 w 175464"/>
                <a:gd name="connsiteY6" fmla="*/ 55437 h 68151"/>
                <a:gd name="connsiteX7" fmla="*/ 21869 w 175464"/>
                <a:gd name="connsiteY7" fmla="*/ 47299 h 68151"/>
                <a:gd name="connsiteX8" fmla="*/ 43739 w 175464"/>
                <a:gd name="connsiteY8" fmla="*/ 41196 h 68151"/>
                <a:gd name="connsiteX9" fmla="*/ 10172 w 175464"/>
                <a:gd name="connsiteY9" fmla="*/ 41196 h 68151"/>
                <a:gd name="connsiteX10" fmla="*/ 0 w 175464"/>
                <a:gd name="connsiteY10" fmla="*/ 33567 h 68151"/>
                <a:gd name="connsiteX11" fmla="*/ 2034 w 175464"/>
                <a:gd name="connsiteY11" fmla="*/ 23904 h 68151"/>
                <a:gd name="connsiteX12" fmla="*/ 26955 w 175464"/>
                <a:gd name="connsiteY12" fmla="*/ 14241 h 68151"/>
                <a:gd name="connsiteX13" fmla="*/ 47808 w 175464"/>
                <a:gd name="connsiteY13" fmla="*/ 7629 h 68151"/>
                <a:gd name="connsiteX14" fmla="*/ 68151 w 175464"/>
                <a:gd name="connsiteY14" fmla="*/ 6103 h 68151"/>
                <a:gd name="connsiteX15" fmla="*/ 66626 w 175464"/>
                <a:gd name="connsiteY15" fmla="*/ 1017 h 68151"/>
                <a:gd name="connsiteX16" fmla="*/ 108839 w 175464"/>
                <a:gd name="connsiteY16" fmla="*/ 0 h 68151"/>
                <a:gd name="connsiteX17" fmla="*/ 116976 w 175464"/>
                <a:gd name="connsiteY17" fmla="*/ 11189 h 68151"/>
                <a:gd name="connsiteX18" fmla="*/ 140880 w 175464"/>
                <a:gd name="connsiteY18" fmla="*/ 15766 h 68151"/>
                <a:gd name="connsiteX19" fmla="*/ 165293 w 175464"/>
                <a:gd name="connsiteY19" fmla="*/ 20344 h 68151"/>
                <a:gd name="connsiteX20" fmla="*/ 161732 w 175464"/>
                <a:gd name="connsiteY20" fmla="*/ 34584 h 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464" h="68151">
                  <a:moveTo>
                    <a:pt x="161732" y="34584"/>
                  </a:moveTo>
                  <a:lnTo>
                    <a:pt x="175465" y="42213"/>
                  </a:lnTo>
                  <a:lnTo>
                    <a:pt x="142406" y="48825"/>
                  </a:lnTo>
                  <a:lnTo>
                    <a:pt x="88495" y="66626"/>
                  </a:lnTo>
                  <a:lnTo>
                    <a:pt x="53911" y="68151"/>
                  </a:lnTo>
                  <a:lnTo>
                    <a:pt x="19326" y="65100"/>
                  </a:lnTo>
                  <a:lnTo>
                    <a:pt x="11189" y="55437"/>
                  </a:lnTo>
                  <a:lnTo>
                    <a:pt x="21869" y="47299"/>
                  </a:lnTo>
                  <a:lnTo>
                    <a:pt x="43739" y="41196"/>
                  </a:lnTo>
                  <a:lnTo>
                    <a:pt x="10172" y="41196"/>
                  </a:lnTo>
                  <a:lnTo>
                    <a:pt x="0" y="33567"/>
                  </a:lnTo>
                  <a:lnTo>
                    <a:pt x="2034" y="23904"/>
                  </a:lnTo>
                  <a:lnTo>
                    <a:pt x="26955" y="14241"/>
                  </a:lnTo>
                  <a:lnTo>
                    <a:pt x="47808" y="7629"/>
                  </a:lnTo>
                  <a:lnTo>
                    <a:pt x="68151" y="6103"/>
                  </a:lnTo>
                  <a:lnTo>
                    <a:pt x="66626" y="1017"/>
                  </a:lnTo>
                  <a:lnTo>
                    <a:pt x="108839" y="0"/>
                  </a:lnTo>
                  <a:lnTo>
                    <a:pt x="116976" y="11189"/>
                  </a:lnTo>
                  <a:lnTo>
                    <a:pt x="140880" y="15766"/>
                  </a:lnTo>
                  <a:lnTo>
                    <a:pt x="165293" y="20344"/>
                  </a:lnTo>
                  <a:lnTo>
                    <a:pt x="161732" y="3458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64">
              <a:extLst>
                <a:ext uri="{FF2B5EF4-FFF2-40B4-BE49-F238E27FC236}">
                  <a16:creationId xmlns:a16="http://schemas.microsoft.com/office/drawing/2014/main" id="{4B311202-58C4-F3CF-58EA-A03CB341057F}"/>
                </a:ext>
              </a:extLst>
            </p:cNvPr>
            <p:cNvSpPr/>
            <p:nvPr/>
          </p:nvSpPr>
          <p:spPr>
            <a:xfrm>
              <a:off x="4327622" y="1262394"/>
              <a:ext cx="638283" cy="156646"/>
            </a:xfrm>
            <a:custGeom>
              <a:avLst/>
              <a:gdLst>
                <a:gd name="connsiteX0" fmla="*/ 533514 w 638283"/>
                <a:gd name="connsiteY0" fmla="*/ 2034 h 156646"/>
                <a:gd name="connsiteX1" fmla="*/ 577762 w 638283"/>
                <a:gd name="connsiteY1" fmla="*/ 3560 h 156646"/>
                <a:gd name="connsiteX2" fmla="*/ 611837 w 638283"/>
                <a:gd name="connsiteY2" fmla="*/ 6103 h 156646"/>
                <a:gd name="connsiteX3" fmla="*/ 638284 w 638283"/>
                <a:gd name="connsiteY3" fmla="*/ 11189 h 156646"/>
                <a:gd name="connsiteX4" fmla="*/ 632690 w 638283"/>
                <a:gd name="connsiteY4" fmla="*/ 16275 h 156646"/>
                <a:gd name="connsiteX5" fmla="*/ 582848 w 638283"/>
                <a:gd name="connsiteY5" fmla="*/ 24921 h 156646"/>
                <a:gd name="connsiteX6" fmla="*/ 537074 w 638283"/>
                <a:gd name="connsiteY6" fmla="*/ 28990 h 156646"/>
                <a:gd name="connsiteX7" fmla="*/ 516730 w 638283"/>
                <a:gd name="connsiteY7" fmla="*/ 33567 h 156646"/>
                <a:gd name="connsiteX8" fmla="*/ 554875 w 638283"/>
                <a:gd name="connsiteY8" fmla="*/ 33567 h 156646"/>
                <a:gd name="connsiteX9" fmla="*/ 501473 w 638283"/>
                <a:gd name="connsiteY9" fmla="*/ 46282 h 156646"/>
                <a:gd name="connsiteX10" fmla="*/ 466888 w 638283"/>
                <a:gd name="connsiteY10" fmla="*/ 52385 h 156646"/>
                <a:gd name="connsiteX11" fmla="*/ 419589 w 638283"/>
                <a:gd name="connsiteY11" fmla="*/ 70186 h 156646"/>
                <a:gd name="connsiteX12" fmla="*/ 378393 w 638283"/>
                <a:gd name="connsiteY12" fmla="*/ 73746 h 156646"/>
                <a:gd name="connsiteX13" fmla="*/ 362627 w 638283"/>
                <a:gd name="connsiteY13" fmla="*/ 78832 h 156646"/>
                <a:gd name="connsiteX14" fmla="*/ 305156 w 638283"/>
                <a:gd name="connsiteY14" fmla="*/ 80866 h 156646"/>
                <a:gd name="connsiteX15" fmla="*/ 327534 w 638283"/>
                <a:gd name="connsiteY15" fmla="*/ 83918 h 156646"/>
                <a:gd name="connsiteX16" fmla="*/ 310750 w 638283"/>
                <a:gd name="connsiteY16" fmla="*/ 87987 h 156646"/>
                <a:gd name="connsiteX17" fmla="*/ 314310 w 638283"/>
                <a:gd name="connsiteY17" fmla="*/ 99684 h 156646"/>
                <a:gd name="connsiteX18" fmla="*/ 288881 w 638283"/>
                <a:gd name="connsiteY18" fmla="*/ 107822 h 156646"/>
                <a:gd name="connsiteX19" fmla="*/ 253788 w 638283"/>
                <a:gd name="connsiteY19" fmla="*/ 114433 h 156646"/>
                <a:gd name="connsiteX20" fmla="*/ 235987 w 638283"/>
                <a:gd name="connsiteY20" fmla="*/ 123588 h 156646"/>
                <a:gd name="connsiteX21" fmla="*/ 202420 w 638283"/>
                <a:gd name="connsiteY21" fmla="*/ 131217 h 156646"/>
                <a:gd name="connsiteX22" fmla="*/ 199877 w 638283"/>
                <a:gd name="connsiteY22" fmla="*/ 136811 h 156646"/>
                <a:gd name="connsiteX23" fmla="*/ 232935 w 638283"/>
                <a:gd name="connsiteY23" fmla="*/ 135794 h 156646"/>
                <a:gd name="connsiteX24" fmla="*/ 227341 w 638283"/>
                <a:gd name="connsiteY24" fmla="*/ 141897 h 156646"/>
                <a:gd name="connsiteX25" fmla="*/ 162750 w 638283"/>
                <a:gd name="connsiteY25" fmla="*/ 156647 h 156646"/>
                <a:gd name="connsiteX26" fmla="*/ 119519 w 638283"/>
                <a:gd name="connsiteY26" fmla="*/ 149526 h 156646"/>
                <a:gd name="connsiteX27" fmla="*/ 60014 w 638283"/>
                <a:gd name="connsiteY27" fmla="*/ 153595 h 156646"/>
                <a:gd name="connsiteX28" fmla="*/ 34584 w 638283"/>
                <a:gd name="connsiteY28" fmla="*/ 150543 h 156646"/>
                <a:gd name="connsiteX29" fmla="*/ 0 w 638283"/>
                <a:gd name="connsiteY29" fmla="*/ 149018 h 156646"/>
                <a:gd name="connsiteX30" fmla="*/ 10681 w 638283"/>
                <a:gd name="connsiteY30" fmla="*/ 137320 h 156646"/>
                <a:gd name="connsiteX31" fmla="*/ 51368 w 638283"/>
                <a:gd name="connsiteY31" fmla="*/ 131726 h 156646"/>
                <a:gd name="connsiteX32" fmla="*/ 61540 w 638283"/>
                <a:gd name="connsiteY32" fmla="*/ 114433 h 156646"/>
                <a:gd name="connsiteX33" fmla="*/ 74763 w 638283"/>
                <a:gd name="connsiteY33" fmla="*/ 112908 h 156646"/>
                <a:gd name="connsiteX34" fmla="*/ 112908 w 638283"/>
                <a:gd name="connsiteY34" fmla="*/ 123079 h 156646"/>
                <a:gd name="connsiteX35" fmla="*/ 104262 w 638283"/>
                <a:gd name="connsiteY35" fmla="*/ 107822 h 156646"/>
                <a:gd name="connsiteX36" fmla="*/ 79341 w 638283"/>
                <a:gd name="connsiteY36" fmla="*/ 103244 h 156646"/>
                <a:gd name="connsiteX37" fmla="*/ 104770 w 638283"/>
                <a:gd name="connsiteY37" fmla="*/ 94090 h 156646"/>
                <a:gd name="connsiteX38" fmla="*/ 143423 w 638283"/>
                <a:gd name="connsiteY38" fmla="*/ 88495 h 156646"/>
                <a:gd name="connsiteX39" fmla="*/ 157664 w 638283"/>
                <a:gd name="connsiteY39" fmla="*/ 80358 h 156646"/>
                <a:gd name="connsiteX40" fmla="*/ 142406 w 638283"/>
                <a:gd name="connsiteY40" fmla="*/ 71712 h 156646"/>
                <a:gd name="connsiteX41" fmla="*/ 148001 w 638283"/>
                <a:gd name="connsiteY41" fmla="*/ 60523 h 156646"/>
                <a:gd name="connsiteX42" fmla="*/ 195808 w 638283"/>
                <a:gd name="connsiteY42" fmla="*/ 61031 h 156646"/>
                <a:gd name="connsiteX43" fmla="*/ 206997 w 638283"/>
                <a:gd name="connsiteY43" fmla="*/ 63574 h 156646"/>
                <a:gd name="connsiteX44" fmla="*/ 244125 w 638283"/>
                <a:gd name="connsiteY44" fmla="*/ 55437 h 156646"/>
                <a:gd name="connsiteX45" fmla="*/ 206997 w 638283"/>
                <a:gd name="connsiteY45" fmla="*/ 52894 h 156646"/>
                <a:gd name="connsiteX46" fmla="*/ 142915 w 638283"/>
                <a:gd name="connsiteY46" fmla="*/ 54419 h 156646"/>
                <a:gd name="connsiteX47" fmla="*/ 120537 w 638283"/>
                <a:gd name="connsiteY47" fmla="*/ 47299 h 156646"/>
                <a:gd name="connsiteX48" fmla="*/ 116468 w 638283"/>
                <a:gd name="connsiteY48" fmla="*/ 38653 h 156646"/>
                <a:gd name="connsiteX49" fmla="*/ 103753 w 638283"/>
                <a:gd name="connsiteY49" fmla="*/ 32550 h 156646"/>
                <a:gd name="connsiteX50" fmla="*/ 109347 w 638283"/>
                <a:gd name="connsiteY50" fmla="*/ 25938 h 156646"/>
                <a:gd name="connsiteX51" fmla="*/ 139863 w 638283"/>
                <a:gd name="connsiteY51" fmla="*/ 21869 h 156646"/>
                <a:gd name="connsiteX52" fmla="*/ 161224 w 638283"/>
                <a:gd name="connsiteY52" fmla="*/ 21361 h 156646"/>
                <a:gd name="connsiteX53" fmla="*/ 198860 w 638283"/>
                <a:gd name="connsiteY53" fmla="*/ 18309 h 156646"/>
                <a:gd name="connsiteX54" fmla="*/ 233444 w 638283"/>
                <a:gd name="connsiteY54" fmla="*/ 10680 h 156646"/>
                <a:gd name="connsiteX55" fmla="*/ 253279 w 638283"/>
                <a:gd name="connsiteY55" fmla="*/ 11698 h 156646"/>
                <a:gd name="connsiteX56" fmla="*/ 265486 w 638283"/>
                <a:gd name="connsiteY56" fmla="*/ 17292 h 156646"/>
                <a:gd name="connsiteX57" fmla="*/ 290915 w 638283"/>
                <a:gd name="connsiteY57" fmla="*/ 7120 h 156646"/>
                <a:gd name="connsiteX58" fmla="*/ 317362 w 638283"/>
                <a:gd name="connsiteY58" fmla="*/ 4069 h 156646"/>
                <a:gd name="connsiteX59" fmla="*/ 350421 w 638283"/>
                <a:gd name="connsiteY59" fmla="*/ 2034 h 156646"/>
                <a:gd name="connsiteX60" fmla="*/ 403314 w 638283"/>
                <a:gd name="connsiteY60" fmla="*/ 1017 h 156646"/>
                <a:gd name="connsiteX61" fmla="*/ 409926 w 638283"/>
                <a:gd name="connsiteY61" fmla="*/ 3052 h 156646"/>
                <a:gd name="connsiteX62" fmla="*/ 462311 w 638283"/>
                <a:gd name="connsiteY62" fmla="*/ 0 h 156646"/>
                <a:gd name="connsiteX63" fmla="*/ 497912 w 638283"/>
                <a:gd name="connsiteY63" fmla="*/ 1017 h 156646"/>
                <a:gd name="connsiteX64" fmla="*/ 533514 w 638283"/>
                <a:gd name="connsiteY64" fmla="*/ 2034 h 15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38283" h="156646">
                  <a:moveTo>
                    <a:pt x="533514" y="2034"/>
                  </a:moveTo>
                  <a:lnTo>
                    <a:pt x="577762" y="3560"/>
                  </a:lnTo>
                  <a:lnTo>
                    <a:pt x="611837" y="6103"/>
                  </a:lnTo>
                  <a:lnTo>
                    <a:pt x="638284" y="11189"/>
                  </a:lnTo>
                  <a:lnTo>
                    <a:pt x="632690" y="16275"/>
                  </a:lnTo>
                  <a:lnTo>
                    <a:pt x="582848" y="24921"/>
                  </a:lnTo>
                  <a:lnTo>
                    <a:pt x="537074" y="28990"/>
                  </a:lnTo>
                  <a:lnTo>
                    <a:pt x="516730" y="33567"/>
                  </a:lnTo>
                  <a:lnTo>
                    <a:pt x="554875" y="33567"/>
                  </a:lnTo>
                  <a:lnTo>
                    <a:pt x="501473" y="46282"/>
                  </a:lnTo>
                  <a:lnTo>
                    <a:pt x="466888" y="52385"/>
                  </a:lnTo>
                  <a:lnTo>
                    <a:pt x="419589" y="70186"/>
                  </a:lnTo>
                  <a:lnTo>
                    <a:pt x="378393" y="73746"/>
                  </a:lnTo>
                  <a:lnTo>
                    <a:pt x="362627" y="78832"/>
                  </a:lnTo>
                  <a:lnTo>
                    <a:pt x="305156" y="80866"/>
                  </a:lnTo>
                  <a:lnTo>
                    <a:pt x="327534" y="83918"/>
                  </a:lnTo>
                  <a:lnTo>
                    <a:pt x="310750" y="87987"/>
                  </a:lnTo>
                  <a:lnTo>
                    <a:pt x="314310" y="99684"/>
                  </a:lnTo>
                  <a:lnTo>
                    <a:pt x="288881" y="107822"/>
                  </a:lnTo>
                  <a:lnTo>
                    <a:pt x="253788" y="114433"/>
                  </a:lnTo>
                  <a:lnTo>
                    <a:pt x="235987" y="123588"/>
                  </a:lnTo>
                  <a:lnTo>
                    <a:pt x="202420" y="131217"/>
                  </a:lnTo>
                  <a:lnTo>
                    <a:pt x="199877" y="136811"/>
                  </a:lnTo>
                  <a:lnTo>
                    <a:pt x="232935" y="135794"/>
                  </a:lnTo>
                  <a:lnTo>
                    <a:pt x="227341" y="141897"/>
                  </a:lnTo>
                  <a:lnTo>
                    <a:pt x="162750" y="156647"/>
                  </a:lnTo>
                  <a:lnTo>
                    <a:pt x="119519" y="149526"/>
                  </a:lnTo>
                  <a:lnTo>
                    <a:pt x="60014" y="153595"/>
                  </a:lnTo>
                  <a:lnTo>
                    <a:pt x="34584" y="150543"/>
                  </a:lnTo>
                  <a:lnTo>
                    <a:pt x="0" y="149018"/>
                  </a:lnTo>
                  <a:lnTo>
                    <a:pt x="10681" y="137320"/>
                  </a:lnTo>
                  <a:lnTo>
                    <a:pt x="51368" y="131726"/>
                  </a:lnTo>
                  <a:lnTo>
                    <a:pt x="61540" y="114433"/>
                  </a:lnTo>
                  <a:lnTo>
                    <a:pt x="74763" y="112908"/>
                  </a:lnTo>
                  <a:lnTo>
                    <a:pt x="112908" y="123079"/>
                  </a:lnTo>
                  <a:lnTo>
                    <a:pt x="104262" y="107822"/>
                  </a:lnTo>
                  <a:lnTo>
                    <a:pt x="79341" y="103244"/>
                  </a:lnTo>
                  <a:lnTo>
                    <a:pt x="104770" y="94090"/>
                  </a:lnTo>
                  <a:lnTo>
                    <a:pt x="143423" y="88495"/>
                  </a:lnTo>
                  <a:lnTo>
                    <a:pt x="157664" y="80358"/>
                  </a:lnTo>
                  <a:lnTo>
                    <a:pt x="142406" y="71712"/>
                  </a:lnTo>
                  <a:lnTo>
                    <a:pt x="148001" y="60523"/>
                  </a:lnTo>
                  <a:lnTo>
                    <a:pt x="195808" y="61031"/>
                  </a:lnTo>
                  <a:lnTo>
                    <a:pt x="206997" y="63574"/>
                  </a:lnTo>
                  <a:lnTo>
                    <a:pt x="244125" y="55437"/>
                  </a:lnTo>
                  <a:lnTo>
                    <a:pt x="206997" y="52894"/>
                  </a:lnTo>
                  <a:lnTo>
                    <a:pt x="142915" y="54419"/>
                  </a:lnTo>
                  <a:lnTo>
                    <a:pt x="120537" y="47299"/>
                  </a:lnTo>
                  <a:lnTo>
                    <a:pt x="116468" y="38653"/>
                  </a:lnTo>
                  <a:lnTo>
                    <a:pt x="103753" y="32550"/>
                  </a:lnTo>
                  <a:lnTo>
                    <a:pt x="109347" y="25938"/>
                  </a:lnTo>
                  <a:lnTo>
                    <a:pt x="139863" y="21869"/>
                  </a:lnTo>
                  <a:lnTo>
                    <a:pt x="161224" y="21361"/>
                  </a:lnTo>
                  <a:lnTo>
                    <a:pt x="198860" y="18309"/>
                  </a:lnTo>
                  <a:lnTo>
                    <a:pt x="233444" y="10680"/>
                  </a:lnTo>
                  <a:lnTo>
                    <a:pt x="253279" y="11698"/>
                  </a:lnTo>
                  <a:lnTo>
                    <a:pt x="265486" y="17292"/>
                  </a:lnTo>
                  <a:lnTo>
                    <a:pt x="290915" y="7120"/>
                  </a:lnTo>
                  <a:lnTo>
                    <a:pt x="317362" y="4069"/>
                  </a:lnTo>
                  <a:lnTo>
                    <a:pt x="350421" y="2034"/>
                  </a:lnTo>
                  <a:lnTo>
                    <a:pt x="403314" y="1017"/>
                  </a:lnTo>
                  <a:lnTo>
                    <a:pt x="409926" y="3052"/>
                  </a:lnTo>
                  <a:lnTo>
                    <a:pt x="462311" y="0"/>
                  </a:lnTo>
                  <a:lnTo>
                    <a:pt x="497912" y="1017"/>
                  </a:lnTo>
                  <a:lnTo>
                    <a:pt x="533514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65">
              <a:extLst>
                <a:ext uri="{FF2B5EF4-FFF2-40B4-BE49-F238E27FC236}">
                  <a16:creationId xmlns:a16="http://schemas.microsoft.com/office/drawing/2014/main" id="{12687463-58C8-D61D-AF52-5551CBBE6DB8}"/>
                </a:ext>
              </a:extLst>
            </p:cNvPr>
            <p:cNvSpPr/>
            <p:nvPr/>
          </p:nvSpPr>
          <p:spPr>
            <a:xfrm>
              <a:off x="6180935" y="2244487"/>
              <a:ext cx="112399" cy="65608"/>
            </a:xfrm>
            <a:custGeom>
              <a:avLst/>
              <a:gdLst>
                <a:gd name="connsiteX0" fmla="*/ 90021 w 112399"/>
                <a:gd name="connsiteY0" fmla="*/ 9663 h 65608"/>
                <a:gd name="connsiteX1" fmla="*/ 91038 w 112399"/>
                <a:gd name="connsiteY1" fmla="*/ 15258 h 65608"/>
                <a:gd name="connsiteX2" fmla="*/ 87478 w 112399"/>
                <a:gd name="connsiteY2" fmla="*/ 22887 h 65608"/>
                <a:gd name="connsiteX3" fmla="*/ 99175 w 112399"/>
                <a:gd name="connsiteY3" fmla="*/ 28990 h 65608"/>
                <a:gd name="connsiteX4" fmla="*/ 112399 w 112399"/>
                <a:gd name="connsiteY4" fmla="*/ 30007 h 65608"/>
                <a:gd name="connsiteX5" fmla="*/ 110873 w 112399"/>
                <a:gd name="connsiteY5" fmla="*/ 42722 h 65608"/>
                <a:gd name="connsiteX6" fmla="*/ 100193 w 112399"/>
                <a:gd name="connsiteY6" fmla="*/ 48316 h 65608"/>
                <a:gd name="connsiteX7" fmla="*/ 80866 w 112399"/>
                <a:gd name="connsiteY7" fmla="*/ 44248 h 65608"/>
                <a:gd name="connsiteX8" fmla="*/ 75780 w 112399"/>
                <a:gd name="connsiteY8" fmla="*/ 56962 h 65608"/>
                <a:gd name="connsiteX9" fmla="*/ 63574 w 112399"/>
                <a:gd name="connsiteY9" fmla="*/ 57980 h 65608"/>
                <a:gd name="connsiteX10" fmla="*/ 58997 w 112399"/>
                <a:gd name="connsiteY10" fmla="*/ 52894 h 65608"/>
                <a:gd name="connsiteX11" fmla="*/ 45265 w 112399"/>
                <a:gd name="connsiteY11" fmla="*/ 64083 h 65608"/>
                <a:gd name="connsiteX12" fmla="*/ 32550 w 112399"/>
                <a:gd name="connsiteY12" fmla="*/ 65608 h 65608"/>
                <a:gd name="connsiteX13" fmla="*/ 21361 w 112399"/>
                <a:gd name="connsiteY13" fmla="*/ 58488 h 65608"/>
                <a:gd name="connsiteX14" fmla="*/ 12206 w 112399"/>
                <a:gd name="connsiteY14" fmla="*/ 44756 h 65608"/>
                <a:gd name="connsiteX15" fmla="*/ 0 w 112399"/>
                <a:gd name="connsiteY15" fmla="*/ 49842 h 65608"/>
                <a:gd name="connsiteX16" fmla="*/ 0 w 112399"/>
                <a:gd name="connsiteY16" fmla="*/ 35093 h 65608"/>
                <a:gd name="connsiteX17" fmla="*/ 18309 w 112399"/>
                <a:gd name="connsiteY17" fmla="*/ 17292 h 65608"/>
                <a:gd name="connsiteX18" fmla="*/ 17292 w 112399"/>
                <a:gd name="connsiteY18" fmla="*/ 9155 h 65608"/>
                <a:gd name="connsiteX19" fmla="*/ 28990 w 112399"/>
                <a:gd name="connsiteY19" fmla="*/ 12206 h 65608"/>
                <a:gd name="connsiteX20" fmla="*/ 35601 w 112399"/>
                <a:gd name="connsiteY20" fmla="*/ 6612 h 65608"/>
                <a:gd name="connsiteX21" fmla="*/ 56962 w 112399"/>
                <a:gd name="connsiteY21" fmla="*/ 6612 h 65608"/>
                <a:gd name="connsiteX22" fmla="*/ 62048 w 112399"/>
                <a:gd name="connsiteY22" fmla="*/ 0 h 65608"/>
                <a:gd name="connsiteX23" fmla="*/ 90021 w 112399"/>
                <a:gd name="connsiteY23" fmla="*/ 9663 h 6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399" h="65608">
                  <a:moveTo>
                    <a:pt x="90021" y="9663"/>
                  </a:moveTo>
                  <a:lnTo>
                    <a:pt x="91038" y="15258"/>
                  </a:lnTo>
                  <a:lnTo>
                    <a:pt x="87478" y="22887"/>
                  </a:lnTo>
                  <a:lnTo>
                    <a:pt x="99175" y="28990"/>
                  </a:lnTo>
                  <a:lnTo>
                    <a:pt x="112399" y="30007"/>
                  </a:lnTo>
                  <a:lnTo>
                    <a:pt x="110873" y="42722"/>
                  </a:lnTo>
                  <a:lnTo>
                    <a:pt x="100193" y="48316"/>
                  </a:lnTo>
                  <a:lnTo>
                    <a:pt x="80866" y="44248"/>
                  </a:lnTo>
                  <a:lnTo>
                    <a:pt x="75780" y="56962"/>
                  </a:lnTo>
                  <a:lnTo>
                    <a:pt x="63574" y="57980"/>
                  </a:lnTo>
                  <a:lnTo>
                    <a:pt x="58997" y="52894"/>
                  </a:lnTo>
                  <a:lnTo>
                    <a:pt x="45265" y="64083"/>
                  </a:lnTo>
                  <a:lnTo>
                    <a:pt x="32550" y="65608"/>
                  </a:lnTo>
                  <a:lnTo>
                    <a:pt x="21361" y="58488"/>
                  </a:lnTo>
                  <a:lnTo>
                    <a:pt x="12206" y="44756"/>
                  </a:lnTo>
                  <a:lnTo>
                    <a:pt x="0" y="49842"/>
                  </a:lnTo>
                  <a:lnTo>
                    <a:pt x="0" y="35093"/>
                  </a:lnTo>
                  <a:lnTo>
                    <a:pt x="18309" y="17292"/>
                  </a:lnTo>
                  <a:lnTo>
                    <a:pt x="17292" y="9155"/>
                  </a:lnTo>
                  <a:lnTo>
                    <a:pt x="28990" y="12206"/>
                  </a:lnTo>
                  <a:lnTo>
                    <a:pt x="35601" y="6612"/>
                  </a:lnTo>
                  <a:lnTo>
                    <a:pt x="56962" y="6612"/>
                  </a:lnTo>
                  <a:lnTo>
                    <a:pt x="62048" y="0"/>
                  </a:lnTo>
                  <a:lnTo>
                    <a:pt x="90021" y="96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66">
              <a:extLst>
                <a:ext uri="{FF2B5EF4-FFF2-40B4-BE49-F238E27FC236}">
                  <a16:creationId xmlns:a16="http://schemas.microsoft.com/office/drawing/2014/main" id="{703B67F2-4AE4-89A7-C128-B66B9B58CD18}"/>
                </a:ext>
              </a:extLst>
            </p:cNvPr>
            <p:cNvSpPr/>
            <p:nvPr/>
          </p:nvSpPr>
          <p:spPr>
            <a:xfrm>
              <a:off x="9106869" y="3145713"/>
              <a:ext cx="65608" cy="62048"/>
            </a:xfrm>
            <a:custGeom>
              <a:avLst/>
              <a:gdLst>
                <a:gd name="connsiteX0" fmla="*/ 51876 w 65608"/>
                <a:gd name="connsiteY0" fmla="*/ 46282 h 62048"/>
                <a:gd name="connsiteX1" fmla="*/ 30007 w 65608"/>
                <a:gd name="connsiteY1" fmla="*/ 62048 h 62048"/>
                <a:gd name="connsiteX2" fmla="*/ 5086 w 65608"/>
                <a:gd name="connsiteY2" fmla="*/ 51877 h 62048"/>
                <a:gd name="connsiteX3" fmla="*/ 0 w 65608"/>
                <a:gd name="connsiteY3" fmla="*/ 23904 h 62048"/>
                <a:gd name="connsiteX4" fmla="*/ 11189 w 65608"/>
                <a:gd name="connsiteY4" fmla="*/ 9155 h 62048"/>
                <a:gd name="connsiteX5" fmla="*/ 40687 w 65608"/>
                <a:gd name="connsiteY5" fmla="*/ 0 h 62048"/>
                <a:gd name="connsiteX6" fmla="*/ 57471 w 65608"/>
                <a:gd name="connsiteY6" fmla="*/ 509 h 62048"/>
                <a:gd name="connsiteX7" fmla="*/ 65609 w 65608"/>
                <a:gd name="connsiteY7" fmla="*/ 13223 h 62048"/>
                <a:gd name="connsiteX8" fmla="*/ 55437 w 65608"/>
                <a:gd name="connsiteY8" fmla="*/ 27464 h 62048"/>
                <a:gd name="connsiteX9" fmla="*/ 51876 w 65608"/>
                <a:gd name="connsiteY9" fmla="*/ 46282 h 6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608" h="62048">
                  <a:moveTo>
                    <a:pt x="51876" y="46282"/>
                  </a:moveTo>
                  <a:lnTo>
                    <a:pt x="30007" y="62048"/>
                  </a:lnTo>
                  <a:lnTo>
                    <a:pt x="5086" y="51877"/>
                  </a:lnTo>
                  <a:lnTo>
                    <a:pt x="0" y="23904"/>
                  </a:lnTo>
                  <a:lnTo>
                    <a:pt x="11189" y="9155"/>
                  </a:lnTo>
                  <a:lnTo>
                    <a:pt x="40687" y="0"/>
                  </a:lnTo>
                  <a:lnTo>
                    <a:pt x="57471" y="509"/>
                  </a:lnTo>
                  <a:lnTo>
                    <a:pt x="65609" y="13223"/>
                  </a:lnTo>
                  <a:lnTo>
                    <a:pt x="55437" y="27464"/>
                  </a:lnTo>
                  <a:lnTo>
                    <a:pt x="51876" y="4628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67">
              <a:extLst>
                <a:ext uri="{FF2B5EF4-FFF2-40B4-BE49-F238E27FC236}">
                  <a16:creationId xmlns:a16="http://schemas.microsoft.com/office/drawing/2014/main" id="{58150465-80DB-89F9-AB57-A0614788BA0B}"/>
                </a:ext>
              </a:extLst>
            </p:cNvPr>
            <p:cNvSpPr/>
            <p:nvPr/>
          </p:nvSpPr>
          <p:spPr>
            <a:xfrm>
              <a:off x="7989491" y="2066988"/>
              <a:ext cx="1473901" cy="1072622"/>
            </a:xfrm>
            <a:custGeom>
              <a:avLst/>
              <a:gdLst>
                <a:gd name="connsiteX0" fmla="*/ 1288265 w 1473901"/>
                <a:gd name="connsiteY0" fmla="*/ 126131 h 1072622"/>
                <a:gd name="connsiteX1" fmla="*/ 1334039 w 1473901"/>
                <a:gd name="connsiteY1" fmla="*/ 149018 h 1072622"/>
                <a:gd name="connsiteX2" fmla="*/ 1364554 w 1473901"/>
                <a:gd name="connsiteY2" fmla="*/ 178516 h 1072622"/>
                <a:gd name="connsiteX3" fmla="*/ 1403207 w 1473901"/>
                <a:gd name="connsiteY3" fmla="*/ 178516 h 1072622"/>
                <a:gd name="connsiteX4" fmla="*/ 1416431 w 1473901"/>
                <a:gd name="connsiteY4" fmla="*/ 166310 h 1072622"/>
                <a:gd name="connsiteX5" fmla="*/ 1451523 w 1473901"/>
                <a:gd name="connsiteY5" fmla="*/ 156647 h 1072622"/>
                <a:gd name="connsiteX6" fmla="*/ 1458135 w 1473901"/>
                <a:gd name="connsiteY6" fmla="*/ 185636 h 1072622"/>
                <a:gd name="connsiteX7" fmla="*/ 1456609 w 1473901"/>
                <a:gd name="connsiteY7" fmla="*/ 197334 h 1072622"/>
                <a:gd name="connsiteX8" fmla="*/ 1470850 w 1473901"/>
                <a:gd name="connsiteY8" fmla="*/ 231918 h 1072622"/>
                <a:gd name="connsiteX9" fmla="*/ 1473902 w 1473901"/>
                <a:gd name="connsiteY9" fmla="*/ 263451 h 1072622"/>
                <a:gd name="connsiteX10" fmla="*/ 1438809 w 1473901"/>
                <a:gd name="connsiteY10" fmla="*/ 257857 h 1072622"/>
                <a:gd name="connsiteX11" fmla="*/ 1424060 w 1473901"/>
                <a:gd name="connsiteY11" fmla="*/ 269046 h 1072622"/>
                <a:gd name="connsiteX12" fmla="*/ 1447964 w 1473901"/>
                <a:gd name="connsiteY12" fmla="*/ 296510 h 1072622"/>
                <a:gd name="connsiteX13" fmla="*/ 1467799 w 1473901"/>
                <a:gd name="connsiteY13" fmla="*/ 334654 h 1072622"/>
                <a:gd name="connsiteX14" fmla="*/ 1455084 w 1473901"/>
                <a:gd name="connsiteY14" fmla="*/ 335163 h 1072622"/>
                <a:gd name="connsiteX15" fmla="*/ 1464747 w 1473901"/>
                <a:gd name="connsiteY15" fmla="*/ 351946 h 1072622"/>
                <a:gd name="connsiteX16" fmla="*/ 1436775 w 1473901"/>
                <a:gd name="connsiteY16" fmla="*/ 332620 h 1072622"/>
                <a:gd name="connsiteX17" fmla="*/ 1436775 w 1473901"/>
                <a:gd name="connsiteY17" fmla="*/ 350929 h 1072622"/>
                <a:gd name="connsiteX18" fmla="*/ 1404225 w 1473901"/>
                <a:gd name="connsiteY18" fmla="*/ 364661 h 1072622"/>
                <a:gd name="connsiteX19" fmla="*/ 1418465 w 1473901"/>
                <a:gd name="connsiteY19" fmla="*/ 381953 h 1072622"/>
                <a:gd name="connsiteX20" fmla="*/ 1395070 w 1473901"/>
                <a:gd name="connsiteY20" fmla="*/ 380427 h 1072622"/>
                <a:gd name="connsiteX21" fmla="*/ 1376761 w 1473901"/>
                <a:gd name="connsiteY21" fmla="*/ 370256 h 1072622"/>
                <a:gd name="connsiteX22" fmla="*/ 1371166 w 1473901"/>
                <a:gd name="connsiteY22" fmla="*/ 393651 h 1072622"/>
                <a:gd name="connsiteX23" fmla="*/ 1351331 w 1473901"/>
                <a:gd name="connsiteY23" fmla="*/ 410943 h 1072622"/>
                <a:gd name="connsiteX24" fmla="*/ 1340651 w 1473901"/>
                <a:gd name="connsiteY24" fmla="*/ 431795 h 1072622"/>
                <a:gd name="connsiteX25" fmla="*/ 1308609 w 1473901"/>
                <a:gd name="connsiteY25" fmla="*/ 440950 h 1072622"/>
                <a:gd name="connsiteX26" fmla="*/ 1296403 w 1473901"/>
                <a:gd name="connsiteY26" fmla="*/ 456208 h 1072622"/>
                <a:gd name="connsiteX27" fmla="*/ 1271991 w 1473901"/>
                <a:gd name="connsiteY27" fmla="*/ 465362 h 1072622"/>
                <a:gd name="connsiteX28" fmla="*/ 1278602 w 1473901"/>
                <a:gd name="connsiteY28" fmla="*/ 450105 h 1072622"/>
                <a:gd name="connsiteX29" fmla="*/ 1266905 w 1473901"/>
                <a:gd name="connsiteY29" fmla="*/ 437390 h 1072622"/>
                <a:gd name="connsiteX30" fmla="*/ 1277076 w 1473901"/>
                <a:gd name="connsiteY30" fmla="*/ 415520 h 1072622"/>
                <a:gd name="connsiteX31" fmla="*/ 1254190 w 1473901"/>
                <a:gd name="connsiteY31" fmla="*/ 398737 h 1072622"/>
                <a:gd name="connsiteX32" fmla="*/ 1236898 w 1473901"/>
                <a:gd name="connsiteY32" fmla="*/ 409926 h 1072622"/>
                <a:gd name="connsiteX33" fmla="*/ 1218588 w 1473901"/>
                <a:gd name="connsiteY33" fmla="*/ 432812 h 1072622"/>
                <a:gd name="connsiteX34" fmla="*/ 1211976 w 1473901"/>
                <a:gd name="connsiteY34" fmla="*/ 453665 h 1072622"/>
                <a:gd name="connsiteX35" fmla="*/ 1186547 w 1473901"/>
                <a:gd name="connsiteY35" fmla="*/ 455191 h 1072622"/>
                <a:gd name="connsiteX36" fmla="*/ 1179935 w 1473901"/>
                <a:gd name="connsiteY36" fmla="*/ 470448 h 1072622"/>
                <a:gd name="connsiteX37" fmla="*/ 1204347 w 1473901"/>
                <a:gd name="connsiteY37" fmla="*/ 492318 h 1072622"/>
                <a:gd name="connsiteX38" fmla="*/ 1228760 w 1473901"/>
                <a:gd name="connsiteY38" fmla="*/ 497912 h 1072622"/>
                <a:gd name="connsiteX39" fmla="*/ 1235881 w 1473901"/>
                <a:gd name="connsiteY39" fmla="*/ 512153 h 1072622"/>
                <a:gd name="connsiteX40" fmla="*/ 1261819 w 1473901"/>
                <a:gd name="connsiteY40" fmla="*/ 521816 h 1072622"/>
                <a:gd name="connsiteX41" fmla="*/ 1281145 w 1473901"/>
                <a:gd name="connsiteY41" fmla="*/ 498421 h 1072622"/>
                <a:gd name="connsiteX42" fmla="*/ 1311152 w 1473901"/>
                <a:gd name="connsiteY42" fmla="*/ 511136 h 1072622"/>
                <a:gd name="connsiteX43" fmla="*/ 1328953 w 1473901"/>
                <a:gd name="connsiteY43" fmla="*/ 512153 h 1072622"/>
                <a:gd name="connsiteX44" fmla="*/ 1340651 w 1473901"/>
                <a:gd name="connsiteY44" fmla="*/ 528937 h 1072622"/>
                <a:gd name="connsiteX45" fmla="*/ 1306574 w 1473901"/>
                <a:gd name="connsiteY45" fmla="*/ 538091 h 1072622"/>
                <a:gd name="connsiteX46" fmla="*/ 1301489 w 1473901"/>
                <a:gd name="connsiteY46" fmla="*/ 555892 h 1072622"/>
                <a:gd name="connsiteX47" fmla="*/ 1282162 w 1473901"/>
                <a:gd name="connsiteY47" fmla="*/ 572167 h 1072622"/>
                <a:gd name="connsiteX48" fmla="*/ 1277585 w 1473901"/>
                <a:gd name="connsiteY48" fmla="*/ 595054 h 1072622"/>
                <a:gd name="connsiteX49" fmla="*/ 1313695 w 1473901"/>
                <a:gd name="connsiteY49" fmla="*/ 612854 h 1072622"/>
                <a:gd name="connsiteX50" fmla="*/ 1337090 w 1473901"/>
                <a:gd name="connsiteY50" fmla="*/ 644896 h 1072622"/>
                <a:gd name="connsiteX51" fmla="*/ 1365063 w 1473901"/>
                <a:gd name="connsiteY51" fmla="*/ 674903 h 1072622"/>
                <a:gd name="connsiteX52" fmla="*/ 1393035 w 1473901"/>
                <a:gd name="connsiteY52" fmla="*/ 699824 h 1072622"/>
                <a:gd name="connsiteX53" fmla="*/ 1401173 w 1473901"/>
                <a:gd name="connsiteY53" fmla="*/ 724236 h 1072622"/>
                <a:gd name="connsiteX54" fmla="*/ 1386932 w 1473901"/>
                <a:gd name="connsiteY54" fmla="*/ 733391 h 1072622"/>
                <a:gd name="connsiteX55" fmla="*/ 1399139 w 1473901"/>
                <a:gd name="connsiteY55" fmla="*/ 750683 h 1072622"/>
                <a:gd name="connsiteX56" fmla="*/ 1418974 w 1473901"/>
                <a:gd name="connsiteY56" fmla="*/ 760855 h 1072622"/>
                <a:gd name="connsiteX57" fmla="*/ 1423042 w 1473901"/>
                <a:gd name="connsiteY57" fmla="*/ 787302 h 1072622"/>
                <a:gd name="connsiteX58" fmla="*/ 1423551 w 1473901"/>
                <a:gd name="connsiteY58" fmla="*/ 813240 h 1072622"/>
                <a:gd name="connsiteX59" fmla="*/ 1409311 w 1473901"/>
                <a:gd name="connsiteY59" fmla="*/ 816291 h 1072622"/>
                <a:gd name="connsiteX60" fmla="*/ 1398630 w 1473901"/>
                <a:gd name="connsiteY60" fmla="*/ 851384 h 1072622"/>
                <a:gd name="connsiteX61" fmla="*/ 1386932 w 1473901"/>
                <a:gd name="connsiteY61" fmla="*/ 894615 h 1072622"/>
                <a:gd name="connsiteX62" fmla="*/ 1369640 w 1473901"/>
                <a:gd name="connsiteY62" fmla="*/ 933268 h 1072622"/>
                <a:gd name="connsiteX63" fmla="*/ 1337090 w 1473901"/>
                <a:gd name="connsiteY63" fmla="*/ 963275 h 1072622"/>
                <a:gd name="connsiteX64" fmla="*/ 1303523 w 1473901"/>
                <a:gd name="connsiteY64" fmla="*/ 991247 h 1072622"/>
                <a:gd name="connsiteX65" fmla="*/ 1272499 w 1473901"/>
                <a:gd name="connsiteY65" fmla="*/ 994807 h 1072622"/>
                <a:gd name="connsiteX66" fmla="*/ 1257750 w 1473901"/>
                <a:gd name="connsiteY66" fmla="*/ 1009048 h 1072622"/>
                <a:gd name="connsiteX67" fmla="*/ 1246052 w 1473901"/>
                <a:gd name="connsiteY67" fmla="*/ 998876 h 1072622"/>
                <a:gd name="connsiteX68" fmla="*/ 1233338 w 1473901"/>
                <a:gd name="connsiteY68" fmla="*/ 1014643 h 1072622"/>
                <a:gd name="connsiteX69" fmla="*/ 1196719 w 1473901"/>
                <a:gd name="connsiteY69" fmla="*/ 1031426 h 1072622"/>
                <a:gd name="connsiteX70" fmla="*/ 1167221 w 1473901"/>
                <a:gd name="connsiteY70" fmla="*/ 1036003 h 1072622"/>
                <a:gd name="connsiteX71" fmla="*/ 1163660 w 1473901"/>
                <a:gd name="connsiteY71" fmla="*/ 1070588 h 1072622"/>
                <a:gd name="connsiteX72" fmla="*/ 1147894 w 1473901"/>
                <a:gd name="connsiteY72" fmla="*/ 1072622 h 1072622"/>
                <a:gd name="connsiteX73" fmla="*/ 1136705 w 1473901"/>
                <a:gd name="connsiteY73" fmla="*/ 1048718 h 1072622"/>
                <a:gd name="connsiteX74" fmla="*/ 1141282 w 1473901"/>
                <a:gd name="connsiteY74" fmla="*/ 1036512 h 1072622"/>
                <a:gd name="connsiteX75" fmla="*/ 1101612 w 1473901"/>
                <a:gd name="connsiteY75" fmla="*/ 1025832 h 1072622"/>
                <a:gd name="connsiteX76" fmla="*/ 1089406 w 1473901"/>
                <a:gd name="connsiteY76" fmla="*/ 1031426 h 1072622"/>
                <a:gd name="connsiteX77" fmla="*/ 1059398 w 1473901"/>
                <a:gd name="connsiteY77" fmla="*/ 1022780 h 1072622"/>
                <a:gd name="connsiteX78" fmla="*/ 1043632 w 1473901"/>
                <a:gd name="connsiteY78" fmla="*/ 1009557 h 1072622"/>
                <a:gd name="connsiteX79" fmla="*/ 1045158 w 1473901"/>
                <a:gd name="connsiteY79" fmla="*/ 990739 h 1072622"/>
                <a:gd name="connsiteX80" fmla="*/ 1018203 w 1473901"/>
                <a:gd name="connsiteY80" fmla="*/ 984636 h 1072622"/>
                <a:gd name="connsiteX81" fmla="*/ 1002436 w 1473901"/>
                <a:gd name="connsiteY81" fmla="*/ 972429 h 1072622"/>
                <a:gd name="connsiteX82" fmla="*/ 981584 w 1473901"/>
                <a:gd name="connsiteY82" fmla="*/ 989722 h 1072622"/>
                <a:gd name="connsiteX83" fmla="*/ 954628 w 1473901"/>
                <a:gd name="connsiteY83" fmla="*/ 993790 h 1072622"/>
                <a:gd name="connsiteX84" fmla="*/ 932250 w 1473901"/>
                <a:gd name="connsiteY84" fmla="*/ 993282 h 1072622"/>
                <a:gd name="connsiteX85" fmla="*/ 918519 w 1473901"/>
                <a:gd name="connsiteY85" fmla="*/ 1001419 h 1072622"/>
                <a:gd name="connsiteX86" fmla="*/ 904786 w 1473901"/>
                <a:gd name="connsiteY86" fmla="*/ 1005997 h 1072622"/>
                <a:gd name="connsiteX87" fmla="*/ 914958 w 1473901"/>
                <a:gd name="connsiteY87" fmla="*/ 1043632 h 1072622"/>
                <a:gd name="connsiteX88" fmla="*/ 899700 w 1473901"/>
                <a:gd name="connsiteY88" fmla="*/ 1042615 h 1072622"/>
                <a:gd name="connsiteX89" fmla="*/ 895632 w 1473901"/>
                <a:gd name="connsiteY89" fmla="*/ 1034986 h 1072622"/>
                <a:gd name="connsiteX90" fmla="*/ 893089 w 1473901"/>
                <a:gd name="connsiteY90" fmla="*/ 1021254 h 1072622"/>
                <a:gd name="connsiteX91" fmla="*/ 873762 w 1473901"/>
                <a:gd name="connsiteY91" fmla="*/ 1030918 h 1072622"/>
                <a:gd name="connsiteX92" fmla="*/ 860539 w 1473901"/>
                <a:gd name="connsiteY92" fmla="*/ 1024815 h 1072622"/>
                <a:gd name="connsiteX93" fmla="*/ 837652 w 1473901"/>
                <a:gd name="connsiteY93" fmla="*/ 1012608 h 1072622"/>
                <a:gd name="connsiteX94" fmla="*/ 841721 w 1473901"/>
                <a:gd name="connsiteY94" fmla="*/ 985653 h 1072622"/>
                <a:gd name="connsiteX95" fmla="*/ 822903 w 1473901"/>
                <a:gd name="connsiteY95" fmla="*/ 979041 h 1072622"/>
                <a:gd name="connsiteX96" fmla="*/ 810696 w 1473901"/>
                <a:gd name="connsiteY96" fmla="*/ 949034 h 1072622"/>
                <a:gd name="connsiteX97" fmla="*/ 782215 w 1473901"/>
                <a:gd name="connsiteY97" fmla="*/ 954629 h 1072622"/>
                <a:gd name="connsiteX98" fmla="*/ 778655 w 1473901"/>
                <a:gd name="connsiteY98" fmla="*/ 915976 h 1072622"/>
                <a:gd name="connsiteX99" fmla="*/ 800016 w 1473901"/>
                <a:gd name="connsiteY99" fmla="*/ 888512 h 1072622"/>
                <a:gd name="connsiteX100" fmla="*/ 795439 w 1473901"/>
                <a:gd name="connsiteY100" fmla="*/ 861556 h 1072622"/>
                <a:gd name="connsiteX101" fmla="*/ 788827 w 1473901"/>
                <a:gd name="connsiteY101" fmla="*/ 836635 h 1072622"/>
                <a:gd name="connsiteX102" fmla="*/ 775095 w 1473901"/>
                <a:gd name="connsiteY102" fmla="*/ 829006 h 1072622"/>
                <a:gd name="connsiteX103" fmla="*/ 761363 w 1473901"/>
                <a:gd name="connsiteY103" fmla="*/ 809680 h 1072622"/>
                <a:gd name="connsiteX104" fmla="*/ 745597 w 1473901"/>
                <a:gd name="connsiteY104" fmla="*/ 812223 h 1072622"/>
                <a:gd name="connsiteX105" fmla="*/ 714573 w 1473901"/>
                <a:gd name="connsiteY105" fmla="*/ 807137 h 1072622"/>
                <a:gd name="connsiteX106" fmla="*/ 720676 w 1473901"/>
                <a:gd name="connsiteY106" fmla="*/ 793405 h 1072622"/>
                <a:gd name="connsiteX107" fmla="*/ 702367 w 1473901"/>
                <a:gd name="connsiteY107" fmla="*/ 773061 h 1072622"/>
                <a:gd name="connsiteX108" fmla="*/ 686091 w 1473901"/>
                <a:gd name="connsiteY108" fmla="*/ 786793 h 1072622"/>
                <a:gd name="connsiteX109" fmla="*/ 661171 w 1473901"/>
                <a:gd name="connsiteY109" fmla="*/ 779164 h 1072622"/>
                <a:gd name="connsiteX110" fmla="*/ 633707 w 1473901"/>
                <a:gd name="connsiteY110" fmla="*/ 799508 h 1072622"/>
                <a:gd name="connsiteX111" fmla="*/ 613871 w 1473901"/>
                <a:gd name="connsiteY111" fmla="*/ 823920 h 1072622"/>
                <a:gd name="connsiteX112" fmla="*/ 592511 w 1473901"/>
                <a:gd name="connsiteY112" fmla="*/ 827989 h 1072622"/>
                <a:gd name="connsiteX113" fmla="*/ 578270 w 1473901"/>
                <a:gd name="connsiteY113" fmla="*/ 819343 h 1072622"/>
                <a:gd name="connsiteX114" fmla="*/ 563520 w 1473901"/>
                <a:gd name="connsiteY114" fmla="*/ 818326 h 1072622"/>
                <a:gd name="connsiteX115" fmla="*/ 541651 w 1473901"/>
                <a:gd name="connsiteY115" fmla="*/ 811206 h 1072622"/>
                <a:gd name="connsiteX116" fmla="*/ 528427 w 1473901"/>
                <a:gd name="connsiteY116" fmla="*/ 819343 h 1072622"/>
                <a:gd name="connsiteX117" fmla="*/ 515204 w 1473901"/>
                <a:gd name="connsiteY117" fmla="*/ 843755 h 1072622"/>
                <a:gd name="connsiteX118" fmla="*/ 507575 w 1473901"/>
                <a:gd name="connsiteY118" fmla="*/ 817817 h 1072622"/>
                <a:gd name="connsiteX119" fmla="*/ 491809 w 1473901"/>
                <a:gd name="connsiteY119" fmla="*/ 824937 h 1072622"/>
                <a:gd name="connsiteX120" fmla="*/ 458750 w 1473901"/>
                <a:gd name="connsiteY120" fmla="*/ 821377 h 1072622"/>
                <a:gd name="connsiteX121" fmla="*/ 425692 w 1473901"/>
                <a:gd name="connsiteY121" fmla="*/ 814257 h 1072622"/>
                <a:gd name="connsiteX122" fmla="*/ 400262 w 1473901"/>
                <a:gd name="connsiteY122" fmla="*/ 799508 h 1072622"/>
                <a:gd name="connsiteX123" fmla="*/ 377376 w 1473901"/>
                <a:gd name="connsiteY123" fmla="*/ 793405 h 1072622"/>
                <a:gd name="connsiteX124" fmla="*/ 364661 w 1473901"/>
                <a:gd name="connsiteY124" fmla="*/ 777638 h 1072622"/>
                <a:gd name="connsiteX125" fmla="*/ 347877 w 1473901"/>
                <a:gd name="connsiteY125" fmla="*/ 773061 h 1072622"/>
                <a:gd name="connsiteX126" fmla="*/ 315328 w 1473901"/>
                <a:gd name="connsiteY126" fmla="*/ 751700 h 1072622"/>
                <a:gd name="connsiteX127" fmla="*/ 290915 w 1473901"/>
                <a:gd name="connsiteY127" fmla="*/ 741528 h 1072622"/>
                <a:gd name="connsiteX128" fmla="*/ 281251 w 1473901"/>
                <a:gd name="connsiteY128" fmla="*/ 749157 h 1072622"/>
                <a:gd name="connsiteX129" fmla="*/ 237513 w 1473901"/>
                <a:gd name="connsiteY129" fmla="*/ 726271 h 1072622"/>
                <a:gd name="connsiteX130" fmla="*/ 205980 w 1473901"/>
                <a:gd name="connsiteY130" fmla="*/ 705927 h 1072622"/>
                <a:gd name="connsiteX131" fmla="*/ 189705 w 1473901"/>
                <a:gd name="connsiteY131" fmla="*/ 669817 h 1072622"/>
                <a:gd name="connsiteX132" fmla="*/ 210557 w 1473901"/>
                <a:gd name="connsiteY132" fmla="*/ 674394 h 1072622"/>
                <a:gd name="connsiteX133" fmla="*/ 207505 w 1473901"/>
                <a:gd name="connsiteY133" fmla="*/ 657610 h 1072622"/>
                <a:gd name="connsiteX134" fmla="*/ 192248 w 1473901"/>
                <a:gd name="connsiteY134" fmla="*/ 640827 h 1072622"/>
                <a:gd name="connsiteX135" fmla="*/ 188179 w 1473901"/>
                <a:gd name="connsiteY135" fmla="*/ 614380 h 1072622"/>
                <a:gd name="connsiteX136" fmla="*/ 149017 w 1473901"/>
                <a:gd name="connsiteY136" fmla="*/ 575727 h 1072622"/>
                <a:gd name="connsiteX137" fmla="*/ 100701 w 1473901"/>
                <a:gd name="connsiteY137" fmla="*/ 563012 h 1072622"/>
                <a:gd name="connsiteX138" fmla="*/ 85952 w 1473901"/>
                <a:gd name="connsiteY138" fmla="*/ 537583 h 1072622"/>
                <a:gd name="connsiteX139" fmla="*/ 62048 w 1473901"/>
                <a:gd name="connsiteY139" fmla="*/ 522325 h 1072622"/>
                <a:gd name="connsiteX140" fmla="*/ 54419 w 1473901"/>
                <a:gd name="connsiteY140" fmla="*/ 513170 h 1072622"/>
                <a:gd name="connsiteX141" fmla="*/ 45264 w 1473901"/>
                <a:gd name="connsiteY141" fmla="*/ 494861 h 1072622"/>
                <a:gd name="connsiteX142" fmla="*/ 42721 w 1473901"/>
                <a:gd name="connsiteY142" fmla="*/ 482146 h 1072622"/>
                <a:gd name="connsiteX143" fmla="*/ 23904 w 1473901"/>
                <a:gd name="connsiteY143" fmla="*/ 474517 h 1072622"/>
                <a:gd name="connsiteX144" fmla="*/ 16275 w 1473901"/>
                <a:gd name="connsiteY144" fmla="*/ 478077 h 1072622"/>
                <a:gd name="connsiteX145" fmla="*/ 508 w 1473901"/>
                <a:gd name="connsiteY145" fmla="*/ 447562 h 1072622"/>
                <a:gd name="connsiteX146" fmla="*/ 6103 w 1473901"/>
                <a:gd name="connsiteY146" fmla="*/ 440441 h 1072622"/>
                <a:gd name="connsiteX147" fmla="*/ 0 w 1473901"/>
                <a:gd name="connsiteY147" fmla="*/ 432812 h 1072622"/>
                <a:gd name="connsiteX148" fmla="*/ 20852 w 1473901"/>
                <a:gd name="connsiteY148" fmla="*/ 417555 h 1072622"/>
                <a:gd name="connsiteX149" fmla="*/ 37127 w 1473901"/>
                <a:gd name="connsiteY149" fmla="*/ 410943 h 1072622"/>
                <a:gd name="connsiteX150" fmla="*/ 66626 w 1473901"/>
                <a:gd name="connsiteY150" fmla="*/ 415520 h 1072622"/>
                <a:gd name="connsiteX151" fmla="*/ 69677 w 1473901"/>
                <a:gd name="connsiteY151" fmla="*/ 394668 h 1072622"/>
                <a:gd name="connsiteX152" fmla="*/ 102227 w 1473901"/>
                <a:gd name="connsiteY152" fmla="*/ 391108 h 1072622"/>
                <a:gd name="connsiteX153" fmla="*/ 107313 w 1473901"/>
                <a:gd name="connsiteY153" fmla="*/ 377884 h 1072622"/>
                <a:gd name="connsiteX154" fmla="*/ 142406 w 1473901"/>
                <a:gd name="connsiteY154" fmla="*/ 360592 h 1072622"/>
                <a:gd name="connsiteX155" fmla="*/ 143423 w 1473901"/>
                <a:gd name="connsiteY155" fmla="*/ 353472 h 1072622"/>
                <a:gd name="connsiteX156" fmla="*/ 134777 w 1473901"/>
                <a:gd name="connsiteY156" fmla="*/ 334654 h 1072622"/>
                <a:gd name="connsiteX157" fmla="*/ 149526 w 1473901"/>
                <a:gd name="connsiteY157" fmla="*/ 326517 h 1072622"/>
                <a:gd name="connsiteX158" fmla="*/ 104770 w 1473901"/>
                <a:gd name="connsiteY158" fmla="*/ 270571 h 1072622"/>
                <a:gd name="connsiteX159" fmla="*/ 151052 w 1473901"/>
                <a:gd name="connsiteY159" fmla="*/ 257857 h 1072622"/>
                <a:gd name="connsiteX160" fmla="*/ 161224 w 1473901"/>
                <a:gd name="connsiteY160" fmla="*/ 250736 h 1072622"/>
                <a:gd name="connsiteX161" fmla="*/ 156138 w 1473901"/>
                <a:gd name="connsiteY161" fmla="*/ 193265 h 1072622"/>
                <a:gd name="connsiteX162" fmla="*/ 211066 w 1473901"/>
                <a:gd name="connsiteY162" fmla="*/ 203946 h 1072622"/>
                <a:gd name="connsiteX163" fmla="*/ 219203 w 1473901"/>
                <a:gd name="connsiteY163" fmla="*/ 189197 h 1072622"/>
                <a:gd name="connsiteX164" fmla="*/ 206489 w 1473901"/>
                <a:gd name="connsiteY164" fmla="*/ 157664 h 1072622"/>
                <a:gd name="connsiteX165" fmla="*/ 225815 w 1473901"/>
                <a:gd name="connsiteY165" fmla="*/ 154612 h 1072622"/>
                <a:gd name="connsiteX166" fmla="*/ 235478 w 1473901"/>
                <a:gd name="connsiteY166" fmla="*/ 133251 h 1072622"/>
                <a:gd name="connsiteX167" fmla="*/ 244125 w 1473901"/>
                <a:gd name="connsiteY167" fmla="*/ 130708 h 1072622"/>
                <a:gd name="connsiteX168" fmla="*/ 260908 w 1473901"/>
                <a:gd name="connsiteY168" fmla="*/ 153086 h 1072622"/>
                <a:gd name="connsiteX169" fmla="*/ 289898 w 1473901"/>
                <a:gd name="connsiteY169" fmla="*/ 169870 h 1072622"/>
                <a:gd name="connsiteX170" fmla="*/ 331602 w 1473901"/>
                <a:gd name="connsiteY170" fmla="*/ 181568 h 1072622"/>
                <a:gd name="connsiteX171" fmla="*/ 361101 w 1473901"/>
                <a:gd name="connsiteY171" fmla="*/ 207506 h 1072622"/>
                <a:gd name="connsiteX172" fmla="*/ 368221 w 1473901"/>
                <a:gd name="connsiteY172" fmla="*/ 244633 h 1072622"/>
                <a:gd name="connsiteX173" fmla="*/ 383478 w 1473901"/>
                <a:gd name="connsiteY173" fmla="*/ 258874 h 1072622"/>
                <a:gd name="connsiteX174" fmla="*/ 416537 w 1473901"/>
                <a:gd name="connsiteY174" fmla="*/ 264468 h 1072622"/>
                <a:gd name="connsiteX175" fmla="*/ 453156 w 1473901"/>
                <a:gd name="connsiteY175" fmla="*/ 268537 h 1072622"/>
                <a:gd name="connsiteX176" fmla="*/ 493844 w 1473901"/>
                <a:gd name="connsiteY176" fmla="*/ 288881 h 1072622"/>
                <a:gd name="connsiteX177" fmla="*/ 511136 w 1473901"/>
                <a:gd name="connsiteY177" fmla="*/ 292441 h 1072622"/>
                <a:gd name="connsiteX178" fmla="*/ 536565 w 1473901"/>
                <a:gd name="connsiteY178" fmla="*/ 321939 h 1072622"/>
                <a:gd name="connsiteX179" fmla="*/ 560469 w 1473901"/>
                <a:gd name="connsiteY179" fmla="*/ 341266 h 1072622"/>
                <a:gd name="connsiteX180" fmla="*/ 588950 w 1473901"/>
                <a:gd name="connsiteY180" fmla="*/ 340249 h 1072622"/>
                <a:gd name="connsiteX181" fmla="*/ 646421 w 1473901"/>
                <a:gd name="connsiteY181" fmla="*/ 347878 h 1072622"/>
                <a:gd name="connsiteX182" fmla="*/ 678971 w 1473901"/>
                <a:gd name="connsiteY182" fmla="*/ 343300 h 1072622"/>
                <a:gd name="connsiteX183" fmla="*/ 707452 w 1473901"/>
                <a:gd name="connsiteY183" fmla="*/ 347878 h 1072622"/>
                <a:gd name="connsiteX184" fmla="*/ 755260 w 1473901"/>
                <a:gd name="connsiteY184" fmla="*/ 367713 h 1072622"/>
                <a:gd name="connsiteX185" fmla="*/ 786793 w 1473901"/>
                <a:gd name="connsiteY185" fmla="*/ 367713 h 1072622"/>
                <a:gd name="connsiteX186" fmla="*/ 803577 w 1473901"/>
                <a:gd name="connsiteY186" fmla="*/ 377376 h 1072622"/>
                <a:gd name="connsiteX187" fmla="*/ 825954 w 1473901"/>
                <a:gd name="connsiteY187" fmla="*/ 360084 h 1072622"/>
                <a:gd name="connsiteX188" fmla="*/ 862573 w 1473901"/>
                <a:gd name="connsiteY188" fmla="*/ 348895 h 1072622"/>
                <a:gd name="connsiteX189" fmla="*/ 901226 w 1473901"/>
                <a:gd name="connsiteY189" fmla="*/ 347878 h 1072622"/>
                <a:gd name="connsiteX190" fmla="*/ 926147 w 1473901"/>
                <a:gd name="connsiteY190" fmla="*/ 336688 h 1072622"/>
                <a:gd name="connsiteX191" fmla="*/ 936319 w 1473901"/>
                <a:gd name="connsiteY191" fmla="*/ 319396 h 1072622"/>
                <a:gd name="connsiteX192" fmla="*/ 948526 w 1473901"/>
                <a:gd name="connsiteY192" fmla="*/ 308207 h 1072622"/>
                <a:gd name="connsiteX193" fmla="*/ 938862 w 1473901"/>
                <a:gd name="connsiteY193" fmla="*/ 297527 h 1072622"/>
                <a:gd name="connsiteX194" fmla="*/ 924113 w 1473901"/>
                <a:gd name="connsiteY194" fmla="*/ 285321 h 1072622"/>
                <a:gd name="connsiteX195" fmla="*/ 926656 w 1473901"/>
                <a:gd name="connsiteY195" fmla="*/ 264468 h 1072622"/>
                <a:gd name="connsiteX196" fmla="*/ 942931 w 1473901"/>
                <a:gd name="connsiteY196" fmla="*/ 267520 h 1072622"/>
                <a:gd name="connsiteX197" fmla="*/ 972938 w 1473901"/>
                <a:gd name="connsiteY197" fmla="*/ 274132 h 1072622"/>
                <a:gd name="connsiteX198" fmla="*/ 989213 w 1473901"/>
                <a:gd name="connsiteY198" fmla="*/ 256839 h 1072622"/>
                <a:gd name="connsiteX199" fmla="*/ 1021762 w 1473901"/>
                <a:gd name="connsiteY199" fmla="*/ 244633 h 1072622"/>
                <a:gd name="connsiteX200" fmla="*/ 1028374 w 1473901"/>
                <a:gd name="connsiteY200" fmla="*/ 223272 h 1072622"/>
                <a:gd name="connsiteX201" fmla="*/ 1041089 w 1473901"/>
                <a:gd name="connsiteY201" fmla="*/ 214118 h 1072622"/>
                <a:gd name="connsiteX202" fmla="*/ 1075674 w 1473901"/>
                <a:gd name="connsiteY202" fmla="*/ 210049 h 1072622"/>
                <a:gd name="connsiteX203" fmla="*/ 1098051 w 1473901"/>
                <a:gd name="connsiteY203" fmla="*/ 213609 h 1072622"/>
                <a:gd name="connsiteX204" fmla="*/ 1093983 w 1473901"/>
                <a:gd name="connsiteY204" fmla="*/ 202420 h 1072622"/>
                <a:gd name="connsiteX205" fmla="*/ 1057364 w 1473901"/>
                <a:gd name="connsiteY205" fmla="*/ 180042 h 1072622"/>
                <a:gd name="connsiteX206" fmla="*/ 1030917 w 1473901"/>
                <a:gd name="connsiteY206" fmla="*/ 169870 h 1072622"/>
                <a:gd name="connsiteX207" fmla="*/ 1018203 w 1473901"/>
                <a:gd name="connsiteY207" fmla="*/ 181568 h 1072622"/>
                <a:gd name="connsiteX208" fmla="*/ 990230 w 1473901"/>
                <a:gd name="connsiteY208" fmla="*/ 176482 h 1072622"/>
                <a:gd name="connsiteX209" fmla="*/ 978532 w 1473901"/>
                <a:gd name="connsiteY209" fmla="*/ 180550 h 1072622"/>
                <a:gd name="connsiteX210" fmla="*/ 964292 w 1473901"/>
                <a:gd name="connsiteY210" fmla="*/ 167836 h 1072622"/>
                <a:gd name="connsiteX211" fmla="*/ 962766 w 1473901"/>
                <a:gd name="connsiteY211" fmla="*/ 135794 h 1072622"/>
                <a:gd name="connsiteX212" fmla="*/ 959714 w 1473901"/>
                <a:gd name="connsiteY212" fmla="*/ 111890 h 1072622"/>
                <a:gd name="connsiteX213" fmla="*/ 997350 w 1473901"/>
                <a:gd name="connsiteY213" fmla="*/ 124097 h 1072622"/>
                <a:gd name="connsiteX214" fmla="*/ 1019729 w 1473901"/>
                <a:gd name="connsiteY214" fmla="*/ 104262 h 1072622"/>
                <a:gd name="connsiteX215" fmla="*/ 1010065 w 1473901"/>
                <a:gd name="connsiteY215" fmla="*/ 90021 h 1072622"/>
                <a:gd name="connsiteX216" fmla="*/ 1009048 w 1473901"/>
                <a:gd name="connsiteY216" fmla="*/ 56962 h 1072622"/>
                <a:gd name="connsiteX217" fmla="*/ 1015660 w 1473901"/>
                <a:gd name="connsiteY217" fmla="*/ 46791 h 1072622"/>
                <a:gd name="connsiteX218" fmla="*/ 1002945 w 1473901"/>
                <a:gd name="connsiteY218" fmla="*/ 29498 h 1072622"/>
                <a:gd name="connsiteX219" fmla="*/ 984127 w 1473901"/>
                <a:gd name="connsiteY219" fmla="*/ 22378 h 1072622"/>
                <a:gd name="connsiteX220" fmla="*/ 992773 w 1473901"/>
                <a:gd name="connsiteY220" fmla="*/ 6612 h 1072622"/>
                <a:gd name="connsiteX221" fmla="*/ 1018711 w 1473901"/>
                <a:gd name="connsiteY221" fmla="*/ 1017 h 1072622"/>
                <a:gd name="connsiteX222" fmla="*/ 1050244 w 1473901"/>
                <a:gd name="connsiteY222" fmla="*/ 0 h 1072622"/>
                <a:gd name="connsiteX223" fmla="*/ 1093983 w 1473901"/>
                <a:gd name="connsiteY223" fmla="*/ 9663 h 1072622"/>
                <a:gd name="connsiteX224" fmla="*/ 1124499 w 1473901"/>
                <a:gd name="connsiteY224" fmla="*/ 20852 h 1072622"/>
                <a:gd name="connsiteX225" fmla="*/ 1163660 w 1473901"/>
                <a:gd name="connsiteY225" fmla="*/ 52385 h 1072622"/>
                <a:gd name="connsiteX226" fmla="*/ 1182987 w 1473901"/>
                <a:gd name="connsiteY226" fmla="*/ 66117 h 1072622"/>
                <a:gd name="connsiteX227" fmla="*/ 1205873 w 1473901"/>
                <a:gd name="connsiteY227" fmla="*/ 85444 h 1072622"/>
                <a:gd name="connsiteX228" fmla="*/ 1237406 w 1473901"/>
                <a:gd name="connsiteY228" fmla="*/ 115959 h 1072622"/>
                <a:gd name="connsiteX229" fmla="*/ 1288265 w 1473901"/>
                <a:gd name="connsiteY229" fmla="*/ 126131 h 107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1473901" h="1072622">
                  <a:moveTo>
                    <a:pt x="1288265" y="126131"/>
                  </a:moveTo>
                  <a:lnTo>
                    <a:pt x="1334039" y="149018"/>
                  </a:lnTo>
                  <a:lnTo>
                    <a:pt x="1364554" y="178516"/>
                  </a:lnTo>
                  <a:lnTo>
                    <a:pt x="1403207" y="178516"/>
                  </a:lnTo>
                  <a:lnTo>
                    <a:pt x="1416431" y="166310"/>
                  </a:lnTo>
                  <a:lnTo>
                    <a:pt x="1451523" y="156647"/>
                  </a:lnTo>
                  <a:lnTo>
                    <a:pt x="1458135" y="185636"/>
                  </a:lnTo>
                  <a:lnTo>
                    <a:pt x="1456609" y="197334"/>
                  </a:lnTo>
                  <a:lnTo>
                    <a:pt x="1470850" y="231918"/>
                  </a:lnTo>
                  <a:lnTo>
                    <a:pt x="1473902" y="263451"/>
                  </a:lnTo>
                  <a:lnTo>
                    <a:pt x="1438809" y="257857"/>
                  </a:lnTo>
                  <a:lnTo>
                    <a:pt x="1424060" y="269046"/>
                  </a:lnTo>
                  <a:lnTo>
                    <a:pt x="1447964" y="296510"/>
                  </a:lnTo>
                  <a:lnTo>
                    <a:pt x="1467799" y="334654"/>
                  </a:lnTo>
                  <a:lnTo>
                    <a:pt x="1455084" y="335163"/>
                  </a:lnTo>
                  <a:lnTo>
                    <a:pt x="1464747" y="351946"/>
                  </a:lnTo>
                  <a:lnTo>
                    <a:pt x="1436775" y="332620"/>
                  </a:lnTo>
                  <a:lnTo>
                    <a:pt x="1436775" y="350929"/>
                  </a:lnTo>
                  <a:lnTo>
                    <a:pt x="1404225" y="364661"/>
                  </a:lnTo>
                  <a:lnTo>
                    <a:pt x="1418465" y="381953"/>
                  </a:lnTo>
                  <a:lnTo>
                    <a:pt x="1395070" y="380427"/>
                  </a:lnTo>
                  <a:lnTo>
                    <a:pt x="1376761" y="370256"/>
                  </a:lnTo>
                  <a:lnTo>
                    <a:pt x="1371166" y="393651"/>
                  </a:lnTo>
                  <a:lnTo>
                    <a:pt x="1351331" y="410943"/>
                  </a:lnTo>
                  <a:lnTo>
                    <a:pt x="1340651" y="431795"/>
                  </a:lnTo>
                  <a:lnTo>
                    <a:pt x="1308609" y="440950"/>
                  </a:lnTo>
                  <a:lnTo>
                    <a:pt x="1296403" y="456208"/>
                  </a:lnTo>
                  <a:lnTo>
                    <a:pt x="1271991" y="465362"/>
                  </a:lnTo>
                  <a:lnTo>
                    <a:pt x="1278602" y="450105"/>
                  </a:lnTo>
                  <a:lnTo>
                    <a:pt x="1266905" y="437390"/>
                  </a:lnTo>
                  <a:lnTo>
                    <a:pt x="1277076" y="415520"/>
                  </a:lnTo>
                  <a:lnTo>
                    <a:pt x="1254190" y="398737"/>
                  </a:lnTo>
                  <a:lnTo>
                    <a:pt x="1236898" y="409926"/>
                  </a:lnTo>
                  <a:lnTo>
                    <a:pt x="1218588" y="432812"/>
                  </a:lnTo>
                  <a:lnTo>
                    <a:pt x="1211976" y="453665"/>
                  </a:lnTo>
                  <a:lnTo>
                    <a:pt x="1186547" y="455191"/>
                  </a:lnTo>
                  <a:lnTo>
                    <a:pt x="1179935" y="470448"/>
                  </a:lnTo>
                  <a:lnTo>
                    <a:pt x="1204347" y="492318"/>
                  </a:lnTo>
                  <a:lnTo>
                    <a:pt x="1228760" y="497912"/>
                  </a:lnTo>
                  <a:lnTo>
                    <a:pt x="1235881" y="512153"/>
                  </a:lnTo>
                  <a:lnTo>
                    <a:pt x="1261819" y="521816"/>
                  </a:lnTo>
                  <a:lnTo>
                    <a:pt x="1281145" y="498421"/>
                  </a:lnTo>
                  <a:lnTo>
                    <a:pt x="1311152" y="511136"/>
                  </a:lnTo>
                  <a:lnTo>
                    <a:pt x="1328953" y="512153"/>
                  </a:lnTo>
                  <a:lnTo>
                    <a:pt x="1340651" y="528937"/>
                  </a:lnTo>
                  <a:lnTo>
                    <a:pt x="1306574" y="538091"/>
                  </a:lnTo>
                  <a:lnTo>
                    <a:pt x="1301489" y="555892"/>
                  </a:lnTo>
                  <a:lnTo>
                    <a:pt x="1282162" y="572167"/>
                  </a:lnTo>
                  <a:lnTo>
                    <a:pt x="1277585" y="595054"/>
                  </a:lnTo>
                  <a:lnTo>
                    <a:pt x="1313695" y="612854"/>
                  </a:lnTo>
                  <a:lnTo>
                    <a:pt x="1337090" y="644896"/>
                  </a:lnTo>
                  <a:lnTo>
                    <a:pt x="1365063" y="674903"/>
                  </a:lnTo>
                  <a:lnTo>
                    <a:pt x="1393035" y="699824"/>
                  </a:lnTo>
                  <a:lnTo>
                    <a:pt x="1401173" y="724236"/>
                  </a:lnTo>
                  <a:lnTo>
                    <a:pt x="1386932" y="733391"/>
                  </a:lnTo>
                  <a:lnTo>
                    <a:pt x="1399139" y="750683"/>
                  </a:lnTo>
                  <a:lnTo>
                    <a:pt x="1418974" y="760855"/>
                  </a:lnTo>
                  <a:lnTo>
                    <a:pt x="1423042" y="787302"/>
                  </a:lnTo>
                  <a:lnTo>
                    <a:pt x="1423551" y="813240"/>
                  </a:lnTo>
                  <a:lnTo>
                    <a:pt x="1409311" y="816291"/>
                  </a:lnTo>
                  <a:lnTo>
                    <a:pt x="1398630" y="851384"/>
                  </a:lnTo>
                  <a:lnTo>
                    <a:pt x="1386932" y="894615"/>
                  </a:lnTo>
                  <a:lnTo>
                    <a:pt x="1369640" y="933268"/>
                  </a:lnTo>
                  <a:lnTo>
                    <a:pt x="1337090" y="963275"/>
                  </a:lnTo>
                  <a:lnTo>
                    <a:pt x="1303523" y="991247"/>
                  </a:lnTo>
                  <a:lnTo>
                    <a:pt x="1272499" y="994807"/>
                  </a:lnTo>
                  <a:lnTo>
                    <a:pt x="1257750" y="1009048"/>
                  </a:lnTo>
                  <a:lnTo>
                    <a:pt x="1246052" y="998876"/>
                  </a:lnTo>
                  <a:lnTo>
                    <a:pt x="1233338" y="1014643"/>
                  </a:lnTo>
                  <a:lnTo>
                    <a:pt x="1196719" y="1031426"/>
                  </a:lnTo>
                  <a:lnTo>
                    <a:pt x="1167221" y="1036003"/>
                  </a:lnTo>
                  <a:lnTo>
                    <a:pt x="1163660" y="1070588"/>
                  </a:lnTo>
                  <a:lnTo>
                    <a:pt x="1147894" y="1072622"/>
                  </a:lnTo>
                  <a:lnTo>
                    <a:pt x="1136705" y="1048718"/>
                  </a:lnTo>
                  <a:lnTo>
                    <a:pt x="1141282" y="1036512"/>
                  </a:lnTo>
                  <a:lnTo>
                    <a:pt x="1101612" y="1025832"/>
                  </a:lnTo>
                  <a:lnTo>
                    <a:pt x="1089406" y="1031426"/>
                  </a:lnTo>
                  <a:lnTo>
                    <a:pt x="1059398" y="1022780"/>
                  </a:lnTo>
                  <a:lnTo>
                    <a:pt x="1043632" y="1009557"/>
                  </a:lnTo>
                  <a:lnTo>
                    <a:pt x="1045158" y="990739"/>
                  </a:lnTo>
                  <a:lnTo>
                    <a:pt x="1018203" y="984636"/>
                  </a:lnTo>
                  <a:lnTo>
                    <a:pt x="1002436" y="972429"/>
                  </a:lnTo>
                  <a:lnTo>
                    <a:pt x="981584" y="989722"/>
                  </a:lnTo>
                  <a:lnTo>
                    <a:pt x="954628" y="993790"/>
                  </a:lnTo>
                  <a:lnTo>
                    <a:pt x="932250" y="993282"/>
                  </a:lnTo>
                  <a:lnTo>
                    <a:pt x="918519" y="1001419"/>
                  </a:lnTo>
                  <a:lnTo>
                    <a:pt x="904786" y="1005997"/>
                  </a:lnTo>
                  <a:lnTo>
                    <a:pt x="914958" y="1043632"/>
                  </a:lnTo>
                  <a:lnTo>
                    <a:pt x="899700" y="1042615"/>
                  </a:lnTo>
                  <a:lnTo>
                    <a:pt x="895632" y="1034986"/>
                  </a:lnTo>
                  <a:lnTo>
                    <a:pt x="893089" y="1021254"/>
                  </a:lnTo>
                  <a:lnTo>
                    <a:pt x="873762" y="1030918"/>
                  </a:lnTo>
                  <a:lnTo>
                    <a:pt x="860539" y="1024815"/>
                  </a:lnTo>
                  <a:lnTo>
                    <a:pt x="837652" y="1012608"/>
                  </a:lnTo>
                  <a:lnTo>
                    <a:pt x="841721" y="985653"/>
                  </a:lnTo>
                  <a:lnTo>
                    <a:pt x="822903" y="979041"/>
                  </a:lnTo>
                  <a:lnTo>
                    <a:pt x="810696" y="949034"/>
                  </a:lnTo>
                  <a:lnTo>
                    <a:pt x="782215" y="954629"/>
                  </a:lnTo>
                  <a:lnTo>
                    <a:pt x="778655" y="915976"/>
                  </a:lnTo>
                  <a:lnTo>
                    <a:pt x="800016" y="888512"/>
                  </a:lnTo>
                  <a:lnTo>
                    <a:pt x="795439" y="861556"/>
                  </a:lnTo>
                  <a:lnTo>
                    <a:pt x="788827" y="836635"/>
                  </a:lnTo>
                  <a:lnTo>
                    <a:pt x="775095" y="829006"/>
                  </a:lnTo>
                  <a:lnTo>
                    <a:pt x="761363" y="809680"/>
                  </a:lnTo>
                  <a:lnTo>
                    <a:pt x="745597" y="812223"/>
                  </a:lnTo>
                  <a:lnTo>
                    <a:pt x="714573" y="807137"/>
                  </a:lnTo>
                  <a:lnTo>
                    <a:pt x="720676" y="793405"/>
                  </a:lnTo>
                  <a:lnTo>
                    <a:pt x="702367" y="773061"/>
                  </a:lnTo>
                  <a:lnTo>
                    <a:pt x="686091" y="786793"/>
                  </a:lnTo>
                  <a:lnTo>
                    <a:pt x="661171" y="779164"/>
                  </a:lnTo>
                  <a:lnTo>
                    <a:pt x="633707" y="799508"/>
                  </a:lnTo>
                  <a:lnTo>
                    <a:pt x="613871" y="823920"/>
                  </a:lnTo>
                  <a:lnTo>
                    <a:pt x="592511" y="827989"/>
                  </a:lnTo>
                  <a:lnTo>
                    <a:pt x="578270" y="819343"/>
                  </a:lnTo>
                  <a:lnTo>
                    <a:pt x="563520" y="818326"/>
                  </a:lnTo>
                  <a:lnTo>
                    <a:pt x="541651" y="811206"/>
                  </a:lnTo>
                  <a:lnTo>
                    <a:pt x="528427" y="819343"/>
                  </a:lnTo>
                  <a:lnTo>
                    <a:pt x="515204" y="843755"/>
                  </a:lnTo>
                  <a:lnTo>
                    <a:pt x="507575" y="817817"/>
                  </a:lnTo>
                  <a:lnTo>
                    <a:pt x="491809" y="824937"/>
                  </a:lnTo>
                  <a:lnTo>
                    <a:pt x="458750" y="821377"/>
                  </a:lnTo>
                  <a:lnTo>
                    <a:pt x="425692" y="814257"/>
                  </a:lnTo>
                  <a:lnTo>
                    <a:pt x="400262" y="799508"/>
                  </a:lnTo>
                  <a:lnTo>
                    <a:pt x="377376" y="793405"/>
                  </a:lnTo>
                  <a:lnTo>
                    <a:pt x="364661" y="777638"/>
                  </a:lnTo>
                  <a:lnTo>
                    <a:pt x="347877" y="773061"/>
                  </a:lnTo>
                  <a:lnTo>
                    <a:pt x="315328" y="751700"/>
                  </a:lnTo>
                  <a:lnTo>
                    <a:pt x="290915" y="741528"/>
                  </a:lnTo>
                  <a:lnTo>
                    <a:pt x="281251" y="749157"/>
                  </a:lnTo>
                  <a:lnTo>
                    <a:pt x="237513" y="726271"/>
                  </a:lnTo>
                  <a:lnTo>
                    <a:pt x="205980" y="705927"/>
                  </a:lnTo>
                  <a:lnTo>
                    <a:pt x="189705" y="669817"/>
                  </a:lnTo>
                  <a:lnTo>
                    <a:pt x="210557" y="674394"/>
                  </a:lnTo>
                  <a:lnTo>
                    <a:pt x="207505" y="657610"/>
                  </a:lnTo>
                  <a:lnTo>
                    <a:pt x="192248" y="640827"/>
                  </a:lnTo>
                  <a:lnTo>
                    <a:pt x="188179" y="614380"/>
                  </a:lnTo>
                  <a:lnTo>
                    <a:pt x="149017" y="575727"/>
                  </a:lnTo>
                  <a:lnTo>
                    <a:pt x="100701" y="563012"/>
                  </a:lnTo>
                  <a:lnTo>
                    <a:pt x="85952" y="537583"/>
                  </a:lnTo>
                  <a:lnTo>
                    <a:pt x="62048" y="522325"/>
                  </a:lnTo>
                  <a:lnTo>
                    <a:pt x="54419" y="513170"/>
                  </a:lnTo>
                  <a:lnTo>
                    <a:pt x="45264" y="494861"/>
                  </a:lnTo>
                  <a:lnTo>
                    <a:pt x="42721" y="482146"/>
                  </a:lnTo>
                  <a:lnTo>
                    <a:pt x="23904" y="474517"/>
                  </a:lnTo>
                  <a:lnTo>
                    <a:pt x="16275" y="478077"/>
                  </a:lnTo>
                  <a:lnTo>
                    <a:pt x="508" y="447562"/>
                  </a:lnTo>
                  <a:lnTo>
                    <a:pt x="6103" y="440441"/>
                  </a:lnTo>
                  <a:lnTo>
                    <a:pt x="0" y="432812"/>
                  </a:lnTo>
                  <a:lnTo>
                    <a:pt x="20852" y="417555"/>
                  </a:lnTo>
                  <a:lnTo>
                    <a:pt x="37127" y="410943"/>
                  </a:lnTo>
                  <a:lnTo>
                    <a:pt x="66626" y="415520"/>
                  </a:lnTo>
                  <a:lnTo>
                    <a:pt x="69677" y="394668"/>
                  </a:lnTo>
                  <a:lnTo>
                    <a:pt x="102227" y="391108"/>
                  </a:lnTo>
                  <a:lnTo>
                    <a:pt x="107313" y="377884"/>
                  </a:lnTo>
                  <a:lnTo>
                    <a:pt x="142406" y="360592"/>
                  </a:lnTo>
                  <a:lnTo>
                    <a:pt x="143423" y="353472"/>
                  </a:lnTo>
                  <a:lnTo>
                    <a:pt x="134777" y="334654"/>
                  </a:lnTo>
                  <a:lnTo>
                    <a:pt x="149526" y="326517"/>
                  </a:lnTo>
                  <a:lnTo>
                    <a:pt x="104770" y="270571"/>
                  </a:lnTo>
                  <a:lnTo>
                    <a:pt x="151052" y="257857"/>
                  </a:lnTo>
                  <a:lnTo>
                    <a:pt x="161224" y="250736"/>
                  </a:lnTo>
                  <a:lnTo>
                    <a:pt x="156138" y="193265"/>
                  </a:lnTo>
                  <a:lnTo>
                    <a:pt x="211066" y="203946"/>
                  </a:lnTo>
                  <a:lnTo>
                    <a:pt x="219203" y="189197"/>
                  </a:lnTo>
                  <a:lnTo>
                    <a:pt x="206489" y="157664"/>
                  </a:lnTo>
                  <a:lnTo>
                    <a:pt x="225815" y="154612"/>
                  </a:lnTo>
                  <a:lnTo>
                    <a:pt x="235478" y="133251"/>
                  </a:lnTo>
                  <a:lnTo>
                    <a:pt x="244125" y="130708"/>
                  </a:lnTo>
                  <a:lnTo>
                    <a:pt x="260908" y="153086"/>
                  </a:lnTo>
                  <a:lnTo>
                    <a:pt x="289898" y="169870"/>
                  </a:lnTo>
                  <a:lnTo>
                    <a:pt x="331602" y="181568"/>
                  </a:lnTo>
                  <a:lnTo>
                    <a:pt x="361101" y="207506"/>
                  </a:lnTo>
                  <a:lnTo>
                    <a:pt x="368221" y="244633"/>
                  </a:lnTo>
                  <a:lnTo>
                    <a:pt x="383478" y="258874"/>
                  </a:lnTo>
                  <a:lnTo>
                    <a:pt x="416537" y="264468"/>
                  </a:lnTo>
                  <a:lnTo>
                    <a:pt x="453156" y="268537"/>
                  </a:lnTo>
                  <a:lnTo>
                    <a:pt x="493844" y="288881"/>
                  </a:lnTo>
                  <a:lnTo>
                    <a:pt x="511136" y="292441"/>
                  </a:lnTo>
                  <a:lnTo>
                    <a:pt x="536565" y="321939"/>
                  </a:lnTo>
                  <a:lnTo>
                    <a:pt x="560469" y="341266"/>
                  </a:lnTo>
                  <a:lnTo>
                    <a:pt x="588950" y="340249"/>
                  </a:lnTo>
                  <a:lnTo>
                    <a:pt x="646421" y="347878"/>
                  </a:lnTo>
                  <a:lnTo>
                    <a:pt x="678971" y="343300"/>
                  </a:lnTo>
                  <a:lnTo>
                    <a:pt x="707452" y="347878"/>
                  </a:lnTo>
                  <a:lnTo>
                    <a:pt x="755260" y="367713"/>
                  </a:lnTo>
                  <a:lnTo>
                    <a:pt x="786793" y="367713"/>
                  </a:lnTo>
                  <a:lnTo>
                    <a:pt x="803577" y="377376"/>
                  </a:lnTo>
                  <a:lnTo>
                    <a:pt x="825954" y="360084"/>
                  </a:lnTo>
                  <a:lnTo>
                    <a:pt x="862573" y="348895"/>
                  </a:lnTo>
                  <a:lnTo>
                    <a:pt x="901226" y="347878"/>
                  </a:lnTo>
                  <a:lnTo>
                    <a:pt x="926147" y="336688"/>
                  </a:lnTo>
                  <a:lnTo>
                    <a:pt x="936319" y="319396"/>
                  </a:lnTo>
                  <a:lnTo>
                    <a:pt x="948526" y="308207"/>
                  </a:lnTo>
                  <a:lnTo>
                    <a:pt x="938862" y="297527"/>
                  </a:lnTo>
                  <a:lnTo>
                    <a:pt x="924113" y="285321"/>
                  </a:lnTo>
                  <a:lnTo>
                    <a:pt x="926656" y="264468"/>
                  </a:lnTo>
                  <a:lnTo>
                    <a:pt x="942931" y="267520"/>
                  </a:lnTo>
                  <a:lnTo>
                    <a:pt x="972938" y="274132"/>
                  </a:lnTo>
                  <a:lnTo>
                    <a:pt x="989213" y="256839"/>
                  </a:lnTo>
                  <a:lnTo>
                    <a:pt x="1021762" y="244633"/>
                  </a:lnTo>
                  <a:lnTo>
                    <a:pt x="1028374" y="223272"/>
                  </a:lnTo>
                  <a:lnTo>
                    <a:pt x="1041089" y="214118"/>
                  </a:lnTo>
                  <a:lnTo>
                    <a:pt x="1075674" y="210049"/>
                  </a:lnTo>
                  <a:lnTo>
                    <a:pt x="1098051" y="213609"/>
                  </a:lnTo>
                  <a:lnTo>
                    <a:pt x="1093983" y="202420"/>
                  </a:lnTo>
                  <a:lnTo>
                    <a:pt x="1057364" y="180042"/>
                  </a:lnTo>
                  <a:lnTo>
                    <a:pt x="1030917" y="169870"/>
                  </a:lnTo>
                  <a:lnTo>
                    <a:pt x="1018203" y="181568"/>
                  </a:lnTo>
                  <a:lnTo>
                    <a:pt x="990230" y="176482"/>
                  </a:lnTo>
                  <a:lnTo>
                    <a:pt x="978532" y="180550"/>
                  </a:lnTo>
                  <a:lnTo>
                    <a:pt x="964292" y="167836"/>
                  </a:lnTo>
                  <a:lnTo>
                    <a:pt x="962766" y="135794"/>
                  </a:lnTo>
                  <a:lnTo>
                    <a:pt x="959714" y="111890"/>
                  </a:lnTo>
                  <a:lnTo>
                    <a:pt x="997350" y="124097"/>
                  </a:lnTo>
                  <a:lnTo>
                    <a:pt x="1019729" y="104262"/>
                  </a:lnTo>
                  <a:lnTo>
                    <a:pt x="1010065" y="90021"/>
                  </a:lnTo>
                  <a:lnTo>
                    <a:pt x="1009048" y="56962"/>
                  </a:lnTo>
                  <a:lnTo>
                    <a:pt x="1015660" y="46791"/>
                  </a:lnTo>
                  <a:lnTo>
                    <a:pt x="1002945" y="29498"/>
                  </a:lnTo>
                  <a:lnTo>
                    <a:pt x="984127" y="22378"/>
                  </a:lnTo>
                  <a:lnTo>
                    <a:pt x="992773" y="6612"/>
                  </a:lnTo>
                  <a:lnTo>
                    <a:pt x="1018711" y="1017"/>
                  </a:lnTo>
                  <a:lnTo>
                    <a:pt x="1050244" y="0"/>
                  </a:lnTo>
                  <a:lnTo>
                    <a:pt x="1093983" y="9663"/>
                  </a:lnTo>
                  <a:lnTo>
                    <a:pt x="1124499" y="20852"/>
                  </a:lnTo>
                  <a:lnTo>
                    <a:pt x="1163660" y="52385"/>
                  </a:lnTo>
                  <a:lnTo>
                    <a:pt x="1182987" y="66117"/>
                  </a:lnTo>
                  <a:lnTo>
                    <a:pt x="1205873" y="85444"/>
                  </a:lnTo>
                  <a:lnTo>
                    <a:pt x="1237406" y="115959"/>
                  </a:lnTo>
                  <a:lnTo>
                    <a:pt x="1288265" y="12613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8">
              <a:extLst>
                <a:ext uri="{FF2B5EF4-FFF2-40B4-BE49-F238E27FC236}">
                  <a16:creationId xmlns:a16="http://schemas.microsoft.com/office/drawing/2014/main" id="{2238CC26-5EC1-C099-9DB9-F06DF6FF88AC}"/>
                </a:ext>
              </a:extLst>
            </p:cNvPr>
            <p:cNvSpPr/>
            <p:nvPr/>
          </p:nvSpPr>
          <p:spPr>
            <a:xfrm>
              <a:off x="5779146" y="3458498"/>
              <a:ext cx="173938" cy="201911"/>
            </a:xfrm>
            <a:custGeom>
              <a:avLst/>
              <a:gdLst>
                <a:gd name="connsiteX0" fmla="*/ 92564 w 173938"/>
                <a:gd name="connsiteY0" fmla="*/ 4577 h 201911"/>
                <a:gd name="connsiteX1" fmla="*/ 105279 w 173938"/>
                <a:gd name="connsiteY1" fmla="*/ 11698 h 201911"/>
                <a:gd name="connsiteX2" fmla="*/ 110365 w 173938"/>
                <a:gd name="connsiteY2" fmla="*/ 22887 h 201911"/>
                <a:gd name="connsiteX3" fmla="*/ 123080 w 173938"/>
                <a:gd name="connsiteY3" fmla="*/ 29498 h 201911"/>
                <a:gd name="connsiteX4" fmla="*/ 133251 w 173938"/>
                <a:gd name="connsiteY4" fmla="*/ 21361 h 201911"/>
                <a:gd name="connsiteX5" fmla="*/ 146475 w 173938"/>
                <a:gd name="connsiteY5" fmla="*/ 20344 h 201911"/>
                <a:gd name="connsiteX6" fmla="*/ 166310 w 173938"/>
                <a:gd name="connsiteY6" fmla="*/ 28481 h 201911"/>
                <a:gd name="connsiteX7" fmla="*/ 173939 w 173938"/>
                <a:gd name="connsiteY7" fmla="*/ 75272 h 201911"/>
                <a:gd name="connsiteX8" fmla="*/ 161732 w 173938"/>
                <a:gd name="connsiteY8" fmla="*/ 102227 h 201911"/>
                <a:gd name="connsiteX9" fmla="*/ 154104 w 173938"/>
                <a:gd name="connsiteY9" fmla="*/ 139355 h 201911"/>
                <a:gd name="connsiteX10" fmla="*/ 166310 w 173938"/>
                <a:gd name="connsiteY10" fmla="*/ 167327 h 201911"/>
                <a:gd name="connsiteX11" fmla="*/ 165293 w 173938"/>
                <a:gd name="connsiteY11" fmla="*/ 180550 h 201911"/>
                <a:gd name="connsiteX12" fmla="*/ 152069 w 173938"/>
                <a:gd name="connsiteY12" fmla="*/ 180550 h 201911"/>
                <a:gd name="connsiteX13" fmla="*/ 132234 w 173938"/>
                <a:gd name="connsiteY13" fmla="*/ 174447 h 201911"/>
                <a:gd name="connsiteX14" fmla="*/ 113416 w 173938"/>
                <a:gd name="connsiteY14" fmla="*/ 174447 h 201911"/>
                <a:gd name="connsiteX15" fmla="*/ 79340 w 173938"/>
                <a:gd name="connsiteY15" fmla="*/ 180550 h 201911"/>
                <a:gd name="connsiteX16" fmla="*/ 59505 w 173938"/>
                <a:gd name="connsiteY16" fmla="*/ 189705 h 201911"/>
                <a:gd name="connsiteX17" fmla="*/ 31024 w 173938"/>
                <a:gd name="connsiteY17" fmla="*/ 201911 h 201911"/>
                <a:gd name="connsiteX18" fmla="*/ 25430 w 173938"/>
                <a:gd name="connsiteY18" fmla="*/ 200894 h 201911"/>
                <a:gd name="connsiteX19" fmla="*/ 27464 w 173938"/>
                <a:gd name="connsiteY19" fmla="*/ 173939 h 201911"/>
                <a:gd name="connsiteX20" fmla="*/ 30516 w 173938"/>
                <a:gd name="connsiteY20" fmla="*/ 169870 h 201911"/>
                <a:gd name="connsiteX21" fmla="*/ 29498 w 173938"/>
                <a:gd name="connsiteY21" fmla="*/ 157155 h 201911"/>
                <a:gd name="connsiteX22" fmla="*/ 17292 w 173938"/>
                <a:gd name="connsiteY22" fmla="*/ 143423 h 201911"/>
                <a:gd name="connsiteX23" fmla="*/ 8137 w 173938"/>
                <a:gd name="connsiteY23" fmla="*/ 141389 h 201911"/>
                <a:gd name="connsiteX24" fmla="*/ 0 w 173938"/>
                <a:gd name="connsiteY24" fmla="*/ 132234 h 201911"/>
                <a:gd name="connsiteX25" fmla="*/ 6103 w 173938"/>
                <a:gd name="connsiteY25" fmla="*/ 117485 h 201911"/>
                <a:gd name="connsiteX26" fmla="*/ 3560 w 173938"/>
                <a:gd name="connsiteY26" fmla="*/ 101719 h 201911"/>
                <a:gd name="connsiteX27" fmla="*/ 4577 w 173938"/>
                <a:gd name="connsiteY27" fmla="*/ 92564 h 201911"/>
                <a:gd name="connsiteX28" fmla="*/ 9155 w 173938"/>
                <a:gd name="connsiteY28" fmla="*/ 92564 h 201911"/>
                <a:gd name="connsiteX29" fmla="*/ 11189 w 173938"/>
                <a:gd name="connsiteY29" fmla="*/ 78323 h 201911"/>
                <a:gd name="connsiteX30" fmla="*/ 9155 w 173938"/>
                <a:gd name="connsiteY30" fmla="*/ 71712 h 201911"/>
                <a:gd name="connsiteX31" fmla="*/ 11698 w 173938"/>
                <a:gd name="connsiteY31" fmla="*/ 67134 h 201911"/>
                <a:gd name="connsiteX32" fmla="*/ 22378 w 173938"/>
                <a:gd name="connsiteY32" fmla="*/ 63574 h 201911"/>
                <a:gd name="connsiteX33" fmla="*/ 15258 w 173938"/>
                <a:gd name="connsiteY33" fmla="*/ 37127 h 201911"/>
                <a:gd name="connsiteX34" fmla="*/ 8646 w 173938"/>
                <a:gd name="connsiteY34" fmla="*/ 23904 h 201911"/>
                <a:gd name="connsiteX35" fmla="*/ 11189 w 173938"/>
                <a:gd name="connsiteY35" fmla="*/ 12715 h 201911"/>
                <a:gd name="connsiteX36" fmla="*/ 16784 w 173938"/>
                <a:gd name="connsiteY36" fmla="*/ 10172 h 201911"/>
                <a:gd name="connsiteX37" fmla="*/ 20852 w 173938"/>
                <a:gd name="connsiteY37" fmla="*/ 7120 h 201911"/>
                <a:gd name="connsiteX38" fmla="*/ 28481 w 173938"/>
                <a:gd name="connsiteY38" fmla="*/ 12206 h 201911"/>
                <a:gd name="connsiteX39" fmla="*/ 50859 w 173938"/>
                <a:gd name="connsiteY39" fmla="*/ 12206 h 201911"/>
                <a:gd name="connsiteX40" fmla="*/ 55945 w 173938"/>
                <a:gd name="connsiteY40" fmla="*/ 3052 h 201911"/>
                <a:gd name="connsiteX41" fmla="*/ 61031 w 173938"/>
                <a:gd name="connsiteY41" fmla="*/ 3560 h 201911"/>
                <a:gd name="connsiteX42" fmla="*/ 69169 w 173938"/>
                <a:gd name="connsiteY42" fmla="*/ 0 h 201911"/>
                <a:gd name="connsiteX43" fmla="*/ 73746 w 173938"/>
                <a:gd name="connsiteY43" fmla="*/ 13732 h 201911"/>
                <a:gd name="connsiteX44" fmla="*/ 80358 w 173938"/>
                <a:gd name="connsiteY44" fmla="*/ 9663 h 201911"/>
                <a:gd name="connsiteX45" fmla="*/ 92564 w 173938"/>
                <a:gd name="connsiteY45" fmla="*/ 4577 h 20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3938" h="201911">
                  <a:moveTo>
                    <a:pt x="92564" y="4577"/>
                  </a:moveTo>
                  <a:lnTo>
                    <a:pt x="105279" y="11698"/>
                  </a:lnTo>
                  <a:lnTo>
                    <a:pt x="110365" y="22887"/>
                  </a:lnTo>
                  <a:lnTo>
                    <a:pt x="123080" y="29498"/>
                  </a:lnTo>
                  <a:lnTo>
                    <a:pt x="133251" y="21361"/>
                  </a:lnTo>
                  <a:lnTo>
                    <a:pt x="146475" y="20344"/>
                  </a:lnTo>
                  <a:lnTo>
                    <a:pt x="166310" y="28481"/>
                  </a:lnTo>
                  <a:lnTo>
                    <a:pt x="173939" y="75272"/>
                  </a:lnTo>
                  <a:lnTo>
                    <a:pt x="161732" y="102227"/>
                  </a:lnTo>
                  <a:lnTo>
                    <a:pt x="154104" y="139355"/>
                  </a:lnTo>
                  <a:lnTo>
                    <a:pt x="166310" y="167327"/>
                  </a:lnTo>
                  <a:lnTo>
                    <a:pt x="165293" y="180550"/>
                  </a:lnTo>
                  <a:lnTo>
                    <a:pt x="152069" y="180550"/>
                  </a:lnTo>
                  <a:lnTo>
                    <a:pt x="132234" y="174447"/>
                  </a:lnTo>
                  <a:lnTo>
                    <a:pt x="113416" y="174447"/>
                  </a:lnTo>
                  <a:lnTo>
                    <a:pt x="79340" y="180550"/>
                  </a:lnTo>
                  <a:lnTo>
                    <a:pt x="59505" y="189705"/>
                  </a:lnTo>
                  <a:lnTo>
                    <a:pt x="31024" y="201911"/>
                  </a:lnTo>
                  <a:lnTo>
                    <a:pt x="25430" y="200894"/>
                  </a:lnTo>
                  <a:lnTo>
                    <a:pt x="27464" y="173939"/>
                  </a:lnTo>
                  <a:lnTo>
                    <a:pt x="30516" y="169870"/>
                  </a:lnTo>
                  <a:lnTo>
                    <a:pt x="29498" y="157155"/>
                  </a:lnTo>
                  <a:lnTo>
                    <a:pt x="17292" y="143423"/>
                  </a:lnTo>
                  <a:lnTo>
                    <a:pt x="8137" y="141389"/>
                  </a:lnTo>
                  <a:lnTo>
                    <a:pt x="0" y="132234"/>
                  </a:lnTo>
                  <a:lnTo>
                    <a:pt x="6103" y="117485"/>
                  </a:lnTo>
                  <a:lnTo>
                    <a:pt x="3560" y="101719"/>
                  </a:lnTo>
                  <a:lnTo>
                    <a:pt x="4577" y="92564"/>
                  </a:lnTo>
                  <a:lnTo>
                    <a:pt x="9155" y="92564"/>
                  </a:lnTo>
                  <a:lnTo>
                    <a:pt x="11189" y="78323"/>
                  </a:lnTo>
                  <a:lnTo>
                    <a:pt x="9155" y="71712"/>
                  </a:lnTo>
                  <a:lnTo>
                    <a:pt x="11698" y="67134"/>
                  </a:lnTo>
                  <a:lnTo>
                    <a:pt x="22378" y="63574"/>
                  </a:lnTo>
                  <a:lnTo>
                    <a:pt x="15258" y="37127"/>
                  </a:lnTo>
                  <a:lnTo>
                    <a:pt x="8646" y="23904"/>
                  </a:lnTo>
                  <a:lnTo>
                    <a:pt x="11189" y="12715"/>
                  </a:lnTo>
                  <a:lnTo>
                    <a:pt x="16784" y="10172"/>
                  </a:lnTo>
                  <a:lnTo>
                    <a:pt x="20852" y="7120"/>
                  </a:lnTo>
                  <a:lnTo>
                    <a:pt x="28481" y="12206"/>
                  </a:lnTo>
                  <a:lnTo>
                    <a:pt x="50859" y="12206"/>
                  </a:lnTo>
                  <a:lnTo>
                    <a:pt x="55945" y="3052"/>
                  </a:lnTo>
                  <a:lnTo>
                    <a:pt x="61031" y="3560"/>
                  </a:lnTo>
                  <a:lnTo>
                    <a:pt x="69169" y="0"/>
                  </a:lnTo>
                  <a:lnTo>
                    <a:pt x="73746" y="13732"/>
                  </a:lnTo>
                  <a:lnTo>
                    <a:pt x="80358" y="9663"/>
                  </a:lnTo>
                  <a:lnTo>
                    <a:pt x="92564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69">
              <a:extLst>
                <a:ext uri="{FF2B5EF4-FFF2-40B4-BE49-F238E27FC236}">
                  <a16:creationId xmlns:a16="http://schemas.microsoft.com/office/drawing/2014/main" id="{81DE9000-E25A-ED98-C2D1-10137AC37A86}"/>
                </a:ext>
              </a:extLst>
            </p:cNvPr>
            <p:cNvSpPr/>
            <p:nvPr/>
          </p:nvSpPr>
          <p:spPr>
            <a:xfrm>
              <a:off x="6270956" y="3382209"/>
              <a:ext cx="217168" cy="363135"/>
            </a:xfrm>
            <a:custGeom>
              <a:avLst/>
              <a:gdLst>
                <a:gd name="connsiteX0" fmla="*/ 195300 w 217168"/>
                <a:gd name="connsiteY0" fmla="*/ 177499 h 363135"/>
                <a:gd name="connsiteX1" fmla="*/ 181059 w 217168"/>
                <a:gd name="connsiteY1" fmla="*/ 210558 h 363135"/>
                <a:gd name="connsiteX2" fmla="*/ 173938 w 217168"/>
                <a:gd name="connsiteY2" fmla="*/ 216152 h 363135"/>
                <a:gd name="connsiteX3" fmla="*/ 171904 w 217168"/>
                <a:gd name="connsiteY3" fmla="*/ 241582 h 363135"/>
                <a:gd name="connsiteX4" fmla="*/ 174956 w 217168"/>
                <a:gd name="connsiteY4" fmla="*/ 255314 h 363135"/>
                <a:gd name="connsiteX5" fmla="*/ 172413 w 217168"/>
                <a:gd name="connsiteY5" fmla="*/ 264977 h 363135"/>
                <a:gd name="connsiteX6" fmla="*/ 186145 w 217168"/>
                <a:gd name="connsiteY6" fmla="*/ 282269 h 363135"/>
                <a:gd name="connsiteX7" fmla="*/ 188688 w 217168"/>
                <a:gd name="connsiteY7" fmla="*/ 293967 h 363135"/>
                <a:gd name="connsiteX8" fmla="*/ 199368 w 217168"/>
                <a:gd name="connsiteY8" fmla="*/ 310750 h 363135"/>
                <a:gd name="connsiteX9" fmla="*/ 212591 w 217168"/>
                <a:gd name="connsiteY9" fmla="*/ 321431 h 363135"/>
                <a:gd name="connsiteX10" fmla="*/ 214117 w 217168"/>
                <a:gd name="connsiteY10" fmla="*/ 336180 h 363135"/>
                <a:gd name="connsiteX11" fmla="*/ 217169 w 217168"/>
                <a:gd name="connsiteY11" fmla="*/ 345843 h 363135"/>
                <a:gd name="connsiteX12" fmla="*/ 215134 w 217168"/>
                <a:gd name="connsiteY12" fmla="*/ 363135 h 363135"/>
                <a:gd name="connsiteX13" fmla="*/ 192248 w 217168"/>
                <a:gd name="connsiteY13" fmla="*/ 355506 h 363135"/>
                <a:gd name="connsiteX14" fmla="*/ 168853 w 217168"/>
                <a:gd name="connsiteY14" fmla="*/ 346860 h 363135"/>
                <a:gd name="connsiteX15" fmla="*/ 132743 w 217168"/>
                <a:gd name="connsiteY15" fmla="*/ 345843 h 363135"/>
                <a:gd name="connsiteX16" fmla="*/ 129183 w 217168"/>
                <a:gd name="connsiteY16" fmla="*/ 343809 h 363135"/>
                <a:gd name="connsiteX17" fmla="*/ 111890 w 217168"/>
                <a:gd name="connsiteY17" fmla="*/ 347878 h 363135"/>
                <a:gd name="connsiteX18" fmla="*/ 94598 w 217168"/>
                <a:gd name="connsiteY18" fmla="*/ 343809 h 363135"/>
                <a:gd name="connsiteX19" fmla="*/ 80866 w 217168"/>
                <a:gd name="connsiteY19" fmla="*/ 345843 h 363135"/>
                <a:gd name="connsiteX20" fmla="*/ 33567 w 217168"/>
                <a:gd name="connsiteY20" fmla="*/ 345335 h 363135"/>
                <a:gd name="connsiteX21" fmla="*/ 38144 w 217168"/>
                <a:gd name="connsiteY21" fmla="*/ 319396 h 363135"/>
                <a:gd name="connsiteX22" fmla="*/ 26447 w 217168"/>
                <a:gd name="connsiteY22" fmla="*/ 297527 h 363135"/>
                <a:gd name="connsiteX23" fmla="*/ 13223 w 217168"/>
                <a:gd name="connsiteY23" fmla="*/ 292441 h 363135"/>
                <a:gd name="connsiteX24" fmla="*/ 7629 w 217168"/>
                <a:gd name="connsiteY24" fmla="*/ 277692 h 363135"/>
                <a:gd name="connsiteX25" fmla="*/ 0 w 217168"/>
                <a:gd name="connsiteY25" fmla="*/ 273114 h 363135"/>
                <a:gd name="connsiteX26" fmla="*/ 508 w 217168"/>
                <a:gd name="connsiteY26" fmla="*/ 263960 h 363135"/>
                <a:gd name="connsiteX27" fmla="*/ 7629 w 217168"/>
                <a:gd name="connsiteY27" fmla="*/ 240564 h 363135"/>
                <a:gd name="connsiteX28" fmla="*/ 21361 w 217168"/>
                <a:gd name="connsiteY28" fmla="*/ 209032 h 363135"/>
                <a:gd name="connsiteX29" fmla="*/ 29498 w 217168"/>
                <a:gd name="connsiteY29" fmla="*/ 209032 h 363135"/>
                <a:gd name="connsiteX30" fmla="*/ 46790 w 217168"/>
                <a:gd name="connsiteY30" fmla="*/ 189705 h 363135"/>
                <a:gd name="connsiteX31" fmla="*/ 57471 w 217168"/>
                <a:gd name="connsiteY31" fmla="*/ 189197 h 363135"/>
                <a:gd name="connsiteX32" fmla="*/ 73746 w 217168"/>
                <a:gd name="connsiteY32" fmla="*/ 202929 h 363135"/>
                <a:gd name="connsiteX33" fmla="*/ 93581 w 217168"/>
                <a:gd name="connsiteY33" fmla="*/ 191740 h 363135"/>
                <a:gd name="connsiteX34" fmla="*/ 96124 w 217168"/>
                <a:gd name="connsiteY34" fmla="*/ 178007 h 363135"/>
                <a:gd name="connsiteX35" fmla="*/ 102736 w 217168"/>
                <a:gd name="connsiteY35" fmla="*/ 164784 h 363135"/>
                <a:gd name="connsiteX36" fmla="*/ 106804 w 217168"/>
                <a:gd name="connsiteY36" fmla="*/ 148509 h 363135"/>
                <a:gd name="connsiteX37" fmla="*/ 122062 w 217168"/>
                <a:gd name="connsiteY37" fmla="*/ 135286 h 363135"/>
                <a:gd name="connsiteX38" fmla="*/ 127657 w 217168"/>
                <a:gd name="connsiteY38" fmla="*/ 112399 h 363135"/>
                <a:gd name="connsiteX39" fmla="*/ 133760 w 217168"/>
                <a:gd name="connsiteY39" fmla="*/ 104770 h 363135"/>
                <a:gd name="connsiteX40" fmla="*/ 137829 w 217168"/>
                <a:gd name="connsiteY40" fmla="*/ 87987 h 363135"/>
                <a:gd name="connsiteX41" fmla="*/ 144949 w 217168"/>
                <a:gd name="connsiteY41" fmla="*/ 67134 h 363135"/>
                <a:gd name="connsiteX42" fmla="*/ 168853 w 217168"/>
                <a:gd name="connsiteY42" fmla="*/ 41705 h 363135"/>
                <a:gd name="connsiteX43" fmla="*/ 170379 w 217168"/>
                <a:gd name="connsiteY43" fmla="*/ 31024 h 363135"/>
                <a:gd name="connsiteX44" fmla="*/ 173430 w 217168"/>
                <a:gd name="connsiteY44" fmla="*/ 24921 h 363135"/>
                <a:gd name="connsiteX45" fmla="*/ 161732 w 217168"/>
                <a:gd name="connsiteY45" fmla="*/ 12206 h 363135"/>
                <a:gd name="connsiteX46" fmla="*/ 162750 w 217168"/>
                <a:gd name="connsiteY46" fmla="*/ 1526 h 363135"/>
                <a:gd name="connsiteX47" fmla="*/ 170379 w 217168"/>
                <a:gd name="connsiteY47" fmla="*/ 0 h 363135"/>
                <a:gd name="connsiteX48" fmla="*/ 182076 w 217168"/>
                <a:gd name="connsiteY48" fmla="*/ 20852 h 363135"/>
                <a:gd name="connsiteX49" fmla="*/ 184619 w 217168"/>
                <a:gd name="connsiteY49" fmla="*/ 42213 h 363135"/>
                <a:gd name="connsiteX50" fmla="*/ 183602 w 217168"/>
                <a:gd name="connsiteY50" fmla="*/ 64083 h 363135"/>
                <a:gd name="connsiteX51" fmla="*/ 199877 w 217168"/>
                <a:gd name="connsiteY51" fmla="*/ 93581 h 363135"/>
                <a:gd name="connsiteX52" fmla="*/ 183602 w 217168"/>
                <a:gd name="connsiteY52" fmla="*/ 93581 h 363135"/>
                <a:gd name="connsiteX53" fmla="*/ 175465 w 217168"/>
                <a:gd name="connsiteY53" fmla="*/ 95616 h 363135"/>
                <a:gd name="connsiteX54" fmla="*/ 162241 w 217168"/>
                <a:gd name="connsiteY54" fmla="*/ 92564 h 363135"/>
                <a:gd name="connsiteX55" fmla="*/ 156138 w 217168"/>
                <a:gd name="connsiteY55" fmla="*/ 107822 h 363135"/>
                <a:gd name="connsiteX56" fmla="*/ 173430 w 217168"/>
                <a:gd name="connsiteY56" fmla="*/ 127148 h 363135"/>
                <a:gd name="connsiteX57" fmla="*/ 186145 w 217168"/>
                <a:gd name="connsiteY57" fmla="*/ 132743 h 363135"/>
                <a:gd name="connsiteX58" fmla="*/ 190214 w 217168"/>
                <a:gd name="connsiteY58" fmla="*/ 145966 h 363135"/>
                <a:gd name="connsiteX59" fmla="*/ 199368 w 217168"/>
                <a:gd name="connsiteY59" fmla="*/ 168344 h 363135"/>
                <a:gd name="connsiteX60" fmla="*/ 195300 w 217168"/>
                <a:gd name="connsiteY60" fmla="*/ 177499 h 3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17168" h="363135">
                  <a:moveTo>
                    <a:pt x="195300" y="177499"/>
                  </a:moveTo>
                  <a:lnTo>
                    <a:pt x="181059" y="210558"/>
                  </a:lnTo>
                  <a:lnTo>
                    <a:pt x="173938" y="216152"/>
                  </a:lnTo>
                  <a:lnTo>
                    <a:pt x="171904" y="241582"/>
                  </a:lnTo>
                  <a:lnTo>
                    <a:pt x="174956" y="255314"/>
                  </a:lnTo>
                  <a:lnTo>
                    <a:pt x="172413" y="264977"/>
                  </a:lnTo>
                  <a:lnTo>
                    <a:pt x="186145" y="282269"/>
                  </a:lnTo>
                  <a:lnTo>
                    <a:pt x="188688" y="293967"/>
                  </a:lnTo>
                  <a:lnTo>
                    <a:pt x="199368" y="310750"/>
                  </a:lnTo>
                  <a:lnTo>
                    <a:pt x="212591" y="321431"/>
                  </a:lnTo>
                  <a:lnTo>
                    <a:pt x="214117" y="336180"/>
                  </a:lnTo>
                  <a:lnTo>
                    <a:pt x="217169" y="345843"/>
                  </a:lnTo>
                  <a:lnTo>
                    <a:pt x="215134" y="363135"/>
                  </a:lnTo>
                  <a:lnTo>
                    <a:pt x="192248" y="355506"/>
                  </a:lnTo>
                  <a:lnTo>
                    <a:pt x="168853" y="346860"/>
                  </a:lnTo>
                  <a:lnTo>
                    <a:pt x="132743" y="345843"/>
                  </a:lnTo>
                  <a:lnTo>
                    <a:pt x="129183" y="343809"/>
                  </a:lnTo>
                  <a:lnTo>
                    <a:pt x="111890" y="347878"/>
                  </a:lnTo>
                  <a:lnTo>
                    <a:pt x="94598" y="343809"/>
                  </a:lnTo>
                  <a:lnTo>
                    <a:pt x="80866" y="345843"/>
                  </a:lnTo>
                  <a:lnTo>
                    <a:pt x="33567" y="345335"/>
                  </a:lnTo>
                  <a:lnTo>
                    <a:pt x="38144" y="319396"/>
                  </a:lnTo>
                  <a:lnTo>
                    <a:pt x="26447" y="297527"/>
                  </a:lnTo>
                  <a:lnTo>
                    <a:pt x="13223" y="292441"/>
                  </a:lnTo>
                  <a:lnTo>
                    <a:pt x="7629" y="277692"/>
                  </a:lnTo>
                  <a:lnTo>
                    <a:pt x="0" y="273114"/>
                  </a:lnTo>
                  <a:lnTo>
                    <a:pt x="508" y="263960"/>
                  </a:lnTo>
                  <a:lnTo>
                    <a:pt x="7629" y="240564"/>
                  </a:lnTo>
                  <a:lnTo>
                    <a:pt x="21361" y="209032"/>
                  </a:lnTo>
                  <a:lnTo>
                    <a:pt x="29498" y="209032"/>
                  </a:lnTo>
                  <a:lnTo>
                    <a:pt x="46790" y="189705"/>
                  </a:lnTo>
                  <a:lnTo>
                    <a:pt x="57471" y="189197"/>
                  </a:lnTo>
                  <a:lnTo>
                    <a:pt x="73746" y="202929"/>
                  </a:lnTo>
                  <a:lnTo>
                    <a:pt x="93581" y="191740"/>
                  </a:lnTo>
                  <a:lnTo>
                    <a:pt x="96124" y="178007"/>
                  </a:lnTo>
                  <a:lnTo>
                    <a:pt x="102736" y="164784"/>
                  </a:lnTo>
                  <a:lnTo>
                    <a:pt x="106804" y="148509"/>
                  </a:lnTo>
                  <a:lnTo>
                    <a:pt x="122062" y="135286"/>
                  </a:lnTo>
                  <a:lnTo>
                    <a:pt x="127657" y="112399"/>
                  </a:lnTo>
                  <a:lnTo>
                    <a:pt x="133760" y="104770"/>
                  </a:lnTo>
                  <a:lnTo>
                    <a:pt x="137829" y="87987"/>
                  </a:lnTo>
                  <a:lnTo>
                    <a:pt x="144949" y="67134"/>
                  </a:lnTo>
                  <a:lnTo>
                    <a:pt x="168853" y="41705"/>
                  </a:lnTo>
                  <a:lnTo>
                    <a:pt x="170379" y="31024"/>
                  </a:lnTo>
                  <a:lnTo>
                    <a:pt x="173430" y="24921"/>
                  </a:lnTo>
                  <a:lnTo>
                    <a:pt x="161732" y="12206"/>
                  </a:lnTo>
                  <a:lnTo>
                    <a:pt x="162750" y="1526"/>
                  </a:lnTo>
                  <a:lnTo>
                    <a:pt x="170379" y="0"/>
                  </a:lnTo>
                  <a:lnTo>
                    <a:pt x="182076" y="20852"/>
                  </a:lnTo>
                  <a:lnTo>
                    <a:pt x="184619" y="42213"/>
                  </a:lnTo>
                  <a:lnTo>
                    <a:pt x="183602" y="64083"/>
                  </a:lnTo>
                  <a:lnTo>
                    <a:pt x="199877" y="93581"/>
                  </a:lnTo>
                  <a:lnTo>
                    <a:pt x="183602" y="93581"/>
                  </a:lnTo>
                  <a:lnTo>
                    <a:pt x="175465" y="95616"/>
                  </a:lnTo>
                  <a:lnTo>
                    <a:pt x="162241" y="92564"/>
                  </a:lnTo>
                  <a:lnTo>
                    <a:pt x="156138" y="107822"/>
                  </a:lnTo>
                  <a:lnTo>
                    <a:pt x="173430" y="127148"/>
                  </a:lnTo>
                  <a:lnTo>
                    <a:pt x="186145" y="132743"/>
                  </a:lnTo>
                  <a:lnTo>
                    <a:pt x="190214" y="145966"/>
                  </a:lnTo>
                  <a:lnTo>
                    <a:pt x="199368" y="168344"/>
                  </a:lnTo>
                  <a:lnTo>
                    <a:pt x="195300" y="17749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70">
              <a:extLst>
                <a:ext uri="{FF2B5EF4-FFF2-40B4-BE49-F238E27FC236}">
                  <a16:creationId xmlns:a16="http://schemas.microsoft.com/office/drawing/2014/main" id="{040F525A-5AE5-7604-DEBB-FC4C3CA05D34}"/>
                </a:ext>
              </a:extLst>
            </p:cNvPr>
            <p:cNvSpPr/>
            <p:nvPr/>
          </p:nvSpPr>
          <p:spPr>
            <a:xfrm>
              <a:off x="6377252" y="3630402"/>
              <a:ext cx="548262" cy="604208"/>
            </a:xfrm>
            <a:custGeom>
              <a:avLst/>
              <a:gdLst>
                <a:gd name="connsiteX0" fmla="*/ 437390 w 548262"/>
                <a:gd name="connsiteY0" fmla="*/ 509 h 604208"/>
                <a:gd name="connsiteX1" fmla="*/ 455191 w 548262"/>
                <a:gd name="connsiteY1" fmla="*/ 27464 h 604208"/>
                <a:gd name="connsiteX2" fmla="*/ 468414 w 548262"/>
                <a:gd name="connsiteY2" fmla="*/ 31533 h 604208"/>
                <a:gd name="connsiteX3" fmla="*/ 476043 w 548262"/>
                <a:gd name="connsiteY3" fmla="*/ 25938 h 604208"/>
                <a:gd name="connsiteX4" fmla="*/ 489266 w 548262"/>
                <a:gd name="connsiteY4" fmla="*/ 27973 h 604208"/>
                <a:gd name="connsiteX5" fmla="*/ 505032 w 548262"/>
                <a:gd name="connsiteY5" fmla="*/ 21361 h 604208"/>
                <a:gd name="connsiteX6" fmla="*/ 512153 w 548262"/>
                <a:gd name="connsiteY6" fmla="*/ 35093 h 604208"/>
                <a:gd name="connsiteX7" fmla="*/ 538091 w 548262"/>
                <a:gd name="connsiteY7" fmla="*/ 56962 h 604208"/>
                <a:gd name="connsiteX8" fmla="*/ 536565 w 548262"/>
                <a:gd name="connsiteY8" fmla="*/ 95107 h 604208"/>
                <a:gd name="connsiteX9" fmla="*/ 548263 w 548262"/>
                <a:gd name="connsiteY9" fmla="*/ 99684 h 604208"/>
                <a:gd name="connsiteX10" fmla="*/ 538599 w 548262"/>
                <a:gd name="connsiteY10" fmla="*/ 110873 h 604208"/>
                <a:gd name="connsiteX11" fmla="*/ 527919 w 548262"/>
                <a:gd name="connsiteY11" fmla="*/ 120028 h 604208"/>
                <a:gd name="connsiteX12" fmla="*/ 516730 w 548262"/>
                <a:gd name="connsiteY12" fmla="*/ 136811 h 604208"/>
                <a:gd name="connsiteX13" fmla="*/ 510627 w 548262"/>
                <a:gd name="connsiteY13" fmla="*/ 152069 h 604208"/>
                <a:gd name="connsiteX14" fmla="*/ 509101 w 548262"/>
                <a:gd name="connsiteY14" fmla="*/ 178007 h 604208"/>
                <a:gd name="connsiteX15" fmla="*/ 502489 w 548262"/>
                <a:gd name="connsiteY15" fmla="*/ 190722 h 604208"/>
                <a:gd name="connsiteX16" fmla="*/ 501981 w 548262"/>
                <a:gd name="connsiteY16" fmla="*/ 215135 h 604208"/>
                <a:gd name="connsiteX17" fmla="*/ 493844 w 548262"/>
                <a:gd name="connsiteY17" fmla="*/ 224289 h 604208"/>
                <a:gd name="connsiteX18" fmla="*/ 492826 w 548262"/>
                <a:gd name="connsiteY18" fmla="*/ 243616 h 604208"/>
                <a:gd name="connsiteX19" fmla="*/ 488758 w 548262"/>
                <a:gd name="connsiteY19" fmla="*/ 246159 h 604208"/>
                <a:gd name="connsiteX20" fmla="*/ 485706 w 548262"/>
                <a:gd name="connsiteY20" fmla="*/ 264468 h 604208"/>
                <a:gd name="connsiteX21" fmla="*/ 492826 w 548262"/>
                <a:gd name="connsiteY21" fmla="*/ 279217 h 604208"/>
                <a:gd name="connsiteX22" fmla="*/ 493335 w 548262"/>
                <a:gd name="connsiteY22" fmla="*/ 284303 h 604208"/>
                <a:gd name="connsiteX23" fmla="*/ 487232 w 548262"/>
                <a:gd name="connsiteY23" fmla="*/ 336688 h 604208"/>
                <a:gd name="connsiteX24" fmla="*/ 494860 w 548262"/>
                <a:gd name="connsiteY24" fmla="*/ 354998 h 604208"/>
                <a:gd name="connsiteX25" fmla="*/ 489775 w 548262"/>
                <a:gd name="connsiteY25" fmla="*/ 368730 h 604208"/>
                <a:gd name="connsiteX26" fmla="*/ 498929 w 548262"/>
                <a:gd name="connsiteY26" fmla="*/ 392125 h 604208"/>
                <a:gd name="connsiteX27" fmla="*/ 516222 w 548262"/>
                <a:gd name="connsiteY27" fmla="*/ 409926 h 604208"/>
                <a:gd name="connsiteX28" fmla="*/ 519782 w 548262"/>
                <a:gd name="connsiteY28" fmla="*/ 427727 h 604208"/>
                <a:gd name="connsiteX29" fmla="*/ 527919 w 548262"/>
                <a:gd name="connsiteY29" fmla="*/ 436373 h 604208"/>
                <a:gd name="connsiteX30" fmla="*/ 526394 w 548262"/>
                <a:gd name="connsiteY30" fmla="*/ 441967 h 604208"/>
                <a:gd name="connsiteX31" fmla="*/ 521816 w 548262"/>
                <a:gd name="connsiteY31" fmla="*/ 440441 h 604208"/>
                <a:gd name="connsiteX32" fmla="*/ 482654 w 548262"/>
                <a:gd name="connsiteY32" fmla="*/ 446036 h 604208"/>
                <a:gd name="connsiteX33" fmla="*/ 475025 w 548262"/>
                <a:gd name="connsiteY33" fmla="*/ 450104 h 604208"/>
                <a:gd name="connsiteX34" fmla="*/ 466379 w 548262"/>
                <a:gd name="connsiteY34" fmla="*/ 470957 h 604208"/>
                <a:gd name="connsiteX35" fmla="*/ 472482 w 548262"/>
                <a:gd name="connsiteY35" fmla="*/ 485197 h 604208"/>
                <a:gd name="connsiteX36" fmla="*/ 466888 w 548262"/>
                <a:gd name="connsiteY36" fmla="*/ 523850 h 604208"/>
                <a:gd name="connsiteX37" fmla="*/ 462310 w 548262"/>
                <a:gd name="connsiteY37" fmla="*/ 556400 h 604208"/>
                <a:gd name="connsiteX38" fmla="*/ 469939 w 548262"/>
                <a:gd name="connsiteY38" fmla="*/ 562504 h 604208"/>
                <a:gd name="connsiteX39" fmla="*/ 489775 w 548262"/>
                <a:gd name="connsiteY39" fmla="*/ 575218 h 604208"/>
                <a:gd name="connsiteX40" fmla="*/ 497912 w 548262"/>
                <a:gd name="connsiteY40" fmla="*/ 569115 h 604208"/>
                <a:gd name="connsiteX41" fmla="*/ 498929 w 548262"/>
                <a:gd name="connsiteY41" fmla="*/ 604208 h 604208"/>
                <a:gd name="connsiteX42" fmla="*/ 477060 w 548262"/>
                <a:gd name="connsiteY42" fmla="*/ 604208 h 604208"/>
                <a:gd name="connsiteX43" fmla="*/ 465871 w 548262"/>
                <a:gd name="connsiteY43" fmla="*/ 586408 h 604208"/>
                <a:gd name="connsiteX44" fmla="*/ 455699 w 548262"/>
                <a:gd name="connsiteY44" fmla="*/ 572167 h 604208"/>
                <a:gd name="connsiteX45" fmla="*/ 433829 w 548262"/>
                <a:gd name="connsiteY45" fmla="*/ 567590 h 604208"/>
                <a:gd name="connsiteX46" fmla="*/ 427726 w 548262"/>
                <a:gd name="connsiteY46" fmla="*/ 550806 h 604208"/>
                <a:gd name="connsiteX47" fmla="*/ 409926 w 548262"/>
                <a:gd name="connsiteY47" fmla="*/ 560978 h 604208"/>
                <a:gd name="connsiteX48" fmla="*/ 387547 w 548262"/>
                <a:gd name="connsiteY48" fmla="*/ 556400 h 604208"/>
                <a:gd name="connsiteX49" fmla="*/ 377884 w 548262"/>
                <a:gd name="connsiteY49" fmla="*/ 541651 h 604208"/>
                <a:gd name="connsiteX50" fmla="*/ 360083 w 548262"/>
                <a:gd name="connsiteY50" fmla="*/ 538600 h 604208"/>
                <a:gd name="connsiteX51" fmla="*/ 346352 w 548262"/>
                <a:gd name="connsiteY51" fmla="*/ 539108 h 604208"/>
                <a:gd name="connsiteX52" fmla="*/ 344826 w 548262"/>
                <a:gd name="connsiteY52" fmla="*/ 528936 h 604208"/>
                <a:gd name="connsiteX53" fmla="*/ 335162 w 548262"/>
                <a:gd name="connsiteY53" fmla="*/ 528428 h 604208"/>
                <a:gd name="connsiteX54" fmla="*/ 321939 w 548262"/>
                <a:gd name="connsiteY54" fmla="*/ 526393 h 604208"/>
                <a:gd name="connsiteX55" fmla="*/ 304138 w 548262"/>
                <a:gd name="connsiteY55" fmla="*/ 531479 h 604208"/>
                <a:gd name="connsiteX56" fmla="*/ 291932 w 548262"/>
                <a:gd name="connsiteY56" fmla="*/ 530462 h 604208"/>
                <a:gd name="connsiteX57" fmla="*/ 284812 w 548262"/>
                <a:gd name="connsiteY57" fmla="*/ 533514 h 604208"/>
                <a:gd name="connsiteX58" fmla="*/ 286846 w 548262"/>
                <a:gd name="connsiteY58" fmla="*/ 494861 h 604208"/>
                <a:gd name="connsiteX59" fmla="*/ 277692 w 548262"/>
                <a:gd name="connsiteY59" fmla="*/ 482655 h 604208"/>
                <a:gd name="connsiteX60" fmla="*/ 275657 w 548262"/>
                <a:gd name="connsiteY60" fmla="*/ 462311 h 604208"/>
                <a:gd name="connsiteX61" fmla="*/ 280235 w 548262"/>
                <a:gd name="connsiteY61" fmla="*/ 442476 h 604208"/>
                <a:gd name="connsiteX62" fmla="*/ 274640 w 548262"/>
                <a:gd name="connsiteY62" fmla="*/ 430270 h 604208"/>
                <a:gd name="connsiteX63" fmla="*/ 274131 w 548262"/>
                <a:gd name="connsiteY63" fmla="*/ 409417 h 604208"/>
                <a:gd name="connsiteX64" fmla="*/ 239547 w 548262"/>
                <a:gd name="connsiteY64" fmla="*/ 409926 h 604208"/>
                <a:gd name="connsiteX65" fmla="*/ 242090 w 548262"/>
                <a:gd name="connsiteY65" fmla="*/ 398228 h 604208"/>
                <a:gd name="connsiteX66" fmla="*/ 227341 w 548262"/>
                <a:gd name="connsiteY66" fmla="*/ 398228 h 604208"/>
                <a:gd name="connsiteX67" fmla="*/ 225815 w 548262"/>
                <a:gd name="connsiteY67" fmla="*/ 403823 h 604208"/>
                <a:gd name="connsiteX68" fmla="*/ 208014 w 548262"/>
                <a:gd name="connsiteY68" fmla="*/ 405348 h 604208"/>
                <a:gd name="connsiteX69" fmla="*/ 200385 w 548262"/>
                <a:gd name="connsiteY69" fmla="*/ 424166 h 604208"/>
                <a:gd name="connsiteX70" fmla="*/ 195808 w 548262"/>
                <a:gd name="connsiteY70" fmla="*/ 432304 h 604208"/>
                <a:gd name="connsiteX71" fmla="*/ 180041 w 548262"/>
                <a:gd name="connsiteY71" fmla="*/ 427727 h 604208"/>
                <a:gd name="connsiteX72" fmla="*/ 170887 w 548262"/>
                <a:gd name="connsiteY72" fmla="*/ 432304 h 604208"/>
                <a:gd name="connsiteX73" fmla="*/ 151560 w 548262"/>
                <a:gd name="connsiteY73" fmla="*/ 434847 h 604208"/>
                <a:gd name="connsiteX74" fmla="*/ 140880 w 548262"/>
                <a:gd name="connsiteY74" fmla="*/ 418063 h 604208"/>
                <a:gd name="connsiteX75" fmla="*/ 134268 w 548262"/>
                <a:gd name="connsiteY75" fmla="*/ 407383 h 604208"/>
                <a:gd name="connsiteX76" fmla="*/ 126131 w 548262"/>
                <a:gd name="connsiteY76" fmla="*/ 387548 h 604208"/>
                <a:gd name="connsiteX77" fmla="*/ 119519 w 548262"/>
                <a:gd name="connsiteY77" fmla="*/ 363644 h 604208"/>
                <a:gd name="connsiteX78" fmla="*/ 34584 w 548262"/>
                <a:gd name="connsiteY78" fmla="*/ 363135 h 604208"/>
                <a:gd name="connsiteX79" fmla="*/ 24412 w 548262"/>
                <a:gd name="connsiteY79" fmla="*/ 366695 h 604208"/>
                <a:gd name="connsiteX80" fmla="*/ 15766 w 548262"/>
                <a:gd name="connsiteY80" fmla="*/ 366187 h 604208"/>
                <a:gd name="connsiteX81" fmla="*/ 4068 w 548262"/>
                <a:gd name="connsiteY81" fmla="*/ 370764 h 604208"/>
                <a:gd name="connsiteX82" fmla="*/ 0 w 548262"/>
                <a:gd name="connsiteY82" fmla="*/ 360592 h 604208"/>
                <a:gd name="connsiteX83" fmla="*/ 7120 w 548262"/>
                <a:gd name="connsiteY83" fmla="*/ 357032 h 604208"/>
                <a:gd name="connsiteX84" fmla="*/ 8137 w 548262"/>
                <a:gd name="connsiteY84" fmla="*/ 342792 h 604208"/>
                <a:gd name="connsiteX85" fmla="*/ 13223 w 548262"/>
                <a:gd name="connsiteY85" fmla="*/ 334654 h 604208"/>
                <a:gd name="connsiteX86" fmla="*/ 23395 w 548262"/>
                <a:gd name="connsiteY86" fmla="*/ 327534 h 604208"/>
                <a:gd name="connsiteX87" fmla="*/ 31024 w 548262"/>
                <a:gd name="connsiteY87" fmla="*/ 331094 h 604208"/>
                <a:gd name="connsiteX88" fmla="*/ 41196 w 548262"/>
                <a:gd name="connsiteY88" fmla="*/ 318379 h 604208"/>
                <a:gd name="connsiteX89" fmla="*/ 56962 w 548262"/>
                <a:gd name="connsiteY89" fmla="*/ 318888 h 604208"/>
                <a:gd name="connsiteX90" fmla="*/ 58488 w 548262"/>
                <a:gd name="connsiteY90" fmla="*/ 328042 h 604208"/>
                <a:gd name="connsiteX91" fmla="*/ 69169 w 548262"/>
                <a:gd name="connsiteY91" fmla="*/ 333637 h 604208"/>
                <a:gd name="connsiteX92" fmla="*/ 86461 w 548262"/>
                <a:gd name="connsiteY92" fmla="*/ 313293 h 604208"/>
                <a:gd name="connsiteX93" fmla="*/ 103244 w 548262"/>
                <a:gd name="connsiteY93" fmla="*/ 297527 h 604208"/>
                <a:gd name="connsiteX94" fmla="*/ 110364 w 548262"/>
                <a:gd name="connsiteY94" fmla="*/ 286846 h 604208"/>
                <a:gd name="connsiteX95" fmla="*/ 109856 w 548262"/>
                <a:gd name="connsiteY95" fmla="*/ 259891 h 604208"/>
                <a:gd name="connsiteX96" fmla="*/ 122571 w 548262"/>
                <a:gd name="connsiteY96" fmla="*/ 228358 h 604208"/>
                <a:gd name="connsiteX97" fmla="*/ 135794 w 548262"/>
                <a:gd name="connsiteY97" fmla="*/ 211575 h 604208"/>
                <a:gd name="connsiteX98" fmla="*/ 154612 w 548262"/>
                <a:gd name="connsiteY98" fmla="*/ 195808 h 604208"/>
                <a:gd name="connsiteX99" fmla="*/ 158172 w 548262"/>
                <a:gd name="connsiteY99" fmla="*/ 185636 h 604208"/>
                <a:gd name="connsiteX100" fmla="*/ 158681 w 548262"/>
                <a:gd name="connsiteY100" fmla="*/ 173430 h 604208"/>
                <a:gd name="connsiteX101" fmla="*/ 163258 w 548262"/>
                <a:gd name="connsiteY101" fmla="*/ 162241 h 604208"/>
                <a:gd name="connsiteX102" fmla="*/ 161732 w 548262"/>
                <a:gd name="connsiteY102" fmla="*/ 143423 h 604208"/>
                <a:gd name="connsiteX103" fmla="*/ 165293 w 548262"/>
                <a:gd name="connsiteY103" fmla="*/ 114433 h 604208"/>
                <a:gd name="connsiteX104" fmla="*/ 170887 w 548262"/>
                <a:gd name="connsiteY104" fmla="*/ 94090 h 604208"/>
                <a:gd name="connsiteX105" fmla="*/ 179533 w 548262"/>
                <a:gd name="connsiteY105" fmla="*/ 76798 h 604208"/>
                <a:gd name="connsiteX106" fmla="*/ 181059 w 548262"/>
                <a:gd name="connsiteY106" fmla="*/ 56962 h 604208"/>
                <a:gd name="connsiteX107" fmla="*/ 183602 w 548262"/>
                <a:gd name="connsiteY107" fmla="*/ 34076 h 604208"/>
                <a:gd name="connsiteX108" fmla="*/ 194791 w 548262"/>
                <a:gd name="connsiteY108" fmla="*/ 17801 h 604208"/>
                <a:gd name="connsiteX109" fmla="*/ 210048 w 548262"/>
                <a:gd name="connsiteY109" fmla="*/ 7120 h 604208"/>
                <a:gd name="connsiteX110" fmla="*/ 233953 w 548262"/>
                <a:gd name="connsiteY110" fmla="*/ 18309 h 604208"/>
                <a:gd name="connsiteX111" fmla="*/ 252262 w 548262"/>
                <a:gd name="connsiteY111" fmla="*/ 30516 h 604208"/>
                <a:gd name="connsiteX112" fmla="*/ 273114 w 548262"/>
                <a:gd name="connsiteY112" fmla="*/ 33567 h 604208"/>
                <a:gd name="connsiteX113" fmla="*/ 294984 w 548262"/>
                <a:gd name="connsiteY113" fmla="*/ 40179 h 604208"/>
                <a:gd name="connsiteX114" fmla="*/ 303121 w 548262"/>
                <a:gd name="connsiteY114" fmla="*/ 20344 h 604208"/>
                <a:gd name="connsiteX115" fmla="*/ 307190 w 548262"/>
                <a:gd name="connsiteY115" fmla="*/ 17801 h 604208"/>
                <a:gd name="connsiteX116" fmla="*/ 320413 w 548262"/>
                <a:gd name="connsiteY116" fmla="*/ 20852 h 604208"/>
                <a:gd name="connsiteX117" fmla="*/ 352454 w 548262"/>
                <a:gd name="connsiteY117" fmla="*/ 4577 h 604208"/>
                <a:gd name="connsiteX118" fmla="*/ 363644 w 548262"/>
                <a:gd name="connsiteY118" fmla="*/ 11698 h 604208"/>
                <a:gd name="connsiteX119" fmla="*/ 372798 w 548262"/>
                <a:gd name="connsiteY119" fmla="*/ 10680 h 604208"/>
                <a:gd name="connsiteX120" fmla="*/ 377376 w 548262"/>
                <a:gd name="connsiteY120" fmla="*/ 2543 h 604208"/>
                <a:gd name="connsiteX121" fmla="*/ 388056 w 548262"/>
                <a:gd name="connsiteY121" fmla="*/ 0 h 604208"/>
                <a:gd name="connsiteX122" fmla="*/ 409417 w 548262"/>
                <a:gd name="connsiteY122" fmla="*/ 3560 h 604208"/>
                <a:gd name="connsiteX123" fmla="*/ 428235 w 548262"/>
                <a:gd name="connsiteY123" fmla="*/ 4069 h 604208"/>
                <a:gd name="connsiteX124" fmla="*/ 437390 w 548262"/>
                <a:gd name="connsiteY124" fmla="*/ 509 h 6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548262" h="604208">
                  <a:moveTo>
                    <a:pt x="437390" y="509"/>
                  </a:moveTo>
                  <a:lnTo>
                    <a:pt x="455191" y="27464"/>
                  </a:lnTo>
                  <a:lnTo>
                    <a:pt x="468414" y="31533"/>
                  </a:lnTo>
                  <a:lnTo>
                    <a:pt x="476043" y="25938"/>
                  </a:lnTo>
                  <a:lnTo>
                    <a:pt x="489266" y="27973"/>
                  </a:lnTo>
                  <a:lnTo>
                    <a:pt x="505032" y="21361"/>
                  </a:lnTo>
                  <a:lnTo>
                    <a:pt x="512153" y="35093"/>
                  </a:lnTo>
                  <a:lnTo>
                    <a:pt x="538091" y="56962"/>
                  </a:lnTo>
                  <a:lnTo>
                    <a:pt x="536565" y="95107"/>
                  </a:lnTo>
                  <a:lnTo>
                    <a:pt x="548263" y="99684"/>
                  </a:lnTo>
                  <a:lnTo>
                    <a:pt x="538599" y="110873"/>
                  </a:lnTo>
                  <a:lnTo>
                    <a:pt x="527919" y="120028"/>
                  </a:lnTo>
                  <a:lnTo>
                    <a:pt x="516730" y="136811"/>
                  </a:lnTo>
                  <a:lnTo>
                    <a:pt x="510627" y="152069"/>
                  </a:lnTo>
                  <a:lnTo>
                    <a:pt x="509101" y="178007"/>
                  </a:lnTo>
                  <a:lnTo>
                    <a:pt x="502489" y="190722"/>
                  </a:lnTo>
                  <a:lnTo>
                    <a:pt x="501981" y="215135"/>
                  </a:lnTo>
                  <a:lnTo>
                    <a:pt x="493844" y="224289"/>
                  </a:lnTo>
                  <a:lnTo>
                    <a:pt x="492826" y="243616"/>
                  </a:lnTo>
                  <a:lnTo>
                    <a:pt x="488758" y="246159"/>
                  </a:lnTo>
                  <a:lnTo>
                    <a:pt x="485706" y="264468"/>
                  </a:lnTo>
                  <a:lnTo>
                    <a:pt x="492826" y="279217"/>
                  </a:lnTo>
                  <a:lnTo>
                    <a:pt x="493335" y="284303"/>
                  </a:lnTo>
                  <a:lnTo>
                    <a:pt x="487232" y="336688"/>
                  </a:lnTo>
                  <a:lnTo>
                    <a:pt x="494860" y="354998"/>
                  </a:lnTo>
                  <a:lnTo>
                    <a:pt x="489775" y="368730"/>
                  </a:lnTo>
                  <a:lnTo>
                    <a:pt x="498929" y="392125"/>
                  </a:lnTo>
                  <a:lnTo>
                    <a:pt x="516222" y="409926"/>
                  </a:lnTo>
                  <a:lnTo>
                    <a:pt x="519782" y="427727"/>
                  </a:lnTo>
                  <a:lnTo>
                    <a:pt x="527919" y="436373"/>
                  </a:lnTo>
                  <a:lnTo>
                    <a:pt x="526394" y="441967"/>
                  </a:lnTo>
                  <a:lnTo>
                    <a:pt x="521816" y="440441"/>
                  </a:lnTo>
                  <a:lnTo>
                    <a:pt x="482654" y="446036"/>
                  </a:lnTo>
                  <a:lnTo>
                    <a:pt x="475025" y="450104"/>
                  </a:lnTo>
                  <a:lnTo>
                    <a:pt x="466379" y="470957"/>
                  </a:lnTo>
                  <a:lnTo>
                    <a:pt x="472482" y="485197"/>
                  </a:lnTo>
                  <a:lnTo>
                    <a:pt x="466888" y="523850"/>
                  </a:lnTo>
                  <a:lnTo>
                    <a:pt x="462310" y="556400"/>
                  </a:lnTo>
                  <a:lnTo>
                    <a:pt x="469939" y="562504"/>
                  </a:lnTo>
                  <a:lnTo>
                    <a:pt x="489775" y="575218"/>
                  </a:lnTo>
                  <a:lnTo>
                    <a:pt x="497912" y="569115"/>
                  </a:lnTo>
                  <a:lnTo>
                    <a:pt x="498929" y="604208"/>
                  </a:lnTo>
                  <a:lnTo>
                    <a:pt x="477060" y="604208"/>
                  </a:lnTo>
                  <a:lnTo>
                    <a:pt x="465871" y="586408"/>
                  </a:lnTo>
                  <a:lnTo>
                    <a:pt x="455699" y="572167"/>
                  </a:lnTo>
                  <a:lnTo>
                    <a:pt x="433829" y="567590"/>
                  </a:lnTo>
                  <a:lnTo>
                    <a:pt x="427726" y="550806"/>
                  </a:lnTo>
                  <a:lnTo>
                    <a:pt x="409926" y="560978"/>
                  </a:lnTo>
                  <a:lnTo>
                    <a:pt x="387547" y="556400"/>
                  </a:lnTo>
                  <a:lnTo>
                    <a:pt x="377884" y="541651"/>
                  </a:lnTo>
                  <a:lnTo>
                    <a:pt x="360083" y="538600"/>
                  </a:lnTo>
                  <a:lnTo>
                    <a:pt x="346352" y="539108"/>
                  </a:lnTo>
                  <a:lnTo>
                    <a:pt x="344826" y="528936"/>
                  </a:lnTo>
                  <a:lnTo>
                    <a:pt x="335162" y="528428"/>
                  </a:lnTo>
                  <a:lnTo>
                    <a:pt x="321939" y="526393"/>
                  </a:lnTo>
                  <a:lnTo>
                    <a:pt x="304138" y="531479"/>
                  </a:lnTo>
                  <a:lnTo>
                    <a:pt x="291932" y="530462"/>
                  </a:lnTo>
                  <a:lnTo>
                    <a:pt x="284812" y="533514"/>
                  </a:lnTo>
                  <a:lnTo>
                    <a:pt x="286846" y="494861"/>
                  </a:lnTo>
                  <a:lnTo>
                    <a:pt x="277692" y="482655"/>
                  </a:lnTo>
                  <a:lnTo>
                    <a:pt x="275657" y="462311"/>
                  </a:lnTo>
                  <a:lnTo>
                    <a:pt x="280235" y="442476"/>
                  </a:lnTo>
                  <a:lnTo>
                    <a:pt x="274640" y="430270"/>
                  </a:lnTo>
                  <a:lnTo>
                    <a:pt x="274131" y="409417"/>
                  </a:lnTo>
                  <a:lnTo>
                    <a:pt x="239547" y="409926"/>
                  </a:lnTo>
                  <a:lnTo>
                    <a:pt x="242090" y="398228"/>
                  </a:lnTo>
                  <a:lnTo>
                    <a:pt x="227341" y="398228"/>
                  </a:lnTo>
                  <a:lnTo>
                    <a:pt x="225815" y="403823"/>
                  </a:lnTo>
                  <a:lnTo>
                    <a:pt x="208014" y="405348"/>
                  </a:lnTo>
                  <a:lnTo>
                    <a:pt x="200385" y="424166"/>
                  </a:lnTo>
                  <a:lnTo>
                    <a:pt x="195808" y="432304"/>
                  </a:lnTo>
                  <a:lnTo>
                    <a:pt x="180041" y="427727"/>
                  </a:lnTo>
                  <a:lnTo>
                    <a:pt x="170887" y="432304"/>
                  </a:lnTo>
                  <a:lnTo>
                    <a:pt x="151560" y="434847"/>
                  </a:lnTo>
                  <a:lnTo>
                    <a:pt x="140880" y="418063"/>
                  </a:lnTo>
                  <a:lnTo>
                    <a:pt x="134268" y="407383"/>
                  </a:lnTo>
                  <a:lnTo>
                    <a:pt x="126131" y="387548"/>
                  </a:lnTo>
                  <a:lnTo>
                    <a:pt x="119519" y="363644"/>
                  </a:lnTo>
                  <a:lnTo>
                    <a:pt x="34584" y="363135"/>
                  </a:lnTo>
                  <a:lnTo>
                    <a:pt x="24412" y="366695"/>
                  </a:lnTo>
                  <a:lnTo>
                    <a:pt x="15766" y="366187"/>
                  </a:lnTo>
                  <a:lnTo>
                    <a:pt x="4068" y="370764"/>
                  </a:lnTo>
                  <a:lnTo>
                    <a:pt x="0" y="360592"/>
                  </a:lnTo>
                  <a:lnTo>
                    <a:pt x="7120" y="357032"/>
                  </a:lnTo>
                  <a:lnTo>
                    <a:pt x="8137" y="342792"/>
                  </a:lnTo>
                  <a:lnTo>
                    <a:pt x="13223" y="334654"/>
                  </a:lnTo>
                  <a:lnTo>
                    <a:pt x="23395" y="327534"/>
                  </a:lnTo>
                  <a:lnTo>
                    <a:pt x="31024" y="331094"/>
                  </a:lnTo>
                  <a:lnTo>
                    <a:pt x="41196" y="318379"/>
                  </a:lnTo>
                  <a:lnTo>
                    <a:pt x="56962" y="318888"/>
                  </a:lnTo>
                  <a:lnTo>
                    <a:pt x="58488" y="328042"/>
                  </a:lnTo>
                  <a:lnTo>
                    <a:pt x="69169" y="333637"/>
                  </a:lnTo>
                  <a:lnTo>
                    <a:pt x="86461" y="313293"/>
                  </a:lnTo>
                  <a:lnTo>
                    <a:pt x="103244" y="297527"/>
                  </a:lnTo>
                  <a:lnTo>
                    <a:pt x="110364" y="286846"/>
                  </a:lnTo>
                  <a:lnTo>
                    <a:pt x="109856" y="259891"/>
                  </a:lnTo>
                  <a:lnTo>
                    <a:pt x="122571" y="228358"/>
                  </a:lnTo>
                  <a:lnTo>
                    <a:pt x="135794" y="211575"/>
                  </a:lnTo>
                  <a:lnTo>
                    <a:pt x="154612" y="195808"/>
                  </a:lnTo>
                  <a:lnTo>
                    <a:pt x="158172" y="185636"/>
                  </a:lnTo>
                  <a:lnTo>
                    <a:pt x="158681" y="173430"/>
                  </a:lnTo>
                  <a:lnTo>
                    <a:pt x="163258" y="162241"/>
                  </a:lnTo>
                  <a:lnTo>
                    <a:pt x="161732" y="143423"/>
                  </a:lnTo>
                  <a:lnTo>
                    <a:pt x="165293" y="114433"/>
                  </a:lnTo>
                  <a:lnTo>
                    <a:pt x="170887" y="94090"/>
                  </a:lnTo>
                  <a:lnTo>
                    <a:pt x="179533" y="76798"/>
                  </a:lnTo>
                  <a:lnTo>
                    <a:pt x="181059" y="56962"/>
                  </a:lnTo>
                  <a:lnTo>
                    <a:pt x="183602" y="34076"/>
                  </a:lnTo>
                  <a:lnTo>
                    <a:pt x="194791" y="17801"/>
                  </a:lnTo>
                  <a:lnTo>
                    <a:pt x="210048" y="7120"/>
                  </a:lnTo>
                  <a:lnTo>
                    <a:pt x="233953" y="18309"/>
                  </a:lnTo>
                  <a:lnTo>
                    <a:pt x="252262" y="30516"/>
                  </a:lnTo>
                  <a:lnTo>
                    <a:pt x="273114" y="33567"/>
                  </a:lnTo>
                  <a:lnTo>
                    <a:pt x="294984" y="40179"/>
                  </a:lnTo>
                  <a:lnTo>
                    <a:pt x="303121" y="20344"/>
                  </a:lnTo>
                  <a:lnTo>
                    <a:pt x="307190" y="17801"/>
                  </a:lnTo>
                  <a:lnTo>
                    <a:pt x="320413" y="20852"/>
                  </a:lnTo>
                  <a:lnTo>
                    <a:pt x="352454" y="4577"/>
                  </a:lnTo>
                  <a:lnTo>
                    <a:pt x="363644" y="11698"/>
                  </a:lnTo>
                  <a:lnTo>
                    <a:pt x="372798" y="10680"/>
                  </a:lnTo>
                  <a:lnTo>
                    <a:pt x="377376" y="2543"/>
                  </a:lnTo>
                  <a:lnTo>
                    <a:pt x="388056" y="0"/>
                  </a:lnTo>
                  <a:lnTo>
                    <a:pt x="409417" y="3560"/>
                  </a:lnTo>
                  <a:lnTo>
                    <a:pt x="428235" y="4069"/>
                  </a:lnTo>
                  <a:lnTo>
                    <a:pt x="437390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71">
              <a:extLst>
                <a:ext uri="{FF2B5EF4-FFF2-40B4-BE49-F238E27FC236}">
                  <a16:creationId xmlns:a16="http://schemas.microsoft.com/office/drawing/2014/main" id="{6882884C-3994-289F-8A61-F7405DC8F57A}"/>
                </a:ext>
              </a:extLst>
            </p:cNvPr>
            <p:cNvSpPr/>
            <p:nvPr/>
          </p:nvSpPr>
          <p:spPr>
            <a:xfrm>
              <a:off x="6346227" y="3680244"/>
              <a:ext cx="212083" cy="286337"/>
            </a:xfrm>
            <a:custGeom>
              <a:avLst/>
              <a:gdLst>
                <a:gd name="connsiteX0" fmla="*/ 212084 w 212083"/>
                <a:gd name="connsiteY0" fmla="*/ 7120 h 286337"/>
                <a:gd name="connsiteX1" fmla="*/ 210558 w 212083"/>
                <a:gd name="connsiteY1" fmla="*/ 26956 h 286337"/>
                <a:gd name="connsiteX2" fmla="*/ 201912 w 212083"/>
                <a:gd name="connsiteY2" fmla="*/ 44248 h 286337"/>
                <a:gd name="connsiteX3" fmla="*/ 196317 w 212083"/>
                <a:gd name="connsiteY3" fmla="*/ 64591 h 286337"/>
                <a:gd name="connsiteX4" fmla="*/ 192757 w 212083"/>
                <a:gd name="connsiteY4" fmla="*/ 93581 h 286337"/>
                <a:gd name="connsiteX5" fmla="*/ 194283 w 212083"/>
                <a:gd name="connsiteY5" fmla="*/ 112399 h 286337"/>
                <a:gd name="connsiteX6" fmla="*/ 189705 w 212083"/>
                <a:gd name="connsiteY6" fmla="*/ 123588 h 286337"/>
                <a:gd name="connsiteX7" fmla="*/ 189197 w 212083"/>
                <a:gd name="connsiteY7" fmla="*/ 135794 h 286337"/>
                <a:gd name="connsiteX8" fmla="*/ 185636 w 212083"/>
                <a:gd name="connsiteY8" fmla="*/ 145966 h 286337"/>
                <a:gd name="connsiteX9" fmla="*/ 166819 w 212083"/>
                <a:gd name="connsiteY9" fmla="*/ 161733 h 286337"/>
                <a:gd name="connsiteX10" fmla="*/ 153595 w 212083"/>
                <a:gd name="connsiteY10" fmla="*/ 178516 h 286337"/>
                <a:gd name="connsiteX11" fmla="*/ 140881 w 212083"/>
                <a:gd name="connsiteY11" fmla="*/ 210049 h 286337"/>
                <a:gd name="connsiteX12" fmla="*/ 141389 w 212083"/>
                <a:gd name="connsiteY12" fmla="*/ 237004 h 286337"/>
                <a:gd name="connsiteX13" fmla="*/ 134269 w 212083"/>
                <a:gd name="connsiteY13" fmla="*/ 247685 h 286337"/>
                <a:gd name="connsiteX14" fmla="*/ 117485 w 212083"/>
                <a:gd name="connsiteY14" fmla="*/ 263451 h 286337"/>
                <a:gd name="connsiteX15" fmla="*/ 100193 w 212083"/>
                <a:gd name="connsiteY15" fmla="*/ 283795 h 286337"/>
                <a:gd name="connsiteX16" fmla="*/ 89513 w 212083"/>
                <a:gd name="connsiteY16" fmla="*/ 278200 h 286337"/>
                <a:gd name="connsiteX17" fmla="*/ 87987 w 212083"/>
                <a:gd name="connsiteY17" fmla="*/ 269046 h 286337"/>
                <a:gd name="connsiteX18" fmla="*/ 72221 w 212083"/>
                <a:gd name="connsiteY18" fmla="*/ 268537 h 286337"/>
                <a:gd name="connsiteX19" fmla="*/ 62049 w 212083"/>
                <a:gd name="connsiteY19" fmla="*/ 281252 h 286337"/>
                <a:gd name="connsiteX20" fmla="*/ 54420 w 212083"/>
                <a:gd name="connsiteY20" fmla="*/ 277692 h 286337"/>
                <a:gd name="connsiteX21" fmla="*/ 43739 w 212083"/>
                <a:gd name="connsiteY21" fmla="*/ 266503 h 286337"/>
                <a:gd name="connsiteX22" fmla="*/ 35093 w 212083"/>
                <a:gd name="connsiteY22" fmla="*/ 272097 h 286337"/>
                <a:gd name="connsiteX23" fmla="*/ 23396 w 212083"/>
                <a:gd name="connsiteY23" fmla="*/ 286338 h 286337"/>
                <a:gd name="connsiteX24" fmla="*/ 0 w 212083"/>
                <a:gd name="connsiteY24" fmla="*/ 251754 h 286337"/>
                <a:gd name="connsiteX25" fmla="*/ 21870 w 212083"/>
                <a:gd name="connsiteY25" fmla="*/ 233444 h 286337"/>
                <a:gd name="connsiteX26" fmla="*/ 11189 w 212083"/>
                <a:gd name="connsiteY26" fmla="*/ 212083 h 286337"/>
                <a:gd name="connsiteX27" fmla="*/ 21361 w 212083"/>
                <a:gd name="connsiteY27" fmla="*/ 203946 h 286337"/>
                <a:gd name="connsiteX28" fmla="*/ 40687 w 212083"/>
                <a:gd name="connsiteY28" fmla="*/ 199877 h 286337"/>
                <a:gd name="connsiteX29" fmla="*/ 42722 w 212083"/>
                <a:gd name="connsiteY29" fmla="*/ 185128 h 286337"/>
                <a:gd name="connsiteX30" fmla="*/ 58488 w 212083"/>
                <a:gd name="connsiteY30" fmla="*/ 200894 h 286337"/>
                <a:gd name="connsiteX31" fmla="*/ 83918 w 212083"/>
                <a:gd name="connsiteY31" fmla="*/ 202420 h 286337"/>
                <a:gd name="connsiteX32" fmla="*/ 92564 w 212083"/>
                <a:gd name="connsiteY32" fmla="*/ 187162 h 286337"/>
                <a:gd name="connsiteX33" fmla="*/ 96124 w 212083"/>
                <a:gd name="connsiteY33" fmla="*/ 165293 h 286337"/>
                <a:gd name="connsiteX34" fmla="*/ 93073 w 212083"/>
                <a:gd name="connsiteY34" fmla="*/ 139863 h 286337"/>
                <a:gd name="connsiteX35" fmla="*/ 79341 w 212083"/>
                <a:gd name="connsiteY35" fmla="*/ 120537 h 286337"/>
                <a:gd name="connsiteX36" fmla="*/ 92056 w 212083"/>
                <a:gd name="connsiteY36" fmla="*/ 82392 h 286337"/>
                <a:gd name="connsiteX37" fmla="*/ 84935 w 212083"/>
                <a:gd name="connsiteY37" fmla="*/ 76289 h 286337"/>
                <a:gd name="connsiteX38" fmla="*/ 63574 w 212083"/>
                <a:gd name="connsiteY38" fmla="*/ 78832 h 286337"/>
                <a:gd name="connsiteX39" fmla="*/ 55437 w 212083"/>
                <a:gd name="connsiteY39" fmla="*/ 62048 h 286337"/>
                <a:gd name="connsiteX40" fmla="*/ 57471 w 212083"/>
                <a:gd name="connsiteY40" fmla="*/ 47808 h 286337"/>
                <a:gd name="connsiteX41" fmla="*/ 93581 w 212083"/>
                <a:gd name="connsiteY41" fmla="*/ 48825 h 286337"/>
                <a:gd name="connsiteX42" fmla="*/ 116976 w 212083"/>
                <a:gd name="connsiteY42" fmla="*/ 57471 h 286337"/>
                <a:gd name="connsiteX43" fmla="*/ 139863 w 212083"/>
                <a:gd name="connsiteY43" fmla="*/ 65100 h 286337"/>
                <a:gd name="connsiteX44" fmla="*/ 141898 w 212083"/>
                <a:gd name="connsiteY44" fmla="*/ 47808 h 286337"/>
                <a:gd name="connsiteX45" fmla="*/ 157155 w 212083"/>
                <a:gd name="connsiteY45" fmla="*/ 17292 h 286337"/>
                <a:gd name="connsiteX46" fmla="*/ 173939 w 212083"/>
                <a:gd name="connsiteY46" fmla="*/ 0 h 286337"/>
                <a:gd name="connsiteX47" fmla="*/ 193774 w 212083"/>
                <a:gd name="connsiteY47" fmla="*/ 5595 h 286337"/>
                <a:gd name="connsiteX48" fmla="*/ 212084 w 212083"/>
                <a:gd name="connsiteY48" fmla="*/ 7120 h 28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083" h="286337">
                  <a:moveTo>
                    <a:pt x="212084" y="7120"/>
                  </a:moveTo>
                  <a:lnTo>
                    <a:pt x="210558" y="26956"/>
                  </a:lnTo>
                  <a:lnTo>
                    <a:pt x="201912" y="44248"/>
                  </a:lnTo>
                  <a:lnTo>
                    <a:pt x="196317" y="64591"/>
                  </a:lnTo>
                  <a:lnTo>
                    <a:pt x="192757" y="93581"/>
                  </a:lnTo>
                  <a:lnTo>
                    <a:pt x="194283" y="112399"/>
                  </a:lnTo>
                  <a:lnTo>
                    <a:pt x="189705" y="123588"/>
                  </a:lnTo>
                  <a:lnTo>
                    <a:pt x="189197" y="135794"/>
                  </a:lnTo>
                  <a:lnTo>
                    <a:pt x="185636" y="145966"/>
                  </a:lnTo>
                  <a:lnTo>
                    <a:pt x="166819" y="161733"/>
                  </a:lnTo>
                  <a:lnTo>
                    <a:pt x="153595" y="178516"/>
                  </a:lnTo>
                  <a:lnTo>
                    <a:pt x="140881" y="210049"/>
                  </a:lnTo>
                  <a:lnTo>
                    <a:pt x="141389" y="237004"/>
                  </a:lnTo>
                  <a:lnTo>
                    <a:pt x="134269" y="247685"/>
                  </a:lnTo>
                  <a:lnTo>
                    <a:pt x="117485" y="263451"/>
                  </a:lnTo>
                  <a:lnTo>
                    <a:pt x="100193" y="283795"/>
                  </a:lnTo>
                  <a:lnTo>
                    <a:pt x="89513" y="278200"/>
                  </a:lnTo>
                  <a:lnTo>
                    <a:pt x="87987" y="269046"/>
                  </a:lnTo>
                  <a:lnTo>
                    <a:pt x="72221" y="268537"/>
                  </a:lnTo>
                  <a:lnTo>
                    <a:pt x="62049" y="281252"/>
                  </a:lnTo>
                  <a:lnTo>
                    <a:pt x="54420" y="277692"/>
                  </a:lnTo>
                  <a:lnTo>
                    <a:pt x="43739" y="266503"/>
                  </a:lnTo>
                  <a:lnTo>
                    <a:pt x="35093" y="272097"/>
                  </a:lnTo>
                  <a:lnTo>
                    <a:pt x="23396" y="286338"/>
                  </a:lnTo>
                  <a:lnTo>
                    <a:pt x="0" y="251754"/>
                  </a:lnTo>
                  <a:lnTo>
                    <a:pt x="21870" y="233444"/>
                  </a:lnTo>
                  <a:lnTo>
                    <a:pt x="11189" y="212083"/>
                  </a:lnTo>
                  <a:lnTo>
                    <a:pt x="21361" y="203946"/>
                  </a:lnTo>
                  <a:lnTo>
                    <a:pt x="40687" y="199877"/>
                  </a:lnTo>
                  <a:lnTo>
                    <a:pt x="42722" y="185128"/>
                  </a:lnTo>
                  <a:lnTo>
                    <a:pt x="58488" y="200894"/>
                  </a:lnTo>
                  <a:lnTo>
                    <a:pt x="83918" y="202420"/>
                  </a:lnTo>
                  <a:lnTo>
                    <a:pt x="92564" y="187162"/>
                  </a:lnTo>
                  <a:lnTo>
                    <a:pt x="96124" y="165293"/>
                  </a:lnTo>
                  <a:lnTo>
                    <a:pt x="93073" y="139863"/>
                  </a:lnTo>
                  <a:lnTo>
                    <a:pt x="79341" y="120537"/>
                  </a:lnTo>
                  <a:lnTo>
                    <a:pt x="92056" y="82392"/>
                  </a:lnTo>
                  <a:lnTo>
                    <a:pt x="84935" y="76289"/>
                  </a:lnTo>
                  <a:lnTo>
                    <a:pt x="63574" y="78832"/>
                  </a:lnTo>
                  <a:lnTo>
                    <a:pt x="55437" y="62048"/>
                  </a:lnTo>
                  <a:lnTo>
                    <a:pt x="57471" y="47808"/>
                  </a:lnTo>
                  <a:lnTo>
                    <a:pt x="93581" y="48825"/>
                  </a:lnTo>
                  <a:lnTo>
                    <a:pt x="116976" y="57471"/>
                  </a:lnTo>
                  <a:lnTo>
                    <a:pt x="139863" y="65100"/>
                  </a:lnTo>
                  <a:lnTo>
                    <a:pt x="141898" y="47808"/>
                  </a:lnTo>
                  <a:lnTo>
                    <a:pt x="157155" y="17292"/>
                  </a:lnTo>
                  <a:lnTo>
                    <a:pt x="173939" y="0"/>
                  </a:lnTo>
                  <a:lnTo>
                    <a:pt x="193774" y="5595"/>
                  </a:lnTo>
                  <a:lnTo>
                    <a:pt x="212084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72">
              <a:extLst>
                <a:ext uri="{FF2B5EF4-FFF2-40B4-BE49-F238E27FC236}">
                  <a16:creationId xmlns:a16="http://schemas.microsoft.com/office/drawing/2014/main" id="{8FA8BB23-4B03-7821-57D6-4D9E89EBF066}"/>
                </a:ext>
              </a:extLst>
            </p:cNvPr>
            <p:cNvSpPr/>
            <p:nvPr/>
          </p:nvSpPr>
          <p:spPr>
            <a:xfrm>
              <a:off x="3749352" y="3395941"/>
              <a:ext cx="348894" cy="546228"/>
            </a:xfrm>
            <a:custGeom>
              <a:avLst/>
              <a:gdLst>
                <a:gd name="connsiteX0" fmla="*/ 232936 w 348894"/>
                <a:gd name="connsiteY0" fmla="*/ 21361 h 546228"/>
                <a:gd name="connsiteX1" fmla="*/ 214118 w 348894"/>
                <a:gd name="connsiteY1" fmla="*/ 26955 h 546228"/>
                <a:gd name="connsiteX2" fmla="*/ 205980 w 348894"/>
                <a:gd name="connsiteY2" fmla="*/ 43230 h 546228"/>
                <a:gd name="connsiteX3" fmla="*/ 194283 w 348894"/>
                <a:gd name="connsiteY3" fmla="*/ 52385 h 546228"/>
                <a:gd name="connsiteX4" fmla="*/ 185128 w 348894"/>
                <a:gd name="connsiteY4" fmla="*/ 64591 h 546228"/>
                <a:gd name="connsiteX5" fmla="*/ 180550 w 348894"/>
                <a:gd name="connsiteY5" fmla="*/ 87986 h 546228"/>
                <a:gd name="connsiteX6" fmla="*/ 171396 w 348894"/>
                <a:gd name="connsiteY6" fmla="*/ 107313 h 546228"/>
                <a:gd name="connsiteX7" fmla="*/ 186145 w 348894"/>
                <a:gd name="connsiteY7" fmla="*/ 109347 h 546228"/>
                <a:gd name="connsiteX8" fmla="*/ 189197 w 348894"/>
                <a:gd name="connsiteY8" fmla="*/ 124097 h 546228"/>
                <a:gd name="connsiteX9" fmla="*/ 195300 w 348894"/>
                <a:gd name="connsiteY9" fmla="*/ 131726 h 546228"/>
                <a:gd name="connsiteX10" fmla="*/ 196825 w 348894"/>
                <a:gd name="connsiteY10" fmla="*/ 144440 h 546228"/>
                <a:gd name="connsiteX11" fmla="*/ 193265 w 348894"/>
                <a:gd name="connsiteY11" fmla="*/ 156647 h 546228"/>
                <a:gd name="connsiteX12" fmla="*/ 193774 w 348894"/>
                <a:gd name="connsiteY12" fmla="*/ 163767 h 546228"/>
                <a:gd name="connsiteX13" fmla="*/ 200894 w 348894"/>
                <a:gd name="connsiteY13" fmla="*/ 166310 h 546228"/>
                <a:gd name="connsiteX14" fmla="*/ 206997 w 348894"/>
                <a:gd name="connsiteY14" fmla="*/ 177499 h 546228"/>
                <a:gd name="connsiteX15" fmla="*/ 244125 w 348894"/>
                <a:gd name="connsiteY15" fmla="*/ 174447 h 546228"/>
                <a:gd name="connsiteX16" fmla="*/ 260908 w 348894"/>
                <a:gd name="connsiteY16" fmla="*/ 178516 h 546228"/>
                <a:gd name="connsiteX17" fmla="*/ 280235 w 348894"/>
                <a:gd name="connsiteY17" fmla="*/ 206997 h 546228"/>
                <a:gd name="connsiteX18" fmla="*/ 291932 w 348894"/>
                <a:gd name="connsiteY18" fmla="*/ 203437 h 546228"/>
                <a:gd name="connsiteX19" fmla="*/ 312785 w 348894"/>
                <a:gd name="connsiteY19" fmla="*/ 204963 h 546228"/>
                <a:gd name="connsiteX20" fmla="*/ 329060 w 348894"/>
                <a:gd name="connsiteY20" fmla="*/ 201403 h 546228"/>
                <a:gd name="connsiteX21" fmla="*/ 339231 w 348894"/>
                <a:gd name="connsiteY21" fmla="*/ 206997 h 546228"/>
                <a:gd name="connsiteX22" fmla="*/ 333128 w 348894"/>
                <a:gd name="connsiteY22" fmla="*/ 224289 h 546228"/>
                <a:gd name="connsiteX23" fmla="*/ 326517 w 348894"/>
                <a:gd name="connsiteY23" fmla="*/ 235478 h 546228"/>
                <a:gd name="connsiteX24" fmla="*/ 323465 w 348894"/>
                <a:gd name="connsiteY24" fmla="*/ 258874 h 546228"/>
                <a:gd name="connsiteX25" fmla="*/ 329060 w 348894"/>
                <a:gd name="connsiteY25" fmla="*/ 280743 h 546228"/>
                <a:gd name="connsiteX26" fmla="*/ 336689 w 348894"/>
                <a:gd name="connsiteY26" fmla="*/ 290407 h 546228"/>
                <a:gd name="connsiteX27" fmla="*/ 337706 w 348894"/>
                <a:gd name="connsiteY27" fmla="*/ 297527 h 546228"/>
                <a:gd name="connsiteX28" fmla="*/ 322956 w 348894"/>
                <a:gd name="connsiteY28" fmla="*/ 313802 h 546228"/>
                <a:gd name="connsiteX29" fmla="*/ 333128 w 348894"/>
                <a:gd name="connsiteY29" fmla="*/ 320922 h 546228"/>
                <a:gd name="connsiteX30" fmla="*/ 340757 w 348894"/>
                <a:gd name="connsiteY30" fmla="*/ 332620 h 546228"/>
                <a:gd name="connsiteX31" fmla="*/ 348895 w 348894"/>
                <a:gd name="connsiteY31" fmla="*/ 365170 h 546228"/>
                <a:gd name="connsiteX32" fmla="*/ 343300 w 348894"/>
                <a:gd name="connsiteY32" fmla="*/ 369238 h 546228"/>
                <a:gd name="connsiteX33" fmla="*/ 338214 w 348894"/>
                <a:gd name="connsiteY33" fmla="*/ 349912 h 546228"/>
                <a:gd name="connsiteX34" fmla="*/ 330077 w 348894"/>
                <a:gd name="connsiteY34" fmla="*/ 339231 h 546228"/>
                <a:gd name="connsiteX35" fmla="*/ 320413 w 348894"/>
                <a:gd name="connsiteY35" fmla="*/ 350929 h 546228"/>
                <a:gd name="connsiteX36" fmla="*/ 264468 w 348894"/>
                <a:gd name="connsiteY36" fmla="*/ 349912 h 546228"/>
                <a:gd name="connsiteX37" fmla="*/ 264468 w 348894"/>
                <a:gd name="connsiteY37" fmla="*/ 370255 h 546228"/>
                <a:gd name="connsiteX38" fmla="*/ 281252 w 348894"/>
                <a:gd name="connsiteY38" fmla="*/ 373816 h 546228"/>
                <a:gd name="connsiteX39" fmla="*/ 280235 w 348894"/>
                <a:gd name="connsiteY39" fmla="*/ 386531 h 546228"/>
                <a:gd name="connsiteX40" fmla="*/ 274640 w 348894"/>
                <a:gd name="connsiteY40" fmla="*/ 382970 h 546228"/>
                <a:gd name="connsiteX41" fmla="*/ 258365 w 348894"/>
                <a:gd name="connsiteY41" fmla="*/ 388056 h 546228"/>
                <a:gd name="connsiteX42" fmla="*/ 257857 w 348894"/>
                <a:gd name="connsiteY42" fmla="*/ 411960 h 546228"/>
                <a:gd name="connsiteX43" fmla="*/ 271080 w 348894"/>
                <a:gd name="connsiteY43" fmla="*/ 424166 h 546228"/>
                <a:gd name="connsiteX44" fmla="*/ 275657 w 348894"/>
                <a:gd name="connsiteY44" fmla="*/ 442476 h 546228"/>
                <a:gd name="connsiteX45" fmla="*/ 275149 w 348894"/>
                <a:gd name="connsiteY45" fmla="*/ 456716 h 546228"/>
                <a:gd name="connsiteX46" fmla="*/ 263960 w 348894"/>
                <a:gd name="connsiteY46" fmla="*/ 546229 h 546228"/>
                <a:gd name="connsiteX47" fmla="*/ 249210 w 348894"/>
                <a:gd name="connsiteY47" fmla="*/ 528937 h 546228"/>
                <a:gd name="connsiteX48" fmla="*/ 240565 w 348894"/>
                <a:gd name="connsiteY48" fmla="*/ 528428 h 546228"/>
                <a:gd name="connsiteX49" fmla="*/ 258365 w 348894"/>
                <a:gd name="connsiteY49" fmla="*/ 494861 h 546228"/>
                <a:gd name="connsiteX50" fmla="*/ 235987 w 348894"/>
                <a:gd name="connsiteY50" fmla="*/ 479603 h 546228"/>
                <a:gd name="connsiteX51" fmla="*/ 218695 w 348894"/>
                <a:gd name="connsiteY51" fmla="*/ 482655 h 546228"/>
                <a:gd name="connsiteX52" fmla="*/ 208015 w 348894"/>
                <a:gd name="connsiteY52" fmla="*/ 477060 h 546228"/>
                <a:gd name="connsiteX53" fmla="*/ 192248 w 348894"/>
                <a:gd name="connsiteY53" fmla="*/ 485706 h 546228"/>
                <a:gd name="connsiteX54" fmla="*/ 170887 w 348894"/>
                <a:gd name="connsiteY54" fmla="*/ 481129 h 546228"/>
                <a:gd name="connsiteX55" fmla="*/ 153087 w 348894"/>
                <a:gd name="connsiteY55" fmla="*/ 447053 h 546228"/>
                <a:gd name="connsiteX56" fmla="*/ 139863 w 348894"/>
                <a:gd name="connsiteY56" fmla="*/ 438916 h 546228"/>
                <a:gd name="connsiteX57" fmla="*/ 130708 w 348894"/>
                <a:gd name="connsiteY57" fmla="*/ 423149 h 546228"/>
                <a:gd name="connsiteX58" fmla="*/ 111382 w 348894"/>
                <a:gd name="connsiteY58" fmla="*/ 407891 h 546228"/>
                <a:gd name="connsiteX59" fmla="*/ 103753 w 348894"/>
                <a:gd name="connsiteY59" fmla="*/ 410943 h 546228"/>
                <a:gd name="connsiteX60" fmla="*/ 91547 w 348894"/>
                <a:gd name="connsiteY60" fmla="*/ 403314 h 546228"/>
                <a:gd name="connsiteX61" fmla="*/ 77306 w 348894"/>
                <a:gd name="connsiteY61" fmla="*/ 392634 h 546228"/>
                <a:gd name="connsiteX62" fmla="*/ 69169 w 348894"/>
                <a:gd name="connsiteY62" fmla="*/ 397720 h 546228"/>
                <a:gd name="connsiteX63" fmla="*/ 44756 w 348894"/>
                <a:gd name="connsiteY63" fmla="*/ 393142 h 546228"/>
                <a:gd name="connsiteX64" fmla="*/ 37636 w 348894"/>
                <a:gd name="connsiteY64" fmla="*/ 378902 h 546228"/>
                <a:gd name="connsiteX65" fmla="*/ 32042 w 348894"/>
                <a:gd name="connsiteY65" fmla="*/ 379410 h 546228"/>
                <a:gd name="connsiteX66" fmla="*/ 3560 w 348894"/>
                <a:gd name="connsiteY66" fmla="*/ 361101 h 546228"/>
                <a:gd name="connsiteX67" fmla="*/ 0 w 348894"/>
                <a:gd name="connsiteY67" fmla="*/ 350929 h 546228"/>
                <a:gd name="connsiteX68" fmla="*/ 10681 w 348894"/>
                <a:gd name="connsiteY68" fmla="*/ 348386 h 546228"/>
                <a:gd name="connsiteX69" fmla="*/ 9663 w 348894"/>
                <a:gd name="connsiteY69" fmla="*/ 332111 h 546228"/>
                <a:gd name="connsiteX70" fmla="*/ 16784 w 348894"/>
                <a:gd name="connsiteY70" fmla="*/ 319905 h 546228"/>
                <a:gd name="connsiteX71" fmla="*/ 31024 w 348894"/>
                <a:gd name="connsiteY71" fmla="*/ 317870 h 546228"/>
                <a:gd name="connsiteX72" fmla="*/ 43739 w 348894"/>
                <a:gd name="connsiteY72" fmla="*/ 297527 h 546228"/>
                <a:gd name="connsiteX73" fmla="*/ 54928 w 348894"/>
                <a:gd name="connsiteY73" fmla="*/ 280235 h 546228"/>
                <a:gd name="connsiteX74" fmla="*/ 44756 w 348894"/>
                <a:gd name="connsiteY74" fmla="*/ 272606 h 546228"/>
                <a:gd name="connsiteX75" fmla="*/ 50859 w 348894"/>
                <a:gd name="connsiteY75" fmla="*/ 253788 h 546228"/>
                <a:gd name="connsiteX76" fmla="*/ 45265 w 348894"/>
                <a:gd name="connsiteY76" fmla="*/ 223781 h 546228"/>
                <a:gd name="connsiteX77" fmla="*/ 51877 w 348894"/>
                <a:gd name="connsiteY77" fmla="*/ 215135 h 546228"/>
                <a:gd name="connsiteX78" fmla="*/ 48316 w 348894"/>
                <a:gd name="connsiteY78" fmla="*/ 187671 h 546228"/>
                <a:gd name="connsiteX79" fmla="*/ 37128 w 348894"/>
                <a:gd name="connsiteY79" fmla="*/ 169870 h 546228"/>
                <a:gd name="connsiteX80" fmla="*/ 41705 w 348894"/>
                <a:gd name="connsiteY80" fmla="*/ 154104 h 546228"/>
                <a:gd name="connsiteX81" fmla="*/ 50859 w 348894"/>
                <a:gd name="connsiteY81" fmla="*/ 156647 h 546228"/>
                <a:gd name="connsiteX82" fmla="*/ 56454 w 348894"/>
                <a:gd name="connsiteY82" fmla="*/ 146983 h 546228"/>
                <a:gd name="connsiteX83" fmla="*/ 50859 w 348894"/>
                <a:gd name="connsiteY83" fmla="*/ 127657 h 546228"/>
                <a:gd name="connsiteX84" fmla="*/ 54419 w 348894"/>
                <a:gd name="connsiteY84" fmla="*/ 123080 h 546228"/>
                <a:gd name="connsiteX85" fmla="*/ 69169 w 348894"/>
                <a:gd name="connsiteY85" fmla="*/ 124097 h 546228"/>
                <a:gd name="connsiteX86" fmla="*/ 92055 w 348894"/>
                <a:gd name="connsiteY86" fmla="*/ 101210 h 546228"/>
                <a:gd name="connsiteX87" fmla="*/ 104262 w 348894"/>
                <a:gd name="connsiteY87" fmla="*/ 97650 h 546228"/>
                <a:gd name="connsiteX88" fmla="*/ 104770 w 348894"/>
                <a:gd name="connsiteY88" fmla="*/ 86969 h 546228"/>
                <a:gd name="connsiteX89" fmla="*/ 111890 w 348894"/>
                <a:gd name="connsiteY89" fmla="*/ 58997 h 546228"/>
                <a:gd name="connsiteX90" fmla="*/ 129183 w 348894"/>
                <a:gd name="connsiteY90" fmla="*/ 44248 h 546228"/>
                <a:gd name="connsiteX91" fmla="*/ 146983 w 348894"/>
                <a:gd name="connsiteY91" fmla="*/ 43230 h 546228"/>
                <a:gd name="connsiteX92" fmla="*/ 150035 w 348894"/>
                <a:gd name="connsiteY92" fmla="*/ 36619 h 546228"/>
                <a:gd name="connsiteX93" fmla="*/ 172413 w 348894"/>
                <a:gd name="connsiteY93" fmla="*/ 39162 h 546228"/>
                <a:gd name="connsiteX94" fmla="*/ 195808 w 348894"/>
                <a:gd name="connsiteY94" fmla="*/ 22887 h 546228"/>
                <a:gd name="connsiteX95" fmla="*/ 207506 w 348894"/>
                <a:gd name="connsiteY95" fmla="*/ 15766 h 546228"/>
                <a:gd name="connsiteX96" fmla="*/ 222255 w 348894"/>
                <a:gd name="connsiteY96" fmla="*/ 0 h 546228"/>
                <a:gd name="connsiteX97" fmla="*/ 232427 w 348894"/>
                <a:gd name="connsiteY97" fmla="*/ 2034 h 546228"/>
                <a:gd name="connsiteX98" fmla="*/ 239039 w 348894"/>
                <a:gd name="connsiteY98" fmla="*/ 10680 h 546228"/>
                <a:gd name="connsiteX99" fmla="*/ 232936 w 348894"/>
                <a:gd name="connsiteY99" fmla="*/ 21361 h 54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48894" h="546228">
                  <a:moveTo>
                    <a:pt x="232936" y="21361"/>
                  </a:moveTo>
                  <a:lnTo>
                    <a:pt x="214118" y="26955"/>
                  </a:lnTo>
                  <a:lnTo>
                    <a:pt x="205980" y="43230"/>
                  </a:lnTo>
                  <a:lnTo>
                    <a:pt x="194283" y="52385"/>
                  </a:lnTo>
                  <a:lnTo>
                    <a:pt x="185128" y="64591"/>
                  </a:lnTo>
                  <a:lnTo>
                    <a:pt x="180550" y="87986"/>
                  </a:lnTo>
                  <a:lnTo>
                    <a:pt x="171396" y="107313"/>
                  </a:lnTo>
                  <a:lnTo>
                    <a:pt x="186145" y="109347"/>
                  </a:lnTo>
                  <a:lnTo>
                    <a:pt x="189197" y="124097"/>
                  </a:lnTo>
                  <a:lnTo>
                    <a:pt x="195300" y="131726"/>
                  </a:lnTo>
                  <a:lnTo>
                    <a:pt x="196825" y="144440"/>
                  </a:lnTo>
                  <a:lnTo>
                    <a:pt x="193265" y="156647"/>
                  </a:lnTo>
                  <a:lnTo>
                    <a:pt x="193774" y="163767"/>
                  </a:lnTo>
                  <a:lnTo>
                    <a:pt x="200894" y="166310"/>
                  </a:lnTo>
                  <a:lnTo>
                    <a:pt x="206997" y="177499"/>
                  </a:lnTo>
                  <a:lnTo>
                    <a:pt x="244125" y="174447"/>
                  </a:lnTo>
                  <a:lnTo>
                    <a:pt x="260908" y="178516"/>
                  </a:lnTo>
                  <a:lnTo>
                    <a:pt x="280235" y="206997"/>
                  </a:lnTo>
                  <a:lnTo>
                    <a:pt x="291932" y="203437"/>
                  </a:lnTo>
                  <a:lnTo>
                    <a:pt x="312785" y="204963"/>
                  </a:lnTo>
                  <a:lnTo>
                    <a:pt x="329060" y="201403"/>
                  </a:lnTo>
                  <a:lnTo>
                    <a:pt x="339231" y="206997"/>
                  </a:lnTo>
                  <a:lnTo>
                    <a:pt x="333128" y="224289"/>
                  </a:lnTo>
                  <a:lnTo>
                    <a:pt x="326517" y="235478"/>
                  </a:lnTo>
                  <a:lnTo>
                    <a:pt x="323465" y="258874"/>
                  </a:lnTo>
                  <a:lnTo>
                    <a:pt x="329060" y="280743"/>
                  </a:lnTo>
                  <a:lnTo>
                    <a:pt x="336689" y="290407"/>
                  </a:lnTo>
                  <a:lnTo>
                    <a:pt x="337706" y="297527"/>
                  </a:lnTo>
                  <a:lnTo>
                    <a:pt x="322956" y="313802"/>
                  </a:lnTo>
                  <a:lnTo>
                    <a:pt x="333128" y="320922"/>
                  </a:lnTo>
                  <a:lnTo>
                    <a:pt x="340757" y="332620"/>
                  </a:lnTo>
                  <a:lnTo>
                    <a:pt x="348895" y="365170"/>
                  </a:lnTo>
                  <a:lnTo>
                    <a:pt x="343300" y="369238"/>
                  </a:lnTo>
                  <a:lnTo>
                    <a:pt x="338214" y="349912"/>
                  </a:lnTo>
                  <a:lnTo>
                    <a:pt x="330077" y="339231"/>
                  </a:lnTo>
                  <a:lnTo>
                    <a:pt x="320413" y="350929"/>
                  </a:lnTo>
                  <a:lnTo>
                    <a:pt x="264468" y="349912"/>
                  </a:lnTo>
                  <a:lnTo>
                    <a:pt x="264468" y="370255"/>
                  </a:lnTo>
                  <a:lnTo>
                    <a:pt x="281252" y="373816"/>
                  </a:lnTo>
                  <a:lnTo>
                    <a:pt x="280235" y="386531"/>
                  </a:lnTo>
                  <a:lnTo>
                    <a:pt x="274640" y="382970"/>
                  </a:lnTo>
                  <a:lnTo>
                    <a:pt x="258365" y="388056"/>
                  </a:lnTo>
                  <a:lnTo>
                    <a:pt x="257857" y="411960"/>
                  </a:lnTo>
                  <a:lnTo>
                    <a:pt x="271080" y="424166"/>
                  </a:lnTo>
                  <a:lnTo>
                    <a:pt x="275657" y="442476"/>
                  </a:lnTo>
                  <a:lnTo>
                    <a:pt x="275149" y="456716"/>
                  </a:lnTo>
                  <a:lnTo>
                    <a:pt x="263960" y="546229"/>
                  </a:lnTo>
                  <a:lnTo>
                    <a:pt x="249210" y="528937"/>
                  </a:lnTo>
                  <a:lnTo>
                    <a:pt x="240565" y="528428"/>
                  </a:lnTo>
                  <a:lnTo>
                    <a:pt x="258365" y="494861"/>
                  </a:lnTo>
                  <a:lnTo>
                    <a:pt x="235987" y="479603"/>
                  </a:lnTo>
                  <a:lnTo>
                    <a:pt x="218695" y="482655"/>
                  </a:lnTo>
                  <a:lnTo>
                    <a:pt x="208015" y="477060"/>
                  </a:lnTo>
                  <a:lnTo>
                    <a:pt x="192248" y="485706"/>
                  </a:lnTo>
                  <a:lnTo>
                    <a:pt x="170887" y="481129"/>
                  </a:lnTo>
                  <a:lnTo>
                    <a:pt x="153087" y="447053"/>
                  </a:lnTo>
                  <a:lnTo>
                    <a:pt x="139863" y="438916"/>
                  </a:lnTo>
                  <a:lnTo>
                    <a:pt x="130708" y="423149"/>
                  </a:lnTo>
                  <a:lnTo>
                    <a:pt x="111382" y="407891"/>
                  </a:lnTo>
                  <a:lnTo>
                    <a:pt x="103753" y="410943"/>
                  </a:lnTo>
                  <a:lnTo>
                    <a:pt x="91547" y="403314"/>
                  </a:lnTo>
                  <a:lnTo>
                    <a:pt x="77306" y="392634"/>
                  </a:lnTo>
                  <a:lnTo>
                    <a:pt x="69169" y="397720"/>
                  </a:lnTo>
                  <a:lnTo>
                    <a:pt x="44756" y="393142"/>
                  </a:lnTo>
                  <a:lnTo>
                    <a:pt x="37636" y="378902"/>
                  </a:lnTo>
                  <a:lnTo>
                    <a:pt x="32042" y="379410"/>
                  </a:lnTo>
                  <a:lnTo>
                    <a:pt x="3560" y="361101"/>
                  </a:lnTo>
                  <a:lnTo>
                    <a:pt x="0" y="350929"/>
                  </a:lnTo>
                  <a:lnTo>
                    <a:pt x="10681" y="348386"/>
                  </a:lnTo>
                  <a:lnTo>
                    <a:pt x="9663" y="332111"/>
                  </a:lnTo>
                  <a:lnTo>
                    <a:pt x="16784" y="319905"/>
                  </a:lnTo>
                  <a:lnTo>
                    <a:pt x="31024" y="317870"/>
                  </a:lnTo>
                  <a:lnTo>
                    <a:pt x="43739" y="297527"/>
                  </a:lnTo>
                  <a:lnTo>
                    <a:pt x="54928" y="280235"/>
                  </a:lnTo>
                  <a:lnTo>
                    <a:pt x="44756" y="272606"/>
                  </a:lnTo>
                  <a:lnTo>
                    <a:pt x="50859" y="253788"/>
                  </a:lnTo>
                  <a:lnTo>
                    <a:pt x="45265" y="223781"/>
                  </a:lnTo>
                  <a:lnTo>
                    <a:pt x="51877" y="215135"/>
                  </a:lnTo>
                  <a:lnTo>
                    <a:pt x="48316" y="187671"/>
                  </a:lnTo>
                  <a:lnTo>
                    <a:pt x="37128" y="169870"/>
                  </a:lnTo>
                  <a:lnTo>
                    <a:pt x="41705" y="154104"/>
                  </a:lnTo>
                  <a:lnTo>
                    <a:pt x="50859" y="156647"/>
                  </a:lnTo>
                  <a:lnTo>
                    <a:pt x="56454" y="146983"/>
                  </a:lnTo>
                  <a:lnTo>
                    <a:pt x="50859" y="127657"/>
                  </a:lnTo>
                  <a:lnTo>
                    <a:pt x="54419" y="123080"/>
                  </a:lnTo>
                  <a:lnTo>
                    <a:pt x="69169" y="124097"/>
                  </a:lnTo>
                  <a:lnTo>
                    <a:pt x="92055" y="101210"/>
                  </a:lnTo>
                  <a:lnTo>
                    <a:pt x="104262" y="97650"/>
                  </a:lnTo>
                  <a:lnTo>
                    <a:pt x="104770" y="86969"/>
                  </a:lnTo>
                  <a:lnTo>
                    <a:pt x="111890" y="58997"/>
                  </a:lnTo>
                  <a:lnTo>
                    <a:pt x="129183" y="44248"/>
                  </a:lnTo>
                  <a:lnTo>
                    <a:pt x="146983" y="43230"/>
                  </a:lnTo>
                  <a:lnTo>
                    <a:pt x="150035" y="36619"/>
                  </a:lnTo>
                  <a:lnTo>
                    <a:pt x="172413" y="39162"/>
                  </a:lnTo>
                  <a:lnTo>
                    <a:pt x="195808" y="22887"/>
                  </a:lnTo>
                  <a:lnTo>
                    <a:pt x="207506" y="15766"/>
                  </a:lnTo>
                  <a:lnTo>
                    <a:pt x="222255" y="0"/>
                  </a:lnTo>
                  <a:lnTo>
                    <a:pt x="232427" y="2034"/>
                  </a:lnTo>
                  <a:lnTo>
                    <a:pt x="239039" y="10680"/>
                  </a:lnTo>
                  <a:lnTo>
                    <a:pt x="232936" y="2136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73">
              <a:extLst>
                <a:ext uri="{FF2B5EF4-FFF2-40B4-BE49-F238E27FC236}">
                  <a16:creationId xmlns:a16="http://schemas.microsoft.com/office/drawing/2014/main" id="{DFA8E23E-A865-A7A5-FB70-9AA8260B786C}"/>
                </a:ext>
              </a:extLst>
            </p:cNvPr>
            <p:cNvSpPr/>
            <p:nvPr/>
          </p:nvSpPr>
          <p:spPr>
            <a:xfrm>
              <a:off x="3561682" y="3435611"/>
              <a:ext cx="94598" cy="97649"/>
            </a:xfrm>
            <a:custGeom>
              <a:avLst/>
              <a:gdLst>
                <a:gd name="connsiteX0" fmla="*/ 65608 w 94598"/>
                <a:gd name="connsiteY0" fmla="*/ 9155 h 97649"/>
                <a:gd name="connsiteX1" fmla="*/ 71711 w 94598"/>
                <a:gd name="connsiteY1" fmla="*/ 26956 h 97649"/>
                <a:gd name="connsiteX2" fmla="*/ 81883 w 94598"/>
                <a:gd name="connsiteY2" fmla="*/ 40179 h 97649"/>
                <a:gd name="connsiteX3" fmla="*/ 94598 w 94598"/>
                <a:gd name="connsiteY3" fmla="*/ 53911 h 97649"/>
                <a:gd name="connsiteX4" fmla="*/ 83409 w 94598"/>
                <a:gd name="connsiteY4" fmla="*/ 56962 h 97649"/>
                <a:gd name="connsiteX5" fmla="*/ 82901 w 94598"/>
                <a:gd name="connsiteY5" fmla="*/ 70186 h 97649"/>
                <a:gd name="connsiteX6" fmla="*/ 88495 w 94598"/>
                <a:gd name="connsiteY6" fmla="*/ 74763 h 97649"/>
                <a:gd name="connsiteX7" fmla="*/ 83918 w 94598"/>
                <a:gd name="connsiteY7" fmla="*/ 78832 h 97649"/>
                <a:gd name="connsiteX8" fmla="*/ 84935 w 94598"/>
                <a:gd name="connsiteY8" fmla="*/ 84426 h 97649"/>
                <a:gd name="connsiteX9" fmla="*/ 81883 w 94598"/>
                <a:gd name="connsiteY9" fmla="*/ 91038 h 97649"/>
                <a:gd name="connsiteX10" fmla="*/ 80358 w 94598"/>
                <a:gd name="connsiteY10" fmla="*/ 97650 h 97649"/>
                <a:gd name="connsiteX11" fmla="*/ 65100 w 94598"/>
                <a:gd name="connsiteY11" fmla="*/ 90530 h 97649"/>
                <a:gd name="connsiteX12" fmla="*/ 59505 w 94598"/>
                <a:gd name="connsiteY12" fmla="*/ 83409 h 97649"/>
                <a:gd name="connsiteX13" fmla="*/ 63065 w 94598"/>
                <a:gd name="connsiteY13" fmla="*/ 77815 h 97649"/>
                <a:gd name="connsiteX14" fmla="*/ 62557 w 94598"/>
                <a:gd name="connsiteY14" fmla="*/ 70695 h 97649"/>
                <a:gd name="connsiteX15" fmla="*/ 54928 w 94598"/>
                <a:gd name="connsiteY15" fmla="*/ 63066 h 97649"/>
                <a:gd name="connsiteX16" fmla="*/ 43739 w 94598"/>
                <a:gd name="connsiteY16" fmla="*/ 56454 h 97649"/>
                <a:gd name="connsiteX17" fmla="*/ 34584 w 94598"/>
                <a:gd name="connsiteY17" fmla="*/ 52385 h 97649"/>
                <a:gd name="connsiteX18" fmla="*/ 33059 w 94598"/>
                <a:gd name="connsiteY18" fmla="*/ 42722 h 97649"/>
                <a:gd name="connsiteX19" fmla="*/ 25938 w 94598"/>
                <a:gd name="connsiteY19" fmla="*/ 37127 h 97649"/>
                <a:gd name="connsiteX20" fmla="*/ 26955 w 94598"/>
                <a:gd name="connsiteY20" fmla="*/ 46282 h 97649"/>
                <a:gd name="connsiteX21" fmla="*/ 20852 w 94598"/>
                <a:gd name="connsiteY21" fmla="*/ 54419 h 97649"/>
                <a:gd name="connsiteX22" fmla="*/ 14749 w 94598"/>
                <a:gd name="connsiteY22" fmla="*/ 45265 h 97649"/>
                <a:gd name="connsiteX23" fmla="*/ 6103 w 94598"/>
                <a:gd name="connsiteY23" fmla="*/ 41705 h 97649"/>
                <a:gd name="connsiteX24" fmla="*/ 2543 w 94598"/>
                <a:gd name="connsiteY24" fmla="*/ 35601 h 97649"/>
                <a:gd name="connsiteX25" fmla="*/ 3051 w 94598"/>
                <a:gd name="connsiteY25" fmla="*/ 25430 h 97649"/>
                <a:gd name="connsiteX26" fmla="*/ 7629 w 94598"/>
                <a:gd name="connsiteY26" fmla="*/ 15258 h 97649"/>
                <a:gd name="connsiteX27" fmla="*/ 0 w 94598"/>
                <a:gd name="connsiteY27" fmla="*/ 10680 h 97649"/>
                <a:gd name="connsiteX28" fmla="*/ 7120 w 94598"/>
                <a:gd name="connsiteY28" fmla="*/ 4069 h 97649"/>
                <a:gd name="connsiteX29" fmla="*/ 11698 w 94598"/>
                <a:gd name="connsiteY29" fmla="*/ 0 h 97649"/>
                <a:gd name="connsiteX30" fmla="*/ 30007 w 94598"/>
                <a:gd name="connsiteY30" fmla="*/ 8646 h 97649"/>
                <a:gd name="connsiteX31" fmla="*/ 36619 w 94598"/>
                <a:gd name="connsiteY31" fmla="*/ 4577 h 97649"/>
                <a:gd name="connsiteX32" fmla="*/ 45773 w 94598"/>
                <a:gd name="connsiteY32" fmla="*/ 7120 h 97649"/>
                <a:gd name="connsiteX33" fmla="*/ 49842 w 94598"/>
                <a:gd name="connsiteY33" fmla="*/ 13732 h 97649"/>
                <a:gd name="connsiteX34" fmla="*/ 58488 w 94598"/>
                <a:gd name="connsiteY34" fmla="*/ 16275 h 97649"/>
                <a:gd name="connsiteX35" fmla="*/ 65608 w 94598"/>
                <a:gd name="connsiteY35" fmla="*/ 9155 h 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4598" h="97649">
                  <a:moveTo>
                    <a:pt x="65608" y="9155"/>
                  </a:moveTo>
                  <a:lnTo>
                    <a:pt x="71711" y="26956"/>
                  </a:lnTo>
                  <a:lnTo>
                    <a:pt x="81883" y="40179"/>
                  </a:lnTo>
                  <a:lnTo>
                    <a:pt x="94598" y="53911"/>
                  </a:lnTo>
                  <a:lnTo>
                    <a:pt x="83409" y="56962"/>
                  </a:lnTo>
                  <a:lnTo>
                    <a:pt x="82901" y="70186"/>
                  </a:lnTo>
                  <a:lnTo>
                    <a:pt x="88495" y="74763"/>
                  </a:lnTo>
                  <a:lnTo>
                    <a:pt x="83918" y="78832"/>
                  </a:lnTo>
                  <a:lnTo>
                    <a:pt x="84935" y="84426"/>
                  </a:lnTo>
                  <a:lnTo>
                    <a:pt x="81883" y="91038"/>
                  </a:lnTo>
                  <a:lnTo>
                    <a:pt x="80358" y="97650"/>
                  </a:lnTo>
                  <a:lnTo>
                    <a:pt x="65100" y="90530"/>
                  </a:lnTo>
                  <a:lnTo>
                    <a:pt x="59505" y="83409"/>
                  </a:lnTo>
                  <a:lnTo>
                    <a:pt x="63065" y="77815"/>
                  </a:lnTo>
                  <a:lnTo>
                    <a:pt x="62557" y="70695"/>
                  </a:lnTo>
                  <a:lnTo>
                    <a:pt x="54928" y="63066"/>
                  </a:lnTo>
                  <a:lnTo>
                    <a:pt x="43739" y="56454"/>
                  </a:lnTo>
                  <a:lnTo>
                    <a:pt x="34584" y="52385"/>
                  </a:lnTo>
                  <a:lnTo>
                    <a:pt x="33059" y="42722"/>
                  </a:lnTo>
                  <a:lnTo>
                    <a:pt x="25938" y="37127"/>
                  </a:lnTo>
                  <a:lnTo>
                    <a:pt x="26955" y="46282"/>
                  </a:lnTo>
                  <a:lnTo>
                    <a:pt x="20852" y="54419"/>
                  </a:lnTo>
                  <a:lnTo>
                    <a:pt x="14749" y="45265"/>
                  </a:lnTo>
                  <a:lnTo>
                    <a:pt x="6103" y="41705"/>
                  </a:lnTo>
                  <a:lnTo>
                    <a:pt x="2543" y="35601"/>
                  </a:lnTo>
                  <a:lnTo>
                    <a:pt x="3051" y="25430"/>
                  </a:lnTo>
                  <a:lnTo>
                    <a:pt x="7629" y="15258"/>
                  </a:lnTo>
                  <a:lnTo>
                    <a:pt x="0" y="10680"/>
                  </a:lnTo>
                  <a:lnTo>
                    <a:pt x="7120" y="4069"/>
                  </a:lnTo>
                  <a:lnTo>
                    <a:pt x="11698" y="0"/>
                  </a:lnTo>
                  <a:lnTo>
                    <a:pt x="30007" y="8646"/>
                  </a:lnTo>
                  <a:lnTo>
                    <a:pt x="36619" y="4577"/>
                  </a:lnTo>
                  <a:lnTo>
                    <a:pt x="45773" y="7120"/>
                  </a:lnTo>
                  <a:lnTo>
                    <a:pt x="49842" y="13732"/>
                  </a:lnTo>
                  <a:lnTo>
                    <a:pt x="58488" y="16275"/>
                  </a:lnTo>
                  <a:lnTo>
                    <a:pt x="65608" y="915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4">
              <a:extLst>
                <a:ext uri="{FF2B5EF4-FFF2-40B4-BE49-F238E27FC236}">
                  <a16:creationId xmlns:a16="http://schemas.microsoft.com/office/drawing/2014/main" id="{99F04DDD-1F68-1A92-7CFE-FDB59633001A}"/>
                </a:ext>
              </a:extLst>
            </p:cNvPr>
            <p:cNvSpPr/>
            <p:nvPr/>
          </p:nvSpPr>
          <p:spPr>
            <a:xfrm>
              <a:off x="3627799" y="3044503"/>
              <a:ext cx="298544" cy="108838"/>
            </a:xfrm>
            <a:custGeom>
              <a:avLst/>
              <a:gdLst>
                <a:gd name="connsiteX0" fmla="*/ 153086 w 298544"/>
                <a:gd name="connsiteY0" fmla="*/ 14241 h 108838"/>
                <a:gd name="connsiteX1" fmla="*/ 162750 w 298544"/>
                <a:gd name="connsiteY1" fmla="*/ 25938 h 108838"/>
                <a:gd name="connsiteX2" fmla="*/ 189197 w 298544"/>
                <a:gd name="connsiteY2" fmla="*/ 22378 h 108838"/>
                <a:gd name="connsiteX3" fmla="*/ 198351 w 298544"/>
                <a:gd name="connsiteY3" fmla="*/ 30007 h 108838"/>
                <a:gd name="connsiteX4" fmla="*/ 219712 w 298544"/>
                <a:gd name="connsiteY4" fmla="*/ 50351 h 108838"/>
                <a:gd name="connsiteX5" fmla="*/ 235987 w 298544"/>
                <a:gd name="connsiteY5" fmla="*/ 65100 h 108838"/>
                <a:gd name="connsiteX6" fmla="*/ 245142 w 298544"/>
                <a:gd name="connsiteY6" fmla="*/ 64591 h 108838"/>
                <a:gd name="connsiteX7" fmla="*/ 261417 w 298544"/>
                <a:gd name="connsiteY7" fmla="*/ 71203 h 108838"/>
                <a:gd name="connsiteX8" fmla="*/ 258365 w 298544"/>
                <a:gd name="connsiteY8" fmla="*/ 80358 h 108838"/>
                <a:gd name="connsiteX9" fmla="*/ 278709 w 298544"/>
                <a:gd name="connsiteY9" fmla="*/ 81883 h 108838"/>
                <a:gd name="connsiteX10" fmla="*/ 298544 w 298544"/>
                <a:gd name="connsiteY10" fmla="*/ 95107 h 108838"/>
                <a:gd name="connsiteX11" fmla="*/ 294475 w 298544"/>
                <a:gd name="connsiteY11" fmla="*/ 102736 h 108838"/>
                <a:gd name="connsiteX12" fmla="*/ 275149 w 298544"/>
                <a:gd name="connsiteY12" fmla="*/ 106804 h 108838"/>
                <a:gd name="connsiteX13" fmla="*/ 255822 w 298544"/>
                <a:gd name="connsiteY13" fmla="*/ 108330 h 108838"/>
                <a:gd name="connsiteX14" fmla="*/ 237004 w 298544"/>
                <a:gd name="connsiteY14" fmla="*/ 105787 h 108838"/>
                <a:gd name="connsiteX15" fmla="*/ 195808 w 298544"/>
                <a:gd name="connsiteY15" fmla="*/ 108839 h 108838"/>
                <a:gd name="connsiteX16" fmla="*/ 217169 w 298544"/>
                <a:gd name="connsiteY16" fmla="*/ 91038 h 108838"/>
                <a:gd name="connsiteX17" fmla="*/ 206489 w 298544"/>
                <a:gd name="connsiteY17" fmla="*/ 82392 h 108838"/>
                <a:gd name="connsiteX18" fmla="*/ 188179 w 298544"/>
                <a:gd name="connsiteY18" fmla="*/ 80358 h 108838"/>
                <a:gd name="connsiteX19" fmla="*/ 179533 w 298544"/>
                <a:gd name="connsiteY19" fmla="*/ 70694 h 108838"/>
                <a:gd name="connsiteX20" fmla="*/ 175465 w 298544"/>
                <a:gd name="connsiteY20" fmla="*/ 52385 h 108838"/>
                <a:gd name="connsiteX21" fmla="*/ 159189 w 298544"/>
                <a:gd name="connsiteY21" fmla="*/ 53402 h 108838"/>
                <a:gd name="connsiteX22" fmla="*/ 133760 w 298544"/>
                <a:gd name="connsiteY22" fmla="*/ 44756 h 108838"/>
                <a:gd name="connsiteX23" fmla="*/ 126131 w 298544"/>
                <a:gd name="connsiteY23" fmla="*/ 37636 h 108838"/>
                <a:gd name="connsiteX24" fmla="*/ 90021 w 298544"/>
                <a:gd name="connsiteY24" fmla="*/ 32550 h 108838"/>
                <a:gd name="connsiteX25" fmla="*/ 80866 w 298544"/>
                <a:gd name="connsiteY25" fmla="*/ 26447 h 108838"/>
                <a:gd name="connsiteX26" fmla="*/ 92564 w 298544"/>
                <a:gd name="connsiteY26" fmla="*/ 18309 h 108838"/>
                <a:gd name="connsiteX27" fmla="*/ 65100 w 298544"/>
                <a:gd name="connsiteY27" fmla="*/ 16784 h 108838"/>
                <a:gd name="connsiteX28" fmla="*/ 42722 w 298544"/>
                <a:gd name="connsiteY28" fmla="*/ 33567 h 108838"/>
                <a:gd name="connsiteX29" fmla="*/ 31024 w 298544"/>
                <a:gd name="connsiteY29" fmla="*/ 34076 h 108838"/>
                <a:gd name="connsiteX30" fmla="*/ 25938 w 298544"/>
                <a:gd name="connsiteY30" fmla="*/ 42213 h 108838"/>
                <a:gd name="connsiteX31" fmla="*/ 11698 w 298544"/>
                <a:gd name="connsiteY31" fmla="*/ 45773 h 108838"/>
                <a:gd name="connsiteX32" fmla="*/ 0 w 298544"/>
                <a:gd name="connsiteY32" fmla="*/ 42213 h 108838"/>
                <a:gd name="connsiteX33" fmla="*/ 16275 w 298544"/>
                <a:gd name="connsiteY33" fmla="*/ 32550 h 108838"/>
                <a:gd name="connsiteX34" fmla="*/ 23904 w 298544"/>
                <a:gd name="connsiteY34" fmla="*/ 20344 h 108838"/>
                <a:gd name="connsiteX35" fmla="*/ 37636 w 298544"/>
                <a:gd name="connsiteY35" fmla="*/ 13223 h 108838"/>
                <a:gd name="connsiteX36" fmla="*/ 52893 w 298544"/>
                <a:gd name="connsiteY36" fmla="*/ 7120 h 108838"/>
                <a:gd name="connsiteX37" fmla="*/ 74763 w 298544"/>
                <a:gd name="connsiteY37" fmla="*/ 4069 h 108838"/>
                <a:gd name="connsiteX38" fmla="*/ 81883 w 298544"/>
                <a:gd name="connsiteY38" fmla="*/ 0 h 108838"/>
                <a:gd name="connsiteX39" fmla="*/ 105787 w 298544"/>
                <a:gd name="connsiteY39" fmla="*/ 2543 h 108838"/>
                <a:gd name="connsiteX40" fmla="*/ 128165 w 298544"/>
                <a:gd name="connsiteY40" fmla="*/ 3052 h 108838"/>
                <a:gd name="connsiteX41" fmla="*/ 153086 w 298544"/>
                <a:gd name="connsiteY41" fmla="*/ 14241 h 10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98544" h="108838">
                  <a:moveTo>
                    <a:pt x="153086" y="14241"/>
                  </a:moveTo>
                  <a:lnTo>
                    <a:pt x="162750" y="25938"/>
                  </a:lnTo>
                  <a:lnTo>
                    <a:pt x="189197" y="22378"/>
                  </a:lnTo>
                  <a:lnTo>
                    <a:pt x="198351" y="30007"/>
                  </a:lnTo>
                  <a:lnTo>
                    <a:pt x="219712" y="50351"/>
                  </a:lnTo>
                  <a:lnTo>
                    <a:pt x="235987" y="65100"/>
                  </a:lnTo>
                  <a:lnTo>
                    <a:pt x="245142" y="64591"/>
                  </a:lnTo>
                  <a:lnTo>
                    <a:pt x="261417" y="71203"/>
                  </a:lnTo>
                  <a:lnTo>
                    <a:pt x="258365" y="80358"/>
                  </a:lnTo>
                  <a:lnTo>
                    <a:pt x="278709" y="81883"/>
                  </a:lnTo>
                  <a:lnTo>
                    <a:pt x="298544" y="95107"/>
                  </a:lnTo>
                  <a:lnTo>
                    <a:pt x="294475" y="102736"/>
                  </a:lnTo>
                  <a:lnTo>
                    <a:pt x="275149" y="106804"/>
                  </a:lnTo>
                  <a:lnTo>
                    <a:pt x="255822" y="108330"/>
                  </a:lnTo>
                  <a:lnTo>
                    <a:pt x="237004" y="105787"/>
                  </a:lnTo>
                  <a:lnTo>
                    <a:pt x="195808" y="108839"/>
                  </a:lnTo>
                  <a:lnTo>
                    <a:pt x="217169" y="91038"/>
                  </a:lnTo>
                  <a:lnTo>
                    <a:pt x="206489" y="82392"/>
                  </a:lnTo>
                  <a:lnTo>
                    <a:pt x="188179" y="80358"/>
                  </a:lnTo>
                  <a:lnTo>
                    <a:pt x="179533" y="70694"/>
                  </a:lnTo>
                  <a:lnTo>
                    <a:pt x="175465" y="52385"/>
                  </a:lnTo>
                  <a:lnTo>
                    <a:pt x="159189" y="53402"/>
                  </a:lnTo>
                  <a:lnTo>
                    <a:pt x="133760" y="44756"/>
                  </a:lnTo>
                  <a:lnTo>
                    <a:pt x="126131" y="37636"/>
                  </a:lnTo>
                  <a:lnTo>
                    <a:pt x="90021" y="32550"/>
                  </a:lnTo>
                  <a:lnTo>
                    <a:pt x="80866" y="26447"/>
                  </a:lnTo>
                  <a:lnTo>
                    <a:pt x="92564" y="18309"/>
                  </a:lnTo>
                  <a:lnTo>
                    <a:pt x="65100" y="16784"/>
                  </a:lnTo>
                  <a:lnTo>
                    <a:pt x="42722" y="33567"/>
                  </a:lnTo>
                  <a:lnTo>
                    <a:pt x="31024" y="34076"/>
                  </a:lnTo>
                  <a:lnTo>
                    <a:pt x="25938" y="42213"/>
                  </a:lnTo>
                  <a:lnTo>
                    <a:pt x="11698" y="45773"/>
                  </a:lnTo>
                  <a:lnTo>
                    <a:pt x="0" y="42213"/>
                  </a:lnTo>
                  <a:lnTo>
                    <a:pt x="16275" y="32550"/>
                  </a:lnTo>
                  <a:lnTo>
                    <a:pt x="23904" y="20344"/>
                  </a:lnTo>
                  <a:lnTo>
                    <a:pt x="37636" y="13223"/>
                  </a:lnTo>
                  <a:lnTo>
                    <a:pt x="52893" y="7120"/>
                  </a:lnTo>
                  <a:lnTo>
                    <a:pt x="74763" y="4069"/>
                  </a:lnTo>
                  <a:lnTo>
                    <a:pt x="81883" y="0"/>
                  </a:lnTo>
                  <a:lnTo>
                    <a:pt x="105787" y="2543"/>
                  </a:lnTo>
                  <a:lnTo>
                    <a:pt x="128165" y="3052"/>
                  </a:lnTo>
                  <a:lnTo>
                    <a:pt x="153086" y="142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5">
              <a:extLst>
                <a:ext uri="{FF2B5EF4-FFF2-40B4-BE49-F238E27FC236}">
                  <a16:creationId xmlns:a16="http://schemas.microsoft.com/office/drawing/2014/main" id="{47D5722C-084B-69B6-10F5-5B58C135F40E}"/>
                </a:ext>
              </a:extLst>
            </p:cNvPr>
            <p:cNvSpPr/>
            <p:nvPr/>
          </p:nvSpPr>
          <p:spPr>
            <a:xfrm>
              <a:off x="6332495" y="2140225"/>
              <a:ext cx="167835" cy="81374"/>
            </a:xfrm>
            <a:custGeom>
              <a:avLst/>
              <a:gdLst>
                <a:gd name="connsiteX0" fmla="*/ 67134 w 167835"/>
                <a:gd name="connsiteY0" fmla="*/ 509 h 81374"/>
                <a:gd name="connsiteX1" fmla="*/ 79849 w 167835"/>
                <a:gd name="connsiteY1" fmla="*/ 10680 h 81374"/>
                <a:gd name="connsiteX2" fmla="*/ 98667 w 167835"/>
                <a:gd name="connsiteY2" fmla="*/ 13223 h 81374"/>
                <a:gd name="connsiteX3" fmla="*/ 97650 w 167835"/>
                <a:gd name="connsiteY3" fmla="*/ 21869 h 81374"/>
                <a:gd name="connsiteX4" fmla="*/ 111890 w 167835"/>
                <a:gd name="connsiteY4" fmla="*/ 28481 h 81374"/>
                <a:gd name="connsiteX5" fmla="*/ 114942 w 167835"/>
                <a:gd name="connsiteY5" fmla="*/ 20344 h 81374"/>
                <a:gd name="connsiteX6" fmla="*/ 132234 w 167835"/>
                <a:gd name="connsiteY6" fmla="*/ 23904 h 81374"/>
                <a:gd name="connsiteX7" fmla="*/ 135794 w 167835"/>
                <a:gd name="connsiteY7" fmla="*/ 34076 h 81374"/>
                <a:gd name="connsiteX8" fmla="*/ 154612 w 167835"/>
                <a:gd name="connsiteY8" fmla="*/ 35601 h 81374"/>
                <a:gd name="connsiteX9" fmla="*/ 167836 w 167835"/>
                <a:gd name="connsiteY9" fmla="*/ 51368 h 81374"/>
                <a:gd name="connsiteX10" fmla="*/ 160207 w 167835"/>
                <a:gd name="connsiteY10" fmla="*/ 51368 h 81374"/>
                <a:gd name="connsiteX11" fmla="*/ 156647 w 167835"/>
                <a:gd name="connsiteY11" fmla="*/ 56962 h 81374"/>
                <a:gd name="connsiteX12" fmla="*/ 151052 w 167835"/>
                <a:gd name="connsiteY12" fmla="*/ 58488 h 81374"/>
                <a:gd name="connsiteX13" fmla="*/ 150035 w 167835"/>
                <a:gd name="connsiteY13" fmla="*/ 65608 h 81374"/>
                <a:gd name="connsiteX14" fmla="*/ 145457 w 167835"/>
                <a:gd name="connsiteY14" fmla="*/ 67134 h 81374"/>
                <a:gd name="connsiteX15" fmla="*/ 144949 w 167835"/>
                <a:gd name="connsiteY15" fmla="*/ 70186 h 81374"/>
                <a:gd name="connsiteX16" fmla="*/ 136812 w 167835"/>
                <a:gd name="connsiteY16" fmla="*/ 73237 h 81374"/>
                <a:gd name="connsiteX17" fmla="*/ 125622 w 167835"/>
                <a:gd name="connsiteY17" fmla="*/ 72729 h 81374"/>
                <a:gd name="connsiteX18" fmla="*/ 122571 w 167835"/>
                <a:gd name="connsiteY18" fmla="*/ 79849 h 81374"/>
                <a:gd name="connsiteX19" fmla="*/ 110364 w 167835"/>
                <a:gd name="connsiteY19" fmla="*/ 73746 h 81374"/>
                <a:gd name="connsiteX20" fmla="*/ 98667 w 167835"/>
                <a:gd name="connsiteY20" fmla="*/ 75272 h 81374"/>
                <a:gd name="connsiteX21" fmla="*/ 78323 w 167835"/>
                <a:gd name="connsiteY21" fmla="*/ 65608 h 81374"/>
                <a:gd name="connsiteX22" fmla="*/ 69677 w 167835"/>
                <a:gd name="connsiteY22" fmla="*/ 68151 h 81374"/>
                <a:gd name="connsiteX23" fmla="*/ 56454 w 167835"/>
                <a:gd name="connsiteY23" fmla="*/ 81375 h 81374"/>
                <a:gd name="connsiteX24" fmla="*/ 37128 w 167835"/>
                <a:gd name="connsiteY24" fmla="*/ 70694 h 81374"/>
                <a:gd name="connsiteX25" fmla="*/ 21870 w 167835"/>
                <a:gd name="connsiteY25" fmla="*/ 57471 h 81374"/>
                <a:gd name="connsiteX26" fmla="*/ 8646 w 167835"/>
                <a:gd name="connsiteY26" fmla="*/ 49842 h 81374"/>
                <a:gd name="connsiteX27" fmla="*/ 5086 w 167835"/>
                <a:gd name="connsiteY27" fmla="*/ 36110 h 81374"/>
                <a:gd name="connsiteX28" fmla="*/ 0 w 167835"/>
                <a:gd name="connsiteY28" fmla="*/ 26955 h 81374"/>
                <a:gd name="connsiteX29" fmla="*/ 17292 w 167835"/>
                <a:gd name="connsiteY29" fmla="*/ 20344 h 81374"/>
                <a:gd name="connsiteX30" fmla="*/ 25938 w 167835"/>
                <a:gd name="connsiteY30" fmla="*/ 12206 h 81374"/>
                <a:gd name="connsiteX31" fmla="*/ 43739 w 167835"/>
                <a:gd name="connsiteY31" fmla="*/ 6103 h 81374"/>
                <a:gd name="connsiteX32" fmla="*/ 49333 w 167835"/>
                <a:gd name="connsiteY32" fmla="*/ 0 h 81374"/>
                <a:gd name="connsiteX33" fmla="*/ 55945 w 167835"/>
                <a:gd name="connsiteY33" fmla="*/ 3560 h 81374"/>
                <a:gd name="connsiteX34" fmla="*/ 67134 w 167835"/>
                <a:gd name="connsiteY34" fmla="*/ 509 h 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7835" h="81374">
                  <a:moveTo>
                    <a:pt x="67134" y="509"/>
                  </a:moveTo>
                  <a:lnTo>
                    <a:pt x="79849" y="10680"/>
                  </a:lnTo>
                  <a:lnTo>
                    <a:pt x="98667" y="13223"/>
                  </a:lnTo>
                  <a:lnTo>
                    <a:pt x="97650" y="21869"/>
                  </a:lnTo>
                  <a:lnTo>
                    <a:pt x="111890" y="28481"/>
                  </a:lnTo>
                  <a:lnTo>
                    <a:pt x="114942" y="20344"/>
                  </a:lnTo>
                  <a:lnTo>
                    <a:pt x="132234" y="23904"/>
                  </a:lnTo>
                  <a:lnTo>
                    <a:pt x="135794" y="34076"/>
                  </a:lnTo>
                  <a:lnTo>
                    <a:pt x="154612" y="35601"/>
                  </a:lnTo>
                  <a:lnTo>
                    <a:pt x="167836" y="51368"/>
                  </a:lnTo>
                  <a:lnTo>
                    <a:pt x="160207" y="51368"/>
                  </a:lnTo>
                  <a:lnTo>
                    <a:pt x="156647" y="56962"/>
                  </a:lnTo>
                  <a:lnTo>
                    <a:pt x="151052" y="58488"/>
                  </a:lnTo>
                  <a:lnTo>
                    <a:pt x="150035" y="65608"/>
                  </a:lnTo>
                  <a:lnTo>
                    <a:pt x="145457" y="67134"/>
                  </a:lnTo>
                  <a:lnTo>
                    <a:pt x="144949" y="70186"/>
                  </a:lnTo>
                  <a:lnTo>
                    <a:pt x="136812" y="73237"/>
                  </a:lnTo>
                  <a:lnTo>
                    <a:pt x="125622" y="72729"/>
                  </a:lnTo>
                  <a:lnTo>
                    <a:pt x="122571" y="79849"/>
                  </a:lnTo>
                  <a:lnTo>
                    <a:pt x="110364" y="73746"/>
                  </a:lnTo>
                  <a:lnTo>
                    <a:pt x="98667" y="75272"/>
                  </a:lnTo>
                  <a:lnTo>
                    <a:pt x="78323" y="65608"/>
                  </a:lnTo>
                  <a:lnTo>
                    <a:pt x="69677" y="68151"/>
                  </a:lnTo>
                  <a:lnTo>
                    <a:pt x="56454" y="81375"/>
                  </a:lnTo>
                  <a:lnTo>
                    <a:pt x="37128" y="70694"/>
                  </a:lnTo>
                  <a:lnTo>
                    <a:pt x="21870" y="57471"/>
                  </a:lnTo>
                  <a:lnTo>
                    <a:pt x="8646" y="49842"/>
                  </a:lnTo>
                  <a:lnTo>
                    <a:pt x="5086" y="36110"/>
                  </a:lnTo>
                  <a:lnTo>
                    <a:pt x="0" y="26955"/>
                  </a:lnTo>
                  <a:lnTo>
                    <a:pt x="17292" y="20344"/>
                  </a:lnTo>
                  <a:lnTo>
                    <a:pt x="25938" y="12206"/>
                  </a:lnTo>
                  <a:lnTo>
                    <a:pt x="43739" y="6103"/>
                  </a:lnTo>
                  <a:lnTo>
                    <a:pt x="49333" y="0"/>
                  </a:lnTo>
                  <a:lnTo>
                    <a:pt x="55945" y="3560"/>
                  </a:lnTo>
                  <a:lnTo>
                    <a:pt x="67134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6">
              <a:extLst>
                <a:ext uri="{FF2B5EF4-FFF2-40B4-BE49-F238E27FC236}">
                  <a16:creationId xmlns:a16="http://schemas.microsoft.com/office/drawing/2014/main" id="{E4C37367-1BA5-9878-FD36-18D3220FFED4}"/>
                </a:ext>
              </a:extLst>
            </p:cNvPr>
            <p:cNvSpPr/>
            <p:nvPr/>
          </p:nvSpPr>
          <p:spPr>
            <a:xfrm>
              <a:off x="6174323" y="2020198"/>
              <a:ext cx="225306" cy="241072"/>
            </a:xfrm>
            <a:custGeom>
              <a:avLst/>
              <a:gdLst>
                <a:gd name="connsiteX0" fmla="*/ 195808 w 225306"/>
                <a:gd name="connsiteY0" fmla="*/ 37636 h 241072"/>
                <a:gd name="connsiteX1" fmla="*/ 202929 w 225306"/>
                <a:gd name="connsiteY1" fmla="*/ 53402 h 241072"/>
                <a:gd name="connsiteX2" fmla="*/ 196825 w 225306"/>
                <a:gd name="connsiteY2" fmla="*/ 62048 h 241072"/>
                <a:gd name="connsiteX3" fmla="*/ 206489 w 225306"/>
                <a:gd name="connsiteY3" fmla="*/ 72729 h 241072"/>
                <a:gd name="connsiteX4" fmla="*/ 214117 w 225306"/>
                <a:gd name="connsiteY4" fmla="*/ 89512 h 241072"/>
                <a:gd name="connsiteX5" fmla="*/ 213101 w 225306"/>
                <a:gd name="connsiteY5" fmla="*/ 100701 h 241072"/>
                <a:gd name="connsiteX6" fmla="*/ 225306 w 225306"/>
                <a:gd name="connsiteY6" fmla="*/ 120536 h 241072"/>
                <a:gd name="connsiteX7" fmla="*/ 214117 w 225306"/>
                <a:gd name="connsiteY7" fmla="*/ 123588 h 241072"/>
                <a:gd name="connsiteX8" fmla="*/ 207505 w 225306"/>
                <a:gd name="connsiteY8" fmla="*/ 120028 h 241072"/>
                <a:gd name="connsiteX9" fmla="*/ 201911 w 225306"/>
                <a:gd name="connsiteY9" fmla="*/ 126131 h 241072"/>
                <a:gd name="connsiteX10" fmla="*/ 184110 w 225306"/>
                <a:gd name="connsiteY10" fmla="*/ 132234 h 241072"/>
                <a:gd name="connsiteX11" fmla="*/ 175465 w 225306"/>
                <a:gd name="connsiteY11" fmla="*/ 140372 h 241072"/>
                <a:gd name="connsiteX12" fmla="*/ 158172 w 225306"/>
                <a:gd name="connsiteY12" fmla="*/ 146983 h 241072"/>
                <a:gd name="connsiteX13" fmla="*/ 163258 w 225306"/>
                <a:gd name="connsiteY13" fmla="*/ 156138 h 241072"/>
                <a:gd name="connsiteX14" fmla="*/ 166818 w 225306"/>
                <a:gd name="connsiteY14" fmla="*/ 169870 h 241072"/>
                <a:gd name="connsiteX15" fmla="*/ 180042 w 225306"/>
                <a:gd name="connsiteY15" fmla="*/ 177499 h 241072"/>
                <a:gd name="connsiteX16" fmla="*/ 195300 w 225306"/>
                <a:gd name="connsiteY16" fmla="*/ 190722 h 241072"/>
                <a:gd name="connsiteX17" fmla="*/ 187162 w 225306"/>
                <a:gd name="connsiteY17" fmla="*/ 205471 h 241072"/>
                <a:gd name="connsiteX18" fmla="*/ 178516 w 225306"/>
                <a:gd name="connsiteY18" fmla="*/ 209540 h 241072"/>
                <a:gd name="connsiteX19" fmla="*/ 183602 w 225306"/>
                <a:gd name="connsiteY19" fmla="*/ 230393 h 241072"/>
                <a:gd name="connsiteX20" fmla="*/ 181567 w 225306"/>
                <a:gd name="connsiteY20" fmla="*/ 235987 h 241072"/>
                <a:gd name="connsiteX21" fmla="*/ 172922 w 225306"/>
                <a:gd name="connsiteY21" fmla="*/ 229375 h 241072"/>
                <a:gd name="connsiteX22" fmla="*/ 160715 w 225306"/>
                <a:gd name="connsiteY22" fmla="*/ 228358 h 241072"/>
                <a:gd name="connsiteX23" fmla="*/ 142914 w 225306"/>
                <a:gd name="connsiteY23" fmla="*/ 233953 h 241072"/>
                <a:gd name="connsiteX24" fmla="*/ 120536 w 225306"/>
                <a:gd name="connsiteY24" fmla="*/ 232427 h 241072"/>
                <a:gd name="connsiteX25" fmla="*/ 117485 w 225306"/>
                <a:gd name="connsiteY25" fmla="*/ 241073 h 241072"/>
                <a:gd name="connsiteX26" fmla="*/ 103753 w 225306"/>
                <a:gd name="connsiteY26" fmla="*/ 232427 h 241072"/>
                <a:gd name="connsiteX27" fmla="*/ 96633 w 225306"/>
                <a:gd name="connsiteY27" fmla="*/ 233953 h 241072"/>
                <a:gd name="connsiteX28" fmla="*/ 68660 w 225306"/>
                <a:gd name="connsiteY28" fmla="*/ 224289 h 241072"/>
                <a:gd name="connsiteX29" fmla="*/ 63574 w 225306"/>
                <a:gd name="connsiteY29" fmla="*/ 230901 h 241072"/>
                <a:gd name="connsiteX30" fmla="*/ 42213 w 225306"/>
                <a:gd name="connsiteY30" fmla="*/ 230901 h 241072"/>
                <a:gd name="connsiteX31" fmla="*/ 44247 w 225306"/>
                <a:gd name="connsiteY31" fmla="*/ 208014 h 241072"/>
                <a:gd name="connsiteX32" fmla="*/ 56454 w 225306"/>
                <a:gd name="connsiteY32" fmla="*/ 186654 h 241072"/>
                <a:gd name="connsiteX33" fmla="*/ 19835 w 225306"/>
                <a:gd name="connsiteY33" fmla="*/ 180550 h 241072"/>
                <a:gd name="connsiteX34" fmla="*/ 7629 w 225306"/>
                <a:gd name="connsiteY34" fmla="*/ 172413 h 241072"/>
                <a:gd name="connsiteX35" fmla="*/ 8646 w 225306"/>
                <a:gd name="connsiteY35" fmla="*/ 158681 h 241072"/>
                <a:gd name="connsiteX36" fmla="*/ 3560 w 225306"/>
                <a:gd name="connsiteY36" fmla="*/ 151561 h 241072"/>
                <a:gd name="connsiteX37" fmla="*/ 5594 w 225306"/>
                <a:gd name="connsiteY37" fmla="*/ 130200 h 241072"/>
                <a:gd name="connsiteX38" fmla="*/ 0 w 225306"/>
                <a:gd name="connsiteY38" fmla="*/ 97141 h 241072"/>
                <a:gd name="connsiteX39" fmla="*/ 14749 w 225306"/>
                <a:gd name="connsiteY39" fmla="*/ 97141 h 241072"/>
                <a:gd name="connsiteX40" fmla="*/ 20852 w 225306"/>
                <a:gd name="connsiteY40" fmla="*/ 85444 h 241072"/>
                <a:gd name="connsiteX41" fmla="*/ 25430 w 225306"/>
                <a:gd name="connsiteY41" fmla="*/ 56962 h 241072"/>
                <a:gd name="connsiteX42" fmla="*/ 20852 w 225306"/>
                <a:gd name="connsiteY42" fmla="*/ 46282 h 241072"/>
                <a:gd name="connsiteX43" fmla="*/ 24921 w 225306"/>
                <a:gd name="connsiteY43" fmla="*/ 39670 h 241072"/>
                <a:gd name="connsiteX44" fmla="*/ 45265 w 225306"/>
                <a:gd name="connsiteY44" fmla="*/ 38144 h 241072"/>
                <a:gd name="connsiteX45" fmla="*/ 50351 w 225306"/>
                <a:gd name="connsiteY45" fmla="*/ 44756 h 241072"/>
                <a:gd name="connsiteX46" fmla="*/ 66117 w 225306"/>
                <a:gd name="connsiteY46" fmla="*/ 29498 h 241072"/>
                <a:gd name="connsiteX47" fmla="*/ 59505 w 225306"/>
                <a:gd name="connsiteY47" fmla="*/ 17801 h 241072"/>
                <a:gd name="connsiteX48" fmla="*/ 57471 w 225306"/>
                <a:gd name="connsiteY48" fmla="*/ 509 h 241072"/>
                <a:gd name="connsiteX49" fmla="*/ 76289 w 225306"/>
                <a:gd name="connsiteY49" fmla="*/ 4577 h 241072"/>
                <a:gd name="connsiteX50" fmla="*/ 91038 w 225306"/>
                <a:gd name="connsiteY50" fmla="*/ 0 h 241072"/>
                <a:gd name="connsiteX51" fmla="*/ 92564 w 225306"/>
                <a:gd name="connsiteY51" fmla="*/ 11698 h 241072"/>
                <a:gd name="connsiteX52" fmla="*/ 117485 w 225306"/>
                <a:gd name="connsiteY52" fmla="*/ 18818 h 241072"/>
                <a:gd name="connsiteX53" fmla="*/ 117993 w 225306"/>
                <a:gd name="connsiteY53" fmla="*/ 30007 h 241072"/>
                <a:gd name="connsiteX54" fmla="*/ 141898 w 225306"/>
                <a:gd name="connsiteY54" fmla="*/ 23904 h 241072"/>
                <a:gd name="connsiteX55" fmla="*/ 155121 w 225306"/>
                <a:gd name="connsiteY55" fmla="*/ 15766 h 241072"/>
                <a:gd name="connsiteX56" fmla="*/ 183602 w 225306"/>
                <a:gd name="connsiteY56" fmla="*/ 27973 h 241072"/>
                <a:gd name="connsiteX57" fmla="*/ 195808 w 225306"/>
                <a:gd name="connsiteY57" fmla="*/ 37636 h 24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5306" h="241072">
                  <a:moveTo>
                    <a:pt x="195808" y="37636"/>
                  </a:moveTo>
                  <a:lnTo>
                    <a:pt x="202929" y="53402"/>
                  </a:lnTo>
                  <a:lnTo>
                    <a:pt x="196825" y="62048"/>
                  </a:lnTo>
                  <a:lnTo>
                    <a:pt x="206489" y="72729"/>
                  </a:lnTo>
                  <a:lnTo>
                    <a:pt x="214117" y="89512"/>
                  </a:lnTo>
                  <a:lnTo>
                    <a:pt x="213101" y="100701"/>
                  </a:lnTo>
                  <a:lnTo>
                    <a:pt x="225306" y="120536"/>
                  </a:lnTo>
                  <a:lnTo>
                    <a:pt x="214117" y="123588"/>
                  </a:lnTo>
                  <a:lnTo>
                    <a:pt x="207505" y="120028"/>
                  </a:lnTo>
                  <a:lnTo>
                    <a:pt x="201911" y="126131"/>
                  </a:lnTo>
                  <a:lnTo>
                    <a:pt x="184110" y="132234"/>
                  </a:lnTo>
                  <a:lnTo>
                    <a:pt x="175465" y="140372"/>
                  </a:lnTo>
                  <a:lnTo>
                    <a:pt x="158172" y="146983"/>
                  </a:lnTo>
                  <a:lnTo>
                    <a:pt x="163258" y="156138"/>
                  </a:lnTo>
                  <a:lnTo>
                    <a:pt x="166818" y="169870"/>
                  </a:lnTo>
                  <a:lnTo>
                    <a:pt x="180042" y="177499"/>
                  </a:lnTo>
                  <a:lnTo>
                    <a:pt x="195300" y="190722"/>
                  </a:lnTo>
                  <a:lnTo>
                    <a:pt x="187162" y="205471"/>
                  </a:lnTo>
                  <a:lnTo>
                    <a:pt x="178516" y="209540"/>
                  </a:lnTo>
                  <a:lnTo>
                    <a:pt x="183602" y="230393"/>
                  </a:lnTo>
                  <a:lnTo>
                    <a:pt x="181567" y="235987"/>
                  </a:lnTo>
                  <a:lnTo>
                    <a:pt x="172922" y="229375"/>
                  </a:lnTo>
                  <a:lnTo>
                    <a:pt x="160715" y="228358"/>
                  </a:lnTo>
                  <a:lnTo>
                    <a:pt x="142914" y="233953"/>
                  </a:lnTo>
                  <a:lnTo>
                    <a:pt x="120536" y="232427"/>
                  </a:lnTo>
                  <a:lnTo>
                    <a:pt x="117485" y="241073"/>
                  </a:lnTo>
                  <a:lnTo>
                    <a:pt x="103753" y="232427"/>
                  </a:lnTo>
                  <a:lnTo>
                    <a:pt x="96633" y="233953"/>
                  </a:lnTo>
                  <a:lnTo>
                    <a:pt x="68660" y="224289"/>
                  </a:lnTo>
                  <a:lnTo>
                    <a:pt x="63574" y="230901"/>
                  </a:lnTo>
                  <a:lnTo>
                    <a:pt x="42213" y="230901"/>
                  </a:lnTo>
                  <a:lnTo>
                    <a:pt x="44247" y="208014"/>
                  </a:lnTo>
                  <a:lnTo>
                    <a:pt x="56454" y="186654"/>
                  </a:lnTo>
                  <a:lnTo>
                    <a:pt x="19835" y="180550"/>
                  </a:lnTo>
                  <a:lnTo>
                    <a:pt x="7629" y="172413"/>
                  </a:lnTo>
                  <a:lnTo>
                    <a:pt x="8646" y="158681"/>
                  </a:lnTo>
                  <a:lnTo>
                    <a:pt x="3560" y="151561"/>
                  </a:lnTo>
                  <a:lnTo>
                    <a:pt x="5594" y="130200"/>
                  </a:lnTo>
                  <a:lnTo>
                    <a:pt x="0" y="97141"/>
                  </a:lnTo>
                  <a:lnTo>
                    <a:pt x="14749" y="97141"/>
                  </a:lnTo>
                  <a:lnTo>
                    <a:pt x="20852" y="85444"/>
                  </a:lnTo>
                  <a:lnTo>
                    <a:pt x="25430" y="56962"/>
                  </a:lnTo>
                  <a:lnTo>
                    <a:pt x="20852" y="46282"/>
                  </a:lnTo>
                  <a:lnTo>
                    <a:pt x="24921" y="39670"/>
                  </a:lnTo>
                  <a:lnTo>
                    <a:pt x="45265" y="38144"/>
                  </a:lnTo>
                  <a:lnTo>
                    <a:pt x="50351" y="44756"/>
                  </a:lnTo>
                  <a:lnTo>
                    <a:pt x="66117" y="29498"/>
                  </a:lnTo>
                  <a:lnTo>
                    <a:pt x="59505" y="17801"/>
                  </a:lnTo>
                  <a:lnTo>
                    <a:pt x="57471" y="509"/>
                  </a:lnTo>
                  <a:lnTo>
                    <a:pt x="76289" y="4577"/>
                  </a:lnTo>
                  <a:lnTo>
                    <a:pt x="91038" y="0"/>
                  </a:lnTo>
                  <a:lnTo>
                    <a:pt x="92564" y="11698"/>
                  </a:lnTo>
                  <a:lnTo>
                    <a:pt x="117485" y="18818"/>
                  </a:lnTo>
                  <a:lnTo>
                    <a:pt x="117993" y="30007"/>
                  </a:lnTo>
                  <a:lnTo>
                    <a:pt x="141898" y="23904"/>
                  </a:lnTo>
                  <a:lnTo>
                    <a:pt x="155121" y="15766"/>
                  </a:lnTo>
                  <a:lnTo>
                    <a:pt x="183602" y="27973"/>
                  </a:lnTo>
                  <a:lnTo>
                    <a:pt x="195808" y="3763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id="{8F3E9121-FB86-EF6D-79FD-2CDFCBA4B996}"/>
                </a:ext>
              </a:extLst>
            </p:cNvPr>
            <p:cNvSpPr/>
            <p:nvPr/>
          </p:nvSpPr>
          <p:spPr>
            <a:xfrm>
              <a:off x="7220498" y="3387295"/>
              <a:ext cx="46790" cy="57979"/>
            </a:xfrm>
            <a:custGeom>
              <a:avLst/>
              <a:gdLst>
                <a:gd name="connsiteX0" fmla="*/ 42722 w 46790"/>
                <a:gd name="connsiteY0" fmla="*/ 40179 h 57979"/>
                <a:gd name="connsiteX1" fmla="*/ 33059 w 46790"/>
                <a:gd name="connsiteY1" fmla="*/ 57980 h 57979"/>
                <a:gd name="connsiteX2" fmla="*/ 26447 w 46790"/>
                <a:gd name="connsiteY2" fmla="*/ 51877 h 57979"/>
                <a:gd name="connsiteX3" fmla="*/ 19835 w 46790"/>
                <a:gd name="connsiteY3" fmla="*/ 54419 h 57979"/>
                <a:gd name="connsiteX4" fmla="*/ 3561 w 46790"/>
                <a:gd name="connsiteY4" fmla="*/ 53911 h 57979"/>
                <a:gd name="connsiteX5" fmla="*/ 2543 w 46790"/>
                <a:gd name="connsiteY5" fmla="*/ 43739 h 57979"/>
                <a:gd name="connsiteX6" fmla="*/ 0 w 46790"/>
                <a:gd name="connsiteY6" fmla="*/ 34584 h 57979"/>
                <a:gd name="connsiteX7" fmla="*/ 9155 w 46790"/>
                <a:gd name="connsiteY7" fmla="*/ 19327 h 57979"/>
                <a:gd name="connsiteX8" fmla="*/ 18818 w 46790"/>
                <a:gd name="connsiteY8" fmla="*/ 5086 h 57979"/>
                <a:gd name="connsiteX9" fmla="*/ 31024 w 46790"/>
                <a:gd name="connsiteY9" fmla="*/ 8138 h 57979"/>
                <a:gd name="connsiteX10" fmla="*/ 39670 w 46790"/>
                <a:gd name="connsiteY10" fmla="*/ 0 h 57979"/>
                <a:gd name="connsiteX11" fmla="*/ 46791 w 46790"/>
                <a:gd name="connsiteY11" fmla="*/ 10172 h 57979"/>
                <a:gd name="connsiteX12" fmla="*/ 46282 w 46790"/>
                <a:gd name="connsiteY12" fmla="*/ 23395 h 57979"/>
                <a:gd name="connsiteX13" fmla="*/ 30516 w 46790"/>
                <a:gd name="connsiteY13" fmla="*/ 31533 h 57979"/>
                <a:gd name="connsiteX14" fmla="*/ 42722 w 46790"/>
                <a:gd name="connsiteY14" fmla="*/ 40179 h 5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790" h="57979">
                  <a:moveTo>
                    <a:pt x="42722" y="40179"/>
                  </a:moveTo>
                  <a:lnTo>
                    <a:pt x="33059" y="57980"/>
                  </a:lnTo>
                  <a:lnTo>
                    <a:pt x="26447" y="51877"/>
                  </a:lnTo>
                  <a:lnTo>
                    <a:pt x="19835" y="54419"/>
                  </a:lnTo>
                  <a:lnTo>
                    <a:pt x="3561" y="53911"/>
                  </a:lnTo>
                  <a:lnTo>
                    <a:pt x="2543" y="43739"/>
                  </a:lnTo>
                  <a:lnTo>
                    <a:pt x="0" y="34584"/>
                  </a:lnTo>
                  <a:lnTo>
                    <a:pt x="9155" y="19327"/>
                  </a:lnTo>
                  <a:lnTo>
                    <a:pt x="18818" y="5086"/>
                  </a:lnTo>
                  <a:lnTo>
                    <a:pt x="31024" y="8138"/>
                  </a:lnTo>
                  <a:lnTo>
                    <a:pt x="39670" y="0"/>
                  </a:lnTo>
                  <a:lnTo>
                    <a:pt x="46791" y="10172"/>
                  </a:lnTo>
                  <a:lnTo>
                    <a:pt x="46282" y="23395"/>
                  </a:lnTo>
                  <a:lnTo>
                    <a:pt x="30516" y="31533"/>
                  </a:lnTo>
                  <a:lnTo>
                    <a:pt x="42722" y="4017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8">
              <a:extLst>
                <a:ext uri="{FF2B5EF4-FFF2-40B4-BE49-F238E27FC236}">
                  <a16:creationId xmlns:a16="http://schemas.microsoft.com/office/drawing/2014/main" id="{67210B92-2A3E-F739-70DF-AFCF8A76C549}"/>
                </a:ext>
              </a:extLst>
            </p:cNvPr>
            <p:cNvSpPr/>
            <p:nvPr/>
          </p:nvSpPr>
          <p:spPr>
            <a:xfrm>
              <a:off x="6287230" y="1985105"/>
              <a:ext cx="43230" cy="40687"/>
            </a:xfrm>
            <a:custGeom>
              <a:avLst/>
              <a:gdLst>
                <a:gd name="connsiteX0" fmla="*/ 43230 w 43230"/>
                <a:gd name="connsiteY0" fmla="*/ 15766 h 40687"/>
                <a:gd name="connsiteX1" fmla="*/ 31024 w 43230"/>
                <a:gd name="connsiteY1" fmla="*/ 40687 h 40687"/>
                <a:gd name="connsiteX2" fmla="*/ 4577 w 43230"/>
                <a:gd name="connsiteY2" fmla="*/ 22887 h 40687"/>
                <a:gd name="connsiteX3" fmla="*/ 0 w 43230"/>
                <a:gd name="connsiteY3" fmla="*/ 10172 h 40687"/>
                <a:gd name="connsiteX4" fmla="*/ 34585 w 43230"/>
                <a:gd name="connsiteY4" fmla="*/ 0 h 40687"/>
                <a:gd name="connsiteX5" fmla="*/ 43230 w 43230"/>
                <a:gd name="connsiteY5" fmla="*/ 15766 h 4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30" h="40687">
                  <a:moveTo>
                    <a:pt x="43230" y="15766"/>
                  </a:moveTo>
                  <a:lnTo>
                    <a:pt x="31024" y="40687"/>
                  </a:lnTo>
                  <a:lnTo>
                    <a:pt x="4577" y="22887"/>
                  </a:lnTo>
                  <a:lnTo>
                    <a:pt x="0" y="10172"/>
                  </a:lnTo>
                  <a:lnTo>
                    <a:pt x="34585" y="0"/>
                  </a:lnTo>
                  <a:lnTo>
                    <a:pt x="43230" y="1576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9">
              <a:extLst>
                <a:ext uri="{FF2B5EF4-FFF2-40B4-BE49-F238E27FC236}">
                  <a16:creationId xmlns:a16="http://schemas.microsoft.com/office/drawing/2014/main" id="{9073C525-BBDC-CBD9-A0F6-C0ED26EA995F}"/>
                </a:ext>
              </a:extLst>
            </p:cNvPr>
            <p:cNvSpPr/>
            <p:nvPr/>
          </p:nvSpPr>
          <p:spPr>
            <a:xfrm>
              <a:off x="6219079" y="1935771"/>
              <a:ext cx="67134" cy="89003"/>
            </a:xfrm>
            <a:custGeom>
              <a:avLst/>
              <a:gdLst>
                <a:gd name="connsiteX0" fmla="*/ 46282 w 67134"/>
                <a:gd name="connsiteY0" fmla="*/ 84426 h 89003"/>
                <a:gd name="connsiteX1" fmla="*/ 31533 w 67134"/>
                <a:gd name="connsiteY1" fmla="*/ 89004 h 89003"/>
                <a:gd name="connsiteX2" fmla="*/ 12715 w 67134"/>
                <a:gd name="connsiteY2" fmla="*/ 84935 h 89003"/>
                <a:gd name="connsiteX3" fmla="*/ 2034 w 67134"/>
                <a:gd name="connsiteY3" fmla="*/ 67643 h 89003"/>
                <a:gd name="connsiteX4" fmla="*/ 0 w 67134"/>
                <a:gd name="connsiteY4" fmla="*/ 36619 h 89003"/>
                <a:gd name="connsiteX5" fmla="*/ 3052 w 67134"/>
                <a:gd name="connsiteY5" fmla="*/ 27973 h 89003"/>
                <a:gd name="connsiteX6" fmla="*/ 9663 w 67134"/>
                <a:gd name="connsiteY6" fmla="*/ 18818 h 89003"/>
                <a:gd name="connsiteX7" fmla="*/ 30007 w 67134"/>
                <a:gd name="connsiteY7" fmla="*/ 17292 h 89003"/>
                <a:gd name="connsiteX8" fmla="*/ 38144 w 67134"/>
                <a:gd name="connsiteY8" fmla="*/ 8646 h 89003"/>
                <a:gd name="connsiteX9" fmla="*/ 56454 w 67134"/>
                <a:gd name="connsiteY9" fmla="*/ 0 h 89003"/>
                <a:gd name="connsiteX10" fmla="*/ 56454 w 67134"/>
                <a:gd name="connsiteY10" fmla="*/ 15766 h 89003"/>
                <a:gd name="connsiteX11" fmla="*/ 50351 w 67134"/>
                <a:gd name="connsiteY11" fmla="*/ 25938 h 89003"/>
                <a:gd name="connsiteX12" fmla="*/ 53911 w 67134"/>
                <a:gd name="connsiteY12" fmla="*/ 34076 h 89003"/>
                <a:gd name="connsiteX13" fmla="*/ 67135 w 67134"/>
                <a:gd name="connsiteY13" fmla="*/ 38653 h 89003"/>
                <a:gd name="connsiteX14" fmla="*/ 62049 w 67134"/>
                <a:gd name="connsiteY14" fmla="*/ 50351 h 89003"/>
                <a:gd name="connsiteX15" fmla="*/ 54928 w 67134"/>
                <a:gd name="connsiteY15" fmla="*/ 47299 h 89003"/>
                <a:gd name="connsiteX16" fmla="*/ 39162 w 67134"/>
                <a:gd name="connsiteY16" fmla="*/ 69169 h 89003"/>
                <a:gd name="connsiteX17" fmla="*/ 46282 w 67134"/>
                <a:gd name="connsiteY17" fmla="*/ 84426 h 8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134" h="89003">
                  <a:moveTo>
                    <a:pt x="46282" y="84426"/>
                  </a:moveTo>
                  <a:lnTo>
                    <a:pt x="31533" y="89004"/>
                  </a:lnTo>
                  <a:lnTo>
                    <a:pt x="12715" y="84935"/>
                  </a:lnTo>
                  <a:lnTo>
                    <a:pt x="2034" y="67643"/>
                  </a:lnTo>
                  <a:lnTo>
                    <a:pt x="0" y="36619"/>
                  </a:lnTo>
                  <a:lnTo>
                    <a:pt x="3052" y="27973"/>
                  </a:lnTo>
                  <a:lnTo>
                    <a:pt x="9663" y="18818"/>
                  </a:lnTo>
                  <a:lnTo>
                    <a:pt x="30007" y="17292"/>
                  </a:lnTo>
                  <a:lnTo>
                    <a:pt x="38144" y="8646"/>
                  </a:lnTo>
                  <a:lnTo>
                    <a:pt x="56454" y="0"/>
                  </a:lnTo>
                  <a:lnTo>
                    <a:pt x="56454" y="15766"/>
                  </a:lnTo>
                  <a:lnTo>
                    <a:pt x="50351" y="25938"/>
                  </a:lnTo>
                  <a:lnTo>
                    <a:pt x="53911" y="34076"/>
                  </a:lnTo>
                  <a:lnTo>
                    <a:pt x="67135" y="38653"/>
                  </a:lnTo>
                  <a:lnTo>
                    <a:pt x="62049" y="50351"/>
                  </a:lnTo>
                  <a:lnTo>
                    <a:pt x="54928" y="47299"/>
                  </a:lnTo>
                  <a:lnTo>
                    <a:pt x="39162" y="69169"/>
                  </a:lnTo>
                  <a:lnTo>
                    <a:pt x="46282" y="844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80">
              <a:extLst>
                <a:ext uri="{FF2B5EF4-FFF2-40B4-BE49-F238E27FC236}">
                  <a16:creationId xmlns:a16="http://schemas.microsoft.com/office/drawing/2014/main" id="{6CBD618E-6325-FB25-F2E3-7674E14EB182}"/>
                </a:ext>
              </a:extLst>
            </p:cNvPr>
            <p:cNvSpPr/>
            <p:nvPr/>
          </p:nvSpPr>
          <p:spPr>
            <a:xfrm>
              <a:off x="3983814" y="3152834"/>
              <a:ext cx="103244" cy="74254"/>
            </a:xfrm>
            <a:custGeom>
              <a:avLst/>
              <a:gdLst>
                <a:gd name="connsiteX0" fmla="*/ 5086 w 103244"/>
                <a:gd name="connsiteY0" fmla="*/ 60014 h 74254"/>
                <a:gd name="connsiteX1" fmla="*/ 6612 w 103244"/>
                <a:gd name="connsiteY1" fmla="*/ 50859 h 74254"/>
                <a:gd name="connsiteX2" fmla="*/ 0 w 103244"/>
                <a:gd name="connsiteY2" fmla="*/ 41196 h 74254"/>
                <a:gd name="connsiteX3" fmla="*/ 7629 w 103244"/>
                <a:gd name="connsiteY3" fmla="*/ 35601 h 74254"/>
                <a:gd name="connsiteX4" fmla="*/ 11189 w 103244"/>
                <a:gd name="connsiteY4" fmla="*/ 22887 h 74254"/>
                <a:gd name="connsiteX5" fmla="*/ 10680 w 103244"/>
                <a:gd name="connsiteY5" fmla="*/ 5594 h 74254"/>
                <a:gd name="connsiteX6" fmla="*/ 14749 w 103244"/>
                <a:gd name="connsiteY6" fmla="*/ 0 h 74254"/>
                <a:gd name="connsiteX7" fmla="*/ 36619 w 103244"/>
                <a:gd name="connsiteY7" fmla="*/ 0 h 74254"/>
                <a:gd name="connsiteX8" fmla="*/ 52893 w 103244"/>
                <a:gd name="connsiteY8" fmla="*/ 8137 h 74254"/>
                <a:gd name="connsiteX9" fmla="*/ 60522 w 103244"/>
                <a:gd name="connsiteY9" fmla="*/ 7629 h 74254"/>
                <a:gd name="connsiteX10" fmla="*/ 64083 w 103244"/>
                <a:gd name="connsiteY10" fmla="*/ 19326 h 74254"/>
                <a:gd name="connsiteX11" fmla="*/ 79849 w 103244"/>
                <a:gd name="connsiteY11" fmla="*/ 18309 h 74254"/>
                <a:gd name="connsiteX12" fmla="*/ 77815 w 103244"/>
                <a:gd name="connsiteY12" fmla="*/ 27973 h 74254"/>
                <a:gd name="connsiteX13" fmla="*/ 90529 w 103244"/>
                <a:gd name="connsiteY13" fmla="*/ 29498 h 74254"/>
                <a:gd name="connsiteX14" fmla="*/ 103244 w 103244"/>
                <a:gd name="connsiteY14" fmla="*/ 41196 h 74254"/>
                <a:gd name="connsiteX15" fmla="*/ 91547 w 103244"/>
                <a:gd name="connsiteY15" fmla="*/ 54419 h 74254"/>
                <a:gd name="connsiteX16" fmla="*/ 78323 w 103244"/>
                <a:gd name="connsiteY16" fmla="*/ 47299 h 74254"/>
                <a:gd name="connsiteX17" fmla="*/ 65100 w 103244"/>
                <a:gd name="connsiteY17" fmla="*/ 48825 h 74254"/>
                <a:gd name="connsiteX18" fmla="*/ 55945 w 103244"/>
                <a:gd name="connsiteY18" fmla="*/ 47299 h 74254"/>
                <a:gd name="connsiteX19" fmla="*/ 50351 w 103244"/>
                <a:gd name="connsiteY19" fmla="*/ 53402 h 74254"/>
                <a:gd name="connsiteX20" fmla="*/ 39162 w 103244"/>
                <a:gd name="connsiteY20" fmla="*/ 55437 h 74254"/>
                <a:gd name="connsiteX21" fmla="*/ 35601 w 103244"/>
                <a:gd name="connsiteY21" fmla="*/ 47299 h 74254"/>
                <a:gd name="connsiteX22" fmla="*/ 25938 w 103244"/>
                <a:gd name="connsiteY22" fmla="*/ 51876 h 74254"/>
                <a:gd name="connsiteX23" fmla="*/ 12206 w 103244"/>
                <a:gd name="connsiteY23" fmla="*/ 74254 h 74254"/>
                <a:gd name="connsiteX24" fmla="*/ 5594 w 103244"/>
                <a:gd name="connsiteY24" fmla="*/ 69168 h 74254"/>
                <a:gd name="connsiteX25" fmla="*/ 5086 w 103244"/>
                <a:gd name="connsiteY25" fmla="*/ 60014 h 7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3244" h="74254">
                  <a:moveTo>
                    <a:pt x="5086" y="60014"/>
                  </a:moveTo>
                  <a:lnTo>
                    <a:pt x="6612" y="50859"/>
                  </a:lnTo>
                  <a:lnTo>
                    <a:pt x="0" y="41196"/>
                  </a:lnTo>
                  <a:lnTo>
                    <a:pt x="7629" y="35601"/>
                  </a:lnTo>
                  <a:lnTo>
                    <a:pt x="11189" y="22887"/>
                  </a:lnTo>
                  <a:lnTo>
                    <a:pt x="10680" y="5594"/>
                  </a:lnTo>
                  <a:lnTo>
                    <a:pt x="14749" y="0"/>
                  </a:lnTo>
                  <a:lnTo>
                    <a:pt x="36619" y="0"/>
                  </a:lnTo>
                  <a:lnTo>
                    <a:pt x="52893" y="8137"/>
                  </a:lnTo>
                  <a:lnTo>
                    <a:pt x="60522" y="7629"/>
                  </a:lnTo>
                  <a:lnTo>
                    <a:pt x="64083" y="19326"/>
                  </a:lnTo>
                  <a:lnTo>
                    <a:pt x="79849" y="18309"/>
                  </a:lnTo>
                  <a:lnTo>
                    <a:pt x="77815" y="27973"/>
                  </a:lnTo>
                  <a:lnTo>
                    <a:pt x="90529" y="29498"/>
                  </a:lnTo>
                  <a:lnTo>
                    <a:pt x="103244" y="41196"/>
                  </a:lnTo>
                  <a:lnTo>
                    <a:pt x="91547" y="54419"/>
                  </a:lnTo>
                  <a:lnTo>
                    <a:pt x="78323" y="47299"/>
                  </a:lnTo>
                  <a:lnTo>
                    <a:pt x="65100" y="48825"/>
                  </a:lnTo>
                  <a:lnTo>
                    <a:pt x="55945" y="47299"/>
                  </a:lnTo>
                  <a:lnTo>
                    <a:pt x="50351" y="53402"/>
                  </a:lnTo>
                  <a:lnTo>
                    <a:pt x="39162" y="55437"/>
                  </a:lnTo>
                  <a:lnTo>
                    <a:pt x="35601" y="47299"/>
                  </a:lnTo>
                  <a:lnTo>
                    <a:pt x="25938" y="51876"/>
                  </a:lnTo>
                  <a:lnTo>
                    <a:pt x="12206" y="74254"/>
                  </a:lnTo>
                  <a:lnTo>
                    <a:pt x="5594" y="69168"/>
                  </a:lnTo>
                  <a:lnTo>
                    <a:pt x="5086" y="6001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81">
              <a:extLst>
                <a:ext uri="{FF2B5EF4-FFF2-40B4-BE49-F238E27FC236}">
                  <a16:creationId xmlns:a16="http://schemas.microsoft.com/office/drawing/2014/main" id="{28F07146-115D-3C89-66F8-9AC772499E02}"/>
                </a:ext>
              </a:extLst>
            </p:cNvPr>
            <p:cNvSpPr/>
            <p:nvPr/>
          </p:nvSpPr>
          <p:spPr>
            <a:xfrm>
              <a:off x="5784232" y="2589821"/>
              <a:ext cx="580304" cy="589967"/>
            </a:xfrm>
            <a:custGeom>
              <a:avLst/>
              <a:gdLst>
                <a:gd name="connsiteX0" fmla="*/ 469431 w 580304"/>
                <a:gd name="connsiteY0" fmla="*/ 5595 h 589967"/>
                <a:gd name="connsiteX1" fmla="*/ 464345 w 580304"/>
                <a:gd name="connsiteY1" fmla="*/ 22378 h 589967"/>
                <a:gd name="connsiteX2" fmla="*/ 469431 w 580304"/>
                <a:gd name="connsiteY2" fmla="*/ 53402 h 589967"/>
                <a:gd name="connsiteX3" fmla="*/ 463837 w 580304"/>
                <a:gd name="connsiteY3" fmla="*/ 80358 h 589967"/>
                <a:gd name="connsiteX4" fmla="*/ 447561 w 580304"/>
                <a:gd name="connsiteY4" fmla="*/ 98667 h 589967"/>
                <a:gd name="connsiteX5" fmla="*/ 450613 w 580304"/>
                <a:gd name="connsiteY5" fmla="*/ 123080 h 589967"/>
                <a:gd name="connsiteX6" fmla="*/ 473500 w 580304"/>
                <a:gd name="connsiteY6" fmla="*/ 142915 h 589967"/>
                <a:gd name="connsiteX7" fmla="*/ 474009 w 580304"/>
                <a:gd name="connsiteY7" fmla="*/ 150543 h 589967"/>
                <a:gd name="connsiteX8" fmla="*/ 491301 w 580304"/>
                <a:gd name="connsiteY8" fmla="*/ 163767 h 589967"/>
                <a:gd name="connsiteX9" fmla="*/ 504524 w 580304"/>
                <a:gd name="connsiteY9" fmla="*/ 222255 h 589967"/>
                <a:gd name="connsiteX10" fmla="*/ 514188 w 580304"/>
                <a:gd name="connsiteY10" fmla="*/ 251245 h 589967"/>
                <a:gd name="connsiteX11" fmla="*/ 516221 w 580304"/>
                <a:gd name="connsiteY11" fmla="*/ 266503 h 589967"/>
                <a:gd name="connsiteX12" fmla="*/ 512153 w 580304"/>
                <a:gd name="connsiteY12" fmla="*/ 292949 h 589967"/>
                <a:gd name="connsiteX13" fmla="*/ 514188 w 580304"/>
                <a:gd name="connsiteY13" fmla="*/ 308207 h 589967"/>
                <a:gd name="connsiteX14" fmla="*/ 511135 w 580304"/>
                <a:gd name="connsiteY14" fmla="*/ 326008 h 589967"/>
                <a:gd name="connsiteX15" fmla="*/ 514188 w 580304"/>
                <a:gd name="connsiteY15" fmla="*/ 346352 h 589967"/>
                <a:gd name="connsiteX16" fmla="*/ 502998 w 580304"/>
                <a:gd name="connsiteY16" fmla="*/ 360084 h 589967"/>
                <a:gd name="connsiteX17" fmla="*/ 520290 w 580304"/>
                <a:gd name="connsiteY17" fmla="*/ 383988 h 589967"/>
                <a:gd name="connsiteX18" fmla="*/ 521307 w 580304"/>
                <a:gd name="connsiteY18" fmla="*/ 397720 h 589967"/>
                <a:gd name="connsiteX19" fmla="*/ 531988 w 580304"/>
                <a:gd name="connsiteY19" fmla="*/ 416029 h 589967"/>
                <a:gd name="connsiteX20" fmla="*/ 544703 w 580304"/>
                <a:gd name="connsiteY20" fmla="*/ 409926 h 589967"/>
                <a:gd name="connsiteX21" fmla="*/ 567590 w 580304"/>
                <a:gd name="connsiteY21" fmla="*/ 425184 h 589967"/>
                <a:gd name="connsiteX22" fmla="*/ 580305 w 580304"/>
                <a:gd name="connsiteY22" fmla="*/ 445527 h 589967"/>
                <a:gd name="connsiteX23" fmla="*/ 484689 w 580304"/>
                <a:gd name="connsiteY23" fmla="*/ 508084 h 589967"/>
                <a:gd name="connsiteX24" fmla="*/ 403314 w 580304"/>
                <a:gd name="connsiteY24" fmla="*/ 572167 h 589967"/>
                <a:gd name="connsiteX25" fmla="*/ 363644 w 580304"/>
                <a:gd name="connsiteY25" fmla="*/ 586407 h 589967"/>
                <a:gd name="connsiteX26" fmla="*/ 332111 w 580304"/>
                <a:gd name="connsiteY26" fmla="*/ 589968 h 589967"/>
                <a:gd name="connsiteX27" fmla="*/ 331603 w 580304"/>
                <a:gd name="connsiteY27" fmla="*/ 569115 h 589967"/>
                <a:gd name="connsiteX28" fmla="*/ 318379 w 580304"/>
                <a:gd name="connsiteY28" fmla="*/ 563521 h 589967"/>
                <a:gd name="connsiteX29" fmla="*/ 300578 w 580304"/>
                <a:gd name="connsiteY29" fmla="*/ 554366 h 589967"/>
                <a:gd name="connsiteX30" fmla="*/ 293967 w 580304"/>
                <a:gd name="connsiteY30" fmla="*/ 539108 h 589967"/>
                <a:gd name="connsiteX31" fmla="*/ 198860 w 580304"/>
                <a:gd name="connsiteY31" fmla="*/ 467905 h 589967"/>
                <a:gd name="connsiteX32" fmla="*/ 104262 w 580304"/>
                <a:gd name="connsiteY32" fmla="*/ 396702 h 589967"/>
                <a:gd name="connsiteX33" fmla="*/ 0 w 580304"/>
                <a:gd name="connsiteY33" fmla="*/ 317362 h 589967"/>
                <a:gd name="connsiteX34" fmla="*/ 508 w 580304"/>
                <a:gd name="connsiteY34" fmla="*/ 311259 h 589967"/>
                <a:gd name="connsiteX35" fmla="*/ 1017 w 580304"/>
                <a:gd name="connsiteY35" fmla="*/ 309224 h 589967"/>
                <a:gd name="connsiteX36" fmla="*/ 1526 w 580304"/>
                <a:gd name="connsiteY36" fmla="*/ 270571 h 589967"/>
                <a:gd name="connsiteX37" fmla="*/ 46791 w 580304"/>
                <a:gd name="connsiteY37" fmla="*/ 246159 h 589967"/>
                <a:gd name="connsiteX38" fmla="*/ 74254 w 580304"/>
                <a:gd name="connsiteY38" fmla="*/ 241073 h 589967"/>
                <a:gd name="connsiteX39" fmla="*/ 97141 w 580304"/>
                <a:gd name="connsiteY39" fmla="*/ 232427 h 589967"/>
                <a:gd name="connsiteX40" fmla="*/ 107822 w 580304"/>
                <a:gd name="connsiteY40" fmla="*/ 216152 h 589967"/>
                <a:gd name="connsiteX41" fmla="*/ 140371 w 580304"/>
                <a:gd name="connsiteY41" fmla="*/ 203437 h 589967"/>
                <a:gd name="connsiteX42" fmla="*/ 141897 w 580304"/>
                <a:gd name="connsiteY42" fmla="*/ 179025 h 589967"/>
                <a:gd name="connsiteX43" fmla="*/ 157664 w 580304"/>
                <a:gd name="connsiteY43" fmla="*/ 175973 h 589967"/>
                <a:gd name="connsiteX44" fmla="*/ 170379 w 580304"/>
                <a:gd name="connsiteY44" fmla="*/ 164275 h 589967"/>
                <a:gd name="connsiteX45" fmla="*/ 206489 w 580304"/>
                <a:gd name="connsiteY45" fmla="*/ 158681 h 589967"/>
                <a:gd name="connsiteX46" fmla="*/ 211574 w 580304"/>
                <a:gd name="connsiteY46" fmla="*/ 145966 h 589967"/>
                <a:gd name="connsiteX47" fmla="*/ 204454 w 580304"/>
                <a:gd name="connsiteY47" fmla="*/ 138846 h 589967"/>
                <a:gd name="connsiteX48" fmla="*/ 194791 w 580304"/>
                <a:gd name="connsiteY48" fmla="*/ 104262 h 589967"/>
                <a:gd name="connsiteX49" fmla="*/ 193265 w 580304"/>
                <a:gd name="connsiteY49" fmla="*/ 84426 h 589967"/>
                <a:gd name="connsiteX50" fmla="*/ 183602 w 580304"/>
                <a:gd name="connsiteY50" fmla="*/ 63574 h 589967"/>
                <a:gd name="connsiteX51" fmla="*/ 209540 w 580304"/>
                <a:gd name="connsiteY51" fmla="*/ 45773 h 589967"/>
                <a:gd name="connsiteX52" fmla="*/ 239039 w 580304"/>
                <a:gd name="connsiteY52" fmla="*/ 40179 h 589967"/>
                <a:gd name="connsiteX53" fmla="*/ 255822 w 580304"/>
                <a:gd name="connsiteY53" fmla="*/ 26955 h 589967"/>
                <a:gd name="connsiteX54" fmla="*/ 281760 w 580304"/>
                <a:gd name="connsiteY54" fmla="*/ 16784 h 589967"/>
                <a:gd name="connsiteX55" fmla="*/ 327534 w 580304"/>
                <a:gd name="connsiteY55" fmla="*/ 11189 h 589967"/>
                <a:gd name="connsiteX56" fmla="*/ 372290 w 580304"/>
                <a:gd name="connsiteY56" fmla="*/ 8646 h 589967"/>
                <a:gd name="connsiteX57" fmla="*/ 386022 w 580304"/>
                <a:gd name="connsiteY57" fmla="*/ 13223 h 589967"/>
                <a:gd name="connsiteX58" fmla="*/ 410943 w 580304"/>
                <a:gd name="connsiteY58" fmla="*/ 509 h 589967"/>
                <a:gd name="connsiteX59" fmla="*/ 439932 w 580304"/>
                <a:gd name="connsiteY59" fmla="*/ 0 h 589967"/>
                <a:gd name="connsiteX60" fmla="*/ 451122 w 580304"/>
                <a:gd name="connsiteY60" fmla="*/ 7629 h 589967"/>
                <a:gd name="connsiteX61" fmla="*/ 469431 w 580304"/>
                <a:gd name="connsiteY61" fmla="*/ 5595 h 58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0304" h="589967">
                  <a:moveTo>
                    <a:pt x="469431" y="5595"/>
                  </a:moveTo>
                  <a:lnTo>
                    <a:pt x="464345" y="22378"/>
                  </a:lnTo>
                  <a:lnTo>
                    <a:pt x="469431" y="53402"/>
                  </a:lnTo>
                  <a:lnTo>
                    <a:pt x="463837" y="80358"/>
                  </a:lnTo>
                  <a:lnTo>
                    <a:pt x="447561" y="98667"/>
                  </a:lnTo>
                  <a:lnTo>
                    <a:pt x="450613" y="123080"/>
                  </a:lnTo>
                  <a:lnTo>
                    <a:pt x="473500" y="142915"/>
                  </a:lnTo>
                  <a:lnTo>
                    <a:pt x="474009" y="150543"/>
                  </a:lnTo>
                  <a:lnTo>
                    <a:pt x="491301" y="163767"/>
                  </a:lnTo>
                  <a:lnTo>
                    <a:pt x="504524" y="222255"/>
                  </a:lnTo>
                  <a:lnTo>
                    <a:pt x="514188" y="251245"/>
                  </a:lnTo>
                  <a:lnTo>
                    <a:pt x="516221" y="266503"/>
                  </a:lnTo>
                  <a:lnTo>
                    <a:pt x="512153" y="292949"/>
                  </a:lnTo>
                  <a:lnTo>
                    <a:pt x="514188" y="308207"/>
                  </a:lnTo>
                  <a:lnTo>
                    <a:pt x="511135" y="326008"/>
                  </a:lnTo>
                  <a:lnTo>
                    <a:pt x="514188" y="346352"/>
                  </a:lnTo>
                  <a:lnTo>
                    <a:pt x="502998" y="360084"/>
                  </a:lnTo>
                  <a:lnTo>
                    <a:pt x="520290" y="383988"/>
                  </a:lnTo>
                  <a:lnTo>
                    <a:pt x="521307" y="397720"/>
                  </a:lnTo>
                  <a:lnTo>
                    <a:pt x="531988" y="416029"/>
                  </a:lnTo>
                  <a:lnTo>
                    <a:pt x="544703" y="409926"/>
                  </a:lnTo>
                  <a:lnTo>
                    <a:pt x="567590" y="425184"/>
                  </a:lnTo>
                  <a:lnTo>
                    <a:pt x="580305" y="445527"/>
                  </a:lnTo>
                  <a:lnTo>
                    <a:pt x="484689" y="508084"/>
                  </a:lnTo>
                  <a:lnTo>
                    <a:pt x="403314" y="572167"/>
                  </a:lnTo>
                  <a:lnTo>
                    <a:pt x="363644" y="586407"/>
                  </a:lnTo>
                  <a:lnTo>
                    <a:pt x="332111" y="589968"/>
                  </a:lnTo>
                  <a:lnTo>
                    <a:pt x="331603" y="569115"/>
                  </a:lnTo>
                  <a:lnTo>
                    <a:pt x="318379" y="563521"/>
                  </a:lnTo>
                  <a:lnTo>
                    <a:pt x="300578" y="554366"/>
                  </a:lnTo>
                  <a:lnTo>
                    <a:pt x="293967" y="539108"/>
                  </a:lnTo>
                  <a:lnTo>
                    <a:pt x="198860" y="467905"/>
                  </a:lnTo>
                  <a:lnTo>
                    <a:pt x="104262" y="396702"/>
                  </a:lnTo>
                  <a:lnTo>
                    <a:pt x="0" y="317362"/>
                  </a:lnTo>
                  <a:lnTo>
                    <a:pt x="508" y="311259"/>
                  </a:lnTo>
                  <a:lnTo>
                    <a:pt x="1017" y="309224"/>
                  </a:lnTo>
                  <a:lnTo>
                    <a:pt x="1526" y="270571"/>
                  </a:lnTo>
                  <a:lnTo>
                    <a:pt x="46791" y="246159"/>
                  </a:lnTo>
                  <a:lnTo>
                    <a:pt x="74254" y="241073"/>
                  </a:lnTo>
                  <a:lnTo>
                    <a:pt x="97141" y="232427"/>
                  </a:lnTo>
                  <a:lnTo>
                    <a:pt x="107822" y="216152"/>
                  </a:lnTo>
                  <a:lnTo>
                    <a:pt x="140371" y="203437"/>
                  </a:lnTo>
                  <a:lnTo>
                    <a:pt x="141897" y="179025"/>
                  </a:lnTo>
                  <a:lnTo>
                    <a:pt x="157664" y="175973"/>
                  </a:lnTo>
                  <a:lnTo>
                    <a:pt x="170379" y="164275"/>
                  </a:lnTo>
                  <a:lnTo>
                    <a:pt x="206489" y="158681"/>
                  </a:lnTo>
                  <a:lnTo>
                    <a:pt x="211574" y="145966"/>
                  </a:lnTo>
                  <a:lnTo>
                    <a:pt x="204454" y="138846"/>
                  </a:lnTo>
                  <a:lnTo>
                    <a:pt x="194791" y="104262"/>
                  </a:lnTo>
                  <a:lnTo>
                    <a:pt x="193265" y="84426"/>
                  </a:lnTo>
                  <a:lnTo>
                    <a:pt x="183602" y="63574"/>
                  </a:lnTo>
                  <a:lnTo>
                    <a:pt x="209540" y="45773"/>
                  </a:lnTo>
                  <a:lnTo>
                    <a:pt x="239039" y="40179"/>
                  </a:lnTo>
                  <a:lnTo>
                    <a:pt x="255822" y="26955"/>
                  </a:lnTo>
                  <a:lnTo>
                    <a:pt x="281760" y="16784"/>
                  </a:lnTo>
                  <a:lnTo>
                    <a:pt x="327534" y="11189"/>
                  </a:lnTo>
                  <a:lnTo>
                    <a:pt x="372290" y="8646"/>
                  </a:lnTo>
                  <a:lnTo>
                    <a:pt x="386022" y="13223"/>
                  </a:lnTo>
                  <a:lnTo>
                    <a:pt x="410943" y="509"/>
                  </a:lnTo>
                  <a:lnTo>
                    <a:pt x="439932" y="0"/>
                  </a:lnTo>
                  <a:lnTo>
                    <a:pt x="451122" y="7629"/>
                  </a:lnTo>
                  <a:lnTo>
                    <a:pt x="469431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82">
              <a:extLst>
                <a:ext uri="{FF2B5EF4-FFF2-40B4-BE49-F238E27FC236}">
                  <a16:creationId xmlns:a16="http://schemas.microsoft.com/office/drawing/2014/main" id="{1352A276-6293-6641-B32E-F09D1C869EED}"/>
                </a:ext>
              </a:extLst>
            </p:cNvPr>
            <p:cNvSpPr/>
            <p:nvPr/>
          </p:nvSpPr>
          <p:spPr>
            <a:xfrm>
              <a:off x="3692390" y="3757042"/>
              <a:ext cx="164783" cy="206997"/>
            </a:xfrm>
            <a:custGeom>
              <a:avLst/>
              <a:gdLst>
                <a:gd name="connsiteX0" fmla="*/ 160715 w 164783"/>
                <a:gd name="connsiteY0" fmla="*/ 49842 h 206997"/>
                <a:gd name="connsiteX1" fmla="*/ 164784 w 164783"/>
                <a:gd name="connsiteY1" fmla="*/ 74763 h 206997"/>
                <a:gd name="connsiteX2" fmla="*/ 156138 w 164783"/>
                <a:gd name="connsiteY2" fmla="*/ 95615 h 206997"/>
                <a:gd name="connsiteX3" fmla="*/ 125114 w 164783"/>
                <a:gd name="connsiteY3" fmla="*/ 130200 h 206997"/>
                <a:gd name="connsiteX4" fmla="*/ 91038 w 164783"/>
                <a:gd name="connsiteY4" fmla="*/ 142914 h 206997"/>
                <a:gd name="connsiteX5" fmla="*/ 73746 w 164783"/>
                <a:gd name="connsiteY5" fmla="*/ 171396 h 206997"/>
                <a:gd name="connsiteX6" fmla="*/ 69169 w 164783"/>
                <a:gd name="connsiteY6" fmla="*/ 193265 h 206997"/>
                <a:gd name="connsiteX7" fmla="*/ 53402 w 164783"/>
                <a:gd name="connsiteY7" fmla="*/ 206997 h 206997"/>
                <a:gd name="connsiteX8" fmla="*/ 40687 w 164783"/>
                <a:gd name="connsiteY8" fmla="*/ 190214 h 206997"/>
                <a:gd name="connsiteX9" fmla="*/ 28990 w 164783"/>
                <a:gd name="connsiteY9" fmla="*/ 186654 h 206997"/>
                <a:gd name="connsiteX10" fmla="*/ 17292 w 164783"/>
                <a:gd name="connsiteY10" fmla="*/ 189197 h 206997"/>
                <a:gd name="connsiteX11" fmla="*/ 15766 w 164783"/>
                <a:gd name="connsiteY11" fmla="*/ 177499 h 206997"/>
                <a:gd name="connsiteX12" fmla="*/ 23904 w 164783"/>
                <a:gd name="connsiteY12" fmla="*/ 169870 h 206997"/>
                <a:gd name="connsiteX13" fmla="*/ 20344 w 164783"/>
                <a:gd name="connsiteY13" fmla="*/ 156138 h 206997"/>
                <a:gd name="connsiteX14" fmla="*/ 35093 w 164783"/>
                <a:gd name="connsiteY14" fmla="*/ 131726 h 206997"/>
                <a:gd name="connsiteX15" fmla="*/ 28481 w 164783"/>
                <a:gd name="connsiteY15" fmla="*/ 117485 h 206997"/>
                <a:gd name="connsiteX16" fmla="*/ 17801 w 164783"/>
                <a:gd name="connsiteY16" fmla="*/ 132743 h 206997"/>
                <a:gd name="connsiteX17" fmla="*/ 0 w 164783"/>
                <a:gd name="connsiteY17" fmla="*/ 117994 h 206997"/>
                <a:gd name="connsiteX18" fmla="*/ 5594 w 164783"/>
                <a:gd name="connsiteY18" fmla="*/ 108839 h 206997"/>
                <a:gd name="connsiteX19" fmla="*/ 508 w 164783"/>
                <a:gd name="connsiteY19" fmla="*/ 79341 h 206997"/>
                <a:gd name="connsiteX20" fmla="*/ 10680 w 164783"/>
                <a:gd name="connsiteY20" fmla="*/ 74255 h 206997"/>
                <a:gd name="connsiteX21" fmla="*/ 15766 w 164783"/>
                <a:gd name="connsiteY21" fmla="*/ 53911 h 206997"/>
                <a:gd name="connsiteX22" fmla="*/ 26447 w 164783"/>
                <a:gd name="connsiteY22" fmla="*/ 33059 h 206997"/>
                <a:gd name="connsiteX23" fmla="*/ 24921 w 164783"/>
                <a:gd name="connsiteY23" fmla="*/ 19835 h 206997"/>
                <a:gd name="connsiteX24" fmla="*/ 40687 w 164783"/>
                <a:gd name="connsiteY24" fmla="*/ 12715 h 206997"/>
                <a:gd name="connsiteX25" fmla="*/ 60522 w 164783"/>
                <a:gd name="connsiteY25" fmla="*/ 0 h 206997"/>
                <a:gd name="connsiteX26" fmla="*/ 89004 w 164783"/>
                <a:gd name="connsiteY26" fmla="*/ 18309 h 206997"/>
                <a:gd name="connsiteX27" fmla="*/ 94598 w 164783"/>
                <a:gd name="connsiteY27" fmla="*/ 17801 h 206997"/>
                <a:gd name="connsiteX28" fmla="*/ 101719 w 164783"/>
                <a:gd name="connsiteY28" fmla="*/ 32041 h 206997"/>
                <a:gd name="connsiteX29" fmla="*/ 126131 w 164783"/>
                <a:gd name="connsiteY29" fmla="*/ 36619 h 206997"/>
                <a:gd name="connsiteX30" fmla="*/ 134268 w 164783"/>
                <a:gd name="connsiteY30" fmla="*/ 31533 h 206997"/>
                <a:gd name="connsiteX31" fmla="*/ 148509 w 164783"/>
                <a:gd name="connsiteY31" fmla="*/ 42213 h 206997"/>
                <a:gd name="connsiteX32" fmla="*/ 160715 w 164783"/>
                <a:gd name="connsiteY32" fmla="*/ 49842 h 20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4783" h="206997">
                  <a:moveTo>
                    <a:pt x="160715" y="49842"/>
                  </a:moveTo>
                  <a:lnTo>
                    <a:pt x="164784" y="74763"/>
                  </a:lnTo>
                  <a:lnTo>
                    <a:pt x="156138" y="95615"/>
                  </a:lnTo>
                  <a:lnTo>
                    <a:pt x="125114" y="130200"/>
                  </a:lnTo>
                  <a:lnTo>
                    <a:pt x="91038" y="142914"/>
                  </a:lnTo>
                  <a:lnTo>
                    <a:pt x="73746" y="171396"/>
                  </a:lnTo>
                  <a:lnTo>
                    <a:pt x="69169" y="193265"/>
                  </a:lnTo>
                  <a:lnTo>
                    <a:pt x="53402" y="206997"/>
                  </a:lnTo>
                  <a:lnTo>
                    <a:pt x="40687" y="190214"/>
                  </a:lnTo>
                  <a:lnTo>
                    <a:pt x="28990" y="186654"/>
                  </a:lnTo>
                  <a:lnTo>
                    <a:pt x="17292" y="189197"/>
                  </a:lnTo>
                  <a:lnTo>
                    <a:pt x="15766" y="177499"/>
                  </a:lnTo>
                  <a:lnTo>
                    <a:pt x="23904" y="169870"/>
                  </a:lnTo>
                  <a:lnTo>
                    <a:pt x="20344" y="156138"/>
                  </a:lnTo>
                  <a:lnTo>
                    <a:pt x="35093" y="131726"/>
                  </a:lnTo>
                  <a:lnTo>
                    <a:pt x="28481" y="117485"/>
                  </a:lnTo>
                  <a:lnTo>
                    <a:pt x="17801" y="132743"/>
                  </a:lnTo>
                  <a:lnTo>
                    <a:pt x="0" y="117994"/>
                  </a:lnTo>
                  <a:lnTo>
                    <a:pt x="5594" y="108839"/>
                  </a:lnTo>
                  <a:lnTo>
                    <a:pt x="508" y="79341"/>
                  </a:lnTo>
                  <a:lnTo>
                    <a:pt x="10680" y="74255"/>
                  </a:lnTo>
                  <a:lnTo>
                    <a:pt x="15766" y="53911"/>
                  </a:lnTo>
                  <a:lnTo>
                    <a:pt x="26447" y="33059"/>
                  </a:lnTo>
                  <a:lnTo>
                    <a:pt x="24921" y="19835"/>
                  </a:lnTo>
                  <a:lnTo>
                    <a:pt x="40687" y="12715"/>
                  </a:lnTo>
                  <a:lnTo>
                    <a:pt x="60522" y="0"/>
                  </a:lnTo>
                  <a:lnTo>
                    <a:pt x="89004" y="18309"/>
                  </a:lnTo>
                  <a:lnTo>
                    <a:pt x="94598" y="17801"/>
                  </a:lnTo>
                  <a:lnTo>
                    <a:pt x="101719" y="32041"/>
                  </a:lnTo>
                  <a:lnTo>
                    <a:pt x="126131" y="36619"/>
                  </a:lnTo>
                  <a:lnTo>
                    <a:pt x="134268" y="31533"/>
                  </a:lnTo>
                  <a:lnTo>
                    <a:pt x="148509" y="42213"/>
                  </a:lnTo>
                  <a:lnTo>
                    <a:pt x="160715" y="4984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83">
              <a:extLst>
                <a:ext uri="{FF2B5EF4-FFF2-40B4-BE49-F238E27FC236}">
                  <a16:creationId xmlns:a16="http://schemas.microsoft.com/office/drawing/2014/main" id="{26865A42-6074-1440-E9DB-6800B04A62C4}"/>
                </a:ext>
              </a:extLst>
            </p:cNvPr>
            <p:cNvSpPr/>
            <p:nvPr/>
          </p:nvSpPr>
          <p:spPr>
            <a:xfrm>
              <a:off x="6710380" y="2770372"/>
              <a:ext cx="357031" cy="313293"/>
            </a:xfrm>
            <a:custGeom>
              <a:avLst/>
              <a:gdLst>
                <a:gd name="connsiteX0" fmla="*/ 260908 w 357031"/>
                <a:gd name="connsiteY0" fmla="*/ 12206 h 313293"/>
                <a:gd name="connsiteX1" fmla="*/ 280743 w 357031"/>
                <a:gd name="connsiteY1" fmla="*/ 60014 h 313293"/>
                <a:gd name="connsiteX2" fmla="*/ 284303 w 357031"/>
                <a:gd name="connsiteY2" fmla="*/ 68151 h 313293"/>
                <a:gd name="connsiteX3" fmla="*/ 277692 w 357031"/>
                <a:gd name="connsiteY3" fmla="*/ 81375 h 313293"/>
                <a:gd name="connsiteX4" fmla="*/ 274131 w 357031"/>
                <a:gd name="connsiteY4" fmla="*/ 105787 h 313293"/>
                <a:gd name="connsiteX5" fmla="*/ 268028 w 357031"/>
                <a:gd name="connsiteY5" fmla="*/ 123080 h 313293"/>
                <a:gd name="connsiteX6" fmla="*/ 261925 w 357031"/>
                <a:gd name="connsiteY6" fmla="*/ 128674 h 313293"/>
                <a:gd name="connsiteX7" fmla="*/ 251753 w 357031"/>
                <a:gd name="connsiteY7" fmla="*/ 117994 h 313293"/>
                <a:gd name="connsiteX8" fmla="*/ 238021 w 357031"/>
                <a:gd name="connsiteY8" fmla="*/ 103753 h 313293"/>
                <a:gd name="connsiteX9" fmla="*/ 214117 w 357031"/>
                <a:gd name="connsiteY9" fmla="*/ 56962 h 313293"/>
                <a:gd name="connsiteX10" fmla="*/ 211574 w 357031"/>
                <a:gd name="connsiteY10" fmla="*/ 60014 h 313293"/>
                <a:gd name="connsiteX11" fmla="*/ 225815 w 357031"/>
                <a:gd name="connsiteY11" fmla="*/ 94090 h 313293"/>
                <a:gd name="connsiteX12" fmla="*/ 245650 w 357031"/>
                <a:gd name="connsiteY12" fmla="*/ 127148 h 313293"/>
                <a:gd name="connsiteX13" fmla="*/ 270571 w 357031"/>
                <a:gd name="connsiteY13" fmla="*/ 178007 h 313293"/>
                <a:gd name="connsiteX14" fmla="*/ 282269 w 357031"/>
                <a:gd name="connsiteY14" fmla="*/ 195808 h 313293"/>
                <a:gd name="connsiteX15" fmla="*/ 292441 w 357031"/>
                <a:gd name="connsiteY15" fmla="*/ 214118 h 313293"/>
                <a:gd name="connsiteX16" fmla="*/ 319904 w 357031"/>
                <a:gd name="connsiteY16" fmla="*/ 250228 h 313293"/>
                <a:gd name="connsiteX17" fmla="*/ 314818 w 357031"/>
                <a:gd name="connsiteY17" fmla="*/ 255822 h 313293"/>
                <a:gd name="connsiteX18" fmla="*/ 316853 w 357031"/>
                <a:gd name="connsiteY18" fmla="*/ 277183 h 313293"/>
                <a:gd name="connsiteX19" fmla="*/ 351438 w 357031"/>
                <a:gd name="connsiteY19" fmla="*/ 306681 h 313293"/>
                <a:gd name="connsiteX20" fmla="*/ 357032 w 357031"/>
                <a:gd name="connsiteY20" fmla="*/ 313293 h 313293"/>
                <a:gd name="connsiteX21" fmla="*/ 244633 w 357031"/>
                <a:gd name="connsiteY21" fmla="*/ 313293 h 313293"/>
                <a:gd name="connsiteX22" fmla="*/ 135286 w 357031"/>
                <a:gd name="connsiteY22" fmla="*/ 313293 h 313293"/>
                <a:gd name="connsiteX23" fmla="*/ 21869 w 357031"/>
                <a:gd name="connsiteY23" fmla="*/ 313293 h 313293"/>
                <a:gd name="connsiteX24" fmla="*/ 16783 w 357031"/>
                <a:gd name="connsiteY24" fmla="*/ 192757 h 313293"/>
                <a:gd name="connsiteX25" fmla="*/ 10172 w 357031"/>
                <a:gd name="connsiteY25" fmla="*/ 76798 h 313293"/>
                <a:gd name="connsiteX26" fmla="*/ 0 w 357031"/>
                <a:gd name="connsiteY26" fmla="*/ 50351 h 313293"/>
                <a:gd name="connsiteX27" fmla="*/ 5594 w 357031"/>
                <a:gd name="connsiteY27" fmla="*/ 30516 h 313293"/>
                <a:gd name="connsiteX28" fmla="*/ 508 w 357031"/>
                <a:gd name="connsiteY28" fmla="*/ 16275 h 313293"/>
                <a:gd name="connsiteX29" fmla="*/ 9154 w 357031"/>
                <a:gd name="connsiteY29" fmla="*/ 509 h 313293"/>
                <a:gd name="connsiteX30" fmla="*/ 45773 w 357031"/>
                <a:gd name="connsiteY30" fmla="*/ 0 h 313293"/>
                <a:gd name="connsiteX31" fmla="*/ 73237 w 357031"/>
                <a:gd name="connsiteY31" fmla="*/ 8646 h 313293"/>
                <a:gd name="connsiteX32" fmla="*/ 101209 w 357031"/>
                <a:gd name="connsiteY32" fmla="*/ 18309 h 313293"/>
                <a:gd name="connsiteX33" fmla="*/ 114433 w 357031"/>
                <a:gd name="connsiteY33" fmla="*/ 23395 h 313293"/>
                <a:gd name="connsiteX34" fmla="*/ 134777 w 357031"/>
                <a:gd name="connsiteY34" fmla="*/ 13223 h 313293"/>
                <a:gd name="connsiteX35" fmla="*/ 145457 w 357031"/>
                <a:gd name="connsiteY35" fmla="*/ 4069 h 313293"/>
                <a:gd name="connsiteX36" fmla="*/ 169361 w 357031"/>
                <a:gd name="connsiteY36" fmla="*/ 1017 h 313293"/>
                <a:gd name="connsiteX37" fmla="*/ 189196 w 357031"/>
                <a:gd name="connsiteY37" fmla="*/ 5086 h 313293"/>
                <a:gd name="connsiteX38" fmla="*/ 198351 w 357031"/>
                <a:gd name="connsiteY38" fmla="*/ 21361 h 313293"/>
                <a:gd name="connsiteX39" fmla="*/ 203946 w 357031"/>
                <a:gd name="connsiteY39" fmla="*/ 10680 h 313293"/>
                <a:gd name="connsiteX40" fmla="*/ 226324 w 357031"/>
                <a:gd name="connsiteY40" fmla="*/ 18309 h 313293"/>
                <a:gd name="connsiteX41" fmla="*/ 248193 w 357031"/>
                <a:gd name="connsiteY41" fmla="*/ 20344 h 313293"/>
                <a:gd name="connsiteX42" fmla="*/ 260908 w 357031"/>
                <a:gd name="connsiteY42" fmla="*/ 12206 h 313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7031" h="313293">
                  <a:moveTo>
                    <a:pt x="260908" y="12206"/>
                  </a:moveTo>
                  <a:lnTo>
                    <a:pt x="280743" y="60014"/>
                  </a:lnTo>
                  <a:lnTo>
                    <a:pt x="284303" y="68151"/>
                  </a:lnTo>
                  <a:lnTo>
                    <a:pt x="277692" y="81375"/>
                  </a:lnTo>
                  <a:lnTo>
                    <a:pt x="274131" y="105787"/>
                  </a:lnTo>
                  <a:lnTo>
                    <a:pt x="268028" y="123080"/>
                  </a:lnTo>
                  <a:lnTo>
                    <a:pt x="261925" y="128674"/>
                  </a:lnTo>
                  <a:lnTo>
                    <a:pt x="251753" y="117994"/>
                  </a:lnTo>
                  <a:lnTo>
                    <a:pt x="238021" y="103753"/>
                  </a:lnTo>
                  <a:lnTo>
                    <a:pt x="214117" y="56962"/>
                  </a:lnTo>
                  <a:lnTo>
                    <a:pt x="211574" y="60014"/>
                  </a:lnTo>
                  <a:lnTo>
                    <a:pt x="225815" y="94090"/>
                  </a:lnTo>
                  <a:lnTo>
                    <a:pt x="245650" y="127148"/>
                  </a:lnTo>
                  <a:lnTo>
                    <a:pt x="270571" y="178007"/>
                  </a:lnTo>
                  <a:lnTo>
                    <a:pt x="282269" y="195808"/>
                  </a:lnTo>
                  <a:lnTo>
                    <a:pt x="292441" y="214118"/>
                  </a:lnTo>
                  <a:lnTo>
                    <a:pt x="319904" y="250228"/>
                  </a:lnTo>
                  <a:lnTo>
                    <a:pt x="314818" y="255822"/>
                  </a:lnTo>
                  <a:lnTo>
                    <a:pt x="316853" y="277183"/>
                  </a:lnTo>
                  <a:lnTo>
                    <a:pt x="351438" y="306681"/>
                  </a:lnTo>
                  <a:lnTo>
                    <a:pt x="357032" y="313293"/>
                  </a:lnTo>
                  <a:lnTo>
                    <a:pt x="244633" y="313293"/>
                  </a:lnTo>
                  <a:lnTo>
                    <a:pt x="135286" y="313293"/>
                  </a:lnTo>
                  <a:lnTo>
                    <a:pt x="21869" y="313293"/>
                  </a:lnTo>
                  <a:lnTo>
                    <a:pt x="16783" y="192757"/>
                  </a:lnTo>
                  <a:lnTo>
                    <a:pt x="10172" y="76798"/>
                  </a:lnTo>
                  <a:lnTo>
                    <a:pt x="0" y="50351"/>
                  </a:lnTo>
                  <a:lnTo>
                    <a:pt x="5594" y="30516"/>
                  </a:lnTo>
                  <a:lnTo>
                    <a:pt x="508" y="16275"/>
                  </a:lnTo>
                  <a:lnTo>
                    <a:pt x="9154" y="509"/>
                  </a:lnTo>
                  <a:lnTo>
                    <a:pt x="45773" y="0"/>
                  </a:lnTo>
                  <a:lnTo>
                    <a:pt x="73237" y="8646"/>
                  </a:lnTo>
                  <a:lnTo>
                    <a:pt x="101209" y="18309"/>
                  </a:lnTo>
                  <a:lnTo>
                    <a:pt x="114433" y="23395"/>
                  </a:lnTo>
                  <a:lnTo>
                    <a:pt x="134777" y="13223"/>
                  </a:lnTo>
                  <a:lnTo>
                    <a:pt x="145457" y="4069"/>
                  </a:lnTo>
                  <a:lnTo>
                    <a:pt x="169361" y="1017"/>
                  </a:lnTo>
                  <a:lnTo>
                    <a:pt x="189196" y="5086"/>
                  </a:lnTo>
                  <a:lnTo>
                    <a:pt x="198351" y="21361"/>
                  </a:lnTo>
                  <a:lnTo>
                    <a:pt x="203946" y="10680"/>
                  </a:lnTo>
                  <a:lnTo>
                    <a:pt x="226324" y="18309"/>
                  </a:lnTo>
                  <a:lnTo>
                    <a:pt x="248193" y="20344"/>
                  </a:lnTo>
                  <a:lnTo>
                    <a:pt x="260908" y="1220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4">
              <a:extLst>
                <a:ext uri="{FF2B5EF4-FFF2-40B4-BE49-F238E27FC236}">
                  <a16:creationId xmlns:a16="http://schemas.microsoft.com/office/drawing/2014/main" id="{286A42AC-7362-700A-BA98-82D65B7A223B}"/>
                </a:ext>
              </a:extLst>
            </p:cNvPr>
            <p:cNvSpPr/>
            <p:nvPr/>
          </p:nvSpPr>
          <p:spPr>
            <a:xfrm>
              <a:off x="7063852" y="3214373"/>
              <a:ext cx="196316" cy="181059"/>
            </a:xfrm>
            <a:custGeom>
              <a:avLst/>
              <a:gdLst>
                <a:gd name="connsiteX0" fmla="*/ 196317 w 196316"/>
                <a:gd name="connsiteY0" fmla="*/ 172922 h 181059"/>
                <a:gd name="connsiteX1" fmla="*/ 187670 w 196316"/>
                <a:gd name="connsiteY1" fmla="*/ 181059 h 181059"/>
                <a:gd name="connsiteX2" fmla="*/ 175465 w 196316"/>
                <a:gd name="connsiteY2" fmla="*/ 178007 h 181059"/>
                <a:gd name="connsiteX3" fmla="*/ 165293 w 196316"/>
                <a:gd name="connsiteY3" fmla="*/ 167327 h 181059"/>
                <a:gd name="connsiteX4" fmla="*/ 152578 w 196316"/>
                <a:gd name="connsiteY4" fmla="*/ 148509 h 181059"/>
                <a:gd name="connsiteX5" fmla="*/ 139354 w 196316"/>
                <a:gd name="connsiteY5" fmla="*/ 137829 h 181059"/>
                <a:gd name="connsiteX6" fmla="*/ 131725 w 196316"/>
                <a:gd name="connsiteY6" fmla="*/ 126640 h 181059"/>
                <a:gd name="connsiteX7" fmla="*/ 106295 w 196316"/>
                <a:gd name="connsiteY7" fmla="*/ 113416 h 181059"/>
                <a:gd name="connsiteX8" fmla="*/ 86461 w 196316"/>
                <a:gd name="connsiteY8" fmla="*/ 112908 h 181059"/>
                <a:gd name="connsiteX9" fmla="*/ 79340 w 196316"/>
                <a:gd name="connsiteY9" fmla="*/ 106296 h 181059"/>
                <a:gd name="connsiteX10" fmla="*/ 63065 w 196316"/>
                <a:gd name="connsiteY10" fmla="*/ 113925 h 181059"/>
                <a:gd name="connsiteX11" fmla="*/ 44756 w 196316"/>
                <a:gd name="connsiteY11" fmla="*/ 99176 h 181059"/>
                <a:gd name="connsiteX12" fmla="*/ 37127 w 196316"/>
                <a:gd name="connsiteY12" fmla="*/ 123588 h 181059"/>
                <a:gd name="connsiteX13" fmla="*/ 3560 w 196316"/>
                <a:gd name="connsiteY13" fmla="*/ 116468 h 181059"/>
                <a:gd name="connsiteX14" fmla="*/ 0 w 196316"/>
                <a:gd name="connsiteY14" fmla="*/ 103753 h 181059"/>
                <a:gd name="connsiteX15" fmla="*/ 10172 w 196316"/>
                <a:gd name="connsiteY15" fmla="*/ 55437 h 181059"/>
                <a:gd name="connsiteX16" fmla="*/ 11697 w 196316"/>
                <a:gd name="connsiteY16" fmla="*/ 34076 h 181059"/>
                <a:gd name="connsiteX17" fmla="*/ 20344 w 196316"/>
                <a:gd name="connsiteY17" fmla="*/ 23904 h 181059"/>
                <a:gd name="connsiteX18" fmla="*/ 40687 w 196316"/>
                <a:gd name="connsiteY18" fmla="*/ 18309 h 181059"/>
                <a:gd name="connsiteX19" fmla="*/ 54419 w 196316"/>
                <a:gd name="connsiteY19" fmla="*/ 0 h 181059"/>
                <a:gd name="connsiteX20" fmla="*/ 72728 w 196316"/>
                <a:gd name="connsiteY20" fmla="*/ 37636 h 181059"/>
                <a:gd name="connsiteX21" fmla="*/ 82392 w 196316"/>
                <a:gd name="connsiteY21" fmla="*/ 67643 h 181059"/>
                <a:gd name="connsiteX22" fmla="*/ 98667 w 196316"/>
                <a:gd name="connsiteY22" fmla="*/ 83409 h 181059"/>
                <a:gd name="connsiteX23" fmla="*/ 139354 w 196316"/>
                <a:gd name="connsiteY23" fmla="*/ 114433 h 181059"/>
                <a:gd name="connsiteX24" fmla="*/ 156138 w 196316"/>
                <a:gd name="connsiteY24" fmla="*/ 132743 h 181059"/>
                <a:gd name="connsiteX25" fmla="*/ 172412 w 196316"/>
                <a:gd name="connsiteY25" fmla="*/ 152069 h 181059"/>
                <a:gd name="connsiteX26" fmla="*/ 181567 w 196316"/>
                <a:gd name="connsiteY26" fmla="*/ 163258 h 181059"/>
                <a:gd name="connsiteX27" fmla="*/ 196317 w 196316"/>
                <a:gd name="connsiteY27" fmla="*/ 172922 h 18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6316" h="181059">
                  <a:moveTo>
                    <a:pt x="196317" y="172922"/>
                  </a:moveTo>
                  <a:lnTo>
                    <a:pt x="187670" y="181059"/>
                  </a:lnTo>
                  <a:lnTo>
                    <a:pt x="175465" y="178007"/>
                  </a:lnTo>
                  <a:lnTo>
                    <a:pt x="165293" y="167327"/>
                  </a:lnTo>
                  <a:lnTo>
                    <a:pt x="152578" y="148509"/>
                  </a:lnTo>
                  <a:lnTo>
                    <a:pt x="139354" y="137829"/>
                  </a:lnTo>
                  <a:lnTo>
                    <a:pt x="131725" y="126640"/>
                  </a:lnTo>
                  <a:lnTo>
                    <a:pt x="106295" y="113416"/>
                  </a:lnTo>
                  <a:lnTo>
                    <a:pt x="86461" y="112908"/>
                  </a:lnTo>
                  <a:lnTo>
                    <a:pt x="79340" y="106296"/>
                  </a:lnTo>
                  <a:lnTo>
                    <a:pt x="63065" y="113925"/>
                  </a:lnTo>
                  <a:lnTo>
                    <a:pt x="44756" y="99176"/>
                  </a:lnTo>
                  <a:lnTo>
                    <a:pt x="37127" y="123588"/>
                  </a:lnTo>
                  <a:lnTo>
                    <a:pt x="3560" y="116468"/>
                  </a:lnTo>
                  <a:lnTo>
                    <a:pt x="0" y="103753"/>
                  </a:lnTo>
                  <a:lnTo>
                    <a:pt x="10172" y="55437"/>
                  </a:lnTo>
                  <a:lnTo>
                    <a:pt x="11697" y="34076"/>
                  </a:lnTo>
                  <a:lnTo>
                    <a:pt x="20344" y="23904"/>
                  </a:lnTo>
                  <a:lnTo>
                    <a:pt x="40687" y="18309"/>
                  </a:lnTo>
                  <a:lnTo>
                    <a:pt x="54419" y="0"/>
                  </a:lnTo>
                  <a:lnTo>
                    <a:pt x="72728" y="37636"/>
                  </a:lnTo>
                  <a:lnTo>
                    <a:pt x="82392" y="67643"/>
                  </a:lnTo>
                  <a:lnTo>
                    <a:pt x="98667" y="83409"/>
                  </a:lnTo>
                  <a:lnTo>
                    <a:pt x="139354" y="114433"/>
                  </a:lnTo>
                  <a:lnTo>
                    <a:pt x="156138" y="132743"/>
                  </a:lnTo>
                  <a:lnTo>
                    <a:pt x="172412" y="152069"/>
                  </a:lnTo>
                  <a:lnTo>
                    <a:pt x="181567" y="163258"/>
                  </a:lnTo>
                  <a:lnTo>
                    <a:pt x="196317" y="17292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form: Shape 85">
              <a:extLst>
                <a:ext uri="{FF2B5EF4-FFF2-40B4-BE49-F238E27FC236}">
                  <a16:creationId xmlns:a16="http://schemas.microsoft.com/office/drawing/2014/main" id="{8C6CC8F8-DF08-CBEE-EE38-33EB316BDA45}"/>
                </a:ext>
              </a:extLst>
            </p:cNvPr>
            <p:cNvSpPr/>
            <p:nvPr/>
          </p:nvSpPr>
          <p:spPr>
            <a:xfrm>
              <a:off x="6567974" y="1879317"/>
              <a:ext cx="110872" cy="64591"/>
            </a:xfrm>
            <a:custGeom>
              <a:avLst/>
              <a:gdLst>
                <a:gd name="connsiteX0" fmla="*/ 106295 w 110872"/>
                <a:gd name="connsiteY0" fmla="*/ 4069 h 64591"/>
                <a:gd name="connsiteX1" fmla="*/ 110873 w 110872"/>
                <a:gd name="connsiteY1" fmla="*/ 9155 h 64591"/>
                <a:gd name="connsiteX2" fmla="*/ 97650 w 110872"/>
                <a:gd name="connsiteY2" fmla="*/ 26447 h 64591"/>
                <a:gd name="connsiteX3" fmla="*/ 109856 w 110872"/>
                <a:gd name="connsiteY3" fmla="*/ 54928 h 64591"/>
                <a:gd name="connsiteX4" fmla="*/ 101719 w 110872"/>
                <a:gd name="connsiteY4" fmla="*/ 64591 h 64591"/>
                <a:gd name="connsiteX5" fmla="*/ 82392 w 110872"/>
                <a:gd name="connsiteY5" fmla="*/ 64083 h 64591"/>
                <a:gd name="connsiteX6" fmla="*/ 60014 w 110872"/>
                <a:gd name="connsiteY6" fmla="*/ 52894 h 64591"/>
                <a:gd name="connsiteX7" fmla="*/ 49333 w 110872"/>
                <a:gd name="connsiteY7" fmla="*/ 49333 h 64591"/>
                <a:gd name="connsiteX8" fmla="*/ 30006 w 110872"/>
                <a:gd name="connsiteY8" fmla="*/ 54419 h 64591"/>
                <a:gd name="connsiteX9" fmla="*/ 29498 w 110872"/>
                <a:gd name="connsiteY9" fmla="*/ 36619 h 64591"/>
                <a:gd name="connsiteX10" fmla="*/ 21869 w 110872"/>
                <a:gd name="connsiteY10" fmla="*/ 40687 h 64591"/>
                <a:gd name="connsiteX11" fmla="*/ 5086 w 110872"/>
                <a:gd name="connsiteY11" fmla="*/ 30007 h 64591"/>
                <a:gd name="connsiteX12" fmla="*/ 0 w 110872"/>
                <a:gd name="connsiteY12" fmla="*/ 12715 h 64591"/>
                <a:gd name="connsiteX13" fmla="*/ 27973 w 110872"/>
                <a:gd name="connsiteY13" fmla="*/ 4069 h 64591"/>
                <a:gd name="connsiteX14" fmla="*/ 56454 w 110872"/>
                <a:gd name="connsiteY14" fmla="*/ 0 h 64591"/>
                <a:gd name="connsiteX15" fmla="*/ 82392 w 110872"/>
                <a:gd name="connsiteY15" fmla="*/ 4577 h 64591"/>
                <a:gd name="connsiteX16" fmla="*/ 106295 w 110872"/>
                <a:gd name="connsiteY16" fmla="*/ 4069 h 6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872" h="64591">
                  <a:moveTo>
                    <a:pt x="106295" y="4069"/>
                  </a:moveTo>
                  <a:lnTo>
                    <a:pt x="110873" y="9155"/>
                  </a:lnTo>
                  <a:lnTo>
                    <a:pt x="97650" y="26447"/>
                  </a:lnTo>
                  <a:lnTo>
                    <a:pt x="109856" y="54928"/>
                  </a:lnTo>
                  <a:lnTo>
                    <a:pt x="101719" y="64591"/>
                  </a:lnTo>
                  <a:lnTo>
                    <a:pt x="82392" y="64083"/>
                  </a:lnTo>
                  <a:lnTo>
                    <a:pt x="60014" y="52894"/>
                  </a:lnTo>
                  <a:lnTo>
                    <a:pt x="49333" y="49333"/>
                  </a:lnTo>
                  <a:lnTo>
                    <a:pt x="30006" y="54419"/>
                  </a:lnTo>
                  <a:lnTo>
                    <a:pt x="29498" y="36619"/>
                  </a:lnTo>
                  <a:lnTo>
                    <a:pt x="21869" y="40687"/>
                  </a:lnTo>
                  <a:lnTo>
                    <a:pt x="5086" y="30007"/>
                  </a:lnTo>
                  <a:lnTo>
                    <a:pt x="0" y="12715"/>
                  </a:lnTo>
                  <a:lnTo>
                    <a:pt x="27973" y="4069"/>
                  </a:lnTo>
                  <a:lnTo>
                    <a:pt x="56454" y="0"/>
                  </a:lnTo>
                  <a:lnTo>
                    <a:pt x="82392" y="4577"/>
                  </a:lnTo>
                  <a:lnTo>
                    <a:pt x="106295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form: Shape 86">
              <a:extLst>
                <a:ext uri="{FF2B5EF4-FFF2-40B4-BE49-F238E27FC236}">
                  <a16:creationId xmlns:a16="http://schemas.microsoft.com/office/drawing/2014/main" id="{F886B303-B6D0-2DA9-0849-806653AF8E63}"/>
                </a:ext>
              </a:extLst>
            </p:cNvPr>
            <p:cNvSpPr/>
            <p:nvPr/>
          </p:nvSpPr>
          <p:spPr>
            <a:xfrm>
              <a:off x="6973831" y="3313549"/>
              <a:ext cx="426709" cy="376867"/>
            </a:xfrm>
            <a:custGeom>
              <a:avLst/>
              <a:gdLst>
                <a:gd name="connsiteX0" fmla="*/ 176482 w 426709"/>
                <a:gd name="connsiteY0" fmla="*/ 13732 h 376867"/>
                <a:gd name="connsiteX1" fmla="*/ 196317 w 426709"/>
                <a:gd name="connsiteY1" fmla="*/ 14241 h 376867"/>
                <a:gd name="connsiteX2" fmla="*/ 221746 w 426709"/>
                <a:gd name="connsiteY2" fmla="*/ 27464 h 376867"/>
                <a:gd name="connsiteX3" fmla="*/ 229375 w 426709"/>
                <a:gd name="connsiteY3" fmla="*/ 38653 h 376867"/>
                <a:gd name="connsiteX4" fmla="*/ 242599 w 426709"/>
                <a:gd name="connsiteY4" fmla="*/ 49334 h 376867"/>
                <a:gd name="connsiteX5" fmla="*/ 255314 w 426709"/>
                <a:gd name="connsiteY5" fmla="*/ 68152 h 376867"/>
                <a:gd name="connsiteX6" fmla="*/ 265486 w 426709"/>
                <a:gd name="connsiteY6" fmla="*/ 78832 h 376867"/>
                <a:gd name="connsiteX7" fmla="*/ 255822 w 426709"/>
                <a:gd name="connsiteY7" fmla="*/ 93073 h 376867"/>
                <a:gd name="connsiteX8" fmla="*/ 246668 w 426709"/>
                <a:gd name="connsiteY8" fmla="*/ 108330 h 376867"/>
                <a:gd name="connsiteX9" fmla="*/ 249210 w 426709"/>
                <a:gd name="connsiteY9" fmla="*/ 117485 h 376867"/>
                <a:gd name="connsiteX10" fmla="*/ 250228 w 426709"/>
                <a:gd name="connsiteY10" fmla="*/ 127657 h 376867"/>
                <a:gd name="connsiteX11" fmla="*/ 266503 w 426709"/>
                <a:gd name="connsiteY11" fmla="*/ 128165 h 376867"/>
                <a:gd name="connsiteX12" fmla="*/ 273115 w 426709"/>
                <a:gd name="connsiteY12" fmla="*/ 125622 h 376867"/>
                <a:gd name="connsiteX13" fmla="*/ 279726 w 426709"/>
                <a:gd name="connsiteY13" fmla="*/ 131726 h 376867"/>
                <a:gd name="connsiteX14" fmla="*/ 273623 w 426709"/>
                <a:gd name="connsiteY14" fmla="*/ 142915 h 376867"/>
                <a:gd name="connsiteX15" fmla="*/ 284812 w 426709"/>
                <a:gd name="connsiteY15" fmla="*/ 161224 h 376867"/>
                <a:gd name="connsiteX16" fmla="*/ 296001 w 426709"/>
                <a:gd name="connsiteY16" fmla="*/ 176990 h 376867"/>
                <a:gd name="connsiteX17" fmla="*/ 307190 w 426709"/>
                <a:gd name="connsiteY17" fmla="*/ 188688 h 376867"/>
                <a:gd name="connsiteX18" fmla="*/ 402297 w 426709"/>
                <a:gd name="connsiteY18" fmla="*/ 227341 h 376867"/>
                <a:gd name="connsiteX19" fmla="*/ 426709 w 426709"/>
                <a:gd name="connsiteY19" fmla="*/ 226832 h 376867"/>
                <a:gd name="connsiteX20" fmla="*/ 347369 w 426709"/>
                <a:gd name="connsiteY20" fmla="*/ 324991 h 376867"/>
                <a:gd name="connsiteX21" fmla="*/ 310242 w 426709"/>
                <a:gd name="connsiteY21" fmla="*/ 326517 h 376867"/>
                <a:gd name="connsiteX22" fmla="*/ 284812 w 426709"/>
                <a:gd name="connsiteY22" fmla="*/ 349403 h 376867"/>
                <a:gd name="connsiteX23" fmla="*/ 266503 w 426709"/>
                <a:gd name="connsiteY23" fmla="*/ 349912 h 376867"/>
                <a:gd name="connsiteX24" fmla="*/ 258874 w 426709"/>
                <a:gd name="connsiteY24" fmla="*/ 360592 h 376867"/>
                <a:gd name="connsiteX25" fmla="*/ 239039 w 426709"/>
                <a:gd name="connsiteY25" fmla="*/ 360592 h 376867"/>
                <a:gd name="connsiteX26" fmla="*/ 227341 w 426709"/>
                <a:gd name="connsiteY26" fmla="*/ 349403 h 376867"/>
                <a:gd name="connsiteX27" fmla="*/ 200894 w 426709"/>
                <a:gd name="connsiteY27" fmla="*/ 363135 h 376867"/>
                <a:gd name="connsiteX28" fmla="*/ 192757 w 426709"/>
                <a:gd name="connsiteY28" fmla="*/ 376867 h 376867"/>
                <a:gd name="connsiteX29" fmla="*/ 173430 w 426709"/>
                <a:gd name="connsiteY29" fmla="*/ 373816 h 376867"/>
                <a:gd name="connsiteX30" fmla="*/ 166819 w 426709"/>
                <a:gd name="connsiteY30" fmla="*/ 370256 h 376867"/>
                <a:gd name="connsiteX31" fmla="*/ 160207 w 426709"/>
                <a:gd name="connsiteY31" fmla="*/ 371273 h 376867"/>
                <a:gd name="connsiteX32" fmla="*/ 151052 w 426709"/>
                <a:gd name="connsiteY32" fmla="*/ 370764 h 376867"/>
                <a:gd name="connsiteX33" fmla="*/ 114433 w 426709"/>
                <a:gd name="connsiteY33" fmla="*/ 343300 h 376867"/>
                <a:gd name="connsiteX34" fmla="*/ 94090 w 426709"/>
                <a:gd name="connsiteY34" fmla="*/ 343300 h 376867"/>
                <a:gd name="connsiteX35" fmla="*/ 84426 w 426709"/>
                <a:gd name="connsiteY35" fmla="*/ 332620 h 376867"/>
                <a:gd name="connsiteX36" fmla="*/ 83918 w 426709"/>
                <a:gd name="connsiteY36" fmla="*/ 314310 h 376867"/>
                <a:gd name="connsiteX37" fmla="*/ 69169 w 426709"/>
                <a:gd name="connsiteY37" fmla="*/ 308716 h 376867"/>
                <a:gd name="connsiteX38" fmla="*/ 51368 w 426709"/>
                <a:gd name="connsiteY38" fmla="*/ 273114 h 376867"/>
                <a:gd name="connsiteX39" fmla="*/ 38144 w 426709"/>
                <a:gd name="connsiteY39" fmla="*/ 265486 h 376867"/>
                <a:gd name="connsiteX40" fmla="*/ 33059 w 426709"/>
                <a:gd name="connsiteY40" fmla="*/ 252262 h 376867"/>
                <a:gd name="connsiteX41" fmla="*/ 17801 w 426709"/>
                <a:gd name="connsiteY41" fmla="*/ 236496 h 376867"/>
                <a:gd name="connsiteX42" fmla="*/ 0 w 426709"/>
                <a:gd name="connsiteY42" fmla="*/ 233953 h 376867"/>
                <a:gd name="connsiteX43" fmla="*/ 9663 w 426709"/>
                <a:gd name="connsiteY43" fmla="*/ 215643 h 376867"/>
                <a:gd name="connsiteX44" fmla="*/ 24921 w 426709"/>
                <a:gd name="connsiteY44" fmla="*/ 214626 h 376867"/>
                <a:gd name="connsiteX45" fmla="*/ 28990 w 426709"/>
                <a:gd name="connsiteY45" fmla="*/ 204963 h 376867"/>
                <a:gd name="connsiteX46" fmla="*/ 27973 w 426709"/>
                <a:gd name="connsiteY46" fmla="*/ 179533 h 376867"/>
                <a:gd name="connsiteX47" fmla="*/ 27973 w 426709"/>
                <a:gd name="connsiteY47" fmla="*/ 175465 h 376867"/>
                <a:gd name="connsiteX48" fmla="*/ 35601 w 426709"/>
                <a:gd name="connsiteY48" fmla="*/ 141389 h 376867"/>
                <a:gd name="connsiteX49" fmla="*/ 48825 w 426709"/>
                <a:gd name="connsiteY49" fmla="*/ 132234 h 376867"/>
                <a:gd name="connsiteX50" fmla="*/ 51368 w 426709"/>
                <a:gd name="connsiteY50" fmla="*/ 119011 h 376867"/>
                <a:gd name="connsiteX51" fmla="*/ 63066 w 426709"/>
                <a:gd name="connsiteY51" fmla="*/ 93581 h 376867"/>
                <a:gd name="connsiteX52" fmla="*/ 79849 w 426709"/>
                <a:gd name="connsiteY52" fmla="*/ 77815 h 376867"/>
                <a:gd name="connsiteX53" fmla="*/ 90021 w 426709"/>
                <a:gd name="connsiteY53" fmla="*/ 45265 h 376867"/>
                <a:gd name="connsiteX54" fmla="*/ 93581 w 426709"/>
                <a:gd name="connsiteY54" fmla="*/ 17292 h 376867"/>
                <a:gd name="connsiteX55" fmla="*/ 127148 w 426709"/>
                <a:gd name="connsiteY55" fmla="*/ 24413 h 376867"/>
                <a:gd name="connsiteX56" fmla="*/ 134777 w 426709"/>
                <a:gd name="connsiteY56" fmla="*/ 0 h 376867"/>
                <a:gd name="connsiteX57" fmla="*/ 153086 w 426709"/>
                <a:gd name="connsiteY57" fmla="*/ 14749 h 376867"/>
                <a:gd name="connsiteX58" fmla="*/ 169362 w 426709"/>
                <a:gd name="connsiteY58" fmla="*/ 7120 h 376867"/>
                <a:gd name="connsiteX59" fmla="*/ 176482 w 426709"/>
                <a:gd name="connsiteY59" fmla="*/ 13732 h 37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6709" h="376867">
                  <a:moveTo>
                    <a:pt x="176482" y="13732"/>
                  </a:moveTo>
                  <a:lnTo>
                    <a:pt x="196317" y="14241"/>
                  </a:lnTo>
                  <a:lnTo>
                    <a:pt x="221746" y="27464"/>
                  </a:lnTo>
                  <a:lnTo>
                    <a:pt x="229375" y="38653"/>
                  </a:lnTo>
                  <a:lnTo>
                    <a:pt x="242599" y="49334"/>
                  </a:lnTo>
                  <a:lnTo>
                    <a:pt x="255314" y="68152"/>
                  </a:lnTo>
                  <a:lnTo>
                    <a:pt x="265486" y="78832"/>
                  </a:lnTo>
                  <a:lnTo>
                    <a:pt x="255822" y="93073"/>
                  </a:lnTo>
                  <a:lnTo>
                    <a:pt x="246668" y="108330"/>
                  </a:lnTo>
                  <a:lnTo>
                    <a:pt x="249210" y="117485"/>
                  </a:lnTo>
                  <a:lnTo>
                    <a:pt x="250228" y="127657"/>
                  </a:lnTo>
                  <a:lnTo>
                    <a:pt x="266503" y="128165"/>
                  </a:lnTo>
                  <a:lnTo>
                    <a:pt x="273115" y="125622"/>
                  </a:lnTo>
                  <a:lnTo>
                    <a:pt x="279726" y="131726"/>
                  </a:lnTo>
                  <a:lnTo>
                    <a:pt x="273623" y="142915"/>
                  </a:lnTo>
                  <a:lnTo>
                    <a:pt x="284812" y="161224"/>
                  </a:lnTo>
                  <a:lnTo>
                    <a:pt x="296001" y="176990"/>
                  </a:lnTo>
                  <a:lnTo>
                    <a:pt x="307190" y="188688"/>
                  </a:lnTo>
                  <a:lnTo>
                    <a:pt x="402297" y="227341"/>
                  </a:lnTo>
                  <a:lnTo>
                    <a:pt x="426709" y="226832"/>
                  </a:lnTo>
                  <a:lnTo>
                    <a:pt x="347369" y="324991"/>
                  </a:lnTo>
                  <a:lnTo>
                    <a:pt x="310242" y="326517"/>
                  </a:lnTo>
                  <a:lnTo>
                    <a:pt x="284812" y="349403"/>
                  </a:lnTo>
                  <a:lnTo>
                    <a:pt x="266503" y="349912"/>
                  </a:lnTo>
                  <a:lnTo>
                    <a:pt x="258874" y="360592"/>
                  </a:lnTo>
                  <a:lnTo>
                    <a:pt x="239039" y="360592"/>
                  </a:lnTo>
                  <a:lnTo>
                    <a:pt x="227341" y="349403"/>
                  </a:lnTo>
                  <a:lnTo>
                    <a:pt x="200894" y="363135"/>
                  </a:lnTo>
                  <a:lnTo>
                    <a:pt x="192757" y="376867"/>
                  </a:lnTo>
                  <a:lnTo>
                    <a:pt x="173430" y="373816"/>
                  </a:lnTo>
                  <a:lnTo>
                    <a:pt x="166819" y="370256"/>
                  </a:lnTo>
                  <a:lnTo>
                    <a:pt x="160207" y="371273"/>
                  </a:lnTo>
                  <a:lnTo>
                    <a:pt x="151052" y="370764"/>
                  </a:lnTo>
                  <a:lnTo>
                    <a:pt x="114433" y="343300"/>
                  </a:lnTo>
                  <a:lnTo>
                    <a:pt x="94090" y="343300"/>
                  </a:lnTo>
                  <a:lnTo>
                    <a:pt x="84426" y="332620"/>
                  </a:lnTo>
                  <a:lnTo>
                    <a:pt x="83918" y="314310"/>
                  </a:lnTo>
                  <a:lnTo>
                    <a:pt x="69169" y="308716"/>
                  </a:lnTo>
                  <a:lnTo>
                    <a:pt x="51368" y="273114"/>
                  </a:lnTo>
                  <a:lnTo>
                    <a:pt x="38144" y="265486"/>
                  </a:lnTo>
                  <a:lnTo>
                    <a:pt x="33059" y="252262"/>
                  </a:lnTo>
                  <a:lnTo>
                    <a:pt x="17801" y="236496"/>
                  </a:lnTo>
                  <a:lnTo>
                    <a:pt x="0" y="233953"/>
                  </a:lnTo>
                  <a:lnTo>
                    <a:pt x="9663" y="215643"/>
                  </a:lnTo>
                  <a:lnTo>
                    <a:pt x="24921" y="214626"/>
                  </a:lnTo>
                  <a:lnTo>
                    <a:pt x="28990" y="204963"/>
                  </a:lnTo>
                  <a:lnTo>
                    <a:pt x="27973" y="179533"/>
                  </a:lnTo>
                  <a:lnTo>
                    <a:pt x="27973" y="175465"/>
                  </a:lnTo>
                  <a:lnTo>
                    <a:pt x="35601" y="141389"/>
                  </a:lnTo>
                  <a:lnTo>
                    <a:pt x="48825" y="132234"/>
                  </a:lnTo>
                  <a:lnTo>
                    <a:pt x="51368" y="119011"/>
                  </a:lnTo>
                  <a:lnTo>
                    <a:pt x="63066" y="93581"/>
                  </a:lnTo>
                  <a:lnTo>
                    <a:pt x="79849" y="77815"/>
                  </a:lnTo>
                  <a:lnTo>
                    <a:pt x="90021" y="45265"/>
                  </a:lnTo>
                  <a:lnTo>
                    <a:pt x="93581" y="17292"/>
                  </a:lnTo>
                  <a:lnTo>
                    <a:pt x="127148" y="24413"/>
                  </a:lnTo>
                  <a:lnTo>
                    <a:pt x="134777" y="0"/>
                  </a:lnTo>
                  <a:lnTo>
                    <a:pt x="153086" y="14749"/>
                  </a:lnTo>
                  <a:lnTo>
                    <a:pt x="169362" y="7120"/>
                  </a:lnTo>
                  <a:lnTo>
                    <a:pt x="176482" y="137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form: Shape 87">
              <a:extLst>
                <a:ext uri="{FF2B5EF4-FFF2-40B4-BE49-F238E27FC236}">
                  <a16:creationId xmlns:a16="http://schemas.microsoft.com/office/drawing/2014/main" id="{AB168CCE-E56B-09AF-76B5-500AE279C378}"/>
                </a:ext>
              </a:extLst>
            </p:cNvPr>
            <p:cNvSpPr/>
            <p:nvPr/>
          </p:nvSpPr>
          <p:spPr>
            <a:xfrm>
              <a:off x="6459135" y="1576196"/>
              <a:ext cx="273114" cy="296001"/>
            </a:xfrm>
            <a:custGeom>
              <a:avLst/>
              <a:gdLst>
                <a:gd name="connsiteX0" fmla="*/ 166310 w 273114"/>
                <a:gd name="connsiteY0" fmla="*/ 30007 h 296001"/>
                <a:gd name="connsiteX1" fmla="*/ 168344 w 273114"/>
                <a:gd name="connsiteY1" fmla="*/ 49334 h 296001"/>
                <a:gd name="connsiteX2" fmla="*/ 205472 w 273114"/>
                <a:gd name="connsiteY2" fmla="*/ 68151 h 296001"/>
                <a:gd name="connsiteX3" fmla="*/ 190722 w 273114"/>
                <a:gd name="connsiteY3" fmla="*/ 89512 h 296001"/>
                <a:gd name="connsiteX4" fmla="*/ 223781 w 273114"/>
                <a:gd name="connsiteY4" fmla="*/ 121554 h 296001"/>
                <a:gd name="connsiteX5" fmla="*/ 215134 w 273114"/>
                <a:gd name="connsiteY5" fmla="*/ 145966 h 296001"/>
                <a:gd name="connsiteX6" fmla="*/ 240056 w 273114"/>
                <a:gd name="connsiteY6" fmla="*/ 167327 h 296001"/>
                <a:gd name="connsiteX7" fmla="*/ 235478 w 273114"/>
                <a:gd name="connsiteY7" fmla="*/ 186654 h 296001"/>
                <a:gd name="connsiteX8" fmla="*/ 273114 w 273114"/>
                <a:gd name="connsiteY8" fmla="*/ 206489 h 296001"/>
                <a:gd name="connsiteX9" fmla="*/ 268537 w 273114"/>
                <a:gd name="connsiteY9" fmla="*/ 221238 h 296001"/>
                <a:gd name="connsiteX10" fmla="*/ 251245 w 273114"/>
                <a:gd name="connsiteY10" fmla="*/ 238530 h 296001"/>
                <a:gd name="connsiteX11" fmla="*/ 210558 w 273114"/>
                <a:gd name="connsiteY11" fmla="*/ 276166 h 296001"/>
                <a:gd name="connsiteX12" fmla="*/ 169870 w 273114"/>
                <a:gd name="connsiteY12" fmla="*/ 278709 h 296001"/>
                <a:gd name="connsiteX13" fmla="*/ 131217 w 273114"/>
                <a:gd name="connsiteY13" fmla="*/ 289389 h 296001"/>
                <a:gd name="connsiteX14" fmla="*/ 95107 w 273114"/>
                <a:gd name="connsiteY14" fmla="*/ 296001 h 296001"/>
                <a:gd name="connsiteX15" fmla="*/ 78832 w 273114"/>
                <a:gd name="connsiteY15" fmla="*/ 279726 h 296001"/>
                <a:gd name="connsiteX16" fmla="*/ 54928 w 273114"/>
                <a:gd name="connsiteY16" fmla="*/ 270063 h 296001"/>
                <a:gd name="connsiteX17" fmla="*/ 55437 w 273114"/>
                <a:gd name="connsiteY17" fmla="*/ 240564 h 296001"/>
                <a:gd name="connsiteX18" fmla="*/ 40179 w 273114"/>
                <a:gd name="connsiteY18" fmla="*/ 214118 h 296001"/>
                <a:gd name="connsiteX19" fmla="*/ 48316 w 273114"/>
                <a:gd name="connsiteY19" fmla="*/ 196825 h 296001"/>
                <a:gd name="connsiteX20" fmla="*/ 65100 w 273114"/>
                <a:gd name="connsiteY20" fmla="*/ 179025 h 296001"/>
                <a:gd name="connsiteX21" fmla="*/ 109856 w 273114"/>
                <a:gd name="connsiteY21" fmla="*/ 147492 h 296001"/>
                <a:gd name="connsiteX22" fmla="*/ 123079 w 273114"/>
                <a:gd name="connsiteY22" fmla="*/ 141389 h 296001"/>
                <a:gd name="connsiteX23" fmla="*/ 118502 w 273114"/>
                <a:gd name="connsiteY23" fmla="*/ 129183 h 296001"/>
                <a:gd name="connsiteX24" fmla="*/ 85443 w 273114"/>
                <a:gd name="connsiteY24" fmla="*/ 115959 h 296001"/>
                <a:gd name="connsiteX25" fmla="*/ 76289 w 273114"/>
                <a:gd name="connsiteY25" fmla="*/ 104770 h 296001"/>
                <a:gd name="connsiteX26" fmla="*/ 67134 w 273114"/>
                <a:gd name="connsiteY26" fmla="*/ 61540 h 296001"/>
                <a:gd name="connsiteX27" fmla="*/ 30516 w 273114"/>
                <a:gd name="connsiteY27" fmla="*/ 42722 h 296001"/>
                <a:gd name="connsiteX28" fmla="*/ 0 w 273114"/>
                <a:gd name="connsiteY28" fmla="*/ 28990 h 296001"/>
                <a:gd name="connsiteX29" fmla="*/ 11189 w 273114"/>
                <a:gd name="connsiteY29" fmla="*/ 21870 h 296001"/>
                <a:gd name="connsiteX30" fmla="*/ 37127 w 273114"/>
                <a:gd name="connsiteY30" fmla="*/ 36110 h 296001"/>
                <a:gd name="connsiteX31" fmla="*/ 64083 w 273114"/>
                <a:gd name="connsiteY31" fmla="*/ 35093 h 296001"/>
                <a:gd name="connsiteX32" fmla="*/ 87986 w 273114"/>
                <a:gd name="connsiteY32" fmla="*/ 41705 h 296001"/>
                <a:gd name="connsiteX33" fmla="*/ 105278 w 273114"/>
                <a:gd name="connsiteY33" fmla="*/ 29498 h 296001"/>
                <a:gd name="connsiteX34" fmla="*/ 110873 w 273114"/>
                <a:gd name="connsiteY34" fmla="*/ 9155 h 296001"/>
                <a:gd name="connsiteX35" fmla="*/ 140880 w 273114"/>
                <a:gd name="connsiteY35" fmla="*/ 0 h 296001"/>
                <a:gd name="connsiteX36" fmla="*/ 170379 w 273114"/>
                <a:gd name="connsiteY36" fmla="*/ 10680 h 296001"/>
                <a:gd name="connsiteX37" fmla="*/ 166310 w 273114"/>
                <a:gd name="connsiteY37" fmla="*/ 30007 h 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3114" h="296001">
                  <a:moveTo>
                    <a:pt x="166310" y="30007"/>
                  </a:moveTo>
                  <a:lnTo>
                    <a:pt x="168344" y="49334"/>
                  </a:lnTo>
                  <a:lnTo>
                    <a:pt x="205472" y="68151"/>
                  </a:lnTo>
                  <a:lnTo>
                    <a:pt x="190722" y="89512"/>
                  </a:lnTo>
                  <a:lnTo>
                    <a:pt x="223781" y="121554"/>
                  </a:lnTo>
                  <a:lnTo>
                    <a:pt x="215134" y="145966"/>
                  </a:lnTo>
                  <a:lnTo>
                    <a:pt x="240056" y="167327"/>
                  </a:lnTo>
                  <a:lnTo>
                    <a:pt x="235478" y="186654"/>
                  </a:lnTo>
                  <a:lnTo>
                    <a:pt x="273114" y="206489"/>
                  </a:lnTo>
                  <a:lnTo>
                    <a:pt x="268537" y="221238"/>
                  </a:lnTo>
                  <a:lnTo>
                    <a:pt x="251245" y="238530"/>
                  </a:lnTo>
                  <a:lnTo>
                    <a:pt x="210558" y="276166"/>
                  </a:lnTo>
                  <a:lnTo>
                    <a:pt x="169870" y="278709"/>
                  </a:lnTo>
                  <a:lnTo>
                    <a:pt x="131217" y="289389"/>
                  </a:lnTo>
                  <a:lnTo>
                    <a:pt x="95107" y="296001"/>
                  </a:lnTo>
                  <a:lnTo>
                    <a:pt x="78832" y="279726"/>
                  </a:lnTo>
                  <a:lnTo>
                    <a:pt x="54928" y="270063"/>
                  </a:lnTo>
                  <a:lnTo>
                    <a:pt x="55437" y="240564"/>
                  </a:lnTo>
                  <a:lnTo>
                    <a:pt x="40179" y="214118"/>
                  </a:lnTo>
                  <a:lnTo>
                    <a:pt x="48316" y="196825"/>
                  </a:lnTo>
                  <a:lnTo>
                    <a:pt x="65100" y="179025"/>
                  </a:lnTo>
                  <a:lnTo>
                    <a:pt x="109856" y="147492"/>
                  </a:lnTo>
                  <a:lnTo>
                    <a:pt x="123079" y="141389"/>
                  </a:lnTo>
                  <a:lnTo>
                    <a:pt x="118502" y="129183"/>
                  </a:lnTo>
                  <a:lnTo>
                    <a:pt x="85443" y="115959"/>
                  </a:lnTo>
                  <a:lnTo>
                    <a:pt x="76289" y="104770"/>
                  </a:lnTo>
                  <a:lnTo>
                    <a:pt x="67134" y="61540"/>
                  </a:lnTo>
                  <a:lnTo>
                    <a:pt x="30516" y="42722"/>
                  </a:lnTo>
                  <a:lnTo>
                    <a:pt x="0" y="28990"/>
                  </a:lnTo>
                  <a:lnTo>
                    <a:pt x="11189" y="21870"/>
                  </a:lnTo>
                  <a:lnTo>
                    <a:pt x="37127" y="36110"/>
                  </a:lnTo>
                  <a:lnTo>
                    <a:pt x="64083" y="35093"/>
                  </a:lnTo>
                  <a:lnTo>
                    <a:pt x="87986" y="41705"/>
                  </a:lnTo>
                  <a:lnTo>
                    <a:pt x="105278" y="29498"/>
                  </a:lnTo>
                  <a:lnTo>
                    <a:pt x="110873" y="9155"/>
                  </a:lnTo>
                  <a:lnTo>
                    <a:pt x="140880" y="0"/>
                  </a:lnTo>
                  <a:lnTo>
                    <a:pt x="170379" y="10680"/>
                  </a:lnTo>
                  <a:lnTo>
                    <a:pt x="166310" y="3000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form: Shape 88">
              <a:extLst>
                <a:ext uri="{FF2B5EF4-FFF2-40B4-BE49-F238E27FC236}">
                  <a16:creationId xmlns:a16="http://schemas.microsoft.com/office/drawing/2014/main" id="{B40236AD-AFAB-A722-E78D-423485E71D1C}"/>
                </a:ext>
              </a:extLst>
            </p:cNvPr>
            <p:cNvSpPr/>
            <p:nvPr/>
          </p:nvSpPr>
          <p:spPr>
            <a:xfrm>
              <a:off x="6280110" y="3726018"/>
              <a:ext cx="162241" cy="205980"/>
            </a:xfrm>
            <a:custGeom>
              <a:avLst/>
              <a:gdLst>
                <a:gd name="connsiteX0" fmla="*/ 123588 w 162241"/>
                <a:gd name="connsiteY0" fmla="*/ 2034 h 205980"/>
                <a:gd name="connsiteX1" fmla="*/ 121554 w 162241"/>
                <a:gd name="connsiteY1" fmla="*/ 16275 h 205980"/>
                <a:gd name="connsiteX2" fmla="*/ 129691 w 162241"/>
                <a:gd name="connsiteY2" fmla="*/ 33059 h 205980"/>
                <a:gd name="connsiteX3" fmla="*/ 151052 w 162241"/>
                <a:gd name="connsiteY3" fmla="*/ 30516 h 205980"/>
                <a:gd name="connsiteX4" fmla="*/ 158173 w 162241"/>
                <a:gd name="connsiteY4" fmla="*/ 36619 h 205980"/>
                <a:gd name="connsiteX5" fmla="*/ 145458 w 162241"/>
                <a:gd name="connsiteY5" fmla="*/ 74763 h 205980"/>
                <a:gd name="connsiteX6" fmla="*/ 159190 w 162241"/>
                <a:gd name="connsiteY6" fmla="*/ 94090 h 205980"/>
                <a:gd name="connsiteX7" fmla="*/ 162241 w 162241"/>
                <a:gd name="connsiteY7" fmla="*/ 119519 h 205980"/>
                <a:gd name="connsiteX8" fmla="*/ 158681 w 162241"/>
                <a:gd name="connsiteY8" fmla="*/ 141389 h 205980"/>
                <a:gd name="connsiteX9" fmla="*/ 150035 w 162241"/>
                <a:gd name="connsiteY9" fmla="*/ 156647 h 205980"/>
                <a:gd name="connsiteX10" fmla="*/ 124605 w 162241"/>
                <a:gd name="connsiteY10" fmla="*/ 155121 h 205980"/>
                <a:gd name="connsiteX11" fmla="*/ 108839 w 162241"/>
                <a:gd name="connsiteY11" fmla="*/ 139354 h 205980"/>
                <a:gd name="connsiteX12" fmla="*/ 106804 w 162241"/>
                <a:gd name="connsiteY12" fmla="*/ 154104 h 205980"/>
                <a:gd name="connsiteX13" fmla="*/ 87478 w 162241"/>
                <a:gd name="connsiteY13" fmla="*/ 158172 h 205980"/>
                <a:gd name="connsiteX14" fmla="*/ 77306 w 162241"/>
                <a:gd name="connsiteY14" fmla="*/ 166310 h 205980"/>
                <a:gd name="connsiteX15" fmla="*/ 87987 w 162241"/>
                <a:gd name="connsiteY15" fmla="*/ 187671 h 205980"/>
                <a:gd name="connsiteX16" fmla="*/ 66117 w 162241"/>
                <a:gd name="connsiteY16" fmla="*/ 205980 h 205980"/>
                <a:gd name="connsiteX17" fmla="*/ 36619 w 162241"/>
                <a:gd name="connsiteY17" fmla="*/ 172922 h 205980"/>
                <a:gd name="connsiteX18" fmla="*/ 17801 w 162241"/>
                <a:gd name="connsiteY18" fmla="*/ 145966 h 205980"/>
                <a:gd name="connsiteX19" fmla="*/ 0 w 162241"/>
                <a:gd name="connsiteY19" fmla="*/ 112399 h 205980"/>
                <a:gd name="connsiteX20" fmla="*/ 1018 w 162241"/>
                <a:gd name="connsiteY20" fmla="*/ 101210 h 205980"/>
                <a:gd name="connsiteX21" fmla="*/ 7629 w 162241"/>
                <a:gd name="connsiteY21" fmla="*/ 91038 h 205980"/>
                <a:gd name="connsiteX22" fmla="*/ 14241 w 162241"/>
                <a:gd name="connsiteY22" fmla="*/ 67134 h 205980"/>
                <a:gd name="connsiteX23" fmla="*/ 20344 w 162241"/>
                <a:gd name="connsiteY23" fmla="*/ 42722 h 205980"/>
                <a:gd name="connsiteX24" fmla="*/ 30007 w 162241"/>
                <a:gd name="connsiteY24" fmla="*/ 41196 h 205980"/>
                <a:gd name="connsiteX25" fmla="*/ 71712 w 162241"/>
                <a:gd name="connsiteY25" fmla="*/ 41196 h 205980"/>
                <a:gd name="connsiteX26" fmla="*/ 71712 w 162241"/>
                <a:gd name="connsiteY26" fmla="*/ 2034 h 205980"/>
                <a:gd name="connsiteX27" fmla="*/ 85444 w 162241"/>
                <a:gd name="connsiteY27" fmla="*/ 0 h 205980"/>
                <a:gd name="connsiteX28" fmla="*/ 102736 w 162241"/>
                <a:gd name="connsiteY28" fmla="*/ 4069 h 205980"/>
                <a:gd name="connsiteX29" fmla="*/ 120028 w 162241"/>
                <a:gd name="connsiteY29" fmla="*/ 0 h 205980"/>
                <a:gd name="connsiteX30" fmla="*/ 123588 w 162241"/>
                <a:gd name="connsiteY30" fmla="*/ 2034 h 20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2241" h="205980">
                  <a:moveTo>
                    <a:pt x="123588" y="2034"/>
                  </a:moveTo>
                  <a:lnTo>
                    <a:pt x="121554" y="16275"/>
                  </a:lnTo>
                  <a:lnTo>
                    <a:pt x="129691" y="33059"/>
                  </a:lnTo>
                  <a:lnTo>
                    <a:pt x="151052" y="30516"/>
                  </a:lnTo>
                  <a:lnTo>
                    <a:pt x="158173" y="36619"/>
                  </a:lnTo>
                  <a:lnTo>
                    <a:pt x="145458" y="74763"/>
                  </a:lnTo>
                  <a:lnTo>
                    <a:pt x="159190" y="94090"/>
                  </a:lnTo>
                  <a:lnTo>
                    <a:pt x="162241" y="119519"/>
                  </a:lnTo>
                  <a:lnTo>
                    <a:pt x="158681" y="141389"/>
                  </a:lnTo>
                  <a:lnTo>
                    <a:pt x="150035" y="156647"/>
                  </a:lnTo>
                  <a:lnTo>
                    <a:pt x="124605" y="155121"/>
                  </a:lnTo>
                  <a:lnTo>
                    <a:pt x="108839" y="139354"/>
                  </a:lnTo>
                  <a:lnTo>
                    <a:pt x="106804" y="154104"/>
                  </a:lnTo>
                  <a:lnTo>
                    <a:pt x="87478" y="158172"/>
                  </a:lnTo>
                  <a:lnTo>
                    <a:pt x="77306" y="166310"/>
                  </a:lnTo>
                  <a:lnTo>
                    <a:pt x="87987" y="187671"/>
                  </a:lnTo>
                  <a:lnTo>
                    <a:pt x="66117" y="205980"/>
                  </a:lnTo>
                  <a:lnTo>
                    <a:pt x="36619" y="172922"/>
                  </a:lnTo>
                  <a:lnTo>
                    <a:pt x="17801" y="145966"/>
                  </a:lnTo>
                  <a:lnTo>
                    <a:pt x="0" y="112399"/>
                  </a:lnTo>
                  <a:lnTo>
                    <a:pt x="1018" y="101210"/>
                  </a:lnTo>
                  <a:lnTo>
                    <a:pt x="7629" y="91038"/>
                  </a:lnTo>
                  <a:lnTo>
                    <a:pt x="14241" y="67134"/>
                  </a:lnTo>
                  <a:lnTo>
                    <a:pt x="20344" y="42722"/>
                  </a:lnTo>
                  <a:lnTo>
                    <a:pt x="30007" y="41196"/>
                  </a:lnTo>
                  <a:lnTo>
                    <a:pt x="71712" y="41196"/>
                  </a:lnTo>
                  <a:lnTo>
                    <a:pt x="71712" y="2034"/>
                  </a:lnTo>
                  <a:lnTo>
                    <a:pt x="85444" y="0"/>
                  </a:lnTo>
                  <a:lnTo>
                    <a:pt x="102736" y="4069"/>
                  </a:lnTo>
                  <a:lnTo>
                    <a:pt x="120028" y="0"/>
                  </a:lnTo>
                  <a:lnTo>
                    <a:pt x="123588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form: Shape 89">
              <a:extLst>
                <a:ext uri="{FF2B5EF4-FFF2-40B4-BE49-F238E27FC236}">
                  <a16:creationId xmlns:a16="http://schemas.microsoft.com/office/drawing/2014/main" id="{5A123085-0BB3-ED6A-05D9-3C64944349CD}"/>
                </a:ext>
              </a:extLst>
            </p:cNvPr>
            <p:cNvSpPr/>
            <p:nvPr/>
          </p:nvSpPr>
          <p:spPr>
            <a:xfrm>
              <a:off x="5842720" y="2014094"/>
              <a:ext cx="46790" cy="40178"/>
            </a:xfrm>
            <a:custGeom>
              <a:avLst/>
              <a:gdLst>
                <a:gd name="connsiteX0" fmla="*/ 33059 w 46790"/>
                <a:gd name="connsiteY0" fmla="*/ 40179 h 40178"/>
                <a:gd name="connsiteX1" fmla="*/ 15258 w 46790"/>
                <a:gd name="connsiteY1" fmla="*/ 34076 h 40178"/>
                <a:gd name="connsiteX2" fmla="*/ 0 w 46790"/>
                <a:gd name="connsiteY2" fmla="*/ 34584 h 40178"/>
                <a:gd name="connsiteX3" fmla="*/ 6103 w 46790"/>
                <a:gd name="connsiteY3" fmla="*/ 17801 h 40178"/>
                <a:gd name="connsiteX4" fmla="*/ 1526 w 46790"/>
                <a:gd name="connsiteY4" fmla="*/ 1526 h 40178"/>
                <a:gd name="connsiteX5" fmla="*/ 21869 w 46790"/>
                <a:gd name="connsiteY5" fmla="*/ 0 h 40178"/>
                <a:gd name="connsiteX6" fmla="*/ 46791 w 46790"/>
                <a:gd name="connsiteY6" fmla="*/ 19327 h 40178"/>
                <a:gd name="connsiteX7" fmla="*/ 33059 w 46790"/>
                <a:gd name="connsiteY7" fmla="*/ 40179 h 4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90" h="40178">
                  <a:moveTo>
                    <a:pt x="33059" y="40179"/>
                  </a:moveTo>
                  <a:lnTo>
                    <a:pt x="15258" y="34076"/>
                  </a:lnTo>
                  <a:lnTo>
                    <a:pt x="0" y="34584"/>
                  </a:lnTo>
                  <a:lnTo>
                    <a:pt x="6103" y="17801"/>
                  </a:lnTo>
                  <a:lnTo>
                    <a:pt x="1526" y="1526"/>
                  </a:lnTo>
                  <a:lnTo>
                    <a:pt x="21869" y="0"/>
                  </a:lnTo>
                  <a:lnTo>
                    <a:pt x="46791" y="19327"/>
                  </a:lnTo>
                  <a:lnTo>
                    <a:pt x="33059" y="4017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form: Shape 90">
              <a:extLst>
                <a:ext uri="{FF2B5EF4-FFF2-40B4-BE49-F238E27FC236}">
                  <a16:creationId xmlns:a16="http://schemas.microsoft.com/office/drawing/2014/main" id="{D266FDA0-E959-FF97-7A54-A4CAD4609B1C}"/>
                </a:ext>
              </a:extLst>
            </p:cNvPr>
            <p:cNvSpPr/>
            <p:nvPr/>
          </p:nvSpPr>
          <p:spPr>
            <a:xfrm>
              <a:off x="5880865" y="1908307"/>
              <a:ext cx="187162" cy="268536"/>
            </a:xfrm>
            <a:custGeom>
              <a:avLst/>
              <a:gdLst>
                <a:gd name="connsiteX0" fmla="*/ 75780 w 187162"/>
                <a:gd name="connsiteY0" fmla="*/ 0 h 268536"/>
                <a:gd name="connsiteX1" fmla="*/ 49842 w 187162"/>
                <a:gd name="connsiteY1" fmla="*/ 33059 h 268536"/>
                <a:gd name="connsiteX2" fmla="*/ 73746 w 187162"/>
                <a:gd name="connsiteY2" fmla="*/ 28990 h 268536"/>
                <a:gd name="connsiteX3" fmla="*/ 99684 w 187162"/>
                <a:gd name="connsiteY3" fmla="*/ 28990 h 268536"/>
                <a:gd name="connsiteX4" fmla="*/ 93072 w 187162"/>
                <a:gd name="connsiteY4" fmla="*/ 53911 h 268536"/>
                <a:gd name="connsiteX5" fmla="*/ 71203 w 187162"/>
                <a:gd name="connsiteY5" fmla="*/ 81375 h 268536"/>
                <a:gd name="connsiteX6" fmla="*/ 96124 w 187162"/>
                <a:gd name="connsiteY6" fmla="*/ 82901 h 268536"/>
                <a:gd name="connsiteX7" fmla="*/ 97650 w 187162"/>
                <a:gd name="connsiteY7" fmla="*/ 86461 h 268536"/>
                <a:gd name="connsiteX8" fmla="*/ 119011 w 187162"/>
                <a:gd name="connsiteY8" fmla="*/ 122571 h 268536"/>
                <a:gd name="connsiteX9" fmla="*/ 135286 w 187162"/>
                <a:gd name="connsiteY9" fmla="*/ 127657 h 268536"/>
                <a:gd name="connsiteX10" fmla="*/ 150035 w 187162"/>
                <a:gd name="connsiteY10" fmla="*/ 163258 h 268536"/>
                <a:gd name="connsiteX11" fmla="*/ 157155 w 187162"/>
                <a:gd name="connsiteY11" fmla="*/ 175465 h 268536"/>
                <a:gd name="connsiteX12" fmla="*/ 187162 w 187162"/>
                <a:gd name="connsiteY12" fmla="*/ 181059 h 268536"/>
                <a:gd name="connsiteX13" fmla="*/ 184111 w 187162"/>
                <a:gd name="connsiteY13" fmla="*/ 201403 h 268536"/>
                <a:gd name="connsiteX14" fmla="*/ 171904 w 187162"/>
                <a:gd name="connsiteY14" fmla="*/ 210557 h 268536"/>
                <a:gd name="connsiteX15" fmla="*/ 181568 w 187162"/>
                <a:gd name="connsiteY15" fmla="*/ 226832 h 268536"/>
                <a:gd name="connsiteX16" fmla="*/ 159189 w 187162"/>
                <a:gd name="connsiteY16" fmla="*/ 243107 h 268536"/>
                <a:gd name="connsiteX17" fmla="*/ 126131 w 187162"/>
                <a:gd name="connsiteY17" fmla="*/ 242599 h 268536"/>
                <a:gd name="connsiteX18" fmla="*/ 83409 w 187162"/>
                <a:gd name="connsiteY18" fmla="*/ 251753 h 268536"/>
                <a:gd name="connsiteX19" fmla="*/ 72220 w 187162"/>
                <a:gd name="connsiteY19" fmla="*/ 245142 h 268536"/>
                <a:gd name="connsiteX20" fmla="*/ 55436 w 187162"/>
                <a:gd name="connsiteY20" fmla="*/ 259891 h 268536"/>
                <a:gd name="connsiteX21" fmla="*/ 32550 w 187162"/>
                <a:gd name="connsiteY21" fmla="*/ 256331 h 268536"/>
                <a:gd name="connsiteX22" fmla="*/ 14241 w 187162"/>
                <a:gd name="connsiteY22" fmla="*/ 268537 h 268536"/>
                <a:gd name="connsiteX23" fmla="*/ 1526 w 187162"/>
                <a:gd name="connsiteY23" fmla="*/ 262434 h 268536"/>
                <a:gd name="connsiteX24" fmla="*/ 38653 w 187162"/>
                <a:gd name="connsiteY24" fmla="*/ 229375 h 268536"/>
                <a:gd name="connsiteX25" fmla="*/ 61031 w 187162"/>
                <a:gd name="connsiteY25" fmla="*/ 222255 h 268536"/>
                <a:gd name="connsiteX26" fmla="*/ 22378 w 187162"/>
                <a:gd name="connsiteY26" fmla="*/ 217169 h 268536"/>
                <a:gd name="connsiteX27" fmla="*/ 15766 w 187162"/>
                <a:gd name="connsiteY27" fmla="*/ 204454 h 268536"/>
                <a:gd name="connsiteX28" fmla="*/ 41705 w 187162"/>
                <a:gd name="connsiteY28" fmla="*/ 194791 h 268536"/>
                <a:gd name="connsiteX29" fmla="*/ 28990 w 187162"/>
                <a:gd name="connsiteY29" fmla="*/ 178007 h 268536"/>
                <a:gd name="connsiteX30" fmla="*/ 34076 w 187162"/>
                <a:gd name="connsiteY30" fmla="*/ 157664 h 268536"/>
                <a:gd name="connsiteX31" fmla="*/ 70186 w 187162"/>
                <a:gd name="connsiteY31" fmla="*/ 160715 h 268536"/>
                <a:gd name="connsiteX32" fmla="*/ 74254 w 187162"/>
                <a:gd name="connsiteY32" fmla="*/ 142406 h 268536"/>
                <a:gd name="connsiteX33" fmla="*/ 58488 w 187162"/>
                <a:gd name="connsiteY33" fmla="*/ 123588 h 268536"/>
                <a:gd name="connsiteX34" fmla="*/ 57979 w 187162"/>
                <a:gd name="connsiteY34" fmla="*/ 123079 h 268536"/>
                <a:gd name="connsiteX35" fmla="*/ 28990 w 187162"/>
                <a:gd name="connsiteY35" fmla="*/ 117485 h 268536"/>
                <a:gd name="connsiteX36" fmla="*/ 23395 w 187162"/>
                <a:gd name="connsiteY36" fmla="*/ 109347 h 268536"/>
                <a:gd name="connsiteX37" fmla="*/ 32550 w 187162"/>
                <a:gd name="connsiteY37" fmla="*/ 95615 h 268536"/>
                <a:gd name="connsiteX38" fmla="*/ 24921 w 187162"/>
                <a:gd name="connsiteY38" fmla="*/ 86969 h 268536"/>
                <a:gd name="connsiteX39" fmla="*/ 11698 w 187162"/>
                <a:gd name="connsiteY39" fmla="*/ 101719 h 268536"/>
                <a:gd name="connsiteX40" fmla="*/ 11189 w 187162"/>
                <a:gd name="connsiteY40" fmla="*/ 71712 h 268536"/>
                <a:gd name="connsiteX41" fmla="*/ 0 w 187162"/>
                <a:gd name="connsiteY41" fmla="*/ 56454 h 268536"/>
                <a:gd name="connsiteX42" fmla="*/ 9663 w 187162"/>
                <a:gd name="connsiteY42" fmla="*/ 24921 h 268536"/>
                <a:gd name="connsiteX43" fmla="*/ 28990 w 187162"/>
                <a:gd name="connsiteY43" fmla="*/ 509 h 268536"/>
                <a:gd name="connsiteX44" fmla="*/ 47299 w 187162"/>
                <a:gd name="connsiteY44" fmla="*/ 2543 h 268536"/>
                <a:gd name="connsiteX45" fmla="*/ 75780 w 187162"/>
                <a:gd name="connsiteY45" fmla="*/ 0 h 26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7162" h="268536">
                  <a:moveTo>
                    <a:pt x="75780" y="0"/>
                  </a:moveTo>
                  <a:lnTo>
                    <a:pt x="49842" y="33059"/>
                  </a:lnTo>
                  <a:lnTo>
                    <a:pt x="73746" y="28990"/>
                  </a:lnTo>
                  <a:lnTo>
                    <a:pt x="99684" y="28990"/>
                  </a:lnTo>
                  <a:lnTo>
                    <a:pt x="93072" y="53911"/>
                  </a:lnTo>
                  <a:lnTo>
                    <a:pt x="71203" y="81375"/>
                  </a:lnTo>
                  <a:lnTo>
                    <a:pt x="96124" y="82901"/>
                  </a:lnTo>
                  <a:lnTo>
                    <a:pt x="97650" y="86461"/>
                  </a:lnTo>
                  <a:lnTo>
                    <a:pt x="119011" y="122571"/>
                  </a:lnTo>
                  <a:lnTo>
                    <a:pt x="135286" y="127657"/>
                  </a:lnTo>
                  <a:lnTo>
                    <a:pt x="150035" y="163258"/>
                  </a:lnTo>
                  <a:lnTo>
                    <a:pt x="157155" y="175465"/>
                  </a:lnTo>
                  <a:lnTo>
                    <a:pt x="187162" y="181059"/>
                  </a:lnTo>
                  <a:lnTo>
                    <a:pt x="184111" y="201403"/>
                  </a:lnTo>
                  <a:lnTo>
                    <a:pt x="171904" y="210557"/>
                  </a:lnTo>
                  <a:lnTo>
                    <a:pt x="181568" y="226832"/>
                  </a:lnTo>
                  <a:lnTo>
                    <a:pt x="159189" y="243107"/>
                  </a:lnTo>
                  <a:lnTo>
                    <a:pt x="126131" y="242599"/>
                  </a:lnTo>
                  <a:lnTo>
                    <a:pt x="83409" y="251753"/>
                  </a:lnTo>
                  <a:lnTo>
                    <a:pt x="72220" y="245142"/>
                  </a:lnTo>
                  <a:lnTo>
                    <a:pt x="55436" y="259891"/>
                  </a:lnTo>
                  <a:lnTo>
                    <a:pt x="32550" y="256331"/>
                  </a:lnTo>
                  <a:lnTo>
                    <a:pt x="14241" y="268537"/>
                  </a:lnTo>
                  <a:lnTo>
                    <a:pt x="1526" y="262434"/>
                  </a:lnTo>
                  <a:lnTo>
                    <a:pt x="38653" y="229375"/>
                  </a:lnTo>
                  <a:lnTo>
                    <a:pt x="61031" y="222255"/>
                  </a:lnTo>
                  <a:lnTo>
                    <a:pt x="22378" y="217169"/>
                  </a:lnTo>
                  <a:lnTo>
                    <a:pt x="15766" y="204454"/>
                  </a:lnTo>
                  <a:lnTo>
                    <a:pt x="41705" y="194791"/>
                  </a:lnTo>
                  <a:lnTo>
                    <a:pt x="28990" y="178007"/>
                  </a:lnTo>
                  <a:lnTo>
                    <a:pt x="34076" y="157664"/>
                  </a:lnTo>
                  <a:lnTo>
                    <a:pt x="70186" y="160715"/>
                  </a:lnTo>
                  <a:lnTo>
                    <a:pt x="74254" y="142406"/>
                  </a:lnTo>
                  <a:lnTo>
                    <a:pt x="58488" y="123588"/>
                  </a:lnTo>
                  <a:lnTo>
                    <a:pt x="57979" y="123079"/>
                  </a:lnTo>
                  <a:lnTo>
                    <a:pt x="28990" y="117485"/>
                  </a:lnTo>
                  <a:lnTo>
                    <a:pt x="23395" y="109347"/>
                  </a:lnTo>
                  <a:lnTo>
                    <a:pt x="32550" y="95615"/>
                  </a:lnTo>
                  <a:lnTo>
                    <a:pt x="24921" y="86969"/>
                  </a:lnTo>
                  <a:lnTo>
                    <a:pt x="11698" y="101719"/>
                  </a:lnTo>
                  <a:lnTo>
                    <a:pt x="11189" y="71712"/>
                  </a:lnTo>
                  <a:lnTo>
                    <a:pt x="0" y="56454"/>
                  </a:lnTo>
                  <a:lnTo>
                    <a:pt x="9663" y="24921"/>
                  </a:lnTo>
                  <a:lnTo>
                    <a:pt x="28990" y="509"/>
                  </a:lnTo>
                  <a:lnTo>
                    <a:pt x="47299" y="2543"/>
                  </a:lnTo>
                  <a:lnTo>
                    <a:pt x="7578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form: Shape 91">
              <a:extLst>
                <a:ext uri="{FF2B5EF4-FFF2-40B4-BE49-F238E27FC236}">
                  <a16:creationId xmlns:a16="http://schemas.microsoft.com/office/drawing/2014/main" id="{395F374B-F3FC-D337-5513-47F558C1BD49}"/>
                </a:ext>
              </a:extLst>
            </p:cNvPr>
            <p:cNvSpPr/>
            <p:nvPr/>
          </p:nvSpPr>
          <p:spPr>
            <a:xfrm>
              <a:off x="7068938" y="2381298"/>
              <a:ext cx="189704" cy="80357"/>
            </a:xfrm>
            <a:custGeom>
              <a:avLst/>
              <a:gdLst>
                <a:gd name="connsiteX0" fmla="*/ 124096 w 189704"/>
                <a:gd name="connsiteY0" fmla="*/ 27464 h 80357"/>
                <a:gd name="connsiteX1" fmla="*/ 150035 w 189704"/>
                <a:gd name="connsiteY1" fmla="*/ 34076 h 80357"/>
                <a:gd name="connsiteX2" fmla="*/ 160715 w 189704"/>
                <a:gd name="connsiteY2" fmla="*/ 47299 h 80357"/>
                <a:gd name="connsiteX3" fmla="*/ 179024 w 189704"/>
                <a:gd name="connsiteY3" fmla="*/ 54928 h 80357"/>
                <a:gd name="connsiteX4" fmla="*/ 172922 w 189704"/>
                <a:gd name="connsiteY4" fmla="*/ 58997 h 80357"/>
                <a:gd name="connsiteX5" fmla="*/ 189705 w 189704"/>
                <a:gd name="connsiteY5" fmla="*/ 76798 h 80357"/>
                <a:gd name="connsiteX6" fmla="*/ 186653 w 189704"/>
                <a:gd name="connsiteY6" fmla="*/ 80358 h 80357"/>
                <a:gd name="connsiteX7" fmla="*/ 171904 w 189704"/>
                <a:gd name="connsiteY7" fmla="*/ 78832 h 80357"/>
                <a:gd name="connsiteX8" fmla="*/ 150543 w 189704"/>
                <a:gd name="connsiteY8" fmla="*/ 69169 h 80357"/>
                <a:gd name="connsiteX9" fmla="*/ 144949 w 189704"/>
                <a:gd name="connsiteY9" fmla="*/ 74763 h 80357"/>
                <a:gd name="connsiteX10" fmla="*/ 109347 w 189704"/>
                <a:gd name="connsiteY10" fmla="*/ 79849 h 80357"/>
                <a:gd name="connsiteX11" fmla="*/ 80866 w 189704"/>
                <a:gd name="connsiteY11" fmla="*/ 63574 h 80357"/>
                <a:gd name="connsiteX12" fmla="*/ 52893 w 189704"/>
                <a:gd name="connsiteY12" fmla="*/ 65100 h 80357"/>
                <a:gd name="connsiteX13" fmla="*/ 54419 w 189704"/>
                <a:gd name="connsiteY13" fmla="*/ 51368 h 80357"/>
                <a:gd name="connsiteX14" fmla="*/ 43739 w 189704"/>
                <a:gd name="connsiteY14" fmla="*/ 29498 h 80357"/>
                <a:gd name="connsiteX15" fmla="*/ 26447 w 189704"/>
                <a:gd name="connsiteY15" fmla="*/ 17292 h 80357"/>
                <a:gd name="connsiteX16" fmla="*/ 11189 w 189704"/>
                <a:gd name="connsiteY16" fmla="*/ 13732 h 80357"/>
                <a:gd name="connsiteX17" fmla="*/ 0 w 189704"/>
                <a:gd name="connsiteY17" fmla="*/ 4069 h 80357"/>
                <a:gd name="connsiteX18" fmla="*/ 2034 w 189704"/>
                <a:gd name="connsiteY18" fmla="*/ 0 h 80357"/>
                <a:gd name="connsiteX19" fmla="*/ 25430 w 189704"/>
                <a:gd name="connsiteY19" fmla="*/ 5595 h 80357"/>
                <a:gd name="connsiteX20" fmla="*/ 64591 w 189704"/>
                <a:gd name="connsiteY20" fmla="*/ 10680 h 80357"/>
                <a:gd name="connsiteX21" fmla="*/ 103244 w 189704"/>
                <a:gd name="connsiteY21" fmla="*/ 26447 h 80357"/>
                <a:gd name="connsiteX22" fmla="*/ 109347 w 189704"/>
                <a:gd name="connsiteY22" fmla="*/ 32550 h 80357"/>
                <a:gd name="connsiteX23" fmla="*/ 124096 w 189704"/>
                <a:gd name="connsiteY23" fmla="*/ 27464 h 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9704" h="80357">
                  <a:moveTo>
                    <a:pt x="124096" y="27464"/>
                  </a:moveTo>
                  <a:lnTo>
                    <a:pt x="150035" y="34076"/>
                  </a:lnTo>
                  <a:lnTo>
                    <a:pt x="160715" y="47299"/>
                  </a:lnTo>
                  <a:lnTo>
                    <a:pt x="179024" y="54928"/>
                  </a:lnTo>
                  <a:lnTo>
                    <a:pt x="172922" y="58997"/>
                  </a:lnTo>
                  <a:lnTo>
                    <a:pt x="189705" y="76798"/>
                  </a:lnTo>
                  <a:lnTo>
                    <a:pt x="186653" y="80358"/>
                  </a:lnTo>
                  <a:lnTo>
                    <a:pt x="171904" y="78832"/>
                  </a:lnTo>
                  <a:lnTo>
                    <a:pt x="150543" y="69169"/>
                  </a:lnTo>
                  <a:lnTo>
                    <a:pt x="144949" y="74763"/>
                  </a:lnTo>
                  <a:lnTo>
                    <a:pt x="109347" y="79849"/>
                  </a:lnTo>
                  <a:lnTo>
                    <a:pt x="80866" y="63574"/>
                  </a:lnTo>
                  <a:lnTo>
                    <a:pt x="52893" y="65100"/>
                  </a:lnTo>
                  <a:lnTo>
                    <a:pt x="54419" y="51368"/>
                  </a:lnTo>
                  <a:lnTo>
                    <a:pt x="43739" y="29498"/>
                  </a:lnTo>
                  <a:lnTo>
                    <a:pt x="26447" y="17292"/>
                  </a:lnTo>
                  <a:lnTo>
                    <a:pt x="11189" y="13732"/>
                  </a:lnTo>
                  <a:lnTo>
                    <a:pt x="0" y="4069"/>
                  </a:lnTo>
                  <a:lnTo>
                    <a:pt x="2034" y="0"/>
                  </a:lnTo>
                  <a:lnTo>
                    <a:pt x="25430" y="5595"/>
                  </a:lnTo>
                  <a:lnTo>
                    <a:pt x="64591" y="10680"/>
                  </a:lnTo>
                  <a:lnTo>
                    <a:pt x="103244" y="26447"/>
                  </a:lnTo>
                  <a:lnTo>
                    <a:pt x="109347" y="32550"/>
                  </a:lnTo>
                  <a:lnTo>
                    <a:pt x="124096" y="2746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form: Shape 92">
              <a:extLst>
                <a:ext uri="{FF2B5EF4-FFF2-40B4-BE49-F238E27FC236}">
                  <a16:creationId xmlns:a16="http://schemas.microsoft.com/office/drawing/2014/main" id="{CCEF17D3-1AC7-B8E8-8698-7E1DF63065E5}"/>
                </a:ext>
              </a:extLst>
            </p:cNvPr>
            <p:cNvSpPr/>
            <p:nvPr/>
          </p:nvSpPr>
          <p:spPr>
            <a:xfrm>
              <a:off x="5933250" y="3439680"/>
              <a:ext cx="124096" cy="208523"/>
            </a:xfrm>
            <a:custGeom>
              <a:avLst/>
              <a:gdLst>
                <a:gd name="connsiteX0" fmla="*/ 94090 w 124096"/>
                <a:gd name="connsiteY0" fmla="*/ 2543 h 208523"/>
                <a:gd name="connsiteX1" fmla="*/ 92055 w 124096"/>
                <a:gd name="connsiteY1" fmla="*/ 12715 h 208523"/>
                <a:gd name="connsiteX2" fmla="*/ 103753 w 124096"/>
                <a:gd name="connsiteY2" fmla="*/ 29498 h 208523"/>
                <a:gd name="connsiteX3" fmla="*/ 103753 w 124096"/>
                <a:gd name="connsiteY3" fmla="*/ 53402 h 208523"/>
                <a:gd name="connsiteX4" fmla="*/ 106804 w 124096"/>
                <a:gd name="connsiteY4" fmla="*/ 78832 h 208523"/>
                <a:gd name="connsiteX5" fmla="*/ 113925 w 124096"/>
                <a:gd name="connsiteY5" fmla="*/ 91038 h 208523"/>
                <a:gd name="connsiteX6" fmla="*/ 107313 w 124096"/>
                <a:gd name="connsiteY6" fmla="*/ 120028 h 208523"/>
                <a:gd name="connsiteX7" fmla="*/ 109856 w 124096"/>
                <a:gd name="connsiteY7" fmla="*/ 136303 h 208523"/>
                <a:gd name="connsiteX8" fmla="*/ 117485 w 124096"/>
                <a:gd name="connsiteY8" fmla="*/ 157155 h 208523"/>
                <a:gd name="connsiteX9" fmla="*/ 124097 w 124096"/>
                <a:gd name="connsiteY9" fmla="*/ 168853 h 208523"/>
                <a:gd name="connsiteX10" fmla="*/ 78832 w 124096"/>
                <a:gd name="connsiteY10" fmla="*/ 187671 h 208523"/>
                <a:gd name="connsiteX11" fmla="*/ 62557 w 124096"/>
                <a:gd name="connsiteY11" fmla="*/ 198860 h 208523"/>
                <a:gd name="connsiteX12" fmla="*/ 36619 w 124096"/>
                <a:gd name="connsiteY12" fmla="*/ 208523 h 208523"/>
                <a:gd name="connsiteX13" fmla="*/ 11189 w 124096"/>
                <a:gd name="connsiteY13" fmla="*/ 199368 h 208523"/>
                <a:gd name="connsiteX14" fmla="*/ 12206 w 124096"/>
                <a:gd name="connsiteY14" fmla="*/ 186145 h 208523"/>
                <a:gd name="connsiteX15" fmla="*/ 0 w 124096"/>
                <a:gd name="connsiteY15" fmla="*/ 158172 h 208523"/>
                <a:gd name="connsiteX16" fmla="*/ 7629 w 124096"/>
                <a:gd name="connsiteY16" fmla="*/ 121045 h 208523"/>
                <a:gd name="connsiteX17" fmla="*/ 19835 w 124096"/>
                <a:gd name="connsiteY17" fmla="*/ 94090 h 208523"/>
                <a:gd name="connsiteX18" fmla="*/ 12206 w 124096"/>
                <a:gd name="connsiteY18" fmla="*/ 47299 h 208523"/>
                <a:gd name="connsiteX19" fmla="*/ 8137 w 124096"/>
                <a:gd name="connsiteY19" fmla="*/ 22887 h 208523"/>
                <a:gd name="connsiteX20" fmla="*/ 9155 w 124096"/>
                <a:gd name="connsiteY20" fmla="*/ 4069 h 208523"/>
                <a:gd name="connsiteX21" fmla="*/ 58997 w 124096"/>
                <a:gd name="connsiteY21" fmla="*/ 2543 h 208523"/>
                <a:gd name="connsiteX22" fmla="*/ 71711 w 124096"/>
                <a:gd name="connsiteY22" fmla="*/ 5086 h 208523"/>
                <a:gd name="connsiteX23" fmla="*/ 80866 w 124096"/>
                <a:gd name="connsiteY23" fmla="*/ 0 h 208523"/>
                <a:gd name="connsiteX24" fmla="*/ 94090 w 124096"/>
                <a:gd name="connsiteY24" fmla="*/ 2543 h 20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096" h="208523">
                  <a:moveTo>
                    <a:pt x="94090" y="2543"/>
                  </a:moveTo>
                  <a:lnTo>
                    <a:pt x="92055" y="12715"/>
                  </a:lnTo>
                  <a:lnTo>
                    <a:pt x="103753" y="29498"/>
                  </a:lnTo>
                  <a:lnTo>
                    <a:pt x="103753" y="53402"/>
                  </a:lnTo>
                  <a:lnTo>
                    <a:pt x="106804" y="78832"/>
                  </a:lnTo>
                  <a:lnTo>
                    <a:pt x="113925" y="91038"/>
                  </a:lnTo>
                  <a:lnTo>
                    <a:pt x="107313" y="120028"/>
                  </a:lnTo>
                  <a:lnTo>
                    <a:pt x="109856" y="136303"/>
                  </a:lnTo>
                  <a:lnTo>
                    <a:pt x="117485" y="157155"/>
                  </a:lnTo>
                  <a:lnTo>
                    <a:pt x="124097" y="168853"/>
                  </a:lnTo>
                  <a:lnTo>
                    <a:pt x="78832" y="187671"/>
                  </a:lnTo>
                  <a:lnTo>
                    <a:pt x="62557" y="198860"/>
                  </a:lnTo>
                  <a:lnTo>
                    <a:pt x="36619" y="208523"/>
                  </a:lnTo>
                  <a:lnTo>
                    <a:pt x="11189" y="199368"/>
                  </a:lnTo>
                  <a:lnTo>
                    <a:pt x="12206" y="186145"/>
                  </a:lnTo>
                  <a:lnTo>
                    <a:pt x="0" y="158172"/>
                  </a:lnTo>
                  <a:lnTo>
                    <a:pt x="7629" y="121045"/>
                  </a:lnTo>
                  <a:lnTo>
                    <a:pt x="19835" y="94090"/>
                  </a:lnTo>
                  <a:lnTo>
                    <a:pt x="12206" y="47299"/>
                  </a:lnTo>
                  <a:lnTo>
                    <a:pt x="8137" y="22887"/>
                  </a:lnTo>
                  <a:lnTo>
                    <a:pt x="9155" y="4069"/>
                  </a:lnTo>
                  <a:lnTo>
                    <a:pt x="58997" y="2543"/>
                  </a:lnTo>
                  <a:lnTo>
                    <a:pt x="71711" y="5086"/>
                  </a:lnTo>
                  <a:lnTo>
                    <a:pt x="80866" y="0"/>
                  </a:lnTo>
                  <a:lnTo>
                    <a:pt x="94090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93">
              <a:extLst>
                <a:ext uri="{FF2B5EF4-FFF2-40B4-BE49-F238E27FC236}">
                  <a16:creationId xmlns:a16="http://schemas.microsoft.com/office/drawing/2014/main" id="{7BF3C09C-F445-3C73-4201-467EC9372DED}"/>
                </a:ext>
              </a:extLst>
            </p:cNvPr>
            <p:cNvSpPr/>
            <p:nvPr/>
          </p:nvSpPr>
          <p:spPr>
            <a:xfrm>
              <a:off x="5592493" y="3390855"/>
              <a:ext cx="209031" cy="172412"/>
            </a:xfrm>
            <a:custGeom>
              <a:avLst/>
              <a:gdLst>
                <a:gd name="connsiteX0" fmla="*/ 104262 w 209031"/>
                <a:gd name="connsiteY0" fmla="*/ 4577 h 172412"/>
                <a:gd name="connsiteX1" fmla="*/ 105787 w 209031"/>
                <a:gd name="connsiteY1" fmla="*/ 16784 h 172412"/>
                <a:gd name="connsiteX2" fmla="*/ 110365 w 209031"/>
                <a:gd name="connsiteY2" fmla="*/ 16784 h 172412"/>
                <a:gd name="connsiteX3" fmla="*/ 117994 w 209031"/>
                <a:gd name="connsiteY3" fmla="*/ 12206 h 172412"/>
                <a:gd name="connsiteX4" fmla="*/ 122571 w 209031"/>
                <a:gd name="connsiteY4" fmla="*/ 13223 h 172412"/>
                <a:gd name="connsiteX5" fmla="*/ 130708 w 209031"/>
                <a:gd name="connsiteY5" fmla="*/ 21869 h 172412"/>
                <a:gd name="connsiteX6" fmla="*/ 142914 w 209031"/>
                <a:gd name="connsiteY6" fmla="*/ 24412 h 172412"/>
                <a:gd name="connsiteX7" fmla="*/ 150543 w 209031"/>
                <a:gd name="connsiteY7" fmla="*/ 17292 h 172412"/>
                <a:gd name="connsiteX8" fmla="*/ 160207 w 209031"/>
                <a:gd name="connsiteY8" fmla="*/ 12715 h 172412"/>
                <a:gd name="connsiteX9" fmla="*/ 166818 w 209031"/>
                <a:gd name="connsiteY9" fmla="*/ 8138 h 172412"/>
                <a:gd name="connsiteX10" fmla="*/ 172413 w 209031"/>
                <a:gd name="connsiteY10" fmla="*/ 9155 h 172412"/>
                <a:gd name="connsiteX11" fmla="*/ 179025 w 209031"/>
                <a:gd name="connsiteY11" fmla="*/ 16275 h 172412"/>
                <a:gd name="connsiteX12" fmla="*/ 182076 w 209031"/>
                <a:gd name="connsiteY12" fmla="*/ 25430 h 172412"/>
                <a:gd name="connsiteX13" fmla="*/ 193774 w 209031"/>
                <a:gd name="connsiteY13" fmla="*/ 39162 h 172412"/>
                <a:gd name="connsiteX14" fmla="*/ 188179 w 209031"/>
                <a:gd name="connsiteY14" fmla="*/ 47299 h 172412"/>
                <a:gd name="connsiteX15" fmla="*/ 186654 w 209031"/>
                <a:gd name="connsiteY15" fmla="*/ 57980 h 172412"/>
                <a:gd name="connsiteX16" fmla="*/ 192757 w 209031"/>
                <a:gd name="connsiteY16" fmla="*/ 54928 h 172412"/>
                <a:gd name="connsiteX17" fmla="*/ 196317 w 209031"/>
                <a:gd name="connsiteY17" fmla="*/ 58488 h 172412"/>
                <a:gd name="connsiteX18" fmla="*/ 194791 w 209031"/>
                <a:gd name="connsiteY18" fmla="*/ 68151 h 172412"/>
                <a:gd name="connsiteX19" fmla="*/ 203437 w 209031"/>
                <a:gd name="connsiteY19" fmla="*/ 77815 h 172412"/>
                <a:gd name="connsiteX20" fmla="*/ 197843 w 209031"/>
                <a:gd name="connsiteY20" fmla="*/ 80358 h 172412"/>
                <a:gd name="connsiteX21" fmla="*/ 195300 w 209031"/>
                <a:gd name="connsiteY21" fmla="*/ 91547 h 172412"/>
                <a:gd name="connsiteX22" fmla="*/ 201911 w 209031"/>
                <a:gd name="connsiteY22" fmla="*/ 104770 h 172412"/>
                <a:gd name="connsiteX23" fmla="*/ 209032 w 209031"/>
                <a:gd name="connsiteY23" fmla="*/ 131217 h 172412"/>
                <a:gd name="connsiteX24" fmla="*/ 198351 w 209031"/>
                <a:gd name="connsiteY24" fmla="*/ 134777 h 172412"/>
                <a:gd name="connsiteX25" fmla="*/ 195808 w 209031"/>
                <a:gd name="connsiteY25" fmla="*/ 139354 h 172412"/>
                <a:gd name="connsiteX26" fmla="*/ 197843 w 209031"/>
                <a:gd name="connsiteY26" fmla="*/ 145966 h 172412"/>
                <a:gd name="connsiteX27" fmla="*/ 195808 w 209031"/>
                <a:gd name="connsiteY27" fmla="*/ 160207 h 172412"/>
                <a:gd name="connsiteX28" fmla="*/ 191231 w 209031"/>
                <a:gd name="connsiteY28" fmla="*/ 160207 h 172412"/>
                <a:gd name="connsiteX29" fmla="*/ 183093 w 209031"/>
                <a:gd name="connsiteY29" fmla="*/ 159189 h 172412"/>
                <a:gd name="connsiteX30" fmla="*/ 177499 w 209031"/>
                <a:gd name="connsiteY30" fmla="*/ 172413 h 172412"/>
                <a:gd name="connsiteX31" fmla="*/ 169361 w 209031"/>
                <a:gd name="connsiteY31" fmla="*/ 172413 h 172412"/>
                <a:gd name="connsiteX32" fmla="*/ 163767 w 209031"/>
                <a:gd name="connsiteY32" fmla="*/ 165293 h 172412"/>
                <a:gd name="connsiteX33" fmla="*/ 165801 w 209031"/>
                <a:gd name="connsiteY33" fmla="*/ 152069 h 172412"/>
                <a:gd name="connsiteX34" fmla="*/ 153595 w 209031"/>
                <a:gd name="connsiteY34" fmla="*/ 132234 h 172412"/>
                <a:gd name="connsiteX35" fmla="*/ 146475 w 209031"/>
                <a:gd name="connsiteY35" fmla="*/ 135794 h 172412"/>
                <a:gd name="connsiteX36" fmla="*/ 139863 w 209031"/>
                <a:gd name="connsiteY36" fmla="*/ 136811 h 172412"/>
                <a:gd name="connsiteX37" fmla="*/ 132234 w 209031"/>
                <a:gd name="connsiteY37" fmla="*/ 138337 h 172412"/>
                <a:gd name="connsiteX38" fmla="*/ 132743 w 209031"/>
                <a:gd name="connsiteY38" fmla="*/ 126640 h 172412"/>
                <a:gd name="connsiteX39" fmla="*/ 128165 w 209031"/>
                <a:gd name="connsiteY39" fmla="*/ 117994 h 172412"/>
                <a:gd name="connsiteX40" fmla="*/ 129183 w 209031"/>
                <a:gd name="connsiteY40" fmla="*/ 108330 h 172412"/>
                <a:gd name="connsiteX41" fmla="*/ 123080 w 209031"/>
                <a:gd name="connsiteY41" fmla="*/ 94598 h 172412"/>
                <a:gd name="connsiteX42" fmla="*/ 114942 w 209031"/>
                <a:gd name="connsiteY42" fmla="*/ 82901 h 172412"/>
                <a:gd name="connsiteX43" fmla="*/ 92055 w 209031"/>
                <a:gd name="connsiteY43" fmla="*/ 82901 h 172412"/>
                <a:gd name="connsiteX44" fmla="*/ 85444 w 209031"/>
                <a:gd name="connsiteY44" fmla="*/ 89004 h 172412"/>
                <a:gd name="connsiteX45" fmla="*/ 77306 w 209031"/>
                <a:gd name="connsiteY45" fmla="*/ 90021 h 172412"/>
                <a:gd name="connsiteX46" fmla="*/ 72220 w 209031"/>
                <a:gd name="connsiteY46" fmla="*/ 97141 h 172412"/>
                <a:gd name="connsiteX47" fmla="*/ 69169 w 209031"/>
                <a:gd name="connsiteY47" fmla="*/ 105787 h 172412"/>
                <a:gd name="connsiteX48" fmla="*/ 53402 w 209031"/>
                <a:gd name="connsiteY48" fmla="*/ 120537 h 172412"/>
                <a:gd name="connsiteX49" fmla="*/ 41196 w 209031"/>
                <a:gd name="connsiteY49" fmla="*/ 101210 h 172412"/>
                <a:gd name="connsiteX50" fmla="*/ 30007 w 209031"/>
                <a:gd name="connsiteY50" fmla="*/ 88495 h 172412"/>
                <a:gd name="connsiteX51" fmla="*/ 22887 w 209031"/>
                <a:gd name="connsiteY51" fmla="*/ 83918 h 172412"/>
                <a:gd name="connsiteX52" fmla="*/ 15766 w 209031"/>
                <a:gd name="connsiteY52" fmla="*/ 77306 h 172412"/>
                <a:gd name="connsiteX53" fmla="*/ 12715 w 209031"/>
                <a:gd name="connsiteY53" fmla="*/ 63065 h 172412"/>
                <a:gd name="connsiteX54" fmla="*/ 8646 w 209031"/>
                <a:gd name="connsiteY54" fmla="*/ 55945 h 172412"/>
                <a:gd name="connsiteX55" fmla="*/ 0 w 209031"/>
                <a:gd name="connsiteY55" fmla="*/ 50351 h 172412"/>
                <a:gd name="connsiteX56" fmla="*/ 13223 w 209031"/>
                <a:gd name="connsiteY56" fmla="*/ 34584 h 172412"/>
                <a:gd name="connsiteX57" fmla="*/ 21869 w 209031"/>
                <a:gd name="connsiteY57" fmla="*/ 35093 h 172412"/>
                <a:gd name="connsiteX58" fmla="*/ 29498 w 209031"/>
                <a:gd name="connsiteY58" fmla="*/ 30007 h 172412"/>
                <a:gd name="connsiteX59" fmla="*/ 35601 w 209031"/>
                <a:gd name="connsiteY59" fmla="*/ 29498 h 172412"/>
                <a:gd name="connsiteX60" fmla="*/ 40179 w 209031"/>
                <a:gd name="connsiteY60" fmla="*/ 25430 h 172412"/>
                <a:gd name="connsiteX61" fmla="*/ 38144 w 209031"/>
                <a:gd name="connsiteY61" fmla="*/ 14749 h 172412"/>
                <a:gd name="connsiteX62" fmla="*/ 41196 w 209031"/>
                <a:gd name="connsiteY62" fmla="*/ 11189 h 172412"/>
                <a:gd name="connsiteX63" fmla="*/ 41705 w 209031"/>
                <a:gd name="connsiteY63" fmla="*/ 0 h 172412"/>
                <a:gd name="connsiteX64" fmla="*/ 55437 w 209031"/>
                <a:gd name="connsiteY64" fmla="*/ 509 h 172412"/>
                <a:gd name="connsiteX65" fmla="*/ 76289 w 209031"/>
                <a:gd name="connsiteY65" fmla="*/ 8138 h 172412"/>
                <a:gd name="connsiteX66" fmla="*/ 82392 w 209031"/>
                <a:gd name="connsiteY66" fmla="*/ 7629 h 172412"/>
                <a:gd name="connsiteX67" fmla="*/ 84426 w 209031"/>
                <a:gd name="connsiteY67" fmla="*/ 4069 h 172412"/>
                <a:gd name="connsiteX68" fmla="*/ 100193 w 209031"/>
                <a:gd name="connsiteY68" fmla="*/ 6612 h 172412"/>
                <a:gd name="connsiteX69" fmla="*/ 104262 w 209031"/>
                <a:gd name="connsiteY69" fmla="*/ 4577 h 17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09031" h="172412">
                  <a:moveTo>
                    <a:pt x="104262" y="4577"/>
                  </a:moveTo>
                  <a:lnTo>
                    <a:pt x="105787" y="16784"/>
                  </a:lnTo>
                  <a:lnTo>
                    <a:pt x="110365" y="16784"/>
                  </a:lnTo>
                  <a:lnTo>
                    <a:pt x="117994" y="12206"/>
                  </a:lnTo>
                  <a:lnTo>
                    <a:pt x="122571" y="13223"/>
                  </a:lnTo>
                  <a:lnTo>
                    <a:pt x="130708" y="21869"/>
                  </a:lnTo>
                  <a:lnTo>
                    <a:pt x="142914" y="24412"/>
                  </a:lnTo>
                  <a:lnTo>
                    <a:pt x="150543" y="17292"/>
                  </a:lnTo>
                  <a:lnTo>
                    <a:pt x="160207" y="12715"/>
                  </a:lnTo>
                  <a:lnTo>
                    <a:pt x="166818" y="8138"/>
                  </a:lnTo>
                  <a:lnTo>
                    <a:pt x="172413" y="9155"/>
                  </a:lnTo>
                  <a:lnTo>
                    <a:pt x="179025" y="16275"/>
                  </a:lnTo>
                  <a:lnTo>
                    <a:pt x="182076" y="25430"/>
                  </a:lnTo>
                  <a:lnTo>
                    <a:pt x="193774" y="39162"/>
                  </a:lnTo>
                  <a:lnTo>
                    <a:pt x="188179" y="47299"/>
                  </a:lnTo>
                  <a:lnTo>
                    <a:pt x="186654" y="57980"/>
                  </a:lnTo>
                  <a:lnTo>
                    <a:pt x="192757" y="54928"/>
                  </a:lnTo>
                  <a:lnTo>
                    <a:pt x="196317" y="58488"/>
                  </a:lnTo>
                  <a:lnTo>
                    <a:pt x="194791" y="68151"/>
                  </a:lnTo>
                  <a:lnTo>
                    <a:pt x="203437" y="77815"/>
                  </a:lnTo>
                  <a:lnTo>
                    <a:pt x="197843" y="80358"/>
                  </a:lnTo>
                  <a:lnTo>
                    <a:pt x="195300" y="91547"/>
                  </a:lnTo>
                  <a:lnTo>
                    <a:pt x="201911" y="104770"/>
                  </a:lnTo>
                  <a:lnTo>
                    <a:pt x="209032" y="131217"/>
                  </a:lnTo>
                  <a:lnTo>
                    <a:pt x="198351" y="134777"/>
                  </a:lnTo>
                  <a:lnTo>
                    <a:pt x="195808" y="139354"/>
                  </a:lnTo>
                  <a:lnTo>
                    <a:pt x="197843" y="145966"/>
                  </a:lnTo>
                  <a:lnTo>
                    <a:pt x="195808" y="160207"/>
                  </a:lnTo>
                  <a:lnTo>
                    <a:pt x="191231" y="160207"/>
                  </a:lnTo>
                  <a:lnTo>
                    <a:pt x="183093" y="159189"/>
                  </a:lnTo>
                  <a:lnTo>
                    <a:pt x="177499" y="172413"/>
                  </a:lnTo>
                  <a:lnTo>
                    <a:pt x="169361" y="172413"/>
                  </a:lnTo>
                  <a:lnTo>
                    <a:pt x="163767" y="165293"/>
                  </a:lnTo>
                  <a:lnTo>
                    <a:pt x="165801" y="152069"/>
                  </a:lnTo>
                  <a:lnTo>
                    <a:pt x="153595" y="132234"/>
                  </a:lnTo>
                  <a:lnTo>
                    <a:pt x="146475" y="135794"/>
                  </a:lnTo>
                  <a:lnTo>
                    <a:pt x="139863" y="136811"/>
                  </a:lnTo>
                  <a:lnTo>
                    <a:pt x="132234" y="138337"/>
                  </a:lnTo>
                  <a:lnTo>
                    <a:pt x="132743" y="126640"/>
                  </a:lnTo>
                  <a:lnTo>
                    <a:pt x="128165" y="117994"/>
                  </a:lnTo>
                  <a:lnTo>
                    <a:pt x="129183" y="108330"/>
                  </a:lnTo>
                  <a:lnTo>
                    <a:pt x="123080" y="94598"/>
                  </a:lnTo>
                  <a:lnTo>
                    <a:pt x="114942" y="82901"/>
                  </a:lnTo>
                  <a:lnTo>
                    <a:pt x="92055" y="82901"/>
                  </a:lnTo>
                  <a:lnTo>
                    <a:pt x="85444" y="89004"/>
                  </a:lnTo>
                  <a:lnTo>
                    <a:pt x="77306" y="90021"/>
                  </a:lnTo>
                  <a:lnTo>
                    <a:pt x="72220" y="97141"/>
                  </a:lnTo>
                  <a:lnTo>
                    <a:pt x="69169" y="105787"/>
                  </a:lnTo>
                  <a:lnTo>
                    <a:pt x="53402" y="120537"/>
                  </a:lnTo>
                  <a:lnTo>
                    <a:pt x="41196" y="101210"/>
                  </a:lnTo>
                  <a:lnTo>
                    <a:pt x="30007" y="88495"/>
                  </a:lnTo>
                  <a:lnTo>
                    <a:pt x="22887" y="83918"/>
                  </a:lnTo>
                  <a:lnTo>
                    <a:pt x="15766" y="77306"/>
                  </a:lnTo>
                  <a:lnTo>
                    <a:pt x="12715" y="63065"/>
                  </a:lnTo>
                  <a:lnTo>
                    <a:pt x="8646" y="55945"/>
                  </a:lnTo>
                  <a:lnTo>
                    <a:pt x="0" y="50351"/>
                  </a:lnTo>
                  <a:lnTo>
                    <a:pt x="13223" y="34584"/>
                  </a:lnTo>
                  <a:lnTo>
                    <a:pt x="21869" y="35093"/>
                  </a:lnTo>
                  <a:lnTo>
                    <a:pt x="29498" y="30007"/>
                  </a:lnTo>
                  <a:lnTo>
                    <a:pt x="35601" y="29498"/>
                  </a:lnTo>
                  <a:lnTo>
                    <a:pt x="40179" y="25430"/>
                  </a:lnTo>
                  <a:lnTo>
                    <a:pt x="38144" y="14749"/>
                  </a:lnTo>
                  <a:lnTo>
                    <a:pt x="41196" y="11189"/>
                  </a:lnTo>
                  <a:lnTo>
                    <a:pt x="41705" y="0"/>
                  </a:lnTo>
                  <a:lnTo>
                    <a:pt x="55437" y="509"/>
                  </a:lnTo>
                  <a:lnTo>
                    <a:pt x="76289" y="8138"/>
                  </a:lnTo>
                  <a:lnTo>
                    <a:pt x="82392" y="7629"/>
                  </a:lnTo>
                  <a:lnTo>
                    <a:pt x="84426" y="4069"/>
                  </a:lnTo>
                  <a:lnTo>
                    <a:pt x="100193" y="6612"/>
                  </a:lnTo>
                  <a:lnTo>
                    <a:pt x="104262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4">
              <a:extLst>
                <a:ext uri="{FF2B5EF4-FFF2-40B4-BE49-F238E27FC236}">
                  <a16:creationId xmlns:a16="http://schemas.microsoft.com/office/drawing/2014/main" id="{CAC8487B-0055-7D57-4914-D4FF93B39C4D}"/>
                </a:ext>
              </a:extLst>
            </p:cNvPr>
            <p:cNvSpPr/>
            <p:nvPr/>
          </p:nvSpPr>
          <p:spPr>
            <a:xfrm>
              <a:off x="5544685" y="3348642"/>
              <a:ext cx="85952" cy="24412"/>
            </a:xfrm>
            <a:custGeom>
              <a:avLst/>
              <a:gdLst>
                <a:gd name="connsiteX0" fmla="*/ 0 w 85952"/>
                <a:gd name="connsiteY0" fmla="*/ 23904 h 24412"/>
                <a:gd name="connsiteX1" fmla="*/ 4069 w 85952"/>
                <a:gd name="connsiteY1" fmla="*/ 9155 h 24412"/>
                <a:gd name="connsiteX2" fmla="*/ 35093 w 85952"/>
                <a:gd name="connsiteY2" fmla="*/ 8646 h 24412"/>
                <a:gd name="connsiteX3" fmla="*/ 41705 w 85952"/>
                <a:gd name="connsiteY3" fmla="*/ 508 h 24412"/>
                <a:gd name="connsiteX4" fmla="*/ 50859 w 85952"/>
                <a:gd name="connsiteY4" fmla="*/ 0 h 24412"/>
                <a:gd name="connsiteX5" fmla="*/ 62048 w 85952"/>
                <a:gd name="connsiteY5" fmla="*/ 8137 h 24412"/>
                <a:gd name="connsiteX6" fmla="*/ 70695 w 85952"/>
                <a:gd name="connsiteY6" fmla="*/ 8137 h 24412"/>
                <a:gd name="connsiteX7" fmla="*/ 80358 w 85952"/>
                <a:gd name="connsiteY7" fmla="*/ 3051 h 24412"/>
                <a:gd name="connsiteX8" fmla="*/ 85952 w 85952"/>
                <a:gd name="connsiteY8" fmla="*/ 12206 h 24412"/>
                <a:gd name="connsiteX9" fmla="*/ 73237 w 85952"/>
                <a:gd name="connsiteY9" fmla="*/ 19835 h 24412"/>
                <a:gd name="connsiteX10" fmla="*/ 61031 w 85952"/>
                <a:gd name="connsiteY10" fmla="*/ 18818 h 24412"/>
                <a:gd name="connsiteX11" fmla="*/ 48825 w 85952"/>
                <a:gd name="connsiteY11" fmla="*/ 12206 h 24412"/>
                <a:gd name="connsiteX12" fmla="*/ 38144 w 85952"/>
                <a:gd name="connsiteY12" fmla="*/ 19835 h 24412"/>
                <a:gd name="connsiteX13" fmla="*/ 33059 w 85952"/>
                <a:gd name="connsiteY13" fmla="*/ 19835 h 24412"/>
                <a:gd name="connsiteX14" fmla="*/ 25938 w 85952"/>
                <a:gd name="connsiteY14" fmla="*/ 24412 h 24412"/>
                <a:gd name="connsiteX15" fmla="*/ 0 w 85952"/>
                <a:gd name="connsiteY15" fmla="*/ 23904 h 2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952" h="24412">
                  <a:moveTo>
                    <a:pt x="0" y="23904"/>
                  </a:moveTo>
                  <a:lnTo>
                    <a:pt x="4069" y="9155"/>
                  </a:lnTo>
                  <a:lnTo>
                    <a:pt x="35093" y="8646"/>
                  </a:lnTo>
                  <a:lnTo>
                    <a:pt x="41705" y="508"/>
                  </a:lnTo>
                  <a:lnTo>
                    <a:pt x="50859" y="0"/>
                  </a:lnTo>
                  <a:lnTo>
                    <a:pt x="62048" y="8137"/>
                  </a:lnTo>
                  <a:lnTo>
                    <a:pt x="70695" y="8137"/>
                  </a:lnTo>
                  <a:lnTo>
                    <a:pt x="80358" y="3051"/>
                  </a:lnTo>
                  <a:lnTo>
                    <a:pt x="85952" y="12206"/>
                  </a:lnTo>
                  <a:lnTo>
                    <a:pt x="73237" y="19835"/>
                  </a:lnTo>
                  <a:lnTo>
                    <a:pt x="61031" y="18818"/>
                  </a:lnTo>
                  <a:lnTo>
                    <a:pt x="48825" y="12206"/>
                  </a:lnTo>
                  <a:lnTo>
                    <a:pt x="38144" y="19835"/>
                  </a:lnTo>
                  <a:lnTo>
                    <a:pt x="33059" y="19835"/>
                  </a:lnTo>
                  <a:lnTo>
                    <a:pt x="25938" y="24412"/>
                  </a:lnTo>
                  <a:lnTo>
                    <a:pt x="0" y="2390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2" name="Freeform: Shape 95">
              <a:extLst>
                <a:ext uri="{FF2B5EF4-FFF2-40B4-BE49-F238E27FC236}">
                  <a16:creationId xmlns:a16="http://schemas.microsoft.com/office/drawing/2014/main" id="{A269548B-2D9B-D269-2B6A-A5B58CC9E077}"/>
                </a:ext>
              </a:extLst>
            </p:cNvPr>
            <p:cNvSpPr/>
            <p:nvPr/>
          </p:nvSpPr>
          <p:spPr>
            <a:xfrm>
              <a:off x="5548754" y="3389329"/>
              <a:ext cx="85443" cy="51876"/>
            </a:xfrm>
            <a:custGeom>
              <a:avLst/>
              <a:gdLst>
                <a:gd name="connsiteX0" fmla="*/ 85444 w 85443"/>
                <a:gd name="connsiteY0" fmla="*/ 1526 h 51876"/>
                <a:gd name="connsiteX1" fmla="*/ 84935 w 85443"/>
                <a:gd name="connsiteY1" fmla="*/ 12715 h 51876"/>
                <a:gd name="connsiteX2" fmla="*/ 81883 w 85443"/>
                <a:gd name="connsiteY2" fmla="*/ 16275 h 51876"/>
                <a:gd name="connsiteX3" fmla="*/ 83918 w 85443"/>
                <a:gd name="connsiteY3" fmla="*/ 26955 h 51876"/>
                <a:gd name="connsiteX4" fmla="*/ 79340 w 85443"/>
                <a:gd name="connsiteY4" fmla="*/ 31024 h 51876"/>
                <a:gd name="connsiteX5" fmla="*/ 73237 w 85443"/>
                <a:gd name="connsiteY5" fmla="*/ 31533 h 51876"/>
                <a:gd name="connsiteX6" fmla="*/ 65608 w 85443"/>
                <a:gd name="connsiteY6" fmla="*/ 36619 h 51876"/>
                <a:gd name="connsiteX7" fmla="*/ 56962 w 85443"/>
                <a:gd name="connsiteY7" fmla="*/ 36110 h 51876"/>
                <a:gd name="connsiteX8" fmla="*/ 43739 w 85443"/>
                <a:gd name="connsiteY8" fmla="*/ 51876 h 51876"/>
                <a:gd name="connsiteX9" fmla="*/ 28990 w 85443"/>
                <a:gd name="connsiteY9" fmla="*/ 38653 h 51876"/>
                <a:gd name="connsiteX10" fmla="*/ 16784 w 85443"/>
                <a:gd name="connsiteY10" fmla="*/ 36110 h 51876"/>
                <a:gd name="connsiteX11" fmla="*/ 10172 w 85443"/>
                <a:gd name="connsiteY11" fmla="*/ 26955 h 51876"/>
                <a:gd name="connsiteX12" fmla="*/ 10680 w 85443"/>
                <a:gd name="connsiteY12" fmla="*/ 21869 h 51876"/>
                <a:gd name="connsiteX13" fmla="*/ 2034 w 85443"/>
                <a:gd name="connsiteY13" fmla="*/ 15258 h 51876"/>
                <a:gd name="connsiteX14" fmla="*/ 0 w 85443"/>
                <a:gd name="connsiteY14" fmla="*/ 8137 h 51876"/>
                <a:gd name="connsiteX15" fmla="*/ 15258 w 85443"/>
                <a:gd name="connsiteY15" fmla="*/ 3051 h 51876"/>
                <a:gd name="connsiteX16" fmla="*/ 24921 w 85443"/>
                <a:gd name="connsiteY16" fmla="*/ 4069 h 51876"/>
                <a:gd name="connsiteX17" fmla="*/ 32550 w 85443"/>
                <a:gd name="connsiteY17" fmla="*/ 0 h 51876"/>
                <a:gd name="connsiteX18" fmla="*/ 85444 w 85443"/>
                <a:gd name="connsiteY18" fmla="*/ 1526 h 5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5443" h="51876">
                  <a:moveTo>
                    <a:pt x="85444" y="1526"/>
                  </a:moveTo>
                  <a:lnTo>
                    <a:pt x="84935" y="12715"/>
                  </a:lnTo>
                  <a:lnTo>
                    <a:pt x="81883" y="16275"/>
                  </a:lnTo>
                  <a:lnTo>
                    <a:pt x="83918" y="26955"/>
                  </a:lnTo>
                  <a:lnTo>
                    <a:pt x="79340" y="31024"/>
                  </a:lnTo>
                  <a:lnTo>
                    <a:pt x="73237" y="31533"/>
                  </a:lnTo>
                  <a:lnTo>
                    <a:pt x="65608" y="36619"/>
                  </a:lnTo>
                  <a:lnTo>
                    <a:pt x="56962" y="36110"/>
                  </a:lnTo>
                  <a:lnTo>
                    <a:pt x="43739" y="51876"/>
                  </a:lnTo>
                  <a:lnTo>
                    <a:pt x="28990" y="38653"/>
                  </a:lnTo>
                  <a:lnTo>
                    <a:pt x="16784" y="36110"/>
                  </a:lnTo>
                  <a:lnTo>
                    <a:pt x="10172" y="26955"/>
                  </a:lnTo>
                  <a:lnTo>
                    <a:pt x="10680" y="21869"/>
                  </a:lnTo>
                  <a:lnTo>
                    <a:pt x="2034" y="15258"/>
                  </a:lnTo>
                  <a:lnTo>
                    <a:pt x="0" y="8137"/>
                  </a:lnTo>
                  <a:lnTo>
                    <a:pt x="15258" y="3051"/>
                  </a:lnTo>
                  <a:lnTo>
                    <a:pt x="24921" y="4069"/>
                  </a:lnTo>
                  <a:lnTo>
                    <a:pt x="32550" y="0"/>
                  </a:lnTo>
                  <a:lnTo>
                    <a:pt x="8544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3" name="Freeform: Shape 96">
              <a:extLst>
                <a:ext uri="{FF2B5EF4-FFF2-40B4-BE49-F238E27FC236}">
                  <a16:creationId xmlns:a16="http://schemas.microsoft.com/office/drawing/2014/main" id="{219FAECA-3EF3-FD69-4FFA-361B327739AC}"/>
                </a:ext>
              </a:extLst>
            </p:cNvPr>
            <p:cNvSpPr/>
            <p:nvPr/>
          </p:nvSpPr>
          <p:spPr>
            <a:xfrm>
              <a:off x="6294859" y="3727544"/>
              <a:ext cx="56962" cy="41195"/>
            </a:xfrm>
            <a:custGeom>
              <a:avLst/>
              <a:gdLst>
                <a:gd name="connsiteX0" fmla="*/ 56963 w 56962"/>
                <a:gd name="connsiteY0" fmla="*/ 508 h 41195"/>
                <a:gd name="connsiteX1" fmla="*/ 56963 w 56962"/>
                <a:gd name="connsiteY1" fmla="*/ 39670 h 41195"/>
                <a:gd name="connsiteX2" fmla="*/ 15258 w 56962"/>
                <a:gd name="connsiteY2" fmla="*/ 39670 h 41195"/>
                <a:gd name="connsiteX3" fmla="*/ 5594 w 56962"/>
                <a:gd name="connsiteY3" fmla="*/ 41196 h 41195"/>
                <a:gd name="connsiteX4" fmla="*/ 0 w 56962"/>
                <a:gd name="connsiteY4" fmla="*/ 36619 h 41195"/>
                <a:gd name="connsiteX5" fmla="*/ 9663 w 56962"/>
                <a:gd name="connsiteY5" fmla="*/ 0 h 41195"/>
                <a:gd name="connsiteX6" fmla="*/ 56963 w 56962"/>
                <a:gd name="connsiteY6" fmla="*/ 508 h 4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962" h="41195">
                  <a:moveTo>
                    <a:pt x="56963" y="508"/>
                  </a:moveTo>
                  <a:lnTo>
                    <a:pt x="56963" y="39670"/>
                  </a:lnTo>
                  <a:lnTo>
                    <a:pt x="15258" y="39670"/>
                  </a:lnTo>
                  <a:lnTo>
                    <a:pt x="5594" y="41196"/>
                  </a:lnTo>
                  <a:lnTo>
                    <a:pt x="0" y="36619"/>
                  </a:lnTo>
                  <a:lnTo>
                    <a:pt x="9663" y="0"/>
                  </a:lnTo>
                  <a:lnTo>
                    <a:pt x="56963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Freeform: Shape 97">
              <a:extLst>
                <a:ext uri="{FF2B5EF4-FFF2-40B4-BE49-F238E27FC236}">
                  <a16:creationId xmlns:a16="http://schemas.microsoft.com/office/drawing/2014/main" id="{2AAAB1E9-E3FA-B815-3EA3-A1F5077A1C6F}"/>
                </a:ext>
              </a:extLst>
            </p:cNvPr>
            <p:cNvSpPr/>
            <p:nvPr/>
          </p:nvSpPr>
          <p:spPr>
            <a:xfrm>
              <a:off x="6665115" y="2636103"/>
              <a:ext cx="75271" cy="25429"/>
            </a:xfrm>
            <a:custGeom>
              <a:avLst/>
              <a:gdLst>
                <a:gd name="connsiteX0" fmla="*/ 4068 w 75271"/>
                <a:gd name="connsiteY0" fmla="*/ 0 h 25429"/>
                <a:gd name="connsiteX1" fmla="*/ 19835 w 75271"/>
                <a:gd name="connsiteY1" fmla="*/ 11189 h 25429"/>
                <a:gd name="connsiteX2" fmla="*/ 40687 w 75271"/>
                <a:gd name="connsiteY2" fmla="*/ 9155 h 25429"/>
                <a:gd name="connsiteX3" fmla="*/ 61031 w 75271"/>
                <a:gd name="connsiteY3" fmla="*/ 11189 h 25429"/>
                <a:gd name="connsiteX4" fmla="*/ 61031 w 75271"/>
                <a:gd name="connsiteY4" fmla="*/ 17292 h 25429"/>
                <a:gd name="connsiteX5" fmla="*/ 75271 w 75271"/>
                <a:gd name="connsiteY5" fmla="*/ 13223 h 25429"/>
                <a:gd name="connsiteX6" fmla="*/ 72728 w 75271"/>
                <a:gd name="connsiteY6" fmla="*/ 22887 h 25429"/>
                <a:gd name="connsiteX7" fmla="*/ 34075 w 75271"/>
                <a:gd name="connsiteY7" fmla="*/ 25430 h 25429"/>
                <a:gd name="connsiteX8" fmla="*/ 33567 w 75271"/>
                <a:gd name="connsiteY8" fmla="*/ 20344 h 25429"/>
                <a:gd name="connsiteX9" fmla="*/ 0 w 75271"/>
                <a:gd name="connsiteY9" fmla="*/ 13732 h 25429"/>
                <a:gd name="connsiteX10" fmla="*/ 4068 w 75271"/>
                <a:gd name="connsiteY10" fmla="*/ 0 h 2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271" h="25429">
                  <a:moveTo>
                    <a:pt x="4068" y="0"/>
                  </a:moveTo>
                  <a:lnTo>
                    <a:pt x="19835" y="11189"/>
                  </a:lnTo>
                  <a:lnTo>
                    <a:pt x="40687" y="9155"/>
                  </a:lnTo>
                  <a:lnTo>
                    <a:pt x="61031" y="11189"/>
                  </a:lnTo>
                  <a:lnTo>
                    <a:pt x="61031" y="17292"/>
                  </a:lnTo>
                  <a:lnTo>
                    <a:pt x="75271" y="13223"/>
                  </a:lnTo>
                  <a:lnTo>
                    <a:pt x="72728" y="22887"/>
                  </a:lnTo>
                  <a:lnTo>
                    <a:pt x="34075" y="25430"/>
                  </a:lnTo>
                  <a:lnTo>
                    <a:pt x="33567" y="20344"/>
                  </a:lnTo>
                  <a:lnTo>
                    <a:pt x="0" y="13732"/>
                  </a:lnTo>
                  <a:lnTo>
                    <a:pt x="406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5" name="Freeform: Shape 98">
              <a:extLst>
                <a:ext uri="{FF2B5EF4-FFF2-40B4-BE49-F238E27FC236}">
                  <a16:creationId xmlns:a16="http://schemas.microsoft.com/office/drawing/2014/main" id="{B7F6C26F-EA0B-831F-2687-265BD65F409B}"/>
                </a:ext>
              </a:extLst>
            </p:cNvPr>
            <p:cNvSpPr/>
            <p:nvPr/>
          </p:nvSpPr>
          <p:spPr>
            <a:xfrm>
              <a:off x="6562888" y="2437244"/>
              <a:ext cx="164783" cy="175973"/>
            </a:xfrm>
            <a:custGeom>
              <a:avLst/>
              <a:gdLst>
                <a:gd name="connsiteX0" fmla="*/ 153086 w 164783"/>
                <a:gd name="connsiteY0" fmla="*/ 32550 h 175973"/>
                <a:gd name="connsiteX1" fmla="*/ 136811 w 164783"/>
                <a:gd name="connsiteY1" fmla="*/ 31533 h 175973"/>
                <a:gd name="connsiteX2" fmla="*/ 123079 w 164783"/>
                <a:gd name="connsiteY2" fmla="*/ 28481 h 175973"/>
                <a:gd name="connsiteX3" fmla="*/ 91547 w 164783"/>
                <a:gd name="connsiteY3" fmla="*/ 36619 h 175973"/>
                <a:gd name="connsiteX4" fmla="*/ 111890 w 164783"/>
                <a:gd name="connsiteY4" fmla="*/ 54928 h 175973"/>
                <a:gd name="connsiteX5" fmla="*/ 99176 w 164783"/>
                <a:gd name="connsiteY5" fmla="*/ 60523 h 175973"/>
                <a:gd name="connsiteX6" fmla="*/ 84426 w 164783"/>
                <a:gd name="connsiteY6" fmla="*/ 60523 h 175973"/>
                <a:gd name="connsiteX7" fmla="*/ 68660 w 164783"/>
                <a:gd name="connsiteY7" fmla="*/ 43739 h 175973"/>
                <a:gd name="connsiteX8" fmla="*/ 64083 w 164783"/>
                <a:gd name="connsiteY8" fmla="*/ 50859 h 175973"/>
                <a:gd name="connsiteX9" fmla="*/ 72220 w 164783"/>
                <a:gd name="connsiteY9" fmla="*/ 70186 h 175973"/>
                <a:gd name="connsiteX10" fmla="*/ 86969 w 164783"/>
                <a:gd name="connsiteY10" fmla="*/ 85444 h 175973"/>
                <a:gd name="connsiteX11" fmla="*/ 77306 w 164783"/>
                <a:gd name="connsiteY11" fmla="*/ 92564 h 175973"/>
                <a:gd name="connsiteX12" fmla="*/ 93581 w 164783"/>
                <a:gd name="connsiteY12" fmla="*/ 107313 h 175973"/>
                <a:gd name="connsiteX13" fmla="*/ 107821 w 164783"/>
                <a:gd name="connsiteY13" fmla="*/ 116976 h 175973"/>
                <a:gd name="connsiteX14" fmla="*/ 109856 w 164783"/>
                <a:gd name="connsiteY14" fmla="*/ 135286 h 175973"/>
                <a:gd name="connsiteX15" fmla="*/ 84426 w 164783"/>
                <a:gd name="connsiteY15" fmla="*/ 126640 h 175973"/>
                <a:gd name="connsiteX16" fmla="*/ 93581 w 164783"/>
                <a:gd name="connsiteY16" fmla="*/ 143423 h 175973"/>
                <a:gd name="connsiteX17" fmla="*/ 76797 w 164783"/>
                <a:gd name="connsiteY17" fmla="*/ 146475 h 175973"/>
                <a:gd name="connsiteX18" fmla="*/ 89512 w 164783"/>
                <a:gd name="connsiteY18" fmla="*/ 175465 h 175973"/>
                <a:gd name="connsiteX19" fmla="*/ 71711 w 164783"/>
                <a:gd name="connsiteY19" fmla="*/ 175973 h 175973"/>
                <a:gd name="connsiteX20" fmla="*/ 48316 w 164783"/>
                <a:gd name="connsiteY20" fmla="*/ 161732 h 175973"/>
                <a:gd name="connsiteX21" fmla="*/ 36110 w 164783"/>
                <a:gd name="connsiteY21" fmla="*/ 135794 h 175973"/>
                <a:gd name="connsiteX22" fmla="*/ 29498 w 164783"/>
                <a:gd name="connsiteY22" fmla="*/ 113925 h 175973"/>
                <a:gd name="connsiteX23" fmla="*/ 17801 w 164783"/>
                <a:gd name="connsiteY23" fmla="*/ 99176 h 175973"/>
                <a:gd name="connsiteX24" fmla="*/ 2543 w 164783"/>
                <a:gd name="connsiteY24" fmla="*/ 80358 h 175973"/>
                <a:gd name="connsiteX25" fmla="*/ 0 w 164783"/>
                <a:gd name="connsiteY25" fmla="*/ 71203 h 175973"/>
                <a:gd name="connsiteX26" fmla="*/ 11189 w 164783"/>
                <a:gd name="connsiteY26" fmla="*/ 55437 h 175973"/>
                <a:gd name="connsiteX27" fmla="*/ 11697 w 164783"/>
                <a:gd name="connsiteY27" fmla="*/ 44756 h 175973"/>
                <a:gd name="connsiteX28" fmla="*/ 20344 w 164783"/>
                <a:gd name="connsiteY28" fmla="*/ 40179 h 175973"/>
                <a:gd name="connsiteX29" fmla="*/ 19835 w 164783"/>
                <a:gd name="connsiteY29" fmla="*/ 31533 h 175973"/>
                <a:gd name="connsiteX30" fmla="*/ 37127 w 164783"/>
                <a:gd name="connsiteY30" fmla="*/ 28990 h 175973"/>
                <a:gd name="connsiteX31" fmla="*/ 46282 w 164783"/>
                <a:gd name="connsiteY31" fmla="*/ 21870 h 175973"/>
                <a:gd name="connsiteX32" fmla="*/ 60522 w 164783"/>
                <a:gd name="connsiteY32" fmla="*/ 22378 h 175973"/>
                <a:gd name="connsiteX33" fmla="*/ 64591 w 164783"/>
                <a:gd name="connsiteY33" fmla="*/ 16784 h 175973"/>
                <a:gd name="connsiteX34" fmla="*/ 69677 w 164783"/>
                <a:gd name="connsiteY34" fmla="*/ 15766 h 175973"/>
                <a:gd name="connsiteX35" fmla="*/ 89004 w 164783"/>
                <a:gd name="connsiteY35" fmla="*/ 16784 h 175973"/>
                <a:gd name="connsiteX36" fmla="*/ 109347 w 164783"/>
                <a:gd name="connsiteY36" fmla="*/ 7629 h 175973"/>
                <a:gd name="connsiteX37" fmla="*/ 129182 w 164783"/>
                <a:gd name="connsiteY37" fmla="*/ 19327 h 175973"/>
                <a:gd name="connsiteX38" fmla="*/ 152578 w 164783"/>
                <a:gd name="connsiteY38" fmla="*/ 16275 h 175973"/>
                <a:gd name="connsiteX39" fmla="*/ 151052 w 164783"/>
                <a:gd name="connsiteY39" fmla="*/ 0 h 175973"/>
                <a:gd name="connsiteX40" fmla="*/ 164784 w 164783"/>
                <a:gd name="connsiteY40" fmla="*/ 8646 h 175973"/>
                <a:gd name="connsiteX41" fmla="*/ 159189 w 164783"/>
                <a:gd name="connsiteY41" fmla="*/ 28990 h 175973"/>
                <a:gd name="connsiteX42" fmla="*/ 153086 w 164783"/>
                <a:gd name="connsiteY42" fmla="*/ 32550 h 17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4783" h="175973">
                  <a:moveTo>
                    <a:pt x="153086" y="32550"/>
                  </a:moveTo>
                  <a:lnTo>
                    <a:pt x="136811" y="31533"/>
                  </a:lnTo>
                  <a:lnTo>
                    <a:pt x="123079" y="28481"/>
                  </a:lnTo>
                  <a:lnTo>
                    <a:pt x="91547" y="36619"/>
                  </a:lnTo>
                  <a:lnTo>
                    <a:pt x="111890" y="54928"/>
                  </a:lnTo>
                  <a:lnTo>
                    <a:pt x="99176" y="60523"/>
                  </a:lnTo>
                  <a:lnTo>
                    <a:pt x="84426" y="60523"/>
                  </a:lnTo>
                  <a:lnTo>
                    <a:pt x="68660" y="43739"/>
                  </a:lnTo>
                  <a:lnTo>
                    <a:pt x="64083" y="50859"/>
                  </a:lnTo>
                  <a:lnTo>
                    <a:pt x="72220" y="70186"/>
                  </a:lnTo>
                  <a:lnTo>
                    <a:pt x="86969" y="85444"/>
                  </a:lnTo>
                  <a:lnTo>
                    <a:pt x="77306" y="92564"/>
                  </a:lnTo>
                  <a:lnTo>
                    <a:pt x="93581" y="107313"/>
                  </a:lnTo>
                  <a:lnTo>
                    <a:pt x="107821" y="116976"/>
                  </a:lnTo>
                  <a:lnTo>
                    <a:pt x="109856" y="135286"/>
                  </a:lnTo>
                  <a:lnTo>
                    <a:pt x="84426" y="126640"/>
                  </a:lnTo>
                  <a:lnTo>
                    <a:pt x="93581" y="143423"/>
                  </a:lnTo>
                  <a:lnTo>
                    <a:pt x="76797" y="146475"/>
                  </a:lnTo>
                  <a:lnTo>
                    <a:pt x="89512" y="175465"/>
                  </a:lnTo>
                  <a:lnTo>
                    <a:pt x="71711" y="175973"/>
                  </a:lnTo>
                  <a:lnTo>
                    <a:pt x="48316" y="161732"/>
                  </a:lnTo>
                  <a:lnTo>
                    <a:pt x="36110" y="135794"/>
                  </a:lnTo>
                  <a:lnTo>
                    <a:pt x="29498" y="113925"/>
                  </a:lnTo>
                  <a:lnTo>
                    <a:pt x="17801" y="99176"/>
                  </a:lnTo>
                  <a:lnTo>
                    <a:pt x="2543" y="80358"/>
                  </a:lnTo>
                  <a:lnTo>
                    <a:pt x="0" y="71203"/>
                  </a:lnTo>
                  <a:lnTo>
                    <a:pt x="11189" y="55437"/>
                  </a:lnTo>
                  <a:lnTo>
                    <a:pt x="11697" y="44756"/>
                  </a:lnTo>
                  <a:lnTo>
                    <a:pt x="20344" y="40179"/>
                  </a:lnTo>
                  <a:lnTo>
                    <a:pt x="19835" y="31533"/>
                  </a:lnTo>
                  <a:lnTo>
                    <a:pt x="37127" y="28990"/>
                  </a:lnTo>
                  <a:lnTo>
                    <a:pt x="46282" y="21870"/>
                  </a:lnTo>
                  <a:lnTo>
                    <a:pt x="60522" y="22378"/>
                  </a:lnTo>
                  <a:lnTo>
                    <a:pt x="64591" y="16784"/>
                  </a:lnTo>
                  <a:lnTo>
                    <a:pt x="69677" y="15766"/>
                  </a:lnTo>
                  <a:lnTo>
                    <a:pt x="89004" y="16784"/>
                  </a:lnTo>
                  <a:lnTo>
                    <a:pt x="109347" y="7629"/>
                  </a:lnTo>
                  <a:lnTo>
                    <a:pt x="129182" y="19327"/>
                  </a:lnTo>
                  <a:lnTo>
                    <a:pt x="152578" y="16275"/>
                  </a:lnTo>
                  <a:lnTo>
                    <a:pt x="151052" y="0"/>
                  </a:lnTo>
                  <a:lnTo>
                    <a:pt x="164784" y="8646"/>
                  </a:lnTo>
                  <a:lnTo>
                    <a:pt x="159189" y="28990"/>
                  </a:lnTo>
                  <a:lnTo>
                    <a:pt x="153086" y="3255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Freeform: Shape 99">
              <a:extLst>
                <a:ext uri="{FF2B5EF4-FFF2-40B4-BE49-F238E27FC236}">
                  <a16:creationId xmlns:a16="http://schemas.microsoft.com/office/drawing/2014/main" id="{802DBD43-88EA-0D01-6738-47E70152D81B}"/>
                </a:ext>
              </a:extLst>
            </p:cNvPr>
            <p:cNvSpPr/>
            <p:nvPr/>
          </p:nvSpPr>
          <p:spPr>
            <a:xfrm>
              <a:off x="4669905" y="1254765"/>
              <a:ext cx="1142808" cy="611837"/>
            </a:xfrm>
            <a:custGeom>
              <a:avLst/>
              <a:gdLst>
                <a:gd name="connsiteX0" fmla="*/ 898684 w 1142808"/>
                <a:gd name="connsiteY0" fmla="*/ 2034 h 611837"/>
                <a:gd name="connsiteX1" fmla="*/ 999894 w 1142808"/>
                <a:gd name="connsiteY1" fmla="*/ 17292 h 611837"/>
                <a:gd name="connsiteX2" fmla="*/ 965818 w 1142808"/>
                <a:gd name="connsiteY2" fmla="*/ 24412 h 611837"/>
                <a:gd name="connsiteX3" fmla="*/ 899701 w 1142808"/>
                <a:gd name="connsiteY3" fmla="*/ 25430 h 611837"/>
                <a:gd name="connsiteX4" fmla="*/ 805611 w 1142808"/>
                <a:gd name="connsiteY4" fmla="*/ 27464 h 611837"/>
                <a:gd name="connsiteX5" fmla="*/ 812732 w 1142808"/>
                <a:gd name="connsiteY5" fmla="*/ 31024 h 611837"/>
                <a:gd name="connsiteX6" fmla="*/ 875288 w 1142808"/>
                <a:gd name="connsiteY6" fmla="*/ 28481 h 611837"/>
                <a:gd name="connsiteX7" fmla="*/ 924622 w 1142808"/>
                <a:gd name="connsiteY7" fmla="*/ 35601 h 611837"/>
                <a:gd name="connsiteX8" fmla="*/ 960223 w 1142808"/>
                <a:gd name="connsiteY8" fmla="*/ 29498 h 611837"/>
                <a:gd name="connsiteX9" fmla="*/ 972430 w 1142808"/>
                <a:gd name="connsiteY9" fmla="*/ 36619 h 611837"/>
                <a:gd name="connsiteX10" fmla="*/ 949543 w 1142808"/>
                <a:gd name="connsiteY10" fmla="*/ 48825 h 611837"/>
                <a:gd name="connsiteX11" fmla="*/ 996333 w 1142808"/>
                <a:gd name="connsiteY11" fmla="*/ 40687 h 611837"/>
                <a:gd name="connsiteX12" fmla="*/ 1083303 w 1142808"/>
                <a:gd name="connsiteY12" fmla="*/ 33059 h 611837"/>
                <a:gd name="connsiteX13" fmla="*/ 1134162 w 1142808"/>
                <a:gd name="connsiteY13" fmla="*/ 37127 h 611837"/>
                <a:gd name="connsiteX14" fmla="*/ 1142808 w 1142808"/>
                <a:gd name="connsiteY14" fmla="*/ 45773 h 611837"/>
                <a:gd name="connsiteX15" fmla="*/ 1067536 w 1142808"/>
                <a:gd name="connsiteY15" fmla="*/ 60523 h 611837"/>
                <a:gd name="connsiteX16" fmla="*/ 1056347 w 1142808"/>
                <a:gd name="connsiteY16" fmla="*/ 65608 h 611837"/>
                <a:gd name="connsiteX17" fmla="*/ 998368 w 1142808"/>
                <a:gd name="connsiteY17" fmla="*/ 69677 h 611837"/>
                <a:gd name="connsiteX18" fmla="*/ 1039564 w 1142808"/>
                <a:gd name="connsiteY18" fmla="*/ 70694 h 611837"/>
                <a:gd name="connsiteX19" fmla="*/ 1014643 w 1142808"/>
                <a:gd name="connsiteY19" fmla="*/ 86969 h 611837"/>
                <a:gd name="connsiteX20" fmla="*/ 996333 w 1142808"/>
                <a:gd name="connsiteY20" fmla="*/ 101719 h 611837"/>
                <a:gd name="connsiteX21" fmla="*/ 990230 w 1142808"/>
                <a:gd name="connsiteY21" fmla="*/ 128165 h 611837"/>
                <a:gd name="connsiteX22" fmla="*/ 1009048 w 1142808"/>
                <a:gd name="connsiteY22" fmla="*/ 144440 h 611837"/>
                <a:gd name="connsiteX23" fmla="*/ 979041 w 1142808"/>
                <a:gd name="connsiteY23" fmla="*/ 144949 h 611837"/>
                <a:gd name="connsiteX24" fmla="*/ 945983 w 1142808"/>
                <a:gd name="connsiteY24" fmla="*/ 153086 h 611837"/>
                <a:gd name="connsiteX25" fmla="*/ 978024 w 1142808"/>
                <a:gd name="connsiteY25" fmla="*/ 166310 h 611837"/>
                <a:gd name="connsiteX26" fmla="*/ 977515 w 1142808"/>
                <a:gd name="connsiteY26" fmla="*/ 187671 h 611837"/>
                <a:gd name="connsiteX27" fmla="*/ 956154 w 1142808"/>
                <a:gd name="connsiteY27" fmla="*/ 190214 h 611837"/>
                <a:gd name="connsiteX28" fmla="*/ 977007 w 1142808"/>
                <a:gd name="connsiteY28" fmla="*/ 212083 h 611837"/>
                <a:gd name="connsiteX29" fmla="*/ 932759 w 1142808"/>
                <a:gd name="connsiteY29" fmla="*/ 214118 h 611837"/>
                <a:gd name="connsiteX30" fmla="*/ 953103 w 1142808"/>
                <a:gd name="connsiteY30" fmla="*/ 224289 h 611837"/>
                <a:gd name="connsiteX31" fmla="*/ 944966 w 1142808"/>
                <a:gd name="connsiteY31" fmla="*/ 233444 h 611837"/>
                <a:gd name="connsiteX32" fmla="*/ 915976 w 1142808"/>
                <a:gd name="connsiteY32" fmla="*/ 237513 h 611837"/>
                <a:gd name="connsiteX33" fmla="*/ 888003 w 1142808"/>
                <a:gd name="connsiteY33" fmla="*/ 238021 h 611837"/>
                <a:gd name="connsiteX34" fmla="*/ 909364 w 1142808"/>
                <a:gd name="connsiteY34" fmla="*/ 255314 h 611837"/>
                <a:gd name="connsiteX35" fmla="*/ 906821 w 1142808"/>
                <a:gd name="connsiteY35" fmla="*/ 267520 h 611837"/>
                <a:gd name="connsiteX36" fmla="*/ 869694 w 1142808"/>
                <a:gd name="connsiteY36" fmla="*/ 256331 h 611837"/>
                <a:gd name="connsiteX37" fmla="*/ 857488 w 1142808"/>
                <a:gd name="connsiteY37" fmla="*/ 263451 h 611837"/>
                <a:gd name="connsiteX38" fmla="*/ 882917 w 1142808"/>
                <a:gd name="connsiteY38" fmla="*/ 270063 h 611837"/>
                <a:gd name="connsiteX39" fmla="*/ 906312 w 1142808"/>
                <a:gd name="connsiteY39" fmla="*/ 286338 h 611837"/>
                <a:gd name="connsiteX40" fmla="*/ 909364 w 1142808"/>
                <a:gd name="connsiteY40" fmla="*/ 308207 h 611837"/>
                <a:gd name="connsiteX41" fmla="*/ 871728 w 1142808"/>
                <a:gd name="connsiteY41" fmla="*/ 313293 h 611837"/>
                <a:gd name="connsiteX42" fmla="*/ 857996 w 1142808"/>
                <a:gd name="connsiteY42" fmla="*/ 302613 h 611837"/>
                <a:gd name="connsiteX43" fmla="*/ 836635 w 1142808"/>
                <a:gd name="connsiteY43" fmla="*/ 287355 h 611837"/>
                <a:gd name="connsiteX44" fmla="*/ 839178 w 1142808"/>
                <a:gd name="connsiteY44" fmla="*/ 305664 h 611837"/>
                <a:gd name="connsiteX45" fmla="*/ 811714 w 1142808"/>
                <a:gd name="connsiteY45" fmla="*/ 319905 h 611837"/>
                <a:gd name="connsiteX46" fmla="*/ 866134 w 1142808"/>
                <a:gd name="connsiteY46" fmla="*/ 320922 h 611837"/>
                <a:gd name="connsiteX47" fmla="*/ 894106 w 1142808"/>
                <a:gd name="connsiteY47" fmla="*/ 322448 h 611837"/>
                <a:gd name="connsiteX48" fmla="*/ 833584 w 1142808"/>
                <a:gd name="connsiteY48" fmla="*/ 346352 h 611837"/>
                <a:gd name="connsiteX49" fmla="*/ 771535 w 1142808"/>
                <a:gd name="connsiteY49" fmla="*/ 368221 h 611837"/>
                <a:gd name="connsiteX50" fmla="*/ 706944 w 1142808"/>
                <a:gd name="connsiteY50" fmla="*/ 377376 h 611837"/>
                <a:gd name="connsiteX51" fmla="*/ 683549 w 1142808"/>
                <a:gd name="connsiteY51" fmla="*/ 377884 h 611837"/>
                <a:gd name="connsiteX52" fmla="*/ 658628 w 1142808"/>
                <a:gd name="connsiteY52" fmla="*/ 388565 h 611837"/>
                <a:gd name="connsiteX53" fmla="*/ 620483 w 1142808"/>
                <a:gd name="connsiteY53" fmla="*/ 418063 h 611837"/>
                <a:gd name="connsiteX54" fmla="*/ 568607 w 1142808"/>
                <a:gd name="connsiteY54" fmla="*/ 437898 h 611837"/>
                <a:gd name="connsiteX55" fmla="*/ 553349 w 1142808"/>
                <a:gd name="connsiteY55" fmla="*/ 439424 h 611837"/>
                <a:gd name="connsiteX56" fmla="*/ 522325 w 1142808"/>
                <a:gd name="connsiteY56" fmla="*/ 446036 h 611837"/>
                <a:gd name="connsiteX57" fmla="*/ 488758 w 1142808"/>
                <a:gd name="connsiteY57" fmla="*/ 453156 h 611837"/>
                <a:gd name="connsiteX58" fmla="*/ 464345 w 1142808"/>
                <a:gd name="connsiteY58" fmla="*/ 470448 h 611837"/>
                <a:gd name="connsiteX59" fmla="*/ 457225 w 1142808"/>
                <a:gd name="connsiteY59" fmla="*/ 490792 h 611837"/>
                <a:gd name="connsiteX60" fmla="*/ 439933 w 1142808"/>
                <a:gd name="connsiteY60" fmla="*/ 510119 h 611837"/>
                <a:gd name="connsiteX61" fmla="*/ 396194 w 1142808"/>
                <a:gd name="connsiteY61" fmla="*/ 533514 h 611837"/>
                <a:gd name="connsiteX62" fmla="*/ 397720 w 1142808"/>
                <a:gd name="connsiteY62" fmla="*/ 556401 h 611837"/>
                <a:gd name="connsiteX63" fmla="*/ 379410 w 1142808"/>
                <a:gd name="connsiteY63" fmla="*/ 580813 h 611837"/>
                <a:gd name="connsiteX64" fmla="*/ 358558 w 1142808"/>
                <a:gd name="connsiteY64" fmla="*/ 609803 h 611837"/>
                <a:gd name="connsiteX65" fmla="*/ 325499 w 1142808"/>
                <a:gd name="connsiteY65" fmla="*/ 611837 h 611837"/>
                <a:gd name="connsiteX66" fmla="*/ 300070 w 1142808"/>
                <a:gd name="connsiteY66" fmla="*/ 587425 h 611837"/>
                <a:gd name="connsiteX67" fmla="*/ 254296 w 1142808"/>
                <a:gd name="connsiteY67" fmla="*/ 586916 h 611837"/>
                <a:gd name="connsiteX68" fmla="*/ 238022 w 1142808"/>
                <a:gd name="connsiteY68" fmla="*/ 570641 h 611837"/>
                <a:gd name="connsiteX69" fmla="*/ 233953 w 1142808"/>
                <a:gd name="connsiteY69" fmla="*/ 542160 h 611837"/>
                <a:gd name="connsiteX70" fmla="*/ 209540 w 1142808"/>
                <a:gd name="connsiteY70" fmla="*/ 505541 h 611837"/>
                <a:gd name="connsiteX71" fmla="*/ 205980 w 1142808"/>
                <a:gd name="connsiteY71" fmla="*/ 486723 h 611837"/>
                <a:gd name="connsiteX72" fmla="*/ 213609 w 1142808"/>
                <a:gd name="connsiteY72" fmla="*/ 460785 h 611837"/>
                <a:gd name="connsiteX73" fmla="*/ 194791 w 1142808"/>
                <a:gd name="connsiteY73" fmla="*/ 434847 h 611837"/>
                <a:gd name="connsiteX74" fmla="*/ 211575 w 1142808"/>
                <a:gd name="connsiteY74" fmla="*/ 413995 h 611837"/>
                <a:gd name="connsiteX75" fmla="*/ 201911 w 1142808"/>
                <a:gd name="connsiteY75" fmla="*/ 403823 h 611837"/>
                <a:gd name="connsiteX76" fmla="*/ 237513 w 1142808"/>
                <a:gd name="connsiteY76" fmla="*/ 371273 h 611837"/>
                <a:gd name="connsiteX77" fmla="*/ 274132 w 1142808"/>
                <a:gd name="connsiteY77" fmla="*/ 360592 h 611837"/>
                <a:gd name="connsiteX78" fmla="*/ 287355 w 1142808"/>
                <a:gd name="connsiteY78" fmla="*/ 349403 h 611837"/>
                <a:gd name="connsiteX79" fmla="*/ 301596 w 1142808"/>
                <a:gd name="connsiteY79" fmla="*/ 328042 h 611837"/>
                <a:gd name="connsiteX80" fmla="*/ 273623 w 1142808"/>
                <a:gd name="connsiteY80" fmla="*/ 337706 h 611837"/>
                <a:gd name="connsiteX81" fmla="*/ 260400 w 1142808"/>
                <a:gd name="connsiteY81" fmla="*/ 341774 h 611837"/>
                <a:gd name="connsiteX82" fmla="*/ 239547 w 1142808"/>
                <a:gd name="connsiteY82" fmla="*/ 345335 h 611837"/>
                <a:gd name="connsiteX83" fmla="*/ 218186 w 1142808"/>
                <a:gd name="connsiteY83" fmla="*/ 336688 h 611837"/>
                <a:gd name="connsiteX84" fmla="*/ 225815 w 1142808"/>
                <a:gd name="connsiteY84" fmla="*/ 317870 h 611837"/>
                <a:gd name="connsiteX85" fmla="*/ 241073 w 1142808"/>
                <a:gd name="connsiteY85" fmla="*/ 303630 h 611837"/>
                <a:gd name="connsiteX86" fmla="*/ 260400 w 1142808"/>
                <a:gd name="connsiteY86" fmla="*/ 303121 h 611837"/>
                <a:gd name="connsiteX87" fmla="*/ 299053 w 1142808"/>
                <a:gd name="connsiteY87" fmla="*/ 310750 h 611837"/>
                <a:gd name="connsiteX88" fmla="*/ 272097 w 1142808"/>
                <a:gd name="connsiteY88" fmla="*/ 293458 h 611837"/>
                <a:gd name="connsiteX89" fmla="*/ 258365 w 1142808"/>
                <a:gd name="connsiteY89" fmla="*/ 284303 h 611837"/>
                <a:gd name="connsiteX90" fmla="*/ 235987 w 1142808"/>
                <a:gd name="connsiteY90" fmla="*/ 287864 h 611837"/>
                <a:gd name="connsiteX91" fmla="*/ 222764 w 1142808"/>
                <a:gd name="connsiteY91" fmla="*/ 281252 h 611837"/>
                <a:gd name="connsiteX92" fmla="*/ 258365 w 1142808"/>
                <a:gd name="connsiteY92" fmla="*/ 256839 h 611837"/>
                <a:gd name="connsiteX93" fmla="*/ 251753 w 1142808"/>
                <a:gd name="connsiteY93" fmla="*/ 246667 h 611837"/>
                <a:gd name="connsiteX94" fmla="*/ 246159 w 1142808"/>
                <a:gd name="connsiteY94" fmla="*/ 228867 h 611837"/>
                <a:gd name="connsiteX95" fmla="*/ 239039 w 1142808"/>
                <a:gd name="connsiteY95" fmla="*/ 201403 h 611837"/>
                <a:gd name="connsiteX96" fmla="*/ 220729 w 1142808"/>
                <a:gd name="connsiteY96" fmla="*/ 191739 h 611837"/>
                <a:gd name="connsiteX97" fmla="*/ 227850 w 1142808"/>
                <a:gd name="connsiteY97" fmla="*/ 181059 h 611837"/>
                <a:gd name="connsiteX98" fmla="*/ 186654 w 1142808"/>
                <a:gd name="connsiteY98" fmla="*/ 166310 h 611837"/>
                <a:gd name="connsiteX99" fmla="*/ 147492 w 1142808"/>
                <a:gd name="connsiteY99" fmla="*/ 164275 h 611837"/>
                <a:gd name="connsiteX100" fmla="*/ 96124 w 1142808"/>
                <a:gd name="connsiteY100" fmla="*/ 165293 h 611837"/>
                <a:gd name="connsiteX101" fmla="*/ 47808 w 1142808"/>
                <a:gd name="connsiteY101" fmla="*/ 167327 h 611837"/>
                <a:gd name="connsiteX102" fmla="*/ 32042 w 1142808"/>
                <a:gd name="connsiteY102" fmla="*/ 159190 h 611837"/>
                <a:gd name="connsiteX103" fmla="*/ 12715 w 1142808"/>
                <a:gd name="connsiteY103" fmla="*/ 143423 h 611837"/>
                <a:gd name="connsiteX104" fmla="*/ 68660 w 1142808"/>
                <a:gd name="connsiteY104" fmla="*/ 135794 h 611837"/>
                <a:gd name="connsiteX105" fmla="*/ 107313 w 1142808"/>
                <a:gd name="connsiteY105" fmla="*/ 134777 h 611837"/>
                <a:gd name="connsiteX106" fmla="*/ 33059 w 1142808"/>
                <a:gd name="connsiteY106" fmla="*/ 128165 h 611837"/>
                <a:gd name="connsiteX107" fmla="*/ 0 w 1142808"/>
                <a:gd name="connsiteY107" fmla="*/ 118502 h 611837"/>
                <a:gd name="connsiteX108" fmla="*/ 11189 w 1142808"/>
                <a:gd name="connsiteY108" fmla="*/ 109347 h 611837"/>
                <a:gd name="connsiteX109" fmla="*/ 91038 w 1142808"/>
                <a:gd name="connsiteY109" fmla="*/ 98158 h 611837"/>
                <a:gd name="connsiteX110" fmla="*/ 167327 w 1142808"/>
                <a:gd name="connsiteY110" fmla="*/ 86969 h 611837"/>
                <a:gd name="connsiteX111" fmla="*/ 181568 w 1142808"/>
                <a:gd name="connsiteY111" fmla="*/ 78832 h 611837"/>
                <a:gd name="connsiteX112" fmla="*/ 140372 w 1142808"/>
                <a:gd name="connsiteY112" fmla="*/ 70694 h 611837"/>
                <a:gd name="connsiteX113" fmla="*/ 163767 w 1142808"/>
                <a:gd name="connsiteY113" fmla="*/ 62048 h 611837"/>
                <a:gd name="connsiteX114" fmla="*/ 238530 w 1142808"/>
                <a:gd name="connsiteY114" fmla="*/ 47299 h 611837"/>
                <a:gd name="connsiteX115" fmla="*/ 265994 w 1142808"/>
                <a:gd name="connsiteY115" fmla="*/ 45265 h 611837"/>
                <a:gd name="connsiteX116" fmla="*/ 267011 w 1142808"/>
                <a:gd name="connsiteY116" fmla="*/ 36110 h 611837"/>
                <a:gd name="connsiteX117" fmla="*/ 312785 w 1142808"/>
                <a:gd name="connsiteY117" fmla="*/ 30516 h 611837"/>
                <a:gd name="connsiteX118" fmla="*/ 368730 w 1142808"/>
                <a:gd name="connsiteY118" fmla="*/ 27464 h 611837"/>
                <a:gd name="connsiteX119" fmla="*/ 421624 w 1142808"/>
                <a:gd name="connsiteY119" fmla="*/ 27464 h 611837"/>
                <a:gd name="connsiteX120" fmla="*/ 435864 w 1142808"/>
                <a:gd name="connsiteY120" fmla="*/ 33567 h 611837"/>
                <a:gd name="connsiteX121" fmla="*/ 489775 w 1142808"/>
                <a:gd name="connsiteY121" fmla="*/ 22378 h 611837"/>
                <a:gd name="connsiteX122" fmla="*/ 525885 w 1142808"/>
                <a:gd name="connsiteY122" fmla="*/ 30007 h 611837"/>
                <a:gd name="connsiteX123" fmla="*/ 549280 w 1142808"/>
                <a:gd name="connsiteY123" fmla="*/ 31533 h 611837"/>
                <a:gd name="connsiteX124" fmla="*/ 580813 w 1142808"/>
                <a:gd name="connsiteY124" fmla="*/ 38144 h 611837"/>
                <a:gd name="connsiteX125" fmla="*/ 546737 w 1142808"/>
                <a:gd name="connsiteY125" fmla="*/ 27464 h 611837"/>
                <a:gd name="connsiteX126" fmla="*/ 554875 w 1142808"/>
                <a:gd name="connsiteY126" fmla="*/ 18818 h 611837"/>
                <a:gd name="connsiteX127" fmla="*/ 619466 w 1142808"/>
                <a:gd name="connsiteY127" fmla="*/ 7629 h 611837"/>
                <a:gd name="connsiteX128" fmla="*/ 678463 w 1142808"/>
                <a:gd name="connsiteY128" fmla="*/ 8646 h 611837"/>
                <a:gd name="connsiteX129" fmla="*/ 704401 w 1142808"/>
                <a:gd name="connsiteY129" fmla="*/ 1526 h 611837"/>
                <a:gd name="connsiteX130" fmla="*/ 764924 w 1142808"/>
                <a:gd name="connsiteY130" fmla="*/ 0 h 611837"/>
                <a:gd name="connsiteX131" fmla="*/ 898684 w 1142808"/>
                <a:gd name="connsiteY131" fmla="*/ 2034 h 61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42808" h="611837">
                  <a:moveTo>
                    <a:pt x="898684" y="2034"/>
                  </a:moveTo>
                  <a:lnTo>
                    <a:pt x="999894" y="17292"/>
                  </a:lnTo>
                  <a:lnTo>
                    <a:pt x="965818" y="24412"/>
                  </a:lnTo>
                  <a:lnTo>
                    <a:pt x="899701" y="25430"/>
                  </a:lnTo>
                  <a:lnTo>
                    <a:pt x="805611" y="27464"/>
                  </a:lnTo>
                  <a:lnTo>
                    <a:pt x="812732" y="31024"/>
                  </a:lnTo>
                  <a:lnTo>
                    <a:pt x="875288" y="28481"/>
                  </a:lnTo>
                  <a:lnTo>
                    <a:pt x="924622" y="35601"/>
                  </a:lnTo>
                  <a:lnTo>
                    <a:pt x="960223" y="29498"/>
                  </a:lnTo>
                  <a:lnTo>
                    <a:pt x="972430" y="36619"/>
                  </a:lnTo>
                  <a:lnTo>
                    <a:pt x="949543" y="48825"/>
                  </a:lnTo>
                  <a:lnTo>
                    <a:pt x="996333" y="40687"/>
                  </a:lnTo>
                  <a:lnTo>
                    <a:pt x="1083303" y="33059"/>
                  </a:lnTo>
                  <a:lnTo>
                    <a:pt x="1134162" y="37127"/>
                  </a:lnTo>
                  <a:lnTo>
                    <a:pt x="1142808" y="45773"/>
                  </a:lnTo>
                  <a:lnTo>
                    <a:pt x="1067536" y="60523"/>
                  </a:lnTo>
                  <a:lnTo>
                    <a:pt x="1056347" y="65608"/>
                  </a:lnTo>
                  <a:lnTo>
                    <a:pt x="998368" y="69677"/>
                  </a:lnTo>
                  <a:lnTo>
                    <a:pt x="1039564" y="70694"/>
                  </a:lnTo>
                  <a:lnTo>
                    <a:pt x="1014643" y="86969"/>
                  </a:lnTo>
                  <a:lnTo>
                    <a:pt x="996333" y="101719"/>
                  </a:lnTo>
                  <a:lnTo>
                    <a:pt x="990230" y="128165"/>
                  </a:lnTo>
                  <a:lnTo>
                    <a:pt x="1009048" y="144440"/>
                  </a:lnTo>
                  <a:lnTo>
                    <a:pt x="979041" y="144949"/>
                  </a:lnTo>
                  <a:lnTo>
                    <a:pt x="945983" y="153086"/>
                  </a:lnTo>
                  <a:lnTo>
                    <a:pt x="978024" y="166310"/>
                  </a:lnTo>
                  <a:lnTo>
                    <a:pt x="977515" y="187671"/>
                  </a:lnTo>
                  <a:lnTo>
                    <a:pt x="956154" y="190214"/>
                  </a:lnTo>
                  <a:lnTo>
                    <a:pt x="977007" y="212083"/>
                  </a:lnTo>
                  <a:lnTo>
                    <a:pt x="932759" y="214118"/>
                  </a:lnTo>
                  <a:lnTo>
                    <a:pt x="953103" y="224289"/>
                  </a:lnTo>
                  <a:lnTo>
                    <a:pt x="944966" y="233444"/>
                  </a:lnTo>
                  <a:lnTo>
                    <a:pt x="915976" y="237513"/>
                  </a:lnTo>
                  <a:lnTo>
                    <a:pt x="888003" y="238021"/>
                  </a:lnTo>
                  <a:lnTo>
                    <a:pt x="909364" y="255314"/>
                  </a:lnTo>
                  <a:lnTo>
                    <a:pt x="906821" y="267520"/>
                  </a:lnTo>
                  <a:lnTo>
                    <a:pt x="869694" y="256331"/>
                  </a:lnTo>
                  <a:lnTo>
                    <a:pt x="857488" y="263451"/>
                  </a:lnTo>
                  <a:lnTo>
                    <a:pt x="882917" y="270063"/>
                  </a:lnTo>
                  <a:lnTo>
                    <a:pt x="906312" y="286338"/>
                  </a:lnTo>
                  <a:lnTo>
                    <a:pt x="909364" y="308207"/>
                  </a:lnTo>
                  <a:lnTo>
                    <a:pt x="871728" y="313293"/>
                  </a:lnTo>
                  <a:lnTo>
                    <a:pt x="857996" y="302613"/>
                  </a:lnTo>
                  <a:lnTo>
                    <a:pt x="836635" y="287355"/>
                  </a:lnTo>
                  <a:lnTo>
                    <a:pt x="839178" y="305664"/>
                  </a:lnTo>
                  <a:lnTo>
                    <a:pt x="811714" y="319905"/>
                  </a:lnTo>
                  <a:lnTo>
                    <a:pt x="866134" y="320922"/>
                  </a:lnTo>
                  <a:lnTo>
                    <a:pt x="894106" y="322448"/>
                  </a:lnTo>
                  <a:lnTo>
                    <a:pt x="833584" y="346352"/>
                  </a:lnTo>
                  <a:lnTo>
                    <a:pt x="771535" y="368221"/>
                  </a:lnTo>
                  <a:lnTo>
                    <a:pt x="706944" y="377376"/>
                  </a:lnTo>
                  <a:lnTo>
                    <a:pt x="683549" y="377884"/>
                  </a:lnTo>
                  <a:lnTo>
                    <a:pt x="658628" y="388565"/>
                  </a:lnTo>
                  <a:lnTo>
                    <a:pt x="620483" y="418063"/>
                  </a:lnTo>
                  <a:lnTo>
                    <a:pt x="568607" y="437898"/>
                  </a:lnTo>
                  <a:lnTo>
                    <a:pt x="553349" y="439424"/>
                  </a:lnTo>
                  <a:lnTo>
                    <a:pt x="522325" y="446036"/>
                  </a:lnTo>
                  <a:lnTo>
                    <a:pt x="488758" y="453156"/>
                  </a:lnTo>
                  <a:lnTo>
                    <a:pt x="464345" y="470448"/>
                  </a:lnTo>
                  <a:lnTo>
                    <a:pt x="457225" y="490792"/>
                  </a:lnTo>
                  <a:lnTo>
                    <a:pt x="439933" y="510119"/>
                  </a:lnTo>
                  <a:lnTo>
                    <a:pt x="396194" y="533514"/>
                  </a:lnTo>
                  <a:lnTo>
                    <a:pt x="397720" y="556401"/>
                  </a:lnTo>
                  <a:lnTo>
                    <a:pt x="379410" y="580813"/>
                  </a:lnTo>
                  <a:lnTo>
                    <a:pt x="358558" y="609803"/>
                  </a:lnTo>
                  <a:lnTo>
                    <a:pt x="325499" y="611837"/>
                  </a:lnTo>
                  <a:lnTo>
                    <a:pt x="300070" y="587425"/>
                  </a:lnTo>
                  <a:lnTo>
                    <a:pt x="254296" y="586916"/>
                  </a:lnTo>
                  <a:lnTo>
                    <a:pt x="238022" y="570641"/>
                  </a:lnTo>
                  <a:lnTo>
                    <a:pt x="233953" y="542160"/>
                  </a:lnTo>
                  <a:lnTo>
                    <a:pt x="209540" y="505541"/>
                  </a:lnTo>
                  <a:lnTo>
                    <a:pt x="205980" y="486723"/>
                  </a:lnTo>
                  <a:lnTo>
                    <a:pt x="213609" y="460785"/>
                  </a:lnTo>
                  <a:lnTo>
                    <a:pt x="194791" y="434847"/>
                  </a:lnTo>
                  <a:lnTo>
                    <a:pt x="211575" y="413995"/>
                  </a:lnTo>
                  <a:lnTo>
                    <a:pt x="201911" y="403823"/>
                  </a:lnTo>
                  <a:lnTo>
                    <a:pt x="237513" y="371273"/>
                  </a:lnTo>
                  <a:lnTo>
                    <a:pt x="274132" y="360592"/>
                  </a:lnTo>
                  <a:lnTo>
                    <a:pt x="287355" y="349403"/>
                  </a:lnTo>
                  <a:lnTo>
                    <a:pt x="301596" y="328042"/>
                  </a:lnTo>
                  <a:lnTo>
                    <a:pt x="273623" y="337706"/>
                  </a:lnTo>
                  <a:lnTo>
                    <a:pt x="260400" y="341774"/>
                  </a:lnTo>
                  <a:lnTo>
                    <a:pt x="239547" y="345335"/>
                  </a:lnTo>
                  <a:lnTo>
                    <a:pt x="218186" y="336688"/>
                  </a:lnTo>
                  <a:lnTo>
                    <a:pt x="225815" y="317870"/>
                  </a:lnTo>
                  <a:lnTo>
                    <a:pt x="241073" y="303630"/>
                  </a:lnTo>
                  <a:lnTo>
                    <a:pt x="260400" y="303121"/>
                  </a:lnTo>
                  <a:lnTo>
                    <a:pt x="299053" y="310750"/>
                  </a:lnTo>
                  <a:lnTo>
                    <a:pt x="272097" y="293458"/>
                  </a:lnTo>
                  <a:lnTo>
                    <a:pt x="258365" y="284303"/>
                  </a:lnTo>
                  <a:lnTo>
                    <a:pt x="235987" y="287864"/>
                  </a:lnTo>
                  <a:lnTo>
                    <a:pt x="222764" y="281252"/>
                  </a:lnTo>
                  <a:lnTo>
                    <a:pt x="258365" y="256839"/>
                  </a:lnTo>
                  <a:lnTo>
                    <a:pt x="251753" y="246667"/>
                  </a:lnTo>
                  <a:lnTo>
                    <a:pt x="246159" y="228867"/>
                  </a:lnTo>
                  <a:lnTo>
                    <a:pt x="239039" y="201403"/>
                  </a:lnTo>
                  <a:lnTo>
                    <a:pt x="220729" y="191739"/>
                  </a:lnTo>
                  <a:lnTo>
                    <a:pt x="227850" y="181059"/>
                  </a:lnTo>
                  <a:lnTo>
                    <a:pt x="186654" y="166310"/>
                  </a:lnTo>
                  <a:lnTo>
                    <a:pt x="147492" y="164275"/>
                  </a:lnTo>
                  <a:lnTo>
                    <a:pt x="96124" y="165293"/>
                  </a:lnTo>
                  <a:lnTo>
                    <a:pt x="47808" y="167327"/>
                  </a:lnTo>
                  <a:lnTo>
                    <a:pt x="32042" y="159190"/>
                  </a:lnTo>
                  <a:lnTo>
                    <a:pt x="12715" y="143423"/>
                  </a:lnTo>
                  <a:lnTo>
                    <a:pt x="68660" y="135794"/>
                  </a:lnTo>
                  <a:lnTo>
                    <a:pt x="107313" y="134777"/>
                  </a:lnTo>
                  <a:lnTo>
                    <a:pt x="33059" y="128165"/>
                  </a:lnTo>
                  <a:lnTo>
                    <a:pt x="0" y="118502"/>
                  </a:lnTo>
                  <a:lnTo>
                    <a:pt x="11189" y="109347"/>
                  </a:lnTo>
                  <a:lnTo>
                    <a:pt x="91038" y="98158"/>
                  </a:lnTo>
                  <a:lnTo>
                    <a:pt x="167327" y="86969"/>
                  </a:lnTo>
                  <a:lnTo>
                    <a:pt x="181568" y="78832"/>
                  </a:lnTo>
                  <a:lnTo>
                    <a:pt x="140372" y="70694"/>
                  </a:lnTo>
                  <a:lnTo>
                    <a:pt x="163767" y="62048"/>
                  </a:lnTo>
                  <a:lnTo>
                    <a:pt x="238530" y="47299"/>
                  </a:lnTo>
                  <a:lnTo>
                    <a:pt x="265994" y="45265"/>
                  </a:lnTo>
                  <a:lnTo>
                    <a:pt x="267011" y="36110"/>
                  </a:lnTo>
                  <a:lnTo>
                    <a:pt x="312785" y="30516"/>
                  </a:lnTo>
                  <a:lnTo>
                    <a:pt x="368730" y="27464"/>
                  </a:lnTo>
                  <a:lnTo>
                    <a:pt x="421624" y="27464"/>
                  </a:lnTo>
                  <a:lnTo>
                    <a:pt x="435864" y="33567"/>
                  </a:lnTo>
                  <a:lnTo>
                    <a:pt x="489775" y="22378"/>
                  </a:lnTo>
                  <a:lnTo>
                    <a:pt x="525885" y="30007"/>
                  </a:lnTo>
                  <a:lnTo>
                    <a:pt x="549280" y="31533"/>
                  </a:lnTo>
                  <a:lnTo>
                    <a:pt x="580813" y="38144"/>
                  </a:lnTo>
                  <a:lnTo>
                    <a:pt x="546737" y="27464"/>
                  </a:lnTo>
                  <a:lnTo>
                    <a:pt x="554875" y="18818"/>
                  </a:lnTo>
                  <a:lnTo>
                    <a:pt x="619466" y="7629"/>
                  </a:lnTo>
                  <a:lnTo>
                    <a:pt x="678463" y="8646"/>
                  </a:lnTo>
                  <a:lnTo>
                    <a:pt x="704401" y="1526"/>
                  </a:lnTo>
                  <a:lnTo>
                    <a:pt x="764924" y="0"/>
                  </a:lnTo>
                  <a:lnTo>
                    <a:pt x="898684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Freeform: Shape 100">
              <a:extLst>
                <a:ext uri="{FF2B5EF4-FFF2-40B4-BE49-F238E27FC236}">
                  <a16:creationId xmlns:a16="http://schemas.microsoft.com/office/drawing/2014/main" id="{86E78E33-EE49-0740-47F2-DF474700DC4B}"/>
                </a:ext>
              </a:extLst>
            </p:cNvPr>
            <p:cNvSpPr/>
            <p:nvPr/>
          </p:nvSpPr>
          <p:spPr>
            <a:xfrm>
              <a:off x="3391812" y="3219968"/>
              <a:ext cx="118502" cy="133251"/>
            </a:xfrm>
            <a:custGeom>
              <a:avLst/>
              <a:gdLst>
                <a:gd name="connsiteX0" fmla="*/ 100701 w 118502"/>
                <a:gd name="connsiteY0" fmla="*/ 509 h 133251"/>
                <a:gd name="connsiteX1" fmla="*/ 97141 w 118502"/>
                <a:gd name="connsiteY1" fmla="*/ 26447 h 133251"/>
                <a:gd name="connsiteX2" fmla="*/ 90530 w 118502"/>
                <a:gd name="connsiteY2" fmla="*/ 63065 h 133251"/>
                <a:gd name="connsiteX3" fmla="*/ 99176 w 118502"/>
                <a:gd name="connsiteY3" fmla="*/ 63065 h 133251"/>
                <a:gd name="connsiteX4" fmla="*/ 107822 w 118502"/>
                <a:gd name="connsiteY4" fmla="*/ 69169 h 133251"/>
                <a:gd name="connsiteX5" fmla="*/ 110873 w 118502"/>
                <a:gd name="connsiteY5" fmla="*/ 64083 h 133251"/>
                <a:gd name="connsiteX6" fmla="*/ 118502 w 118502"/>
                <a:gd name="connsiteY6" fmla="*/ 68151 h 133251"/>
                <a:gd name="connsiteX7" fmla="*/ 104262 w 118502"/>
                <a:gd name="connsiteY7" fmla="*/ 80866 h 133251"/>
                <a:gd name="connsiteX8" fmla="*/ 89512 w 118502"/>
                <a:gd name="connsiteY8" fmla="*/ 90021 h 133251"/>
                <a:gd name="connsiteX9" fmla="*/ 86969 w 118502"/>
                <a:gd name="connsiteY9" fmla="*/ 96124 h 133251"/>
                <a:gd name="connsiteX10" fmla="*/ 88495 w 118502"/>
                <a:gd name="connsiteY10" fmla="*/ 102736 h 133251"/>
                <a:gd name="connsiteX11" fmla="*/ 81883 w 118502"/>
                <a:gd name="connsiteY11" fmla="*/ 110873 h 133251"/>
                <a:gd name="connsiteX12" fmla="*/ 74763 w 118502"/>
                <a:gd name="connsiteY12" fmla="*/ 112908 h 133251"/>
                <a:gd name="connsiteX13" fmla="*/ 76289 w 118502"/>
                <a:gd name="connsiteY13" fmla="*/ 116976 h 133251"/>
                <a:gd name="connsiteX14" fmla="*/ 70186 w 118502"/>
                <a:gd name="connsiteY14" fmla="*/ 120537 h 133251"/>
                <a:gd name="connsiteX15" fmla="*/ 60014 w 118502"/>
                <a:gd name="connsiteY15" fmla="*/ 128674 h 133251"/>
                <a:gd name="connsiteX16" fmla="*/ 58488 w 118502"/>
                <a:gd name="connsiteY16" fmla="*/ 133251 h 133251"/>
                <a:gd name="connsiteX17" fmla="*/ 44248 w 118502"/>
                <a:gd name="connsiteY17" fmla="*/ 127657 h 133251"/>
                <a:gd name="connsiteX18" fmla="*/ 26447 w 118502"/>
                <a:gd name="connsiteY18" fmla="*/ 127148 h 133251"/>
                <a:gd name="connsiteX19" fmla="*/ 14241 w 118502"/>
                <a:gd name="connsiteY19" fmla="*/ 120537 h 133251"/>
                <a:gd name="connsiteX20" fmla="*/ 0 w 118502"/>
                <a:gd name="connsiteY20" fmla="*/ 107313 h 133251"/>
                <a:gd name="connsiteX21" fmla="*/ 2034 w 118502"/>
                <a:gd name="connsiteY21" fmla="*/ 97650 h 133251"/>
                <a:gd name="connsiteX22" fmla="*/ 6103 w 118502"/>
                <a:gd name="connsiteY22" fmla="*/ 90021 h 133251"/>
                <a:gd name="connsiteX23" fmla="*/ 2543 w 118502"/>
                <a:gd name="connsiteY23" fmla="*/ 83918 h 133251"/>
                <a:gd name="connsiteX24" fmla="*/ 19327 w 118502"/>
                <a:gd name="connsiteY24" fmla="*/ 57471 h 133251"/>
                <a:gd name="connsiteX25" fmla="*/ 55945 w 118502"/>
                <a:gd name="connsiteY25" fmla="*/ 57471 h 133251"/>
                <a:gd name="connsiteX26" fmla="*/ 57980 w 118502"/>
                <a:gd name="connsiteY26" fmla="*/ 46282 h 133251"/>
                <a:gd name="connsiteX27" fmla="*/ 53911 w 118502"/>
                <a:gd name="connsiteY27" fmla="*/ 44248 h 133251"/>
                <a:gd name="connsiteX28" fmla="*/ 51368 w 118502"/>
                <a:gd name="connsiteY28" fmla="*/ 37127 h 133251"/>
                <a:gd name="connsiteX29" fmla="*/ 41705 w 118502"/>
                <a:gd name="connsiteY29" fmla="*/ 29498 h 133251"/>
                <a:gd name="connsiteX30" fmla="*/ 32550 w 118502"/>
                <a:gd name="connsiteY30" fmla="*/ 18818 h 133251"/>
                <a:gd name="connsiteX31" fmla="*/ 45265 w 118502"/>
                <a:gd name="connsiteY31" fmla="*/ 18309 h 133251"/>
                <a:gd name="connsiteX32" fmla="*/ 47808 w 118502"/>
                <a:gd name="connsiteY32" fmla="*/ 0 h 133251"/>
                <a:gd name="connsiteX33" fmla="*/ 74255 w 118502"/>
                <a:gd name="connsiteY33" fmla="*/ 0 h 133251"/>
                <a:gd name="connsiteX34" fmla="*/ 100701 w 118502"/>
                <a:gd name="connsiteY34" fmla="*/ 509 h 13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502" h="133251">
                  <a:moveTo>
                    <a:pt x="100701" y="509"/>
                  </a:moveTo>
                  <a:lnTo>
                    <a:pt x="97141" y="26447"/>
                  </a:lnTo>
                  <a:lnTo>
                    <a:pt x="90530" y="63065"/>
                  </a:lnTo>
                  <a:lnTo>
                    <a:pt x="99176" y="63065"/>
                  </a:lnTo>
                  <a:lnTo>
                    <a:pt x="107822" y="69169"/>
                  </a:lnTo>
                  <a:lnTo>
                    <a:pt x="110873" y="64083"/>
                  </a:lnTo>
                  <a:lnTo>
                    <a:pt x="118502" y="68151"/>
                  </a:lnTo>
                  <a:lnTo>
                    <a:pt x="104262" y="80866"/>
                  </a:lnTo>
                  <a:lnTo>
                    <a:pt x="89512" y="90021"/>
                  </a:lnTo>
                  <a:lnTo>
                    <a:pt x="86969" y="96124"/>
                  </a:lnTo>
                  <a:lnTo>
                    <a:pt x="88495" y="102736"/>
                  </a:lnTo>
                  <a:lnTo>
                    <a:pt x="81883" y="110873"/>
                  </a:lnTo>
                  <a:lnTo>
                    <a:pt x="74763" y="112908"/>
                  </a:lnTo>
                  <a:lnTo>
                    <a:pt x="76289" y="116976"/>
                  </a:lnTo>
                  <a:lnTo>
                    <a:pt x="70186" y="120537"/>
                  </a:lnTo>
                  <a:lnTo>
                    <a:pt x="60014" y="128674"/>
                  </a:lnTo>
                  <a:lnTo>
                    <a:pt x="58488" y="133251"/>
                  </a:lnTo>
                  <a:lnTo>
                    <a:pt x="44248" y="127657"/>
                  </a:lnTo>
                  <a:lnTo>
                    <a:pt x="26447" y="127148"/>
                  </a:lnTo>
                  <a:lnTo>
                    <a:pt x="14241" y="120537"/>
                  </a:lnTo>
                  <a:lnTo>
                    <a:pt x="0" y="107313"/>
                  </a:lnTo>
                  <a:lnTo>
                    <a:pt x="2034" y="97650"/>
                  </a:lnTo>
                  <a:lnTo>
                    <a:pt x="6103" y="90021"/>
                  </a:lnTo>
                  <a:lnTo>
                    <a:pt x="2543" y="83918"/>
                  </a:lnTo>
                  <a:lnTo>
                    <a:pt x="19327" y="57471"/>
                  </a:lnTo>
                  <a:lnTo>
                    <a:pt x="55945" y="57471"/>
                  </a:lnTo>
                  <a:lnTo>
                    <a:pt x="57980" y="46282"/>
                  </a:lnTo>
                  <a:lnTo>
                    <a:pt x="53911" y="44248"/>
                  </a:lnTo>
                  <a:lnTo>
                    <a:pt x="51368" y="37127"/>
                  </a:lnTo>
                  <a:lnTo>
                    <a:pt x="41705" y="29498"/>
                  </a:lnTo>
                  <a:lnTo>
                    <a:pt x="32550" y="18818"/>
                  </a:lnTo>
                  <a:lnTo>
                    <a:pt x="45265" y="18309"/>
                  </a:lnTo>
                  <a:lnTo>
                    <a:pt x="47808" y="0"/>
                  </a:lnTo>
                  <a:lnTo>
                    <a:pt x="74255" y="0"/>
                  </a:lnTo>
                  <a:lnTo>
                    <a:pt x="100701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Freeform: Shape 101">
              <a:extLst>
                <a:ext uri="{FF2B5EF4-FFF2-40B4-BE49-F238E27FC236}">
                  <a16:creationId xmlns:a16="http://schemas.microsoft.com/office/drawing/2014/main" id="{81A17A55-484E-2F4E-6798-A7CB2E475846}"/>
                </a:ext>
              </a:extLst>
            </p:cNvPr>
            <p:cNvSpPr/>
            <p:nvPr/>
          </p:nvSpPr>
          <p:spPr>
            <a:xfrm>
              <a:off x="4258962" y="3528684"/>
              <a:ext cx="137320" cy="231918"/>
            </a:xfrm>
            <a:custGeom>
              <a:avLst/>
              <a:gdLst>
                <a:gd name="connsiteX0" fmla="*/ 122571 w 137320"/>
                <a:gd name="connsiteY0" fmla="*/ 78323 h 231918"/>
                <a:gd name="connsiteX1" fmla="*/ 117485 w 137320"/>
                <a:gd name="connsiteY1" fmla="*/ 107822 h 231918"/>
                <a:gd name="connsiteX2" fmla="*/ 99684 w 137320"/>
                <a:gd name="connsiteY2" fmla="*/ 115959 h 231918"/>
                <a:gd name="connsiteX3" fmla="*/ 101210 w 137320"/>
                <a:gd name="connsiteY3" fmla="*/ 123588 h 231918"/>
                <a:gd name="connsiteX4" fmla="*/ 95615 w 137320"/>
                <a:gd name="connsiteY4" fmla="*/ 140880 h 231918"/>
                <a:gd name="connsiteX5" fmla="*/ 107822 w 137320"/>
                <a:gd name="connsiteY5" fmla="*/ 164275 h 231918"/>
                <a:gd name="connsiteX6" fmla="*/ 116976 w 137320"/>
                <a:gd name="connsiteY6" fmla="*/ 164275 h 231918"/>
                <a:gd name="connsiteX7" fmla="*/ 120537 w 137320"/>
                <a:gd name="connsiteY7" fmla="*/ 182585 h 231918"/>
                <a:gd name="connsiteX8" fmla="*/ 137320 w 137320"/>
                <a:gd name="connsiteY8" fmla="*/ 211066 h 231918"/>
                <a:gd name="connsiteX9" fmla="*/ 130708 w 137320"/>
                <a:gd name="connsiteY9" fmla="*/ 212592 h 231918"/>
                <a:gd name="connsiteX10" fmla="*/ 114433 w 137320"/>
                <a:gd name="connsiteY10" fmla="*/ 209540 h 231918"/>
                <a:gd name="connsiteX11" fmla="*/ 105279 w 137320"/>
                <a:gd name="connsiteY11" fmla="*/ 218186 h 231918"/>
                <a:gd name="connsiteX12" fmla="*/ 92055 w 137320"/>
                <a:gd name="connsiteY12" fmla="*/ 223781 h 231918"/>
                <a:gd name="connsiteX13" fmla="*/ 82901 w 137320"/>
                <a:gd name="connsiteY13" fmla="*/ 225307 h 231918"/>
                <a:gd name="connsiteX14" fmla="*/ 79849 w 137320"/>
                <a:gd name="connsiteY14" fmla="*/ 231918 h 231918"/>
                <a:gd name="connsiteX15" fmla="*/ 65609 w 137320"/>
                <a:gd name="connsiteY15" fmla="*/ 230392 h 231918"/>
                <a:gd name="connsiteX16" fmla="*/ 47808 w 137320"/>
                <a:gd name="connsiteY16" fmla="*/ 215135 h 231918"/>
                <a:gd name="connsiteX17" fmla="*/ 46282 w 137320"/>
                <a:gd name="connsiteY17" fmla="*/ 199877 h 231918"/>
                <a:gd name="connsiteX18" fmla="*/ 39162 w 137320"/>
                <a:gd name="connsiteY18" fmla="*/ 183093 h 231918"/>
                <a:gd name="connsiteX19" fmla="*/ 44248 w 137320"/>
                <a:gd name="connsiteY19" fmla="*/ 155629 h 231918"/>
                <a:gd name="connsiteX20" fmla="*/ 52385 w 137320"/>
                <a:gd name="connsiteY20" fmla="*/ 143932 h 231918"/>
                <a:gd name="connsiteX21" fmla="*/ 46282 w 137320"/>
                <a:gd name="connsiteY21" fmla="*/ 128674 h 231918"/>
                <a:gd name="connsiteX22" fmla="*/ 36110 w 137320"/>
                <a:gd name="connsiteY22" fmla="*/ 124097 h 231918"/>
                <a:gd name="connsiteX23" fmla="*/ 40179 w 137320"/>
                <a:gd name="connsiteY23" fmla="*/ 109347 h 231918"/>
                <a:gd name="connsiteX24" fmla="*/ 34076 w 137320"/>
                <a:gd name="connsiteY24" fmla="*/ 102227 h 231918"/>
                <a:gd name="connsiteX25" fmla="*/ 18818 w 137320"/>
                <a:gd name="connsiteY25" fmla="*/ 103244 h 231918"/>
                <a:gd name="connsiteX26" fmla="*/ 0 w 137320"/>
                <a:gd name="connsiteY26" fmla="*/ 78832 h 231918"/>
                <a:gd name="connsiteX27" fmla="*/ 8138 w 137320"/>
                <a:gd name="connsiteY27" fmla="*/ 69677 h 231918"/>
                <a:gd name="connsiteX28" fmla="*/ 8138 w 137320"/>
                <a:gd name="connsiteY28" fmla="*/ 54419 h 231918"/>
                <a:gd name="connsiteX29" fmla="*/ 25938 w 137320"/>
                <a:gd name="connsiteY29" fmla="*/ 49333 h 231918"/>
                <a:gd name="connsiteX30" fmla="*/ 33059 w 137320"/>
                <a:gd name="connsiteY30" fmla="*/ 43230 h 231918"/>
                <a:gd name="connsiteX31" fmla="*/ 23904 w 137320"/>
                <a:gd name="connsiteY31" fmla="*/ 31024 h 231918"/>
                <a:gd name="connsiteX32" fmla="*/ 26447 w 137320"/>
                <a:gd name="connsiteY32" fmla="*/ 19326 h 231918"/>
                <a:gd name="connsiteX33" fmla="*/ 50351 w 137320"/>
                <a:gd name="connsiteY33" fmla="*/ 0 h 231918"/>
                <a:gd name="connsiteX34" fmla="*/ 68660 w 137320"/>
                <a:gd name="connsiteY34" fmla="*/ 12206 h 231918"/>
                <a:gd name="connsiteX35" fmla="*/ 85444 w 137320"/>
                <a:gd name="connsiteY35" fmla="*/ 33059 h 231918"/>
                <a:gd name="connsiteX36" fmla="*/ 85952 w 137320"/>
                <a:gd name="connsiteY36" fmla="*/ 50351 h 231918"/>
                <a:gd name="connsiteX37" fmla="*/ 96633 w 137320"/>
                <a:gd name="connsiteY37" fmla="*/ 50859 h 231918"/>
                <a:gd name="connsiteX38" fmla="*/ 111890 w 137320"/>
                <a:gd name="connsiteY38" fmla="*/ 66626 h 231918"/>
                <a:gd name="connsiteX39" fmla="*/ 122571 w 137320"/>
                <a:gd name="connsiteY39" fmla="*/ 78323 h 23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7320" h="231918">
                  <a:moveTo>
                    <a:pt x="122571" y="78323"/>
                  </a:moveTo>
                  <a:lnTo>
                    <a:pt x="117485" y="107822"/>
                  </a:lnTo>
                  <a:lnTo>
                    <a:pt x="99684" y="115959"/>
                  </a:lnTo>
                  <a:lnTo>
                    <a:pt x="101210" y="123588"/>
                  </a:lnTo>
                  <a:lnTo>
                    <a:pt x="95615" y="140880"/>
                  </a:lnTo>
                  <a:lnTo>
                    <a:pt x="107822" y="164275"/>
                  </a:lnTo>
                  <a:lnTo>
                    <a:pt x="116976" y="164275"/>
                  </a:lnTo>
                  <a:lnTo>
                    <a:pt x="120537" y="182585"/>
                  </a:lnTo>
                  <a:lnTo>
                    <a:pt x="137320" y="211066"/>
                  </a:lnTo>
                  <a:lnTo>
                    <a:pt x="130708" y="212592"/>
                  </a:lnTo>
                  <a:lnTo>
                    <a:pt x="114433" y="209540"/>
                  </a:lnTo>
                  <a:lnTo>
                    <a:pt x="105279" y="218186"/>
                  </a:lnTo>
                  <a:lnTo>
                    <a:pt x="92055" y="223781"/>
                  </a:lnTo>
                  <a:lnTo>
                    <a:pt x="82901" y="225307"/>
                  </a:lnTo>
                  <a:lnTo>
                    <a:pt x="79849" y="231918"/>
                  </a:lnTo>
                  <a:lnTo>
                    <a:pt x="65609" y="230392"/>
                  </a:lnTo>
                  <a:lnTo>
                    <a:pt x="47808" y="215135"/>
                  </a:lnTo>
                  <a:lnTo>
                    <a:pt x="46282" y="199877"/>
                  </a:lnTo>
                  <a:lnTo>
                    <a:pt x="39162" y="183093"/>
                  </a:lnTo>
                  <a:lnTo>
                    <a:pt x="44248" y="155629"/>
                  </a:lnTo>
                  <a:lnTo>
                    <a:pt x="52385" y="143932"/>
                  </a:lnTo>
                  <a:lnTo>
                    <a:pt x="46282" y="128674"/>
                  </a:lnTo>
                  <a:lnTo>
                    <a:pt x="36110" y="124097"/>
                  </a:lnTo>
                  <a:lnTo>
                    <a:pt x="40179" y="109347"/>
                  </a:lnTo>
                  <a:lnTo>
                    <a:pt x="34076" y="102227"/>
                  </a:lnTo>
                  <a:lnTo>
                    <a:pt x="18818" y="103244"/>
                  </a:lnTo>
                  <a:lnTo>
                    <a:pt x="0" y="78832"/>
                  </a:lnTo>
                  <a:lnTo>
                    <a:pt x="8138" y="69677"/>
                  </a:lnTo>
                  <a:lnTo>
                    <a:pt x="8138" y="54419"/>
                  </a:lnTo>
                  <a:lnTo>
                    <a:pt x="25938" y="49333"/>
                  </a:lnTo>
                  <a:lnTo>
                    <a:pt x="33059" y="43230"/>
                  </a:lnTo>
                  <a:lnTo>
                    <a:pt x="23904" y="31024"/>
                  </a:lnTo>
                  <a:lnTo>
                    <a:pt x="26447" y="19326"/>
                  </a:lnTo>
                  <a:lnTo>
                    <a:pt x="50351" y="0"/>
                  </a:lnTo>
                  <a:lnTo>
                    <a:pt x="68660" y="12206"/>
                  </a:lnTo>
                  <a:lnTo>
                    <a:pt x="85444" y="33059"/>
                  </a:lnTo>
                  <a:lnTo>
                    <a:pt x="85952" y="50351"/>
                  </a:lnTo>
                  <a:lnTo>
                    <a:pt x="96633" y="50859"/>
                  </a:lnTo>
                  <a:lnTo>
                    <a:pt x="111890" y="66626"/>
                  </a:lnTo>
                  <a:lnTo>
                    <a:pt x="122571" y="7832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reeform: Shape 102">
              <a:extLst>
                <a:ext uri="{FF2B5EF4-FFF2-40B4-BE49-F238E27FC236}">
                  <a16:creationId xmlns:a16="http://schemas.microsoft.com/office/drawing/2014/main" id="{DBC9FA28-E497-FA1B-75D1-60C079AE0B5E}"/>
                </a:ext>
              </a:extLst>
            </p:cNvPr>
            <p:cNvSpPr/>
            <p:nvPr/>
          </p:nvSpPr>
          <p:spPr>
            <a:xfrm>
              <a:off x="3473695" y="3279473"/>
              <a:ext cx="179024" cy="98666"/>
            </a:xfrm>
            <a:custGeom>
              <a:avLst/>
              <a:gdLst>
                <a:gd name="connsiteX0" fmla="*/ 179025 w 179024"/>
                <a:gd name="connsiteY0" fmla="*/ 32550 h 98666"/>
                <a:gd name="connsiteX1" fmla="*/ 169362 w 179024"/>
                <a:gd name="connsiteY1" fmla="*/ 32041 h 98666"/>
                <a:gd name="connsiteX2" fmla="*/ 164784 w 179024"/>
                <a:gd name="connsiteY2" fmla="*/ 36619 h 98666"/>
                <a:gd name="connsiteX3" fmla="*/ 154612 w 179024"/>
                <a:gd name="connsiteY3" fmla="*/ 40687 h 98666"/>
                <a:gd name="connsiteX4" fmla="*/ 147492 w 179024"/>
                <a:gd name="connsiteY4" fmla="*/ 40687 h 98666"/>
                <a:gd name="connsiteX5" fmla="*/ 140880 w 179024"/>
                <a:gd name="connsiteY5" fmla="*/ 44756 h 98666"/>
                <a:gd name="connsiteX6" fmla="*/ 135286 w 179024"/>
                <a:gd name="connsiteY6" fmla="*/ 43739 h 98666"/>
                <a:gd name="connsiteX7" fmla="*/ 130708 w 179024"/>
                <a:gd name="connsiteY7" fmla="*/ 38653 h 98666"/>
                <a:gd name="connsiteX8" fmla="*/ 127657 w 179024"/>
                <a:gd name="connsiteY8" fmla="*/ 39670 h 98666"/>
                <a:gd name="connsiteX9" fmla="*/ 123080 w 179024"/>
                <a:gd name="connsiteY9" fmla="*/ 47299 h 98666"/>
                <a:gd name="connsiteX10" fmla="*/ 120537 w 179024"/>
                <a:gd name="connsiteY10" fmla="*/ 46790 h 98666"/>
                <a:gd name="connsiteX11" fmla="*/ 119519 w 179024"/>
                <a:gd name="connsiteY11" fmla="*/ 53911 h 98666"/>
                <a:gd name="connsiteX12" fmla="*/ 108839 w 179024"/>
                <a:gd name="connsiteY12" fmla="*/ 62557 h 98666"/>
                <a:gd name="connsiteX13" fmla="*/ 102736 w 179024"/>
                <a:gd name="connsiteY13" fmla="*/ 66626 h 98666"/>
                <a:gd name="connsiteX14" fmla="*/ 99684 w 179024"/>
                <a:gd name="connsiteY14" fmla="*/ 70694 h 98666"/>
                <a:gd name="connsiteX15" fmla="*/ 92055 w 179024"/>
                <a:gd name="connsiteY15" fmla="*/ 64083 h 98666"/>
                <a:gd name="connsiteX16" fmla="*/ 84935 w 179024"/>
                <a:gd name="connsiteY16" fmla="*/ 72729 h 98666"/>
                <a:gd name="connsiteX17" fmla="*/ 78832 w 179024"/>
                <a:gd name="connsiteY17" fmla="*/ 72729 h 98666"/>
                <a:gd name="connsiteX18" fmla="*/ 72220 w 179024"/>
                <a:gd name="connsiteY18" fmla="*/ 73237 h 98666"/>
                <a:gd name="connsiteX19" fmla="*/ 71203 w 179024"/>
                <a:gd name="connsiteY19" fmla="*/ 89512 h 98666"/>
                <a:gd name="connsiteX20" fmla="*/ 67134 w 179024"/>
                <a:gd name="connsiteY20" fmla="*/ 89512 h 98666"/>
                <a:gd name="connsiteX21" fmla="*/ 63065 w 179024"/>
                <a:gd name="connsiteY21" fmla="*/ 97141 h 98666"/>
                <a:gd name="connsiteX22" fmla="*/ 53911 w 179024"/>
                <a:gd name="connsiteY22" fmla="*/ 98667 h 98666"/>
                <a:gd name="connsiteX23" fmla="*/ 49842 w 179024"/>
                <a:gd name="connsiteY23" fmla="*/ 88495 h 98666"/>
                <a:gd name="connsiteX24" fmla="*/ 41196 w 179024"/>
                <a:gd name="connsiteY24" fmla="*/ 85444 h 98666"/>
                <a:gd name="connsiteX25" fmla="*/ 44756 w 179024"/>
                <a:gd name="connsiteY25" fmla="*/ 72220 h 98666"/>
                <a:gd name="connsiteX26" fmla="*/ 41196 w 179024"/>
                <a:gd name="connsiteY26" fmla="*/ 68660 h 98666"/>
                <a:gd name="connsiteX27" fmla="*/ 35093 w 179024"/>
                <a:gd name="connsiteY27" fmla="*/ 66626 h 98666"/>
                <a:gd name="connsiteX28" fmla="*/ 22378 w 179024"/>
                <a:gd name="connsiteY28" fmla="*/ 70186 h 98666"/>
                <a:gd name="connsiteX29" fmla="*/ 21870 w 179024"/>
                <a:gd name="connsiteY29" fmla="*/ 66117 h 98666"/>
                <a:gd name="connsiteX30" fmla="*/ 13732 w 179024"/>
                <a:gd name="connsiteY30" fmla="*/ 60523 h 98666"/>
                <a:gd name="connsiteX31" fmla="*/ 8138 w 179024"/>
                <a:gd name="connsiteY31" fmla="*/ 54419 h 98666"/>
                <a:gd name="connsiteX32" fmla="*/ 0 w 179024"/>
                <a:gd name="connsiteY32" fmla="*/ 51368 h 98666"/>
                <a:gd name="connsiteX33" fmla="*/ 6612 w 179024"/>
                <a:gd name="connsiteY33" fmla="*/ 43230 h 98666"/>
                <a:gd name="connsiteX34" fmla="*/ 5086 w 179024"/>
                <a:gd name="connsiteY34" fmla="*/ 36619 h 98666"/>
                <a:gd name="connsiteX35" fmla="*/ 7629 w 179024"/>
                <a:gd name="connsiteY35" fmla="*/ 30516 h 98666"/>
                <a:gd name="connsiteX36" fmla="*/ 22378 w 179024"/>
                <a:gd name="connsiteY36" fmla="*/ 21361 h 98666"/>
                <a:gd name="connsiteX37" fmla="*/ 36619 w 179024"/>
                <a:gd name="connsiteY37" fmla="*/ 8646 h 98666"/>
                <a:gd name="connsiteX38" fmla="*/ 39670 w 179024"/>
                <a:gd name="connsiteY38" fmla="*/ 10172 h 98666"/>
                <a:gd name="connsiteX39" fmla="*/ 46282 w 179024"/>
                <a:gd name="connsiteY39" fmla="*/ 4577 h 98666"/>
                <a:gd name="connsiteX40" fmla="*/ 54419 w 179024"/>
                <a:gd name="connsiteY40" fmla="*/ 4069 h 98666"/>
                <a:gd name="connsiteX41" fmla="*/ 56962 w 179024"/>
                <a:gd name="connsiteY41" fmla="*/ 6612 h 98666"/>
                <a:gd name="connsiteX42" fmla="*/ 61540 w 179024"/>
                <a:gd name="connsiteY42" fmla="*/ 5086 h 98666"/>
                <a:gd name="connsiteX43" fmla="*/ 74763 w 179024"/>
                <a:gd name="connsiteY43" fmla="*/ 8138 h 98666"/>
                <a:gd name="connsiteX44" fmla="*/ 87987 w 179024"/>
                <a:gd name="connsiteY44" fmla="*/ 7120 h 98666"/>
                <a:gd name="connsiteX45" fmla="*/ 97141 w 179024"/>
                <a:gd name="connsiteY45" fmla="*/ 3560 h 98666"/>
                <a:gd name="connsiteX46" fmla="*/ 101210 w 179024"/>
                <a:gd name="connsiteY46" fmla="*/ 0 h 98666"/>
                <a:gd name="connsiteX47" fmla="*/ 109856 w 179024"/>
                <a:gd name="connsiteY47" fmla="*/ 1526 h 98666"/>
                <a:gd name="connsiteX48" fmla="*/ 116468 w 179024"/>
                <a:gd name="connsiteY48" fmla="*/ 3560 h 98666"/>
                <a:gd name="connsiteX49" fmla="*/ 124097 w 179024"/>
                <a:gd name="connsiteY49" fmla="*/ 3052 h 98666"/>
                <a:gd name="connsiteX50" fmla="*/ 130200 w 179024"/>
                <a:gd name="connsiteY50" fmla="*/ 0 h 98666"/>
                <a:gd name="connsiteX51" fmla="*/ 142915 w 179024"/>
                <a:gd name="connsiteY51" fmla="*/ 4577 h 98666"/>
                <a:gd name="connsiteX52" fmla="*/ 146983 w 179024"/>
                <a:gd name="connsiteY52" fmla="*/ 5595 h 98666"/>
                <a:gd name="connsiteX53" fmla="*/ 155121 w 179024"/>
                <a:gd name="connsiteY53" fmla="*/ 11698 h 98666"/>
                <a:gd name="connsiteX54" fmla="*/ 162750 w 179024"/>
                <a:gd name="connsiteY54" fmla="*/ 18818 h 98666"/>
                <a:gd name="connsiteX55" fmla="*/ 172413 w 179024"/>
                <a:gd name="connsiteY55" fmla="*/ 23904 h 98666"/>
                <a:gd name="connsiteX56" fmla="*/ 179025 w 179024"/>
                <a:gd name="connsiteY56" fmla="*/ 32550 h 9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9024" h="98666">
                  <a:moveTo>
                    <a:pt x="179025" y="32550"/>
                  </a:moveTo>
                  <a:lnTo>
                    <a:pt x="169362" y="32041"/>
                  </a:lnTo>
                  <a:lnTo>
                    <a:pt x="164784" y="36619"/>
                  </a:lnTo>
                  <a:lnTo>
                    <a:pt x="154612" y="40687"/>
                  </a:lnTo>
                  <a:lnTo>
                    <a:pt x="147492" y="40687"/>
                  </a:lnTo>
                  <a:lnTo>
                    <a:pt x="140880" y="44756"/>
                  </a:lnTo>
                  <a:lnTo>
                    <a:pt x="135286" y="43739"/>
                  </a:lnTo>
                  <a:lnTo>
                    <a:pt x="130708" y="38653"/>
                  </a:lnTo>
                  <a:lnTo>
                    <a:pt x="127657" y="39670"/>
                  </a:lnTo>
                  <a:lnTo>
                    <a:pt x="123080" y="47299"/>
                  </a:lnTo>
                  <a:lnTo>
                    <a:pt x="120537" y="46790"/>
                  </a:lnTo>
                  <a:lnTo>
                    <a:pt x="119519" y="53911"/>
                  </a:lnTo>
                  <a:lnTo>
                    <a:pt x="108839" y="62557"/>
                  </a:lnTo>
                  <a:lnTo>
                    <a:pt x="102736" y="66626"/>
                  </a:lnTo>
                  <a:lnTo>
                    <a:pt x="99684" y="70694"/>
                  </a:lnTo>
                  <a:lnTo>
                    <a:pt x="92055" y="64083"/>
                  </a:lnTo>
                  <a:lnTo>
                    <a:pt x="84935" y="72729"/>
                  </a:lnTo>
                  <a:lnTo>
                    <a:pt x="78832" y="72729"/>
                  </a:lnTo>
                  <a:lnTo>
                    <a:pt x="72220" y="73237"/>
                  </a:lnTo>
                  <a:lnTo>
                    <a:pt x="71203" y="89512"/>
                  </a:lnTo>
                  <a:lnTo>
                    <a:pt x="67134" y="89512"/>
                  </a:lnTo>
                  <a:lnTo>
                    <a:pt x="63065" y="97141"/>
                  </a:lnTo>
                  <a:lnTo>
                    <a:pt x="53911" y="98667"/>
                  </a:lnTo>
                  <a:lnTo>
                    <a:pt x="49842" y="88495"/>
                  </a:lnTo>
                  <a:lnTo>
                    <a:pt x="41196" y="85444"/>
                  </a:lnTo>
                  <a:lnTo>
                    <a:pt x="44756" y="72220"/>
                  </a:lnTo>
                  <a:lnTo>
                    <a:pt x="41196" y="68660"/>
                  </a:lnTo>
                  <a:lnTo>
                    <a:pt x="35093" y="66626"/>
                  </a:lnTo>
                  <a:lnTo>
                    <a:pt x="22378" y="70186"/>
                  </a:lnTo>
                  <a:lnTo>
                    <a:pt x="21870" y="66117"/>
                  </a:lnTo>
                  <a:lnTo>
                    <a:pt x="13732" y="60523"/>
                  </a:lnTo>
                  <a:lnTo>
                    <a:pt x="8138" y="54419"/>
                  </a:lnTo>
                  <a:lnTo>
                    <a:pt x="0" y="51368"/>
                  </a:lnTo>
                  <a:lnTo>
                    <a:pt x="6612" y="43230"/>
                  </a:lnTo>
                  <a:lnTo>
                    <a:pt x="5086" y="36619"/>
                  </a:lnTo>
                  <a:lnTo>
                    <a:pt x="7629" y="30516"/>
                  </a:lnTo>
                  <a:lnTo>
                    <a:pt x="22378" y="21361"/>
                  </a:lnTo>
                  <a:lnTo>
                    <a:pt x="36619" y="8646"/>
                  </a:lnTo>
                  <a:lnTo>
                    <a:pt x="39670" y="10172"/>
                  </a:lnTo>
                  <a:lnTo>
                    <a:pt x="46282" y="4577"/>
                  </a:lnTo>
                  <a:lnTo>
                    <a:pt x="54419" y="4069"/>
                  </a:lnTo>
                  <a:lnTo>
                    <a:pt x="56962" y="6612"/>
                  </a:lnTo>
                  <a:lnTo>
                    <a:pt x="61540" y="5086"/>
                  </a:lnTo>
                  <a:lnTo>
                    <a:pt x="74763" y="8138"/>
                  </a:lnTo>
                  <a:lnTo>
                    <a:pt x="87987" y="7120"/>
                  </a:lnTo>
                  <a:lnTo>
                    <a:pt x="97141" y="3560"/>
                  </a:lnTo>
                  <a:lnTo>
                    <a:pt x="101210" y="0"/>
                  </a:lnTo>
                  <a:lnTo>
                    <a:pt x="109856" y="1526"/>
                  </a:lnTo>
                  <a:lnTo>
                    <a:pt x="116468" y="3560"/>
                  </a:lnTo>
                  <a:lnTo>
                    <a:pt x="124097" y="3052"/>
                  </a:lnTo>
                  <a:lnTo>
                    <a:pt x="130200" y="0"/>
                  </a:lnTo>
                  <a:lnTo>
                    <a:pt x="142915" y="4577"/>
                  </a:lnTo>
                  <a:lnTo>
                    <a:pt x="146983" y="5595"/>
                  </a:lnTo>
                  <a:lnTo>
                    <a:pt x="155121" y="11698"/>
                  </a:lnTo>
                  <a:lnTo>
                    <a:pt x="162750" y="18818"/>
                  </a:lnTo>
                  <a:lnTo>
                    <a:pt x="172413" y="23904"/>
                  </a:lnTo>
                  <a:lnTo>
                    <a:pt x="179025" y="3255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reeform: Shape 103">
              <a:extLst>
                <a:ext uri="{FF2B5EF4-FFF2-40B4-BE49-F238E27FC236}">
                  <a16:creationId xmlns:a16="http://schemas.microsoft.com/office/drawing/2014/main" id="{5D95D55E-79D1-B24F-AC11-1192D94FB324}"/>
                </a:ext>
              </a:extLst>
            </p:cNvPr>
            <p:cNvSpPr/>
            <p:nvPr/>
          </p:nvSpPr>
          <p:spPr>
            <a:xfrm>
              <a:off x="6379285" y="2286700"/>
              <a:ext cx="147491" cy="129182"/>
            </a:xfrm>
            <a:custGeom>
              <a:avLst/>
              <a:gdLst>
                <a:gd name="connsiteX0" fmla="*/ 131217 w 147491"/>
                <a:gd name="connsiteY0" fmla="*/ 18818 h 129182"/>
                <a:gd name="connsiteX1" fmla="*/ 138846 w 147491"/>
                <a:gd name="connsiteY1" fmla="*/ 31533 h 129182"/>
                <a:gd name="connsiteX2" fmla="*/ 147492 w 147491"/>
                <a:gd name="connsiteY2" fmla="*/ 40687 h 129182"/>
                <a:gd name="connsiteX3" fmla="*/ 138846 w 147491"/>
                <a:gd name="connsiteY3" fmla="*/ 52894 h 129182"/>
                <a:gd name="connsiteX4" fmla="*/ 126640 w 147491"/>
                <a:gd name="connsiteY4" fmla="*/ 45773 h 129182"/>
                <a:gd name="connsiteX5" fmla="*/ 108839 w 147491"/>
                <a:gd name="connsiteY5" fmla="*/ 46282 h 129182"/>
                <a:gd name="connsiteX6" fmla="*/ 85952 w 147491"/>
                <a:gd name="connsiteY6" fmla="*/ 40687 h 129182"/>
                <a:gd name="connsiteX7" fmla="*/ 74255 w 147491"/>
                <a:gd name="connsiteY7" fmla="*/ 41196 h 129182"/>
                <a:gd name="connsiteX8" fmla="*/ 69169 w 147491"/>
                <a:gd name="connsiteY8" fmla="*/ 48316 h 129182"/>
                <a:gd name="connsiteX9" fmla="*/ 58997 w 147491"/>
                <a:gd name="connsiteY9" fmla="*/ 40687 h 129182"/>
                <a:gd name="connsiteX10" fmla="*/ 54928 w 147491"/>
                <a:gd name="connsiteY10" fmla="*/ 53911 h 129182"/>
                <a:gd name="connsiteX11" fmla="*/ 68660 w 147491"/>
                <a:gd name="connsiteY11" fmla="*/ 69169 h 129182"/>
                <a:gd name="connsiteX12" fmla="*/ 75272 w 147491"/>
                <a:gd name="connsiteY12" fmla="*/ 78832 h 129182"/>
                <a:gd name="connsiteX13" fmla="*/ 87987 w 147491"/>
                <a:gd name="connsiteY13" fmla="*/ 91038 h 129182"/>
                <a:gd name="connsiteX14" fmla="*/ 98667 w 147491"/>
                <a:gd name="connsiteY14" fmla="*/ 98158 h 129182"/>
                <a:gd name="connsiteX15" fmla="*/ 109347 w 147491"/>
                <a:gd name="connsiteY15" fmla="*/ 111890 h 129182"/>
                <a:gd name="connsiteX16" fmla="*/ 133760 w 147491"/>
                <a:gd name="connsiteY16" fmla="*/ 124097 h 129182"/>
                <a:gd name="connsiteX17" fmla="*/ 131217 w 147491"/>
                <a:gd name="connsiteY17" fmla="*/ 129183 h 129182"/>
                <a:gd name="connsiteX18" fmla="*/ 105788 w 147491"/>
                <a:gd name="connsiteY18" fmla="*/ 117485 h 129182"/>
                <a:gd name="connsiteX19" fmla="*/ 89513 w 147491"/>
                <a:gd name="connsiteY19" fmla="*/ 105787 h 129182"/>
                <a:gd name="connsiteX20" fmla="*/ 65100 w 147491"/>
                <a:gd name="connsiteY20" fmla="*/ 96124 h 129182"/>
                <a:gd name="connsiteX21" fmla="*/ 41197 w 147491"/>
                <a:gd name="connsiteY21" fmla="*/ 72729 h 129182"/>
                <a:gd name="connsiteX22" fmla="*/ 46282 w 147491"/>
                <a:gd name="connsiteY22" fmla="*/ 70186 h 129182"/>
                <a:gd name="connsiteX23" fmla="*/ 33568 w 147491"/>
                <a:gd name="connsiteY23" fmla="*/ 56454 h 129182"/>
                <a:gd name="connsiteX24" fmla="*/ 32042 w 147491"/>
                <a:gd name="connsiteY24" fmla="*/ 45773 h 129182"/>
                <a:gd name="connsiteX25" fmla="*/ 15258 w 147491"/>
                <a:gd name="connsiteY25" fmla="*/ 40687 h 129182"/>
                <a:gd name="connsiteX26" fmla="*/ 8138 w 147491"/>
                <a:gd name="connsiteY26" fmla="*/ 54419 h 129182"/>
                <a:gd name="connsiteX27" fmla="*/ 0 w 147491"/>
                <a:gd name="connsiteY27" fmla="*/ 43739 h 129182"/>
                <a:gd name="connsiteX28" fmla="*/ 0 w 147491"/>
                <a:gd name="connsiteY28" fmla="*/ 32550 h 129182"/>
                <a:gd name="connsiteX29" fmla="*/ 509 w 147491"/>
                <a:gd name="connsiteY29" fmla="*/ 32041 h 129182"/>
                <a:gd name="connsiteX30" fmla="*/ 18818 w 147491"/>
                <a:gd name="connsiteY30" fmla="*/ 33059 h 129182"/>
                <a:gd name="connsiteX31" fmla="*/ 22887 w 147491"/>
                <a:gd name="connsiteY31" fmla="*/ 27973 h 129182"/>
                <a:gd name="connsiteX32" fmla="*/ 32042 w 147491"/>
                <a:gd name="connsiteY32" fmla="*/ 33059 h 129182"/>
                <a:gd name="connsiteX33" fmla="*/ 42213 w 147491"/>
                <a:gd name="connsiteY33" fmla="*/ 33567 h 129182"/>
                <a:gd name="connsiteX34" fmla="*/ 41705 w 147491"/>
                <a:gd name="connsiteY34" fmla="*/ 24921 h 129182"/>
                <a:gd name="connsiteX35" fmla="*/ 50351 w 147491"/>
                <a:gd name="connsiteY35" fmla="*/ 21361 h 129182"/>
                <a:gd name="connsiteX36" fmla="*/ 51877 w 147491"/>
                <a:gd name="connsiteY36" fmla="*/ 8646 h 129182"/>
                <a:gd name="connsiteX37" fmla="*/ 71712 w 147491"/>
                <a:gd name="connsiteY37" fmla="*/ 0 h 129182"/>
                <a:gd name="connsiteX38" fmla="*/ 79849 w 147491"/>
                <a:gd name="connsiteY38" fmla="*/ 4069 h 129182"/>
                <a:gd name="connsiteX39" fmla="*/ 100193 w 147491"/>
                <a:gd name="connsiteY39" fmla="*/ 17801 h 129182"/>
                <a:gd name="connsiteX40" fmla="*/ 122062 w 147491"/>
                <a:gd name="connsiteY40" fmla="*/ 23904 h 129182"/>
                <a:gd name="connsiteX41" fmla="*/ 131217 w 147491"/>
                <a:gd name="connsiteY41" fmla="*/ 18818 h 1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7491" h="129182">
                  <a:moveTo>
                    <a:pt x="131217" y="18818"/>
                  </a:moveTo>
                  <a:lnTo>
                    <a:pt x="138846" y="31533"/>
                  </a:lnTo>
                  <a:lnTo>
                    <a:pt x="147492" y="40687"/>
                  </a:lnTo>
                  <a:lnTo>
                    <a:pt x="138846" y="52894"/>
                  </a:lnTo>
                  <a:lnTo>
                    <a:pt x="126640" y="45773"/>
                  </a:lnTo>
                  <a:lnTo>
                    <a:pt x="108839" y="46282"/>
                  </a:lnTo>
                  <a:lnTo>
                    <a:pt x="85952" y="40687"/>
                  </a:lnTo>
                  <a:lnTo>
                    <a:pt x="74255" y="41196"/>
                  </a:lnTo>
                  <a:lnTo>
                    <a:pt x="69169" y="48316"/>
                  </a:lnTo>
                  <a:lnTo>
                    <a:pt x="58997" y="40687"/>
                  </a:lnTo>
                  <a:lnTo>
                    <a:pt x="54928" y="53911"/>
                  </a:lnTo>
                  <a:lnTo>
                    <a:pt x="68660" y="69169"/>
                  </a:lnTo>
                  <a:lnTo>
                    <a:pt x="75272" y="78832"/>
                  </a:lnTo>
                  <a:lnTo>
                    <a:pt x="87987" y="91038"/>
                  </a:lnTo>
                  <a:lnTo>
                    <a:pt x="98667" y="98158"/>
                  </a:lnTo>
                  <a:lnTo>
                    <a:pt x="109347" y="111890"/>
                  </a:lnTo>
                  <a:lnTo>
                    <a:pt x="133760" y="124097"/>
                  </a:lnTo>
                  <a:lnTo>
                    <a:pt x="131217" y="129183"/>
                  </a:lnTo>
                  <a:lnTo>
                    <a:pt x="105788" y="117485"/>
                  </a:lnTo>
                  <a:lnTo>
                    <a:pt x="89513" y="105787"/>
                  </a:lnTo>
                  <a:lnTo>
                    <a:pt x="65100" y="96124"/>
                  </a:lnTo>
                  <a:lnTo>
                    <a:pt x="41197" y="72729"/>
                  </a:lnTo>
                  <a:lnTo>
                    <a:pt x="46282" y="70186"/>
                  </a:lnTo>
                  <a:lnTo>
                    <a:pt x="33568" y="56454"/>
                  </a:lnTo>
                  <a:lnTo>
                    <a:pt x="32042" y="45773"/>
                  </a:lnTo>
                  <a:lnTo>
                    <a:pt x="15258" y="40687"/>
                  </a:lnTo>
                  <a:lnTo>
                    <a:pt x="8138" y="54419"/>
                  </a:lnTo>
                  <a:lnTo>
                    <a:pt x="0" y="43739"/>
                  </a:lnTo>
                  <a:lnTo>
                    <a:pt x="0" y="32550"/>
                  </a:lnTo>
                  <a:lnTo>
                    <a:pt x="509" y="32041"/>
                  </a:lnTo>
                  <a:lnTo>
                    <a:pt x="18818" y="33059"/>
                  </a:lnTo>
                  <a:lnTo>
                    <a:pt x="22887" y="27973"/>
                  </a:lnTo>
                  <a:lnTo>
                    <a:pt x="32042" y="33059"/>
                  </a:lnTo>
                  <a:lnTo>
                    <a:pt x="42213" y="33567"/>
                  </a:lnTo>
                  <a:lnTo>
                    <a:pt x="41705" y="24921"/>
                  </a:lnTo>
                  <a:lnTo>
                    <a:pt x="50351" y="21361"/>
                  </a:lnTo>
                  <a:lnTo>
                    <a:pt x="51877" y="8646"/>
                  </a:lnTo>
                  <a:lnTo>
                    <a:pt x="71712" y="0"/>
                  </a:lnTo>
                  <a:lnTo>
                    <a:pt x="79849" y="4069"/>
                  </a:lnTo>
                  <a:lnTo>
                    <a:pt x="100193" y="17801"/>
                  </a:lnTo>
                  <a:lnTo>
                    <a:pt x="122062" y="23904"/>
                  </a:lnTo>
                  <a:lnTo>
                    <a:pt x="131217" y="1881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4">
              <a:extLst>
                <a:ext uri="{FF2B5EF4-FFF2-40B4-BE49-F238E27FC236}">
                  <a16:creationId xmlns:a16="http://schemas.microsoft.com/office/drawing/2014/main" id="{04EEEF22-A99B-1EBF-28A2-3E2E6E0F879C}"/>
                </a:ext>
              </a:extLst>
            </p:cNvPr>
            <p:cNvSpPr/>
            <p:nvPr/>
          </p:nvSpPr>
          <p:spPr>
            <a:xfrm>
              <a:off x="3911593" y="3151816"/>
              <a:ext cx="83409" cy="61539"/>
            </a:xfrm>
            <a:custGeom>
              <a:avLst/>
              <a:gdLst>
                <a:gd name="connsiteX0" fmla="*/ 82901 w 83409"/>
                <a:gd name="connsiteY0" fmla="*/ 6612 h 61539"/>
                <a:gd name="connsiteX1" fmla="*/ 83409 w 83409"/>
                <a:gd name="connsiteY1" fmla="*/ 23904 h 61539"/>
                <a:gd name="connsiteX2" fmla="*/ 79849 w 83409"/>
                <a:gd name="connsiteY2" fmla="*/ 36619 h 61539"/>
                <a:gd name="connsiteX3" fmla="*/ 72220 w 83409"/>
                <a:gd name="connsiteY3" fmla="*/ 42213 h 61539"/>
                <a:gd name="connsiteX4" fmla="*/ 78832 w 83409"/>
                <a:gd name="connsiteY4" fmla="*/ 51877 h 61539"/>
                <a:gd name="connsiteX5" fmla="*/ 77306 w 83409"/>
                <a:gd name="connsiteY5" fmla="*/ 61031 h 61539"/>
                <a:gd name="connsiteX6" fmla="*/ 58997 w 83409"/>
                <a:gd name="connsiteY6" fmla="*/ 55437 h 61539"/>
                <a:gd name="connsiteX7" fmla="*/ 45265 w 83409"/>
                <a:gd name="connsiteY7" fmla="*/ 57471 h 61539"/>
                <a:gd name="connsiteX8" fmla="*/ 27973 w 83409"/>
                <a:gd name="connsiteY8" fmla="*/ 55437 h 61539"/>
                <a:gd name="connsiteX9" fmla="*/ 14241 w 83409"/>
                <a:gd name="connsiteY9" fmla="*/ 61540 h 61539"/>
                <a:gd name="connsiteX10" fmla="*/ 0 w 83409"/>
                <a:gd name="connsiteY10" fmla="*/ 51368 h 61539"/>
                <a:gd name="connsiteX11" fmla="*/ 3560 w 83409"/>
                <a:gd name="connsiteY11" fmla="*/ 40687 h 61539"/>
                <a:gd name="connsiteX12" fmla="*/ 29498 w 83409"/>
                <a:gd name="connsiteY12" fmla="*/ 45265 h 61539"/>
                <a:gd name="connsiteX13" fmla="*/ 50351 w 83409"/>
                <a:gd name="connsiteY13" fmla="*/ 47808 h 61539"/>
                <a:gd name="connsiteX14" fmla="*/ 61540 w 83409"/>
                <a:gd name="connsiteY14" fmla="*/ 40687 h 61539"/>
                <a:gd name="connsiteX15" fmla="*/ 49842 w 83409"/>
                <a:gd name="connsiteY15" fmla="*/ 26447 h 61539"/>
                <a:gd name="connsiteX16" fmla="*/ 51877 w 83409"/>
                <a:gd name="connsiteY16" fmla="*/ 13732 h 61539"/>
                <a:gd name="connsiteX17" fmla="*/ 34076 w 83409"/>
                <a:gd name="connsiteY17" fmla="*/ 8646 h 61539"/>
                <a:gd name="connsiteX18" fmla="*/ 41705 w 83409"/>
                <a:gd name="connsiteY18" fmla="*/ 0 h 61539"/>
                <a:gd name="connsiteX19" fmla="*/ 58997 w 83409"/>
                <a:gd name="connsiteY19" fmla="*/ 1017 h 61539"/>
                <a:gd name="connsiteX20" fmla="*/ 82901 w 83409"/>
                <a:gd name="connsiteY20" fmla="*/ 6612 h 6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09" h="61539">
                  <a:moveTo>
                    <a:pt x="82901" y="6612"/>
                  </a:moveTo>
                  <a:lnTo>
                    <a:pt x="83409" y="23904"/>
                  </a:lnTo>
                  <a:lnTo>
                    <a:pt x="79849" y="36619"/>
                  </a:lnTo>
                  <a:lnTo>
                    <a:pt x="72220" y="42213"/>
                  </a:lnTo>
                  <a:lnTo>
                    <a:pt x="78832" y="51877"/>
                  </a:lnTo>
                  <a:lnTo>
                    <a:pt x="77306" y="61031"/>
                  </a:lnTo>
                  <a:lnTo>
                    <a:pt x="58997" y="55437"/>
                  </a:lnTo>
                  <a:lnTo>
                    <a:pt x="45265" y="57471"/>
                  </a:lnTo>
                  <a:lnTo>
                    <a:pt x="27973" y="55437"/>
                  </a:lnTo>
                  <a:lnTo>
                    <a:pt x="14241" y="61540"/>
                  </a:lnTo>
                  <a:lnTo>
                    <a:pt x="0" y="51368"/>
                  </a:lnTo>
                  <a:lnTo>
                    <a:pt x="3560" y="40687"/>
                  </a:lnTo>
                  <a:lnTo>
                    <a:pt x="29498" y="45265"/>
                  </a:lnTo>
                  <a:lnTo>
                    <a:pt x="50351" y="47808"/>
                  </a:lnTo>
                  <a:lnTo>
                    <a:pt x="61540" y="40687"/>
                  </a:lnTo>
                  <a:lnTo>
                    <a:pt x="49842" y="26447"/>
                  </a:lnTo>
                  <a:lnTo>
                    <a:pt x="51877" y="13732"/>
                  </a:lnTo>
                  <a:lnTo>
                    <a:pt x="34076" y="8646"/>
                  </a:lnTo>
                  <a:lnTo>
                    <a:pt x="41705" y="0"/>
                  </a:lnTo>
                  <a:lnTo>
                    <a:pt x="58997" y="1017"/>
                  </a:lnTo>
                  <a:lnTo>
                    <a:pt x="82901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5">
              <a:extLst>
                <a:ext uri="{FF2B5EF4-FFF2-40B4-BE49-F238E27FC236}">
                  <a16:creationId xmlns:a16="http://schemas.microsoft.com/office/drawing/2014/main" id="{41818666-49A2-6D4D-6A6C-1D1A8C337C3C}"/>
                </a:ext>
              </a:extLst>
            </p:cNvPr>
            <p:cNvSpPr/>
            <p:nvPr/>
          </p:nvSpPr>
          <p:spPr>
            <a:xfrm>
              <a:off x="6440826" y="2219057"/>
              <a:ext cx="162240" cy="91546"/>
            </a:xfrm>
            <a:custGeom>
              <a:avLst/>
              <a:gdLst>
                <a:gd name="connsiteX0" fmla="*/ 144440 w 162240"/>
                <a:gd name="connsiteY0" fmla="*/ 6612 h 91546"/>
                <a:gd name="connsiteX1" fmla="*/ 159698 w 162240"/>
                <a:gd name="connsiteY1" fmla="*/ 15258 h 91546"/>
                <a:gd name="connsiteX2" fmla="*/ 162241 w 162240"/>
                <a:gd name="connsiteY2" fmla="*/ 23904 h 91546"/>
                <a:gd name="connsiteX3" fmla="*/ 147492 w 162240"/>
                <a:gd name="connsiteY3" fmla="*/ 30516 h 91546"/>
                <a:gd name="connsiteX4" fmla="*/ 137829 w 162240"/>
                <a:gd name="connsiteY4" fmla="*/ 51876 h 91546"/>
                <a:gd name="connsiteX5" fmla="*/ 124605 w 162240"/>
                <a:gd name="connsiteY5" fmla="*/ 73746 h 91546"/>
                <a:gd name="connsiteX6" fmla="*/ 104770 w 162240"/>
                <a:gd name="connsiteY6" fmla="*/ 79849 h 91546"/>
                <a:gd name="connsiteX7" fmla="*/ 88495 w 162240"/>
                <a:gd name="connsiteY7" fmla="*/ 78323 h 91546"/>
                <a:gd name="connsiteX8" fmla="*/ 69677 w 162240"/>
                <a:gd name="connsiteY8" fmla="*/ 86461 h 91546"/>
                <a:gd name="connsiteX9" fmla="*/ 60522 w 162240"/>
                <a:gd name="connsiteY9" fmla="*/ 91547 h 91546"/>
                <a:gd name="connsiteX10" fmla="*/ 38653 w 162240"/>
                <a:gd name="connsiteY10" fmla="*/ 85444 h 91546"/>
                <a:gd name="connsiteX11" fmla="*/ 18309 w 162240"/>
                <a:gd name="connsiteY11" fmla="*/ 71712 h 91546"/>
                <a:gd name="connsiteX12" fmla="*/ 10172 w 162240"/>
                <a:gd name="connsiteY12" fmla="*/ 67643 h 91546"/>
                <a:gd name="connsiteX13" fmla="*/ 4068 w 162240"/>
                <a:gd name="connsiteY13" fmla="*/ 56962 h 91546"/>
                <a:gd name="connsiteX14" fmla="*/ 0 w 162240"/>
                <a:gd name="connsiteY14" fmla="*/ 56454 h 91546"/>
                <a:gd name="connsiteX15" fmla="*/ 6611 w 162240"/>
                <a:gd name="connsiteY15" fmla="*/ 36110 h 91546"/>
                <a:gd name="connsiteX16" fmla="*/ 1017 w 162240"/>
                <a:gd name="connsiteY16" fmla="*/ 28990 h 91546"/>
                <a:gd name="connsiteX17" fmla="*/ 15258 w 162240"/>
                <a:gd name="connsiteY17" fmla="*/ 28990 h 91546"/>
                <a:gd name="connsiteX18" fmla="*/ 16275 w 162240"/>
                <a:gd name="connsiteY18" fmla="*/ 15766 h 91546"/>
                <a:gd name="connsiteX19" fmla="*/ 30006 w 162240"/>
                <a:gd name="connsiteY19" fmla="*/ 24412 h 91546"/>
                <a:gd name="connsiteX20" fmla="*/ 39670 w 162240"/>
                <a:gd name="connsiteY20" fmla="*/ 27464 h 91546"/>
                <a:gd name="connsiteX21" fmla="*/ 60522 w 162240"/>
                <a:gd name="connsiteY21" fmla="*/ 23904 h 91546"/>
                <a:gd name="connsiteX22" fmla="*/ 62048 w 162240"/>
                <a:gd name="connsiteY22" fmla="*/ 17292 h 91546"/>
                <a:gd name="connsiteX23" fmla="*/ 71711 w 162240"/>
                <a:gd name="connsiteY23" fmla="*/ 16275 h 91546"/>
                <a:gd name="connsiteX24" fmla="*/ 83409 w 162240"/>
                <a:gd name="connsiteY24" fmla="*/ 11698 h 91546"/>
                <a:gd name="connsiteX25" fmla="*/ 86461 w 162240"/>
                <a:gd name="connsiteY25" fmla="*/ 13732 h 91546"/>
                <a:gd name="connsiteX26" fmla="*/ 98158 w 162240"/>
                <a:gd name="connsiteY26" fmla="*/ 9663 h 91546"/>
                <a:gd name="connsiteX27" fmla="*/ 103244 w 162240"/>
                <a:gd name="connsiteY27" fmla="*/ 2034 h 91546"/>
                <a:gd name="connsiteX28" fmla="*/ 111381 w 162240"/>
                <a:gd name="connsiteY28" fmla="*/ 0 h 91546"/>
                <a:gd name="connsiteX29" fmla="*/ 139354 w 162240"/>
                <a:gd name="connsiteY29" fmla="*/ 9663 h 91546"/>
                <a:gd name="connsiteX30" fmla="*/ 144440 w 162240"/>
                <a:gd name="connsiteY30" fmla="*/ 6612 h 9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2240" h="91546">
                  <a:moveTo>
                    <a:pt x="144440" y="6612"/>
                  </a:moveTo>
                  <a:lnTo>
                    <a:pt x="159698" y="15258"/>
                  </a:lnTo>
                  <a:lnTo>
                    <a:pt x="162241" y="23904"/>
                  </a:lnTo>
                  <a:lnTo>
                    <a:pt x="147492" y="30516"/>
                  </a:lnTo>
                  <a:lnTo>
                    <a:pt x="137829" y="51876"/>
                  </a:lnTo>
                  <a:lnTo>
                    <a:pt x="124605" y="73746"/>
                  </a:lnTo>
                  <a:lnTo>
                    <a:pt x="104770" y="79849"/>
                  </a:lnTo>
                  <a:lnTo>
                    <a:pt x="88495" y="78323"/>
                  </a:lnTo>
                  <a:lnTo>
                    <a:pt x="69677" y="86461"/>
                  </a:lnTo>
                  <a:lnTo>
                    <a:pt x="60522" y="91547"/>
                  </a:lnTo>
                  <a:lnTo>
                    <a:pt x="38653" y="85444"/>
                  </a:lnTo>
                  <a:lnTo>
                    <a:pt x="18309" y="71712"/>
                  </a:lnTo>
                  <a:lnTo>
                    <a:pt x="10172" y="67643"/>
                  </a:lnTo>
                  <a:lnTo>
                    <a:pt x="4068" y="56962"/>
                  </a:lnTo>
                  <a:lnTo>
                    <a:pt x="0" y="56454"/>
                  </a:lnTo>
                  <a:lnTo>
                    <a:pt x="6611" y="36110"/>
                  </a:lnTo>
                  <a:lnTo>
                    <a:pt x="1017" y="28990"/>
                  </a:lnTo>
                  <a:lnTo>
                    <a:pt x="15258" y="28990"/>
                  </a:lnTo>
                  <a:lnTo>
                    <a:pt x="16275" y="15766"/>
                  </a:lnTo>
                  <a:lnTo>
                    <a:pt x="30006" y="24412"/>
                  </a:lnTo>
                  <a:lnTo>
                    <a:pt x="39670" y="27464"/>
                  </a:lnTo>
                  <a:lnTo>
                    <a:pt x="60522" y="23904"/>
                  </a:lnTo>
                  <a:lnTo>
                    <a:pt x="62048" y="17292"/>
                  </a:lnTo>
                  <a:lnTo>
                    <a:pt x="71711" y="16275"/>
                  </a:lnTo>
                  <a:lnTo>
                    <a:pt x="83409" y="11698"/>
                  </a:lnTo>
                  <a:lnTo>
                    <a:pt x="86461" y="13732"/>
                  </a:lnTo>
                  <a:lnTo>
                    <a:pt x="98158" y="9663"/>
                  </a:lnTo>
                  <a:lnTo>
                    <a:pt x="103244" y="2034"/>
                  </a:lnTo>
                  <a:lnTo>
                    <a:pt x="111381" y="0"/>
                  </a:lnTo>
                  <a:lnTo>
                    <a:pt x="139354" y="9663"/>
                  </a:lnTo>
                  <a:lnTo>
                    <a:pt x="144440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6">
              <a:extLst>
                <a:ext uri="{FF2B5EF4-FFF2-40B4-BE49-F238E27FC236}">
                  <a16:creationId xmlns:a16="http://schemas.microsoft.com/office/drawing/2014/main" id="{85FE57EA-5C42-6DED-6317-CC5F09BD66AB}"/>
                </a:ext>
              </a:extLst>
            </p:cNvPr>
            <p:cNvSpPr/>
            <p:nvPr/>
          </p:nvSpPr>
          <p:spPr>
            <a:xfrm>
              <a:off x="9442540" y="4107462"/>
              <a:ext cx="50859" cy="29498"/>
            </a:xfrm>
            <a:custGeom>
              <a:avLst/>
              <a:gdLst>
                <a:gd name="connsiteX0" fmla="*/ 48316 w 50859"/>
                <a:gd name="connsiteY0" fmla="*/ 28990 h 29498"/>
                <a:gd name="connsiteX1" fmla="*/ 36110 w 50859"/>
                <a:gd name="connsiteY1" fmla="*/ 29498 h 29498"/>
                <a:gd name="connsiteX2" fmla="*/ 0 w 50859"/>
                <a:gd name="connsiteY2" fmla="*/ 6612 h 29498"/>
                <a:gd name="connsiteX3" fmla="*/ 27464 w 50859"/>
                <a:gd name="connsiteY3" fmla="*/ 0 h 29498"/>
                <a:gd name="connsiteX4" fmla="*/ 41704 w 50859"/>
                <a:gd name="connsiteY4" fmla="*/ 10172 h 29498"/>
                <a:gd name="connsiteX5" fmla="*/ 50859 w 50859"/>
                <a:gd name="connsiteY5" fmla="*/ 19835 h 29498"/>
                <a:gd name="connsiteX6" fmla="*/ 48316 w 50859"/>
                <a:gd name="connsiteY6" fmla="*/ 28990 h 2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59" h="29498">
                  <a:moveTo>
                    <a:pt x="48316" y="28990"/>
                  </a:moveTo>
                  <a:lnTo>
                    <a:pt x="36110" y="29498"/>
                  </a:lnTo>
                  <a:lnTo>
                    <a:pt x="0" y="6612"/>
                  </a:lnTo>
                  <a:lnTo>
                    <a:pt x="27464" y="0"/>
                  </a:lnTo>
                  <a:lnTo>
                    <a:pt x="41704" y="10172"/>
                  </a:lnTo>
                  <a:lnTo>
                    <a:pt x="50859" y="19835"/>
                  </a:lnTo>
                  <a:lnTo>
                    <a:pt x="48316" y="2899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7">
              <a:extLst>
                <a:ext uri="{FF2B5EF4-FFF2-40B4-BE49-F238E27FC236}">
                  <a16:creationId xmlns:a16="http://schemas.microsoft.com/office/drawing/2014/main" id="{BBD15185-C3A7-8722-9AB4-3560A16835CA}"/>
                </a:ext>
              </a:extLst>
            </p:cNvPr>
            <p:cNvSpPr/>
            <p:nvPr/>
          </p:nvSpPr>
          <p:spPr>
            <a:xfrm>
              <a:off x="9569688" y="4092205"/>
              <a:ext cx="49842" cy="47807"/>
            </a:xfrm>
            <a:custGeom>
              <a:avLst/>
              <a:gdLst>
                <a:gd name="connsiteX0" fmla="*/ 47299 w 49842"/>
                <a:gd name="connsiteY0" fmla="*/ 0 h 47807"/>
                <a:gd name="connsiteX1" fmla="*/ 49842 w 49842"/>
                <a:gd name="connsiteY1" fmla="*/ 6612 h 47807"/>
                <a:gd name="connsiteX2" fmla="*/ 49333 w 49842"/>
                <a:gd name="connsiteY2" fmla="*/ 16275 h 47807"/>
                <a:gd name="connsiteX3" fmla="*/ 28481 w 49842"/>
                <a:gd name="connsiteY3" fmla="*/ 40687 h 47807"/>
                <a:gd name="connsiteX4" fmla="*/ 3051 w 49842"/>
                <a:gd name="connsiteY4" fmla="*/ 47808 h 47807"/>
                <a:gd name="connsiteX5" fmla="*/ 0 w 49842"/>
                <a:gd name="connsiteY5" fmla="*/ 44247 h 47807"/>
                <a:gd name="connsiteX6" fmla="*/ 3560 w 49842"/>
                <a:gd name="connsiteY6" fmla="*/ 33059 h 47807"/>
                <a:gd name="connsiteX7" fmla="*/ 17801 w 49842"/>
                <a:gd name="connsiteY7" fmla="*/ 13223 h 47807"/>
                <a:gd name="connsiteX8" fmla="*/ 47299 w 49842"/>
                <a:gd name="connsiteY8" fmla="*/ 0 h 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842" h="47807">
                  <a:moveTo>
                    <a:pt x="47299" y="0"/>
                  </a:moveTo>
                  <a:lnTo>
                    <a:pt x="49842" y="6612"/>
                  </a:lnTo>
                  <a:lnTo>
                    <a:pt x="49333" y="16275"/>
                  </a:lnTo>
                  <a:lnTo>
                    <a:pt x="28481" y="40687"/>
                  </a:lnTo>
                  <a:lnTo>
                    <a:pt x="3051" y="47808"/>
                  </a:lnTo>
                  <a:lnTo>
                    <a:pt x="0" y="44247"/>
                  </a:lnTo>
                  <a:lnTo>
                    <a:pt x="3560" y="33059"/>
                  </a:lnTo>
                  <a:lnTo>
                    <a:pt x="17801" y="13223"/>
                  </a:lnTo>
                  <a:lnTo>
                    <a:pt x="47299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8">
              <a:extLst>
                <a:ext uri="{FF2B5EF4-FFF2-40B4-BE49-F238E27FC236}">
                  <a16:creationId xmlns:a16="http://schemas.microsoft.com/office/drawing/2014/main" id="{18E7CF80-79EE-E57B-BC3E-D4BD66284375}"/>
                </a:ext>
              </a:extLst>
            </p:cNvPr>
            <p:cNvSpPr/>
            <p:nvPr/>
          </p:nvSpPr>
          <p:spPr>
            <a:xfrm>
              <a:off x="9379983" y="4066266"/>
              <a:ext cx="69677" cy="31024"/>
            </a:xfrm>
            <a:custGeom>
              <a:avLst/>
              <a:gdLst>
                <a:gd name="connsiteX0" fmla="*/ 35601 w 69677"/>
                <a:gd name="connsiteY0" fmla="*/ 0 h 31024"/>
                <a:gd name="connsiteX1" fmla="*/ 45265 w 69677"/>
                <a:gd name="connsiteY1" fmla="*/ 8646 h 31024"/>
                <a:gd name="connsiteX2" fmla="*/ 63574 w 69677"/>
                <a:gd name="connsiteY2" fmla="*/ 6103 h 31024"/>
                <a:gd name="connsiteX3" fmla="*/ 69678 w 69677"/>
                <a:gd name="connsiteY3" fmla="*/ 19835 h 31024"/>
                <a:gd name="connsiteX4" fmla="*/ 35601 w 69677"/>
                <a:gd name="connsiteY4" fmla="*/ 26447 h 31024"/>
                <a:gd name="connsiteX5" fmla="*/ 15767 w 69677"/>
                <a:gd name="connsiteY5" fmla="*/ 31024 h 31024"/>
                <a:gd name="connsiteX6" fmla="*/ 0 w 69677"/>
                <a:gd name="connsiteY6" fmla="*/ 30516 h 31024"/>
                <a:gd name="connsiteX7" fmla="*/ 11189 w 69677"/>
                <a:gd name="connsiteY7" fmla="*/ 11698 h 31024"/>
                <a:gd name="connsiteX8" fmla="*/ 27464 w 69677"/>
                <a:gd name="connsiteY8" fmla="*/ 11698 h 31024"/>
                <a:gd name="connsiteX9" fmla="*/ 35601 w 69677"/>
                <a:gd name="connsiteY9" fmla="*/ 0 h 3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77" h="31024">
                  <a:moveTo>
                    <a:pt x="35601" y="0"/>
                  </a:moveTo>
                  <a:lnTo>
                    <a:pt x="45265" y="8646"/>
                  </a:lnTo>
                  <a:lnTo>
                    <a:pt x="63574" y="6103"/>
                  </a:lnTo>
                  <a:lnTo>
                    <a:pt x="69678" y="19835"/>
                  </a:lnTo>
                  <a:lnTo>
                    <a:pt x="35601" y="26447"/>
                  </a:lnTo>
                  <a:lnTo>
                    <a:pt x="15767" y="31024"/>
                  </a:lnTo>
                  <a:lnTo>
                    <a:pt x="0" y="30516"/>
                  </a:lnTo>
                  <a:lnTo>
                    <a:pt x="11189" y="11698"/>
                  </a:lnTo>
                  <a:lnTo>
                    <a:pt x="27464" y="11698"/>
                  </a:lnTo>
                  <a:lnTo>
                    <a:pt x="3560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9">
              <a:extLst>
                <a:ext uri="{FF2B5EF4-FFF2-40B4-BE49-F238E27FC236}">
                  <a16:creationId xmlns:a16="http://schemas.microsoft.com/office/drawing/2014/main" id="{594820DF-55E7-356A-CD94-A40EA88BEBD0}"/>
                </a:ext>
              </a:extLst>
            </p:cNvPr>
            <p:cNvSpPr/>
            <p:nvPr/>
          </p:nvSpPr>
          <p:spPr>
            <a:xfrm>
              <a:off x="9472039" y="4066266"/>
              <a:ext cx="87477" cy="27464"/>
            </a:xfrm>
            <a:custGeom>
              <a:avLst/>
              <a:gdLst>
                <a:gd name="connsiteX0" fmla="*/ 87478 w 87477"/>
                <a:gd name="connsiteY0" fmla="*/ 0 h 27464"/>
                <a:gd name="connsiteX1" fmla="*/ 81883 w 87477"/>
                <a:gd name="connsiteY1" fmla="*/ 18310 h 27464"/>
                <a:gd name="connsiteX2" fmla="*/ 38144 w 87477"/>
                <a:gd name="connsiteY2" fmla="*/ 27464 h 27464"/>
                <a:gd name="connsiteX3" fmla="*/ 0 w 87477"/>
                <a:gd name="connsiteY3" fmla="*/ 23395 h 27464"/>
                <a:gd name="connsiteX4" fmla="*/ 1017 w 87477"/>
                <a:gd name="connsiteY4" fmla="*/ 11189 h 27464"/>
                <a:gd name="connsiteX5" fmla="*/ 24412 w 87477"/>
                <a:gd name="connsiteY5" fmla="*/ 4577 h 27464"/>
                <a:gd name="connsiteX6" fmla="*/ 41704 w 87477"/>
                <a:gd name="connsiteY6" fmla="*/ 14241 h 27464"/>
                <a:gd name="connsiteX7" fmla="*/ 61031 w 87477"/>
                <a:gd name="connsiteY7" fmla="*/ 11698 h 27464"/>
                <a:gd name="connsiteX8" fmla="*/ 87478 w 87477"/>
                <a:gd name="connsiteY8" fmla="*/ 0 h 2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477" h="27464">
                  <a:moveTo>
                    <a:pt x="87478" y="0"/>
                  </a:moveTo>
                  <a:lnTo>
                    <a:pt x="81883" y="18310"/>
                  </a:lnTo>
                  <a:lnTo>
                    <a:pt x="38144" y="27464"/>
                  </a:lnTo>
                  <a:lnTo>
                    <a:pt x="0" y="23395"/>
                  </a:lnTo>
                  <a:lnTo>
                    <a:pt x="1017" y="11189"/>
                  </a:lnTo>
                  <a:lnTo>
                    <a:pt x="24412" y="4577"/>
                  </a:lnTo>
                  <a:lnTo>
                    <a:pt x="41704" y="14241"/>
                  </a:lnTo>
                  <a:lnTo>
                    <a:pt x="61031" y="11698"/>
                  </a:lnTo>
                  <a:lnTo>
                    <a:pt x="8747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10">
              <a:extLst>
                <a:ext uri="{FF2B5EF4-FFF2-40B4-BE49-F238E27FC236}">
                  <a16:creationId xmlns:a16="http://schemas.microsoft.com/office/drawing/2014/main" id="{47524BC4-BB09-A429-E69B-A7AF31303F63}"/>
                </a:ext>
              </a:extLst>
            </p:cNvPr>
            <p:cNvSpPr/>
            <p:nvPr/>
          </p:nvSpPr>
          <p:spPr>
            <a:xfrm>
              <a:off x="9058044" y="3994555"/>
              <a:ext cx="293966" cy="93072"/>
            </a:xfrm>
            <a:custGeom>
              <a:avLst/>
              <a:gdLst>
                <a:gd name="connsiteX0" fmla="*/ 93581 w 293966"/>
                <a:gd name="connsiteY0" fmla="*/ 28481 h 93072"/>
                <a:gd name="connsiteX1" fmla="*/ 148509 w 293966"/>
                <a:gd name="connsiteY1" fmla="*/ 32041 h 93072"/>
                <a:gd name="connsiteX2" fmla="*/ 155629 w 293966"/>
                <a:gd name="connsiteY2" fmla="*/ 18309 h 93072"/>
                <a:gd name="connsiteX3" fmla="*/ 208015 w 293966"/>
                <a:gd name="connsiteY3" fmla="*/ 34076 h 93072"/>
                <a:gd name="connsiteX4" fmla="*/ 217169 w 293966"/>
                <a:gd name="connsiteY4" fmla="*/ 55436 h 93072"/>
                <a:gd name="connsiteX5" fmla="*/ 259891 w 293966"/>
                <a:gd name="connsiteY5" fmla="*/ 61540 h 93072"/>
                <a:gd name="connsiteX6" fmla="*/ 293966 w 293966"/>
                <a:gd name="connsiteY6" fmla="*/ 80866 h 93072"/>
                <a:gd name="connsiteX7" fmla="*/ 260399 w 293966"/>
                <a:gd name="connsiteY7" fmla="*/ 93072 h 93072"/>
                <a:gd name="connsiteX8" fmla="*/ 229375 w 293966"/>
                <a:gd name="connsiteY8" fmla="*/ 79849 h 93072"/>
                <a:gd name="connsiteX9" fmla="*/ 203437 w 293966"/>
                <a:gd name="connsiteY9" fmla="*/ 80866 h 93072"/>
                <a:gd name="connsiteX10" fmla="*/ 173938 w 293966"/>
                <a:gd name="connsiteY10" fmla="*/ 78323 h 93072"/>
                <a:gd name="connsiteX11" fmla="*/ 147492 w 293966"/>
                <a:gd name="connsiteY11" fmla="*/ 72729 h 93072"/>
                <a:gd name="connsiteX12" fmla="*/ 114942 w 293966"/>
                <a:gd name="connsiteY12" fmla="*/ 60014 h 93072"/>
                <a:gd name="connsiteX13" fmla="*/ 94090 w 293966"/>
                <a:gd name="connsiteY13" fmla="*/ 56962 h 93072"/>
                <a:gd name="connsiteX14" fmla="*/ 81883 w 293966"/>
                <a:gd name="connsiteY14" fmla="*/ 61031 h 93072"/>
                <a:gd name="connsiteX15" fmla="*/ 30007 w 293966"/>
                <a:gd name="connsiteY15" fmla="*/ 47299 h 93072"/>
                <a:gd name="connsiteX16" fmla="*/ 25938 w 293966"/>
                <a:gd name="connsiteY16" fmla="*/ 33567 h 93072"/>
                <a:gd name="connsiteX17" fmla="*/ 0 w 293966"/>
                <a:gd name="connsiteY17" fmla="*/ 31024 h 93072"/>
                <a:gd name="connsiteX18" fmla="*/ 21361 w 293966"/>
                <a:gd name="connsiteY18" fmla="*/ 0 h 93072"/>
                <a:gd name="connsiteX19" fmla="*/ 55945 w 293966"/>
                <a:gd name="connsiteY19" fmla="*/ 2034 h 93072"/>
                <a:gd name="connsiteX20" fmla="*/ 78323 w 293966"/>
                <a:gd name="connsiteY20" fmla="*/ 14749 h 93072"/>
                <a:gd name="connsiteX21" fmla="*/ 90529 w 293966"/>
                <a:gd name="connsiteY21" fmla="*/ 17292 h 93072"/>
                <a:gd name="connsiteX22" fmla="*/ 93581 w 293966"/>
                <a:gd name="connsiteY22" fmla="*/ 28481 h 9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93966" h="93072">
                  <a:moveTo>
                    <a:pt x="93581" y="28481"/>
                  </a:moveTo>
                  <a:lnTo>
                    <a:pt x="148509" y="32041"/>
                  </a:lnTo>
                  <a:lnTo>
                    <a:pt x="155629" y="18309"/>
                  </a:lnTo>
                  <a:lnTo>
                    <a:pt x="208015" y="34076"/>
                  </a:lnTo>
                  <a:lnTo>
                    <a:pt x="217169" y="55436"/>
                  </a:lnTo>
                  <a:lnTo>
                    <a:pt x="259891" y="61540"/>
                  </a:lnTo>
                  <a:lnTo>
                    <a:pt x="293966" y="80866"/>
                  </a:lnTo>
                  <a:lnTo>
                    <a:pt x="260399" y="93072"/>
                  </a:lnTo>
                  <a:lnTo>
                    <a:pt x="229375" y="79849"/>
                  </a:lnTo>
                  <a:lnTo>
                    <a:pt x="203437" y="80866"/>
                  </a:lnTo>
                  <a:lnTo>
                    <a:pt x="173938" y="78323"/>
                  </a:lnTo>
                  <a:lnTo>
                    <a:pt x="147492" y="72729"/>
                  </a:lnTo>
                  <a:lnTo>
                    <a:pt x="114942" y="60014"/>
                  </a:lnTo>
                  <a:lnTo>
                    <a:pt x="94090" y="56962"/>
                  </a:lnTo>
                  <a:lnTo>
                    <a:pt x="81883" y="61031"/>
                  </a:lnTo>
                  <a:lnTo>
                    <a:pt x="30007" y="47299"/>
                  </a:lnTo>
                  <a:lnTo>
                    <a:pt x="25938" y="33567"/>
                  </a:lnTo>
                  <a:lnTo>
                    <a:pt x="0" y="31024"/>
                  </a:lnTo>
                  <a:lnTo>
                    <a:pt x="21361" y="0"/>
                  </a:lnTo>
                  <a:lnTo>
                    <a:pt x="55945" y="2034"/>
                  </a:lnTo>
                  <a:lnTo>
                    <a:pt x="78323" y="14749"/>
                  </a:lnTo>
                  <a:lnTo>
                    <a:pt x="90529" y="17292"/>
                  </a:lnTo>
                  <a:lnTo>
                    <a:pt x="93581" y="2848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11">
              <a:extLst>
                <a:ext uri="{FF2B5EF4-FFF2-40B4-BE49-F238E27FC236}">
                  <a16:creationId xmlns:a16="http://schemas.microsoft.com/office/drawing/2014/main" id="{E9BAF61D-4450-68E1-2ECD-2818A57D1FD6}"/>
                </a:ext>
              </a:extLst>
            </p:cNvPr>
            <p:cNvSpPr/>
            <p:nvPr/>
          </p:nvSpPr>
          <p:spPr>
            <a:xfrm>
              <a:off x="9886542" y="3979805"/>
              <a:ext cx="18309" cy="47299"/>
            </a:xfrm>
            <a:custGeom>
              <a:avLst/>
              <a:gdLst>
                <a:gd name="connsiteX0" fmla="*/ 17292 w 18309"/>
                <a:gd name="connsiteY0" fmla="*/ 24921 h 47299"/>
                <a:gd name="connsiteX1" fmla="*/ 1017 w 18309"/>
                <a:gd name="connsiteY1" fmla="*/ 47299 h 47299"/>
                <a:gd name="connsiteX2" fmla="*/ 0 w 18309"/>
                <a:gd name="connsiteY2" fmla="*/ 22887 h 47299"/>
                <a:gd name="connsiteX3" fmla="*/ 5594 w 18309"/>
                <a:gd name="connsiteY3" fmla="*/ 11189 h 47299"/>
                <a:gd name="connsiteX4" fmla="*/ 12206 w 18309"/>
                <a:gd name="connsiteY4" fmla="*/ 0 h 47299"/>
                <a:gd name="connsiteX5" fmla="*/ 18309 w 18309"/>
                <a:gd name="connsiteY5" fmla="*/ 9663 h 47299"/>
                <a:gd name="connsiteX6" fmla="*/ 17292 w 18309"/>
                <a:gd name="connsiteY6" fmla="*/ 24921 h 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09" h="47299">
                  <a:moveTo>
                    <a:pt x="17292" y="24921"/>
                  </a:moveTo>
                  <a:lnTo>
                    <a:pt x="1017" y="47299"/>
                  </a:lnTo>
                  <a:lnTo>
                    <a:pt x="0" y="22887"/>
                  </a:lnTo>
                  <a:lnTo>
                    <a:pt x="5594" y="11189"/>
                  </a:lnTo>
                  <a:lnTo>
                    <a:pt x="12206" y="0"/>
                  </a:lnTo>
                  <a:lnTo>
                    <a:pt x="18309" y="9663"/>
                  </a:lnTo>
                  <a:lnTo>
                    <a:pt x="17292" y="2492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12">
              <a:extLst>
                <a:ext uri="{FF2B5EF4-FFF2-40B4-BE49-F238E27FC236}">
                  <a16:creationId xmlns:a16="http://schemas.microsoft.com/office/drawing/2014/main" id="{00930F45-7BF3-5274-5AE7-2FC5E409B34F}"/>
                </a:ext>
              </a:extLst>
            </p:cNvPr>
            <p:cNvSpPr/>
            <p:nvPr/>
          </p:nvSpPr>
          <p:spPr>
            <a:xfrm>
              <a:off x="9657675" y="3904025"/>
              <a:ext cx="35601" cy="21869"/>
            </a:xfrm>
            <a:custGeom>
              <a:avLst/>
              <a:gdLst>
                <a:gd name="connsiteX0" fmla="*/ 35601 w 35601"/>
                <a:gd name="connsiteY0" fmla="*/ 10680 h 21869"/>
                <a:gd name="connsiteX1" fmla="*/ 24412 w 35601"/>
                <a:gd name="connsiteY1" fmla="*/ 21869 h 21869"/>
                <a:gd name="connsiteX2" fmla="*/ 5086 w 35601"/>
                <a:gd name="connsiteY2" fmla="*/ 15766 h 21869"/>
                <a:gd name="connsiteX3" fmla="*/ 0 w 35601"/>
                <a:gd name="connsiteY3" fmla="*/ 1526 h 21869"/>
                <a:gd name="connsiteX4" fmla="*/ 28990 w 35601"/>
                <a:gd name="connsiteY4" fmla="*/ 0 h 21869"/>
                <a:gd name="connsiteX5" fmla="*/ 35601 w 35601"/>
                <a:gd name="connsiteY5" fmla="*/ 10680 h 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01" h="21869">
                  <a:moveTo>
                    <a:pt x="35601" y="10680"/>
                  </a:moveTo>
                  <a:lnTo>
                    <a:pt x="24412" y="21869"/>
                  </a:lnTo>
                  <a:lnTo>
                    <a:pt x="5086" y="15766"/>
                  </a:lnTo>
                  <a:lnTo>
                    <a:pt x="0" y="1526"/>
                  </a:lnTo>
                  <a:lnTo>
                    <a:pt x="28990" y="0"/>
                  </a:lnTo>
                  <a:lnTo>
                    <a:pt x="35601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13">
              <a:extLst>
                <a:ext uri="{FF2B5EF4-FFF2-40B4-BE49-F238E27FC236}">
                  <a16:creationId xmlns:a16="http://schemas.microsoft.com/office/drawing/2014/main" id="{08BE22F4-9005-099E-78C8-1E1C5A2D3027}"/>
                </a:ext>
              </a:extLst>
            </p:cNvPr>
            <p:cNvSpPr/>
            <p:nvPr/>
          </p:nvSpPr>
          <p:spPr>
            <a:xfrm>
              <a:off x="9712094" y="3893345"/>
              <a:ext cx="83917" cy="34584"/>
            </a:xfrm>
            <a:custGeom>
              <a:avLst/>
              <a:gdLst>
                <a:gd name="connsiteX0" fmla="*/ 74763 w 83917"/>
                <a:gd name="connsiteY0" fmla="*/ 9663 h 34584"/>
                <a:gd name="connsiteX1" fmla="*/ 83918 w 83917"/>
                <a:gd name="connsiteY1" fmla="*/ 34584 h 34584"/>
                <a:gd name="connsiteX2" fmla="*/ 60523 w 83917"/>
                <a:gd name="connsiteY2" fmla="*/ 20852 h 34584"/>
                <a:gd name="connsiteX3" fmla="*/ 36618 w 83917"/>
                <a:gd name="connsiteY3" fmla="*/ 18310 h 34584"/>
                <a:gd name="connsiteX4" fmla="*/ 19835 w 83917"/>
                <a:gd name="connsiteY4" fmla="*/ 20344 h 34584"/>
                <a:gd name="connsiteX5" fmla="*/ 0 w 83917"/>
                <a:gd name="connsiteY5" fmla="*/ 19326 h 34584"/>
                <a:gd name="connsiteX6" fmla="*/ 7629 w 83917"/>
                <a:gd name="connsiteY6" fmla="*/ 1526 h 34584"/>
                <a:gd name="connsiteX7" fmla="*/ 43230 w 83917"/>
                <a:gd name="connsiteY7" fmla="*/ 0 h 34584"/>
                <a:gd name="connsiteX8" fmla="*/ 74763 w 83917"/>
                <a:gd name="connsiteY8" fmla="*/ 9663 h 3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917" h="34584">
                  <a:moveTo>
                    <a:pt x="74763" y="9663"/>
                  </a:moveTo>
                  <a:lnTo>
                    <a:pt x="83918" y="34584"/>
                  </a:lnTo>
                  <a:lnTo>
                    <a:pt x="60523" y="20852"/>
                  </a:lnTo>
                  <a:lnTo>
                    <a:pt x="36618" y="18310"/>
                  </a:lnTo>
                  <a:lnTo>
                    <a:pt x="19835" y="20344"/>
                  </a:lnTo>
                  <a:lnTo>
                    <a:pt x="0" y="19326"/>
                  </a:lnTo>
                  <a:lnTo>
                    <a:pt x="7629" y="1526"/>
                  </a:lnTo>
                  <a:lnTo>
                    <a:pt x="43230" y="0"/>
                  </a:lnTo>
                  <a:lnTo>
                    <a:pt x="74763" y="96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4">
              <a:extLst>
                <a:ext uri="{FF2B5EF4-FFF2-40B4-BE49-F238E27FC236}">
                  <a16:creationId xmlns:a16="http://schemas.microsoft.com/office/drawing/2014/main" id="{2404FFD9-B522-7098-D26F-101E094A6FA3}"/>
                </a:ext>
              </a:extLst>
            </p:cNvPr>
            <p:cNvSpPr/>
            <p:nvPr/>
          </p:nvSpPr>
          <p:spPr>
            <a:xfrm>
              <a:off x="9790418" y="3814004"/>
              <a:ext cx="300578" cy="285829"/>
            </a:xfrm>
            <a:custGeom>
              <a:avLst/>
              <a:gdLst>
                <a:gd name="connsiteX0" fmla="*/ 300578 w 300578"/>
                <a:gd name="connsiteY0" fmla="*/ 72729 h 285829"/>
                <a:gd name="connsiteX1" fmla="*/ 295492 w 300578"/>
                <a:gd name="connsiteY1" fmla="*/ 179025 h 285829"/>
                <a:gd name="connsiteX2" fmla="*/ 287355 w 300578"/>
                <a:gd name="connsiteY2" fmla="*/ 285829 h 285829"/>
                <a:gd name="connsiteX3" fmla="*/ 263960 w 300578"/>
                <a:gd name="connsiteY3" fmla="*/ 258874 h 285829"/>
                <a:gd name="connsiteX4" fmla="*/ 235478 w 300578"/>
                <a:gd name="connsiteY4" fmla="*/ 252262 h 285829"/>
                <a:gd name="connsiteX5" fmla="*/ 227849 w 300578"/>
                <a:gd name="connsiteY5" fmla="*/ 261417 h 285829"/>
                <a:gd name="connsiteX6" fmla="*/ 191231 w 300578"/>
                <a:gd name="connsiteY6" fmla="*/ 262434 h 285829"/>
                <a:gd name="connsiteX7" fmla="*/ 205472 w 300578"/>
                <a:gd name="connsiteY7" fmla="*/ 235987 h 285829"/>
                <a:gd name="connsiteX8" fmla="*/ 224289 w 300578"/>
                <a:gd name="connsiteY8" fmla="*/ 226832 h 285829"/>
                <a:gd name="connsiteX9" fmla="*/ 219203 w 300578"/>
                <a:gd name="connsiteY9" fmla="*/ 191231 h 285829"/>
                <a:gd name="connsiteX10" fmla="*/ 207505 w 300578"/>
                <a:gd name="connsiteY10" fmla="*/ 164275 h 285829"/>
                <a:gd name="connsiteX11" fmla="*/ 153086 w 300578"/>
                <a:gd name="connsiteY11" fmla="*/ 136303 h 285829"/>
                <a:gd name="connsiteX12" fmla="*/ 129691 w 300578"/>
                <a:gd name="connsiteY12" fmla="*/ 133760 h 285829"/>
                <a:gd name="connsiteX13" fmla="*/ 87478 w 300578"/>
                <a:gd name="connsiteY13" fmla="*/ 103244 h 285829"/>
                <a:gd name="connsiteX14" fmla="*/ 78323 w 300578"/>
                <a:gd name="connsiteY14" fmla="*/ 119519 h 285829"/>
                <a:gd name="connsiteX15" fmla="*/ 67134 w 300578"/>
                <a:gd name="connsiteY15" fmla="*/ 122062 h 285829"/>
                <a:gd name="connsiteX16" fmla="*/ 61540 w 300578"/>
                <a:gd name="connsiteY16" fmla="*/ 110365 h 285829"/>
                <a:gd name="connsiteX17" fmla="*/ 62048 w 300578"/>
                <a:gd name="connsiteY17" fmla="*/ 96124 h 285829"/>
                <a:gd name="connsiteX18" fmla="*/ 40687 w 300578"/>
                <a:gd name="connsiteY18" fmla="*/ 79849 h 285829"/>
                <a:gd name="connsiteX19" fmla="*/ 72220 w 300578"/>
                <a:gd name="connsiteY19" fmla="*/ 68151 h 285829"/>
                <a:gd name="connsiteX20" fmla="*/ 92564 w 300578"/>
                <a:gd name="connsiteY20" fmla="*/ 68660 h 285829"/>
                <a:gd name="connsiteX21" fmla="*/ 90529 w 300578"/>
                <a:gd name="connsiteY21" fmla="*/ 60014 h 285829"/>
                <a:gd name="connsiteX22" fmla="*/ 48316 w 300578"/>
                <a:gd name="connsiteY22" fmla="*/ 60014 h 285829"/>
                <a:gd name="connsiteX23" fmla="*/ 37127 w 300578"/>
                <a:gd name="connsiteY23" fmla="*/ 40687 h 285829"/>
                <a:gd name="connsiteX24" fmla="*/ 11697 w 300578"/>
                <a:gd name="connsiteY24" fmla="*/ 34584 h 285829"/>
                <a:gd name="connsiteX25" fmla="*/ 0 w 300578"/>
                <a:gd name="connsiteY25" fmla="*/ 18309 h 285829"/>
                <a:gd name="connsiteX26" fmla="*/ 38653 w 300578"/>
                <a:gd name="connsiteY26" fmla="*/ 10680 h 285829"/>
                <a:gd name="connsiteX27" fmla="*/ 53402 w 300578"/>
                <a:gd name="connsiteY27" fmla="*/ 0 h 285829"/>
                <a:gd name="connsiteX28" fmla="*/ 99684 w 300578"/>
                <a:gd name="connsiteY28" fmla="*/ 13223 h 285829"/>
                <a:gd name="connsiteX29" fmla="*/ 104262 w 300578"/>
                <a:gd name="connsiteY29" fmla="*/ 25430 h 285829"/>
                <a:gd name="connsiteX30" fmla="*/ 110873 w 300578"/>
                <a:gd name="connsiteY30" fmla="*/ 78323 h 285829"/>
                <a:gd name="connsiteX31" fmla="*/ 139863 w 300578"/>
                <a:gd name="connsiteY31" fmla="*/ 97650 h 285829"/>
                <a:gd name="connsiteX32" fmla="*/ 165293 w 300578"/>
                <a:gd name="connsiteY32" fmla="*/ 63065 h 285829"/>
                <a:gd name="connsiteX33" fmla="*/ 198860 w 300578"/>
                <a:gd name="connsiteY33" fmla="*/ 43739 h 285829"/>
                <a:gd name="connsiteX34" fmla="*/ 224289 w 300578"/>
                <a:gd name="connsiteY34" fmla="*/ 43739 h 285829"/>
                <a:gd name="connsiteX35" fmla="*/ 248702 w 300578"/>
                <a:gd name="connsiteY35" fmla="*/ 54928 h 285829"/>
                <a:gd name="connsiteX36" fmla="*/ 269554 w 300578"/>
                <a:gd name="connsiteY36" fmla="*/ 66626 h 285829"/>
                <a:gd name="connsiteX37" fmla="*/ 300578 w 300578"/>
                <a:gd name="connsiteY37" fmla="*/ 72729 h 2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00578" h="285829">
                  <a:moveTo>
                    <a:pt x="300578" y="72729"/>
                  </a:moveTo>
                  <a:lnTo>
                    <a:pt x="295492" y="179025"/>
                  </a:lnTo>
                  <a:lnTo>
                    <a:pt x="287355" y="285829"/>
                  </a:lnTo>
                  <a:lnTo>
                    <a:pt x="263960" y="258874"/>
                  </a:lnTo>
                  <a:lnTo>
                    <a:pt x="235478" y="252262"/>
                  </a:lnTo>
                  <a:lnTo>
                    <a:pt x="227849" y="261417"/>
                  </a:lnTo>
                  <a:lnTo>
                    <a:pt x="191231" y="262434"/>
                  </a:lnTo>
                  <a:lnTo>
                    <a:pt x="205472" y="235987"/>
                  </a:lnTo>
                  <a:lnTo>
                    <a:pt x="224289" y="226832"/>
                  </a:lnTo>
                  <a:lnTo>
                    <a:pt x="219203" y="191231"/>
                  </a:lnTo>
                  <a:lnTo>
                    <a:pt x="207505" y="164275"/>
                  </a:lnTo>
                  <a:lnTo>
                    <a:pt x="153086" y="136303"/>
                  </a:lnTo>
                  <a:lnTo>
                    <a:pt x="129691" y="133760"/>
                  </a:lnTo>
                  <a:lnTo>
                    <a:pt x="87478" y="103244"/>
                  </a:lnTo>
                  <a:lnTo>
                    <a:pt x="78323" y="119519"/>
                  </a:lnTo>
                  <a:lnTo>
                    <a:pt x="67134" y="122062"/>
                  </a:lnTo>
                  <a:lnTo>
                    <a:pt x="61540" y="110365"/>
                  </a:lnTo>
                  <a:lnTo>
                    <a:pt x="62048" y="96124"/>
                  </a:lnTo>
                  <a:lnTo>
                    <a:pt x="40687" y="79849"/>
                  </a:lnTo>
                  <a:lnTo>
                    <a:pt x="72220" y="68151"/>
                  </a:lnTo>
                  <a:lnTo>
                    <a:pt x="92564" y="68660"/>
                  </a:lnTo>
                  <a:lnTo>
                    <a:pt x="90529" y="60014"/>
                  </a:lnTo>
                  <a:lnTo>
                    <a:pt x="48316" y="60014"/>
                  </a:lnTo>
                  <a:lnTo>
                    <a:pt x="37127" y="40687"/>
                  </a:lnTo>
                  <a:lnTo>
                    <a:pt x="11697" y="34584"/>
                  </a:lnTo>
                  <a:lnTo>
                    <a:pt x="0" y="18309"/>
                  </a:lnTo>
                  <a:lnTo>
                    <a:pt x="38653" y="10680"/>
                  </a:lnTo>
                  <a:lnTo>
                    <a:pt x="53402" y="0"/>
                  </a:lnTo>
                  <a:lnTo>
                    <a:pt x="99684" y="13223"/>
                  </a:lnTo>
                  <a:lnTo>
                    <a:pt x="104262" y="25430"/>
                  </a:lnTo>
                  <a:lnTo>
                    <a:pt x="110873" y="78323"/>
                  </a:lnTo>
                  <a:lnTo>
                    <a:pt x="139863" y="97650"/>
                  </a:lnTo>
                  <a:lnTo>
                    <a:pt x="165293" y="63065"/>
                  </a:lnTo>
                  <a:lnTo>
                    <a:pt x="198860" y="43739"/>
                  </a:lnTo>
                  <a:lnTo>
                    <a:pt x="224289" y="43739"/>
                  </a:lnTo>
                  <a:lnTo>
                    <a:pt x="248702" y="54928"/>
                  </a:lnTo>
                  <a:lnTo>
                    <a:pt x="269554" y="66626"/>
                  </a:lnTo>
                  <a:lnTo>
                    <a:pt x="300578" y="727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5">
              <a:extLst>
                <a:ext uri="{FF2B5EF4-FFF2-40B4-BE49-F238E27FC236}">
                  <a16:creationId xmlns:a16="http://schemas.microsoft.com/office/drawing/2014/main" id="{A645E737-3980-B058-A8DE-A42507DC3294}"/>
                </a:ext>
              </a:extLst>
            </p:cNvPr>
            <p:cNvSpPr/>
            <p:nvPr/>
          </p:nvSpPr>
          <p:spPr>
            <a:xfrm>
              <a:off x="9449661" y="3748396"/>
              <a:ext cx="188179" cy="238530"/>
            </a:xfrm>
            <a:custGeom>
              <a:avLst/>
              <a:gdLst>
                <a:gd name="connsiteX0" fmla="*/ 188179 w 188179"/>
                <a:gd name="connsiteY0" fmla="*/ 7120 h 238530"/>
                <a:gd name="connsiteX1" fmla="*/ 165293 w 188179"/>
                <a:gd name="connsiteY1" fmla="*/ 39670 h 238530"/>
                <a:gd name="connsiteX2" fmla="*/ 143423 w 188179"/>
                <a:gd name="connsiteY2" fmla="*/ 45773 h 238530"/>
                <a:gd name="connsiteX3" fmla="*/ 115959 w 188179"/>
                <a:gd name="connsiteY3" fmla="*/ 39670 h 238530"/>
                <a:gd name="connsiteX4" fmla="*/ 67642 w 188179"/>
                <a:gd name="connsiteY4" fmla="*/ 41196 h 238530"/>
                <a:gd name="connsiteX5" fmla="*/ 42722 w 188179"/>
                <a:gd name="connsiteY5" fmla="*/ 45773 h 238530"/>
                <a:gd name="connsiteX6" fmla="*/ 38653 w 188179"/>
                <a:gd name="connsiteY6" fmla="*/ 70695 h 238530"/>
                <a:gd name="connsiteX7" fmla="*/ 64083 w 188179"/>
                <a:gd name="connsiteY7" fmla="*/ 99684 h 238530"/>
                <a:gd name="connsiteX8" fmla="*/ 79849 w 188179"/>
                <a:gd name="connsiteY8" fmla="*/ 84935 h 238530"/>
                <a:gd name="connsiteX9" fmla="*/ 133760 w 188179"/>
                <a:gd name="connsiteY9" fmla="*/ 73746 h 238530"/>
                <a:gd name="connsiteX10" fmla="*/ 131217 w 188179"/>
                <a:gd name="connsiteY10" fmla="*/ 88495 h 238530"/>
                <a:gd name="connsiteX11" fmla="*/ 118502 w 188179"/>
                <a:gd name="connsiteY11" fmla="*/ 83918 h 238530"/>
                <a:gd name="connsiteX12" fmla="*/ 105787 w 188179"/>
                <a:gd name="connsiteY12" fmla="*/ 103244 h 238530"/>
                <a:gd name="connsiteX13" fmla="*/ 79849 w 188179"/>
                <a:gd name="connsiteY13" fmla="*/ 115959 h 238530"/>
                <a:gd name="connsiteX14" fmla="*/ 105787 w 188179"/>
                <a:gd name="connsiteY14" fmla="*/ 157664 h 238530"/>
                <a:gd name="connsiteX15" fmla="*/ 100193 w 188179"/>
                <a:gd name="connsiteY15" fmla="*/ 168853 h 238530"/>
                <a:gd name="connsiteX16" fmla="*/ 124605 w 188179"/>
                <a:gd name="connsiteY16" fmla="*/ 206489 h 238530"/>
                <a:gd name="connsiteX17" fmla="*/ 123079 w 188179"/>
                <a:gd name="connsiteY17" fmla="*/ 227850 h 238530"/>
                <a:gd name="connsiteX18" fmla="*/ 107313 w 188179"/>
                <a:gd name="connsiteY18" fmla="*/ 237513 h 238530"/>
                <a:gd name="connsiteX19" fmla="*/ 96633 w 188179"/>
                <a:gd name="connsiteY19" fmla="*/ 225815 h 238530"/>
                <a:gd name="connsiteX20" fmla="*/ 111890 w 188179"/>
                <a:gd name="connsiteY20" fmla="*/ 199368 h 238530"/>
                <a:gd name="connsiteX21" fmla="*/ 82900 w 188179"/>
                <a:gd name="connsiteY21" fmla="*/ 212083 h 238530"/>
                <a:gd name="connsiteX22" fmla="*/ 76289 w 188179"/>
                <a:gd name="connsiteY22" fmla="*/ 202929 h 238530"/>
                <a:gd name="connsiteX23" fmla="*/ 80357 w 188179"/>
                <a:gd name="connsiteY23" fmla="*/ 190214 h 238530"/>
                <a:gd name="connsiteX24" fmla="*/ 60523 w 188179"/>
                <a:gd name="connsiteY24" fmla="*/ 170887 h 238530"/>
                <a:gd name="connsiteX25" fmla="*/ 64083 w 188179"/>
                <a:gd name="connsiteY25" fmla="*/ 139355 h 238530"/>
                <a:gd name="connsiteX26" fmla="*/ 44247 w 188179"/>
                <a:gd name="connsiteY26" fmla="*/ 149018 h 238530"/>
                <a:gd name="connsiteX27" fmla="*/ 45265 w 188179"/>
                <a:gd name="connsiteY27" fmla="*/ 187162 h 238530"/>
                <a:gd name="connsiteX28" fmla="*/ 44247 w 188179"/>
                <a:gd name="connsiteY28" fmla="*/ 233953 h 238530"/>
                <a:gd name="connsiteX29" fmla="*/ 25430 w 188179"/>
                <a:gd name="connsiteY29" fmla="*/ 238530 h 238530"/>
                <a:gd name="connsiteX30" fmla="*/ 13732 w 188179"/>
                <a:gd name="connsiteY30" fmla="*/ 229376 h 238530"/>
                <a:gd name="connsiteX31" fmla="*/ 23395 w 188179"/>
                <a:gd name="connsiteY31" fmla="*/ 199368 h 238530"/>
                <a:gd name="connsiteX32" fmla="*/ 20344 w 188179"/>
                <a:gd name="connsiteY32" fmla="*/ 167836 h 238530"/>
                <a:gd name="connsiteX33" fmla="*/ 8137 w 188179"/>
                <a:gd name="connsiteY33" fmla="*/ 167327 h 238530"/>
                <a:gd name="connsiteX34" fmla="*/ 0 w 188179"/>
                <a:gd name="connsiteY34" fmla="*/ 144949 h 238530"/>
                <a:gd name="connsiteX35" fmla="*/ 12715 w 188179"/>
                <a:gd name="connsiteY35" fmla="*/ 123588 h 238530"/>
                <a:gd name="connsiteX36" fmla="*/ 17292 w 188179"/>
                <a:gd name="connsiteY36" fmla="*/ 97650 h 238530"/>
                <a:gd name="connsiteX37" fmla="*/ 32550 w 188179"/>
                <a:gd name="connsiteY37" fmla="*/ 48316 h 238530"/>
                <a:gd name="connsiteX38" fmla="*/ 38144 w 188179"/>
                <a:gd name="connsiteY38" fmla="*/ 35093 h 238530"/>
                <a:gd name="connsiteX39" fmla="*/ 62557 w 188179"/>
                <a:gd name="connsiteY39" fmla="*/ 10680 h 238530"/>
                <a:gd name="connsiteX40" fmla="*/ 85443 w 188179"/>
                <a:gd name="connsiteY40" fmla="*/ 20344 h 238530"/>
                <a:gd name="connsiteX41" fmla="*/ 121554 w 188179"/>
                <a:gd name="connsiteY41" fmla="*/ 24921 h 238530"/>
                <a:gd name="connsiteX42" fmla="*/ 154612 w 188179"/>
                <a:gd name="connsiteY42" fmla="*/ 23395 h 238530"/>
                <a:gd name="connsiteX43" fmla="*/ 183093 w 188179"/>
                <a:gd name="connsiteY43" fmla="*/ 0 h 238530"/>
                <a:gd name="connsiteX44" fmla="*/ 188179 w 188179"/>
                <a:gd name="connsiteY44" fmla="*/ 7120 h 23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8179" h="238530">
                  <a:moveTo>
                    <a:pt x="188179" y="7120"/>
                  </a:moveTo>
                  <a:lnTo>
                    <a:pt x="165293" y="39670"/>
                  </a:lnTo>
                  <a:lnTo>
                    <a:pt x="143423" y="45773"/>
                  </a:lnTo>
                  <a:lnTo>
                    <a:pt x="115959" y="39670"/>
                  </a:lnTo>
                  <a:lnTo>
                    <a:pt x="67642" y="41196"/>
                  </a:lnTo>
                  <a:lnTo>
                    <a:pt x="42722" y="45773"/>
                  </a:lnTo>
                  <a:lnTo>
                    <a:pt x="38653" y="70695"/>
                  </a:lnTo>
                  <a:lnTo>
                    <a:pt x="64083" y="99684"/>
                  </a:lnTo>
                  <a:lnTo>
                    <a:pt x="79849" y="84935"/>
                  </a:lnTo>
                  <a:lnTo>
                    <a:pt x="133760" y="73746"/>
                  </a:lnTo>
                  <a:lnTo>
                    <a:pt x="131217" y="88495"/>
                  </a:lnTo>
                  <a:lnTo>
                    <a:pt x="118502" y="83918"/>
                  </a:lnTo>
                  <a:lnTo>
                    <a:pt x="105787" y="103244"/>
                  </a:lnTo>
                  <a:lnTo>
                    <a:pt x="79849" y="115959"/>
                  </a:lnTo>
                  <a:lnTo>
                    <a:pt x="105787" y="157664"/>
                  </a:lnTo>
                  <a:lnTo>
                    <a:pt x="100193" y="168853"/>
                  </a:lnTo>
                  <a:lnTo>
                    <a:pt x="124605" y="206489"/>
                  </a:lnTo>
                  <a:lnTo>
                    <a:pt x="123079" y="227850"/>
                  </a:lnTo>
                  <a:lnTo>
                    <a:pt x="107313" y="237513"/>
                  </a:lnTo>
                  <a:lnTo>
                    <a:pt x="96633" y="225815"/>
                  </a:lnTo>
                  <a:lnTo>
                    <a:pt x="111890" y="199368"/>
                  </a:lnTo>
                  <a:lnTo>
                    <a:pt x="82900" y="212083"/>
                  </a:lnTo>
                  <a:lnTo>
                    <a:pt x="76289" y="202929"/>
                  </a:lnTo>
                  <a:lnTo>
                    <a:pt x="80357" y="190214"/>
                  </a:lnTo>
                  <a:lnTo>
                    <a:pt x="60523" y="170887"/>
                  </a:lnTo>
                  <a:lnTo>
                    <a:pt x="64083" y="139355"/>
                  </a:lnTo>
                  <a:lnTo>
                    <a:pt x="44247" y="149018"/>
                  </a:lnTo>
                  <a:lnTo>
                    <a:pt x="45265" y="187162"/>
                  </a:lnTo>
                  <a:lnTo>
                    <a:pt x="44247" y="233953"/>
                  </a:lnTo>
                  <a:lnTo>
                    <a:pt x="25430" y="238530"/>
                  </a:lnTo>
                  <a:lnTo>
                    <a:pt x="13732" y="229376"/>
                  </a:lnTo>
                  <a:lnTo>
                    <a:pt x="23395" y="199368"/>
                  </a:lnTo>
                  <a:lnTo>
                    <a:pt x="20344" y="167836"/>
                  </a:lnTo>
                  <a:lnTo>
                    <a:pt x="8137" y="167327"/>
                  </a:lnTo>
                  <a:lnTo>
                    <a:pt x="0" y="144949"/>
                  </a:lnTo>
                  <a:lnTo>
                    <a:pt x="12715" y="123588"/>
                  </a:lnTo>
                  <a:lnTo>
                    <a:pt x="17292" y="97650"/>
                  </a:lnTo>
                  <a:lnTo>
                    <a:pt x="32550" y="48316"/>
                  </a:lnTo>
                  <a:lnTo>
                    <a:pt x="38144" y="35093"/>
                  </a:lnTo>
                  <a:lnTo>
                    <a:pt x="62557" y="10680"/>
                  </a:lnTo>
                  <a:lnTo>
                    <a:pt x="85443" y="20344"/>
                  </a:lnTo>
                  <a:lnTo>
                    <a:pt x="121554" y="24921"/>
                  </a:lnTo>
                  <a:lnTo>
                    <a:pt x="154612" y="23395"/>
                  </a:lnTo>
                  <a:lnTo>
                    <a:pt x="183093" y="0"/>
                  </a:lnTo>
                  <a:lnTo>
                    <a:pt x="188179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6">
              <a:extLst>
                <a:ext uri="{FF2B5EF4-FFF2-40B4-BE49-F238E27FC236}">
                  <a16:creationId xmlns:a16="http://schemas.microsoft.com/office/drawing/2014/main" id="{9D9FFCEB-2C61-1EB2-E96C-76C379418626}"/>
                </a:ext>
              </a:extLst>
            </p:cNvPr>
            <p:cNvSpPr/>
            <p:nvPr/>
          </p:nvSpPr>
          <p:spPr>
            <a:xfrm>
              <a:off x="9700396" y="3731104"/>
              <a:ext cx="37127" cy="100192"/>
            </a:xfrm>
            <a:custGeom>
              <a:avLst/>
              <a:gdLst>
                <a:gd name="connsiteX0" fmla="*/ 37128 w 37127"/>
                <a:gd name="connsiteY0" fmla="*/ 34076 h 100192"/>
                <a:gd name="connsiteX1" fmla="*/ 35601 w 37127"/>
                <a:gd name="connsiteY1" fmla="*/ 62557 h 100192"/>
                <a:gd name="connsiteX2" fmla="*/ 20853 w 37127"/>
                <a:gd name="connsiteY2" fmla="*/ 58997 h 100192"/>
                <a:gd name="connsiteX3" fmla="*/ 16275 w 37127"/>
                <a:gd name="connsiteY3" fmla="*/ 78832 h 100192"/>
                <a:gd name="connsiteX4" fmla="*/ 27973 w 37127"/>
                <a:gd name="connsiteY4" fmla="*/ 96124 h 100192"/>
                <a:gd name="connsiteX5" fmla="*/ 19835 w 37127"/>
                <a:gd name="connsiteY5" fmla="*/ 100193 h 100192"/>
                <a:gd name="connsiteX6" fmla="*/ 8646 w 37127"/>
                <a:gd name="connsiteY6" fmla="*/ 79341 h 100192"/>
                <a:gd name="connsiteX7" fmla="*/ 0 w 37127"/>
                <a:gd name="connsiteY7" fmla="*/ 37636 h 100192"/>
                <a:gd name="connsiteX8" fmla="*/ 5086 w 37127"/>
                <a:gd name="connsiteY8" fmla="*/ 11698 h 100192"/>
                <a:gd name="connsiteX9" fmla="*/ 14241 w 37127"/>
                <a:gd name="connsiteY9" fmla="*/ 0 h 100192"/>
                <a:gd name="connsiteX10" fmla="*/ 16784 w 37127"/>
                <a:gd name="connsiteY10" fmla="*/ 17801 h 100192"/>
                <a:gd name="connsiteX11" fmla="*/ 34076 w 37127"/>
                <a:gd name="connsiteY11" fmla="*/ 20344 h 100192"/>
                <a:gd name="connsiteX12" fmla="*/ 37128 w 37127"/>
                <a:gd name="connsiteY12" fmla="*/ 34076 h 10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127" h="100192">
                  <a:moveTo>
                    <a:pt x="37128" y="34076"/>
                  </a:moveTo>
                  <a:lnTo>
                    <a:pt x="35601" y="62557"/>
                  </a:lnTo>
                  <a:lnTo>
                    <a:pt x="20853" y="58997"/>
                  </a:lnTo>
                  <a:lnTo>
                    <a:pt x="16275" y="78832"/>
                  </a:lnTo>
                  <a:lnTo>
                    <a:pt x="27973" y="96124"/>
                  </a:lnTo>
                  <a:lnTo>
                    <a:pt x="19835" y="100193"/>
                  </a:lnTo>
                  <a:lnTo>
                    <a:pt x="8646" y="79341"/>
                  </a:lnTo>
                  <a:lnTo>
                    <a:pt x="0" y="37636"/>
                  </a:lnTo>
                  <a:lnTo>
                    <a:pt x="5086" y="11698"/>
                  </a:lnTo>
                  <a:lnTo>
                    <a:pt x="14241" y="0"/>
                  </a:lnTo>
                  <a:lnTo>
                    <a:pt x="16784" y="17801"/>
                  </a:lnTo>
                  <a:lnTo>
                    <a:pt x="34076" y="20344"/>
                  </a:lnTo>
                  <a:lnTo>
                    <a:pt x="37128" y="3407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7">
              <a:extLst>
                <a:ext uri="{FF2B5EF4-FFF2-40B4-BE49-F238E27FC236}">
                  <a16:creationId xmlns:a16="http://schemas.microsoft.com/office/drawing/2014/main" id="{259BB031-B435-40BC-6080-B98900B9A021}"/>
                </a:ext>
              </a:extLst>
            </p:cNvPr>
            <p:cNvSpPr/>
            <p:nvPr/>
          </p:nvSpPr>
          <p:spPr>
            <a:xfrm>
              <a:off x="9168408" y="3661426"/>
              <a:ext cx="289389" cy="274640"/>
            </a:xfrm>
            <a:custGeom>
              <a:avLst/>
              <a:gdLst>
                <a:gd name="connsiteX0" fmla="*/ 19835 w 289389"/>
                <a:gd name="connsiteY0" fmla="*/ 74763 h 274640"/>
                <a:gd name="connsiteX1" fmla="*/ 24921 w 289389"/>
                <a:gd name="connsiteY1" fmla="*/ 96633 h 274640"/>
                <a:gd name="connsiteX2" fmla="*/ 44756 w 289389"/>
                <a:gd name="connsiteY2" fmla="*/ 115450 h 274640"/>
                <a:gd name="connsiteX3" fmla="*/ 63574 w 289389"/>
                <a:gd name="connsiteY3" fmla="*/ 108839 h 274640"/>
                <a:gd name="connsiteX4" fmla="*/ 81883 w 289389"/>
                <a:gd name="connsiteY4" fmla="*/ 110873 h 274640"/>
                <a:gd name="connsiteX5" fmla="*/ 98667 w 289389"/>
                <a:gd name="connsiteY5" fmla="*/ 94598 h 274640"/>
                <a:gd name="connsiteX6" fmla="*/ 112399 w 289389"/>
                <a:gd name="connsiteY6" fmla="*/ 91547 h 274640"/>
                <a:gd name="connsiteX7" fmla="*/ 139863 w 289389"/>
                <a:gd name="connsiteY7" fmla="*/ 100701 h 274640"/>
                <a:gd name="connsiteX8" fmla="*/ 163258 w 289389"/>
                <a:gd name="connsiteY8" fmla="*/ 93581 h 274640"/>
                <a:gd name="connsiteX9" fmla="*/ 176482 w 289389"/>
                <a:gd name="connsiteY9" fmla="*/ 48316 h 274640"/>
                <a:gd name="connsiteX10" fmla="*/ 187162 w 289389"/>
                <a:gd name="connsiteY10" fmla="*/ 37127 h 274640"/>
                <a:gd name="connsiteX11" fmla="*/ 195808 w 289389"/>
                <a:gd name="connsiteY11" fmla="*/ 0 h 274640"/>
                <a:gd name="connsiteX12" fmla="*/ 228867 w 289389"/>
                <a:gd name="connsiteY12" fmla="*/ 0 h 274640"/>
                <a:gd name="connsiteX13" fmla="*/ 254296 w 289389"/>
                <a:gd name="connsiteY13" fmla="*/ 5594 h 274640"/>
                <a:gd name="connsiteX14" fmla="*/ 239039 w 289389"/>
                <a:gd name="connsiteY14" fmla="*/ 35093 h 274640"/>
                <a:gd name="connsiteX15" fmla="*/ 261417 w 289389"/>
                <a:gd name="connsiteY15" fmla="*/ 65608 h 274640"/>
                <a:gd name="connsiteX16" fmla="*/ 256839 w 289389"/>
                <a:gd name="connsiteY16" fmla="*/ 80866 h 274640"/>
                <a:gd name="connsiteX17" fmla="*/ 289389 w 289389"/>
                <a:gd name="connsiteY17" fmla="*/ 110873 h 274640"/>
                <a:gd name="connsiteX18" fmla="*/ 255314 w 289389"/>
                <a:gd name="connsiteY18" fmla="*/ 114942 h 274640"/>
                <a:gd name="connsiteX19" fmla="*/ 246159 w 289389"/>
                <a:gd name="connsiteY19" fmla="*/ 137320 h 274640"/>
                <a:gd name="connsiteX20" fmla="*/ 247176 w 289389"/>
                <a:gd name="connsiteY20" fmla="*/ 166818 h 274640"/>
                <a:gd name="connsiteX21" fmla="*/ 219203 w 289389"/>
                <a:gd name="connsiteY21" fmla="*/ 189196 h 274640"/>
                <a:gd name="connsiteX22" fmla="*/ 217170 w 289389"/>
                <a:gd name="connsiteY22" fmla="*/ 221746 h 274640"/>
                <a:gd name="connsiteX23" fmla="*/ 204455 w 289389"/>
                <a:gd name="connsiteY23" fmla="*/ 271588 h 274640"/>
                <a:gd name="connsiteX24" fmla="*/ 200894 w 289389"/>
                <a:gd name="connsiteY24" fmla="*/ 259891 h 274640"/>
                <a:gd name="connsiteX25" fmla="*/ 167327 w 289389"/>
                <a:gd name="connsiteY25" fmla="*/ 274640 h 274640"/>
                <a:gd name="connsiteX26" fmla="*/ 156647 w 289389"/>
                <a:gd name="connsiteY26" fmla="*/ 254805 h 274640"/>
                <a:gd name="connsiteX27" fmla="*/ 136303 w 289389"/>
                <a:gd name="connsiteY27" fmla="*/ 252771 h 274640"/>
                <a:gd name="connsiteX28" fmla="*/ 122062 w 289389"/>
                <a:gd name="connsiteY28" fmla="*/ 242090 h 274640"/>
                <a:gd name="connsiteX29" fmla="*/ 87478 w 289389"/>
                <a:gd name="connsiteY29" fmla="*/ 254296 h 274640"/>
                <a:gd name="connsiteX30" fmla="*/ 77815 w 289389"/>
                <a:gd name="connsiteY30" fmla="*/ 238021 h 274640"/>
                <a:gd name="connsiteX31" fmla="*/ 58488 w 289389"/>
                <a:gd name="connsiteY31" fmla="*/ 240056 h 274640"/>
                <a:gd name="connsiteX32" fmla="*/ 35093 w 289389"/>
                <a:gd name="connsiteY32" fmla="*/ 236496 h 274640"/>
                <a:gd name="connsiteX33" fmla="*/ 32042 w 289389"/>
                <a:gd name="connsiteY33" fmla="*/ 192756 h 274640"/>
                <a:gd name="connsiteX34" fmla="*/ 17801 w 289389"/>
                <a:gd name="connsiteY34" fmla="*/ 183602 h 274640"/>
                <a:gd name="connsiteX35" fmla="*/ 4069 w 289389"/>
                <a:gd name="connsiteY35" fmla="*/ 155629 h 274640"/>
                <a:gd name="connsiteX36" fmla="*/ 0 w 289389"/>
                <a:gd name="connsiteY36" fmla="*/ 127148 h 274640"/>
                <a:gd name="connsiteX37" fmla="*/ 3051 w 289389"/>
                <a:gd name="connsiteY37" fmla="*/ 96633 h 274640"/>
                <a:gd name="connsiteX38" fmla="*/ 19835 w 289389"/>
                <a:gd name="connsiteY38" fmla="*/ 74763 h 27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9389" h="274640">
                  <a:moveTo>
                    <a:pt x="19835" y="74763"/>
                  </a:moveTo>
                  <a:lnTo>
                    <a:pt x="24921" y="96633"/>
                  </a:lnTo>
                  <a:lnTo>
                    <a:pt x="44756" y="115450"/>
                  </a:lnTo>
                  <a:lnTo>
                    <a:pt x="63574" y="108839"/>
                  </a:lnTo>
                  <a:lnTo>
                    <a:pt x="81883" y="110873"/>
                  </a:lnTo>
                  <a:lnTo>
                    <a:pt x="98667" y="94598"/>
                  </a:lnTo>
                  <a:lnTo>
                    <a:pt x="112399" y="91547"/>
                  </a:lnTo>
                  <a:lnTo>
                    <a:pt x="139863" y="100701"/>
                  </a:lnTo>
                  <a:lnTo>
                    <a:pt x="163258" y="93581"/>
                  </a:lnTo>
                  <a:lnTo>
                    <a:pt x="176482" y="48316"/>
                  </a:lnTo>
                  <a:lnTo>
                    <a:pt x="187162" y="37127"/>
                  </a:lnTo>
                  <a:lnTo>
                    <a:pt x="195808" y="0"/>
                  </a:lnTo>
                  <a:lnTo>
                    <a:pt x="228867" y="0"/>
                  </a:lnTo>
                  <a:lnTo>
                    <a:pt x="254296" y="5594"/>
                  </a:lnTo>
                  <a:lnTo>
                    <a:pt x="239039" y="35093"/>
                  </a:lnTo>
                  <a:lnTo>
                    <a:pt x="261417" y="65608"/>
                  </a:lnTo>
                  <a:lnTo>
                    <a:pt x="256839" y="80866"/>
                  </a:lnTo>
                  <a:lnTo>
                    <a:pt x="289389" y="110873"/>
                  </a:lnTo>
                  <a:lnTo>
                    <a:pt x="255314" y="114942"/>
                  </a:lnTo>
                  <a:lnTo>
                    <a:pt x="246159" y="137320"/>
                  </a:lnTo>
                  <a:lnTo>
                    <a:pt x="247176" y="166818"/>
                  </a:lnTo>
                  <a:lnTo>
                    <a:pt x="219203" y="189196"/>
                  </a:lnTo>
                  <a:lnTo>
                    <a:pt x="217170" y="221746"/>
                  </a:lnTo>
                  <a:lnTo>
                    <a:pt x="204455" y="271588"/>
                  </a:lnTo>
                  <a:lnTo>
                    <a:pt x="200894" y="259891"/>
                  </a:lnTo>
                  <a:lnTo>
                    <a:pt x="167327" y="274640"/>
                  </a:lnTo>
                  <a:lnTo>
                    <a:pt x="156647" y="254805"/>
                  </a:lnTo>
                  <a:lnTo>
                    <a:pt x="136303" y="252771"/>
                  </a:lnTo>
                  <a:lnTo>
                    <a:pt x="122062" y="242090"/>
                  </a:lnTo>
                  <a:lnTo>
                    <a:pt x="87478" y="254296"/>
                  </a:lnTo>
                  <a:lnTo>
                    <a:pt x="77815" y="238021"/>
                  </a:lnTo>
                  <a:lnTo>
                    <a:pt x="58488" y="240056"/>
                  </a:lnTo>
                  <a:lnTo>
                    <a:pt x="35093" y="236496"/>
                  </a:lnTo>
                  <a:lnTo>
                    <a:pt x="32042" y="192756"/>
                  </a:lnTo>
                  <a:lnTo>
                    <a:pt x="17801" y="183602"/>
                  </a:lnTo>
                  <a:lnTo>
                    <a:pt x="4069" y="155629"/>
                  </a:lnTo>
                  <a:lnTo>
                    <a:pt x="0" y="127148"/>
                  </a:lnTo>
                  <a:lnTo>
                    <a:pt x="3051" y="96633"/>
                  </a:lnTo>
                  <a:lnTo>
                    <a:pt x="19835" y="747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8">
              <a:extLst>
                <a:ext uri="{FF2B5EF4-FFF2-40B4-BE49-F238E27FC236}">
                  <a16:creationId xmlns:a16="http://schemas.microsoft.com/office/drawing/2014/main" id="{F4BF3520-895B-A84E-6EC9-57E36B514185}"/>
                </a:ext>
              </a:extLst>
            </p:cNvPr>
            <p:cNvSpPr/>
            <p:nvPr/>
          </p:nvSpPr>
          <p:spPr>
            <a:xfrm>
              <a:off x="8770181" y="3622773"/>
              <a:ext cx="314309" cy="370764"/>
            </a:xfrm>
            <a:custGeom>
              <a:avLst/>
              <a:gdLst>
                <a:gd name="connsiteX0" fmla="*/ 302104 w 314309"/>
                <a:gd name="connsiteY0" fmla="*/ 370256 h 370764"/>
                <a:gd name="connsiteX1" fmla="*/ 270571 w 314309"/>
                <a:gd name="connsiteY1" fmla="*/ 370764 h 370764"/>
                <a:gd name="connsiteX2" fmla="*/ 247684 w 314309"/>
                <a:gd name="connsiteY2" fmla="*/ 343809 h 370764"/>
                <a:gd name="connsiteX3" fmla="*/ 211574 w 314309"/>
                <a:gd name="connsiteY3" fmla="*/ 316853 h 370764"/>
                <a:gd name="connsiteX4" fmla="*/ 199877 w 314309"/>
                <a:gd name="connsiteY4" fmla="*/ 297018 h 370764"/>
                <a:gd name="connsiteX5" fmla="*/ 179024 w 314309"/>
                <a:gd name="connsiteY5" fmla="*/ 270571 h 370764"/>
                <a:gd name="connsiteX6" fmla="*/ 165293 w 314309"/>
                <a:gd name="connsiteY6" fmla="*/ 246159 h 370764"/>
                <a:gd name="connsiteX7" fmla="*/ 143931 w 314309"/>
                <a:gd name="connsiteY7" fmla="*/ 200386 h 370764"/>
                <a:gd name="connsiteX8" fmla="*/ 119010 w 314309"/>
                <a:gd name="connsiteY8" fmla="*/ 172922 h 370764"/>
                <a:gd name="connsiteX9" fmla="*/ 110364 w 314309"/>
                <a:gd name="connsiteY9" fmla="*/ 144949 h 370764"/>
                <a:gd name="connsiteX10" fmla="*/ 99176 w 314309"/>
                <a:gd name="connsiteY10" fmla="*/ 119519 h 370764"/>
                <a:gd name="connsiteX11" fmla="*/ 72728 w 314309"/>
                <a:gd name="connsiteY11" fmla="*/ 99176 h 370764"/>
                <a:gd name="connsiteX12" fmla="*/ 56962 w 314309"/>
                <a:gd name="connsiteY12" fmla="*/ 71203 h 370764"/>
                <a:gd name="connsiteX13" fmla="*/ 34584 w 314309"/>
                <a:gd name="connsiteY13" fmla="*/ 52894 h 370764"/>
                <a:gd name="connsiteX14" fmla="*/ 3051 w 314309"/>
                <a:gd name="connsiteY14" fmla="*/ 16784 h 370764"/>
                <a:gd name="connsiteX15" fmla="*/ 0 w 314309"/>
                <a:gd name="connsiteY15" fmla="*/ 0 h 370764"/>
                <a:gd name="connsiteX16" fmla="*/ 18309 w 314309"/>
                <a:gd name="connsiteY16" fmla="*/ 1526 h 370764"/>
                <a:gd name="connsiteX17" fmla="*/ 63574 w 314309"/>
                <a:gd name="connsiteY17" fmla="*/ 7629 h 370764"/>
                <a:gd name="connsiteX18" fmla="*/ 90021 w 314309"/>
                <a:gd name="connsiteY18" fmla="*/ 39670 h 370764"/>
                <a:gd name="connsiteX19" fmla="*/ 113416 w 314309"/>
                <a:gd name="connsiteY19" fmla="*/ 62048 h 370764"/>
                <a:gd name="connsiteX20" fmla="*/ 129691 w 314309"/>
                <a:gd name="connsiteY20" fmla="*/ 75272 h 370764"/>
                <a:gd name="connsiteX21" fmla="*/ 157664 w 314309"/>
                <a:gd name="connsiteY21" fmla="*/ 110365 h 370764"/>
                <a:gd name="connsiteX22" fmla="*/ 187162 w 314309"/>
                <a:gd name="connsiteY22" fmla="*/ 110873 h 370764"/>
                <a:gd name="connsiteX23" fmla="*/ 211574 w 314309"/>
                <a:gd name="connsiteY23" fmla="*/ 133251 h 370764"/>
                <a:gd name="connsiteX24" fmla="*/ 228867 w 314309"/>
                <a:gd name="connsiteY24" fmla="*/ 160715 h 370764"/>
                <a:gd name="connsiteX25" fmla="*/ 250736 w 314309"/>
                <a:gd name="connsiteY25" fmla="*/ 175973 h 370764"/>
                <a:gd name="connsiteX26" fmla="*/ 239039 w 314309"/>
                <a:gd name="connsiteY26" fmla="*/ 202420 h 370764"/>
                <a:gd name="connsiteX27" fmla="*/ 255822 w 314309"/>
                <a:gd name="connsiteY27" fmla="*/ 213609 h 370764"/>
                <a:gd name="connsiteX28" fmla="*/ 265994 w 314309"/>
                <a:gd name="connsiteY28" fmla="*/ 214626 h 370764"/>
                <a:gd name="connsiteX29" fmla="*/ 270571 w 314309"/>
                <a:gd name="connsiteY29" fmla="*/ 237513 h 370764"/>
                <a:gd name="connsiteX30" fmla="*/ 280235 w 314309"/>
                <a:gd name="connsiteY30" fmla="*/ 255313 h 370764"/>
                <a:gd name="connsiteX31" fmla="*/ 301087 w 314309"/>
                <a:gd name="connsiteY31" fmla="*/ 258365 h 370764"/>
                <a:gd name="connsiteX32" fmla="*/ 314310 w 314309"/>
                <a:gd name="connsiteY32" fmla="*/ 279217 h 370764"/>
                <a:gd name="connsiteX33" fmla="*/ 305664 w 314309"/>
                <a:gd name="connsiteY33" fmla="*/ 319905 h 370764"/>
                <a:gd name="connsiteX34" fmla="*/ 302104 w 314309"/>
                <a:gd name="connsiteY34" fmla="*/ 370256 h 37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4309" h="370764">
                  <a:moveTo>
                    <a:pt x="302104" y="370256"/>
                  </a:moveTo>
                  <a:lnTo>
                    <a:pt x="270571" y="370764"/>
                  </a:lnTo>
                  <a:lnTo>
                    <a:pt x="247684" y="343809"/>
                  </a:lnTo>
                  <a:lnTo>
                    <a:pt x="211574" y="316853"/>
                  </a:lnTo>
                  <a:lnTo>
                    <a:pt x="199877" y="297018"/>
                  </a:lnTo>
                  <a:lnTo>
                    <a:pt x="179024" y="270571"/>
                  </a:lnTo>
                  <a:lnTo>
                    <a:pt x="165293" y="246159"/>
                  </a:lnTo>
                  <a:lnTo>
                    <a:pt x="143931" y="200386"/>
                  </a:lnTo>
                  <a:lnTo>
                    <a:pt x="119010" y="172922"/>
                  </a:lnTo>
                  <a:lnTo>
                    <a:pt x="110364" y="144949"/>
                  </a:lnTo>
                  <a:lnTo>
                    <a:pt x="99176" y="119519"/>
                  </a:lnTo>
                  <a:lnTo>
                    <a:pt x="72728" y="99176"/>
                  </a:lnTo>
                  <a:lnTo>
                    <a:pt x="56962" y="71203"/>
                  </a:lnTo>
                  <a:lnTo>
                    <a:pt x="34584" y="52894"/>
                  </a:lnTo>
                  <a:lnTo>
                    <a:pt x="3051" y="16784"/>
                  </a:lnTo>
                  <a:lnTo>
                    <a:pt x="0" y="0"/>
                  </a:lnTo>
                  <a:lnTo>
                    <a:pt x="18309" y="1526"/>
                  </a:lnTo>
                  <a:lnTo>
                    <a:pt x="63574" y="7629"/>
                  </a:lnTo>
                  <a:lnTo>
                    <a:pt x="90021" y="39670"/>
                  </a:lnTo>
                  <a:lnTo>
                    <a:pt x="113416" y="62048"/>
                  </a:lnTo>
                  <a:lnTo>
                    <a:pt x="129691" y="75272"/>
                  </a:lnTo>
                  <a:lnTo>
                    <a:pt x="157664" y="110365"/>
                  </a:lnTo>
                  <a:lnTo>
                    <a:pt x="187162" y="110873"/>
                  </a:lnTo>
                  <a:lnTo>
                    <a:pt x="211574" y="133251"/>
                  </a:lnTo>
                  <a:lnTo>
                    <a:pt x="228867" y="160715"/>
                  </a:lnTo>
                  <a:lnTo>
                    <a:pt x="250736" y="175973"/>
                  </a:lnTo>
                  <a:lnTo>
                    <a:pt x="239039" y="202420"/>
                  </a:lnTo>
                  <a:lnTo>
                    <a:pt x="255822" y="213609"/>
                  </a:lnTo>
                  <a:lnTo>
                    <a:pt x="265994" y="214626"/>
                  </a:lnTo>
                  <a:lnTo>
                    <a:pt x="270571" y="237513"/>
                  </a:lnTo>
                  <a:lnTo>
                    <a:pt x="280235" y="255313"/>
                  </a:lnTo>
                  <a:lnTo>
                    <a:pt x="301087" y="258365"/>
                  </a:lnTo>
                  <a:lnTo>
                    <a:pt x="314310" y="279217"/>
                  </a:lnTo>
                  <a:lnTo>
                    <a:pt x="305664" y="319905"/>
                  </a:lnTo>
                  <a:lnTo>
                    <a:pt x="302104" y="37025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9">
              <a:extLst>
                <a:ext uri="{FF2B5EF4-FFF2-40B4-BE49-F238E27FC236}">
                  <a16:creationId xmlns:a16="http://schemas.microsoft.com/office/drawing/2014/main" id="{0C92DC23-8EDD-9D7D-2BE8-586765EA3F50}"/>
                </a:ext>
              </a:extLst>
            </p:cNvPr>
            <p:cNvSpPr/>
            <p:nvPr/>
          </p:nvSpPr>
          <p:spPr>
            <a:xfrm>
              <a:off x="7944734" y="2642715"/>
              <a:ext cx="795439" cy="899192"/>
            </a:xfrm>
            <a:custGeom>
              <a:avLst/>
              <a:gdLst>
                <a:gd name="connsiteX0" fmla="*/ 326008 w 795439"/>
                <a:gd name="connsiteY0" fmla="*/ 173430 h 899192"/>
                <a:gd name="connsiteX1" fmla="*/ 311768 w 795439"/>
                <a:gd name="connsiteY1" fmla="*/ 188688 h 899192"/>
                <a:gd name="connsiteX2" fmla="*/ 307190 w 795439"/>
                <a:gd name="connsiteY2" fmla="*/ 219204 h 899192"/>
                <a:gd name="connsiteX3" fmla="*/ 336688 w 795439"/>
                <a:gd name="connsiteY3" fmla="*/ 231410 h 899192"/>
                <a:gd name="connsiteX4" fmla="*/ 366187 w 795439"/>
                <a:gd name="connsiteY4" fmla="*/ 247176 h 899192"/>
                <a:gd name="connsiteX5" fmla="*/ 405857 w 795439"/>
                <a:gd name="connsiteY5" fmla="*/ 265486 h 899192"/>
                <a:gd name="connsiteX6" fmla="*/ 445019 w 795439"/>
                <a:gd name="connsiteY6" fmla="*/ 270063 h 899192"/>
                <a:gd name="connsiteX7" fmla="*/ 464345 w 795439"/>
                <a:gd name="connsiteY7" fmla="*/ 286338 h 899192"/>
                <a:gd name="connsiteX8" fmla="*/ 486215 w 795439"/>
                <a:gd name="connsiteY8" fmla="*/ 289389 h 899192"/>
                <a:gd name="connsiteX9" fmla="*/ 521308 w 795439"/>
                <a:gd name="connsiteY9" fmla="*/ 297018 h 899192"/>
                <a:gd name="connsiteX10" fmla="*/ 544703 w 795439"/>
                <a:gd name="connsiteY10" fmla="*/ 296510 h 899192"/>
                <a:gd name="connsiteX11" fmla="*/ 545211 w 795439"/>
                <a:gd name="connsiteY11" fmla="*/ 283795 h 899192"/>
                <a:gd name="connsiteX12" fmla="*/ 537582 w 795439"/>
                <a:gd name="connsiteY12" fmla="*/ 262943 h 899192"/>
                <a:gd name="connsiteX13" fmla="*/ 536565 w 795439"/>
                <a:gd name="connsiteY13" fmla="*/ 249210 h 899192"/>
                <a:gd name="connsiteX14" fmla="*/ 552332 w 795439"/>
                <a:gd name="connsiteY14" fmla="*/ 242090 h 899192"/>
                <a:gd name="connsiteX15" fmla="*/ 559961 w 795439"/>
                <a:gd name="connsiteY15" fmla="*/ 268028 h 899192"/>
                <a:gd name="connsiteX16" fmla="*/ 561995 w 795439"/>
                <a:gd name="connsiteY16" fmla="*/ 274131 h 899192"/>
                <a:gd name="connsiteX17" fmla="*/ 589968 w 795439"/>
                <a:gd name="connsiteY17" fmla="*/ 286846 h 899192"/>
                <a:gd name="connsiteX18" fmla="*/ 606242 w 795439"/>
                <a:gd name="connsiteY18" fmla="*/ 281760 h 899192"/>
                <a:gd name="connsiteX19" fmla="*/ 630147 w 795439"/>
                <a:gd name="connsiteY19" fmla="*/ 283795 h 899192"/>
                <a:gd name="connsiteX20" fmla="*/ 653033 w 795439"/>
                <a:gd name="connsiteY20" fmla="*/ 282778 h 899192"/>
                <a:gd name="connsiteX21" fmla="*/ 650490 w 795439"/>
                <a:gd name="connsiteY21" fmla="*/ 262943 h 899192"/>
                <a:gd name="connsiteX22" fmla="*/ 637267 w 795439"/>
                <a:gd name="connsiteY22" fmla="*/ 252262 h 899192"/>
                <a:gd name="connsiteX23" fmla="*/ 658628 w 795439"/>
                <a:gd name="connsiteY23" fmla="*/ 248193 h 899192"/>
                <a:gd name="connsiteX24" fmla="*/ 678463 w 795439"/>
                <a:gd name="connsiteY24" fmla="*/ 223781 h 899192"/>
                <a:gd name="connsiteX25" fmla="*/ 705927 w 795439"/>
                <a:gd name="connsiteY25" fmla="*/ 203437 h 899192"/>
                <a:gd name="connsiteX26" fmla="*/ 730848 w 795439"/>
                <a:gd name="connsiteY26" fmla="*/ 211066 h 899192"/>
                <a:gd name="connsiteX27" fmla="*/ 747123 w 795439"/>
                <a:gd name="connsiteY27" fmla="*/ 197334 h 899192"/>
                <a:gd name="connsiteX28" fmla="*/ 765432 w 795439"/>
                <a:gd name="connsiteY28" fmla="*/ 217678 h 899192"/>
                <a:gd name="connsiteX29" fmla="*/ 759329 w 795439"/>
                <a:gd name="connsiteY29" fmla="*/ 231410 h 899192"/>
                <a:gd name="connsiteX30" fmla="*/ 790353 w 795439"/>
                <a:gd name="connsiteY30" fmla="*/ 236496 h 899192"/>
                <a:gd name="connsiteX31" fmla="*/ 795439 w 795439"/>
                <a:gd name="connsiteY31" fmla="*/ 248702 h 899192"/>
                <a:gd name="connsiteX32" fmla="*/ 786793 w 795439"/>
                <a:gd name="connsiteY32" fmla="*/ 254805 h 899192"/>
                <a:gd name="connsiteX33" fmla="*/ 793913 w 795439"/>
                <a:gd name="connsiteY33" fmla="*/ 274640 h 899192"/>
                <a:gd name="connsiteX34" fmla="*/ 772553 w 795439"/>
                <a:gd name="connsiteY34" fmla="*/ 269046 h 899192"/>
                <a:gd name="connsiteX35" fmla="*/ 741019 w 795439"/>
                <a:gd name="connsiteY35" fmla="*/ 291424 h 899192"/>
                <a:gd name="connsiteX36" fmla="*/ 745597 w 795439"/>
                <a:gd name="connsiteY36" fmla="*/ 310242 h 899192"/>
                <a:gd name="connsiteX37" fmla="*/ 735425 w 795439"/>
                <a:gd name="connsiteY37" fmla="*/ 337706 h 899192"/>
                <a:gd name="connsiteX38" fmla="*/ 736951 w 795439"/>
                <a:gd name="connsiteY38" fmla="*/ 353472 h 899192"/>
                <a:gd name="connsiteX39" fmla="*/ 728814 w 795439"/>
                <a:gd name="connsiteY39" fmla="*/ 380427 h 899192"/>
                <a:gd name="connsiteX40" fmla="*/ 705418 w 795439"/>
                <a:gd name="connsiteY40" fmla="*/ 372799 h 899192"/>
                <a:gd name="connsiteX41" fmla="*/ 709995 w 795439"/>
                <a:gd name="connsiteY41" fmla="*/ 406874 h 899192"/>
                <a:gd name="connsiteX42" fmla="*/ 704910 w 795439"/>
                <a:gd name="connsiteY42" fmla="*/ 418063 h 899192"/>
                <a:gd name="connsiteX43" fmla="*/ 709995 w 795439"/>
                <a:gd name="connsiteY43" fmla="*/ 431795 h 899192"/>
                <a:gd name="connsiteX44" fmla="*/ 697281 w 795439"/>
                <a:gd name="connsiteY44" fmla="*/ 439424 h 899192"/>
                <a:gd name="connsiteX45" fmla="*/ 674902 w 795439"/>
                <a:gd name="connsiteY45" fmla="*/ 387548 h 899192"/>
                <a:gd name="connsiteX46" fmla="*/ 667274 w 795439"/>
                <a:gd name="connsiteY46" fmla="*/ 387548 h 899192"/>
                <a:gd name="connsiteX47" fmla="*/ 665748 w 795439"/>
                <a:gd name="connsiteY47" fmla="*/ 408909 h 899192"/>
                <a:gd name="connsiteX48" fmla="*/ 647439 w 795439"/>
                <a:gd name="connsiteY48" fmla="*/ 391616 h 899192"/>
                <a:gd name="connsiteX49" fmla="*/ 653542 w 795439"/>
                <a:gd name="connsiteY49" fmla="*/ 373307 h 899192"/>
                <a:gd name="connsiteX50" fmla="*/ 665748 w 795439"/>
                <a:gd name="connsiteY50" fmla="*/ 371273 h 899192"/>
                <a:gd name="connsiteX51" fmla="*/ 673885 w 795439"/>
                <a:gd name="connsiteY51" fmla="*/ 343809 h 899192"/>
                <a:gd name="connsiteX52" fmla="*/ 656593 w 795439"/>
                <a:gd name="connsiteY52" fmla="*/ 338214 h 899192"/>
                <a:gd name="connsiteX53" fmla="*/ 630655 w 795439"/>
                <a:gd name="connsiteY53" fmla="*/ 338723 h 899192"/>
                <a:gd name="connsiteX54" fmla="*/ 603191 w 795439"/>
                <a:gd name="connsiteY54" fmla="*/ 334146 h 899192"/>
                <a:gd name="connsiteX55" fmla="*/ 597088 w 795439"/>
                <a:gd name="connsiteY55" fmla="*/ 311259 h 899192"/>
                <a:gd name="connsiteX56" fmla="*/ 583356 w 795439"/>
                <a:gd name="connsiteY56" fmla="*/ 309733 h 899192"/>
                <a:gd name="connsiteX57" fmla="*/ 558435 w 795439"/>
                <a:gd name="connsiteY57" fmla="*/ 295492 h 899192"/>
                <a:gd name="connsiteX58" fmla="*/ 552332 w 795439"/>
                <a:gd name="connsiteY58" fmla="*/ 317870 h 899192"/>
                <a:gd name="connsiteX59" fmla="*/ 575727 w 795439"/>
                <a:gd name="connsiteY59" fmla="*/ 335163 h 899192"/>
                <a:gd name="connsiteX60" fmla="*/ 560469 w 795439"/>
                <a:gd name="connsiteY60" fmla="*/ 347369 h 899192"/>
                <a:gd name="connsiteX61" fmla="*/ 555892 w 795439"/>
                <a:gd name="connsiteY61" fmla="*/ 359067 h 899192"/>
                <a:gd name="connsiteX62" fmla="*/ 574710 w 795439"/>
                <a:gd name="connsiteY62" fmla="*/ 367713 h 899192"/>
                <a:gd name="connsiteX63" fmla="*/ 573184 w 795439"/>
                <a:gd name="connsiteY63" fmla="*/ 387548 h 899192"/>
                <a:gd name="connsiteX64" fmla="*/ 586408 w 795439"/>
                <a:gd name="connsiteY64" fmla="*/ 411960 h 899192"/>
                <a:gd name="connsiteX65" fmla="*/ 594545 w 795439"/>
                <a:gd name="connsiteY65" fmla="*/ 438916 h 899192"/>
                <a:gd name="connsiteX66" fmla="*/ 592002 w 795439"/>
                <a:gd name="connsiteY66" fmla="*/ 451122 h 899192"/>
                <a:gd name="connsiteX67" fmla="*/ 572675 w 795439"/>
                <a:gd name="connsiteY67" fmla="*/ 450613 h 899192"/>
                <a:gd name="connsiteX68" fmla="*/ 539108 w 795439"/>
                <a:gd name="connsiteY68" fmla="*/ 457225 h 899192"/>
                <a:gd name="connsiteX69" fmla="*/ 543686 w 795439"/>
                <a:gd name="connsiteY69" fmla="*/ 481637 h 899192"/>
                <a:gd name="connsiteX70" fmla="*/ 531480 w 795439"/>
                <a:gd name="connsiteY70" fmla="*/ 500964 h 899192"/>
                <a:gd name="connsiteX71" fmla="*/ 493335 w 795439"/>
                <a:gd name="connsiteY71" fmla="*/ 523342 h 899192"/>
                <a:gd name="connsiteX72" fmla="*/ 466379 w 795439"/>
                <a:gd name="connsiteY72" fmla="*/ 561486 h 899192"/>
                <a:gd name="connsiteX73" fmla="*/ 447053 w 795439"/>
                <a:gd name="connsiteY73" fmla="*/ 582339 h 899192"/>
                <a:gd name="connsiteX74" fmla="*/ 421624 w 795439"/>
                <a:gd name="connsiteY74" fmla="*/ 603700 h 899192"/>
                <a:gd name="connsiteX75" fmla="*/ 423149 w 795439"/>
                <a:gd name="connsiteY75" fmla="*/ 618449 h 899192"/>
                <a:gd name="connsiteX76" fmla="*/ 409926 w 795439"/>
                <a:gd name="connsiteY76" fmla="*/ 626586 h 899192"/>
                <a:gd name="connsiteX77" fmla="*/ 385514 w 795439"/>
                <a:gd name="connsiteY77" fmla="*/ 638284 h 899192"/>
                <a:gd name="connsiteX78" fmla="*/ 372290 w 795439"/>
                <a:gd name="connsiteY78" fmla="*/ 639810 h 899192"/>
                <a:gd name="connsiteX79" fmla="*/ 366187 w 795439"/>
                <a:gd name="connsiteY79" fmla="*/ 664731 h 899192"/>
                <a:gd name="connsiteX80" fmla="*/ 375850 w 795439"/>
                <a:gd name="connsiteY80" fmla="*/ 707453 h 899192"/>
                <a:gd name="connsiteX81" fmla="*/ 379410 w 795439"/>
                <a:gd name="connsiteY81" fmla="*/ 734408 h 899192"/>
                <a:gd name="connsiteX82" fmla="*/ 369747 w 795439"/>
                <a:gd name="connsiteY82" fmla="*/ 765432 h 899192"/>
                <a:gd name="connsiteX83" fmla="*/ 373307 w 795439"/>
                <a:gd name="connsiteY83" fmla="*/ 820869 h 899192"/>
                <a:gd name="connsiteX84" fmla="*/ 358558 w 795439"/>
                <a:gd name="connsiteY84" fmla="*/ 822395 h 899192"/>
                <a:gd name="connsiteX85" fmla="*/ 346860 w 795439"/>
                <a:gd name="connsiteY85" fmla="*/ 847316 h 899192"/>
                <a:gd name="connsiteX86" fmla="*/ 356523 w 795439"/>
                <a:gd name="connsiteY86" fmla="*/ 858505 h 899192"/>
                <a:gd name="connsiteX87" fmla="*/ 330585 w 795439"/>
                <a:gd name="connsiteY87" fmla="*/ 867659 h 899192"/>
                <a:gd name="connsiteX88" fmla="*/ 321940 w 795439"/>
                <a:gd name="connsiteY88" fmla="*/ 889529 h 899192"/>
                <a:gd name="connsiteX89" fmla="*/ 310750 w 795439"/>
                <a:gd name="connsiteY89" fmla="*/ 899192 h 899192"/>
                <a:gd name="connsiteX90" fmla="*/ 282269 w 795439"/>
                <a:gd name="connsiteY90" fmla="*/ 868677 h 899192"/>
                <a:gd name="connsiteX91" fmla="*/ 266503 w 795439"/>
                <a:gd name="connsiteY91" fmla="*/ 822903 h 899192"/>
                <a:gd name="connsiteX92" fmla="*/ 253788 w 795439"/>
                <a:gd name="connsiteY92" fmla="*/ 789845 h 899192"/>
                <a:gd name="connsiteX93" fmla="*/ 242599 w 795439"/>
                <a:gd name="connsiteY93" fmla="*/ 774587 h 899192"/>
                <a:gd name="connsiteX94" fmla="*/ 225307 w 795439"/>
                <a:gd name="connsiteY94" fmla="*/ 743054 h 899192"/>
                <a:gd name="connsiteX95" fmla="*/ 215135 w 795439"/>
                <a:gd name="connsiteY95" fmla="*/ 702367 h 899192"/>
                <a:gd name="connsiteX96" fmla="*/ 208015 w 795439"/>
                <a:gd name="connsiteY96" fmla="*/ 682023 h 899192"/>
                <a:gd name="connsiteX97" fmla="*/ 178007 w 795439"/>
                <a:gd name="connsiteY97" fmla="*/ 637267 h 899192"/>
                <a:gd name="connsiteX98" fmla="*/ 160207 w 795439"/>
                <a:gd name="connsiteY98" fmla="*/ 573693 h 899192"/>
                <a:gd name="connsiteX99" fmla="*/ 146983 w 795439"/>
                <a:gd name="connsiteY99" fmla="*/ 531988 h 899192"/>
                <a:gd name="connsiteX100" fmla="*/ 142914 w 795439"/>
                <a:gd name="connsiteY100" fmla="*/ 492318 h 899192"/>
                <a:gd name="connsiteX101" fmla="*/ 134269 w 795439"/>
                <a:gd name="connsiteY101" fmla="*/ 461802 h 899192"/>
                <a:gd name="connsiteX102" fmla="*/ 95107 w 795439"/>
                <a:gd name="connsiteY102" fmla="*/ 481637 h 899192"/>
                <a:gd name="connsiteX103" fmla="*/ 74763 w 795439"/>
                <a:gd name="connsiteY103" fmla="*/ 477569 h 899192"/>
                <a:gd name="connsiteX104" fmla="*/ 33567 w 795439"/>
                <a:gd name="connsiteY104" fmla="*/ 437898 h 899192"/>
                <a:gd name="connsiteX105" fmla="*/ 45773 w 795439"/>
                <a:gd name="connsiteY105" fmla="*/ 426201 h 899192"/>
                <a:gd name="connsiteX106" fmla="*/ 36110 w 795439"/>
                <a:gd name="connsiteY106" fmla="*/ 413486 h 899192"/>
                <a:gd name="connsiteX107" fmla="*/ 0 w 795439"/>
                <a:gd name="connsiteY107" fmla="*/ 385513 h 899192"/>
                <a:gd name="connsiteX108" fmla="*/ 16275 w 795439"/>
                <a:gd name="connsiteY108" fmla="*/ 363644 h 899192"/>
                <a:gd name="connsiteX109" fmla="*/ 77815 w 795439"/>
                <a:gd name="connsiteY109" fmla="*/ 363644 h 899192"/>
                <a:gd name="connsiteX110" fmla="*/ 68660 w 795439"/>
                <a:gd name="connsiteY110" fmla="*/ 335671 h 899192"/>
                <a:gd name="connsiteX111" fmla="*/ 50859 w 795439"/>
                <a:gd name="connsiteY111" fmla="*/ 319396 h 899192"/>
                <a:gd name="connsiteX112" fmla="*/ 43739 w 795439"/>
                <a:gd name="connsiteY112" fmla="*/ 293967 h 899192"/>
                <a:gd name="connsiteX113" fmla="*/ 23395 w 795439"/>
                <a:gd name="connsiteY113" fmla="*/ 279726 h 899192"/>
                <a:gd name="connsiteX114" fmla="*/ 48316 w 795439"/>
                <a:gd name="connsiteY114" fmla="*/ 245142 h 899192"/>
                <a:gd name="connsiteX115" fmla="*/ 81375 w 795439"/>
                <a:gd name="connsiteY115" fmla="*/ 247685 h 899192"/>
                <a:gd name="connsiteX116" fmla="*/ 104262 w 795439"/>
                <a:gd name="connsiteY116" fmla="*/ 213609 h 899192"/>
                <a:gd name="connsiteX117" fmla="*/ 115450 w 795439"/>
                <a:gd name="connsiteY117" fmla="*/ 180550 h 899192"/>
                <a:gd name="connsiteX118" fmla="*/ 135286 w 795439"/>
                <a:gd name="connsiteY118" fmla="*/ 147492 h 899192"/>
                <a:gd name="connsiteX119" fmla="*/ 130200 w 795439"/>
                <a:gd name="connsiteY119" fmla="*/ 124097 h 899192"/>
                <a:gd name="connsiteX120" fmla="*/ 149526 w 795439"/>
                <a:gd name="connsiteY120" fmla="*/ 105279 h 899192"/>
                <a:gd name="connsiteX121" fmla="*/ 123588 w 795439"/>
                <a:gd name="connsiteY121" fmla="*/ 89512 h 899192"/>
                <a:gd name="connsiteX122" fmla="*/ 108839 w 795439"/>
                <a:gd name="connsiteY122" fmla="*/ 67134 h 899192"/>
                <a:gd name="connsiteX123" fmla="*/ 92055 w 795439"/>
                <a:gd name="connsiteY123" fmla="*/ 38653 h 899192"/>
                <a:gd name="connsiteX124" fmla="*/ 102227 w 795439"/>
                <a:gd name="connsiteY124" fmla="*/ 24413 h 899192"/>
                <a:gd name="connsiteX125" fmla="*/ 145457 w 795439"/>
                <a:gd name="connsiteY125" fmla="*/ 32550 h 899192"/>
                <a:gd name="connsiteX126" fmla="*/ 174448 w 795439"/>
                <a:gd name="connsiteY126" fmla="*/ 27464 h 899192"/>
                <a:gd name="connsiteX127" fmla="*/ 193774 w 795439"/>
                <a:gd name="connsiteY127" fmla="*/ 0 h 899192"/>
                <a:gd name="connsiteX128" fmla="*/ 232936 w 795439"/>
                <a:gd name="connsiteY128" fmla="*/ 38653 h 899192"/>
                <a:gd name="connsiteX129" fmla="*/ 237004 w 795439"/>
                <a:gd name="connsiteY129" fmla="*/ 65100 h 899192"/>
                <a:gd name="connsiteX130" fmla="*/ 252262 w 795439"/>
                <a:gd name="connsiteY130" fmla="*/ 81883 h 899192"/>
                <a:gd name="connsiteX131" fmla="*/ 255313 w 795439"/>
                <a:gd name="connsiteY131" fmla="*/ 98667 h 899192"/>
                <a:gd name="connsiteX132" fmla="*/ 234461 w 795439"/>
                <a:gd name="connsiteY132" fmla="*/ 94090 h 899192"/>
                <a:gd name="connsiteX133" fmla="*/ 250737 w 795439"/>
                <a:gd name="connsiteY133" fmla="*/ 130200 h 899192"/>
                <a:gd name="connsiteX134" fmla="*/ 282269 w 795439"/>
                <a:gd name="connsiteY134" fmla="*/ 150543 h 899192"/>
                <a:gd name="connsiteX135" fmla="*/ 326008 w 795439"/>
                <a:gd name="connsiteY135" fmla="*/ 173430 h 89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795439" h="899192">
                  <a:moveTo>
                    <a:pt x="326008" y="173430"/>
                  </a:moveTo>
                  <a:lnTo>
                    <a:pt x="311768" y="188688"/>
                  </a:lnTo>
                  <a:lnTo>
                    <a:pt x="307190" y="219204"/>
                  </a:lnTo>
                  <a:lnTo>
                    <a:pt x="336688" y="231410"/>
                  </a:lnTo>
                  <a:lnTo>
                    <a:pt x="366187" y="247176"/>
                  </a:lnTo>
                  <a:lnTo>
                    <a:pt x="405857" y="265486"/>
                  </a:lnTo>
                  <a:lnTo>
                    <a:pt x="445019" y="270063"/>
                  </a:lnTo>
                  <a:lnTo>
                    <a:pt x="464345" y="286338"/>
                  </a:lnTo>
                  <a:lnTo>
                    <a:pt x="486215" y="289389"/>
                  </a:lnTo>
                  <a:lnTo>
                    <a:pt x="521308" y="297018"/>
                  </a:lnTo>
                  <a:lnTo>
                    <a:pt x="544703" y="296510"/>
                  </a:lnTo>
                  <a:lnTo>
                    <a:pt x="545211" y="283795"/>
                  </a:lnTo>
                  <a:lnTo>
                    <a:pt x="537582" y="262943"/>
                  </a:lnTo>
                  <a:lnTo>
                    <a:pt x="536565" y="249210"/>
                  </a:lnTo>
                  <a:lnTo>
                    <a:pt x="552332" y="242090"/>
                  </a:lnTo>
                  <a:lnTo>
                    <a:pt x="559961" y="268028"/>
                  </a:lnTo>
                  <a:lnTo>
                    <a:pt x="561995" y="274131"/>
                  </a:lnTo>
                  <a:lnTo>
                    <a:pt x="589968" y="286846"/>
                  </a:lnTo>
                  <a:lnTo>
                    <a:pt x="606242" y="281760"/>
                  </a:lnTo>
                  <a:lnTo>
                    <a:pt x="630147" y="283795"/>
                  </a:lnTo>
                  <a:lnTo>
                    <a:pt x="653033" y="282778"/>
                  </a:lnTo>
                  <a:lnTo>
                    <a:pt x="650490" y="262943"/>
                  </a:lnTo>
                  <a:lnTo>
                    <a:pt x="637267" y="252262"/>
                  </a:lnTo>
                  <a:lnTo>
                    <a:pt x="658628" y="248193"/>
                  </a:lnTo>
                  <a:lnTo>
                    <a:pt x="678463" y="223781"/>
                  </a:lnTo>
                  <a:lnTo>
                    <a:pt x="705927" y="203437"/>
                  </a:lnTo>
                  <a:lnTo>
                    <a:pt x="730848" y="211066"/>
                  </a:lnTo>
                  <a:lnTo>
                    <a:pt x="747123" y="197334"/>
                  </a:lnTo>
                  <a:lnTo>
                    <a:pt x="765432" y="217678"/>
                  </a:lnTo>
                  <a:lnTo>
                    <a:pt x="759329" y="231410"/>
                  </a:lnTo>
                  <a:lnTo>
                    <a:pt x="790353" y="236496"/>
                  </a:lnTo>
                  <a:lnTo>
                    <a:pt x="795439" y="248702"/>
                  </a:lnTo>
                  <a:lnTo>
                    <a:pt x="786793" y="254805"/>
                  </a:lnTo>
                  <a:lnTo>
                    <a:pt x="793913" y="274640"/>
                  </a:lnTo>
                  <a:lnTo>
                    <a:pt x="772553" y="269046"/>
                  </a:lnTo>
                  <a:lnTo>
                    <a:pt x="741019" y="291424"/>
                  </a:lnTo>
                  <a:lnTo>
                    <a:pt x="745597" y="310242"/>
                  </a:lnTo>
                  <a:lnTo>
                    <a:pt x="735425" y="337706"/>
                  </a:lnTo>
                  <a:lnTo>
                    <a:pt x="736951" y="353472"/>
                  </a:lnTo>
                  <a:lnTo>
                    <a:pt x="728814" y="380427"/>
                  </a:lnTo>
                  <a:lnTo>
                    <a:pt x="705418" y="372799"/>
                  </a:lnTo>
                  <a:lnTo>
                    <a:pt x="709995" y="406874"/>
                  </a:lnTo>
                  <a:lnTo>
                    <a:pt x="704910" y="418063"/>
                  </a:lnTo>
                  <a:lnTo>
                    <a:pt x="709995" y="431795"/>
                  </a:lnTo>
                  <a:lnTo>
                    <a:pt x="697281" y="439424"/>
                  </a:lnTo>
                  <a:lnTo>
                    <a:pt x="674902" y="387548"/>
                  </a:lnTo>
                  <a:lnTo>
                    <a:pt x="667274" y="387548"/>
                  </a:lnTo>
                  <a:lnTo>
                    <a:pt x="665748" y="408909"/>
                  </a:lnTo>
                  <a:lnTo>
                    <a:pt x="647439" y="391616"/>
                  </a:lnTo>
                  <a:lnTo>
                    <a:pt x="653542" y="373307"/>
                  </a:lnTo>
                  <a:lnTo>
                    <a:pt x="665748" y="371273"/>
                  </a:lnTo>
                  <a:lnTo>
                    <a:pt x="673885" y="343809"/>
                  </a:lnTo>
                  <a:lnTo>
                    <a:pt x="656593" y="338214"/>
                  </a:lnTo>
                  <a:lnTo>
                    <a:pt x="630655" y="338723"/>
                  </a:lnTo>
                  <a:lnTo>
                    <a:pt x="603191" y="334146"/>
                  </a:lnTo>
                  <a:lnTo>
                    <a:pt x="597088" y="311259"/>
                  </a:lnTo>
                  <a:lnTo>
                    <a:pt x="583356" y="309733"/>
                  </a:lnTo>
                  <a:lnTo>
                    <a:pt x="558435" y="295492"/>
                  </a:lnTo>
                  <a:lnTo>
                    <a:pt x="552332" y="317870"/>
                  </a:lnTo>
                  <a:lnTo>
                    <a:pt x="575727" y="335163"/>
                  </a:lnTo>
                  <a:lnTo>
                    <a:pt x="560469" y="347369"/>
                  </a:lnTo>
                  <a:lnTo>
                    <a:pt x="555892" y="359067"/>
                  </a:lnTo>
                  <a:lnTo>
                    <a:pt x="574710" y="367713"/>
                  </a:lnTo>
                  <a:lnTo>
                    <a:pt x="573184" y="387548"/>
                  </a:lnTo>
                  <a:lnTo>
                    <a:pt x="586408" y="411960"/>
                  </a:lnTo>
                  <a:lnTo>
                    <a:pt x="594545" y="438916"/>
                  </a:lnTo>
                  <a:lnTo>
                    <a:pt x="592002" y="451122"/>
                  </a:lnTo>
                  <a:lnTo>
                    <a:pt x="572675" y="450613"/>
                  </a:lnTo>
                  <a:lnTo>
                    <a:pt x="539108" y="457225"/>
                  </a:lnTo>
                  <a:lnTo>
                    <a:pt x="543686" y="481637"/>
                  </a:lnTo>
                  <a:lnTo>
                    <a:pt x="531480" y="500964"/>
                  </a:lnTo>
                  <a:lnTo>
                    <a:pt x="493335" y="523342"/>
                  </a:lnTo>
                  <a:lnTo>
                    <a:pt x="466379" y="561486"/>
                  </a:lnTo>
                  <a:lnTo>
                    <a:pt x="447053" y="582339"/>
                  </a:lnTo>
                  <a:lnTo>
                    <a:pt x="421624" y="603700"/>
                  </a:lnTo>
                  <a:lnTo>
                    <a:pt x="423149" y="618449"/>
                  </a:lnTo>
                  <a:lnTo>
                    <a:pt x="409926" y="626586"/>
                  </a:lnTo>
                  <a:lnTo>
                    <a:pt x="385514" y="638284"/>
                  </a:lnTo>
                  <a:lnTo>
                    <a:pt x="372290" y="639810"/>
                  </a:lnTo>
                  <a:lnTo>
                    <a:pt x="366187" y="664731"/>
                  </a:lnTo>
                  <a:lnTo>
                    <a:pt x="375850" y="707453"/>
                  </a:lnTo>
                  <a:lnTo>
                    <a:pt x="379410" y="734408"/>
                  </a:lnTo>
                  <a:lnTo>
                    <a:pt x="369747" y="765432"/>
                  </a:lnTo>
                  <a:lnTo>
                    <a:pt x="373307" y="820869"/>
                  </a:lnTo>
                  <a:lnTo>
                    <a:pt x="358558" y="822395"/>
                  </a:lnTo>
                  <a:lnTo>
                    <a:pt x="346860" y="847316"/>
                  </a:lnTo>
                  <a:lnTo>
                    <a:pt x="356523" y="858505"/>
                  </a:lnTo>
                  <a:lnTo>
                    <a:pt x="330585" y="867659"/>
                  </a:lnTo>
                  <a:lnTo>
                    <a:pt x="321940" y="889529"/>
                  </a:lnTo>
                  <a:lnTo>
                    <a:pt x="310750" y="899192"/>
                  </a:lnTo>
                  <a:lnTo>
                    <a:pt x="282269" y="868677"/>
                  </a:lnTo>
                  <a:lnTo>
                    <a:pt x="266503" y="822903"/>
                  </a:lnTo>
                  <a:lnTo>
                    <a:pt x="253788" y="789845"/>
                  </a:lnTo>
                  <a:lnTo>
                    <a:pt x="242599" y="774587"/>
                  </a:lnTo>
                  <a:lnTo>
                    <a:pt x="225307" y="743054"/>
                  </a:lnTo>
                  <a:lnTo>
                    <a:pt x="215135" y="702367"/>
                  </a:lnTo>
                  <a:lnTo>
                    <a:pt x="208015" y="682023"/>
                  </a:lnTo>
                  <a:lnTo>
                    <a:pt x="178007" y="637267"/>
                  </a:lnTo>
                  <a:lnTo>
                    <a:pt x="160207" y="573693"/>
                  </a:lnTo>
                  <a:lnTo>
                    <a:pt x="146983" y="531988"/>
                  </a:lnTo>
                  <a:lnTo>
                    <a:pt x="142914" y="492318"/>
                  </a:lnTo>
                  <a:lnTo>
                    <a:pt x="134269" y="461802"/>
                  </a:lnTo>
                  <a:lnTo>
                    <a:pt x="95107" y="481637"/>
                  </a:lnTo>
                  <a:lnTo>
                    <a:pt x="74763" y="477569"/>
                  </a:lnTo>
                  <a:lnTo>
                    <a:pt x="33567" y="437898"/>
                  </a:lnTo>
                  <a:lnTo>
                    <a:pt x="45773" y="426201"/>
                  </a:lnTo>
                  <a:lnTo>
                    <a:pt x="36110" y="413486"/>
                  </a:lnTo>
                  <a:lnTo>
                    <a:pt x="0" y="385513"/>
                  </a:lnTo>
                  <a:lnTo>
                    <a:pt x="16275" y="363644"/>
                  </a:lnTo>
                  <a:lnTo>
                    <a:pt x="77815" y="363644"/>
                  </a:lnTo>
                  <a:lnTo>
                    <a:pt x="68660" y="335671"/>
                  </a:lnTo>
                  <a:lnTo>
                    <a:pt x="50859" y="319396"/>
                  </a:lnTo>
                  <a:lnTo>
                    <a:pt x="43739" y="293967"/>
                  </a:lnTo>
                  <a:lnTo>
                    <a:pt x="23395" y="279726"/>
                  </a:lnTo>
                  <a:lnTo>
                    <a:pt x="48316" y="245142"/>
                  </a:lnTo>
                  <a:lnTo>
                    <a:pt x="81375" y="247685"/>
                  </a:lnTo>
                  <a:lnTo>
                    <a:pt x="104262" y="213609"/>
                  </a:lnTo>
                  <a:lnTo>
                    <a:pt x="115450" y="180550"/>
                  </a:lnTo>
                  <a:lnTo>
                    <a:pt x="135286" y="147492"/>
                  </a:lnTo>
                  <a:lnTo>
                    <a:pt x="130200" y="124097"/>
                  </a:lnTo>
                  <a:lnTo>
                    <a:pt x="149526" y="105279"/>
                  </a:lnTo>
                  <a:lnTo>
                    <a:pt x="123588" y="89512"/>
                  </a:lnTo>
                  <a:lnTo>
                    <a:pt x="108839" y="67134"/>
                  </a:lnTo>
                  <a:lnTo>
                    <a:pt x="92055" y="38653"/>
                  </a:lnTo>
                  <a:lnTo>
                    <a:pt x="102227" y="24413"/>
                  </a:lnTo>
                  <a:lnTo>
                    <a:pt x="145457" y="32550"/>
                  </a:lnTo>
                  <a:lnTo>
                    <a:pt x="174448" y="27464"/>
                  </a:lnTo>
                  <a:lnTo>
                    <a:pt x="193774" y="0"/>
                  </a:lnTo>
                  <a:lnTo>
                    <a:pt x="232936" y="38653"/>
                  </a:lnTo>
                  <a:lnTo>
                    <a:pt x="237004" y="65100"/>
                  </a:lnTo>
                  <a:lnTo>
                    <a:pt x="252262" y="81883"/>
                  </a:lnTo>
                  <a:lnTo>
                    <a:pt x="255313" y="98667"/>
                  </a:lnTo>
                  <a:lnTo>
                    <a:pt x="234461" y="94090"/>
                  </a:lnTo>
                  <a:lnTo>
                    <a:pt x="250737" y="130200"/>
                  </a:lnTo>
                  <a:lnTo>
                    <a:pt x="282269" y="150543"/>
                  </a:lnTo>
                  <a:lnTo>
                    <a:pt x="326008" y="17343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20">
              <a:extLst>
                <a:ext uri="{FF2B5EF4-FFF2-40B4-BE49-F238E27FC236}">
                  <a16:creationId xmlns:a16="http://schemas.microsoft.com/office/drawing/2014/main" id="{20636DDC-485C-F55C-F07A-81100BF9F00B}"/>
                </a:ext>
              </a:extLst>
            </p:cNvPr>
            <p:cNvSpPr/>
            <p:nvPr/>
          </p:nvSpPr>
          <p:spPr>
            <a:xfrm>
              <a:off x="5780163" y="2015620"/>
              <a:ext cx="99175" cy="107313"/>
            </a:xfrm>
            <a:custGeom>
              <a:avLst/>
              <a:gdLst>
                <a:gd name="connsiteX0" fmla="*/ 95615 w 99175"/>
                <a:gd name="connsiteY0" fmla="*/ 38653 h 107313"/>
                <a:gd name="connsiteX1" fmla="*/ 99176 w 99175"/>
                <a:gd name="connsiteY1" fmla="*/ 61031 h 107313"/>
                <a:gd name="connsiteX2" fmla="*/ 79340 w 99175"/>
                <a:gd name="connsiteY2" fmla="*/ 89004 h 107313"/>
                <a:gd name="connsiteX3" fmla="*/ 34584 w 99175"/>
                <a:gd name="connsiteY3" fmla="*/ 107313 h 107313"/>
                <a:gd name="connsiteX4" fmla="*/ 0 w 99175"/>
                <a:gd name="connsiteY4" fmla="*/ 102736 h 107313"/>
                <a:gd name="connsiteX5" fmla="*/ 21869 w 99175"/>
                <a:gd name="connsiteY5" fmla="*/ 70186 h 107313"/>
                <a:gd name="connsiteX6" fmla="*/ 11189 w 99175"/>
                <a:gd name="connsiteY6" fmla="*/ 38653 h 107313"/>
                <a:gd name="connsiteX7" fmla="*/ 45265 w 99175"/>
                <a:gd name="connsiteY7" fmla="*/ 14241 h 107313"/>
                <a:gd name="connsiteX8" fmla="*/ 64083 w 99175"/>
                <a:gd name="connsiteY8" fmla="*/ 0 h 107313"/>
                <a:gd name="connsiteX9" fmla="*/ 68660 w 99175"/>
                <a:gd name="connsiteY9" fmla="*/ 16275 h 107313"/>
                <a:gd name="connsiteX10" fmla="*/ 62557 w 99175"/>
                <a:gd name="connsiteY10" fmla="*/ 33059 h 107313"/>
                <a:gd name="connsiteX11" fmla="*/ 77815 w 99175"/>
                <a:gd name="connsiteY11" fmla="*/ 32550 h 107313"/>
                <a:gd name="connsiteX12" fmla="*/ 95615 w 99175"/>
                <a:gd name="connsiteY12" fmla="*/ 38653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175" h="107313">
                  <a:moveTo>
                    <a:pt x="95615" y="38653"/>
                  </a:moveTo>
                  <a:lnTo>
                    <a:pt x="99176" y="61031"/>
                  </a:lnTo>
                  <a:lnTo>
                    <a:pt x="79340" y="89004"/>
                  </a:lnTo>
                  <a:lnTo>
                    <a:pt x="34584" y="107313"/>
                  </a:lnTo>
                  <a:lnTo>
                    <a:pt x="0" y="102736"/>
                  </a:lnTo>
                  <a:lnTo>
                    <a:pt x="21869" y="70186"/>
                  </a:lnTo>
                  <a:lnTo>
                    <a:pt x="11189" y="38653"/>
                  </a:lnTo>
                  <a:lnTo>
                    <a:pt x="45265" y="14241"/>
                  </a:lnTo>
                  <a:lnTo>
                    <a:pt x="64083" y="0"/>
                  </a:lnTo>
                  <a:lnTo>
                    <a:pt x="68660" y="16275"/>
                  </a:lnTo>
                  <a:lnTo>
                    <a:pt x="62557" y="33059"/>
                  </a:lnTo>
                  <a:lnTo>
                    <a:pt x="77815" y="32550"/>
                  </a:lnTo>
                  <a:lnTo>
                    <a:pt x="95615" y="3865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21">
              <a:extLst>
                <a:ext uri="{FF2B5EF4-FFF2-40B4-BE49-F238E27FC236}">
                  <a16:creationId xmlns:a16="http://schemas.microsoft.com/office/drawing/2014/main" id="{9A1F1455-1F37-AC87-0D52-43FEEF219C6F}"/>
                </a:ext>
              </a:extLst>
            </p:cNvPr>
            <p:cNvSpPr/>
            <p:nvPr/>
          </p:nvSpPr>
          <p:spPr>
            <a:xfrm>
              <a:off x="7202189" y="2505395"/>
              <a:ext cx="593527" cy="477568"/>
            </a:xfrm>
            <a:custGeom>
              <a:avLst/>
              <a:gdLst>
                <a:gd name="connsiteX0" fmla="*/ 58488 w 593527"/>
                <a:gd name="connsiteY0" fmla="*/ 32041 h 477568"/>
                <a:gd name="connsiteX1" fmla="*/ 67643 w 593527"/>
                <a:gd name="connsiteY1" fmla="*/ 31024 h 477568"/>
                <a:gd name="connsiteX2" fmla="*/ 94598 w 593527"/>
                <a:gd name="connsiteY2" fmla="*/ 7120 h 477568"/>
                <a:gd name="connsiteX3" fmla="*/ 104262 w 593527"/>
                <a:gd name="connsiteY3" fmla="*/ 4577 h 477568"/>
                <a:gd name="connsiteX4" fmla="*/ 113925 w 593527"/>
                <a:gd name="connsiteY4" fmla="*/ 14241 h 477568"/>
                <a:gd name="connsiteX5" fmla="*/ 107821 w 593527"/>
                <a:gd name="connsiteY5" fmla="*/ 30007 h 477568"/>
                <a:gd name="connsiteX6" fmla="*/ 127657 w 593527"/>
                <a:gd name="connsiteY6" fmla="*/ 47299 h 477568"/>
                <a:gd name="connsiteX7" fmla="*/ 134269 w 593527"/>
                <a:gd name="connsiteY7" fmla="*/ 45265 h 477568"/>
                <a:gd name="connsiteX8" fmla="*/ 146983 w 593527"/>
                <a:gd name="connsiteY8" fmla="*/ 69677 h 477568"/>
                <a:gd name="connsiteX9" fmla="*/ 173938 w 593527"/>
                <a:gd name="connsiteY9" fmla="*/ 76289 h 477568"/>
                <a:gd name="connsiteX10" fmla="*/ 195808 w 593527"/>
                <a:gd name="connsiteY10" fmla="*/ 92564 h 477568"/>
                <a:gd name="connsiteX11" fmla="*/ 234970 w 593527"/>
                <a:gd name="connsiteY11" fmla="*/ 98159 h 477568"/>
                <a:gd name="connsiteX12" fmla="*/ 275657 w 593527"/>
                <a:gd name="connsiteY12" fmla="*/ 89512 h 477568"/>
                <a:gd name="connsiteX13" fmla="*/ 276675 w 593527"/>
                <a:gd name="connsiteY13" fmla="*/ 81883 h 477568"/>
                <a:gd name="connsiteX14" fmla="*/ 299053 w 593527"/>
                <a:gd name="connsiteY14" fmla="*/ 75780 h 477568"/>
                <a:gd name="connsiteX15" fmla="*/ 314311 w 593527"/>
                <a:gd name="connsiteY15" fmla="*/ 56962 h 477568"/>
                <a:gd name="connsiteX16" fmla="*/ 332620 w 593527"/>
                <a:gd name="connsiteY16" fmla="*/ 57980 h 477568"/>
                <a:gd name="connsiteX17" fmla="*/ 342792 w 593527"/>
                <a:gd name="connsiteY17" fmla="*/ 51877 h 477568"/>
                <a:gd name="connsiteX18" fmla="*/ 362627 w 593527"/>
                <a:gd name="connsiteY18" fmla="*/ 54928 h 477568"/>
                <a:gd name="connsiteX19" fmla="*/ 396194 w 593527"/>
                <a:gd name="connsiteY19" fmla="*/ 71712 h 477568"/>
                <a:gd name="connsiteX20" fmla="*/ 418063 w 593527"/>
                <a:gd name="connsiteY20" fmla="*/ 75272 h 477568"/>
                <a:gd name="connsiteX21" fmla="*/ 455191 w 593527"/>
                <a:gd name="connsiteY21" fmla="*/ 103753 h 477568"/>
                <a:gd name="connsiteX22" fmla="*/ 475534 w 593527"/>
                <a:gd name="connsiteY22" fmla="*/ 105279 h 477568"/>
                <a:gd name="connsiteX23" fmla="*/ 484180 w 593527"/>
                <a:gd name="connsiteY23" fmla="*/ 132234 h 477568"/>
                <a:gd name="connsiteX24" fmla="*/ 481129 w 593527"/>
                <a:gd name="connsiteY24" fmla="*/ 172922 h 477568"/>
                <a:gd name="connsiteX25" fmla="*/ 478586 w 593527"/>
                <a:gd name="connsiteY25" fmla="*/ 196825 h 477568"/>
                <a:gd name="connsiteX26" fmla="*/ 491301 w 593527"/>
                <a:gd name="connsiteY26" fmla="*/ 201911 h 477568"/>
                <a:gd name="connsiteX27" fmla="*/ 483163 w 593527"/>
                <a:gd name="connsiteY27" fmla="*/ 219712 h 477568"/>
                <a:gd name="connsiteX28" fmla="*/ 496895 w 593527"/>
                <a:gd name="connsiteY28" fmla="*/ 245650 h 477568"/>
                <a:gd name="connsiteX29" fmla="*/ 502998 w 593527"/>
                <a:gd name="connsiteY29" fmla="*/ 266503 h 477568"/>
                <a:gd name="connsiteX30" fmla="*/ 524868 w 593527"/>
                <a:gd name="connsiteY30" fmla="*/ 272097 h 477568"/>
                <a:gd name="connsiteX31" fmla="*/ 530463 w 593527"/>
                <a:gd name="connsiteY31" fmla="*/ 292949 h 477568"/>
                <a:gd name="connsiteX32" fmla="*/ 510627 w 593527"/>
                <a:gd name="connsiteY32" fmla="*/ 322448 h 477568"/>
                <a:gd name="connsiteX33" fmla="*/ 526902 w 593527"/>
                <a:gd name="connsiteY33" fmla="*/ 339740 h 477568"/>
                <a:gd name="connsiteX34" fmla="*/ 541143 w 593527"/>
                <a:gd name="connsiteY34" fmla="*/ 359575 h 477568"/>
                <a:gd name="connsiteX35" fmla="*/ 570132 w 593527"/>
                <a:gd name="connsiteY35" fmla="*/ 373816 h 477568"/>
                <a:gd name="connsiteX36" fmla="*/ 575218 w 593527"/>
                <a:gd name="connsiteY36" fmla="*/ 402297 h 477568"/>
                <a:gd name="connsiteX37" fmla="*/ 588951 w 593527"/>
                <a:gd name="connsiteY37" fmla="*/ 407891 h 477568"/>
                <a:gd name="connsiteX38" fmla="*/ 593528 w 593527"/>
                <a:gd name="connsiteY38" fmla="*/ 422641 h 477568"/>
                <a:gd name="connsiteX39" fmla="*/ 555383 w 593527"/>
                <a:gd name="connsiteY39" fmla="*/ 439933 h 477568"/>
                <a:gd name="connsiteX40" fmla="*/ 549789 w 593527"/>
                <a:gd name="connsiteY40" fmla="*/ 477569 h 477568"/>
                <a:gd name="connsiteX41" fmla="*/ 495878 w 593527"/>
                <a:gd name="connsiteY41" fmla="*/ 467905 h 477568"/>
                <a:gd name="connsiteX42" fmla="*/ 464345 w 593527"/>
                <a:gd name="connsiteY42" fmla="*/ 460276 h 477568"/>
                <a:gd name="connsiteX43" fmla="*/ 432304 w 593527"/>
                <a:gd name="connsiteY43" fmla="*/ 456208 h 477568"/>
                <a:gd name="connsiteX44" fmla="*/ 415520 w 593527"/>
                <a:gd name="connsiteY44" fmla="*/ 416029 h 477568"/>
                <a:gd name="connsiteX45" fmla="*/ 401280 w 593527"/>
                <a:gd name="connsiteY45" fmla="*/ 410434 h 477568"/>
                <a:gd name="connsiteX46" fmla="*/ 380428 w 593527"/>
                <a:gd name="connsiteY46" fmla="*/ 416029 h 477568"/>
                <a:gd name="connsiteX47" fmla="*/ 354489 w 593527"/>
                <a:gd name="connsiteY47" fmla="*/ 431795 h 477568"/>
                <a:gd name="connsiteX48" fmla="*/ 318887 w 593527"/>
                <a:gd name="connsiteY48" fmla="*/ 421115 h 477568"/>
                <a:gd name="connsiteX49" fmla="*/ 287863 w 593527"/>
                <a:gd name="connsiteY49" fmla="*/ 395685 h 477568"/>
                <a:gd name="connsiteX50" fmla="*/ 259891 w 593527"/>
                <a:gd name="connsiteY50" fmla="*/ 386531 h 477568"/>
                <a:gd name="connsiteX51" fmla="*/ 237513 w 593527"/>
                <a:gd name="connsiteY51" fmla="*/ 355506 h 477568"/>
                <a:gd name="connsiteX52" fmla="*/ 211066 w 593527"/>
                <a:gd name="connsiteY52" fmla="*/ 312276 h 477568"/>
                <a:gd name="connsiteX53" fmla="*/ 196825 w 593527"/>
                <a:gd name="connsiteY53" fmla="*/ 317362 h 477568"/>
                <a:gd name="connsiteX54" fmla="*/ 178007 w 593527"/>
                <a:gd name="connsiteY54" fmla="*/ 306682 h 477568"/>
                <a:gd name="connsiteX55" fmla="*/ 169362 w 593527"/>
                <a:gd name="connsiteY55" fmla="*/ 319396 h 477568"/>
                <a:gd name="connsiteX56" fmla="*/ 151561 w 593527"/>
                <a:gd name="connsiteY56" fmla="*/ 302104 h 477568"/>
                <a:gd name="connsiteX57" fmla="*/ 149018 w 593527"/>
                <a:gd name="connsiteY57" fmla="*/ 284812 h 477568"/>
                <a:gd name="connsiteX58" fmla="*/ 140371 w 593527"/>
                <a:gd name="connsiteY58" fmla="*/ 284812 h 477568"/>
                <a:gd name="connsiteX59" fmla="*/ 141389 w 593527"/>
                <a:gd name="connsiteY59" fmla="*/ 260908 h 477568"/>
                <a:gd name="connsiteX60" fmla="*/ 123588 w 593527"/>
                <a:gd name="connsiteY60" fmla="*/ 236496 h 477568"/>
                <a:gd name="connsiteX61" fmla="*/ 87478 w 593527"/>
                <a:gd name="connsiteY61" fmla="*/ 218186 h 477568"/>
                <a:gd name="connsiteX62" fmla="*/ 64083 w 593527"/>
                <a:gd name="connsiteY62" fmla="*/ 187162 h 477568"/>
                <a:gd name="connsiteX63" fmla="*/ 66626 w 593527"/>
                <a:gd name="connsiteY63" fmla="*/ 161733 h 477568"/>
                <a:gd name="connsiteX64" fmla="*/ 78323 w 593527"/>
                <a:gd name="connsiteY64" fmla="*/ 150543 h 477568"/>
                <a:gd name="connsiteX65" fmla="*/ 73746 w 593527"/>
                <a:gd name="connsiteY65" fmla="*/ 131726 h 477568"/>
                <a:gd name="connsiteX66" fmla="*/ 54419 w 593527"/>
                <a:gd name="connsiteY66" fmla="*/ 121554 h 477568"/>
                <a:gd name="connsiteX67" fmla="*/ 30516 w 593527"/>
                <a:gd name="connsiteY67" fmla="*/ 82901 h 477568"/>
                <a:gd name="connsiteX68" fmla="*/ 11189 w 593527"/>
                <a:gd name="connsiteY68" fmla="*/ 56962 h 477568"/>
                <a:gd name="connsiteX69" fmla="*/ 14749 w 593527"/>
                <a:gd name="connsiteY69" fmla="*/ 46791 h 477568"/>
                <a:gd name="connsiteX70" fmla="*/ 0 w 593527"/>
                <a:gd name="connsiteY70" fmla="*/ 9663 h 477568"/>
                <a:gd name="connsiteX71" fmla="*/ 16784 w 593527"/>
                <a:gd name="connsiteY71" fmla="*/ 0 h 477568"/>
                <a:gd name="connsiteX72" fmla="*/ 22887 w 593527"/>
                <a:gd name="connsiteY72" fmla="*/ 12715 h 477568"/>
                <a:gd name="connsiteX73" fmla="*/ 39161 w 593527"/>
                <a:gd name="connsiteY73" fmla="*/ 27464 h 477568"/>
                <a:gd name="connsiteX74" fmla="*/ 58488 w 593527"/>
                <a:gd name="connsiteY74" fmla="*/ 32041 h 47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93527" h="477568">
                  <a:moveTo>
                    <a:pt x="58488" y="32041"/>
                  </a:moveTo>
                  <a:lnTo>
                    <a:pt x="67643" y="31024"/>
                  </a:lnTo>
                  <a:lnTo>
                    <a:pt x="94598" y="7120"/>
                  </a:lnTo>
                  <a:lnTo>
                    <a:pt x="104262" y="4577"/>
                  </a:lnTo>
                  <a:lnTo>
                    <a:pt x="113925" y="14241"/>
                  </a:lnTo>
                  <a:lnTo>
                    <a:pt x="107821" y="30007"/>
                  </a:lnTo>
                  <a:lnTo>
                    <a:pt x="127657" y="47299"/>
                  </a:lnTo>
                  <a:lnTo>
                    <a:pt x="134269" y="45265"/>
                  </a:lnTo>
                  <a:lnTo>
                    <a:pt x="146983" y="69677"/>
                  </a:lnTo>
                  <a:lnTo>
                    <a:pt x="173938" y="76289"/>
                  </a:lnTo>
                  <a:lnTo>
                    <a:pt x="195808" y="92564"/>
                  </a:lnTo>
                  <a:lnTo>
                    <a:pt x="234970" y="98159"/>
                  </a:lnTo>
                  <a:lnTo>
                    <a:pt x="275657" y="89512"/>
                  </a:lnTo>
                  <a:lnTo>
                    <a:pt x="276675" y="81883"/>
                  </a:lnTo>
                  <a:lnTo>
                    <a:pt x="299053" y="75780"/>
                  </a:lnTo>
                  <a:lnTo>
                    <a:pt x="314311" y="56962"/>
                  </a:lnTo>
                  <a:lnTo>
                    <a:pt x="332620" y="57980"/>
                  </a:lnTo>
                  <a:lnTo>
                    <a:pt x="342792" y="51877"/>
                  </a:lnTo>
                  <a:lnTo>
                    <a:pt x="362627" y="54928"/>
                  </a:lnTo>
                  <a:lnTo>
                    <a:pt x="396194" y="71712"/>
                  </a:lnTo>
                  <a:lnTo>
                    <a:pt x="418063" y="75272"/>
                  </a:lnTo>
                  <a:lnTo>
                    <a:pt x="455191" y="103753"/>
                  </a:lnTo>
                  <a:lnTo>
                    <a:pt x="475534" y="105279"/>
                  </a:lnTo>
                  <a:lnTo>
                    <a:pt x="484180" y="132234"/>
                  </a:lnTo>
                  <a:lnTo>
                    <a:pt x="481129" y="172922"/>
                  </a:lnTo>
                  <a:lnTo>
                    <a:pt x="478586" y="196825"/>
                  </a:lnTo>
                  <a:lnTo>
                    <a:pt x="491301" y="201911"/>
                  </a:lnTo>
                  <a:lnTo>
                    <a:pt x="483163" y="219712"/>
                  </a:lnTo>
                  <a:lnTo>
                    <a:pt x="496895" y="245650"/>
                  </a:lnTo>
                  <a:lnTo>
                    <a:pt x="502998" y="266503"/>
                  </a:lnTo>
                  <a:lnTo>
                    <a:pt x="524868" y="272097"/>
                  </a:lnTo>
                  <a:lnTo>
                    <a:pt x="530463" y="292949"/>
                  </a:lnTo>
                  <a:lnTo>
                    <a:pt x="510627" y="322448"/>
                  </a:lnTo>
                  <a:lnTo>
                    <a:pt x="526902" y="339740"/>
                  </a:lnTo>
                  <a:lnTo>
                    <a:pt x="541143" y="359575"/>
                  </a:lnTo>
                  <a:lnTo>
                    <a:pt x="570132" y="373816"/>
                  </a:lnTo>
                  <a:lnTo>
                    <a:pt x="575218" y="402297"/>
                  </a:lnTo>
                  <a:lnTo>
                    <a:pt x="588951" y="407891"/>
                  </a:lnTo>
                  <a:lnTo>
                    <a:pt x="593528" y="422641"/>
                  </a:lnTo>
                  <a:lnTo>
                    <a:pt x="555383" y="439933"/>
                  </a:lnTo>
                  <a:lnTo>
                    <a:pt x="549789" y="477569"/>
                  </a:lnTo>
                  <a:lnTo>
                    <a:pt x="495878" y="467905"/>
                  </a:lnTo>
                  <a:lnTo>
                    <a:pt x="464345" y="460276"/>
                  </a:lnTo>
                  <a:lnTo>
                    <a:pt x="432304" y="456208"/>
                  </a:lnTo>
                  <a:lnTo>
                    <a:pt x="415520" y="416029"/>
                  </a:lnTo>
                  <a:lnTo>
                    <a:pt x="401280" y="410434"/>
                  </a:lnTo>
                  <a:lnTo>
                    <a:pt x="380428" y="416029"/>
                  </a:lnTo>
                  <a:lnTo>
                    <a:pt x="354489" y="431795"/>
                  </a:lnTo>
                  <a:lnTo>
                    <a:pt x="318887" y="421115"/>
                  </a:lnTo>
                  <a:lnTo>
                    <a:pt x="287863" y="395685"/>
                  </a:lnTo>
                  <a:lnTo>
                    <a:pt x="259891" y="386531"/>
                  </a:lnTo>
                  <a:lnTo>
                    <a:pt x="237513" y="355506"/>
                  </a:lnTo>
                  <a:lnTo>
                    <a:pt x="211066" y="312276"/>
                  </a:lnTo>
                  <a:lnTo>
                    <a:pt x="196825" y="317362"/>
                  </a:lnTo>
                  <a:lnTo>
                    <a:pt x="178007" y="306682"/>
                  </a:lnTo>
                  <a:lnTo>
                    <a:pt x="169362" y="319396"/>
                  </a:lnTo>
                  <a:lnTo>
                    <a:pt x="151561" y="302104"/>
                  </a:lnTo>
                  <a:lnTo>
                    <a:pt x="149018" y="284812"/>
                  </a:lnTo>
                  <a:lnTo>
                    <a:pt x="140371" y="284812"/>
                  </a:lnTo>
                  <a:lnTo>
                    <a:pt x="141389" y="260908"/>
                  </a:lnTo>
                  <a:lnTo>
                    <a:pt x="123588" y="236496"/>
                  </a:lnTo>
                  <a:lnTo>
                    <a:pt x="87478" y="218186"/>
                  </a:lnTo>
                  <a:lnTo>
                    <a:pt x="64083" y="187162"/>
                  </a:lnTo>
                  <a:lnTo>
                    <a:pt x="66626" y="161733"/>
                  </a:lnTo>
                  <a:lnTo>
                    <a:pt x="78323" y="150543"/>
                  </a:lnTo>
                  <a:lnTo>
                    <a:pt x="73746" y="131726"/>
                  </a:lnTo>
                  <a:lnTo>
                    <a:pt x="54419" y="121554"/>
                  </a:lnTo>
                  <a:lnTo>
                    <a:pt x="30516" y="82901"/>
                  </a:lnTo>
                  <a:lnTo>
                    <a:pt x="11189" y="56962"/>
                  </a:lnTo>
                  <a:lnTo>
                    <a:pt x="14749" y="46791"/>
                  </a:lnTo>
                  <a:lnTo>
                    <a:pt x="0" y="9663"/>
                  </a:lnTo>
                  <a:lnTo>
                    <a:pt x="16784" y="0"/>
                  </a:lnTo>
                  <a:lnTo>
                    <a:pt x="22887" y="12715"/>
                  </a:lnTo>
                  <a:lnTo>
                    <a:pt x="39161" y="27464"/>
                  </a:lnTo>
                  <a:lnTo>
                    <a:pt x="58488" y="320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22">
              <a:extLst>
                <a:ext uri="{FF2B5EF4-FFF2-40B4-BE49-F238E27FC236}">
                  <a16:creationId xmlns:a16="http://schemas.microsoft.com/office/drawing/2014/main" id="{B25E68A4-C379-D8BA-1DD1-2C992B4C43AE}"/>
                </a:ext>
              </a:extLst>
            </p:cNvPr>
            <p:cNvSpPr/>
            <p:nvPr/>
          </p:nvSpPr>
          <p:spPr>
            <a:xfrm>
              <a:off x="7087755" y="2581175"/>
              <a:ext cx="283795" cy="270571"/>
            </a:xfrm>
            <a:custGeom>
              <a:avLst/>
              <a:gdLst>
                <a:gd name="connsiteX0" fmla="*/ 144949 w 283795"/>
                <a:gd name="connsiteY0" fmla="*/ 7120 h 270571"/>
                <a:gd name="connsiteX1" fmla="*/ 168853 w 283795"/>
                <a:gd name="connsiteY1" fmla="*/ 45773 h 270571"/>
                <a:gd name="connsiteX2" fmla="*/ 188179 w 283795"/>
                <a:gd name="connsiteY2" fmla="*/ 55945 h 270571"/>
                <a:gd name="connsiteX3" fmla="*/ 192757 w 283795"/>
                <a:gd name="connsiteY3" fmla="*/ 74763 h 270571"/>
                <a:gd name="connsiteX4" fmla="*/ 181059 w 283795"/>
                <a:gd name="connsiteY4" fmla="*/ 85952 h 270571"/>
                <a:gd name="connsiteX5" fmla="*/ 178516 w 283795"/>
                <a:gd name="connsiteY5" fmla="*/ 111382 h 270571"/>
                <a:gd name="connsiteX6" fmla="*/ 201911 w 283795"/>
                <a:gd name="connsiteY6" fmla="*/ 142406 h 270571"/>
                <a:gd name="connsiteX7" fmla="*/ 238022 w 283795"/>
                <a:gd name="connsiteY7" fmla="*/ 160715 h 270571"/>
                <a:gd name="connsiteX8" fmla="*/ 255822 w 283795"/>
                <a:gd name="connsiteY8" fmla="*/ 185128 h 270571"/>
                <a:gd name="connsiteX9" fmla="*/ 254805 w 283795"/>
                <a:gd name="connsiteY9" fmla="*/ 209032 h 270571"/>
                <a:gd name="connsiteX10" fmla="*/ 263451 w 283795"/>
                <a:gd name="connsiteY10" fmla="*/ 209032 h 270571"/>
                <a:gd name="connsiteX11" fmla="*/ 265994 w 283795"/>
                <a:gd name="connsiteY11" fmla="*/ 226324 h 270571"/>
                <a:gd name="connsiteX12" fmla="*/ 283795 w 283795"/>
                <a:gd name="connsiteY12" fmla="*/ 243616 h 270571"/>
                <a:gd name="connsiteX13" fmla="*/ 267011 w 283795"/>
                <a:gd name="connsiteY13" fmla="*/ 242090 h 270571"/>
                <a:gd name="connsiteX14" fmla="*/ 248194 w 283795"/>
                <a:gd name="connsiteY14" fmla="*/ 239039 h 270571"/>
                <a:gd name="connsiteX15" fmla="*/ 231410 w 283795"/>
                <a:gd name="connsiteY15" fmla="*/ 270571 h 270571"/>
                <a:gd name="connsiteX16" fmla="*/ 179534 w 283795"/>
                <a:gd name="connsiteY16" fmla="*/ 268028 h 270571"/>
                <a:gd name="connsiteX17" fmla="*/ 94090 w 283795"/>
                <a:gd name="connsiteY17" fmla="*/ 202420 h 270571"/>
                <a:gd name="connsiteX18" fmla="*/ 50351 w 283795"/>
                <a:gd name="connsiteY18" fmla="*/ 179533 h 270571"/>
                <a:gd name="connsiteX19" fmla="*/ 15766 w 283795"/>
                <a:gd name="connsiteY19" fmla="*/ 170379 h 270571"/>
                <a:gd name="connsiteX20" fmla="*/ 0 w 283795"/>
                <a:gd name="connsiteY20" fmla="*/ 130708 h 270571"/>
                <a:gd name="connsiteX21" fmla="*/ 55945 w 283795"/>
                <a:gd name="connsiteY21" fmla="*/ 96633 h 270571"/>
                <a:gd name="connsiteX22" fmla="*/ 61031 w 283795"/>
                <a:gd name="connsiteY22" fmla="*/ 57471 h 270571"/>
                <a:gd name="connsiteX23" fmla="*/ 54928 w 283795"/>
                <a:gd name="connsiteY23" fmla="*/ 33567 h 270571"/>
                <a:gd name="connsiteX24" fmla="*/ 68660 w 283795"/>
                <a:gd name="connsiteY24" fmla="*/ 25430 h 270571"/>
                <a:gd name="connsiteX25" fmla="*/ 79340 w 283795"/>
                <a:gd name="connsiteY25" fmla="*/ 5086 h 270571"/>
                <a:gd name="connsiteX26" fmla="*/ 90021 w 283795"/>
                <a:gd name="connsiteY26" fmla="*/ 0 h 270571"/>
                <a:gd name="connsiteX27" fmla="*/ 122062 w 283795"/>
                <a:gd name="connsiteY27" fmla="*/ 4577 h 270571"/>
                <a:gd name="connsiteX28" fmla="*/ 132743 w 283795"/>
                <a:gd name="connsiteY28" fmla="*/ 12715 h 270571"/>
                <a:gd name="connsiteX29" fmla="*/ 144949 w 283795"/>
                <a:gd name="connsiteY29" fmla="*/ 712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83795" h="270571">
                  <a:moveTo>
                    <a:pt x="144949" y="7120"/>
                  </a:moveTo>
                  <a:lnTo>
                    <a:pt x="168853" y="45773"/>
                  </a:lnTo>
                  <a:lnTo>
                    <a:pt x="188179" y="55945"/>
                  </a:lnTo>
                  <a:lnTo>
                    <a:pt x="192757" y="74763"/>
                  </a:lnTo>
                  <a:lnTo>
                    <a:pt x="181059" y="85952"/>
                  </a:lnTo>
                  <a:lnTo>
                    <a:pt x="178516" y="111382"/>
                  </a:lnTo>
                  <a:lnTo>
                    <a:pt x="201911" y="142406"/>
                  </a:lnTo>
                  <a:lnTo>
                    <a:pt x="238022" y="160715"/>
                  </a:lnTo>
                  <a:lnTo>
                    <a:pt x="255822" y="185128"/>
                  </a:lnTo>
                  <a:lnTo>
                    <a:pt x="254805" y="209032"/>
                  </a:lnTo>
                  <a:lnTo>
                    <a:pt x="263451" y="209032"/>
                  </a:lnTo>
                  <a:lnTo>
                    <a:pt x="265994" y="226324"/>
                  </a:lnTo>
                  <a:lnTo>
                    <a:pt x="283795" y="243616"/>
                  </a:lnTo>
                  <a:lnTo>
                    <a:pt x="267011" y="242090"/>
                  </a:lnTo>
                  <a:lnTo>
                    <a:pt x="248194" y="239039"/>
                  </a:lnTo>
                  <a:lnTo>
                    <a:pt x="231410" y="270571"/>
                  </a:lnTo>
                  <a:lnTo>
                    <a:pt x="179534" y="268028"/>
                  </a:lnTo>
                  <a:lnTo>
                    <a:pt x="94090" y="202420"/>
                  </a:lnTo>
                  <a:lnTo>
                    <a:pt x="50351" y="179533"/>
                  </a:lnTo>
                  <a:lnTo>
                    <a:pt x="15766" y="170379"/>
                  </a:lnTo>
                  <a:lnTo>
                    <a:pt x="0" y="130708"/>
                  </a:lnTo>
                  <a:lnTo>
                    <a:pt x="55945" y="96633"/>
                  </a:lnTo>
                  <a:lnTo>
                    <a:pt x="61031" y="57471"/>
                  </a:lnTo>
                  <a:lnTo>
                    <a:pt x="54928" y="33567"/>
                  </a:lnTo>
                  <a:lnTo>
                    <a:pt x="68660" y="25430"/>
                  </a:lnTo>
                  <a:lnTo>
                    <a:pt x="79340" y="5086"/>
                  </a:lnTo>
                  <a:lnTo>
                    <a:pt x="90021" y="0"/>
                  </a:lnTo>
                  <a:lnTo>
                    <a:pt x="122062" y="4577"/>
                  </a:lnTo>
                  <a:lnTo>
                    <a:pt x="132743" y="12715"/>
                  </a:lnTo>
                  <a:lnTo>
                    <a:pt x="144949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23">
              <a:extLst>
                <a:ext uri="{FF2B5EF4-FFF2-40B4-BE49-F238E27FC236}">
                  <a16:creationId xmlns:a16="http://schemas.microsoft.com/office/drawing/2014/main" id="{C2664993-872F-D867-8EBE-0712872800F8}"/>
                </a:ext>
              </a:extLst>
            </p:cNvPr>
            <p:cNvSpPr/>
            <p:nvPr/>
          </p:nvSpPr>
          <p:spPr>
            <a:xfrm>
              <a:off x="5496877" y="1677406"/>
              <a:ext cx="231918" cy="86969"/>
            </a:xfrm>
            <a:custGeom>
              <a:avLst/>
              <a:gdLst>
                <a:gd name="connsiteX0" fmla="*/ 216660 w 231918"/>
                <a:gd name="connsiteY0" fmla="*/ 2034 h 86969"/>
                <a:gd name="connsiteX1" fmla="*/ 209540 w 231918"/>
                <a:gd name="connsiteY1" fmla="*/ 20344 h 86969"/>
                <a:gd name="connsiteX2" fmla="*/ 231918 w 231918"/>
                <a:gd name="connsiteY2" fmla="*/ 39670 h 86969"/>
                <a:gd name="connsiteX3" fmla="*/ 200894 w 231918"/>
                <a:gd name="connsiteY3" fmla="*/ 61540 h 86969"/>
                <a:gd name="connsiteX4" fmla="*/ 134268 w 231918"/>
                <a:gd name="connsiteY4" fmla="*/ 81375 h 86969"/>
                <a:gd name="connsiteX5" fmla="*/ 114433 w 231918"/>
                <a:gd name="connsiteY5" fmla="*/ 86969 h 86969"/>
                <a:gd name="connsiteX6" fmla="*/ 85952 w 231918"/>
                <a:gd name="connsiteY6" fmla="*/ 82392 h 86969"/>
                <a:gd name="connsiteX7" fmla="*/ 25430 w 231918"/>
                <a:gd name="connsiteY7" fmla="*/ 73237 h 86969"/>
                <a:gd name="connsiteX8" fmla="*/ 49842 w 231918"/>
                <a:gd name="connsiteY8" fmla="*/ 60523 h 86969"/>
                <a:gd name="connsiteX9" fmla="*/ 4069 w 231918"/>
                <a:gd name="connsiteY9" fmla="*/ 46791 h 86969"/>
                <a:gd name="connsiteX10" fmla="*/ 44248 w 231918"/>
                <a:gd name="connsiteY10" fmla="*/ 41196 h 86969"/>
                <a:gd name="connsiteX11" fmla="*/ 44756 w 231918"/>
                <a:gd name="connsiteY11" fmla="*/ 32550 h 86969"/>
                <a:gd name="connsiteX12" fmla="*/ 0 w 231918"/>
                <a:gd name="connsiteY12" fmla="*/ 25938 h 86969"/>
                <a:gd name="connsiteX13" fmla="*/ 18309 w 231918"/>
                <a:gd name="connsiteY13" fmla="*/ 7120 h 86969"/>
                <a:gd name="connsiteX14" fmla="*/ 51877 w 231918"/>
                <a:gd name="connsiteY14" fmla="*/ 3052 h 86969"/>
                <a:gd name="connsiteX15" fmla="*/ 82392 w 231918"/>
                <a:gd name="connsiteY15" fmla="*/ 22378 h 86969"/>
                <a:gd name="connsiteX16" fmla="*/ 117994 w 231918"/>
                <a:gd name="connsiteY16" fmla="*/ 7120 h 86969"/>
                <a:gd name="connsiteX17" fmla="*/ 143932 w 231918"/>
                <a:gd name="connsiteY17" fmla="*/ 14749 h 86969"/>
                <a:gd name="connsiteX18" fmla="*/ 181059 w 231918"/>
                <a:gd name="connsiteY18" fmla="*/ 0 h 86969"/>
                <a:gd name="connsiteX19" fmla="*/ 216660 w 231918"/>
                <a:gd name="connsiteY19" fmla="*/ 2034 h 8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1918" h="86969">
                  <a:moveTo>
                    <a:pt x="216660" y="2034"/>
                  </a:moveTo>
                  <a:lnTo>
                    <a:pt x="209540" y="20344"/>
                  </a:lnTo>
                  <a:lnTo>
                    <a:pt x="231918" y="39670"/>
                  </a:lnTo>
                  <a:lnTo>
                    <a:pt x="200894" y="61540"/>
                  </a:lnTo>
                  <a:lnTo>
                    <a:pt x="134268" y="81375"/>
                  </a:lnTo>
                  <a:lnTo>
                    <a:pt x="114433" y="86969"/>
                  </a:lnTo>
                  <a:lnTo>
                    <a:pt x="85952" y="82392"/>
                  </a:lnTo>
                  <a:lnTo>
                    <a:pt x="25430" y="73237"/>
                  </a:lnTo>
                  <a:lnTo>
                    <a:pt x="49842" y="60523"/>
                  </a:lnTo>
                  <a:lnTo>
                    <a:pt x="4069" y="46791"/>
                  </a:lnTo>
                  <a:lnTo>
                    <a:pt x="44248" y="41196"/>
                  </a:lnTo>
                  <a:lnTo>
                    <a:pt x="44756" y="32550"/>
                  </a:lnTo>
                  <a:lnTo>
                    <a:pt x="0" y="25938"/>
                  </a:lnTo>
                  <a:lnTo>
                    <a:pt x="18309" y="7120"/>
                  </a:lnTo>
                  <a:lnTo>
                    <a:pt x="51877" y="3052"/>
                  </a:lnTo>
                  <a:lnTo>
                    <a:pt x="82392" y="22378"/>
                  </a:lnTo>
                  <a:lnTo>
                    <a:pt x="117994" y="7120"/>
                  </a:lnTo>
                  <a:lnTo>
                    <a:pt x="143932" y="14749"/>
                  </a:lnTo>
                  <a:lnTo>
                    <a:pt x="181059" y="0"/>
                  </a:lnTo>
                  <a:lnTo>
                    <a:pt x="216660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4">
              <a:extLst>
                <a:ext uri="{FF2B5EF4-FFF2-40B4-BE49-F238E27FC236}">
                  <a16:creationId xmlns:a16="http://schemas.microsoft.com/office/drawing/2014/main" id="{A7153426-3534-F150-76CB-345D8D8ABA27}"/>
                </a:ext>
              </a:extLst>
            </p:cNvPr>
            <p:cNvSpPr/>
            <p:nvPr/>
          </p:nvSpPr>
          <p:spPr>
            <a:xfrm>
              <a:off x="6971288" y="2715444"/>
              <a:ext cx="37635" cy="123079"/>
            </a:xfrm>
            <a:custGeom>
              <a:avLst/>
              <a:gdLst>
                <a:gd name="connsiteX0" fmla="*/ 35601 w 37635"/>
                <a:gd name="connsiteY0" fmla="*/ 0 h 123079"/>
                <a:gd name="connsiteX1" fmla="*/ 37636 w 37635"/>
                <a:gd name="connsiteY1" fmla="*/ 13223 h 123079"/>
                <a:gd name="connsiteX2" fmla="*/ 34585 w 37635"/>
                <a:gd name="connsiteY2" fmla="*/ 18309 h 123079"/>
                <a:gd name="connsiteX3" fmla="*/ 35093 w 37635"/>
                <a:gd name="connsiteY3" fmla="*/ 18309 h 123079"/>
                <a:gd name="connsiteX4" fmla="*/ 31533 w 37635"/>
                <a:gd name="connsiteY4" fmla="*/ 28481 h 123079"/>
                <a:gd name="connsiteX5" fmla="*/ 20852 w 37635"/>
                <a:gd name="connsiteY5" fmla="*/ 24412 h 123079"/>
                <a:gd name="connsiteX6" fmla="*/ 17292 w 37635"/>
                <a:gd name="connsiteY6" fmla="*/ 45773 h 123079"/>
                <a:gd name="connsiteX7" fmla="*/ 24921 w 37635"/>
                <a:gd name="connsiteY7" fmla="*/ 49333 h 123079"/>
                <a:gd name="connsiteX8" fmla="*/ 18309 w 37635"/>
                <a:gd name="connsiteY8" fmla="*/ 53911 h 123079"/>
                <a:gd name="connsiteX9" fmla="*/ 17801 w 37635"/>
                <a:gd name="connsiteY9" fmla="*/ 62557 h 123079"/>
                <a:gd name="connsiteX10" fmla="*/ 30516 w 37635"/>
                <a:gd name="connsiteY10" fmla="*/ 58488 h 123079"/>
                <a:gd name="connsiteX11" fmla="*/ 32550 w 37635"/>
                <a:gd name="connsiteY11" fmla="*/ 71203 h 123079"/>
                <a:gd name="connsiteX12" fmla="*/ 23395 w 37635"/>
                <a:gd name="connsiteY12" fmla="*/ 123079 h 123079"/>
                <a:gd name="connsiteX13" fmla="*/ 19835 w 37635"/>
                <a:gd name="connsiteY13" fmla="*/ 114942 h 123079"/>
                <a:gd name="connsiteX14" fmla="*/ 0 w 37635"/>
                <a:gd name="connsiteY14" fmla="*/ 67134 h 123079"/>
                <a:gd name="connsiteX15" fmla="*/ 7120 w 37635"/>
                <a:gd name="connsiteY15" fmla="*/ 56454 h 123079"/>
                <a:gd name="connsiteX16" fmla="*/ 5086 w 37635"/>
                <a:gd name="connsiteY16" fmla="*/ 54419 h 123079"/>
                <a:gd name="connsiteX17" fmla="*/ 10680 w 37635"/>
                <a:gd name="connsiteY17" fmla="*/ 39162 h 123079"/>
                <a:gd name="connsiteX18" fmla="*/ 13732 w 37635"/>
                <a:gd name="connsiteY18" fmla="*/ 14749 h 123079"/>
                <a:gd name="connsiteX19" fmla="*/ 16784 w 37635"/>
                <a:gd name="connsiteY19" fmla="*/ 6103 h 123079"/>
                <a:gd name="connsiteX20" fmla="*/ 17292 w 37635"/>
                <a:gd name="connsiteY20" fmla="*/ 6103 h 123079"/>
                <a:gd name="connsiteX21" fmla="*/ 26447 w 37635"/>
                <a:gd name="connsiteY21" fmla="*/ 6103 h 123079"/>
                <a:gd name="connsiteX22" fmla="*/ 28481 w 37635"/>
                <a:gd name="connsiteY22" fmla="*/ 508 h 123079"/>
                <a:gd name="connsiteX23" fmla="*/ 35601 w 37635"/>
                <a:gd name="connsiteY23" fmla="*/ 0 h 12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35" h="123079">
                  <a:moveTo>
                    <a:pt x="35601" y="0"/>
                  </a:moveTo>
                  <a:lnTo>
                    <a:pt x="37636" y="13223"/>
                  </a:lnTo>
                  <a:lnTo>
                    <a:pt x="34585" y="18309"/>
                  </a:lnTo>
                  <a:lnTo>
                    <a:pt x="35093" y="18309"/>
                  </a:lnTo>
                  <a:lnTo>
                    <a:pt x="31533" y="28481"/>
                  </a:lnTo>
                  <a:lnTo>
                    <a:pt x="20852" y="24412"/>
                  </a:lnTo>
                  <a:lnTo>
                    <a:pt x="17292" y="45773"/>
                  </a:lnTo>
                  <a:lnTo>
                    <a:pt x="24921" y="49333"/>
                  </a:lnTo>
                  <a:lnTo>
                    <a:pt x="18309" y="53911"/>
                  </a:lnTo>
                  <a:lnTo>
                    <a:pt x="17801" y="62557"/>
                  </a:lnTo>
                  <a:lnTo>
                    <a:pt x="30516" y="58488"/>
                  </a:lnTo>
                  <a:lnTo>
                    <a:pt x="32550" y="71203"/>
                  </a:lnTo>
                  <a:lnTo>
                    <a:pt x="23395" y="123079"/>
                  </a:lnTo>
                  <a:lnTo>
                    <a:pt x="19835" y="114942"/>
                  </a:lnTo>
                  <a:lnTo>
                    <a:pt x="0" y="67134"/>
                  </a:lnTo>
                  <a:lnTo>
                    <a:pt x="7120" y="56454"/>
                  </a:lnTo>
                  <a:lnTo>
                    <a:pt x="5086" y="54419"/>
                  </a:lnTo>
                  <a:lnTo>
                    <a:pt x="10680" y="39162"/>
                  </a:lnTo>
                  <a:lnTo>
                    <a:pt x="13732" y="14749"/>
                  </a:lnTo>
                  <a:lnTo>
                    <a:pt x="16784" y="6103"/>
                  </a:lnTo>
                  <a:lnTo>
                    <a:pt x="17292" y="6103"/>
                  </a:lnTo>
                  <a:lnTo>
                    <a:pt x="26447" y="6103"/>
                  </a:lnTo>
                  <a:lnTo>
                    <a:pt x="28481" y="508"/>
                  </a:lnTo>
                  <a:lnTo>
                    <a:pt x="3560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5">
              <a:extLst>
                <a:ext uri="{FF2B5EF4-FFF2-40B4-BE49-F238E27FC236}">
                  <a16:creationId xmlns:a16="http://schemas.microsoft.com/office/drawing/2014/main" id="{EF3C50A9-76F9-51C9-46F1-918C8BD79E65}"/>
                </a:ext>
              </a:extLst>
            </p:cNvPr>
            <p:cNvSpPr/>
            <p:nvPr/>
          </p:nvSpPr>
          <p:spPr>
            <a:xfrm>
              <a:off x="6360976" y="2553711"/>
              <a:ext cx="81883" cy="52385"/>
            </a:xfrm>
            <a:custGeom>
              <a:avLst/>
              <a:gdLst>
                <a:gd name="connsiteX0" fmla="*/ 81883 w 81883"/>
                <a:gd name="connsiteY0" fmla="*/ 0 h 52385"/>
                <a:gd name="connsiteX1" fmla="*/ 73237 w 81883"/>
                <a:gd name="connsiteY1" fmla="*/ 25938 h 52385"/>
                <a:gd name="connsiteX2" fmla="*/ 77815 w 81883"/>
                <a:gd name="connsiteY2" fmla="*/ 35601 h 52385"/>
                <a:gd name="connsiteX3" fmla="*/ 73237 w 81883"/>
                <a:gd name="connsiteY3" fmla="*/ 52385 h 52385"/>
                <a:gd name="connsiteX4" fmla="*/ 51877 w 81883"/>
                <a:gd name="connsiteY4" fmla="*/ 40179 h 52385"/>
                <a:gd name="connsiteX5" fmla="*/ 38144 w 81883"/>
                <a:gd name="connsiteY5" fmla="*/ 36619 h 52385"/>
                <a:gd name="connsiteX6" fmla="*/ 0 w 81883"/>
                <a:gd name="connsiteY6" fmla="*/ 20344 h 52385"/>
                <a:gd name="connsiteX7" fmla="*/ 2543 w 81883"/>
                <a:gd name="connsiteY7" fmla="*/ 3560 h 52385"/>
                <a:gd name="connsiteX8" fmla="*/ 34076 w 81883"/>
                <a:gd name="connsiteY8" fmla="*/ 6612 h 52385"/>
                <a:gd name="connsiteX9" fmla="*/ 61540 w 81883"/>
                <a:gd name="connsiteY9" fmla="*/ 3052 h 52385"/>
                <a:gd name="connsiteX10" fmla="*/ 81883 w 81883"/>
                <a:gd name="connsiteY10" fmla="*/ 0 h 5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883" h="52385">
                  <a:moveTo>
                    <a:pt x="81883" y="0"/>
                  </a:moveTo>
                  <a:lnTo>
                    <a:pt x="73237" y="25938"/>
                  </a:lnTo>
                  <a:lnTo>
                    <a:pt x="77815" y="35601"/>
                  </a:lnTo>
                  <a:lnTo>
                    <a:pt x="73237" y="52385"/>
                  </a:lnTo>
                  <a:lnTo>
                    <a:pt x="51877" y="40179"/>
                  </a:lnTo>
                  <a:lnTo>
                    <a:pt x="38144" y="36619"/>
                  </a:lnTo>
                  <a:lnTo>
                    <a:pt x="0" y="20344"/>
                  </a:lnTo>
                  <a:lnTo>
                    <a:pt x="2543" y="3560"/>
                  </a:lnTo>
                  <a:lnTo>
                    <a:pt x="34076" y="6612"/>
                  </a:lnTo>
                  <a:lnTo>
                    <a:pt x="61540" y="3052"/>
                  </a:lnTo>
                  <a:lnTo>
                    <a:pt x="8188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: Shape 126">
              <a:extLst>
                <a:ext uri="{FF2B5EF4-FFF2-40B4-BE49-F238E27FC236}">
                  <a16:creationId xmlns:a16="http://schemas.microsoft.com/office/drawing/2014/main" id="{8F40DB58-6F6C-CF8B-4CF1-3BB2082BD2CA}"/>
                </a:ext>
              </a:extLst>
            </p:cNvPr>
            <p:cNvSpPr/>
            <p:nvPr/>
          </p:nvSpPr>
          <p:spPr>
            <a:xfrm>
              <a:off x="6242474" y="2457079"/>
              <a:ext cx="44247" cy="74763"/>
            </a:xfrm>
            <a:custGeom>
              <a:avLst/>
              <a:gdLst>
                <a:gd name="connsiteX0" fmla="*/ 27464 w 44247"/>
                <a:gd name="connsiteY0" fmla="*/ 0 h 74763"/>
                <a:gd name="connsiteX1" fmla="*/ 44247 w 44247"/>
                <a:gd name="connsiteY1" fmla="*/ 22887 h 74763"/>
                <a:gd name="connsiteX2" fmla="*/ 42213 w 44247"/>
                <a:gd name="connsiteY2" fmla="*/ 66117 h 74763"/>
                <a:gd name="connsiteX3" fmla="*/ 30006 w 44247"/>
                <a:gd name="connsiteY3" fmla="*/ 64083 h 74763"/>
                <a:gd name="connsiteX4" fmla="*/ 19326 w 44247"/>
                <a:gd name="connsiteY4" fmla="*/ 74763 h 74763"/>
                <a:gd name="connsiteX5" fmla="*/ 9154 w 44247"/>
                <a:gd name="connsiteY5" fmla="*/ 66117 h 74763"/>
                <a:gd name="connsiteX6" fmla="*/ 6611 w 44247"/>
                <a:gd name="connsiteY6" fmla="*/ 26955 h 74763"/>
                <a:gd name="connsiteX7" fmla="*/ 0 w 44247"/>
                <a:gd name="connsiteY7" fmla="*/ 8646 h 74763"/>
                <a:gd name="connsiteX8" fmla="*/ 14749 w 44247"/>
                <a:gd name="connsiteY8" fmla="*/ 10172 h 74763"/>
                <a:gd name="connsiteX9" fmla="*/ 27464 w 44247"/>
                <a:gd name="connsiteY9" fmla="*/ 0 h 7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247" h="74763">
                  <a:moveTo>
                    <a:pt x="27464" y="0"/>
                  </a:moveTo>
                  <a:lnTo>
                    <a:pt x="44247" y="22887"/>
                  </a:lnTo>
                  <a:lnTo>
                    <a:pt x="42213" y="66117"/>
                  </a:lnTo>
                  <a:lnTo>
                    <a:pt x="30006" y="64083"/>
                  </a:lnTo>
                  <a:lnTo>
                    <a:pt x="19326" y="74763"/>
                  </a:lnTo>
                  <a:lnTo>
                    <a:pt x="9154" y="66117"/>
                  </a:lnTo>
                  <a:lnTo>
                    <a:pt x="6611" y="26955"/>
                  </a:lnTo>
                  <a:lnTo>
                    <a:pt x="0" y="8646"/>
                  </a:lnTo>
                  <a:lnTo>
                    <a:pt x="14749" y="10172"/>
                  </a:lnTo>
                  <a:lnTo>
                    <a:pt x="2746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4" name="Freeform: Shape 127">
              <a:extLst>
                <a:ext uri="{FF2B5EF4-FFF2-40B4-BE49-F238E27FC236}">
                  <a16:creationId xmlns:a16="http://schemas.microsoft.com/office/drawing/2014/main" id="{1005AE26-5ECE-768C-8032-FFD5D47D1FA7}"/>
                </a:ext>
              </a:extLst>
            </p:cNvPr>
            <p:cNvSpPr/>
            <p:nvPr/>
          </p:nvSpPr>
          <p:spPr>
            <a:xfrm>
              <a:off x="6200769" y="2267374"/>
              <a:ext cx="316345" cy="297018"/>
            </a:xfrm>
            <a:custGeom>
              <a:avLst/>
              <a:gdLst>
                <a:gd name="connsiteX0" fmla="*/ 179534 w 316345"/>
                <a:gd name="connsiteY0" fmla="*/ 19326 h 297018"/>
                <a:gd name="connsiteX1" fmla="*/ 177499 w 316345"/>
                <a:gd name="connsiteY1" fmla="*/ 35093 h 297018"/>
                <a:gd name="connsiteX2" fmla="*/ 184619 w 316345"/>
                <a:gd name="connsiteY2" fmla="*/ 48825 h 297018"/>
                <a:gd name="connsiteX3" fmla="*/ 163767 w 316345"/>
                <a:gd name="connsiteY3" fmla="*/ 43739 h 297018"/>
                <a:gd name="connsiteX4" fmla="*/ 143932 w 316345"/>
                <a:gd name="connsiteY4" fmla="*/ 55437 h 297018"/>
                <a:gd name="connsiteX5" fmla="*/ 145967 w 316345"/>
                <a:gd name="connsiteY5" fmla="*/ 71203 h 297018"/>
                <a:gd name="connsiteX6" fmla="*/ 143424 w 316345"/>
                <a:gd name="connsiteY6" fmla="*/ 80358 h 297018"/>
                <a:gd name="connsiteX7" fmla="*/ 153086 w 316345"/>
                <a:gd name="connsiteY7" fmla="*/ 96633 h 297018"/>
                <a:gd name="connsiteX8" fmla="*/ 178516 w 316345"/>
                <a:gd name="connsiteY8" fmla="*/ 112908 h 297018"/>
                <a:gd name="connsiteX9" fmla="*/ 193265 w 316345"/>
                <a:gd name="connsiteY9" fmla="*/ 139863 h 297018"/>
                <a:gd name="connsiteX10" fmla="*/ 224289 w 316345"/>
                <a:gd name="connsiteY10" fmla="*/ 165801 h 297018"/>
                <a:gd name="connsiteX11" fmla="*/ 244633 w 316345"/>
                <a:gd name="connsiteY11" fmla="*/ 165293 h 297018"/>
                <a:gd name="connsiteX12" fmla="*/ 251753 w 316345"/>
                <a:gd name="connsiteY12" fmla="*/ 172413 h 297018"/>
                <a:gd name="connsiteX13" fmla="*/ 244633 w 316345"/>
                <a:gd name="connsiteY13" fmla="*/ 179025 h 297018"/>
                <a:gd name="connsiteX14" fmla="*/ 269046 w 316345"/>
                <a:gd name="connsiteY14" fmla="*/ 190722 h 297018"/>
                <a:gd name="connsiteX15" fmla="*/ 289389 w 316345"/>
                <a:gd name="connsiteY15" fmla="*/ 200386 h 297018"/>
                <a:gd name="connsiteX16" fmla="*/ 313293 w 316345"/>
                <a:gd name="connsiteY16" fmla="*/ 217678 h 297018"/>
                <a:gd name="connsiteX17" fmla="*/ 316345 w 316345"/>
                <a:gd name="connsiteY17" fmla="*/ 223272 h 297018"/>
                <a:gd name="connsiteX18" fmla="*/ 312276 w 316345"/>
                <a:gd name="connsiteY18" fmla="*/ 234970 h 297018"/>
                <a:gd name="connsiteX19" fmla="*/ 296510 w 316345"/>
                <a:gd name="connsiteY19" fmla="*/ 219712 h 297018"/>
                <a:gd name="connsiteX20" fmla="*/ 273115 w 316345"/>
                <a:gd name="connsiteY20" fmla="*/ 214626 h 297018"/>
                <a:gd name="connsiteX21" fmla="*/ 263451 w 316345"/>
                <a:gd name="connsiteY21" fmla="*/ 235478 h 297018"/>
                <a:gd name="connsiteX22" fmla="*/ 283287 w 316345"/>
                <a:gd name="connsiteY22" fmla="*/ 247685 h 297018"/>
                <a:gd name="connsiteX23" fmla="*/ 281252 w 316345"/>
                <a:gd name="connsiteY23" fmla="*/ 264468 h 297018"/>
                <a:gd name="connsiteX24" fmla="*/ 270572 w 316345"/>
                <a:gd name="connsiteY24" fmla="*/ 266503 h 297018"/>
                <a:gd name="connsiteX25" fmla="*/ 257857 w 316345"/>
                <a:gd name="connsiteY25" fmla="*/ 294475 h 297018"/>
                <a:gd name="connsiteX26" fmla="*/ 246668 w 316345"/>
                <a:gd name="connsiteY26" fmla="*/ 297018 h 297018"/>
                <a:gd name="connsiteX27" fmla="*/ 246159 w 316345"/>
                <a:gd name="connsiteY27" fmla="*/ 286846 h 297018"/>
                <a:gd name="connsiteX28" fmla="*/ 250737 w 316345"/>
                <a:gd name="connsiteY28" fmla="*/ 269554 h 297018"/>
                <a:gd name="connsiteX29" fmla="*/ 256331 w 316345"/>
                <a:gd name="connsiteY29" fmla="*/ 262434 h 297018"/>
                <a:gd name="connsiteX30" fmla="*/ 244633 w 316345"/>
                <a:gd name="connsiteY30" fmla="*/ 243616 h 297018"/>
                <a:gd name="connsiteX31" fmla="*/ 235479 w 316345"/>
                <a:gd name="connsiteY31" fmla="*/ 227341 h 297018"/>
                <a:gd name="connsiteX32" fmla="*/ 224289 w 316345"/>
                <a:gd name="connsiteY32" fmla="*/ 223272 h 297018"/>
                <a:gd name="connsiteX33" fmla="*/ 215135 w 316345"/>
                <a:gd name="connsiteY33" fmla="*/ 209540 h 297018"/>
                <a:gd name="connsiteX34" fmla="*/ 197843 w 316345"/>
                <a:gd name="connsiteY34" fmla="*/ 203437 h 297018"/>
                <a:gd name="connsiteX35" fmla="*/ 185636 w 316345"/>
                <a:gd name="connsiteY35" fmla="*/ 190214 h 297018"/>
                <a:gd name="connsiteX36" fmla="*/ 166310 w 316345"/>
                <a:gd name="connsiteY36" fmla="*/ 188179 h 297018"/>
                <a:gd name="connsiteX37" fmla="*/ 144440 w 316345"/>
                <a:gd name="connsiteY37" fmla="*/ 173939 h 297018"/>
                <a:gd name="connsiteX38" fmla="*/ 119519 w 316345"/>
                <a:gd name="connsiteY38" fmla="*/ 152578 h 297018"/>
                <a:gd name="connsiteX39" fmla="*/ 100702 w 316345"/>
                <a:gd name="connsiteY39" fmla="*/ 134268 h 297018"/>
                <a:gd name="connsiteX40" fmla="*/ 91038 w 316345"/>
                <a:gd name="connsiteY40" fmla="*/ 102227 h 297018"/>
                <a:gd name="connsiteX41" fmla="*/ 77815 w 316345"/>
                <a:gd name="connsiteY41" fmla="*/ 98667 h 297018"/>
                <a:gd name="connsiteX42" fmla="*/ 56454 w 316345"/>
                <a:gd name="connsiteY42" fmla="*/ 87986 h 297018"/>
                <a:gd name="connsiteX43" fmla="*/ 44756 w 316345"/>
                <a:gd name="connsiteY43" fmla="*/ 92055 h 297018"/>
                <a:gd name="connsiteX44" fmla="*/ 30007 w 316345"/>
                <a:gd name="connsiteY44" fmla="*/ 107313 h 297018"/>
                <a:gd name="connsiteX45" fmla="*/ 19327 w 316345"/>
                <a:gd name="connsiteY45" fmla="*/ 109347 h 297018"/>
                <a:gd name="connsiteX46" fmla="*/ 21870 w 316345"/>
                <a:gd name="connsiteY46" fmla="*/ 95615 h 297018"/>
                <a:gd name="connsiteX47" fmla="*/ 7629 w 316345"/>
                <a:gd name="connsiteY47" fmla="*/ 91547 h 297018"/>
                <a:gd name="connsiteX48" fmla="*/ 0 w 316345"/>
                <a:gd name="connsiteY48" fmla="*/ 66626 h 297018"/>
                <a:gd name="connsiteX49" fmla="*/ 8646 w 316345"/>
                <a:gd name="connsiteY49" fmla="*/ 56962 h 297018"/>
                <a:gd name="connsiteX50" fmla="*/ 1017 w 316345"/>
                <a:gd name="connsiteY50" fmla="*/ 44756 h 297018"/>
                <a:gd name="connsiteX51" fmla="*/ 1526 w 316345"/>
                <a:gd name="connsiteY51" fmla="*/ 35601 h 297018"/>
                <a:gd name="connsiteX52" fmla="*/ 12715 w 316345"/>
                <a:gd name="connsiteY52" fmla="*/ 42722 h 297018"/>
                <a:gd name="connsiteX53" fmla="*/ 25430 w 316345"/>
                <a:gd name="connsiteY53" fmla="*/ 41196 h 297018"/>
                <a:gd name="connsiteX54" fmla="*/ 39162 w 316345"/>
                <a:gd name="connsiteY54" fmla="*/ 30007 h 297018"/>
                <a:gd name="connsiteX55" fmla="*/ 43739 w 316345"/>
                <a:gd name="connsiteY55" fmla="*/ 35093 h 297018"/>
                <a:gd name="connsiteX56" fmla="*/ 55945 w 316345"/>
                <a:gd name="connsiteY56" fmla="*/ 34076 h 297018"/>
                <a:gd name="connsiteX57" fmla="*/ 61031 w 316345"/>
                <a:gd name="connsiteY57" fmla="*/ 21361 h 297018"/>
                <a:gd name="connsiteX58" fmla="*/ 80358 w 316345"/>
                <a:gd name="connsiteY58" fmla="*/ 25430 h 297018"/>
                <a:gd name="connsiteX59" fmla="*/ 91038 w 316345"/>
                <a:gd name="connsiteY59" fmla="*/ 19835 h 297018"/>
                <a:gd name="connsiteX60" fmla="*/ 92564 w 316345"/>
                <a:gd name="connsiteY60" fmla="*/ 7120 h 297018"/>
                <a:gd name="connsiteX61" fmla="*/ 108331 w 316345"/>
                <a:gd name="connsiteY61" fmla="*/ 11698 h 297018"/>
                <a:gd name="connsiteX62" fmla="*/ 110873 w 316345"/>
                <a:gd name="connsiteY62" fmla="*/ 5594 h 297018"/>
                <a:gd name="connsiteX63" fmla="*/ 135795 w 316345"/>
                <a:gd name="connsiteY63" fmla="*/ 0 h 297018"/>
                <a:gd name="connsiteX64" fmla="*/ 142406 w 316345"/>
                <a:gd name="connsiteY64" fmla="*/ 10680 h 297018"/>
                <a:gd name="connsiteX65" fmla="*/ 179534 w 316345"/>
                <a:gd name="connsiteY65" fmla="*/ 19326 h 29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16345" h="297018">
                  <a:moveTo>
                    <a:pt x="179534" y="19326"/>
                  </a:moveTo>
                  <a:lnTo>
                    <a:pt x="177499" y="35093"/>
                  </a:lnTo>
                  <a:lnTo>
                    <a:pt x="184619" y="48825"/>
                  </a:lnTo>
                  <a:lnTo>
                    <a:pt x="163767" y="43739"/>
                  </a:lnTo>
                  <a:lnTo>
                    <a:pt x="143932" y="55437"/>
                  </a:lnTo>
                  <a:lnTo>
                    <a:pt x="145967" y="71203"/>
                  </a:lnTo>
                  <a:lnTo>
                    <a:pt x="143424" y="80358"/>
                  </a:lnTo>
                  <a:lnTo>
                    <a:pt x="153086" y="96633"/>
                  </a:lnTo>
                  <a:lnTo>
                    <a:pt x="178516" y="112908"/>
                  </a:lnTo>
                  <a:lnTo>
                    <a:pt x="193265" y="139863"/>
                  </a:lnTo>
                  <a:lnTo>
                    <a:pt x="224289" y="165801"/>
                  </a:lnTo>
                  <a:lnTo>
                    <a:pt x="244633" y="165293"/>
                  </a:lnTo>
                  <a:lnTo>
                    <a:pt x="251753" y="172413"/>
                  </a:lnTo>
                  <a:lnTo>
                    <a:pt x="244633" y="179025"/>
                  </a:lnTo>
                  <a:lnTo>
                    <a:pt x="269046" y="190722"/>
                  </a:lnTo>
                  <a:lnTo>
                    <a:pt x="289389" y="200386"/>
                  </a:lnTo>
                  <a:lnTo>
                    <a:pt x="313293" y="217678"/>
                  </a:lnTo>
                  <a:lnTo>
                    <a:pt x="316345" y="223272"/>
                  </a:lnTo>
                  <a:lnTo>
                    <a:pt x="312276" y="234970"/>
                  </a:lnTo>
                  <a:lnTo>
                    <a:pt x="296510" y="219712"/>
                  </a:lnTo>
                  <a:lnTo>
                    <a:pt x="273115" y="214626"/>
                  </a:lnTo>
                  <a:lnTo>
                    <a:pt x="263451" y="235478"/>
                  </a:lnTo>
                  <a:lnTo>
                    <a:pt x="283287" y="247685"/>
                  </a:lnTo>
                  <a:lnTo>
                    <a:pt x="281252" y="264468"/>
                  </a:lnTo>
                  <a:lnTo>
                    <a:pt x="270572" y="266503"/>
                  </a:lnTo>
                  <a:lnTo>
                    <a:pt x="257857" y="294475"/>
                  </a:lnTo>
                  <a:lnTo>
                    <a:pt x="246668" y="297018"/>
                  </a:lnTo>
                  <a:lnTo>
                    <a:pt x="246159" y="286846"/>
                  </a:lnTo>
                  <a:lnTo>
                    <a:pt x="250737" y="269554"/>
                  </a:lnTo>
                  <a:lnTo>
                    <a:pt x="256331" y="262434"/>
                  </a:lnTo>
                  <a:lnTo>
                    <a:pt x="244633" y="243616"/>
                  </a:lnTo>
                  <a:lnTo>
                    <a:pt x="235479" y="227341"/>
                  </a:lnTo>
                  <a:lnTo>
                    <a:pt x="224289" y="223272"/>
                  </a:lnTo>
                  <a:lnTo>
                    <a:pt x="215135" y="209540"/>
                  </a:lnTo>
                  <a:lnTo>
                    <a:pt x="197843" y="203437"/>
                  </a:lnTo>
                  <a:lnTo>
                    <a:pt x="185636" y="190214"/>
                  </a:lnTo>
                  <a:lnTo>
                    <a:pt x="166310" y="188179"/>
                  </a:lnTo>
                  <a:lnTo>
                    <a:pt x="144440" y="173939"/>
                  </a:lnTo>
                  <a:lnTo>
                    <a:pt x="119519" y="152578"/>
                  </a:lnTo>
                  <a:lnTo>
                    <a:pt x="100702" y="134268"/>
                  </a:lnTo>
                  <a:lnTo>
                    <a:pt x="91038" y="102227"/>
                  </a:lnTo>
                  <a:lnTo>
                    <a:pt x="77815" y="98667"/>
                  </a:lnTo>
                  <a:lnTo>
                    <a:pt x="56454" y="87986"/>
                  </a:lnTo>
                  <a:lnTo>
                    <a:pt x="44756" y="92055"/>
                  </a:lnTo>
                  <a:lnTo>
                    <a:pt x="30007" y="107313"/>
                  </a:lnTo>
                  <a:lnTo>
                    <a:pt x="19327" y="109347"/>
                  </a:lnTo>
                  <a:lnTo>
                    <a:pt x="21870" y="95615"/>
                  </a:lnTo>
                  <a:lnTo>
                    <a:pt x="7629" y="91547"/>
                  </a:lnTo>
                  <a:lnTo>
                    <a:pt x="0" y="66626"/>
                  </a:lnTo>
                  <a:lnTo>
                    <a:pt x="8646" y="56962"/>
                  </a:lnTo>
                  <a:lnTo>
                    <a:pt x="1017" y="44756"/>
                  </a:lnTo>
                  <a:lnTo>
                    <a:pt x="1526" y="35601"/>
                  </a:lnTo>
                  <a:lnTo>
                    <a:pt x="12715" y="42722"/>
                  </a:lnTo>
                  <a:lnTo>
                    <a:pt x="25430" y="41196"/>
                  </a:lnTo>
                  <a:lnTo>
                    <a:pt x="39162" y="30007"/>
                  </a:lnTo>
                  <a:lnTo>
                    <a:pt x="43739" y="35093"/>
                  </a:lnTo>
                  <a:lnTo>
                    <a:pt x="55945" y="34076"/>
                  </a:lnTo>
                  <a:lnTo>
                    <a:pt x="61031" y="21361"/>
                  </a:lnTo>
                  <a:lnTo>
                    <a:pt x="80358" y="25430"/>
                  </a:lnTo>
                  <a:lnTo>
                    <a:pt x="91038" y="19835"/>
                  </a:lnTo>
                  <a:lnTo>
                    <a:pt x="92564" y="7120"/>
                  </a:lnTo>
                  <a:lnTo>
                    <a:pt x="108331" y="11698"/>
                  </a:lnTo>
                  <a:lnTo>
                    <a:pt x="110873" y="5594"/>
                  </a:lnTo>
                  <a:lnTo>
                    <a:pt x="135795" y="0"/>
                  </a:lnTo>
                  <a:lnTo>
                    <a:pt x="142406" y="10680"/>
                  </a:lnTo>
                  <a:lnTo>
                    <a:pt x="179534" y="193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5" name="Freeform: Shape 128">
              <a:extLst>
                <a:ext uri="{FF2B5EF4-FFF2-40B4-BE49-F238E27FC236}">
                  <a16:creationId xmlns:a16="http://schemas.microsoft.com/office/drawing/2014/main" id="{1026B710-F0EF-5C3B-266D-A397D16B84BD}"/>
                </a:ext>
              </a:extLst>
            </p:cNvPr>
            <p:cNvSpPr/>
            <p:nvPr/>
          </p:nvSpPr>
          <p:spPr>
            <a:xfrm>
              <a:off x="3801229" y="3197081"/>
              <a:ext cx="59505" cy="26955"/>
            </a:xfrm>
            <a:custGeom>
              <a:avLst/>
              <a:gdLst>
                <a:gd name="connsiteX0" fmla="*/ 39162 w 59505"/>
                <a:gd name="connsiteY0" fmla="*/ 21361 h 26955"/>
                <a:gd name="connsiteX1" fmla="*/ 30007 w 59505"/>
                <a:gd name="connsiteY1" fmla="*/ 26956 h 26955"/>
                <a:gd name="connsiteX2" fmla="*/ 14749 w 59505"/>
                <a:gd name="connsiteY2" fmla="*/ 21361 h 26955"/>
                <a:gd name="connsiteX3" fmla="*/ 0 w 59505"/>
                <a:gd name="connsiteY3" fmla="*/ 9663 h 26955"/>
                <a:gd name="connsiteX4" fmla="*/ 4069 w 59505"/>
                <a:gd name="connsiteY4" fmla="*/ 2034 h 26955"/>
                <a:gd name="connsiteX5" fmla="*/ 16275 w 59505"/>
                <a:gd name="connsiteY5" fmla="*/ 0 h 26955"/>
                <a:gd name="connsiteX6" fmla="*/ 22887 w 59505"/>
                <a:gd name="connsiteY6" fmla="*/ 1017 h 26955"/>
                <a:gd name="connsiteX7" fmla="*/ 41705 w 59505"/>
                <a:gd name="connsiteY7" fmla="*/ 4069 h 26955"/>
                <a:gd name="connsiteX8" fmla="*/ 55437 w 59505"/>
                <a:gd name="connsiteY8" fmla="*/ 11698 h 26955"/>
                <a:gd name="connsiteX9" fmla="*/ 59505 w 59505"/>
                <a:gd name="connsiteY9" fmla="*/ 20852 h 26955"/>
                <a:gd name="connsiteX10" fmla="*/ 39162 w 59505"/>
                <a:gd name="connsiteY10" fmla="*/ 21361 h 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05" h="26955">
                  <a:moveTo>
                    <a:pt x="39162" y="21361"/>
                  </a:moveTo>
                  <a:lnTo>
                    <a:pt x="30007" y="26956"/>
                  </a:lnTo>
                  <a:lnTo>
                    <a:pt x="14749" y="21361"/>
                  </a:lnTo>
                  <a:lnTo>
                    <a:pt x="0" y="9663"/>
                  </a:lnTo>
                  <a:lnTo>
                    <a:pt x="4069" y="2034"/>
                  </a:lnTo>
                  <a:lnTo>
                    <a:pt x="16275" y="0"/>
                  </a:lnTo>
                  <a:lnTo>
                    <a:pt x="22887" y="1017"/>
                  </a:lnTo>
                  <a:lnTo>
                    <a:pt x="41705" y="4069"/>
                  </a:lnTo>
                  <a:lnTo>
                    <a:pt x="55437" y="11698"/>
                  </a:lnTo>
                  <a:lnTo>
                    <a:pt x="59505" y="20852"/>
                  </a:lnTo>
                  <a:lnTo>
                    <a:pt x="39162" y="2136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: Shape 129">
              <a:extLst>
                <a:ext uri="{FF2B5EF4-FFF2-40B4-BE49-F238E27FC236}">
                  <a16:creationId xmlns:a16="http://schemas.microsoft.com/office/drawing/2014/main" id="{3F63567F-6CF7-070B-E8FE-6EF377C252EF}"/>
                </a:ext>
              </a:extLst>
            </p:cNvPr>
            <p:cNvSpPr/>
            <p:nvPr/>
          </p:nvSpPr>
          <p:spPr>
            <a:xfrm>
              <a:off x="6994683" y="2711884"/>
              <a:ext cx="108838" cy="136811"/>
            </a:xfrm>
            <a:custGeom>
              <a:avLst/>
              <a:gdLst>
                <a:gd name="connsiteX0" fmla="*/ 108839 w 108838"/>
                <a:gd name="connsiteY0" fmla="*/ 39670 h 136811"/>
                <a:gd name="connsiteX1" fmla="*/ 104262 w 108838"/>
                <a:gd name="connsiteY1" fmla="*/ 44756 h 136811"/>
                <a:gd name="connsiteX2" fmla="*/ 51368 w 108838"/>
                <a:gd name="connsiteY2" fmla="*/ 61031 h 136811"/>
                <a:gd name="connsiteX3" fmla="*/ 81884 w 108838"/>
                <a:gd name="connsiteY3" fmla="*/ 94090 h 136811"/>
                <a:gd name="connsiteX4" fmla="*/ 73746 w 108838"/>
                <a:gd name="connsiteY4" fmla="*/ 99176 h 136811"/>
                <a:gd name="connsiteX5" fmla="*/ 70186 w 108838"/>
                <a:gd name="connsiteY5" fmla="*/ 110365 h 136811"/>
                <a:gd name="connsiteX6" fmla="*/ 49334 w 108838"/>
                <a:gd name="connsiteY6" fmla="*/ 114942 h 136811"/>
                <a:gd name="connsiteX7" fmla="*/ 43739 w 108838"/>
                <a:gd name="connsiteY7" fmla="*/ 126640 h 136811"/>
                <a:gd name="connsiteX8" fmla="*/ 33059 w 108838"/>
                <a:gd name="connsiteY8" fmla="*/ 136811 h 136811"/>
                <a:gd name="connsiteX9" fmla="*/ 1526 w 108838"/>
                <a:gd name="connsiteY9" fmla="*/ 131217 h 136811"/>
                <a:gd name="connsiteX10" fmla="*/ 0 w 108838"/>
                <a:gd name="connsiteY10" fmla="*/ 126640 h 136811"/>
                <a:gd name="connsiteX11" fmla="*/ 9155 w 108838"/>
                <a:gd name="connsiteY11" fmla="*/ 74763 h 136811"/>
                <a:gd name="connsiteX12" fmla="*/ 7120 w 108838"/>
                <a:gd name="connsiteY12" fmla="*/ 62048 h 136811"/>
                <a:gd name="connsiteX13" fmla="*/ 10172 w 108838"/>
                <a:gd name="connsiteY13" fmla="*/ 52385 h 136811"/>
                <a:gd name="connsiteX14" fmla="*/ 8138 w 108838"/>
                <a:gd name="connsiteY14" fmla="*/ 32041 h 136811"/>
                <a:gd name="connsiteX15" fmla="*/ 11698 w 108838"/>
                <a:gd name="connsiteY15" fmla="*/ 21869 h 136811"/>
                <a:gd name="connsiteX16" fmla="*/ 43739 w 108838"/>
                <a:gd name="connsiteY16" fmla="*/ 35093 h 136811"/>
                <a:gd name="connsiteX17" fmla="*/ 93073 w 108838"/>
                <a:gd name="connsiteY17" fmla="*/ 0 h 136811"/>
                <a:gd name="connsiteX18" fmla="*/ 108839 w 108838"/>
                <a:gd name="connsiteY18" fmla="*/ 39670 h 1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8838" h="136811">
                  <a:moveTo>
                    <a:pt x="108839" y="39670"/>
                  </a:moveTo>
                  <a:lnTo>
                    <a:pt x="104262" y="44756"/>
                  </a:lnTo>
                  <a:lnTo>
                    <a:pt x="51368" y="61031"/>
                  </a:lnTo>
                  <a:lnTo>
                    <a:pt x="81884" y="94090"/>
                  </a:lnTo>
                  <a:lnTo>
                    <a:pt x="73746" y="99176"/>
                  </a:lnTo>
                  <a:lnTo>
                    <a:pt x="70186" y="110365"/>
                  </a:lnTo>
                  <a:lnTo>
                    <a:pt x="49334" y="114942"/>
                  </a:lnTo>
                  <a:lnTo>
                    <a:pt x="43739" y="126640"/>
                  </a:lnTo>
                  <a:lnTo>
                    <a:pt x="33059" y="136811"/>
                  </a:lnTo>
                  <a:lnTo>
                    <a:pt x="1526" y="131217"/>
                  </a:lnTo>
                  <a:lnTo>
                    <a:pt x="0" y="126640"/>
                  </a:lnTo>
                  <a:lnTo>
                    <a:pt x="9155" y="74763"/>
                  </a:lnTo>
                  <a:lnTo>
                    <a:pt x="7120" y="62048"/>
                  </a:lnTo>
                  <a:lnTo>
                    <a:pt x="10172" y="52385"/>
                  </a:lnTo>
                  <a:lnTo>
                    <a:pt x="8138" y="32041"/>
                  </a:lnTo>
                  <a:lnTo>
                    <a:pt x="11698" y="21869"/>
                  </a:lnTo>
                  <a:lnTo>
                    <a:pt x="43739" y="35093"/>
                  </a:lnTo>
                  <a:lnTo>
                    <a:pt x="93073" y="0"/>
                  </a:lnTo>
                  <a:lnTo>
                    <a:pt x="108839" y="3967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: Shape 130">
              <a:extLst>
                <a:ext uri="{FF2B5EF4-FFF2-40B4-BE49-F238E27FC236}">
                  <a16:creationId xmlns:a16="http://schemas.microsoft.com/office/drawing/2014/main" id="{5161FDBC-1A25-13D5-D208-C395DEA7E78B}"/>
                </a:ext>
              </a:extLst>
            </p:cNvPr>
            <p:cNvSpPr/>
            <p:nvPr/>
          </p:nvSpPr>
          <p:spPr>
            <a:xfrm>
              <a:off x="9646994" y="2679842"/>
              <a:ext cx="60522" cy="53910"/>
            </a:xfrm>
            <a:custGeom>
              <a:avLst/>
              <a:gdLst>
                <a:gd name="connsiteX0" fmla="*/ 52385 w 60522"/>
                <a:gd name="connsiteY0" fmla="*/ 7120 h 53910"/>
                <a:gd name="connsiteX1" fmla="*/ 60523 w 60522"/>
                <a:gd name="connsiteY1" fmla="*/ 18309 h 53910"/>
                <a:gd name="connsiteX2" fmla="*/ 53911 w 60522"/>
                <a:gd name="connsiteY2" fmla="*/ 38144 h 53910"/>
                <a:gd name="connsiteX3" fmla="*/ 38144 w 60522"/>
                <a:gd name="connsiteY3" fmla="*/ 27464 h 53910"/>
                <a:gd name="connsiteX4" fmla="*/ 27464 w 60522"/>
                <a:gd name="connsiteY4" fmla="*/ 35093 h 53910"/>
                <a:gd name="connsiteX5" fmla="*/ 27973 w 60522"/>
                <a:gd name="connsiteY5" fmla="*/ 53911 h 53910"/>
                <a:gd name="connsiteX6" fmla="*/ 6103 w 60522"/>
                <a:gd name="connsiteY6" fmla="*/ 44756 h 53910"/>
                <a:gd name="connsiteX7" fmla="*/ 0 w 60522"/>
                <a:gd name="connsiteY7" fmla="*/ 29498 h 53910"/>
                <a:gd name="connsiteX8" fmla="*/ 6612 w 60522"/>
                <a:gd name="connsiteY8" fmla="*/ 9663 h 53910"/>
                <a:gd name="connsiteX9" fmla="*/ 23904 w 60522"/>
                <a:gd name="connsiteY9" fmla="*/ 13732 h 53910"/>
                <a:gd name="connsiteX10" fmla="*/ 28990 w 60522"/>
                <a:gd name="connsiteY10" fmla="*/ 0 h 53910"/>
                <a:gd name="connsiteX11" fmla="*/ 52385 w 60522"/>
                <a:gd name="connsiteY11" fmla="*/ 7120 h 5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22" h="53910">
                  <a:moveTo>
                    <a:pt x="52385" y="7120"/>
                  </a:moveTo>
                  <a:lnTo>
                    <a:pt x="60523" y="18309"/>
                  </a:lnTo>
                  <a:lnTo>
                    <a:pt x="53911" y="38144"/>
                  </a:lnTo>
                  <a:lnTo>
                    <a:pt x="38144" y="27464"/>
                  </a:lnTo>
                  <a:lnTo>
                    <a:pt x="27464" y="35093"/>
                  </a:lnTo>
                  <a:lnTo>
                    <a:pt x="27973" y="53911"/>
                  </a:lnTo>
                  <a:lnTo>
                    <a:pt x="6103" y="44756"/>
                  </a:lnTo>
                  <a:lnTo>
                    <a:pt x="0" y="29498"/>
                  </a:lnTo>
                  <a:lnTo>
                    <a:pt x="6612" y="9663"/>
                  </a:lnTo>
                  <a:lnTo>
                    <a:pt x="23904" y="13732"/>
                  </a:lnTo>
                  <a:lnTo>
                    <a:pt x="28990" y="0"/>
                  </a:lnTo>
                  <a:lnTo>
                    <a:pt x="52385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: Shape 131">
              <a:extLst>
                <a:ext uri="{FF2B5EF4-FFF2-40B4-BE49-F238E27FC236}">
                  <a16:creationId xmlns:a16="http://schemas.microsoft.com/office/drawing/2014/main" id="{1C46826F-D1C7-EA41-46FD-CEB597BB8A3E}"/>
                </a:ext>
              </a:extLst>
            </p:cNvPr>
            <p:cNvSpPr/>
            <p:nvPr/>
          </p:nvSpPr>
          <p:spPr>
            <a:xfrm>
              <a:off x="9568162" y="2451484"/>
              <a:ext cx="272097" cy="337197"/>
            </a:xfrm>
            <a:custGeom>
              <a:avLst/>
              <a:gdLst>
                <a:gd name="connsiteX0" fmla="*/ 256331 w 272097"/>
                <a:gd name="connsiteY0" fmla="*/ 137829 h 337197"/>
                <a:gd name="connsiteX1" fmla="*/ 259382 w 272097"/>
                <a:gd name="connsiteY1" fmla="*/ 163767 h 337197"/>
                <a:gd name="connsiteX2" fmla="*/ 272097 w 272097"/>
                <a:gd name="connsiteY2" fmla="*/ 180042 h 337197"/>
                <a:gd name="connsiteX3" fmla="*/ 269046 w 272097"/>
                <a:gd name="connsiteY3" fmla="*/ 202929 h 337197"/>
                <a:gd name="connsiteX4" fmla="*/ 241582 w 272097"/>
                <a:gd name="connsiteY4" fmla="*/ 218186 h 337197"/>
                <a:gd name="connsiteX5" fmla="*/ 194791 w 272097"/>
                <a:gd name="connsiteY5" fmla="*/ 220221 h 337197"/>
                <a:gd name="connsiteX6" fmla="*/ 172413 w 272097"/>
                <a:gd name="connsiteY6" fmla="*/ 257857 h 337197"/>
                <a:gd name="connsiteX7" fmla="*/ 148509 w 272097"/>
                <a:gd name="connsiteY7" fmla="*/ 245142 h 337197"/>
                <a:gd name="connsiteX8" fmla="*/ 136303 w 272097"/>
                <a:gd name="connsiteY8" fmla="*/ 220729 h 337197"/>
                <a:gd name="connsiteX9" fmla="*/ 92564 w 272097"/>
                <a:gd name="connsiteY9" fmla="*/ 227850 h 337197"/>
                <a:gd name="connsiteX10" fmla="*/ 66626 w 272097"/>
                <a:gd name="connsiteY10" fmla="*/ 243107 h 337197"/>
                <a:gd name="connsiteX11" fmla="*/ 35093 w 272097"/>
                <a:gd name="connsiteY11" fmla="*/ 244124 h 337197"/>
                <a:gd name="connsiteX12" fmla="*/ 72729 w 272097"/>
                <a:gd name="connsiteY12" fmla="*/ 268028 h 337197"/>
                <a:gd name="connsiteX13" fmla="*/ 76798 w 272097"/>
                <a:gd name="connsiteY13" fmla="*/ 323465 h 337197"/>
                <a:gd name="connsiteX14" fmla="*/ 64083 w 272097"/>
                <a:gd name="connsiteY14" fmla="*/ 337197 h 337197"/>
                <a:gd name="connsiteX15" fmla="*/ 45773 w 272097"/>
                <a:gd name="connsiteY15" fmla="*/ 324482 h 337197"/>
                <a:gd name="connsiteX16" fmla="*/ 41197 w 272097"/>
                <a:gd name="connsiteY16" fmla="*/ 294984 h 337197"/>
                <a:gd name="connsiteX17" fmla="*/ 20344 w 272097"/>
                <a:gd name="connsiteY17" fmla="*/ 285829 h 337197"/>
                <a:gd name="connsiteX18" fmla="*/ 0 w 272097"/>
                <a:gd name="connsiteY18" fmla="*/ 263451 h 337197"/>
                <a:gd name="connsiteX19" fmla="*/ 21870 w 272097"/>
                <a:gd name="connsiteY19" fmla="*/ 253279 h 337197"/>
                <a:gd name="connsiteX20" fmla="*/ 27464 w 272097"/>
                <a:gd name="connsiteY20" fmla="*/ 232427 h 337197"/>
                <a:gd name="connsiteX21" fmla="*/ 47299 w 272097"/>
                <a:gd name="connsiteY21" fmla="*/ 215643 h 337197"/>
                <a:gd name="connsiteX22" fmla="*/ 57471 w 272097"/>
                <a:gd name="connsiteY22" fmla="*/ 193265 h 337197"/>
                <a:gd name="connsiteX23" fmla="*/ 106804 w 272097"/>
                <a:gd name="connsiteY23" fmla="*/ 183602 h 337197"/>
                <a:gd name="connsiteX24" fmla="*/ 138846 w 272097"/>
                <a:gd name="connsiteY24" fmla="*/ 190214 h 337197"/>
                <a:gd name="connsiteX25" fmla="*/ 138846 w 272097"/>
                <a:gd name="connsiteY25" fmla="*/ 132234 h 337197"/>
                <a:gd name="connsiteX26" fmla="*/ 164784 w 272097"/>
                <a:gd name="connsiteY26" fmla="*/ 148000 h 337197"/>
                <a:gd name="connsiteX27" fmla="*/ 187671 w 272097"/>
                <a:gd name="connsiteY27" fmla="*/ 115451 h 337197"/>
                <a:gd name="connsiteX28" fmla="*/ 196317 w 272097"/>
                <a:gd name="connsiteY28" fmla="*/ 102736 h 337197"/>
                <a:gd name="connsiteX29" fmla="*/ 191231 w 272097"/>
                <a:gd name="connsiteY29" fmla="*/ 63065 h 337197"/>
                <a:gd name="connsiteX30" fmla="*/ 165293 w 272097"/>
                <a:gd name="connsiteY30" fmla="*/ 26447 h 337197"/>
                <a:gd name="connsiteX31" fmla="*/ 164276 w 272097"/>
                <a:gd name="connsiteY31" fmla="*/ 6103 h 337197"/>
                <a:gd name="connsiteX32" fmla="*/ 188688 w 272097"/>
                <a:gd name="connsiteY32" fmla="*/ 0 h 337197"/>
                <a:gd name="connsiteX33" fmla="*/ 230393 w 272097"/>
                <a:gd name="connsiteY33" fmla="*/ 45265 h 337197"/>
                <a:gd name="connsiteX34" fmla="*/ 244634 w 272097"/>
                <a:gd name="connsiteY34" fmla="*/ 71203 h 337197"/>
                <a:gd name="connsiteX35" fmla="*/ 238022 w 272097"/>
                <a:gd name="connsiteY35" fmla="*/ 104261 h 337197"/>
                <a:gd name="connsiteX36" fmla="*/ 256331 w 272097"/>
                <a:gd name="connsiteY36" fmla="*/ 137829 h 3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72097" h="337197">
                  <a:moveTo>
                    <a:pt x="256331" y="137829"/>
                  </a:moveTo>
                  <a:lnTo>
                    <a:pt x="259382" y="163767"/>
                  </a:lnTo>
                  <a:lnTo>
                    <a:pt x="272097" y="180042"/>
                  </a:lnTo>
                  <a:lnTo>
                    <a:pt x="269046" y="202929"/>
                  </a:lnTo>
                  <a:lnTo>
                    <a:pt x="241582" y="218186"/>
                  </a:lnTo>
                  <a:lnTo>
                    <a:pt x="194791" y="220221"/>
                  </a:lnTo>
                  <a:lnTo>
                    <a:pt x="172413" y="257857"/>
                  </a:lnTo>
                  <a:lnTo>
                    <a:pt x="148509" y="245142"/>
                  </a:lnTo>
                  <a:lnTo>
                    <a:pt x="136303" y="220729"/>
                  </a:lnTo>
                  <a:lnTo>
                    <a:pt x="92564" y="227850"/>
                  </a:lnTo>
                  <a:lnTo>
                    <a:pt x="66626" y="243107"/>
                  </a:lnTo>
                  <a:lnTo>
                    <a:pt x="35093" y="244124"/>
                  </a:lnTo>
                  <a:lnTo>
                    <a:pt x="72729" y="268028"/>
                  </a:lnTo>
                  <a:lnTo>
                    <a:pt x="76798" y="323465"/>
                  </a:lnTo>
                  <a:lnTo>
                    <a:pt x="64083" y="337197"/>
                  </a:lnTo>
                  <a:lnTo>
                    <a:pt x="45773" y="324482"/>
                  </a:lnTo>
                  <a:lnTo>
                    <a:pt x="41197" y="294984"/>
                  </a:lnTo>
                  <a:lnTo>
                    <a:pt x="20344" y="285829"/>
                  </a:lnTo>
                  <a:lnTo>
                    <a:pt x="0" y="263451"/>
                  </a:lnTo>
                  <a:lnTo>
                    <a:pt x="21870" y="253279"/>
                  </a:lnTo>
                  <a:lnTo>
                    <a:pt x="27464" y="232427"/>
                  </a:lnTo>
                  <a:lnTo>
                    <a:pt x="47299" y="215643"/>
                  </a:lnTo>
                  <a:lnTo>
                    <a:pt x="57471" y="193265"/>
                  </a:lnTo>
                  <a:lnTo>
                    <a:pt x="106804" y="183602"/>
                  </a:lnTo>
                  <a:lnTo>
                    <a:pt x="138846" y="190214"/>
                  </a:lnTo>
                  <a:lnTo>
                    <a:pt x="138846" y="132234"/>
                  </a:lnTo>
                  <a:lnTo>
                    <a:pt x="164784" y="148000"/>
                  </a:lnTo>
                  <a:lnTo>
                    <a:pt x="187671" y="115451"/>
                  </a:lnTo>
                  <a:lnTo>
                    <a:pt x="196317" y="102736"/>
                  </a:lnTo>
                  <a:lnTo>
                    <a:pt x="191231" y="63065"/>
                  </a:lnTo>
                  <a:lnTo>
                    <a:pt x="165293" y="26447"/>
                  </a:lnTo>
                  <a:lnTo>
                    <a:pt x="164276" y="6103"/>
                  </a:lnTo>
                  <a:lnTo>
                    <a:pt x="188688" y="0"/>
                  </a:lnTo>
                  <a:lnTo>
                    <a:pt x="230393" y="45265"/>
                  </a:lnTo>
                  <a:lnTo>
                    <a:pt x="244634" y="71203"/>
                  </a:lnTo>
                  <a:lnTo>
                    <a:pt x="238022" y="104261"/>
                  </a:lnTo>
                  <a:lnTo>
                    <a:pt x="256331" y="1378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9" name="Freeform: Shape 132">
              <a:extLst>
                <a:ext uri="{FF2B5EF4-FFF2-40B4-BE49-F238E27FC236}">
                  <a16:creationId xmlns:a16="http://schemas.microsoft.com/office/drawing/2014/main" id="{4E79DBAA-BD96-8B52-B5C7-5C16AFD72D34}"/>
                </a:ext>
              </a:extLst>
            </p:cNvPr>
            <p:cNvSpPr/>
            <p:nvPr/>
          </p:nvSpPr>
          <p:spPr>
            <a:xfrm>
              <a:off x="9683613" y="2317216"/>
              <a:ext cx="142914" cy="128165"/>
            </a:xfrm>
            <a:custGeom>
              <a:avLst/>
              <a:gdLst>
                <a:gd name="connsiteX0" fmla="*/ 80357 w 142914"/>
                <a:gd name="connsiteY0" fmla="*/ 44248 h 128165"/>
                <a:gd name="connsiteX1" fmla="*/ 103244 w 142914"/>
                <a:gd name="connsiteY1" fmla="*/ 50859 h 128165"/>
                <a:gd name="connsiteX2" fmla="*/ 112399 w 142914"/>
                <a:gd name="connsiteY2" fmla="*/ 37636 h 128165"/>
                <a:gd name="connsiteX3" fmla="*/ 142914 w 142914"/>
                <a:gd name="connsiteY3" fmla="*/ 73746 h 128165"/>
                <a:gd name="connsiteX4" fmla="*/ 110364 w 142914"/>
                <a:gd name="connsiteY4" fmla="*/ 82392 h 128165"/>
                <a:gd name="connsiteX5" fmla="*/ 108330 w 142914"/>
                <a:gd name="connsiteY5" fmla="*/ 114433 h 128165"/>
                <a:gd name="connsiteX6" fmla="*/ 52894 w 142914"/>
                <a:gd name="connsiteY6" fmla="*/ 92564 h 128165"/>
                <a:gd name="connsiteX7" fmla="*/ 61031 w 142914"/>
                <a:gd name="connsiteY7" fmla="*/ 127657 h 128165"/>
                <a:gd name="connsiteX8" fmla="*/ 32041 w 142914"/>
                <a:gd name="connsiteY8" fmla="*/ 128165 h 128165"/>
                <a:gd name="connsiteX9" fmla="*/ 8137 w 142914"/>
                <a:gd name="connsiteY9" fmla="*/ 96124 h 128165"/>
                <a:gd name="connsiteX10" fmla="*/ 5086 w 142914"/>
                <a:gd name="connsiteY10" fmla="*/ 71203 h 128165"/>
                <a:gd name="connsiteX11" fmla="*/ 31533 w 142914"/>
                <a:gd name="connsiteY11" fmla="*/ 69677 h 128165"/>
                <a:gd name="connsiteX12" fmla="*/ 9154 w 142914"/>
                <a:gd name="connsiteY12" fmla="*/ 24921 h 128165"/>
                <a:gd name="connsiteX13" fmla="*/ 0 w 142914"/>
                <a:gd name="connsiteY13" fmla="*/ 0 h 128165"/>
                <a:gd name="connsiteX14" fmla="*/ 53402 w 142914"/>
                <a:gd name="connsiteY14" fmla="*/ 33567 h 128165"/>
                <a:gd name="connsiteX15" fmla="*/ 80357 w 142914"/>
                <a:gd name="connsiteY15" fmla="*/ 44248 h 12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914" h="128165">
                  <a:moveTo>
                    <a:pt x="80357" y="44248"/>
                  </a:moveTo>
                  <a:lnTo>
                    <a:pt x="103244" y="50859"/>
                  </a:lnTo>
                  <a:lnTo>
                    <a:pt x="112399" y="37636"/>
                  </a:lnTo>
                  <a:lnTo>
                    <a:pt x="142914" y="73746"/>
                  </a:lnTo>
                  <a:lnTo>
                    <a:pt x="110364" y="82392"/>
                  </a:lnTo>
                  <a:lnTo>
                    <a:pt x="108330" y="114433"/>
                  </a:lnTo>
                  <a:lnTo>
                    <a:pt x="52894" y="92564"/>
                  </a:lnTo>
                  <a:lnTo>
                    <a:pt x="61031" y="127657"/>
                  </a:lnTo>
                  <a:lnTo>
                    <a:pt x="32041" y="128165"/>
                  </a:lnTo>
                  <a:lnTo>
                    <a:pt x="8137" y="96124"/>
                  </a:lnTo>
                  <a:lnTo>
                    <a:pt x="5086" y="71203"/>
                  </a:lnTo>
                  <a:lnTo>
                    <a:pt x="31533" y="69677"/>
                  </a:lnTo>
                  <a:lnTo>
                    <a:pt x="9154" y="24921"/>
                  </a:lnTo>
                  <a:lnTo>
                    <a:pt x="0" y="0"/>
                  </a:lnTo>
                  <a:lnTo>
                    <a:pt x="53402" y="33567"/>
                  </a:lnTo>
                  <a:lnTo>
                    <a:pt x="80357" y="442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0" name="Freeform: Shape 133">
              <a:extLst>
                <a:ext uri="{FF2B5EF4-FFF2-40B4-BE49-F238E27FC236}">
                  <a16:creationId xmlns:a16="http://schemas.microsoft.com/office/drawing/2014/main" id="{27130E1E-AADB-EB46-4938-E57D9FD89394}"/>
                </a:ext>
              </a:extLst>
            </p:cNvPr>
            <p:cNvSpPr/>
            <p:nvPr/>
          </p:nvSpPr>
          <p:spPr>
            <a:xfrm>
              <a:off x="7201680" y="2007483"/>
              <a:ext cx="1023288" cy="467396"/>
            </a:xfrm>
            <a:custGeom>
              <a:avLst/>
              <a:gdLst>
                <a:gd name="connsiteX0" fmla="*/ 614889 w 1023288"/>
                <a:gd name="connsiteY0" fmla="*/ 58488 h 467396"/>
                <a:gd name="connsiteX1" fmla="*/ 637266 w 1023288"/>
                <a:gd name="connsiteY1" fmla="*/ 56962 h 467396"/>
                <a:gd name="connsiteX2" fmla="*/ 684057 w 1023288"/>
                <a:gd name="connsiteY2" fmla="*/ 27464 h 467396"/>
                <a:gd name="connsiteX3" fmla="*/ 679988 w 1023288"/>
                <a:gd name="connsiteY3" fmla="*/ 37636 h 467396"/>
                <a:gd name="connsiteX4" fmla="*/ 722710 w 1023288"/>
                <a:gd name="connsiteY4" fmla="*/ 61540 h 467396"/>
                <a:gd name="connsiteX5" fmla="*/ 815783 w 1023288"/>
                <a:gd name="connsiteY5" fmla="*/ 140880 h 467396"/>
                <a:gd name="connsiteX6" fmla="*/ 821377 w 1023288"/>
                <a:gd name="connsiteY6" fmla="*/ 124605 h 467396"/>
                <a:gd name="connsiteX7" fmla="*/ 864099 w 1023288"/>
                <a:gd name="connsiteY7" fmla="*/ 142406 h 467396"/>
                <a:gd name="connsiteX8" fmla="*/ 895632 w 1023288"/>
                <a:gd name="connsiteY8" fmla="*/ 134268 h 467396"/>
                <a:gd name="connsiteX9" fmla="*/ 912416 w 1023288"/>
                <a:gd name="connsiteY9" fmla="*/ 139863 h 467396"/>
                <a:gd name="connsiteX10" fmla="*/ 933268 w 1023288"/>
                <a:gd name="connsiteY10" fmla="*/ 158172 h 467396"/>
                <a:gd name="connsiteX11" fmla="*/ 953612 w 1023288"/>
                <a:gd name="connsiteY11" fmla="*/ 164275 h 467396"/>
                <a:gd name="connsiteX12" fmla="*/ 970395 w 1023288"/>
                <a:gd name="connsiteY12" fmla="*/ 178007 h 467396"/>
                <a:gd name="connsiteX13" fmla="*/ 1000910 w 1023288"/>
                <a:gd name="connsiteY13" fmla="*/ 173430 h 467396"/>
                <a:gd name="connsiteX14" fmla="*/ 1023288 w 1023288"/>
                <a:gd name="connsiteY14" fmla="*/ 192757 h 467396"/>
                <a:gd name="connsiteX15" fmla="*/ 1013625 w 1023288"/>
                <a:gd name="connsiteY15" fmla="*/ 214118 h 467396"/>
                <a:gd name="connsiteX16" fmla="*/ 994299 w 1023288"/>
                <a:gd name="connsiteY16" fmla="*/ 217169 h 467396"/>
                <a:gd name="connsiteX17" fmla="*/ 1007014 w 1023288"/>
                <a:gd name="connsiteY17" fmla="*/ 248702 h 467396"/>
                <a:gd name="connsiteX18" fmla="*/ 998876 w 1023288"/>
                <a:gd name="connsiteY18" fmla="*/ 263451 h 467396"/>
                <a:gd name="connsiteX19" fmla="*/ 943948 w 1023288"/>
                <a:gd name="connsiteY19" fmla="*/ 252771 h 467396"/>
                <a:gd name="connsiteX20" fmla="*/ 949034 w 1023288"/>
                <a:gd name="connsiteY20" fmla="*/ 310242 h 467396"/>
                <a:gd name="connsiteX21" fmla="*/ 938862 w 1023288"/>
                <a:gd name="connsiteY21" fmla="*/ 317362 h 467396"/>
                <a:gd name="connsiteX22" fmla="*/ 892580 w 1023288"/>
                <a:gd name="connsiteY22" fmla="*/ 330077 h 467396"/>
                <a:gd name="connsiteX23" fmla="*/ 937336 w 1023288"/>
                <a:gd name="connsiteY23" fmla="*/ 386022 h 467396"/>
                <a:gd name="connsiteX24" fmla="*/ 922587 w 1023288"/>
                <a:gd name="connsiteY24" fmla="*/ 394159 h 467396"/>
                <a:gd name="connsiteX25" fmla="*/ 931233 w 1023288"/>
                <a:gd name="connsiteY25" fmla="*/ 412977 h 467396"/>
                <a:gd name="connsiteX26" fmla="*/ 913433 w 1023288"/>
                <a:gd name="connsiteY26" fmla="*/ 407891 h 467396"/>
                <a:gd name="connsiteX27" fmla="*/ 896140 w 1023288"/>
                <a:gd name="connsiteY27" fmla="*/ 396194 h 467396"/>
                <a:gd name="connsiteX28" fmla="*/ 855961 w 1023288"/>
                <a:gd name="connsiteY28" fmla="*/ 393142 h 467396"/>
                <a:gd name="connsiteX29" fmla="*/ 812222 w 1023288"/>
                <a:gd name="connsiteY29" fmla="*/ 392125 h 467396"/>
                <a:gd name="connsiteX30" fmla="*/ 804085 w 1023288"/>
                <a:gd name="connsiteY30" fmla="*/ 395685 h 467396"/>
                <a:gd name="connsiteX31" fmla="*/ 762381 w 1023288"/>
                <a:gd name="connsiteY31" fmla="*/ 381953 h 467396"/>
                <a:gd name="connsiteX32" fmla="*/ 749666 w 1023288"/>
                <a:gd name="connsiteY32" fmla="*/ 389073 h 467396"/>
                <a:gd name="connsiteX33" fmla="*/ 752209 w 1023288"/>
                <a:gd name="connsiteY33" fmla="*/ 407891 h 467396"/>
                <a:gd name="connsiteX34" fmla="*/ 705418 w 1023288"/>
                <a:gd name="connsiteY34" fmla="*/ 396702 h 467396"/>
                <a:gd name="connsiteX35" fmla="*/ 689652 w 1023288"/>
                <a:gd name="connsiteY35" fmla="*/ 401280 h 467396"/>
                <a:gd name="connsiteX36" fmla="*/ 688126 w 1023288"/>
                <a:gd name="connsiteY36" fmla="*/ 415520 h 467396"/>
                <a:gd name="connsiteX37" fmla="*/ 674902 w 1023288"/>
                <a:gd name="connsiteY37" fmla="*/ 421623 h 467396"/>
                <a:gd name="connsiteX38" fmla="*/ 647438 w 1023288"/>
                <a:gd name="connsiteY38" fmla="*/ 444002 h 467396"/>
                <a:gd name="connsiteX39" fmla="*/ 642861 w 1023288"/>
                <a:gd name="connsiteY39" fmla="*/ 467397 h 467396"/>
                <a:gd name="connsiteX40" fmla="*/ 632690 w 1023288"/>
                <a:gd name="connsiteY40" fmla="*/ 467397 h 467396"/>
                <a:gd name="connsiteX41" fmla="*/ 620992 w 1023288"/>
                <a:gd name="connsiteY41" fmla="*/ 452139 h 467396"/>
                <a:gd name="connsiteX42" fmla="*/ 586916 w 1023288"/>
                <a:gd name="connsiteY42" fmla="*/ 451122 h 467396"/>
                <a:gd name="connsiteX43" fmla="*/ 574201 w 1023288"/>
                <a:gd name="connsiteY43" fmla="*/ 424675 h 467396"/>
                <a:gd name="connsiteX44" fmla="*/ 560978 w 1023288"/>
                <a:gd name="connsiteY44" fmla="*/ 424166 h 467396"/>
                <a:gd name="connsiteX45" fmla="*/ 553349 w 1023288"/>
                <a:gd name="connsiteY45" fmla="*/ 391616 h 467396"/>
                <a:gd name="connsiteX46" fmla="*/ 514696 w 1023288"/>
                <a:gd name="connsiteY46" fmla="*/ 368221 h 467396"/>
                <a:gd name="connsiteX47" fmla="*/ 470957 w 1023288"/>
                <a:gd name="connsiteY47" fmla="*/ 370764 h 467396"/>
                <a:gd name="connsiteX48" fmla="*/ 441967 w 1023288"/>
                <a:gd name="connsiteY48" fmla="*/ 375341 h 467396"/>
                <a:gd name="connsiteX49" fmla="*/ 408400 w 1023288"/>
                <a:gd name="connsiteY49" fmla="*/ 346352 h 467396"/>
                <a:gd name="connsiteX50" fmla="*/ 383988 w 1023288"/>
                <a:gd name="connsiteY50" fmla="*/ 334145 h 467396"/>
                <a:gd name="connsiteX51" fmla="*/ 337197 w 1023288"/>
                <a:gd name="connsiteY51" fmla="*/ 311259 h 467396"/>
                <a:gd name="connsiteX52" fmla="*/ 331602 w 1023288"/>
                <a:gd name="connsiteY52" fmla="*/ 308716 h 467396"/>
                <a:gd name="connsiteX53" fmla="*/ 270571 w 1023288"/>
                <a:gd name="connsiteY53" fmla="*/ 327534 h 467396"/>
                <a:gd name="connsiteX54" fmla="*/ 302104 w 1023288"/>
                <a:gd name="connsiteY54" fmla="*/ 446544 h 467396"/>
                <a:gd name="connsiteX55" fmla="*/ 288880 w 1023288"/>
                <a:gd name="connsiteY55" fmla="*/ 448070 h 467396"/>
                <a:gd name="connsiteX56" fmla="*/ 264468 w 1023288"/>
                <a:gd name="connsiteY56" fmla="*/ 422641 h 467396"/>
                <a:gd name="connsiteX57" fmla="*/ 244633 w 1023288"/>
                <a:gd name="connsiteY57" fmla="*/ 413486 h 467396"/>
                <a:gd name="connsiteX58" fmla="*/ 216152 w 1023288"/>
                <a:gd name="connsiteY58" fmla="*/ 420098 h 467396"/>
                <a:gd name="connsiteX59" fmla="*/ 206997 w 1023288"/>
                <a:gd name="connsiteY59" fmla="*/ 431287 h 467396"/>
                <a:gd name="connsiteX60" fmla="*/ 203946 w 1023288"/>
                <a:gd name="connsiteY60" fmla="*/ 423149 h 467396"/>
                <a:gd name="connsiteX61" fmla="*/ 206997 w 1023288"/>
                <a:gd name="connsiteY61" fmla="*/ 409926 h 467396"/>
                <a:gd name="connsiteX62" fmla="*/ 199368 w 1023288"/>
                <a:gd name="connsiteY62" fmla="*/ 398737 h 467396"/>
                <a:gd name="connsiteX63" fmla="*/ 166310 w 1023288"/>
                <a:gd name="connsiteY63" fmla="*/ 387548 h 467396"/>
                <a:gd name="connsiteX64" fmla="*/ 147492 w 1023288"/>
                <a:gd name="connsiteY64" fmla="*/ 358558 h 467396"/>
                <a:gd name="connsiteX65" fmla="*/ 131217 w 1023288"/>
                <a:gd name="connsiteY65" fmla="*/ 350420 h 467396"/>
                <a:gd name="connsiteX66" fmla="*/ 128165 w 1023288"/>
                <a:gd name="connsiteY66" fmla="*/ 339740 h 467396"/>
                <a:gd name="connsiteX67" fmla="*/ 154103 w 1023288"/>
                <a:gd name="connsiteY67" fmla="*/ 342792 h 467396"/>
                <a:gd name="connsiteX68" fmla="*/ 149017 w 1023288"/>
                <a:gd name="connsiteY68" fmla="*/ 319396 h 467396"/>
                <a:gd name="connsiteX69" fmla="*/ 169870 w 1023288"/>
                <a:gd name="connsiteY69" fmla="*/ 314310 h 467396"/>
                <a:gd name="connsiteX70" fmla="*/ 193774 w 1023288"/>
                <a:gd name="connsiteY70" fmla="*/ 318888 h 467396"/>
                <a:gd name="connsiteX71" fmla="*/ 190214 w 1023288"/>
                <a:gd name="connsiteY71" fmla="*/ 287864 h 467396"/>
                <a:gd name="connsiteX72" fmla="*/ 180550 w 1023288"/>
                <a:gd name="connsiteY72" fmla="*/ 268028 h 467396"/>
                <a:gd name="connsiteX73" fmla="*/ 155121 w 1023288"/>
                <a:gd name="connsiteY73" fmla="*/ 269554 h 467396"/>
                <a:gd name="connsiteX74" fmla="*/ 131217 w 1023288"/>
                <a:gd name="connsiteY74" fmla="*/ 261925 h 467396"/>
                <a:gd name="connsiteX75" fmla="*/ 105278 w 1023288"/>
                <a:gd name="connsiteY75" fmla="*/ 275657 h 467396"/>
                <a:gd name="connsiteX76" fmla="*/ 82900 w 1023288"/>
                <a:gd name="connsiteY76" fmla="*/ 282778 h 467396"/>
                <a:gd name="connsiteX77" fmla="*/ 68660 w 1023288"/>
                <a:gd name="connsiteY77" fmla="*/ 277183 h 467396"/>
                <a:gd name="connsiteX78" fmla="*/ 67642 w 1023288"/>
                <a:gd name="connsiteY78" fmla="*/ 260908 h 467396"/>
                <a:gd name="connsiteX79" fmla="*/ 45773 w 1023288"/>
                <a:gd name="connsiteY79" fmla="*/ 239547 h 467396"/>
                <a:gd name="connsiteX80" fmla="*/ 27464 w 1023288"/>
                <a:gd name="connsiteY80" fmla="*/ 240564 h 467396"/>
                <a:gd name="connsiteX81" fmla="*/ 508 w 1023288"/>
                <a:gd name="connsiteY81" fmla="*/ 219204 h 467396"/>
                <a:gd name="connsiteX82" fmla="*/ 9154 w 1023288"/>
                <a:gd name="connsiteY82" fmla="*/ 194791 h 467396"/>
                <a:gd name="connsiteX83" fmla="*/ 0 w 1023288"/>
                <a:gd name="connsiteY83" fmla="*/ 188688 h 467396"/>
                <a:gd name="connsiteX84" fmla="*/ 11189 w 1023288"/>
                <a:gd name="connsiteY84" fmla="*/ 153595 h 467396"/>
                <a:gd name="connsiteX85" fmla="*/ 41704 w 1023288"/>
                <a:gd name="connsiteY85" fmla="*/ 171904 h 467396"/>
                <a:gd name="connsiteX86" fmla="*/ 38653 w 1023288"/>
                <a:gd name="connsiteY86" fmla="*/ 149018 h 467396"/>
                <a:gd name="connsiteX87" fmla="*/ 79849 w 1023288"/>
                <a:gd name="connsiteY87" fmla="*/ 114942 h 467396"/>
                <a:gd name="connsiteX88" fmla="*/ 118502 w 1023288"/>
                <a:gd name="connsiteY88" fmla="*/ 113925 h 467396"/>
                <a:gd name="connsiteX89" fmla="*/ 179533 w 1023288"/>
                <a:gd name="connsiteY89" fmla="*/ 135794 h 467396"/>
                <a:gd name="connsiteX90" fmla="*/ 213101 w 1023288"/>
                <a:gd name="connsiteY90" fmla="*/ 148509 h 467396"/>
                <a:gd name="connsiteX91" fmla="*/ 235478 w 1023288"/>
                <a:gd name="connsiteY91" fmla="*/ 135286 h 467396"/>
                <a:gd name="connsiteX92" fmla="*/ 274640 w 1023288"/>
                <a:gd name="connsiteY92" fmla="*/ 134777 h 467396"/>
                <a:gd name="connsiteX93" fmla="*/ 311767 w 1023288"/>
                <a:gd name="connsiteY93" fmla="*/ 151052 h 467396"/>
                <a:gd name="connsiteX94" fmla="*/ 315836 w 1023288"/>
                <a:gd name="connsiteY94" fmla="*/ 141389 h 467396"/>
                <a:gd name="connsiteX95" fmla="*/ 351438 w 1023288"/>
                <a:gd name="connsiteY95" fmla="*/ 142915 h 467396"/>
                <a:gd name="connsiteX96" fmla="*/ 352454 w 1023288"/>
                <a:gd name="connsiteY96" fmla="*/ 128165 h 467396"/>
                <a:gd name="connsiteX97" fmla="*/ 304647 w 1023288"/>
                <a:gd name="connsiteY97" fmla="*/ 106296 h 467396"/>
                <a:gd name="connsiteX98" fmla="*/ 322448 w 1023288"/>
                <a:gd name="connsiteY98" fmla="*/ 91038 h 467396"/>
                <a:gd name="connsiteX99" fmla="*/ 314819 w 1023288"/>
                <a:gd name="connsiteY99" fmla="*/ 82901 h 467396"/>
                <a:gd name="connsiteX100" fmla="*/ 335163 w 1023288"/>
                <a:gd name="connsiteY100" fmla="*/ 74763 h 467396"/>
                <a:gd name="connsiteX101" fmla="*/ 309224 w 1023288"/>
                <a:gd name="connsiteY101" fmla="*/ 53402 h 467396"/>
                <a:gd name="connsiteX102" fmla="*/ 316344 w 1023288"/>
                <a:gd name="connsiteY102" fmla="*/ 42722 h 467396"/>
                <a:gd name="connsiteX103" fmla="*/ 402805 w 1023288"/>
                <a:gd name="connsiteY103" fmla="*/ 32041 h 467396"/>
                <a:gd name="connsiteX104" fmla="*/ 411452 w 1023288"/>
                <a:gd name="connsiteY104" fmla="*/ 24412 h 467396"/>
                <a:gd name="connsiteX105" fmla="*/ 466888 w 1023288"/>
                <a:gd name="connsiteY105" fmla="*/ 12715 h 467396"/>
                <a:gd name="connsiteX106" fmla="*/ 482655 w 1023288"/>
                <a:gd name="connsiteY106" fmla="*/ 0 h 467396"/>
                <a:gd name="connsiteX107" fmla="*/ 528937 w 1023288"/>
                <a:gd name="connsiteY107" fmla="*/ 6612 h 467396"/>
                <a:gd name="connsiteX108" fmla="*/ 551315 w 1023288"/>
                <a:gd name="connsiteY108" fmla="*/ 38653 h 467396"/>
                <a:gd name="connsiteX109" fmla="*/ 573184 w 1023288"/>
                <a:gd name="connsiteY109" fmla="*/ 31024 h 467396"/>
                <a:gd name="connsiteX110" fmla="*/ 609294 w 1023288"/>
                <a:gd name="connsiteY110" fmla="*/ 41705 h 467396"/>
                <a:gd name="connsiteX111" fmla="*/ 614889 w 1023288"/>
                <a:gd name="connsiteY111" fmla="*/ 58488 h 46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023288" h="467396">
                  <a:moveTo>
                    <a:pt x="614889" y="58488"/>
                  </a:moveTo>
                  <a:lnTo>
                    <a:pt x="637266" y="56962"/>
                  </a:lnTo>
                  <a:lnTo>
                    <a:pt x="684057" y="27464"/>
                  </a:lnTo>
                  <a:lnTo>
                    <a:pt x="679988" y="37636"/>
                  </a:lnTo>
                  <a:lnTo>
                    <a:pt x="722710" y="61540"/>
                  </a:lnTo>
                  <a:lnTo>
                    <a:pt x="815783" y="140880"/>
                  </a:lnTo>
                  <a:lnTo>
                    <a:pt x="821377" y="124605"/>
                  </a:lnTo>
                  <a:lnTo>
                    <a:pt x="864099" y="142406"/>
                  </a:lnTo>
                  <a:lnTo>
                    <a:pt x="895632" y="134268"/>
                  </a:lnTo>
                  <a:lnTo>
                    <a:pt x="912416" y="139863"/>
                  </a:lnTo>
                  <a:lnTo>
                    <a:pt x="933268" y="158172"/>
                  </a:lnTo>
                  <a:lnTo>
                    <a:pt x="953612" y="164275"/>
                  </a:lnTo>
                  <a:lnTo>
                    <a:pt x="970395" y="178007"/>
                  </a:lnTo>
                  <a:lnTo>
                    <a:pt x="1000910" y="173430"/>
                  </a:lnTo>
                  <a:lnTo>
                    <a:pt x="1023288" y="192757"/>
                  </a:lnTo>
                  <a:lnTo>
                    <a:pt x="1013625" y="214118"/>
                  </a:lnTo>
                  <a:lnTo>
                    <a:pt x="994299" y="217169"/>
                  </a:lnTo>
                  <a:lnTo>
                    <a:pt x="1007014" y="248702"/>
                  </a:lnTo>
                  <a:lnTo>
                    <a:pt x="998876" y="263451"/>
                  </a:lnTo>
                  <a:lnTo>
                    <a:pt x="943948" y="252771"/>
                  </a:lnTo>
                  <a:lnTo>
                    <a:pt x="949034" y="310242"/>
                  </a:lnTo>
                  <a:lnTo>
                    <a:pt x="938862" y="317362"/>
                  </a:lnTo>
                  <a:lnTo>
                    <a:pt x="892580" y="330077"/>
                  </a:lnTo>
                  <a:lnTo>
                    <a:pt x="937336" y="386022"/>
                  </a:lnTo>
                  <a:lnTo>
                    <a:pt x="922587" y="394159"/>
                  </a:lnTo>
                  <a:lnTo>
                    <a:pt x="931233" y="412977"/>
                  </a:lnTo>
                  <a:lnTo>
                    <a:pt x="913433" y="407891"/>
                  </a:lnTo>
                  <a:lnTo>
                    <a:pt x="896140" y="396194"/>
                  </a:lnTo>
                  <a:lnTo>
                    <a:pt x="855961" y="393142"/>
                  </a:lnTo>
                  <a:lnTo>
                    <a:pt x="812222" y="392125"/>
                  </a:lnTo>
                  <a:lnTo>
                    <a:pt x="804085" y="395685"/>
                  </a:lnTo>
                  <a:lnTo>
                    <a:pt x="762381" y="381953"/>
                  </a:lnTo>
                  <a:lnTo>
                    <a:pt x="749666" y="389073"/>
                  </a:lnTo>
                  <a:lnTo>
                    <a:pt x="752209" y="407891"/>
                  </a:lnTo>
                  <a:lnTo>
                    <a:pt x="705418" y="396702"/>
                  </a:lnTo>
                  <a:lnTo>
                    <a:pt x="689652" y="401280"/>
                  </a:lnTo>
                  <a:lnTo>
                    <a:pt x="688126" y="415520"/>
                  </a:lnTo>
                  <a:lnTo>
                    <a:pt x="674902" y="421623"/>
                  </a:lnTo>
                  <a:lnTo>
                    <a:pt x="647438" y="444002"/>
                  </a:lnTo>
                  <a:lnTo>
                    <a:pt x="642861" y="467397"/>
                  </a:lnTo>
                  <a:lnTo>
                    <a:pt x="632690" y="467397"/>
                  </a:lnTo>
                  <a:lnTo>
                    <a:pt x="620992" y="452139"/>
                  </a:lnTo>
                  <a:lnTo>
                    <a:pt x="586916" y="451122"/>
                  </a:lnTo>
                  <a:lnTo>
                    <a:pt x="574201" y="424675"/>
                  </a:lnTo>
                  <a:lnTo>
                    <a:pt x="560978" y="424166"/>
                  </a:lnTo>
                  <a:lnTo>
                    <a:pt x="553349" y="391616"/>
                  </a:lnTo>
                  <a:lnTo>
                    <a:pt x="514696" y="368221"/>
                  </a:lnTo>
                  <a:lnTo>
                    <a:pt x="470957" y="370764"/>
                  </a:lnTo>
                  <a:lnTo>
                    <a:pt x="441967" y="375341"/>
                  </a:lnTo>
                  <a:lnTo>
                    <a:pt x="408400" y="346352"/>
                  </a:lnTo>
                  <a:lnTo>
                    <a:pt x="383988" y="334145"/>
                  </a:lnTo>
                  <a:lnTo>
                    <a:pt x="337197" y="311259"/>
                  </a:lnTo>
                  <a:lnTo>
                    <a:pt x="331602" y="308716"/>
                  </a:lnTo>
                  <a:lnTo>
                    <a:pt x="270571" y="327534"/>
                  </a:lnTo>
                  <a:lnTo>
                    <a:pt x="302104" y="446544"/>
                  </a:lnTo>
                  <a:lnTo>
                    <a:pt x="288880" y="448070"/>
                  </a:lnTo>
                  <a:lnTo>
                    <a:pt x="264468" y="422641"/>
                  </a:lnTo>
                  <a:lnTo>
                    <a:pt x="244633" y="413486"/>
                  </a:lnTo>
                  <a:lnTo>
                    <a:pt x="216152" y="420098"/>
                  </a:lnTo>
                  <a:lnTo>
                    <a:pt x="206997" y="431287"/>
                  </a:lnTo>
                  <a:lnTo>
                    <a:pt x="203946" y="423149"/>
                  </a:lnTo>
                  <a:lnTo>
                    <a:pt x="206997" y="409926"/>
                  </a:lnTo>
                  <a:lnTo>
                    <a:pt x="199368" y="398737"/>
                  </a:lnTo>
                  <a:lnTo>
                    <a:pt x="166310" y="387548"/>
                  </a:lnTo>
                  <a:lnTo>
                    <a:pt x="147492" y="358558"/>
                  </a:lnTo>
                  <a:lnTo>
                    <a:pt x="131217" y="350420"/>
                  </a:lnTo>
                  <a:lnTo>
                    <a:pt x="128165" y="339740"/>
                  </a:lnTo>
                  <a:lnTo>
                    <a:pt x="154103" y="342792"/>
                  </a:lnTo>
                  <a:lnTo>
                    <a:pt x="149017" y="319396"/>
                  </a:lnTo>
                  <a:lnTo>
                    <a:pt x="169870" y="314310"/>
                  </a:lnTo>
                  <a:lnTo>
                    <a:pt x="193774" y="318888"/>
                  </a:lnTo>
                  <a:lnTo>
                    <a:pt x="190214" y="287864"/>
                  </a:lnTo>
                  <a:lnTo>
                    <a:pt x="180550" y="268028"/>
                  </a:lnTo>
                  <a:lnTo>
                    <a:pt x="155121" y="269554"/>
                  </a:lnTo>
                  <a:lnTo>
                    <a:pt x="131217" y="261925"/>
                  </a:lnTo>
                  <a:lnTo>
                    <a:pt x="105278" y="275657"/>
                  </a:lnTo>
                  <a:lnTo>
                    <a:pt x="82900" y="282778"/>
                  </a:lnTo>
                  <a:lnTo>
                    <a:pt x="68660" y="277183"/>
                  </a:lnTo>
                  <a:lnTo>
                    <a:pt x="67642" y="260908"/>
                  </a:lnTo>
                  <a:lnTo>
                    <a:pt x="45773" y="239547"/>
                  </a:lnTo>
                  <a:lnTo>
                    <a:pt x="27464" y="240564"/>
                  </a:lnTo>
                  <a:lnTo>
                    <a:pt x="508" y="219204"/>
                  </a:lnTo>
                  <a:lnTo>
                    <a:pt x="9154" y="194791"/>
                  </a:lnTo>
                  <a:lnTo>
                    <a:pt x="0" y="188688"/>
                  </a:lnTo>
                  <a:lnTo>
                    <a:pt x="11189" y="153595"/>
                  </a:lnTo>
                  <a:lnTo>
                    <a:pt x="41704" y="171904"/>
                  </a:lnTo>
                  <a:lnTo>
                    <a:pt x="38653" y="149018"/>
                  </a:lnTo>
                  <a:lnTo>
                    <a:pt x="79849" y="114942"/>
                  </a:lnTo>
                  <a:lnTo>
                    <a:pt x="118502" y="113925"/>
                  </a:lnTo>
                  <a:lnTo>
                    <a:pt x="179533" y="135794"/>
                  </a:lnTo>
                  <a:lnTo>
                    <a:pt x="213101" y="148509"/>
                  </a:lnTo>
                  <a:lnTo>
                    <a:pt x="235478" y="135286"/>
                  </a:lnTo>
                  <a:lnTo>
                    <a:pt x="274640" y="134777"/>
                  </a:lnTo>
                  <a:lnTo>
                    <a:pt x="311767" y="151052"/>
                  </a:lnTo>
                  <a:lnTo>
                    <a:pt x="315836" y="141389"/>
                  </a:lnTo>
                  <a:lnTo>
                    <a:pt x="351438" y="142915"/>
                  </a:lnTo>
                  <a:lnTo>
                    <a:pt x="352454" y="128165"/>
                  </a:lnTo>
                  <a:lnTo>
                    <a:pt x="304647" y="106296"/>
                  </a:lnTo>
                  <a:lnTo>
                    <a:pt x="322448" y="91038"/>
                  </a:lnTo>
                  <a:lnTo>
                    <a:pt x="314819" y="82901"/>
                  </a:lnTo>
                  <a:lnTo>
                    <a:pt x="335163" y="74763"/>
                  </a:lnTo>
                  <a:lnTo>
                    <a:pt x="309224" y="53402"/>
                  </a:lnTo>
                  <a:lnTo>
                    <a:pt x="316344" y="42722"/>
                  </a:lnTo>
                  <a:lnTo>
                    <a:pt x="402805" y="32041"/>
                  </a:lnTo>
                  <a:lnTo>
                    <a:pt x="411452" y="24412"/>
                  </a:lnTo>
                  <a:lnTo>
                    <a:pt x="466888" y="12715"/>
                  </a:lnTo>
                  <a:lnTo>
                    <a:pt x="482655" y="0"/>
                  </a:lnTo>
                  <a:lnTo>
                    <a:pt x="528937" y="6612"/>
                  </a:lnTo>
                  <a:lnTo>
                    <a:pt x="551315" y="38653"/>
                  </a:lnTo>
                  <a:lnTo>
                    <a:pt x="573184" y="31024"/>
                  </a:lnTo>
                  <a:lnTo>
                    <a:pt x="609294" y="41705"/>
                  </a:lnTo>
                  <a:lnTo>
                    <a:pt x="614889" y="5848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1" name="Freeform: Shape 134">
              <a:extLst>
                <a:ext uri="{FF2B5EF4-FFF2-40B4-BE49-F238E27FC236}">
                  <a16:creationId xmlns:a16="http://schemas.microsoft.com/office/drawing/2014/main" id="{565CCF50-E105-ED95-A059-1913E928CD5B}"/>
                </a:ext>
              </a:extLst>
            </p:cNvPr>
            <p:cNvSpPr/>
            <p:nvPr/>
          </p:nvSpPr>
          <p:spPr>
            <a:xfrm>
              <a:off x="7003838" y="3622265"/>
              <a:ext cx="228866" cy="332111"/>
            </a:xfrm>
            <a:custGeom>
              <a:avLst/>
              <a:gdLst>
                <a:gd name="connsiteX0" fmla="*/ 228867 w 228866"/>
                <a:gd name="connsiteY0" fmla="*/ 51877 h 332111"/>
                <a:gd name="connsiteX1" fmla="*/ 203946 w 228866"/>
                <a:gd name="connsiteY1" fmla="*/ 88495 h 332111"/>
                <a:gd name="connsiteX2" fmla="*/ 204963 w 228866"/>
                <a:gd name="connsiteY2" fmla="*/ 207506 h 332111"/>
                <a:gd name="connsiteX3" fmla="*/ 221746 w 228866"/>
                <a:gd name="connsiteY3" fmla="*/ 234461 h 332111"/>
                <a:gd name="connsiteX4" fmla="*/ 201403 w 228866"/>
                <a:gd name="connsiteY4" fmla="*/ 247685 h 332111"/>
                <a:gd name="connsiteX5" fmla="*/ 194282 w 228866"/>
                <a:gd name="connsiteY5" fmla="*/ 261417 h 332111"/>
                <a:gd name="connsiteX6" fmla="*/ 183093 w 228866"/>
                <a:gd name="connsiteY6" fmla="*/ 263451 h 332111"/>
                <a:gd name="connsiteX7" fmla="*/ 179024 w 228866"/>
                <a:gd name="connsiteY7" fmla="*/ 286846 h 332111"/>
                <a:gd name="connsiteX8" fmla="*/ 169362 w 228866"/>
                <a:gd name="connsiteY8" fmla="*/ 300070 h 332111"/>
                <a:gd name="connsiteX9" fmla="*/ 163767 w 228866"/>
                <a:gd name="connsiteY9" fmla="*/ 321431 h 332111"/>
                <a:gd name="connsiteX10" fmla="*/ 152069 w 228866"/>
                <a:gd name="connsiteY10" fmla="*/ 332111 h 332111"/>
                <a:gd name="connsiteX11" fmla="*/ 110873 w 228866"/>
                <a:gd name="connsiteY11" fmla="*/ 299561 h 332111"/>
                <a:gd name="connsiteX12" fmla="*/ 109347 w 228866"/>
                <a:gd name="connsiteY12" fmla="*/ 280743 h 332111"/>
                <a:gd name="connsiteX13" fmla="*/ 5086 w 228866"/>
                <a:gd name="connsiteY13" fmla="*/ 214118 h 332111"/>
                <a:gd name="connsiteX14" fmla="*/ 7120 w 228866"/>
                <a:gd name="connsiteY14" fmla="*/ 190214 h 332111"/>
                <a:gd name="connsiteX15" fmla="*/ 0 w 228866"/>
                <a:gd name="connsiteY15" fmla="*/ 177499 h 332111"/>
                <a:gd name="connsiteX16" fmla="*/ 0 w 228866"/>
                <a:gd name="connsiteY16" fmla="*/ 175973 h 332111"/>
                <a:gd name="connsiteX17" fmla="*/ 8137 w 228866"/>
                <a:gd name="connsiteY17" fmla="*/ 162750 h 332111"/>
                <a:gd name="connsiteX18" fmla="*/ 22378 w 228866"/>
                <a:gd name="connsiteY18" fmla="*/ 141389 h 332111"/>
                <a:gd name="connsiteX19" fmla="*/ 33059 w 228866"/>
                <a:gd name="connsiteY19" fmla="*/ 117485 h 332111"/>
                <a:gd name="connsiteX20" fmla="*/ 19835 w 228866"/>
                <a:gd name="connsiteY20" fmla="*/ 79849 h 332111"/>
                <a:gd name="connsiteX21" fmla="*/ 16275 w 228866"/>
                <a:gd name="connsiteY21" fmla="*/ 63574 h 332111"/>
                <a:gd name="connsiteX22" fmla="*/ 2543 w 228866"/>
                <a:gd name="connsiteY22" fmla="*/ 40687 h 332111"/>
                <a:gd name="connsiteX23" fmla="*/ 19835 w 228866"/>
                <a:gd name="connsiteY23" fmla="*/ 21361 h 332111"/>
                <a:gd name="connsiteX24" fmla="*/ 39161 w 228866"/>
                <a:gd name="connsiteY24" fmla="*/ 0 h 332111"/>
                <a:gd name="connsiteX25" fmla="*/ 53911 w 228866"/>
                <a:gd name="connsiteY25" fmla="*/ 5595 h 332111"/>
                <a:gd name="connsiteX26" fmla="*/ 54419 w 228866"/>
                <a:gd name="connsiteY26" fmla="*/ 23904 h 332111"/>
                <a:gd name="connsiteX27" fmla="*/ 64083 w 228866"/>
                <a:gd name="connsiteY27" fmla="*/ 34584 h 332111"/>
                <a:gd name="connsiteX28" fmla="*/ 84426 w 228866"/>
                <a:gd name="connsiteY28" fmla="*/ 34584 h 332111"/>
                <a:gd name="connsiteX29" fmla="*/ 121045 w 228866"/>
                <a:gd name="connsiteY29" fmla="*/ 62048 h 332111"/>
                <a:gd name="connsiteX30" fmla="*/ 130200 w 228866"/>
                <a:gd name="connsiteY30" fmla="*/ 62557 h 332111"/>
                <a:gd name="connsiteX31" fmla="*/ 136812 w 228866"/>
                <a:gd name="connsiteY31" fmla="*/ 61540 h 332111"/>
                <a:gd name="connsiteX32" fmla="*/ 143423 w 228866"/>
                <a:gd name="connsiteY32" fmla="*/ 65100 h 332111"/>
                <a:gd name="connsiteX33" fmla="*/ 162750 w 228866"/>
                <a:gd name="connsiteY33" fmla="*/ 68151 h 332111"/>
                <a:gd name="connsiteX34" fmla="*/ 170887 w 228866"/>
                <a:gd name="connsiteY34" fmla="*/ 54419 h 332111"/>
                <a:gd name="connsiteX35" fmla="*/ 197334 w 228866"/>
                <a:gd name="connsiteY35" fmla="*/ 40687 h 332111"/>
                <a:gd name="connsiteX36" fmla="*/ 209032 w 228866"/>
                <a:gd name="connsiteY36" fmla="*/ 51877 h 332111"/>
                <a:gd name="connsiteX37" fmla="*/ 228867 w 228866"/>
                <a:gd name="connsiteY37" fmla="*/ 51877 h 33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8866" h="332111">
                  <a:moveTo>
                    <a:pt x="228867" y="51877"/>
                  </a:moveTo>
                  <a:lnTo>
                    <a:pt x="203946" y="88495"/>
                  </a:lnTo>
                  <a:lnTo>
                    <a:pt x="204963" y="207506"/>
                  </a:lnTo>
                  <a:lnTo>
                    <a:pt x="221746" y="234461"/>
                  </a:lnTo>
                  <a:lnTo>
                    <a:pt x="201403" y="247685"/>
                  </a:lnTo>
                  <a:lnTo>
                    <a:pt x="194282" y="261417"/>
                  </a:lnTo>
                  <a:lnTo>
                    <a:pt x="183093" y="263451"/>
                  </a:lnTo>
                  <a:lnTo>
                    <a:pt x="179024" y="286846"/>
                  </a:lnTo>
                  <a:lnTo>
                    <a:pt x="169362" y="300070"/>
                  </a:lnTo>
                  <a:lnTo>
                    <a:pt x="163767" y="321431"/>
                  </a:lnTo>
                  <a:lnTo>
                    <a:pt x="152069" y="332111"/>
                  </a:lnTo>
                  <a:lnTo>
                    <a:pt x="110873" y="299561"/>
                  </a:lnTo>
                  <a:lnTo>
                    <a:pt x="109347" y="280743"/>
                  </a:lnTo>
                  <a:lnTo>
                    <a:pt x="5086" y="214118"/>
                  </a:lnTo>
                  <a:lnTo>
                    <a:pt x="7120" y="190214"/>
                  </a:lnTo>
                  <a:lnTo>
                    <a:pt x="0" y="177499"/>
                  </a:lnTo>
                  <a:lnTo>
                    <a:pt x="0" y="175973"/>
                  </a:lnTo>
                  <a:lnTo>
                    <a:pt x="8137" y="162750"/>
                  </a:lnTo>
                  <a:lnTo>
                    <a:pt x="22378" y="141389"/>
                  </a:lnTo>
                  <a:lnTo>
                    <a:pt x="33059" y="117485"/>
                  </a:lnTo>
                  <a:lnTo>
                    <a:pt x="19835" y="79849"/>
                  </a:lnTo>
                  <a:lnTo>
                    <a:pt x="16275" y="63574"/>
                  </a:lnTo>
                  <a:lnTo>
                    <a:pt x="2543" y="40687"/>
                  </a:lnTo>
                  <a:lnTo>
                    <a:pt x="19835" y="21361"/>
                  </a:lnTo>
                  <a:lnTo>
                    <a:pt x="39161" y="0"/>
                  </a:lnTo>
                  <a:lnTo>
                    <a:pt x="53911" y="5595"/>
                  </a:lnTo>
                  <a:lnTo>
                    <a:pt x="54419" y="23904"/>
                  </a:lnTo>
                  <a:lnTo>
                    <a:pt x="64083" y="34584"/>
                  </a:lnTo>
                  <a:lnTo>
                    <a:pt x="84426" y="34584"/>
                  </a:lnTo>
                  <a:lnTo>
                    <a:pt x="121045" y="62048"/>
                  </a:lnTo>
                  <a:lnTo>
                    <a:pt x="130200" y="62557"/>
                  </a:lnTo>
                  <a:lnTo>
                    <a:pt x="136812" y="61540"/>
                  </a:lnTo>
                  <a:lnTo>
                    <a:pt x="143423" y="65100"/>
                  </a:lnTo>
                  <a:lnTo>
                    <a:pt x="162750" y="68151"/>
                  </a:lnTo>
                  <a:lnTo>
                    <a:pt x="170887" y="54419"/>
                  </a:lnTo>
                  <a:lnTo>
                    <a:pt x="197334" y="40687"/>
                  </a:lnTo>
                  <a:lnTo>
                    <a:pt x="209032" y="51877"/>
                  </a:lnTo>
                  <a:lnTo>
                    <a:pt x="228867" y="518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2" name="Freeform: Shape 135">
              <a:extLst>
                <a:ext uri="{FF2B5EF4-FFF2-40B4-BE49-F238E27FC236}">
                  <a16:creationId xmlns:a16="http://schemas.microsoft.com/office/drawing/2014/main" id="{EEDBCDAF-097E-9933-B29E-6EB97B787794}"/>
                </a:ext>
              </a:extLst>
            </p:cNvPr>
            <p:cNvSpPr/>
            <p:nvPr/>
          </p:nvSpPr>
          <p:spPr>
            <a:xfrm>
              <a:off x="7874040" y="2389436"/>
              <a:ext cx="258873" cy="130199"/>
            </a:xfrm>
            <a:custGeom>
              <a:avLst/>
              <a:gdLst>
                <a:gd name="connsiteX0" fmla="*/ 258874 w 258873"/>
                <a:gd name="connsiteY0" fmla="*/ 31024 h 130199"/>
                <a:gd name="connsiteX1" fmla="*/ 257857 w 258873"/>
                <a:gd name="connsiteY1" fmla="*/ 38144 h 130199"/>
                <a:gd name="connsiteX2" fmla="*/ 222764 w 258873"/>
                <a:gd name="connsiteY2" fmla="*/ 55437 h 130199"/>
                <a:gd name="connsiteX3" fmla="*/ 217678 w 258873"/>
                <a:gd name="connsiteY3" fmla="*/ 68660 h 130199"/>
                <a:gd name="connsiteX4" fmla="*/ 185128 w 258873"/>
                <a:gd name="connsiteY4" fmla="*/ 72220 h 130199"/>
                <a:gd name="connsiteX5" fmla="*/ 182076 w 258873"/>
                <a:gd name="connsiteY5" fmla="*/ 93072 h 130199"/>
                <a:gd name="connsiteX6" fmla="*/ 152578 w 258873"/>
                <a:gd name="connsiteY6" fmla="*/ 88495 h 130199"/>
                <a:gd name="connsiteX7" fmla="*/ 136303 w 258873"/>
                <a:gd name="connsiteY7" fmla="*/ 95107 h 130199"/>
                <a:gd name="connsiteX8" fmla="*/ 115451 w 258873"/>
                <a:gd name="connsiteY8" fmla="*/ 110365 h 130199"/>
                <a:gd name="connsiteX9" fmla="*/ 121554 w 258873"/>
                <a:gd name="connsiteY9" fmla="*/ 117994 h 130199"/>
                <a:gd name="connsiteX10" fmla="*/ 115959 w 258873"/>
                <a:gd name="connsiteY10" fmla="*/ 125114 h 130199"/>
                <a:gd name="connsiteX11" fmla="*/ 67135 w 258873"/>
                <a:gd name="connsiteY11" fmla="*/ 130200 h 130199"/>
                <a:gd name="connsiteX12" fmla="*/ 31024 w 258873"/>
                <a:gd name="connsiteY12" fmla="*/ 119519 h 130199"/>
                <a:gd name="connsiteX13" fmla="*/ 3051 w 258873"/>
                <a:gd name="connsiteY13" fmla="*/ 122062 h 130199"/>
                <a:gd name="connsiteX14" fmla="*/ 0 w 258873"/>
                <a:gd name="connsiteY14" fmla="*/ 103753 h 130199"/>
                <a:gd name="connsiteX15" fmla="*/ 30516 w 258873"/>
                <a:gd name="connsiteY15" fmla="*/ 108839 h 130199"/>
                <a:gd name="connsiteX16" fmla="*/ 37636 w 258873"/>
                <a:gd name="connsiteY16" fmla="*/ 99176 h 130199"/>
                <a:gd name="connsiteX17" fmla="*/ 58488 w 258873"/>
                <a:gd name="connsiteY17" fmla="*/ 102227 h 130199"/>
                <a:gd name="connsiteX18" fmla="*/ 85444 w 258873"/>
                <a:gd name="connsiteY18" fmla="*/ 78832 h 130199"/>
                <a:gd name="connsiteX19" fmla="*/ 48825 w 258873"/>
                <a:gd name="connsiteY19" fmla="*/ 61540 h 130199"/>
                <a:gd name="connsiteX20" fmla="*/ 32550 w 258873"/>
                <a:gd name="connsiteY20" fmla="*/ 69677 h 130199"/>
                <a:gd name="connsiteX21" fmla="*/ 9155 w 258873"/>
                <a:gd name="connsiteY21" fmla="*/ 57471 h 130199"/>
                <a:gd name="connsiteX22" fmla="*/ 24413 w 258873"/>
                <a:gd name="connsiteY22" fmla="*/ 36619 h 130199"/>
                <a:gd name="connsiteX23" fmla="*/ 15766 w 258873"/>
                <a:gd name="connsiteY23" fmla="*/ 33567 h 130199"/>
                <a:gd name="connsiteX24" fmla="*/ 17292 w 258873"/>
                <a:gd name="connsiteY24" fmla="*/ 19326 h 130199"/>
                <a:gd name="connsiteX25" fmla="*/ 33059 w 258873"/>
                <a:gd name="connsiteY25" fmla="*/ 14749 h 130199"/>
                <a:gd name="connsiteX26" fmla="*/ 79849 w 258873"/>
                <a:gd name="connsiteY26" fmla="*/ 25938 h 130199"/>
                <a:gd name="connsiteX27" fmla="*/ 77306 w 258873"/>
                <a:gd name="connsiteY27" fmla="*/ 7120 h 130199"/>
                <a:gd name="connsiteX28" fmla="*/ 90021 w 258873"/>
                <a:gd name="connsiteY28" fmla="*/ 0 h 130199"/>
                <a:gd name="connsiteX29" fmla="*/ 131726 w 258873"/>
                <a:gd name="connsiteY29" fmla="*/ 13732 h 130199"/>
                <a:gd name="connsiteX30" fmla="*/ 139863 w 258873"/>
                <a:gd name="connsiteY30" fmla="*/ 10172 h 130199"/>
                <a:gd name="connsiteX31" fmla="*/ 183602 w 258873"/>
                <a:gd name="connsiteY31" fmla="*/ 11189 h 130199"/>
                <a:gd name="connsiteX32" fmla="*/ 223781 w 258873"/>
                <a:gd name="connsiteY32" fmla="*/ 14241 h 130199"/>
                <a:gd name="connsiteX33" fmla="*/ 241073 w 258873"/>
                <a:gd name="connsiteY33" fmla="*/ 25938 h 130199"/>
                <a:gd name="connsiteX34" fmla="*/ 258874 w 258873"/>
                <a:gd name="connsiteY34" fmla="*/ 31024 h 13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8873" h="130199">
                  <a:moveTo>
                    <a:pt x="258874" y="31024"/>
                  </a:moveTo>
                  <a:lnTo>
                    <a:pt x="257857" y="38144"/>
                  </a:lnTo>
                  <a:lnTo>
                    <a:pt x="222764" y="55437"/>
                  </a:lnTo>
                  <a:lnTo>
                    <a:pt x="217678" y="68660"/>
                  </a:lnTo>
                  <a:lnTo>
                    <a:pt x="185128" y="72220"/>
                  </a:lnTo>
                  <a:lnTo>
                    <a:pt x="182076" y="93072"/>
                  </a:lnTo>
                  <a:lnTo>
                    <a:pt x="152578" y="88495"/>
                  </a:lnTo>
                  <a:lnTo>
                    <a:pt x="136303" y="95107"/>
                  </a:lnTo>
                  <a:lnTo>
                    <a:pt x="115451" y="110365"/>
                  </a:lnTo>
                  <a:lnTo>
                    <a:pt x="121554" y="117994"/>
                  </a:lnTo>
                  <a:lnTo>
                    <a:pt x="115959" y="125114"/>
                  </a:lnTo>
                  <a:lnTo>
                    <a:pt x="67135" y="130200"/>
                  </a:lnTo>
                  <a:lnTo>
                    <a:pt x="31024" y="119519"/>
                  </a:lnTo>
                  <a:lnTo>
                    <a:pt x="3051" y="122062"/>
                  </a:lnTo>
                  <a:lnTo>
                    <a:pt x="0" y="103753"/>
                  </a:lnTo>
                  <a:lnTo>
                    <a:pt x="30516" y="108839"/>
                  </a:lnTo>
                  <a:lnTo>
                    <a:pt x="37636" y="99176"/>
                  </a:lnTo>
                  <a:lnTo>
                    <a:pt x="58488" y="102227"/>
                  </a:lnTo>
                  <a:lnTo>
                    <a:pt x="85444" y="78832"/>
                  </a:lnTo>
                  <a:lnTo>
                    <a:pt x="48825" y="61540"/>
                  </a:lnTo>
                  <a:lnTo>
                    <a:pt x="32550" y="69677"/>
                  </a:lnTo>
                  <a:lnTo>
                    <a:pt x="9155" y="57471"/>
                  </a:lnTo>
                  <a:lnTo>
                    <a:pt x="24413" y="36619"/>
                  </a:lnTo>
                  <a:lnTo>
                    <a:pt x="15766" y="33567"/>
                  </a:lnTo>
                  <a:lnTo>
                    <a:pt x="17292" y="19326"/>
                  </a:lnTo>
                  <a:lnTo>
                    <a:pt x="33059" y="14749"/>
                  </a:lnTo>
                  <a:lnTo>
                    <a:pt x="79849" y="25938"/>
                  </a:lnTo>
                  <a:lnTo>
                    <a:pt x="77306" y="7120"/>
                  </a:lnTo>
                  <a:lnTo>
                    <a:pt x="90021" y="0"/>
                  </a:lnTo>
                  <a:lnTo>
                    <a:pt x="131726" y="13732"/>
                  </a:lnTo>
                  <a:lnTo>
                    <a:pt x="139863" y="10172"/>
                  </a:lnTo>
                  <a:lnTo>
                    <a:pt x="183602" y="11189"/>
                  </a:lnTo>
                  <a:lnTo>
                    <a:pt x="223781" y="14241"/>
                  </a:lnTo>
                  <a:lnTo>
                    <a:pt x="241073" y="25938"/>
                  </a:lnTo>
                  <a:lnTo>
                    <a:pt x="258874" y="310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3" name="Freeform: Shape 136">
              <a:extLst>
                <a:ext uri="{FF2B5EF4-FFF2-40B4-BE49-F238E27FC236}">
                  <a16:creationId xmlns:a16="http://schemas.microsoft.com/office/drawing/2014/main" id="{D68E7F88-38D9-4E1F-DA97-35326ACAA93E}"/>
                </a:ext>
              </a:extLst>
            </p:cNvPr>
            <p:cNvSpPr/>
            <p:nvPr/>
          </p:nvSpPr>
          <p:spPr>
            <a:xfrm>
              <a:off x="8954291" y="3326264"/>
              <a:ext cx="151051" cy="133251"/>
            </a:xfrm>
            <a:custGeom>
              <a:avLst/>
              <a:gdLst>
                <a:gd name="connsiteX0" fmla="*/ 141389 w 151051"/>
                <a:gd name="connsiteY0" fmla="*/ 11698 h 133251"/>
                <a:gd name="connsiteX1" fmla="*/ 150543 w 151051"/>
                <a:gd name="connsiteY1" fmla="*/ 33567 h 133251"/>
                <a:gd name="connsiteX2" fmla="*/ 151052 w 151051"/>
                <a:gd name="connsiteY2" fmla="*/ 72729 h 133251"/>
                <a:gd name="connsiteX3" fmla="*/ 105278 w 151051"/>
                <a:gd name="connsiteY3" fmla="*/ 98159 h 133251"/>
                <a:gd name="connsiteX4" fmla="*/ 119519 w 151051"/>
                <a:gd name="connsiteY4" fmla="*/ 117485 h 133251"/>
                <a:gd name="connsiteX5" fmla="*/ 89512 w 151051"/>
                <a:gd name="connsiteY5" fmla="*/ 120028 h 133251"/>
                <a:gd name="connsiteX6" fmla="*/ 66117 w 151051"/>
                <a:gd name="connsiteY6" fmla="*/ 133251 h 133251"/>
                <a:gd name="connsiteX7" fmla="*/ 41704 w 151051"/>
                <a:gd name="connsiteY7" fmla="*/ 128674 h 133251"/>
                <a:gd name="connsiteX8" fmla="*/ 28481 w 151051"/>
                <a:gd name="connsiteY8" fmla="*/ 111382 h 133251"/>
                <a:gd name="connsiteX9" fmla="*/ 10680 w 151051"/>
                <a:gd name="connsiteY9" fmla="*/ 77815 h 133251"/>
                <a:gd name="connsiteX10" fmla="*/ 0 w 151051"/>
                <a:gd name="connsiteY10" fmla="*/ 38144 h 133251"/>
                <a:gd name="connsiteX11" fmla="*/ 15766 w 151051"/>
                <a:gd name="connsiteY11" fmla="*/ 11189 h 133251"/>
                <a:gd name="connsiteX12" fmla="*/ 51876 w 151051"/>
                <a:gd name="connsiteY12" fmla="*/ 5086 h 133251"/>
                <a:gd name="connsiteX13" fmla="*/ 78832 w 151051"/>
                <a:gd name="connsiteY13" fmla="*/ 9663 h 133251"/>
                <a:gd name="connsiteX14" fmla="*/ 104262 w 151051"/>
                <a:gd name="connsiteY14" fmla="*/ 22378 h 133251"/>
                <a:gd name="connsiteX15" fmla="*/ 114433 w 151051"/>
                <a:gd name="connsiteY15" fmla="*/ 0 h 133251"/>
                <a:gd name="connsiteX16" fmla="*/ 141389 w 151051"/>
                <a:gd name="connsiteY16" fmla="*/ 11698 h 13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051" h="133251">
                  <a:moveTo>
                    <a:pt x="141389" y="11698"/>
                  </a:moveTo>
                  <a:lnTo>
                    <a:pt x="150543" y="33567"/>
                  </a:lnTo>
                  <a:lnTo>
                    <a:pt x="151052" y="72729"/>
                  </a:lnTo>
                  <a:lnTo>
                    <a:pt x="105278" y="98159"/>
                  </a:lnTo>
                  <a:lnTo>
                    <a:pt x="119519" y="117485"/>
                  </a:lnTo>
                  <a:lnTo>
                    <a:pt x="89512" y="120028"/>
                  </a:lnTo>
                  <a:lnTo>
                    <a:pt x="66117" y="133251"/>
                  </a:lnTo>
                  <a:lnTo>
                    <a:pt x="41704" y="128674"/>
                  </a:lnTo>
                  <a:lnTo>
                    <a:pt x="28481" y="111382"/>
                  </a:lnTo>
                  <a:lnTo>
                    <a:pt x="10680" y="77815"/>
                  </a:lnTo>
                  <a:lnTo>
                    <a:pt x="0" y="38144"/>
                  </a:lnTo>
                  <a:lnTo>
                    <a:pt x="15766" y="11189"/>
                  </a:lnTo>
                  <a:lnTo>
                    <a:pt x="51876" y="5086"/>
                  </a:lnTo>
                  <a:lnTo>
                    <a:pt x="78832" y="9663"/>
                  </a:lnTo>
                  <a:lnTo>
                    <a:pt x="104262" y="22378"/>
                  </a:lnTo>
                  <a:lnTo>
                    <a:pt x="114433" y="0"/>
                  </a:lnTo>
                  <a:lnTo>
                    <a:pt x="141389" y="1169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reeform: Shape 137">
              <a:extLst>
                <a:ext uri="{FF2B5EF4-FFF2-40B4-BE49-F238E27FC236}">
                  <a16:creationId xmlns:a16="http://schemas.microsoft.com/office/drawing/2014/main" id="{AD5AE607-468E-32E9-4A34-2401ACEFCAEE}"/>
                </a:ext>
              </a:extLst>
            </p:cNvPr>
            <p:cNvSpPr/>
            <p:nvPr/>
          </p:nvSpPr>
          <p:spPr>
            <a:xfrm>
              <a:off x="9416602" y="2541505"/>
              <a:ext cx="120536" cy="137320"/>
            </a:xfrm>
            <a:custGeom>
              <a:avLst/>
              <a:gdLst>
                <a:gd name="connsiteX0" fmla="*/ 0 w 120536"/>
                <a:gd name="connsiteY0" fmla="*/ 27973 h 137320"/>
                <a:gd name="connsiteX1" fmla="*/ 0 w 120536"/>
                <a:gd name="connsiteY1" fmla="*/ 24921 h 137320"/>
                <a:gd name="connsiteX2" fmla="*/ 12715 w 120536"/>
                <a:gd name="connsiteY2" fmla="*/ 25938 h 137320"/>
                <a:gd name="connsiteX3" fmla="*/ 15766 w 120536"/>
                <a:gd name="connsiteY3" fmla="*/ 11698 h 137320"/>
                <a:gd name="connsiteX4" fmla="*/ 34075 w 120536"/>
                <a:gd name="connsiteY4" fmla="*/ 9663 h 137320"/>
                <a:gd name="connsiteX5" fmla="*/ 44247 w 120536"/>
                <a:gd name="connsiteY5" fmla="*/ 7629 h 137320"/>
                <a:gd name="connsiteX6" fmla="*/ 44247 w 120536"/>
                <a:gd name="connsiteY6" fmla="*/ 0 h 137320"/>
                <a:gd name="connsiteX7" fmla="*/ 86461 w 120536"/>
                <a:gd name="connsiteY7" fmla="*/ 38144 h 137320"/>
                <a:gd name="connsiteX8" fmla="*/ 103244 w 120536"/>
                <a:gd name="connsiteY8" fmla="*/ 59505 h 137320"/>
                <a:gd name="connsiteX9" fmla="*/ 120536 w 120536"/>
                <a:gd name="connsiteY9" fmla="*/ 97141 h 137320"/>
                <a:gd name="connsiteX10" fmla="*/ 117993 w 120536"/>
                <a:gd name="connsiteY10" fmla="*/ 114942 h 137320"/>
                <a:gd name="connsiteX11" fmla="*/ 96124 w 120536"/>
                <a:gd name="connsiteY11" fmla="*/ 121045 h 137320"/>
                <a:gd name="connsiteX12" fmla="*/ 80357 w 120536"/>
                <a:gd name="connsiteY12" fmla="*/ 134777 h 137320"/>
                <a:gd name="connsiteX13" fmla="*/ 56962 w 120536"/>
                <a:gd name="connsiteY13" fmla="*/ 137320 h 137320"/>
                <a:gd name="connsiteX14" fmla="*/ 46282 w 120536"/>
                <a:gd name="connsiteY14" fmla="*/ 119519 h 137320"/>
                <a:gd name="connsiteX15" fmla="*/ 40687 w 120536"/>
                <a:gd name="connsiteY15" fmla="*/ 95107 h 137320"/>
                <a:gd name="connsiteX16" fmla="*/ 13732 w 120536"/>
                <a:gd name="connsiteY16" fmla="*/ 61540 h 137320"/>
                <a:gd name="connsiteX17" fmla="*/ 31024 w 120536"/>
                <a:gd name="connsiteY17" fmla="*/ 55945 h 137320"/>
                <a:gd name="connsiteX18" fmla="*/ 0 w 120536"/>
                <a:gd name="connsiteY18" fmla="*/ 27973 h 13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536" h="137320">
                  <a:moveTo>
                    <a:pt x="0" y="27973"/>
                  </a:moveTo>
                  <a:lnTo>
                    <a:pt x="0" y="24921"/>
                  </a:lnTo>
                  <a:lnTo>
                    <a:pt x="12715" y="25938"/>
                  </a:lnTo>
                  <a:lnTo>
                    <a:pt x="15766" y="11698"/>
                  </a:lnTo>
                  <a:lnTo>
                    <a:pt x="34075" y="9663"/>
                  </a:lnTo>
                  <a:lnTo>
                    <a:pt x="44247" y="7629"/>
                  </a:lnTo>
                  <a:lnTo>
                    <a:pt x="44247" y="0"/>
                  </a:lnTo>
                  <a:lnTo>
                    <a:pt x="86461" y="38144"/>
                  </a:lnTo>
                  <a:lnTo>
                    <a:pt x="103244" y="59505"/>
                  </a:lnTo>
                  <a:lnTo>
                    <a:pt x="120536" y="97141"/>
                  </a:lnTo>
                  <a:lnTo>
                    <a:pt x="117993" y="114942"/>
                  </a:lnTo>
                  <a:lnTo>
                    <a:pt x="96124" y="121045"/>
                  </a:lnTo>
                  <a:lnTo>
                    <a:pt x="80357" y="134777"/>
                  </a:lnTo>
                  <a:lnTo>
                    <a:pt x="56962" y="137320"/>
                  </a:lnTo>
                  <a:lnTo>
                    <a:pt x="46282" y="119519"/>
                  </a:lnTo>
                  <a:lnTo>
                    <a:pt x="40687" y="95107"/>
                  </a:lnTo>
                  <a:lnTo>
                    <a:pt x="13732" y="61540"/>
                  </a:lnTo>
                  <a:lnTo>
                    <a:pt x="31024" y="55945"/>
                  </a:lnTo>
                  <a:lnTo>
                    <a:pt x="0" y="2797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reeform: Shape 138">
              <a:extLst>
                <a:ext uri="{FF2B5EF4-FFF2-40B4-BE49-F238E27FC236}">
                  <a16:creationId xmlns:a16="http://schemas.microsoft.com/office/drawing/2014/main" id="{AB4C12F9-A764-D1DF-0B9D-4D698FB41600}"/>
                </a:ext>
              </a:extLst>
            </p:cNvPr>
            <p:cNvSpPr/>
            <p:nvPr/>
          </p:nvSpPr>
          <p:spPr>
            <a:xfrm>
              <a:off x="7319165" y="2820214"/>
              <a:ext cx="53910" cy="50350"/>
            </a:xfrm>
            <a:custGeom>
              <a:avLst/>
              <a:gdLst>
                <a:gd name="connsiteX0" fmla="*/ 35601 w 53910"/>
                <a:gd name="connsiteY0" fmla="*/ 3052 h 50350"/>
                <a:gd name="connsiteX1" fmla="*/ 43230 w 53910"/>
                <a:gd name="connsiteY1" fmla="*/ 17292 h 50350"/>
                <a:gd name="connsiteX2" fmla="*/ 41704 w 53910"/>
                <a:gd name="connsiteY2" fmla="*/ 24921 h 50350"/>
                <a:gd name="connsiteX3" fmla="*/ 53911 w 53910"/>
                <a:gd name="connsiteY3" fmla="*/ 49334 h 50350"/>
                <a:gd name="connsiteX4" fmla="*/ 34075 w 53910"/>
                <a:gd name="connsiteY4" fmla="*/ 50351 h 50350"/>
                <a:gd name="connsiteX5" fmla="*/ 25430 w 53910"/>
                <a:gd name="connsiteY5" fmla="*/ 34584 h 50350"/>
                <a:gd name="connsiteX6" fmla="*/ 0 w 53910"/>
                <a:gd name="connsiteY6" fmla="*/ 31533 h 50350"/>
                <a:gd name="connsiteX7" fmla="*/ 16784 w 53910"/>
                <a:gd name="connsiteY7" fmla="*/ 0 h 50350"/>
                <a:gd name="connsiteX8" fmla="*/ 35601 w 53910"/>
                <a:gd name="connsiteY8" fmla="*/ 3052 h 5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10" h="50350">
                  <a:moveTo>
                    <a:pt x="35601" y="3052"/>
                  </a:moveTo>
                  <a:lnTo>
                    <a:pt x="43230" y="17292"/>
                  </a:lnTo>
                  <a:lnTo>
                    <a:pt x="41704" y="24921"/>
                  </a:lnTo>
                  <a:lnTo>
                    <a:pt x="53911" y="49334"/>
                  </a:lnTo>
                  <a:lnTo>
                    <a:pt x="34075" y="50351"/>
                  </a:lnTo>
                  <a:lnTo>
                    <a:pt x="25430" y="34584"/>
                  </a:lnTo>
                  <a:lnTo>
                    <a:pt x="0" y="31533"/>
                  </a:lnTo>
                  <a:lnTo>
                    <a:pt x="16784" y="0"/>
                  </a:lnTo>
                  <a:lnTo>
                    <a:pt x="35601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6" name="Freeform: Shape 139">
              <a:extLst>
                <a:ext uri="{FF2B5EF4-FFF2-40B4-BE49-F238E27FC236}">
                  <a16:creationId xmlns:a16="http://schemas.microsoft.com/office/drawing/2014/main" id="{4557196A-C20E-A5A6-7D49-948D4A9BB648}"/>
                </a:ext>
              </a:extLst>
            </p:cNvPr>
            <p:cNvSpPr/>
            <p:nvPr/>
          </p:nvSpPr>
          <p:spPr>
            <a:xfrm>
              <a:off x="8860201" y="3068407"/>
              <a:ext cx="236495" cy="280234"/>
            </a:xfrm>
            <a:custGeom>
              <a:avLst/>
              <a:gdLst>
                <a:gd name="connsiteX0" fmla="*/ 235479 w 236495"/>
                <a:gd name="connsiteY0" fmla="*/ 269554 h 280234"/>
                <a:gd name="connsiteX1" fmla="*/ 208523 w 236495"/>
                <a:gd name="connsiteY1" fmla="*/ 257856 h 280234"/>
                <a:gd name="connsiteX2" fmla="*/ 198351 w 236495"/>
                <a:gd name="connsiteY2" fmla="*/ 280235 h 280234"/>
                <a:gd name="connsiteX3" fmla="*/ 172922 w 236495"/>
                <a:gd name="connsiteY3" fmla="*/ 267520 h 280234"/>
                <a:gd name="connsiteX4" fmla="*/ 180550 w 236495"/>
                <a:gd name="connsiteY4" fmla="*/ 252771 h 280234"/>
                <a:gd name="connsiteX5" fmla="*/ 178516 w 236495"/>
                <a:gd name="connsiteY5" fmla="*/ 225307 h 280234"/>
                <a:gd name="connsiteX6" fmla="*/ 151561 w 236495"/>
                <a:gd name="connsiteY6" fmla="*/ 196825 h 280234"/>
                <a:gd name="connsiteX7" fmla="*/ 144949 w 236495"/>
                <a:gd name="connsiteY7" fmla="*/ 164275 h 280234"/>
                <a:gd name="connsiteX8" fmla="*/ 119519 w 236495"/>
                <a:gd name="connsiteY8" fmla="*/ 137829 h 280234"/>
                <a:gd name="connsiteX9" fmla="*/ 97650 w 236495"/>
                <a:gd name="connsiteY9" fmla="*/ 135794 h 280234"/>
                <a:gd name="connsiteX10" fmla="*/ 93581 w 236495"/>
                <a:gd name="connsiteY10" fmla="*/ 146983 h 280234"/>
                <a:gd name="connsiteX11" fmla="*/ 77306 w 236495"/>
                <a:gd name="connsiteY11" fmla="*/ 148001 h 280234"/>
                <a:gd name="connsiteX12" fmla="*/ 67643 w 236495"/>
                <a:gd name="connsiteY12" fmla="*/ 142406 h 280234"/>
                <a:gd name="connsiteX13" fmla="*/ 40687 w 236495"/>
                <a:gd name="connsiteY13" fmla="*/ 161732 h 280234"/>
                <a:gd name="connsiteX14" fmla="*/ 35601 w 236495"/>
                <a:gd name="connsiteY14" fmla="*/ 132234 h 280234"/>
                <a:gd name="connsiteX15" fmla="*/ 37636 w 236495"/>
                <a:gd name="connsiteY15" fmla="*/ 98158 h 280234"/>
                <a:gd name="connsiteX16" fmla="*/ 18309 w 236495"/>
                <a:gd name="connsiteY16" fmla="*/ 96633 h 280234"/>
                <a:gd name="connsiteX17" fmla="*/ 13732 w 236495"/>
                <a:gd name="connsiteY17" fmla="*/ 76798 h 280234"/>
                <a:gd name="connsiteX18" fmla="*/ 0 w 236495"/>
                <a:gd name="connsiteY18" fmla="*/ 66626 h 280234"/>
                <a:gd name="connsiteX19" fmla="*/ 4069 w 236495"/>
                <a:gd name="connsiteY19" fmla="*/ 54928 h 280234"/>
                <a:gd name="connsiteX20" fmla="*/ 24921 w 236495"/>
                <a:gd name="connsiteY20" fmla="*/ 33567 h 280234"/>
                <a:gd name="connsiteX21" fmla="*/ 28990 w 236495"/>
                <a:gd name="connsiteY21" fmla="*/ 41196 h 280234"/>
                <a:gd name="connsiteX22" fmla="*/ 44247 w 236495"/>
                <a:gd name="connsiteY22" fmla="*/ 42213 h 280234"/>
                <a:gd name="connsiteX23" fmla="*/ 34075 w 236495"/>
                <a:gd name="connsiteY23" fmla="*/ 4577 h 280234"/>
                <a:gd name="connsiteX24" fmla="*/ 47808 w 236495"/>
                <a:gd name="connsiteY24" fmla="*/ 0 h 280234"/>
                <a:gd name="connsiteX25" fmla="*/ 68152 w 236495"/>
                <a:gd name="connsiteY25" fmla="*/ 25938 h 280234"/>
                <a:gd name="connsiteX26" fmla="*/ 85952 w 236495"/>
                <a:gd name="connsiteY26" fmla="*/ 55437 h 280234"/>
                <a:gd name="connsiteX27" fmla="*/ 120536 w 236495"/>
                <a:gd name="connsiteY27" fmla="*/ 55437 h 280234"/>
                <a:gd name="connsiteX28" fmla="*/ 135794 w 236495"/>
                <a:gd name="connsiteY28" fmla="*/ 83918 h 280234"/>
                <a:gd name="connsiteX29" fmla="*/ 119011 w 236495"/>
                <a:gd name="connsiteY29" fmla="*/ 92564 h 280234"/>
                <a:gd name="connsiteX30" fmla="*/ 112907 w 236495"/>
                <a:gd name="connsiteY30" fmla="*/ 104262 h 280234"/>
                <a:gd name="connsiteX31" fmla="*/ 150035 w 236495"/>
                <a:gd name="connsiteY31" fmla="*/ 124097 h 280234"/>
                <a:gd name="connsiteX32" fmla="*/ 179024 w 236495"/>
                <a:gd name="connsiteY32" fmla="*/ 162750 h 280234"/>
                <a:gd name="connsiteX33" fmla="*/ 201403 w 236495"/>
                <a:gd name="connsiteY33" fmla="*/ 191231 h 280234"/>
                <a:gd name="connsiteX34" fmla="*/ 226324 w 236495"/>
                <a:gd name="connsiteY34" fmla="*/ 214118 h 280234"/>
                <a:gd name="connsiteX35" fmla="*/ 236496 w 236495"/>
                <a:gd name="connsiteY35" fmla="*/ 237004 h 280234"/>
                <a:gd name="connsiteX36" fmla="*/ 235479 w 236495"/>
                <a:gd name="connsiteY36" fmla="*/ 269554 h 28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36495" h="280234">
                  <a:moveTo>
                    <a:pt x="235479" y="269554"/>
                  </a:moveTo>
                  <a:lnTo>
                    <a:pt x="208523" y="257856"/>
                  </a:lnTo>
                  <a:lnTo>
                    <a:pt x="198351" y="280235"/>
                  </a:lnTo>
                  <a:lnTo>
                    <a:pt x="172922" y="267520"/>
                  </a:lnTo>
                  <a:lnTo>
                    <a:pt x="180550" y="252771"/>
                  </a:lnTo>
                  <a:lnTo>
                    <a:pt x="178516" y="225307"/>
                  </a:lnTo>
                  <a:lnTo>
                    <a:pt x="151561" y="196825"/>
                  </a:lnTo>
                  <a:lnTo>
                    <a:pt x="144949" y="164275"/>
                  </a:lnTo>
                  <a:lnTo>
                    <a:pt x="119519" y="137829"/>
                  </a:lnTo>
                  <a:lnTo>
                    <a:pt x="97650" y="135794"/>
                  </a:lnTo>
                  <a:lnTo>
                    <a:pt x="93581" y="146983"/>
                  </a:lnTo>
                  <a:lnTo>
                    <a:pt x="77306" y="148001"/>
                  </a:lnTo>
                  <a:lnTo>
                    <a:pt x="67643" y="142406"/>
                  </a:lnTo>
                  <a:lnTo>
                    <a:pt x="40687" y="161732"/>
                  </a:lnTo>
                  <a:lnTo>
                    <a:pt x="35601" y="132234"/>
                  </a:lnTo>
                  <a:lnTo>
                    <a:pt x="37636" y="98158"/>
                  </a:lnTo>
                  <a:lnTo>
                    <a:pt x="18309" y="96633"/>
                  </a:lnTo>
                  <a:lnTo>
                    <a:pt x="13732" y="76798"/>
                  </a:lnTo>
                  <a:lnTo>
                    <a:pt x="0" y="66626"/>
                  </a:lnTo>
                  <a:lnTo>
                    <a:pt x="4069" y="54928"/>
                  </a:lnTo>
                  <a:lnTo>
                    <a:pt x="24921" y="33567"/>
                  </a:lnTo>
                  <a:lnTo>
                    <a:pt x="28990" y="41196"/>
                  </a:lnTo>
                  <a:lnTo>
                    <a:pt x="44247" y="42213"/>
                  </a:lnTo>
                  <a:lnTo>
                    <a:pt x="34075" y="4577"/>
                  </a:lnTo>
                  <a:lnTo>
                    <a:pt x="47808" y="0"/>
                  </a:lnTo>
                  <a:lnTo>
                    <a:pt x="68152" y="25938"/>
                  </a:lnTo>
                  <a:lnTo>
                    <a:pt x="85952" y="55437"/>
                  </a:lnTo>
                  <a:lnTo>
                    <a:pt x="120536" y="55437"/>
                  </a:lnTo>
                  <a:lnTo>
                    <a:pt x="135794" y="83918"/>
                  </a:lnTo>
                  <a:lnTo>
                    <a:pt x="119011" y="92564"/>
                  </a:lnTo>
                  <a:lnTo>
                    <a:pt x="112907" y="104262"/>
                  </a:lnTo>
                  <a:lnTo>
                    <a:pt x="150035" y="124097"/>
                  </a:lnTo>
                  <a:lnTo>
                    <a:pt x="179024" y="162750"/>
                  </a:lnTo>
                  <a:lnTo>
                    <a:pt x="201403" y="191231"/>
                  </a:lnTo>
                  <a:lnTo>
                    <a:pt x="226324" y="214118"/>
                  </a:lnTo>
                  <a:lnTo>
                    <a:pt x="236496" y="237004"/>
                  </a:lnTo>
                  <a:lnTo>
                    <a:pt x="235479" y="26955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7" name="Freeform: Shape 140">
              <a:extLst>
                <a:ext uri="{FF2B5EF4-FFF2-40B4-BE49-F238E27FC236}">
                  <a16:creationId xmlns:a16="http://schemas.microsoft.com/office/drawing/2014/main" id="{DF8C4697-07F6-4EC6-42FB-1062345222EE}"/>
                </a:ext>
              </a:extLst>
            </p:cNvPr>
            <p:cNvSpPr/>
            <p:nvPr/>
          </p:nvSpPr>
          <p:spPr>
            <a:xfrm>
              <a:off x="6988580" y="2670688"/>
              <a:ext cx="36618" cy="50859"/>
            </a:xfrm>
            <a:custGeom>
              <a:avLst/>
              <a:gdLst>
                <a:gd name="connsiteX0" fmla="*/ 18309 w 36618"/>
                <a:gd name="connsiteY0" fmla="*/ 44756 h 50859"/>
                <a:gd name="connsiteX1" fmla="*/ 11189 w 36618"/>
                <a:gd name="connsiteY1" fmla="*/ 45265 h 50859"/>
                <a:gd name="connsiteX2" fmla="*/ 9155 w 36618"/>
                <a:gd name="connsiteY2" fmla="*/ 50859 h 50859"/>
                <a:gd name="connsiteX3" fmla="*/ 0 w 36618"/>
                <a:gd name="connsiteY3" fmla="*/ 50859 h 50859"/>
                <a:gd name="connsiteX4" fmla="*/ 6612 w 36618"/>
                <a:gd name="connsiteY4" fmla="*/ 23904 h 50859"/>
                <a:gd name="connsiteX5" fmla="*/ 17801 w 36618"/>
                <a:gd name="connsiteY5" fmla="*/ 1017 h 50859"/>
                <a:gd name="connsiteX6" fmla="*/ 17801 w 36618"/>
                <a:gd name="connsiteY6" fmla="*/ 0 h 50859"/>
                <a:gd name="connsiteX7" fmla="*/ 30516 w 36618"/>
                <a:gd name="connsiteY7" fmla="*/ 1526 h 50859"/>
                <a:gd name="connsiteX8" fmla="*/ 36618 w 36618"/>
                <a:gd name="connsiteY8" fmla="*/ 14241 h 50859"/>
                <a:gd name="connsiteX9" fmla="*/ 22887 w 36618"/>
                <a:gd name="connsiteY9" fmla="*/ 26956 h 50859"/>
                <a:gd name="connsiteX10" fmla="*/ 18309 w 36618"/>
                <a:gd name="connsiteY10" fmla="*/ 44756 h 5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18" h="50859">
                  <a:moveTo>
                    <a:pt x="18309" y="44756"/>
                  </a:moveTo>
                  <a:lnTo>
                    <a:pt x="11189" y="45265"/>
                  </a:lnTo>
                  <a:lnTo>
                    <a:pt x="9155" y="50859"/>
                  </a:lnTo>
                  <a:lnTo>
                    <a:pt x="0" y="50859"/>
                  </a:lnTo>
                  <a:lnTo>
                    <a:pt x="6612" y="23904"/>
                  </a:lnTo>
                  <a:lnTo>
                    <a:pt x="17801" y="1017"/>
                  </a:lnTo>
                  <a:lnTo>
                    <a:pt x="17801" y="0"/>
                  </a:lnTo>
                  <a:lnTo>
                    <a:pt x="30516" y="1526"/>
                  </a:lnTo>
                  <a:lnTo>
                    <a:pt x="36618" y="14241"/>
                  </a:lnTo>
                  <a:lnTo>
                    <a:pt x="22887" y="26956"/>
                  </a:lnTo>
                  <a:lnTo>
                    <a:pt x="18309" y="4475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8" name="Freeform: Shape 141">
              <a:extLst>
                <a:ext uri="{FF2B5EF4-FFF2-40B4-BE49-F238E27FC236}">
                  <a16:creationId xmlns:a16="http://schemas.microsoft.com/office/drawing/2014/main" id="{87AF8AE7-2688-B29D-66E8-F05E02F63071}"/>
                </a:ext>
              </a:extLst>
            </p:cNvPr>
            <p:cNvSpPr/>
            <p:nvPr/>
          </p:nvSpPr>
          <p:spPr>
            <a:xfrm>
              <a:off x="5697263" y="3523089"/>
              <a:ext cx="112399" cy="136811"/>
            </a:xfrm>
            <a:custGeom>
              <a:avLst/>
              <a:gdLst>
                <a:gd name="connsiteX0" fmla="*/ 86461 w 112399"/>
                <a:gd name="connsiteY0" fmla="*/ 27973 h 136811"/>
                <a:gd name="connsiteX1" fmla="*/ 85444 w 112399"/>
                <a:gd name="connsiteY1" fmla="*/ 37127 h 136811"/>
                <a:gd name="connsiteX2" fmla="*/ 87987 w 112399"/>
                <a:gd name="connsiteY2" fmla="*/ 52894 h 136811"/>
                <a:gd name="connsiteX3" fmla="*/ 81884 w 112399"/>
                <a:gd name="connsiteY3" fmla="*/ 67643 h 136811"/>
                <a:gd name="connsiteX4" fmla="*/ 90021 w 112399"/>
                <a:gd name="connsiteY4" fmla="*/ 76798 h 136811"/>
                <a:gd name="connsiteX5" fmla="*/ 99176 w 112399"/>
                <a:gd name="connsiteY5" fmla="*/ 78832 h 136811"/>
                <a:gd name="connsiteX6" fmla="*/ 111382 w 112399"/>
                <a:gd name="connsiteY6" fmla="*/ 92564 h 136811"/>
                <a:gd name="connsiteX7" fmla="*/ 112399 w 112399"/>
                <a:gd name="connsiteY7" fmla="*/ 105279 h 136811"/>
                <a:gd name="connsiteX8" fmla="*/ 109347 w 112399"/>
                <a:gd name="connsiteY8" fmla="*/ 109347 h 136811"/>
                <a:gd name="connsiteX9" fmla="*/ 107313 w 112399"/>
                <a:gd name="connsiteY9" fmla="*/ 136303 h 136811"/>
                <a:gd name="connsiteX10" fmla="*/ 99684 w 112399"/>
                <a:gd name="connsiteY10" fmla="*/ 136811 h 136811"/>
                <a:gd name="connsiteX11" fmla="*/ 70186 w 112399"/>
                <a:gd name="connsiteY11" fmla="*/ 121045 h 136811"/>
                <a:gd name="connsiteX12" fmla="*/ 43739 w 112399"/>
                <a:gd name="connsiteY12" fmla="*/ 96124 h 136811"/>
                <a:gd name="connsiteX13" fmla="*/ 19327 w 112399"/>
                <a:gd name="connsiteY13" fmla="*/ 78323 h 136811"/>
                <a:gd name="connsiteX14" fmla="*/ 0 w 112399"/>
                <a:gd name="connsiteY14" fmla="*/ 57471 h 136811"/>
                <a:gd name="connsiteX15" fmla="*/ 7120 w 112399"/>
                <a:gd name="connsiteY15" fmla="*/ 46791 h 136811"/>
                <a:gd name="connsiteX16" fmla="*/ 8646 w 112399"/>
                <a:gd name="connsiteY16" fmla="*/ 37127 h 136811"/>
                <a:gd name="connsiteX17" fmla="*/ 21870 w 112399"/>
                <a:gd name="connsiteY17" fmla="*/ 19835 h 136811"/>
                <a:gd name="connsiteX18" fmla="*/ 35093 w 112399"/>
                <a:gd name="connsiteY18" fmla="*/ 4577 h 136811"/>
                <a:gd name="connsiteX19" fmla="*/ 41705 w 112399"/>
                <a:gd name="connsiteY19" fmla="*/ 3560 h 136811"/>
                <a:gd name="connsiteX20" fmla="*/ 48825 w 112399"/>
                <a:gd name="connsiteY20" fmla="*/ 0 h 136811"/>
                <a:gd name="connsiteX21" fmla="*/ 61031 w 112399"/>
                <a:gd name="connsiteY21" fmla="*/ 19835 h 136811"/>
                <a:gd name="connsiteX22" fmla="*/ 58997 w 112399"/>
                <a:gd name="connsiteY22" fmla="*/ 33059 h 136811"/>
                <a:gd name="connsiteX23" fmla="*/ 64591 w 112399"/>
                <a:gd name="connsiteY23" fmla="*/ 40179 h 136811"/>
                <a:gd name="connsiteX24" fmla="*/ 72729 w 112399"/>
                <a:gd name="connsiteY24" fmla="*/ 40179 h 136811"/>
                <a:gd name="connsiteX25" fmla="*/ 78323 w 112399"/>
                <a:gd name="connsiteY25" fmla="*/ 26955 h 136811"/>
                <a:gd name="connsiteX26" fmla="*/ 86461 w 112399"/>
                <a:gd name="connsiteY26" fmla="*/ 27973 h 1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2399" h="136811">
                  <a:moveTo>
                    <a:pt x="86461" y="27973"/>
                  </a:moveTo>
                  <a:lnTo>
                    <a:pt x="85444" y="37127"/>
                  </a:lnTo>
                  <a:lnTo>
                    <a:pt x="87987" y="52894"/>
                  </a:lnTo>
                  <a:lnTo>
                    <a:pt x="81884" y="67643"/>
                  </a:lnTo>
                  <a:lnTo>
                    <a:pt x="90021" y="76798"/>
                  </a:lnTo>
                  <a:lnTo>
                    <a:pt x="99176" y="78832"/>
                  </a:lnTo>
                  <a:lnTo>
                    <a:pt x="111382" y="92564"/>
                  </a:lnTo>
                  <a:lnTo>
                    <a:pt x="112399" y="105279"/>
                  </a:lnTo>
                  <a:lnTo>
                    <a:pt x="109347" y="109347"/>
                  </a:lnTo>
                  <a:lnTo>
                    <a:pt x="107313" y="136303"/>
                  </a:lnTo>
                  <a:lnTo>
                    <a:pt x="99684" y="136811"/>
                  </a:lnTo>
                  <a:lnTo>
                    <a:pt x="70186" y="121045"/>
                  </a:lnTo>
                  <a:lnTo>
                    <a:pt x="43739" y="96124"/>
                  </a:lnTo>
                  <a:lnTo>
                    <a:pt x="19327" y="78323"/>
                  </a:lnTo>
                  <a:lnTo>
                    <a:pt x="0" y="57471"/>
                  </a:lnTo>
                  <a:lnTo>
                    <a:pt x="7120" y="46791"/>
                  </a:lnTo>
                  <a:lnTo>
                    <a:pt x="8646" y="37127"/>
                  </a:lnTo>
                  <a:lnTo>
                    <a:pt x="21870" y="19835"/>
                  </a:lnTo>
                  <a:lnTo>
                    <a:pt x="35093" y="4577"/>
                  </a:lnTo>
                  <a:lnTo>
                    <a:pt x="41705" y="3560"/>
                  </a:lnTo>
                  <a:lnTo>
                    <a:pt x="48825" y="0"/>
                  </a:lnTo>
                  <a:lnTo>
                    <a:pt x="61031" y="19835"/>
                  </a:lnTo>
                  <a:lnTo>
                    <a:pt x="58997" y="33059"/>
                  </a:lnTo>
                  <a:lnTo>
                    <a:pt x="64591" y="40179"/>
                  </a:lnTo>
                  <a:lnTo>
                    <a:pt x="72729" y="40179"/>
                  </a:lnTo>
                  <a:lnTo>
                    <a:pt x="78323" y="26955"/>
                  </a:lnTo>
                  <a:lnTo>
                    <a:pt x="86461" y="2797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9" name="Freeform: Shape 142">
              <a:extLst>
                <a:ext uri="{FF2B5EF4-FFF2-40B4-BE49-F238E27FC236}">
                  <a16:creationId xmlns:a16="http://schemas.microsoft.com/office/drawing/2014/main" id="{61EBA3DE-0282-CE3D-C5D6-2CAD08CF1A3F}"/>
                </a:ext>
              </a:extLst>
            </p:cNvPr>
            <p:cNvSpPr/>
            <p:nvPr/>
          </p:nvSpPr>
          <p:spPr>
            <a:xfrm>
              <a:off x="6287230" y="2720021"/>
              <a:ext cx="447561" cy="442475"/>
            </a:xfrm>
            <a:custGeom>
              <a:avLst/>
              <a:gdLst>
                <a:gd name="connsiteX0" fmla="*/ 432304 w 447561"/>
                <a:gd name="connsiteY0" fmla="*/ 50859 h 442475"/>
                <a:gd name="connsiteX1" fmla="*/ 423658 w 447561"/>
                <a:gd name="connsiteY1" fmla="*/ 66626 h 442475"/>
                <a:gd name="connsiteX2" fmla="*/ 428744 w 447561"/>
                <a:gd name="connsiteY2" fmla="*/ 80866 h 442475"/>
                <a:gd name="connsiteX3" fmla="*/ 423150 w 447561"/>
                <a:gd name="connsiteY3" fmla="*/ 100701 h 442475"/>
                <a:gd name="connsiteX4" fmla="*/ 433321 w 447561"/>
                <a:gd name="connsiteY4" fmla="*/ 127148 h 442475"/>
                <a:gd name="connsiteX5" fmla="*/ 439933 w 447561"/>
                <a:gd name="connsiteY5" fmla="*/ 243107 h 442475"/>
                <a:gd name="connsiteX6" fmla="*/ 445019 w 447561"/>
                <a:gd name="connsiteY6" fmla="*/ 363644 h 442475"/>
                <a:gd name="connsiteX7" fmla="*/ 447562 w 447561"/>
                <a:gd name="connsiteY7" fmla="*/ 428744 h 442475"/>
                <a:gd name="connsiteX8" fmla="*/ 415012 w 447561"/>
                <a:gd name="connsiteY8" fmla="*/ 428744 h 442475"/>
                <a:gd name="connsiteX9" fmla="*/ 415012 w 447561"/>
                <a:gd name="connsiteY9" fmla="*/ 442476 h 442475"/>
                <a:gd name="connsiteX10" fmla="*/ 300070 w 447561"/>
                <a:gd name="connsiteY10" fmla="*/ 379919 h 442475"/>
                <a:gd name="connsiteX11" fmla="*/ 185636 w 447561"/>
                <a:gd name="connsiteY11" fmla="*/ 317362 h 442475"/>
                <a:gd name="connsiteX12" fmla="*/ 157664 w 447561"/>
                <a:gd name="connsiteY12" fmla="*/ 335163 h 442475"/>
                <a:gd name="connsiteX13" fmla="*/ 138338 w 447561"/>
                <a:gd name="connsiteY13" fmla="*/ 347369 h 442475"/>
                <a:gd name="connsiteX14" fmla="*/ 122062 w 447561"/>
                <a:gd name="connsiteY14" fmla="*/ 329568 h 442475"/>
                <a:gd name="connsiteX15" fmla="*/ 77306 w 447561"/>
                <a:gd name="connsiteY15" fmla="*/ 315328 h 442475"/>
                <a:gd name="connsiteX16" fmla="*/ 64592 w 447561"/>
                <a:gd name="connsiteY16" fmla="*/ 294984 h 442475"/>
                <a:gd name="connsiteX17" fmla="*/ 41705 w 447561"/>
                <a:gd name="connsiteY17" fmla="*/ 279726 h 442475"/>
                <a:gd name="connsiteX18" fmla="*/ 28990 w 447561"/>
                <a:gd name="connsiteY18" fmla="*/ 285829 h 442475"/>
                <a:gd name="connsiteX19" fmla="*/ 18309 w 447561"/>
                <a:gd name="connsiteY19" fmla="*/ 267520 h 442475"/>
                <a:gd name="connsiteX20" fmla="*/ 17292 w 447561"/>
                <a:gd name="connsiteY20" fmla="*/ 253788 h 442475"/>
                <a:gd name="connsiteX21" fmla="*/ 0 w 447561"/>
                <a:gd name="connsiteY21" fmla="*/ 229884 h 442475"/>
                <a:gd name="connsiteX22" fmla="*/ 11189 w 447561"/>
                <a:gd name="connsiteY22" fmla="*/ 216152 h 442475"/>
                <a:gd name="connsiteX23" fmla="*/ 8137 w 447561"/>
                <a:gd name="connsiteY23" fmla="*/ 195808 h 442475"/>
                <a:gd name="connsiteX24" fmla="*/ 11189 w 447561"/>
                <a:gd name="connsiteY24" fmla="*/ 178007 h 442475"/>
                <a:gd name="connsiteX25" fmla="*/ 9155 w 447561"/>
                <a:gd name="connsiteY25" fmla="*/ 162750 h 442475"/>
                <a:gd name="connsiteX26" fmla="*/ 13223 w 447561"/>
                <a:gd name="connsiteY26" fmla="*/ 136303 h 442475"/>
                <a:gd name="connsiteX27" fmla="*/ 11189 w 447561"/>
                <a:gd name="connsiteY27" fmla="*/ 121045 h 442475"/>
                <a:gd name="connsiteX28" fmla="*/ 1526 w 447561"/>
                <a:gd name="connsiteY28" fmla="*/ 92055 h 442475"/>
                <a:gd name="connsiteX29" fmla="*/ 14749 w 447561"/>
                <a:gd name="connsiteY29" fmla="*/ 84935 h 442475"/>
                <a:gd name="connsiteX30" fmla="*/ 16784 w 447561"/>
                <a:gd name="connsiteY30" fmla="*/ 70694 h 442475"/>
                <a:gd name="connsiteX31" fmla="*/ 13732 w 447561"/>
                <a:gd name="connsiteY31" fmla="*/ 57471 h 442475"/>
                <a:gd name="connsiteX32" fmla="*/ 32042 w 447561"/>
                <a:gd name="connsiteY32" fmla="*/ 44756 h 442475"/>
                <a:gd name="connsiteX33" fmla="*/ 40179 w 447561"/>
                <a:gd name="connsiteY33" fmla="*/ 34076 h 442475"/>
                <a:gd name="connsiteX34" fmla="*/ 53402 w 447561"/>
                <a:gd name="connsiteY34" fmla="*/ 24921 h 442475"/>
                <a:gd name="connsiteX35" fmla="*/ 53911 w 447561"/>
                <a:gd name="connsiteY35" fmla="*/ 0 h 442475"/>
                <a:gd name="connsiteX36" fmla="*/ 86461 w 447561"/>
                <a:gd name="connsiteY36" fmla="*/ 11189 h 442475"/>
                <a:gd name="connsiteX37" fmla="*/ 98159 w 447561"/>
                <a:gd name="connsiteY37" fmla="*/ 8138 h 442475"/>
                <a:gd name="connsiteX38" fmla="*/ 121045 w 447561"/>
                <a:gd name="connsiteY38" fmla="*/ 13732 h 442475"/>
                <a:gd name="connsiteX39" fmla="*/ 158172 w 447561"/>
                <a:gd name="connsiteY39" fmla="*/ 28481 h 442475"/>
                <a:gd name="connsiteX40" fmla="*/ 172413 w 447561"/>
                <a:gd name="connsiteY40" fmla="*/ 57471 h 442475"/>
                <a:gd name="connsiteX41" fmla="*/ 197334 w 447561"/>
                <a:gd name="connsiteY41" fmla="*/ 63574 h 442475"/>
                <a:gd name="connsiteX42" fmla="*/ 237004 w 447561"/>
                <a:gd name="connsiteY42" fmla="*/ 77306 h 442475"/>
                <a:gd name="connsiteX43" fmla="*/ 267520 w 447561"/>
                <a:gd name="connsiteY43" fmla="*/ 93581 h 442475"/>
                <a:gd name="connsiteX44" fmla="*/ 280235 w 447561"/>
                <a:gd name="connsiteY44" fmla="*/ 84935 h 442475"/>
                <a:gd name="connsiteX45" fmla="*/ 292949 w 447561"/>
                <a:gd name="connsiteY45" fmla="*/ 70186 h 442475"/>
                <a:gd name="connsiteX46" fmla="*/ 284812 w 447561"/>
                <a:gd name="connsiteY46" fmla="*/ 45265 h 442475"/>
                <a:gd name="connsiteX47" fmla="*/ 292441 w 447561"/>
                <a:gd name="connsiteY47" fmla="*/ 28990 h 442475"/>
                <a:gd name="connsiteX48" fmla="*/ 311259 w 447561"/>
                <a:gd name="connsiteY48" fmla="*/ 13732 h 442475"/>
                <a:gd name="connsiteX49" fmla="*/ 330077 w 447561"/>
                <a:gd name="connsiteY49" fmla="*/ 9663 h 442475"/>
                <a:gd name="connsiteX50" fmla="*/ 367713 w 447561"/>
                <a:gd name="connsiteY50" fmla="*/ 16275 h 442475"/>
                <a:gd name="connsiteX51" fmla="*/ 377885 w 447561"/>
                <a:gd name="connsiteY51" fmla="*/ 30516 h 442475"/>
                <a:gd name="connsiteX52" fmla="*/ 388057 w 447561"/>
                <a:gd name="connsiteY52" fmla="*/ 31024 h 442475"/>
                <a:gd name="connsiteX53" fmla="*/ 397211 w 447561"/>
                <a:gd name="connsiteY53" fmla="*/ 36619 h 442475"/>
                <a:gd name="connsiteX54" fmla="*/ 424675 w 447561"/>
                <a:gd name="connsiteY54" fmla="*/ 40179 h 442475"/>
                <a:gd name="connsiteX55" fmla="*/ 432304 w 447561"/>
                <a:gd name="connsiteY55" fmla="*/ 50859 h 44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47561" h="442475">
                  <a:moveTo>
                    <a:pt x="432304" y="50859"/>
                  </a:moveTo>
                  <a:lnTo>
                    <a:pt x="423658" y="66626"/>
                  </a:lnTo>
                  <a:lnTo>
                    <a:pt x="428744" y="80866"/>
                  </a:lnTo>
                  <a:lnTo>
                    <a:pt x="423150" y="100701"/>
                  </a:lnTo>
                  <a:lnTo>
                    <a:pt x="433321" y="127148"/>
                  </a:lnTo>
                  <a:lnTo>
                    <a:pt x="439933" y="243107"/>
                  </a:lnTo>
                  <a:lnTo>
                    <a:pt x="445019" y="363644"/>
                  </a:lnTo>
                  <a:lnTo>
                    <a:pt x="447562" y="428744"/>
                  </a:lnTo>
                  <a:lnTo>
                    <a:pt x="415012" y="428744"/>
                  </a:lnTo>
                  <a:lnTo>
                    <a:pt x="415012" y="442476"/>
                  </a:lnTo>
                  <a:lnTo>
                    <a:pt x="300070" y="379919"/>
                  </a:lnTo>
                  <a:lnTo>
                    <a:pt x="185636" y="317362"/>
                  </a:lnTo>
                  <a:lnTo>
                    <a:pt x="157664" y="335163"/>
                  </a:lnTo>
                  <a:lnTo>
                    <a:pt x="138338" y="347369"/>
                  </a:lnTo>
                  <a:lnTo>
                    <a:pt x="122062" y="329568"/>
                  </a:lnTo>
                  <a:lnTo>
                    <a:pt x="77306" y="315328"/>
                  </a:lnTo>
                  <a:lnTo>
                    <a:pt x="64592" y="294984"/>
                  </a:lnTo>
                  <a:lnTo>
                    <a:pt x="41705" y="279726"/>
                  </a:lnTo>
                  <a:lnTo>
                    <a:pt x="28990" y="285829"/>
                  </a:lnTo>
                  <a:lnTo>
                    <a:pt x="18309" y="267520"/>
                  </a:lnTo>
                  <a:lnTo>
                    <a:pt x="17292" y="253788"/>
                  </a:lnTo>
                  <a:lnTo>
                    <a:pt x="0" y="229884"/>
                  </a:lnTo>
                  <a:lnTo>
                    <a:pt x="11189" y="216152"/>
                  </a:lnTo>
                  <a:lnTo>
                    <a:pt x="8137" y="195808"/>
                  </a:lnTo>
                  <a:lnTo>
                    <a:pt x="11189" y="178007"/>
                  </a:lnTo>
                  <a:lnTo>
                    <a:pt x="9155" y="162750"/>
                  </a:lnTo>
                  <a:lnTo>
                    <a:pt x="13223" y="136303"/>
                  </a:lnTo>
                  <a:lnTo>
                    <a:pt x="11189" y="121045"/>
                  </a:lnTo>
                  <a:lnTo>
                    <a:pt x="1526" y="92055"/>
                  </a:lnTo>
                  <a:lnTo>
                    <a:pt x="14749" y="84935"/>
                  </a:lnTo>
                  <a:lnTo>
                    <a:pt x="16784" y="70694"/>
                  </a:lnTo>
                  <a:lnTo>
                    <a:pt x="13732" y="57471"/>
                  </a:lnTo>
                  <a:lnTo>
                    <a:pt x="32042" y="44756"/>
                  </a:lnTo>
                  <a:lnTo>
                    <a:pt x="40179" y="34076"/>
                  </a:lnTo>
                  <a:lnTo>
                    <a:pt x="53402" y="24921"/>
                  </a:lnTo>
                  <a:lnTo>
                    <a:pt x="53911" y="0"/>
                  </a:lnTo>
                  <a:lnTo>
                    <a:pt x="86461" y="11189"/>
                  </a:lnTo>
                  <a:lnTo>
                    <a:pt x="98159" y="8138"/>
                  </a:lnTo>
                  <a:lnTo>
                    <a:pt x="121045" y="13732"/>
                  </a:lnTo>
                  <a:lnTo>
                    <a:pt x="158172" y="28481"/>
                  </a:lnTo>
                  <a:lnTo>
                    <a:pt x="172413" y="57471"/>
                  </a:lnTo>
                  <a:lnTo>
                    <a:pt x="197334" y="63574"/>
                  </a:lnTo>
                  <a:lnTo>
                    <a:pt x="237004" y="77306"/>
                  </a:lnTo>
                  <a:lnTo>
                    <a:pt x="267520" y="93581"/>
                  </a:lnTo>
                  <a:lnTo>
                    <a:pt x="280235" y="84935"/>
                  </a:lnTo>
                  <a:lnTo>
                    <a:pt x="292949" y="70186"/>
                  </a:lnTo>
                  <a:lnTo>
                    <a:pt x="284812" y="45265"/>
                  </a:lnTo>
                  <a:lnTo>
                    <a:pt x="292441" y="28990"/>
                  </a:lnTo>
                  <a:lnTo>
                    <a:pt x="311259" y="13732"/>
                  </a:lnTo>
                  <a:lnTo>
                    <a:pt x="330077" y="9663"/>
                  </a:lnTo>
                  <a:lnTo>
                    <a:pt x="367713" y="16275"/>
                  </a:lnTo>
                  <a:lnTo>
                    <a:pt x="377885" y="30516"/>
                  </a:lnTo>
                  <a:lnTo>
                    <a:pt x="388057" y="31024"/>
                  </a:lnTo>
                  <a:lnTo>
                    <a:pt x="397211" y="36619"/>
                  </a:lnTo>
                  <a:lnTo>
                    <a:pt x="424675" y="40179"/>
                  </a:lnTo>
                  <a:lnTo>
                    <a:pt x="432304" y="5085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0" name="Freeform: Shape 143">
              <a:extLst>
                <a:ext uri="{FF2B5EF4-FFF2-40B4-BE49-F238E27FC236}">
                  <a16:creationId xmlns:a16="http://schemas.microsoft.com/office/drawing/2014/main" id="{5F40638E-DEDC-2C45-CC35-9F0556209B4F}"/>
                </a:ext>
              </a:extLst>
            </p:cNvPr>
            <p:cNvSpPr/>
            <p:nvPr/>
          </p:nvSpPr>
          <p:spPr>
            <a:xfrm>
              <a:off x="8317533" y="3481384"/>
              <a:ext cx="61031" cy="125622"/>
            </a:xfrm>
            <a:custGeom>
              <a:avLst/>
              <a:gdLst>
                <a:gd name="connsiteX0" fmla="*/ 46282 w 61031"/>
                <a:gd name="connsiteY0" fmla="*/ 117994 h 125622"/>
                <a:gd name="connsiteX1" fmla="*/ 21869 w 61031"/>
                <a:gd name="connsiteY1" fmla="*/ 125622 h 125622"/>
                <a:gd name="connsiteX2" fmla="*/ 7120 w 61031"/>
                <a:gd name="connsiteY2" fmla="*/ 99684 h 125622"/>
                <a:gd name="connsiteX3" fmla="*/ 0 w 61031"/>
                <a:gd name="connsiteY3" fmla="*/ 52894 h 125622"/>
                <a:gd name="connsiteX4" fmla="*/ 10172 w 61031"/>
                <a:gd name="connsiteY4" fmla="*/ 0 h 125622"/>
                <a:gd name="connsiteX5" fmla="*/ 31024 w 61031"/>
                <a:gd name="connsiteY5" fmla="*/ 17801 h 125622"/>
                <a:gd name="connsiteX6" fmla="*/ 45264 w 61031"/>
                <a:gd name="connsiteY6" fmla="*/ 40687 h 125622"/>
                <a:gd name="connsiteX7" fmla="*/ 61031 w 61031"/>
                <a:gd name="connsiteY7" fmla="*/ 74763 h 125622"/>
                <a:gd name="connsiteX8" fmla="*/ 57979 w 61031"/>
                <a:gd name="connsiteY8" fmla="*/ 108839 h 125622"/>
                <a:gd name="connsiteX9" fmla="*/ 46282 w 61031"/>
                <a:gd name="connsiteY9" fmla="*/ 117994 h 12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031" h="125622">
                  <a:moveTo>
                    <a:pt x="46282" y="117994"/>
                  </a:moveTo>
                  <a:lnTo>
                    <a:pt x="21869" y="125622"/>
                  </a:lnTo>
                  <a:lnTo>
                    <a:pt x="7120" y="99684"/>
                  </a:lnTo>
                  <a:lnTo>
                    <a:pt x="0" y="52894"/>
                  </a:lnTo>
                  <a:lnTo>
                    <a:pt x="10172" y="0"/>
                  </a:lnTo>
                  <a:lnTo>
                    <a:pt x="31024" y="17801"/>
                  </a:lnTo>
                  <a:lnTo>
                    <a:pt x="45264" y="40687"/>
                  </a:lnTo>
                  <a:lnTo>
                    <a:pt x="61031" y="74763"/>
                  </a:lnTo>
                  <a:lnTo>
                    <a:pt x="57979" y="108839"/>
                  </a:lnTo>
                  <a:lnTo>
                    <a:pt x="46282" y="11799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1" name="Freeform: Shape 144">
              <a:extLst>
                <a:ext uri="{FF2B5EF4-FFF2-40B4-BE49-F238E27FC236}">
                  <a16:creationId xmlns:a16="http://schemas.microsoft.com/office/drawing/2014/main" id="{B16A8DF7-81CC-E52B-DAAF-3F81526E7A3D}"/>
                </a:ext>
              </a:extLst>
            </p:cNvPr>
            <p:cNvSpPr/>
            <p:nvPr/>
          </p:nvSpPr>
          <p:spPr>
            <a:xfrm>
              <a:off x="6774462" y="4737100"/>
              <a:ext cx="65608" cy="65608"/>
            </a:xfrm>
            <a:custGeom>
              <a:avLst/>
              <a:gdLst>
                <a:gd name="connsiteX0" fmla="*/ 28990 w 65608"/>
                <a:gd name="connsiteY0" fmla="*/ 62048 h 65608"/>
                <a:gd name="connsiteX1" fmla="*/ 18818 w 65608"/>
                <a:gd name="connsiteY1" fmla="*/ 65608 h 65608"/>
                <a:gd name="connsiteX2" fmla="*/ 0 w 65608"/>
                <a:gd name="connsiteY2" fmla="*/ 40179 h 65608"/>
                <a:gd name="connsiteX3" fmla="*/ 16275 w 65608"/>
                <a:gd name="connsiteY3" fmla="*/ 19835 h 65608"/>
                <a:gd name="connsiteX4" fmla="*/ 32041 w 65608"/>
                <a:gd name="connsiteY4" fmla="*/ 7120 h 65608"/>
                <a:gd name="connsiteX5" fmla="*/ 45773 w 65608"/>
                <a:gd name="connsiteY5" fmla="*/ 0 h 65608"/>
                <a:gd name="connsiteX6" fmla="*/ 56962 w 65608"/>
                <a:gd name="connsiteY6" fmla="*/ 10172 h 65608"/>
                <a:gd name="connsiteX7" fmla="*/ 65609 w 65608"/>
                <a:gd name="connsiteY7" fmla="*/ 20344 h 65608"/>
                <a:gd name="connsiteX8" fmla="*/ 55945 w 65608"/>
                <a:gd name="connsiteY8" fmla="*/ 36110 h 65608"/>
                <a:gd name="connsiteX9" fmla="*/ 50351 w 65608"/>
                <a:gd name="connsiteY9" fmla="*/ 46791 h 65608"/>
                <a:gd name="connsiteX10" fmla="*/ 34584 w 65608"/>
                <a:gd name="connsiteY10" fmla="*/ 51877 h 65608"/>
                <a:gd name="connsiteX11" fmla="*/ 28990 w 65608"/>
                <a:gd name="connsiteY11" fmla="*/ 62048 h 6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608" h="65608">
                  <a:moveTo>
                    <a:pt x="28990" y="62048"/>
                  </a:moveTo>
                  <a:lnTo>
                    <a:pt x="18818" y="65608"/>
                  </a:lnTo>
                  <a:lnTo>
                    <a:pt x="0" y="40179"/>
                  </a:lnTo>
                  <a:lnTo>
                    <a:pt x="16275" y="19835"/>
                  </a:lnTo>
                  <a:lnTo>
                    <a:pt x="32041" y="7120"/>
                  </a:lnTo>
                  <a:lnTo>
                    <a:pt x="45773" y="0"/>
                  </a:lnTo>
                  <a:lnTo>
                    <a:pt x="56962" y="10172"/>
                  </a:lnTo>
                  <a:lnTo>
                    <a:pt x="65609" y="20344"/>
                  </a:lnTo>
                  <a:lnTo>
                    <a:pt x="55945" y="36110"/>
                  </a:lnTo>
                  <a:lnTo>
                    <a:pt x="50351" y="46791"/>
                  </a:lnTo>
                  <a:lnTo>
                    <a:pt x="34584" y="51877"/>
                  </a:lnTo>
                  <a:lnTo>
                    <a:pt x="28990" y="620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2" name="Freeform: Shape 145">
              <a:extLst>
                <a:ext uri="{FF2B5EF4-FFF2-40B4-BE49-F238E27FC236}">
                  <a16:creationId xmlns:a16="http://schemas.microsoft.com/office/drawing/2014/main" id="{632C1A63-34B2-33B0-B3C4-C471B0D4E02A}"/>
                </a:ext>
              </a:extLst>
            </p:cNvPr>
            <p:cNvSpPr/>
            <p:nvPr/>
          </p:nvSpPr>
          <p:spPr>
            <a:xfrm>
              <a:off x="6529320" y="1977476"/>
              <a:ext cx="136811" cy="75780"/>
            </a:xfrm>
            <a:custGeom>
              <a:avLst/>
              <a:gdLst>
                <a:gd name="connsiteX0" fmla="*/ 131726 w 136811"/>
                <a:gd name="connsiteY0" fmla="*/ 22887 h 75780"/>
                <a:gd name="connsiteX1" fmla="*/ 136812 w 136811"/>
                <a:gd name="connsiteY1" fmla="*/ 36619 h 75780"/>
                <a:gd name="connsiteX2" fmla="*/ 118502 w 136811"/>
                <a:gd name="connsiteY2" fmla="*/ 46791 h 75780"/>
                <a:gd name="connsiteX3" fmla="*/ 115959 w 136811"/>
                <a:gd name="connsiteY3" fmla="*/ 64083 h 75780"/>
                <a:gd name="connsiteX4" fmla="*/ 91547 w 136811"/>
                <a:gd name="connsiteY4" fmla="*/ 75780 h 75780"/>
                <a:gd name="connsiteX5" fmla="*/ 67643 w 136811"/>
                <a:gd name="connsiteY5" fmla="*/ 75780 h 75780"/>
                <a:gd name="connsiteX6" fmla="*/ 60523 w 136811"/>
                <a:gd name="connsiteY6" fmla="*/ 66117 h 75780"/>
                <a:gd name="connsiteX7" fmla="*/ 47808 w 136811"/>
                <a:gd name="connsiteY7" fmla="*/ 62557 h 75780"/>
                <a:gd name="connsiteX8" fmla="*/ 44756 w 136811"/>
                <a:gd name="connsiteY8" fmla="*/ 54928 h 75780"/>
                <a:gd name="connsiteX9" fmla="*/ 45773 w 136811"/>
                <a:gd name="connsiteY9" fmla="*/ 46282 h 75780"/>
                <a:gd name="connsiteX10" fmla="*/ 34585 w 136811"/>
                <a:gd name="connsiteY10" fmla="*/ 41705 h 75780"/>
                <a:gd name="connsiteX11" fmla="*/ 8646 w 136811"/>
                <a:gd name="connsiteY11" fmla="*/ 36110 h 75780"/>
                <a:gd name="connsiteX12" fmla="*/ 0 w 136811"/>
                <a:gd name="connsiteY12" fmla="*/ 10172 h 75780"/>
                <a:gd name="connsiteX13" fmla="*/ 25939 w 136811"/>
                <a:gd name="connsiteY13" fmla="*/ 1017 h 75780"/>
                <a:gd name="connsiteX14" fmla="*/ 66117 w 136811"/>
                <a:gd name="connsiteY14" fmla="*/ 3052 h 75780"/>
                <a:gd name="connsiteX15" fmla="*/ 89004 w 136811"/>
                <a:gd name="connsiteY15" fmla="*/ 0 h 75780"/>
                <a:gd name="connsiteX16" fmla="*/ 93581 w 136811"/>
                <a:gd name="connsiteY16" fmla="*/ 6103 h 75780"/>
                <a:gd name="connsiteX17" fmla="*/ 106296 w 136811"/>
                <a:gd name="connsiteY17" fmla="*/ 8137 h 75780"/>
                <a:gd name="connsiteX18" fmla="*/ 131726 w 136811"/>
                <a:gd name="connsiteY18" fmla="*/ 22887 h 7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811" h="75780">
                  <a:moveTo>
                    <a:pt x="131726" y="22887"/>
                  </a:moveTo>
                  <a:lnTo>
                    <a:pt x="136812" y="36619"/>
                  </a:lnTo>
                  <a:lnTo>
                    <a:pt x="118502" y="46791"/>
                  </a:lnTo>
                  <a:lnTo>
                    <a:pt x="115959" y="64083"/>
                  </a:lnTo>
                  <a:lnTo>
                    <a:pt x="91547" y="75780"/>
                  </a:lnTo>
                  <a:lnTo>
                    <a:pt x="67643" y="75780"/>
                  </a:lnTo>
                  <a:lnTo>
                    <a:pt x="60523" y="66117"/>
                  </a:lnTo>
                  <a:lnTo>
                    <a:pt x="47808" y="62557"/>
                  </a:lnTo>
                  <a:lnTo>
                    <a:pt x="44756" y="54928"/>
                  </a:lnTo>
                  <a:lnTo>
                    <a:pt x="45773" y="46282"/>
                  </a:lnTo>
                  <a:lnTo>
                    <a:pt x="34585" y="41705"/>
                  </a:lnTo>
                  <a:lnTo>
                    <a:pt x="8646" y="36110"/>
                  </a:lnTo>
                  <a:lnTo>
                    <a:pt x="0" y="10172"/>
                  </a:lnTo>
                  <a:lnTo>
                    <a:pt x="25939" y="1017"/>
                  </a:lnTo>
                  <a:lnTo>
                    <a:pt x="66117" y="3052"/>
                  </a:lnTo>
                  <a:lnTo>
                    <a:pt x="89004" y="0"/>
                  </a:lnTo>
                  <a:lnTo>
                    <a:pt x="93581" y="6103"/>
                  </a:lnTo>
                  <a:lnTo>
                    <a:pt x="106296" y="8137"/>
                  </a:lnTo>
                  <a:lnTo>
                    <a:pt x="131726" y="2288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3" name="Freeform: Shape 146">
              <a:extLst>
                <a:ext uri="{FF2B5EF4-FFF2-40B4-BE49-F238E27FC236}">
                  <a16:creationId xmlns:a16="http://schemas.microsoft.com/office/drawing/2014/main" id="{F4E7A564-0371-38EA-3BE7-38DDFD7DEB47}"/>
                </a:ext>
              </a:extLst>
            </p:cNvPr>
            <p:cNvSpPr/>
            <p:nvPr/>
          </p:nvSpPr>
          <p:spPr>
            <a:xfrm>
              <a:off x="6169237" y="2171758"/>
              <a:ext cx="13731" cy="21360"/>
            </a:xfrm>
            <a:custGeom>
              <a:avLst/>
              <a:gdLst>
                <a:gd name="connsiteX0" fmla="*/ 12715 w 13731"/>
                <a:gd name="connsiteY0" fmla="*/ 20852 h 21360"/>
                <a:gd name="connsiteX1" fmla="*/ 5594 w 13731"/>
                <a:gd name="connsiteY1" fmla="*/ 21361 h 21360"/>
                <a:gd name="connsiteX2" fmla="*/ 0 w 13731"/>
                <a:gd name="connsiteY2" fmla="*/ 18818 h 21360"/>
                <a:gd name="connsiteX3" fmla="*/ 2034 w 13731"/>
                <a:gd name="connsiteY3" fmla="*/ 1017 h 21360"/>
                <a:gd name="connsiteX4" fmla="*/ 8646 w 13731"/>
                <a:gd name="connsiteY4" fmla="*/ 0 h 21360"/>
                <a:gd name="connsiteX5" fmla="*/ 13732 w 13731"/>
                <a:gd name="connsiteY5" fmla="*/ 7120 h 21360"/>
                <a:gd name="connsiteX6" fmla="*/ 12715 w 13731"/>
                <a:gd name="connsiteY6" fmla="*/ 20852 h 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" h="21360">
                  <a:moveTo>
                    <a:pt x="12715" y="20852"/>
                  </a:moveTo>
                  <a:lnTo>
                    <a:pt x="5594" y="21361"/>
                  </a:lnTo>
                  <a:lnTo>
                    <a:pt x="0" y="18818"/>
                  </a:lnTo>
                  <a:lnTo>
                    <a:pt x="2034" y="1017"/>
                  </a:lnTo>
                  <a:lnTo>
                    <a:pt x="8646" y="0"/>
                  </a:lnTo>
                  <a:lnTo>
                    <a:pt x="13732" y="7120"/>
                  </a:lnTo>
                  <a:lnTo>
                    <a:pt x="12715" y="208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4" name="Freeform: Shape 147">
              <a:extLst>
                <a:ext uri="{FF2B5EF4-FFF2-40B4-BE49-F238E27FC236}">
                  <a16:creationId xmlns:a16="http://schemas.microsoft.com/office/drawing/2014/main" id="{D587FE36-8CE5-7E14-8B93-098242F8BCAA}"/>
                </a:ext>
              </a:extLst>
            </p:cNvPr>
            <p:cNvSpPr/>
            <p:nvPr/>
          </p:nvSpPr>
          <p:spPr>
            <a:xfrm>
              <a:off x="6526777" y="1928651"/>
              <a:ext cx="171396" cy="71711"/>
            </a:xfrm>
            <a:custGeom>
              <a:avLst/>
              <a:gdLst>
                <a:gd name="connsiteX0" fmla="*/ 142915 w 171396"/>
                <a:gd name="connsiteY0" fmla="*/ 15258 h 71711"/>
                <a:gd name="connsiteX1" fmla="*/ 155630 w 171396"/>
                <a:gd name="connsiteY1" fmla="*/ 21870 h 71711"/>
                <a:gd name="connsiteX2" fmla="*/ 160716 w 171396"/>
                <a:gd name="connsiteY2" fmla="*/ 36619 h 71711"/>
                <a:gd name="connsiteX3" fmla="*/ 171396 w 171396"/>
                <a:gd name="connsiteY3" fmla="*/ 54928 h 71711"/>
                <a:gd name="connsiteX4" fmla="*/ 148001 w 171396"/>
                <a:gd name="connsiteY4" fmla="*/ 66626 h 71711"/>
                <a:gd name="connsiteX5" fmla="*/ 134269 w 171396"/>
                <a:gd name="connsiteY5" fmla="*/ 71712 h 71711"/>
                <a:gd name="connsiteX6" fmla="*/ 108839 w 171396"/>
                <a:gd name="connsiteY6" fmla="*/ 56962 h 71711"/>
                <a:gd name="connsiteX7" fmla="*/ 96124 w 171396"/>
                <a:gd name="connsiteY7" fmla="*/ 54928 h 71711"/>
                <a:gd name="connsiteX8" fmla="*/ 91547 w 171396"/>
                <a:gd name="connsiteY8" fmla="*/ 48825 h 71711"/>
                <a:gd name="connsiteX9" fmla="*/ 68660 w 171396"/>
                <a:gd name="connsiteY9" fmla="*/ 51876 h 71711"/>
                <a:gd name="connsiteX10" fmla="*/ 28482 w 171396"/>
                <a:gd name="connsiteY10" fmla="*/ 49842 h 71711"/>
                <a:gd name="connsiteX11" fmla="*/ 2543 w 171396"/>
                <a:gd name="connsiteY11" fmla="*/ 58997 h 71711"/>
                <a:gd name="connsiteX12" fmla="*/ 0 w 171396"/>
                <a:gd name="connsiteY12" fmla="*/ 36110 h 71711"/>
                <a:gd name="connsiteX13" fmla="*/ 8646 w 171396"/>
                <a:gd name="connsiteY13" fmla="*/ 16784 h 71711"/>
                <a:gd name="connsiteX14" fmla="*/ 29499 w 171396"/>
                <a:gd name="connsiteY14" fmla="*/ 6612 h 71711"/>
                <a:gd name="connsiteX15" fmla="*/ 51877 w 171396"/>
                <a:gd name="connsiteY15" fmla="*/ 29498 h 71711"/>
                <a:gd name="connsiteX16" fmla="*/ 70695 w 171396"/>
                <a:gd name="connsiteY16" fmla="*/ 28481 h 71711"/>
                <a:gd name="connsiteX17" fmla="*/ 71203 w 171396"/>
                <a:gd name="connsiteY17" fmla="*/ 5086 h 71711"/>
                <a:gd name="connsiteX18" fmla="*/ 90530 w 171396"/>
                <a:gd name="connsiteY18" fmla="*/ 0 h 71711"/>
                <a:gd name="connsiteX19" fmla="*/ 101210 w 171396"/>
                <a:gd name="connsiteY19" fmla="*/ 3560 h 71711"/>
                <a:gd name="connsiteX20" fmla="*/ 123588 w 171396"/>
                <a:gd name="connsiteY20" fmla="*/ 14749 h 71711"/>
                <a:gd name="connsiteX21" fmla="*/ 142915 w 171396"/>
                <a:gd name="connsiteY21" fmla="*/ 15258 h 7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396" h="71711">
                  <a:moveTo>
                    <a:pt x="142915" y="15258"/>
                  </a:moveTo>
                  <a:lnTo>
                    <a:pt x="155630" y="21870"/>
                  </a:lnTo>
                  <a:lnTo>
                    <a:pt x="160716" y="36619"/>
                  </a:lnTo>
                  <a:lnTo>
                    <a:pt x="171396" y="54928"/>
                  </a:lnTo>
                  <a:lnTo>
                    <a:pt x="148001" y="66626"/>
                  </a:lnTo>
                  <a:lnTo>
                    <a:pt x="134269" y="71712"/>
                  </a:lnTo>
                  <a:lnTo>
                    <a:pt x="108839" y="56962"/>
                  </a:lnTo>
                  <a:lnTo>
                    <a:pt x="96124" y="54928"/>
                  </a:lnTo>
                  <a:lnTo>
                    <a:pt x="91547" y="48825"/>
                  </a:lnTo>
                  <a:lnTo>
                    <a:pt x="68660" y="51876"/>
                  </a:lnTo>
                  <a:lnTo>
                    <a:pt x="28482" y="49842"/>
                  </a:lnTo>
                  <a:lnTo>
                    <a:pt x="2543" y="58997"/>
                  </a:lnTo>
                  <a:lnTo>
                    <a:pt x="0" y="36110"/>
                  </a:lnTo>
                  <a:lnTo>
                    <a:pt x="8646" y="16784"/>
                  </a:lnTo>
                  <a:lnTo>
                    <a:pt x="29499" y="6612"/>
                  </a:lnTo>
                  <a:lnTo>
                    <a:pt x="51877" y="29498"/>
                  </a:lnTo>
                  <a:lnTo>
                    <a:pt x="70695" y="28481"/>
                  </a:lnTo>
                  <a:lnTo>
                    <a:pt x="71203" y="5086"/>
                  </a:lnTo>
                  <a:lnTo>
                    <a:pt x="90530" y="0"/>
                  </a:lnTo>
                  <a:lnTo>
                    <a:pt x="101210" y="3560"/>
                  </a:lnTo>
                  <a:lnTo>
                    <a:pt x="123588" y="14749"/>
                  </a:lnTo>
                  <a:lnTo>
                    <a:pt x="142915" y="1525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5" name="Freeform: Shape 148">
              <a:extLst>
                <a:ext uri="{FF2B5EF4-FFF2-40B4-BE49-F238E27FC236}">
                  <a16:creationId xmlns:a16="http://schemas.microsoft.com/office/drawing/2014/main" id="{E020F030-5293-CDEA-BF66-D9906A8598B8}"/>
                </a:ext>
              </a:extLst>
            </p:cNvPr>
            <p:cNvSpPr/>
            <p:nvPr/>
          </p:nvSpPr>
          <p:spPr>
            <a:xfrm>
              <a:off x="5545702" y="2634069"/>
              <a:ext cx="450104" cy="468413"/>
            </a:xfrm>
            <a:custGeom>
              <a:avLst/>
              <a:gdLst>
                <a:gd name="connsiteX0" fmla="*/ 422132 w 450104"/>
                <a:gd name="connsiteY0" fmla="*/ 19326 h 468413"/>
                <a:gd name="connsiteX1" fmla="*/ 431795 w 450104"/>
                <a:gd name="connsiteY1" fmla="*/ 40179 h 468413"/>
                <a:gd name="connsiteX2" fmla="*/ 433321 w 450104"/>
                <a:gd name="connsiteY2" fmla="*/ 60014 h 468413"/>
                <a:gd name="connsiteX3" fmla="*/ 442985 w 450104"/>
                <a:gd name="connsiteY3" fmla="*/ 94598 h 468413"/>
                <a:gd name="connsiteX4" fmla="*/ 450105 w 450104"/>
                <a:gd name="connsiteY4" fmla="*/ 101719 h 468413"/>
                <a:gd name="connsiteX5" fmla="*/ 445019 w 450104"/>
                <a:gd name="connsiteY5" fmla="*/ 114433 h 468413"/>
                <a:gd name="connsiteX6" fmla="*/ 408909 w 450104"/>
                <a:gd name="connsiteY6" fmla="*/ 120028 h 468413"/>
                <a:gd name="connsiteX7" fmla="*/ 396194 w 450104"/>
                <a:gd name="connsiteY7" fmla="*/ 131726 h 468413"/>
                <a:gd name="connsiteX8" fmla="*/ 380427 w 450104"/>
                <a:gd name="connsiteY8" fmla="*/ 134777 h 468413"/>
                <a:gd name="connsiteX9" fmla="*/ 378902 w 450104"/>
                <a:gd name="connsiteY9" fmla="*/ 159189 h 468413"/>
                <a:gd name="connsiteX10" fmla="*/ 346352 w 450104"/>
                <a:gd name="connsiteY10" fmla="*/ 171904 h 468413"/>
                <a:gd name="connsiteX11" fmla="*/ 335671 w 450104"/>
                <a:gd name="connsiteY11" fmla="*/ 188179 h 468413"/>
                <a:gd name="connsiteX12" fmla="*/ 312785 w 450104"/>
                <a:gd name="connsiteY12" fmla="*/ 196825 h 468413"/>
                <a:gd name="connsiteX13" fmla="*/ 285321 w 450104"/>
                <a:gd name="connsiteY13" fmla="*/ 201911 h 468413"/>
                <a:gd name="connsiteX14" fmla="*/ 240056 w 450104"/>
                <a:gd name="connsiteY14" fmla="*/ 226324 h 468413"/>
                <a:gd name="connsiteX15" fmla="*/ 239547 w 450104"/>
                <a:gd name="connsiteY15" fmla="*/ 264977 h 468413"/>
                <a:gd name="connsiteX16" fmla="*/ 234970 w 450104"/>
                <a:gd name="connsiteY16" fmla="*/ 264977 h 468413"/>
                <a:gd name="connsiteX17" fmla="*/ 235478 w 450104"/>
                <a:gd name="connsiteY17" fmla="*/ 282269 h 468413"/>
                <a:gd name="connsiteX18" fmla="*/ 218186 w 450104"/>
                <a:gd name="connsiteY18" fmla="*/ 283286 h 468413"/>
                <a:gd name="connsiteX19" fmla="*/ 209032 w 450104"/>
                <a:gd name="connsiteY19" fmla="*/ 290915 h 468413"/>
                <a:gd name="connsiteX20" fmla="*/ 196317 w 450104"/>
                <a:gd name="connsiteY20" fmla="*/ 290915 h 468413"/>
                <a:gd name="connsiteX21" fmla="*/ 186145 w 450104"/>
                <a:gd name="connsiteY21" fmla="*/ 286338 h 468413"/>
                <a:gd name="connsiteX22" fmla="*/ 162750 w 450104"/>
                <a:gd name="connsiteY22" fmla="*/ 289898 h 468413"/>
                <a:gd name="connsiteX23" fmla="*/ 153087 w 450104"/>
                <a:gd name="connsiteY23" fmla="*/ 315328 h 468413"/>
                <a:gd name="connsiteX24" fmla="*/ 143932 w 450104"/>
                <a:gd name="connsiteY24" fmla="*/ 317870 h 468413"/>
                <a:gd name="connsiteX25" fmla="*/ 130200 w 450104"/>
                <a:gd name="connsiteY25" fmla="*/ 359066 h 468413"/>
                <a:gd name="connsiteX26" fmla="*/ 90021 w 450104"/>
                <a:gd name="connsiteY26" fmla="*/ 394159 h 468413"/>
                <a:gd name="connsiteX27" fmla="*/ 79849 w 450104"/>
                <a:gd name="connsiteY27" fmla="*/ 439424 h 468413"/>
                <a:gd name="connsiteX28" fmla="*/ 67643 w 450104"/>
                <a:gd name="connsiteY28" fmla="*/ 454173 h 468413"/>
                <a:gd name="connsiteX29" fmla="*/ 64083 w 450104"/>
                <a:gd name="connsiteY29" fmla="*/ 465871 h 468413"/>
                <a:gd name="connsiteX30" fmla="*/ 509 w 450104"/>
                <a:gd name="connsiteY30" fmla="*/ 468414 h 468413"/>
                <a:gd name="connsiteX31" fmla="*/ 0 w 450104"/>
                <a:gd name="connsiteY31" fmla="*/ 468414 h 468413"/>
                <a:gd name="connsiteX32" fmla="*/ 1526 w 450104"/>
                <a:gd name="connsiteY32" fmla="*/ 453156 h 468413"/>
                <a:gd name="connsiteX33" fmla="*/ 12715 w 450104"/>
                <a:gd name="connsiteY33" fmla="*/ 444510 h 468413"/>
                <a:gd name="connsiteX34" fmla="*/ 22378 w 450104"/>
                <a:gd name="connsiteY34" fmla="*/ 427218 h 468413"/>
                <a:gd name="connsiteX35" fmla="*/ 20852 w 450104"/>
                <a:gd name="connsiteY35" fmla="*/ 416029 h 468413"/>
                <a:gd name="connsiteX36" fmla="*/ 31024 w 450104"/>
                <a:gd name="connsiteY36" fmla="*/ 393142 h 468413"/>
                <a:gd name="connsiteX37" fmla="*/ 47299 w 450104"/>
                <a:gd name="connsiteY37" fmla="*/ 372290 h 468413"/>
                <a:gd name="connsiteX38" fmla="*/ 56962 w 450104"/>
                <a:gd name="connsiteY38" fmla="*/ 367204 h 468413"/>
                <a:gd name="connsiteX39" fmla="*/ 65100 w 450104"/>
                <a:gd name="connsiteY39" fmla="*/ 348386 h 468413"/>
                <a:gd name="connsiteX40" fmla="*/ 66117 w 450104"/>
                <a:gd name="connsiteY40" fmla="*/ 330585 h 468413"/>
                <a:gd name="connsiteX41" fmla="*/ 76798 w 450104"/>
                <a:gd name="connsiteY41" fmla="*/ 310750 h 468413"/>
                <a:gd name="connsiteX42" fmla="*/ 96124 w 450104"/>
                <a:gd name="connsiteY42" fmla="*/ 298544 h 468413"/>
                <a:gd name="connsiteX43" fmla="*/ 114433 w 450104"/>
                <a:gd name="connsiteY43" fmla="*/ 265485 h 468413"/>
                <a:gd name="connsiteX44" fmla="*/ 114942 w 450104"/>
                <a:gd name="connsiteY44" fmla="*/ 264977 h 468413"/>
                <a:gd name="connsiteX45" fmla="*/ 129691 w 450104"/>
                <a:gd name="connsiteY45" fmla="*/ 252262 h 468413"/>
                <a:gd name="connsiteX46" fmla="*/ 155630 w 450104"/>
                <a:gd name="connsiteY46" fmla="*/ 248702 h 468413"/>
                <a:gd name="connsiteX47" fmla="*/ 178007 w 450104"/>
                <a:gd name="connsiteY47" fmla="*/ 226324 h 468413"/>
                <a:gd name="connsiteX48" fmla="*/ 192248 w 450104"/>
                <a:gd name="connsiteY48" fmla="*/ 217678 h 468413"/>
                <a:gd name="connsiteX49" fmla="*/ 216152 w 450104"/>
                <a:gd name="connsiteY49" fmla="*/ 190214 h 468413"/>
                <a:gd name="connsiteX50" fmla="*/ 210049 w 450104"/>
                <a:gd name="connsiteY50" fmla="*/ 150035 h 468413"/>
                <a:gd name="connsiteX51" fmla="*/ 221238 w 450104"/>
                <a:gd name="connsiteY51" fmla="*/ 121554 h 468413"/>
                <a:gd name="connsiteX52" fmla="*/ 225815 w 450104"/>
                <a:gd name="connsiteY52" fmla="*/ 104262 h 468413"/>
                <a:gd name="connsiteX53" fmla="*/ 244125 w 450104"/>
                <a:gd name="connsiteY53" fmla="*/ 82392 h 468413"/>
                <a:gd name="connsiteX54" fmla="*/ 271589 w 450104"/>
                <a:gd name="connsiteY54" fmla="*/ 67643 h 468413"/>
                <a:gd name="connsiteX55" fmla="*/ 292441 w 450104"/>
                <a:gd name="connsiteY55" fmla="*/ 53911 h 468413"/>
                <a:gd name="connsiteX56" fmla="*/ 311259 w 450104"/>
                <a:gd name="connsiteY56" fmla="*/ 20344 h 468413"/>
                <a:gd name="connsiteX57" fmla="*/ 320413 w 450104"/>
                <a:gd name="connsiteY57" fmla="*/ 0 h 468413"/>
                <a:gd name="connsiteX58" fmla="*/ 340249 w 450104"/>
                <a:gd name="connsiteY58" fmla="*/ 508 h 468413"/>
                <a:gd name="connsiteX59" fmla="*/ 356015 w 450104"/>
                <a:gd name="connsiteY59" fmla="*/ 14241 h 468413"/>
                <a:gd name="connsiteX60" fmla="*/ 381953 w 450104"/>
                <a:gd name="connsiteY60" fmla="*/ 12206 h 468413"/>
                <a:gd name="connsiteX61" fmla="*/ 409926 w 450104"/>
                <a:gd name="connsiteY61" fmla="*/ 19326 h 468413"/>
                <a:gd name="connsiteX62" fmla="*/ 422132 w 450104"/>
                <a:gd name="connsiteY62" fmla="*/ 19326 h 46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50104" h="468413">
                  <a:moveTo>
                    <a:pt x="422132" y="19326"/>
                  </a:moveTo>
                  <a:lnTo>
                    <a:pt x="431795" y="40179"/>
                  </a:lnTo>
                  <a:lnTo>
                    <a:pt x="433321" y="60014"/>
                  </a:lnTo>
                  <a:lnTo>
                    <a:pt x="442985" y="94598"/>
                  </a:lnTo>
                  <a:lnTo>
                    <a:pt x="450105" y="101719"/>
                  </a:lnTo>
                  <a:lnTo>
                    <a:pt x="445019" y="114433"/>
                  </a:lnTo>
                  <a:lnTo>
                    <a:pt x="408909" y="120028"/>
                  </a:lnTo>
                  <a:lnTo>
                    <a:pt x="396194" y="131726"/>
                  </a:lnTo>
                  <a:lnTo>
                    <a:pt x="380427" y="134777"/>
                  </a:lnTo>
                  <a:lnTo>
                    <a:pt x="378902" y="159189"/>
                  </a:lnTo>
                  <a:lnTo>
                    <a:pt x="346352" y="171904"/>
                  </a:lnTo>
                  <a:lnTo>
                    <a:pt x="335671" y="188179"/>
                  </a:lnTo>
                  <a:lnTo>
                    <a:pt x="312785" y="196825"/>
                  </a:lnTo>
                  <a:lnTo>
                    <a:pt x="285321" y="201911"/>
                  </a:lnTo>
                  <a:lnTo>
                    <a:pt x="240056" y="226324"/>
                  </a:lnTo>
                  <a:lnTo>
                    <a:pt x="239547" y="264977"/>
                  </a:lnTo>
                  <a:lnTo>
                    <a:pt x="234970" y="264977"/>
                  </a:lnTo>
                  <a:lnTo>
                    <a:pt x="235478" y="282269"/>
                  </a:lnTo>
                  <a:lnTo>
                    <a:pt x="218186" y="283286"/>
                  </a:lnTo>
                  <a:lnTo>
                    <a:pt x="209032" y="290915"/>
                  </a:lnTo>
                  <a:lnTo>
                    <a:pt x="196317" y="290915"/>
                  </a:lnTo>
                  <a:lnTo>
                    <a:pt x="186145" y="286338"/>
                  </a:lnTo>
                  <a:lnTo>
                    <a:pt x="162750" y="289898"/>
                  </a:lnTo>
                  <a:lnTo>
                    <a:pt x="153087" y="315328"/>
                  </a:lnTo>
                  <a:lnTo>
                    <a:pt x="143932" y="317870"/>
                  </a:lnTo>
                  <a:lnTo>
                    <a:pt x="130200" y="359066"/>
                  </a:lnTo>
                  <a:lnTo>
                    <a:pt x="90021" y="394159"/>
                  </a:lnTo>
                  <a:lnTo>
                    <a:pt x="79849" y="439424"/>
                  </a:lnTo>
                  <a:lnTo>
                    <a:pt x="67643" y="454173"/>
                  </a:lnTo>
                  <a:lnTo>
                    <a:pt x="64083" y="465871"/>
                  </a:lnTo>
                  <a:lnTo>
                    <a:pt x="509" y="468414"/>
                  </a:lnTo>
                  <a:lnTo>
                    <a:pt x="0" y="468414"/>
                  </a:lnTo>
                  <a:lnTo>
                    <a:pt x="1526" y="453156"/>
                  </a:lnTo>
                  <a:lnTo>
                    <a:pt x="12715" y="444510"/>
                  </a:lnTo>
                  <a:lnTo>
                    <a:pt x="22378" y="427218"/>
                  </a:lnTo>
                  <a:lnTo>
                    <a:pt x="20852" y="416029"/>
                  </a:lnTo>
                  <a:lnTo>
                    <a:pt x="31024" y="393142"/>
                  </a:lnTo>
                  <a:lnTo>
                    <a:pt x="47299" y="372290"/>
                  </a:lnTo>
                  <a:lnTo>
                    <a:pt x="56962" y="367204"/>
                  </a:lnTo>
                  <a:lnTo>
                    <a:pt x="65100" y="348386"/>
                  </a:lnTo>
                  <a:lnTo>
                    <a:pt x="66117" y="330585"/>
                  </a:lnTo>
                  <a:lnTo>
                    <a:pt x="76798" y="310750"/>
                  </a:lnTo>
                  <a:lnTo>
                    <a:pt x="96124" y="298544"/>
                  </a:lnTo>
                  <a:lnTo>
                    <a:pt x="114433" y="265485"/>
                  </a:lnTo>
                  <a:lnTo>
                    <a:pt x="114942" y="264977"/>
                  </a:lnTo>
                  <a:lnTo>
                    <a:pt x="129691" y="252262"/>
                  </a:lnTo>
                  <a:lnTo>
                    <a:pt x="155630" y="248702"/>
                  </a:lnTo>
                  <a:lnTo>
                    <a:pt x="178007" y="226324"/>
                  </a:lnTo>
                  <a:lnTo>
                    <a:pt x="192248" y="217678"/>
                  </a:lnTo>
                  <a:lnTo>
                    <a:pt x="216152" y="190214"/>
                  </a:lnTo>
                  <a:lnTo>
                    <a:pt x="210049" y="150035"/>
                  </a:lnTo>
                  <a:lnTo>
                    <a:pt x="221238" y="121554"/>
                  </a:lnTo>
                  <a:lnTo>
                    <a:pt x="225815" y="104262"/>
                  </a:lnTo>
                  <a:lnTo>
                    <a:pt x="244125" y="82392"/>
                  </a:lnTo>
                  <a:lnTo>
                    <a:pt x="271589" y="67643"/>
                  </a:lnTo>
                  <a:lnTo>
                    <a:pt x="292441" y="53911"/>
                  </a:lnTo>
                  <a:lnTo>
                    <a:pt x="311259" y="20344"/>
                  </a:lnTo>
                  <a:lnTo>
                    <a:pt x="320413" y="0"/>
                  </a:lnTo>
                  <a:lnTo>
                    <a:pt x="340249" y="508"/>
                  </a:lnTo>
                  <a:lnTo>
                    <a:pt x="356015" y="14241"/>
                  </a:lnTo>
                  <a:lnTo>
                    <a:pt x="381953" y="12206"/>
                  </a:lnTo>
                  <a:lnTo>
                    <a:pt x="409926" y="19326"/>
                  </a:lnTo>
                  <a:lnTo>
                    <a:pt x="422132" y="193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6" name="Freeform: Shape 149">
              <a:extLst>
                <a:ext uri="{FF2B5EF4-FFF2-40B4-BE49-F238E27FC236}">
                  <a16:creationId xmlns:a16="http://schemas.microsoft.com/office/drawing/2014/main" id="{CF376BF6-AA93-353E-31C7-9800D23FF594}"/>
                </a:ext>
              </a:extLst>
            </p:cNvPr>
            <p:cNvSpPr/>
            <p:nvPr/>
          </p:nvSpPr>
          <p:spPr>
            <a:xfrm>
              <a:off x="6700716" y="2224143"/>
              <a:ext cx="95106" cy="95106"/>
            </a:xfrm>
            <a:custGeom>
              <a:avLst/>
              <a:gdLst>
                <a:gd name="connsiteX0" fmla="*/ 53402 w 95106"/>
                <a:gd name="connsiteY0" fmla="*/ 95107 h 95106"/>
                <a:gd name="connsiteX1" fmla="*/ 46790 w 95106"/>
                <a:gd name="connsiteY1" fmla="*/ 80358 h 95106"/>
                <a:gd name="connsiteX2" fmla="*/ 47808 w 95106"/>
                <a:gd name="connsiteY2" fmla="*/ 66626 h 95106"/>
                <a:gd name="connsiteX3" fmla="*/ 44756 w 95106"/>
                <a:gd name="connsiteY3" fmla="*/ 52894 h 95106"/>
                <a:gd name="connsiteX4" fmla="*/ 27464 w 95106"/>
                <a:gd name="connsiteY4" fmla="*/ 33567 h 95106"/>
                <a:gd name="connsiteX5" fmla="*/ 17292 w 95106"/>
                <a:gd name="connsiteY5" fmla="*/ 20344 h 95106"/>
                <a:gd name="connsiteX6" fmla="*/ 8137 w 95106"/>
                <a:gd name="connsiteY6" fmla="*/ 11189 h 95106"/>
                <a:gd name="connsiteX7" fmla="*/ 0 w 95106"/>
                <a:gd name="connsiteY7" fmla="*/ 7629 h 95106"/>
                <a:gd name="connsiteX8" fmla="*/ 5594 w 95106"/>
                <a:gd name="connsiteY8" fmla="*/ 3052 h 95106"/>
                <a:gd name="connsiteX9" fmla="*/ 21869 w 95106"/>
                <a:gd name="connsiteY9" fmla="*/ 0 h 95106"/>
                <a:gd name="connsiteX10" fmla="*/ 42213 w 95106"/>
                <a:gd name="connsiteY10" fmla="*/ 9663 h 95106"/>
                <a:gd name="connsiteX11" fmla="*/ 52385 w 95106"/>
                <a:gd name="connsiteY11" fmla="*/ 11189 h 95106"/>
                <a:gd name="connsiteX12" fmla="*/ 65609 w 95106"/>
                <a:gd name="connsiteY12" fmla="*/ 19835 h 95106"/>
                <a:gd name="connsiteX13" fmla="*/ 65100 w 95106"/>
                <a:gd name="connsiteY13" fmla="*/ 30516 h 95106"/>
                <a:gd name="connsiteX14" fmla="*/ 75271 w 95106"/>
                <a:gd name="connsiteY14" fmla="*/ 35601 h 95106"/>
                <a:gd name="connsiteX15" fmla="*/ 80866 w 95106"/>
                <a:gd name="connsiteY15" fmla="*/ 48825 h 95106"/>
                <a:gd name="connsiteX16" fmla="*/ 91038 w 95106"/>
                <a:gd name="connsiteY16" fmla="*/ 56962 h 95106"/>
                <a:gd name="connsiteX17" fmla="*/ 90021 w 95106"/>
                <a:gd name="connsiteY17" fmla="*/ 62048 h 95106"/>
                <a:gd name="connsiteX18" fmla="*/ 95107 w 95106"/>
                <a:gd name="connsiteY18" fmla="*/ 65100 h 95106"/>
                <a:gd name="connsiteX19" fmla="*/ 88495 w 95106"/>
                <a:gd name="connsiteY19" fmla="*/ 67643 h 95106"/>
                <a:gd name="connsiteX20" fmla="*/ 73237 w 95106"/>
                <a:gd name="connsiteY20" fmla="*/ 66626 h 95106"/>
                <a:gd name="connsiteX21" fmla="*/ 70185 w 95106"/>
                <a:gd name="connsiteY21" fmla="*/ 62048 h 95106"/>
                <a:gd name="connsiteX22" fmla="*/ 65100 w 95106"/>
                <a:gd name="connsiteY22" fmla="*/ 64591 h 95106"/>
                <a:gd name="connsiteX23" fmla="*/ 68152 w 95106"/>
                <a:gd name="connsiteY23" fmla="*/ 70186 h 95106"/>
                <a:gd name="connsiteX24" fmla="*/ 62557 w 95106"/>
                <a:gd name="connsiteY24" fmla="*/ 80866 h 95106"/>
                <a:gd name="connsiteX25" fmla="*/ 59505 w 95106"/>
                <a:gd name="connsiteY25" fmla="*/ 91547 h 95106"/>
                <a:gd name="connsiteX26" fmla="*/ 53402 w 95106"/>
                <a:gd name="connsiteY26" fmla="*/ 95107 h 9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106" h="95106">
                  <a:moveTo>
                    <a:pt x="53402" y="95107"/>
                  </a:moveTo>
                  <a:lnTo>
                    <a:pt x="46790" y="80358"/>
                  </a:lnTo>
                  <a:lnTo>
                    <a:pt x="47808" y="66626"/>
                  </a:lnTo>
                  <a:lnTo>
                    <a:pt x="44756" y="52894"/>
                  </a:lnTo>
                  <a:lnTo>
                    <a:pt x="27464" y="33567"/>
                  </a:lnTo>
                  <a:lnTo>
                    <a:pt x="17292" y="20344"/>
                  </a:lnTo>
                  <a:lnTo>
                    <a:pt x="8137" y="11189"/>
                  </a:lnTo>
                  <a:lnTo>
                    <a:pt x="0" y="7629"/>
                  </a:lnTo>
                  <a:lnTo>
                    <a:pt x="5594" y="3052"/>
                  </a:lnTo>
                  <a:lnTo>
                    <a:pt x="21869" y="0"/>
                  </a:lnTo>
                  <a:lnTo>
                    <a:pt x="42213" y="9663"/>
                  </a:lnTo>
                  <a:lnTo>
                    <a:pt x="52385" y="11189"/>
                  </a:lnTo>
                  <a:lnTo>
                    <a:pt x="65609" y="19835"/>
                  </a:lnTo>
                  <a:lnTo>
                    <a:pt x="65100" y="30516"/>
                  </a:lnTo>
                  <a:lnTo>
                    <a:pt x="75271" y="35601"/>
                  </a:lnTo>
                  <a:lnTo>
                    <a:pt x="80866" y="48825"/>
                  </a:lnTo>
                  <a:lnTo>
                    <a:pt x="91038" y="56962"/>
                  </a:lnTo>
                  <a:lnTo>
                    <a:pt x="90021" y="62048"/>
                  </a:lnTo>
                  <a:lnTo>
                    <a:pt x="95107" y="65100"/>
                  </a:lnTo>
                  <a:lnTo>
                    <a:pt x="88495" y="67643"/>
                  </a:lnTo>
                  <a:lnTo>
                    <a:pt x="73237" y="66626"/>
                  </a:lnTo>
                  <a:lnTo>
                    <a:pt x="70185" y="62048"/>
                  </a:lnTo>
                  <a:lnTo>
                    <a:pt x="65100" y="64591"/>
                  </a:lnTo>
                  <a:lnTo>
                    <a:pt x="68152" y="70186"/>
                  </a:lnTo>
                  <a:lnTo>
                    <a:pt x="62557" y="80866"/>
                  </a:lnTo>
                  <a:lnTo>
                    <a:pt x="59505" y="91547"/>
                  </a:lnTo>
                  <a:lnTo>
                    <a:pt x="53402" y="9510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7" name="Freeform: Shape 150">
              <a:extLst>
                <a:ext uri="{FF2B5EF4-FFF2-40B4-BE49-F238E27FC236}">
                  <a16:creationId xmlns:a16="http://schemas.microsoft.com/office/drawing/2014/main" id="{3A2657B7-45F6-E124-C399-B84A84671729}"/>
                </a:ext>
              </a:extLst>
            </p:cNvPr>
            <p:cNvSpPr/>
            <p:nvPr/>
          </p:nvSpPr>
          <p:spPr>
            <a:xfrm>
              <a:off x="7247454" y="4194940"/>
              <a:ext cx="219711" cy="442984"/>
            </a:xfrm>
            <a:custGeom>
              <a:avLst/>
              <a:gdLst>
                <a:gd name="connsiteX0" fmla="*/ 211066 w 219711"/>
                <a:gd name="connsiteY0" fmla="*/ 49842 h 442984"/>
                <a:gd name="connsiteX1" fmla="*/ 213101 w 219711"/>
                <a:gd name="connsiteY1" fmla="*/ 89004 h 442984"/>
                <a:gd name="connsiteX2" fmla="*/ 219712 w 219711"/>
                <a:gd name="connsiteY2" fmla="*/ 104262 h 442984"/>
                <a:gd name="connsiteX3" fmla="*/ 216152 w 219711"/>
                <a:gd name="connsiteY3" fmla="*/ 120028 h 442984"/>
                <a:gd name="connsiteX4" fmla="*/ 210048 w 219711"/>
                <a:gd name="connsiteY4" fmla="*/ 129183 h 442984"/>
                <a:gd name="connsiteX5" fmla="*/ 201911 w 219711"/>
                <a:gd name="connsiteY5" fmla="*/ 110365 h 442984"/>
                <a:gd name="connsiteX6" fmla="*/ 195808 w 219711"/>
                <a:gd name="connsiteY6" fmla="*/ 120028 h 442984"/>
                <a:gd name="connsiteX7" fmla="*/ 199877 w 219711"/>
                <a:gd name="connsiteY7" fmla="*/ 143932 h 442984"/>
                <a:gd name="connsiteX8" fmla="*/ 196317 w 219711"/>
                <a:gd name="connsiteY8" fmla="*/ 158173 h 442984"/>
                <a:gd name="connsiteX9" fmla="*/ 187671 w 219711"/>
                <a:gd name="connsiteY9" fmla="*/ 165293 h 442984"/>
                <a:gd name="connsiteX10" fmla="*/ 184110 w 219711"/>
                <a:gd name="connsiteY10" fmla="*/ 193265 h 442984"/>
                <a:gd name="connsiteX11" fmla="*/ 170379 w 219711"/>
                <a:gd name="connsiteY11" fmla="*/ 231410 h 442984"/>
                <a:gd name="connsiteX12" fmla="*/ 153086 w 219711"/>
                <a:gd name="connsiteY12" fmla="*/ 276166 h 442984"/>
                <a:gd name="connsiteX13" fmla="*/ 131217 w 219711"/>
                <a:gd name="connsiteY13" fmla="*/ 338214 h 442984"/>
                <a:gd name="connsiteX14" fmla="*/ 116468 w 219711"/>
                <a:gd name="connsiteY14" fmla="*/ 383479 h 442984"/>
                <a:gd name="connsiteX15" fmla="*/ 100701 w 219711"/>
                <a:gd name="connsiteY15" fmla="*/ 421624 h 442984"/>
                <a:gd name="connsiteX16" fmla="*/ 77306 w 219711"/>
                <a:gd name="connsiteY16" fmla="*/ 429252 h 442984"/>
                <a:gd name="connsiteX17" fmla="*/ 51368 w 219711"/>
                <a:gd name="connsiteY17" fmla="*/ 442985 h 442984"/>
                <a:gd name="connsiteX18" fmla="*/ 36110 w 219711"/>
                <a:gd name="connsiteY18" fmla="*/ 434847 h 442984"/>
                <a:gd name="connsiteX19" fmla="*/ 14749 w 219711"/>
                <a:gd name="connsiteY19" fmla="*/ 423149 h 442984"/>
                <a:gd name="connsiteX20" fmla="*/ 8646 w 219711"/>
                <a:gd name="connsiteY20" fmla="*/ 405857 h 442984"/>
                <a:gd name="connsiteX21" fmla="*/ 8646 w 219711"/>
                <a:gd name="connsiteY21" fmla="*/ 376867 h 442984"/>
                <a:gd name="connsiteX22" fmla="*/ 1017 w 219711"/>
                <a:gd name="connsiteY22" fmla="*/ 350929 h 442984"/>
                <a:gd name="connsiteX23" fmla="*/ 0 w 219711"/>
                <a:gd name="connsiteY23" fmla="*/ 327025 h 442984"/>
                <a:gd name="connsiteX24" fmla="*/ 6611 w 219711"/>
                <a:gd name="connsiteY24" fmla="*/ 303630 h 442984"/>
                <a:gd name="connsiteX25" fmla="*/ 19835 w 219711"/>
                <a:gd name="connsiteY25" fmla="*/ 298036 h 442984"/>
                <a:gd name="connsiteX26" fmla="*/ 20852 w 219711"/>
                <a:gd name="connsiteY26" fmla="*/ 287355 h 442984"/>
                <a:gd name="connsiteX27" fmla="*/ 35601 w 219711"/>
                <a:gd name="connsiteY27" fmla="*/ 262434 h 442984"/>
                <a:gd name="connsiteX28" fmla="*/ 39670 w 219711"/>
                <a:gd name="connsiteY28" fmla="*/ 241582 h 442984"/>
                <a:gd name="connsiteX29" fmla="*/ 34075 w 219711"/>
                <a:gd name="connsiteY29" fmla="*/ 226324 h 442984"/>
                <a:gd name="connsiteX30" fmla="*/ 30007 w 219711"/>
                <a:gd name="connsiteY30" fmla="*/ 205472 h 442984"/>
                <a:gd name="connsiteX31" fmla="*/ 29498 w 219711"/>
                <a:gd name="connsiteY31" fmla="*/ 175465 h 442984"/>
                <a:gd name="connsiteX32" fmla="*/ 40687 w 219711"/>
                <a:gd name="connsiteY32" fmla="*/ 157155 h 442984"/>
                <a:gd name="connsiteX33" fmla="*/ 45773 w 219711"/>
                <a:gd name="connsiteY33" fmla="*/ 136303 h 442984"/>
                <a:gd name="connsiteX34" fmla="*/ 60014 w 219711"/>
                <a:gd name="connsiteY34" fmla="*/ 135286 h 442984"/>
                <a:gd name="connsiteX35" fmla="*/ 76289 w 219711"/>
                <a:gd name="connsiteY35" fmla="*/ 128674 h 442984"/>
                <a:gd name="connsiteX36" fmla="*/ 87478 w 219711"/>
                <a:gd name="connsiteY36" fmla="*/ 122571 h 442984"/>
                <a:gd name="connsiteX37" fmla="*/ 99684 w 219711"/>
                <a:gd name="connsiteY37" fmla="*/ 122062 h 442984"/>
                <a:gd name="connsiteX38" fmla="*/ 116976 w 219711"/>
                <a:gd name="connsiteY38" fmla="*/ 103753 h 442984"/>
                <a:gd name="connsiteX39" fmla="*/ 141898 w 219711"/>
                <a:gd name="connsiteY39" fmla="*/ 83409 h 442984"/>
                <a:gd name="connsiteX40" fmla="*/ 151052 w 219711"/>
                <a:gd name="connsiteY40" fmla="*/ 67134 h 442984"/>
                <a:gd name="connsiteX41" fmla="*/ 148000 w 219711"/>
                <a:gd name="connsiteY41" fmla="*/ 52894 h 442984"/>
                <a:gd name="connsiteX42" fmla="*/ 160207 w 219711"/>
                <a:gd name="connsiteY42" fmla="*/ 56962 h 442984"/>
                <a:gd name="connsiteX43" fmla="*/ 176990 w 219711"/>
                <a:gd name="connsiteY43" fmla="*/ 34585 h 442984"/>
                <a:gd name="connsiteX44" fmla="*/ 178516 w 219711"/>
                <a:gd name="connsiteY44" fmla="*/ 14749 h 442984"/>
                <a:gd name="connsiteX45" fmla="*/ 188688 w 219711"/>
                <a:gd name="connsiteY45" fmla="*/ 0 h 442984"/>
                <a:gd name="connsiteX46" fmla="*/ 197843 w 219711"/>
                <a:gd name="connsiteY46" fmla="*/ 14241 h 442984"/>
                <a:gd name="connsiteX47" fmla="*/ 204963 w 219711"/>
                <a:gd name="connsiteY47" fmla="*/ 27973 h 442984"/>
                <a:gd name="connsiteX48" fmla="*/ 211066 w 219711"/>
                <a:gd name="connsiteY48" fmla="*/ 49842 h 44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9711" h="442984">
                  <a:moveTo>
                    <a:pt x="211066" y="49842"/>
                  </a:moveTo>
                  <a:lnTo>
                    <a:pt x="213101" y="89004"/>
                  </a:lnTo>
                  <a:lnTo>
                    <a:pt x="219712" y="104262"/>
                  </a:lnTo>
                  <a:lnTo>
                    <a:pt x="216152" y="120028"/>
                  </a:lnTo>
                  <a:lnTo>
                    <a:pt x="210048" y="129183"/>
                  </a:lnTo>
                  <a:lnTo>
                    <a:pt x="201911" y="110365"/>
                  </a:lnTo>
                  <a:lnTo>
                    <a:pt x="195808" y="120028"/>
                  </a:lnTo>
                  <a:lnTo>
                    <a:pt x="199877" y="143932"/>
                  </a:lnTo>
                  <a:lnTo>
                    <a:pt x="196317" y="158173"/>
                  </a:lnTo>
                  <a:lnTo>
                    <a:pt x="187671" y="165293"/>
                  </a:lnTo>
                  <a:lnTo>
                    <a:pt x="184110" y="193265"/>
                  </a:lnTo>
                  <a:lnTo>
                    <a:pt x="170379" y="231410"/>
                  </a:lnTo>
                  <a:lnTo>
                    <a:pt x="153086" y="276166"/>
                  </a:lnTo>
                  <a:lnTo>
                    <a:pt x="131217" y="338214"/>
                  </a:lnTo>
                  <a:lnTo>
                    <a:pt x="116468" y="383479"/>
                  </a:lnTo>
                  <a:lnTo>
                    <a:pt x="100701" y="421624"/>
                  </a:lnTo>
                  <a:lnTo>
                    <a:pt x="77306" y="429252"/>
                  </a:lnTo>
                  <a:lnTo>
                    <a:pt x="51368" y="442985"/>
                  </a:lnTo>
                  <a:lnTo>
                    <a:pt x="36110" y="434847"/>
                  </a:lnTo>
                  <a:lnTo>
                    <a:pt x="14749" y="423149"/>
                  </a:lnTo>
                  <a:lnTo>
                    <a:pt x="8646" y="405857"/>
                  </a:lnTo>
                  <a:lnTo>
                    <a:pt x="8646" y="376867"/>
                  </a:lnTo>
                  <a:lnTo>
                    <a:pt x="1017" y="350929"/>
                  </a:lnTo>
                  <a:lnTo>
                    <a:pt x="0" y="327025"/>
                  </a:lnTo>
                  <a:lnTo>
                    <a:pt x="6611" y="303630"/>
                  </a:lnTo>
                  <a:lnTo>
                    <a:pt x="19835" y="298036"/>
                  </a:lnTo>
                  <a:lnTo>
                    <a:pt x="20852" y="287355"/>
                  </a:lnTo>
                  <a:lnTo>
                    <a:pt x="35601" y="262434"/>
                  </a:lnTo>
                  <a:lnTo>
                    <a:pt x="39670" y="241582"/>
                  </a:lnTo>
                  <a:lnTo>
                    <a:pt x="34075" y="226324"/>
                  </a:lnTo>
                  <a:lnTo>
                    <a:pt x="30007" y="205472"/>
                  </a:lnTo>
                  <a:lnTo>
                    <a:pt x="29498" y="175465"/>
                  </a:lnTo>
                  <a:lnTo>
                    <a:pt x="40687" y="157155"/>
                  </a:lnTo>
                  <a:lnTo>
                    <a:pt x="45773" y="136303"/>
                  </a:lnTo>
                  <a:lnTo>
                    <a:pt x="60014" y="135286"/>
                  </a:lnTo>
                  <a:lnTo>
                    <a:pt x="76289" y="128674"/>
                  </a:lnTo>
                  <a:lnTo>
                    <a:pt x="87478" y="122571"/>
                  </a:lnTo>
                  <a:lnTo>
                    <a:pt x="99684" y="122062"/>
                  </a:lnTo>
                  <a:lnTo>
                    <a:pt x="116976" y="103753"/>
                  </a:lnTo>
                  <a:lnTo>
                    <a:pt x="141898" y="83409"/>
                  </a:lnTo>
                  <a:lnTo>
                    <a:pt x="151052" y="67134"/>
                  </a:lnTo>
                  <a:lnTo>
                    <a:pt x="148000" y="52894"/>
                  </a:lnTo>
                  <a:lnTo>
                    <a:pt x="160207" y="56962"/>
                  </a:lnTo>
                  <a:lnTo>
                    <a:pt x="176990" y="34585"/>
                  </a:lnTo>
                  <a:lnTo>
                    <a:pt x="178516" y="14749"/>
                  </a:lnTo>
                  <a:lnTo>
                    <a:pt x="188688" y="0"/>
                  </a:lnTo>
                  <a:lnTo>
                    <a:pt x="197843" y="14241"/>
                  </a:lnTo>
                  <a:lnTo>
                    <a:pt x="204963" y="27973"/>
                  </a:lnTo>
                  <a:lnTo>
                    <a:pt x="211066" y="4984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8" name="Freeform: Shape 151">
              <a:extLst>
                <a:ext uri="{FF2B5EF4-FFF2-40B4-BE49-F238E27FC236}">
                  <a16:creationId xmlns:a16="http://schemas.microsoft.com/office/drawing/2014/main" id="{7322ED19-9CEA-C060-8EE3-6D7DA44B4F87}"/>
                </a:ext>
              </a:extLst>
            </p:cNvPr>
            <p:cNvSpPr/>
            <p:nvPr/>
          </p:nvSpPr>
          <p:spPr>
            <a:xfrm>
              <a:off x="2812016" y="2733245"/>
              <a:ext cx="761363" cy="594036"/>
            </a:xfrm>
            <a:custGeom>
              <a:avLst/>
              <a:gdLst>
                <a:gd name="connsiteX0" fmla="*/ 483163 w 761363"/>
                <a:gd name="connsiteY0" fmla="*/ 224798 h 594036"/>
                <a:gd name="connsiteX1" fmla="*/ 494352 w 761363"/>
                <a:gd name="connsiteY1" fmla="*/ 223781 h 594036"/>
                <a:gd name="connsiteX2" fmla="*/ 478077 w 761363"/>
                <a:gd name="connsiteY2" fmla="*/ 252771 h 594036"/>
                <a:gd name="connsiteX3" fmla="*/ 468923 w 761363"/>
                <a:gd name="connsiteY3" fmla="*/ 276166 h 594036"/>
                <a:gd name="connsiteX4" fmla="*/ 459768 w 761363"/>
                <a:gd name="connsiteY4" fmla="*/ 319905 h 594036"/>
                <a:gd name="connsiteX5" fmla="*/ 454173 w 761363"/>
                <a:gd name="connsiteY5" fmla="*/ 335671 h 594036"/>
                <a:gd name="connsiteX6" fmla="*/ 456208 w 761363"/>
                <a:gd name="connsiteY6" fmla="*/ 353472 h 594036"/>
                <a:gd name="connsiteX7" fmla="*/ 462819 w 761363"/>
                <a:gd name="connsiteY7" fmla="*/ 369747 h 594036"/>
                <a:gd name="connsiteX8" fmla="*/ 464854 w 761363"/>
                <a:gd name="connsiteY8" fmla="*/ 394668 h 594036"/>
                <a:gd name="connsiteX9" fmla="*/ 480112 w 761363"/>
                <a:gd name="connsiteY9" fmla="*/ 419080 h 594036"/>
                <a:gd name="connsiteX10" fmla="*/ 484180 w 761363"/>
                <a:gd name="connsiteY10" fmla="*/ 437898 h 594036"/>
                <a:gd name="connsiteX11" fmla="*/ 492827 w 761363"/>
                <a:gd name="connsiteY11" fmla="*/ 453665 h 594036"/>
                <a:gd name="connsiteX12" fmla="*/ 521816 w 761363"/>
                <a:gd name="connsiteY12" fmla="*/ 462311 h 594036"/>
                <a:gd name="connsiteX13" fmla="*/ 531480 w 761363"/>
                <a:gd name="connsiteY13" fmla="*/ 476043 h 594036"/>
                <a:gd name="connsiteX14" fmla="*/ 557926 w 761363"/>
                <a:gd name="connsiteY14" fmla="*/ 466888 h 594036"/>
                <a:gd name="connsiteX15" fmla="*/ 579796 w 761363"/>
                <a:gd name="connsiteY15" fmla="*/ 463837 h 594036"/>
                <a:gd name="connsiteX16" fmla="*/ 602174 w 761363"/>
                <a:gd name="connsiteY16" fmla="*/ 457734 h 594036"/>
                <a:gd name="connsiteX17" fmla="*/ 620483 w 761363"/>
                <a:gd name="connsiteY17" fmla="*/ 452139 h 594036"/>
                <a:gd name="connsiteX18" fmla="*/ 640318 w 761363"/>
                <a:gd name="connsiteY18" fmla="*/ 438916 h 594036"/>
                <a:gd name="connsiteX19" fmla="*/ 649473 w 761363"/>
                <a:gd name="connsiteY19" fmla="*/ 420098 h 594036"/>
                <a:gd name="connsiteX20" fmla="*/ 655576 w 761363"/>
                <a:gd name="connsiteY20" fmla="*/ 392634 h 594036"/>
                <a:gd name="connsiteX21" fmla="*/ 661679 w 761363"/>
                <a:gd name="connsiteY21" fmla="*/ 382970 h 594036"/>
                <a:gd name="connsiteX22" fmla="*/ 682023 w 761363"/>
                <a:gd name="connsiteY22" fmla="*/ 374324 h 594036"/>
                <a:gd name="connsiteX23" fmla="*/ 713047 w 761363"/>
                <a:gd name="connsiteY23" fmla="*/ 366695 h 594036"/>
                <a:gd name="connsiteX24" fmla="*/ 737968 w 761363"/>
                <a:gd name="connsiteY24" fmla="*/ 368221 h 594036"/>
                <a:gd name="connsiteX25" fmla="*/ 755260 w 761363"/>
                <a:gd name="connsiteY25" fmla="*/ 365170 h 594036"/>
                <a:gd name="connsiteX26" fmla="*/ 761364 w 761363"/>
                <a:gd name="connsiteY26" fmla="*/ 372290 h 594036"/>
                <a:gd name="connsiteX27" fmla="*/ 758312 w 761363"/>
                <a:gd name="connsiteY27" fmla="*/ 388056 h 594036"/>
                <a:gd name="connsiteX28" fmla="*/ 740511 w 761363"/>
                <a:gd name="connsiteY28" fmla="*/ 407383 h 594036"/>
                <a:gd name="connsiteX29" fmla="*/ 731357 w 761363"/>
                <a:gd name="connsiteY29" fmla="*/ 427218 h 594036"/>
                <a:gd name="connsiteX30" fmla="*/ 735934 w 761363"/>
                <a:gd name="connsiteY30" fmla="*/ 432812 h 594036"/>
                <a:gd name="connsiteX31" fmla="*/ 729831 w 761363"/>
                <a:gd name="connsiteY31" fmla="*/ 447053 h 594036"/>
                <a:gd name="connsiteX32" fmla="*/ 719150 w 761363"/>
                <a:gd name="connsiteY32" fmla="*/ 472483 h 594036"/>
                <a:gd name="connsiteX33" fmla="*/ 713047 w 761363"/>
                <a:gd name="connsiteY33" fmla="*/ 463837 h 594036"/>
                <a:gd name="connsiteX34" fmla="*/ 707453 w 761363"/>
                <a:gd name="connsiteY34" fmla="*/ 464345 h 594036"/>
                <a:gd name="connsiteX35" fmla="*/ 701858 w 761363"/>
                <a:gd name="connsiteY35" fmla="*/ 464854 h 594036"/>
                <a:gd name="connsiteX36" fmla="*/ 689143 w 761363"/>
                <a:gd name="connsiteY36" fmla="*/ 484689 h 594036"/>
                <a:gd name="connsiteX37" fmla="*/ 684566 w 761363"/>
                <a:gd name="connsiteY37" fmla="*/ 480620 h 594036"/>
                <a:gd name="connsiteX38" fmla="*/ 681006 w 761363"/>
                <a:gd name="connsiteY38" fmla="*/ 482146 h 594036"/>
                <a:gd name="connsiteX39" fmla="*/ 680497 w 761363"/>
                <a:gd name="connsiteY39" fmla="*/ 487232 h 594036"/>
                <a:gd name="connsiteX40" fmla="*/ 654050 w 761363"/>
                <a:gd name="connsiteY40" fmla="*/ 486723 h 594036"/>
                <a:gd name="connsiteX41" fmla="*/ 627604 w 761363"/>
                <a:gd name="connsiteY41" fmla="*/ 486723 h 594036"/>
                <a:gd name="connsiteX42" fmla="*/ 625061 w 761363"/>
                <a:gd name="connsiteY42" fmla="*/ 505033 h 594036"/>
                <a:gd name="connsiteX43" fmla="*/ 612346 w 761363"/>
                <a:gd name="connsiteY43" fmla="*/ 505541 h 594036"/>
                <a:gd name="connsiteX44" fmla="*/ 621500 w 761363"/>
                <a:gd name="connsiteY44" fmla="*/ 516222 h 594036"/>
                <a:gd name="connsiteX45" fmla="*/ 631164 w 761363"/>
                <a:gd name="connsiteY45" fmla="*/ 523851 h 594036"/>
                <a:gd name="connsiteX46" fmla="*/ 633707 w 761363"/>
                <a:gd name="connsiteY46" fmla="*/ 530971 h 594036"/>
                <a:gd name="connsiteX47" fmla="*/ 637776 w 761363"/>
                <a:gd name="connsiteY47" fmla="*/ 533005 h 594036"/>
                <a:gd name="connsiteX48" fmla="*/ 635741 w 761363"/>
                <a:gd name="connsiteY48" fmla="*/ 544194 h 594036"/>
                <a:gd name="connsiteX49" fmla="*/ 599122 w 761363"/>
                <a:gd name="connsiteY49" fmla="*/ 544194 h 594036"/>
                <a:gd name="connsiteX50" fmla="*/ 582339 w 761363"/>
                <a:gd name="connsiteY50" fmla="*/ 570641 h 594036"/>
                <a:gd name="connsiteX51" fmla="*/ 585899 w 761363"/>
                <a:gd name="connsiteY51" fmla="*/ 576744 h 594036"/>
                <a:gd name="connsiteX52" fmla="*/ 581830 w 761363"/>
                <a:gd name="connsiteY52" fmla="*/ 584373 h 594036"/>
                <a:gd name="connsiteX53" fmla="*/ 579796 w 761363"/>
                <a:gd name="connsiteY53" fmla="*/ 594036 h 594036"/>
                <a:gd name="connsiteX54" fmla="*/ 551315 w 761363"/>
                <a:gd name="connsiteY54" fmla="*/ 558943 h 594036"/>
                <a:gd name="connsiteX55" fmla="*/ 538091 w 761363"/>
                <a:gd name="connsiteY55" fmla="*/ 548263 h 594036"/>
                <a:gd name="connsiteX56" fmla="*/ 515713 w 761363"/>
                <a:gd name="connsiteY56" fmla="*/ 539617 h 594036"/>
                <a:gd name="connsiteX57" fmla="*/ 499438 w 761363"/>
                <a:gd name="connsiteY57" fmla="*/ 542160 h 594036"/>
                <a:gd name="connsiteX58" fmla="*/ 475026 w 761363"/>
                <a:gd name="connsiteY58" fmla="*/ 554366 h 594036"/>
                <a:gd name="connsiteX59" fmla="*/ 460276 w 761363"/>
                <a:gd name="connsiteY59" fmla="*/ 557418 h 594036"/>
                <a:gd name="connsiteX60" fmla="*/ 441459 w 761363"/>
                <a:gd name="connsiteY60" fmla="*/ 548772 h 594036"/>
                <a:gd name="connsiteX61" fmla="*/ 420606 w 761363"/>
                <a:gd name="connsiteY61" fmla="*/ 542668 h 594036"/>
                <a:gd name="connsiteX62" fmla="*/ 396194 w 761363"/>
                <a:gd name="connsiteY62" fmla="*/ 527919 h 594036"/>
                <a:gd name="connsiteX63" fmla="*/ 375342 w 761363"/>
                <a:gd name="connsiteY63" fmla="*/ 523342 h 594036"/>
                <a:gd name="connsiteX64" fmla="*/ 345335 w 761363"/>
                <a:gd name="connsiteY64" fmla="*/ 508084 h 594036"/>
                <a:gd name="connsiteX65" fmla="*/ 323465 w 761363"/>
                <a:gd name="connsiteY65" fmla="*/ 492318 h 594036"/>
                <a:gd name="connsiteX66" fmla="*/ 317871 w 761363"/>
                <a:gd name="connsiteY66" fmla="*/ 483672 h 594036"/>
                <a:gd name="connsiteX67" fmla="*/ 302104 w 761363"/>
                <a:gd name="connsiteY67" fmla="*/ 481637 h 594036"/>
                <a:gd name="connsiteX68" fmla="*/ 274640 w 761363"/>
                <a:gd name="connsiteY68" fmla="*/ 471465 h 594036"/>
                <a:gd name="connsiteX69" fmla="*/ 264977 w 761363"/>
                <a:gd name="connsiteY69" fmla="*/ 456716 h 594036"/>
                <a:gd name="connsiteX70" fmla="*/ 237513 w 761363"/>
                <a:gd name="connsiteY70" fmla="*/ 437898 h 594036"/>
                <a:gd name="connsiteX71" fmla="*/ 226324 w 761363"/>
                <a:gd name="connsiteY71" fmla="*/ 417555 h 594036"/>
                <a:gd name="connsiteX72" fmla="*/ 222255 w 761363"/>
                <a:gd name="connsiteY72" fmla="*/ 401280 h 594036"/>
                <a:gd name="connsiteX73" fmla="*/ 231918 w 761363"/>
                <a:gd name="connsiteY73" fmla="*/ 398228 h 594036"/>
                <a:gd name="connsiteX74" fmla="*/ 230393 w 761363"/>
                <a:gd name="connsiteY74" fmla="*/ 389073 h 594036"/>
                <a:gd name="connsiteX75" fmla="*/ 238530 w 761363"/>
                <a:gd name="connsiteY75" fmla="*/ 380427 h 594036"/>
                <a:gd name="connsiteX76" fmla="*/ 240564 w 761363"/>
                <a:gd name="connsiteY76" fmla="*/ 369238 h 594036"/>
                <a:gd name="connsiteX77" fmla="*/ 232936 w 761363"/>
                <a:gd name="connsiteY77" fmla="*/ 354489 h 594036"/>
                <a:gd name="connsiteX78" fmla="*/ 232936 w 761363"/>
                <a:gd name="connsiteY78" fmla="*/ 341774 h 594036"/>
                <a:gd name="connsiteX79" fmla="*/ 226324 w 761363"/>
                <a:gd name="connsiteY79" fmla="*/ 324991 h 594036"/>
                <a:gd name="connsiteX80" fmla="*/ 206997 w 761363"/>
                <a:gd name="connsiteY80" fmla="*/ 292441 h 594036"/>
                <a:gd name="connsiteX81" fmla="*/ 183602 w 761363"/>
                <a:gd name="connsiteY81" fmla="*/ 267011 h 594036"/>
                <a:gd name="connsiteX82" fmla="*/ 173939 w 761363"/>
                <a:gd name="connsiteY82" fmla="*/ 246667 h 594036"/>
                <a:gd name="connsiteX83" fmla="*/ 153086 w 761363"/>
                <a:gd name="connsiteY83" fmla="*/ 233444 h 594036"/>
                <a:gd name="connsiteX84" fmla="*/ 149526 w 761363"/>
                <a:gd name="connsiteY84" fmla="*/ 225307 h 594036"/>
                <a:gd name="connsiteX85" fmla="*/ 158172 w 761363"/>
                <a:gd name="connsiteY85" fmla="*/ 205471 h 594036"/>
                <a:gd name="connsiteX86" fmla="*/ 145966 w 761363"/>
                <a:gd name="connsiteY86" fmla="*/ 197843 h 594036"/>
                <a:gd name="connsiteX87" fmla="*/ 133251 w 761363"/>
                <a:gd name="connsiteY87" fmla="*/ 181568 h 594036"/>
                <a:gd name="connsiteX88" fmla="*/ 132234 w 761363"/>
                <a:gd name="connsiteY88" fmla="*/ 159189 h 594036"/>
                <a:gd name="connsiteX89" fmla="*/ 117994 w 761363"/>
                <a:gd name="connsiteY89" fmla="*/ 156138 h 594036"/>
                <a:gd name="connsiteX90" fmla="*/ 106296 w 761363"/>
                <a:gd name="connsiteY90" fmla="*/ 139354 h 594036"/>
                <a:gd name="connsiteX91" fmla="*/ 97650 w 761363"/>
                <a:gd name="connsiteY91" fmla="*/ 123079 h 594036"/>
                <a:gd name="connsiteX92" fmla="*/ 99176 w 761363"/>
                <a:gd name="connsiteY92" fmla="*/ 112908 h 594036"/>
                <a:gd name="connsiteX93" fmla="*/ 91547 w 761363"/>
                <a:gd name="connsiteY93" fmla="*/ 88495 h 594036"/>
                <a:gd name="connsiteX94" fmla="*/ 90021 w 761363"/>
                <a:gd name="connsiteY94" fmla="*/ 63574 h 594036"/>
                <a:gd name="connsiteX95" fmla="*/ 94090 w 761363"/>
                <a:gd name="connsiteY95" fmla="*/ 50859 h 594036"/>
                <a:gd name="connsiteX96" fmla="*/ 78323 w 761363"/>
                <a:gd name="connsiteY96" fmla="*/ 37636 h 594036"/>
                <a:gd name="connsiteX97" fmla="*/ 68660 w 761363"/>
                <a:gd name="connsiteY97" fmla="*/ 39162 h 594036"/>
                <a:gd name="connsiteX98" fmla="*/ 56454 w 761363"/>
                <a:gd name="connsiteY98" fmla="*/ 30516 h 594036"/>
                <a:gd name="connsiteX99" fmla="*/ 47299 w 761363"/>
                <a:gd name="connsiteY99" fmla="*/ 43739 h 594036"/>
                <a:gd name="connsiteX100" fmla="*/ 46791 w 761363"/>
                <a:gd name="connsiteY100" fmla="*/ 58997 h 594036"/>
                <a:gd name="connsiteX101" fmla="*/ 41705 w 761363"/>
                <a:gd name="connsiteY101" fmla="*/ 83918 h 594036"/>
                <a:gd name="connsiteX102" fmla="*/ 46791 w 761363"/>
                <a:gd name="connsiteY102" fmla="*/ 97141 h 594036"/>
                <a:gd name="connsiteX103" fmla="*/ 61031 w 761363"/>
                <a:gd name="connsiteY103" fmla="*/ 119519 h 594036"/>
                <a:gd name="connsiteX104" fmla="*/ 63066 w 761363"/>
                <a:gd name="connsiteY104" fmla="*/ 127657 h 594036"/>
                <a:gd name="connsiteX105" fmla="*/ 66626 w 761363"/>
                <a:gd name="connsiteY105" fmla="*/ 129691 h 594036"/>
                <a:gd name="connsiteX106" fmla="*/ 67134 w 761363"/>
                <a:gd name="connsiteY106" fmla="*/ 140880 h 594036"/>
                <a:gd name="connsiteX107" fmla="*/ 72220 w 761363"/>
                <a:gd name="connsiteY107" fmla="*/ 140371 h 594036"/>
                <a:gd name="connsiteX108" fmla="*/ 72220 w 761363"/>
                <a:gd name="connsiteY108" fmla="*/ 161732 h 594036"/>
                <a:gd name="connsiteX109" fmla="*/ 78832 w 761363"/>
                <a:gd name="connsiteY109" fmla="*/ 169870 h 594036"/>
                <a:gd name="connsiteX110" fmla="*/ 81375 w 761363"/>
                <a:gd name="connsiteY110" fmla="*/ 181568 h 594036"/>
                <a:gd name="connsiteX111" fmla="*/ 95107 w 761363"/>
                <a:gd name="connsiteY111" fmla="*/ 197843 h 594036"/>
                <a:gd name="connsiteX112" fmla="*/ 97141 w 761363"/>
                <a:gd name="connsiteY112" fmla="*/ 228358 h 594036"/>
                <a:gd name="connsiteX113" fmla="*/ 102227 w 761363"/>
                <a:gd name="connsiteY113" fmla="*/ 242599 h 594036"/>
                <a:gd name="connsiteX114" fmla="*/ 106804 w 761363"/>
                <a:gd name="connsiteY114" fmla="*/ 257856 h 594036"/>
                <a:gd name="connsiteX115" fmla="*/ 105279 w 761363"/>
                <a:gd name="connsiteY115" fmla="*/ 275149 h 594036"/>
                <a:gd name="connsiteX116" fmla="*/ 118502 w 761363"/>
                <a:gd name="connsiteY116" fmla="*/ 276166 h 594036"/>
                <a:gd name="connsiteX117" fmla="*/ 126640 w 761363"/>
                <a:gd name="connsiteY117" fmla="*/ 290915 h 594036"/>
                <a:gd name="connsiteX118" fmla="*/ 134269 w 761363"/>
                <a:gd name="connsiteY118" fmla="*/ 305664 h 594036"/>
                <a:gd name="connsiteX119" fmla="*/ 132743 w 761363"/>
                <a:gd name="connsiteY119" fmla="*/ 311767 h 594036"/>
                <a:gd name="connsiteX120" fmla="*/ 118502 w 761363"/>
                <a:gd name="connsiteY120" fmla="*/ 323465 h 594036"/>
                <a:gd name="connsiteX121" fmla="*/ 113416 w 761363"/>
                <a:gd name="connsiteY121" fmla="*/ 323465 h 594036"/>
                <a:gd name="connsiteX122" fmla="*/ 109856 w 761363"/>
                <a:gd name="connsiteY122" fmla="*/ 303630 h 594036"/>
                <a:gd name="connsiteX123" fmla="*/ 95107 w 761363"/>
                <a:gd name="connsiteY123" fmla="*/ 284812 h 594036"/>
                <a:gd name="connsiteX124" fmla="*/ 77815 w 761363"/>
                <a:gd name="connsiteY124" fmla="*/ 269046 h 594036"/>
                <a:gd name="connsiteX125" fmla="*/ 65100 w 761363"/>
                <a:gd name="connsiteY125" fmla="*/ 260908 h 594036"/>
                <a:gd name="connsiteX126" fmla="*/ 71203 w 761363"/>
                <a:gd name="connsiteY126" fmla="*/ 237004 h 594036"/>
                <a:gd name="connsiteX127" fmla="*/ 70695 w 761363"/>
                <a:gd name="connsiteY127" fmla="*/ 219203 h 594036"/>
                <a:gd name="connsiteX128" fmla="*/ 60014 w 761363"/>
                <a:gd name="connsiteY128" fmla="*/ 209032 h 594036"/>
                <a:gd name="connsiteX129" fmla="*/ 44248 w 761363"/>
                <a:gd name="connsiteY129" fmla="*/ 194791 h 594036"/>
                <a:gd name="connsiteX130" fmla="*/ 39670 w 761363"/>
                <a:gd name="connsiteY130" fmla="*/ 198860 h 594036"/>
                <a:gd name="connsiteX131" fmla="*/ 34584 w 761363"/>
                <a:gd name="connsiteY131" fmla="*/ 190214 h 594036"/>
                <a:gd name="connsiteX132" fmla="*/ 19327 w 761363"/>
                <a:gd name="connsiteY132" fmla="*/ 182585 h 594036"/>
                <a:gd name="connsiteX133" fmla="*/ 8138 w 761363"/>
                <a:gd name="connsiteY133" fmla="*/ 163258 h 594036"/>
                <a:gd name="connsiteX134" fmla="*/ 10680 w 761363"/>
                <a:gd name="connsiteY134" fmla="*/ 161224 h 594036"/>
                <a:gd name="connsiteX135" fmla="*/ 21361 w 761363"/>
                <a:gd name="connsiteY135" fmla="*/ 162750 h 594036"/>
                <a:gd name="connsiteX136" fmla="*/ 35093 w 761363"/>
                <a:gd name="connsiteY136" fmla="*/ 150543 h 594036"/>
                <a:gd name="connsiteX137" fmla="*/ 40179 w 761363"/>
                <a:gd name="connsiteY137" fmla="*/ 135794 h 594036"/>
                <a:gd name="connsiteX138" fmla="*/ 25430 w 761363"/>
                <a:gd name="connsiteY138" fmla="*/ 112399 h 594036"/>
                <a:gd name="connsiteX139" fmla="*/ 12206 w 761363"/>
                <a:gd name="connsiteY139" fmla="*/ 103753 h 594036"/>
                <a:gd name="connsiteX140" fmla="*/ 8138 w 761363"/>
                <a:gd name="connsiteY140" fmla="*/ 83409 h 594036"/>
                <a:gd name="connsiteX141" fmla="*/ 5086 w 761363"/>
                <a:gd name="connsiteY141" fmla="*/ 61540 h 594036"/>
                <a:gd name="connsiteX142" fmla="*/ 1017 w 761363"/>
                <a:gd name="connsiteY142" fmla="*/ 35601 h 594036"/>
                <a:gd name="connsiteX143" fmla="*/ 0 w 761363"/>
                <a:gd name="connsiteY143" fmla="*/ 6103 h 594036"/>
                <a:gd name="connsiteX144" fmla="*/ 32041 w 761363"/>
                <a:gd name="connsiteY144" fmla="*/ 3560 h 594036"/>
                <a:gd name="connsiteX145" fmla="*/ 68152 w 761363"/>
                <a:gd name="connsiteY145" fmla="*/ 0 h 594036"/>
                <a:gd name="connsiteX146" fmla="*/ 63574 w 761363"/>
                <a:gd name="connsiteY146" fmla="*/ 6612 h 594036"/>
                <a:gd name="connsiteX147" fmla="*/ 99176 w 761363"/>
                <a:gd name="connsiteY147" fmla="*/ 22378 h 594036"/>
                <a:gd name="connsiteX148" fmla="*/ 154612 w 761363"/>
                <a:gd name="connsiteY148" fmla="*/ 45265 h 594036"/>
                <a:gd name="connsiteX149" fmla="*/ 209540 w 761363"/>
                <a:gd name="connsiteY149" fmla="*/ 45265 h 594036"/>
                <a:gd name="connsiteX150" fmla="*/ 231410 w 761363"/>
                <a:gd name="connsiteY150" fmla="*/ 45265 h 594036"/>
                <a:gd name="connsiteX151" fmla="*/ 235479 w 761363"/>
                <a:gd name="connsiteY151" fmla="*/ 31533 h 594036"/>
                <a:gd name="connsiteX152" fmla="*/ 283286 w 761363"/>
                <a:gd name="connsiteY152" fmla="*/ 31533 h 594036"/>
                <a:gd name="connsiteX153" fmla="*/ 289898 w 761363"/>
                <a:gd name="connsiteY153" fmla="*/ 43230 h 594036"/>
                <a:gd name="connsiteX154" fmla="*/ 300578 w 761363"/>
                <a:gd name="connsiteY154" fmla="*/ 53911 h 594036"/>
                <a:gd name="connsiteX155" fmla="*/ 312785 w 761363"/>
                <a:gd name="connsiteY155" fmla="*/ 68151 h 594036"/>
                <a:gd name="connsiteX156" fmla="*/ 316853 w 761363"/>
                <a:gd name="connsiteY156" fmla="*/ 84935 h 594036"/>
                <a:gd name="connsiteX157" fmla="*/ 318888 w 761363"/>
                <a:gd name="connsiteY157" fmla="*/ 103244 h 594036"/>
                <a:gd name="connsiteX158" fmla="*/ 330585 w 761363"/>
                <a:gd name="connsiteY158" fmla="*/ 112908 h 594036"/>
                <a:gd name="connsiteX159" fmla="*/ 350929 w 761363"/>
                <a:gd name="connsiteY159" fmla="*/ 122571 h 594036"/>
                <a:gd name="connsiteX160" fmla="*/ 375342 w 761363"/>
                <a:gd name="connsiteY160" fmla="*/ 97141 h 594036"/>
                <a:gd name="connsiteX161" fmla="*/ 398228 w 761363"/>
                <a:gd name="connsiteY161" fmla="*/ 96124 h 594036"/>
                <a:gd name="connsiteX162" fmla="*/ 414503 w 761363"/>
                <a:gd name="connsiteY162" fmla="*/ 109347 h 594036"/>
                <a:gd name="connsiteX163" fmla="*/ 422641 w 761363"/>
                <a:gd name="connsiteY163" fmla="*/ 131726 h 594036"/>
                <a:gd name="connsiteX164" fmla="*/ 427218 w 761363"/>
                <a:gd name="connsiteY164" fmla="*/ 151052 h 594036"/>
                <a:gd name="connsiteX165" fmla="*/ 439424 w 761363"/>
                <a:gd name="connsiteY165" fmla="*/ 169361 h 594036"/>
                <a:gd name="connsiteX166" fmla="*/ 440441 w 761363"/>
                <a:gd name="connsiteY166" fmla="*/ 192248 h 594036"/>
                <a:gd name="connsiteX167" fmla="*/ 445019 w 761363"/>
                <a:gd name="connsiteY167" fmla="*/ 207506 h 594036"/>
                <a:gd name="connsiteX168" fmla="*/ 464854 w 761363"/>
                <a:gd name="connsiteY168" fmla="*/ 217678 h 594036"/>
                <a:gd name="connsiteX169" fmla="*/ 483163 w 761363"/>
                <a:gd name="connsiteY169" fmla="*/ 224798 h 59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761363" h="594036">
                  <a:moveTo>
                    <a:pt x="483163" y="224798"/>
                  </a:moveTo>
                  <a:lnTo>
                    <a:pt x="494352" y="223781"/>
                  </a:lnTo>
                  <a:lnTo>
                    <a:pt x="478077" y="252771"/>
                  </a:lnTo>
                  <a:lnTo>
                    <a:pt x="468923" y="276166"/>
                  </a:lnTo>
                  <a:lnTo>
                    <a:pt x="459768" y="319905"/>
                  </a:lnTo>
                  <a:lnTo>
                    <a:pt x="454173" y="335671"/>
                  </a:lnTo>
                  <a:lnTo>
                    <a:pt x="456208" y="353472"/>
                  </a:lnTo>
                  <a:lnTo>
                    <a:pt x="462819" y="369747"/>
                  </a:lnTo>
                  <a:lnTo>
                    <a:pt x="464854" y="394668"/>
                  </a:lnTo>
                  <a:lnTo>
                    <a:pt x="480112" y="419080"/>
                  </a:lnTo>
                  <a:lnTo>
                    <a:pt x="484180" y="437898"/>
                  </a:lnTo>
                  <a:lnTo>
                    <a:pt x="492827" y="453665"/>
                  </a:lnTo>
                  <a:lnTo>
                    <a:pt x="521816" y="462311"/>
                  </a:lnTo>
                  <a:lnTo>
                    <a:pt x="531480" y="476043"/>
                  </a:lnTo>
                  <a:lnTo>
                    <a:pt x="557926" y="466888"/>
                  </a:lnTo>
                  <a:lnTo>
                    <a:pt x="579796" y="463837"/>
                  </a:lnTo>
                  <a:lnTo>
                    <a:pt x="602174" y="457734"/>
                  </a:lnTo>
                  <a:lnTo>
                    <a:pt x="620483" y="452139"/>
                  </a:lnTo>
                  <a:lnTo>
                    <a:pt x="640318" y="438916"/>
                  </a:lnTo>
                  <a:lnTo>
                    <a:pt x="649473" y="420098"/>
                  </a:lnTo>
                  <a:lnTo>
                    <a:pt x="655576" y="392634"/>
                  </a:lnTo>
                  <a:lnTo>
                    <a:pt x="661679" y="382970"/>
                  </a:lnTo>
                  <a:lnTo>
                    <a:pt x="682023" y="374324"/>
                  </a:lnTo>
                  <a:lnTo>
                    <a:pt x="713047" y="366695"/>
                  </a:lnTo>
                  <a:lnTo>
                    <a:pt x="737968" y="368221"/>
                  </a:lnTo>
                  <a:lnTo>
                    <a:pt x="755260" y="365170"/>
                  </a:lnTo>
                  <a:lnTo>
                    <a:pt x="761364" y="372290"/>
                  </a:lnTo>
                  <a:lnTo>
                    <a:pt x="758312" y="388056"/>
                  </a:lnTo>
                  <a:lnTo>
                    <a:pt x="740511" y="407383"/>
                  </a:lnTo>
                  <a:lnTo>
                    <a:pt x="731357" y="427218"/>
                  </a:lnTo>
                  <a:lnTo>
                    <a:pt x="735934" y="432812"/>
                  </a:lnTo>
                  <a:lnTo>
                    <a:pt x="729831" y="447053"/>
                  </a:lnTo>
                  <a:lnTo>
                    <a:pt x="719150" y="472483"/>
                  </a:lnTo>
                  <a:lnTo>
                    <a:pt x="713047" y="463837"/>
                  </a:lnTo>
                  <a:lnTo>
                    <a:pt x="707453" y="464345"/>
                  </a:lnTo>
                  <a:lnTo>
                    <a:pt x="701858" y="464854"/>
                  </a:lnTo>
                  <a:lnTo>
                    <a:pt x="689143" y="484689"/>
                  </a:lnTo>
                  <a:lnTo>
                    <a:pt x="684566" y="480620"/>
                  </a:lnTo>
                  <a:lnTo>
                    <a:pt x="681006" y="482146"/>
                  </a:lnTo>
                  <a:lnTo>
                    <a:pt x="680497" y="487232"/>
                  </a:lnTo>
                  <a:lnTo>
                    <a:pt x="654050" y="486723"/>
                  </a:lnTo>
                  <a:lnTo>
                    <a:pt x="627604" y="486723"/>
                  </a:lnTo>
                  <a:lnTo>
                    <a:pt x="625061" y="505033"/>
                  </a:lnTo>
                  <a:lnTo>
                    <a:pt x="612346" y="505541"/>
                  </a:lnTo>
                  <a:lnTo>
                    <a:pt x="621500" y="516222"/>
                  </a:lnTo>
                  <a:lnTo>
                    <a:pt x="631164" y="523851"/>
                  </a:lnTo>
                  <a:lnTo>
                    <a:pt x="633707" y="530971"/>
                  </a:lnTo>
                  <a:lnTo>
                    <a:pt x="637776" y="533005"/>
                  </a:lnTo>
                  <a:lnTo>
                    <a:pt x="635741" y="544194"/>
                  </a:lnTo>
                  <a:lnTo>
                    <a:pt x="599122" y="544194"/>
                  </a:lnTo>
                  <a:lnTo>
                    <a:pt x="582339" y="570641"/>
                  </a:lnTo>
                  <a:lnTo>
                    <a:pt x="585899" y="576744"/>
                  </a:lnTo>
                  <a:lnTo>
                    <a:pt x="581830" y="584373"/>
                  </a:lnTo>
                  <a:lnTo>
                    <a:pt x="579796" y="594036"/>
                  </a:lnTo>
                  <a:lnTo>
                    <a:pt x="551315" y="558943"/>
                  </a:lnTo>
                  <a:lnTo>
                    <a:pt x="538091" y="548263"/>
                  </a:lnTo>
                  <a:lnTo>
                    <a:pt x="515713" y="539617"/>
                  </a:lnTo>
                  <a:lnTo>
                    <a:pt x="499438" y="542160"/>
                  </a:lnTo>
                  <a:lnTo>
                    <a:pt x="475026" y="554366"/>
                  </a:lnTo>
                  <a:lnTo>
                    <a:pt x="460276" y="557418"/>
                  </a:lnTo>
                  <a:lnTo>
                    <a:pt x="441459" y="548772"/>
                  </a:lnTo>
                  <a:lnTo>
                    <a:pt x="420606" y="542668"/>
                  </a:lnTo>
                  <a:lnTo>
                    <a:pt x="396194" y="527919"/>
                  </a:lnTo>
                  <a:lnTo>
                    <a:pt x="375342" y="523342"/>
                  </a:lnTo>
                  <a:lnTo>
                    <a:pt x="345335" y="508084"/>
                  </a:lnTo>
                  <a:lnTo>
                    <a:pt x="323465" y="492318"/>
                  </a:lnTo>
                  <a:lnTo>
                    <a:pt x="317871" y="483672"/>
                  </a:lnTo>
                  <a:lnTo>
                    <a:pt x="302104" y="481637"/>
                  </a:lnTo>
                  <a:lnTo>
                    <a:pt x="274640" y="471465"/>
                  </a:lnTo>
                  <a:lnTo>
                    <a:pt x="264977" y="456716"/>
                  </a:lnTo>
                  <a:lnTo>
                    <a:pt x="237513" y="437898"/>
                  </a:lnTo>
                  <a:lnTo>
                    <a:pt x="226324" y="417555"/>
                  </a:lnTo>
                  <a:lnTo>
                    <a:pt x="222255" y="401280"/>
                  </a:lnTo>
                  <a:lnTo>
                    <a:pt x="231918" y="398228"/>
                  </a:lnTo>
                  <a:lnTo>
                    <a:pt x="230393" y="389073"/>
                  </a:lnTo>
                  <a:lnTo>
                    <a:pt x="238530" y="380427"/>
                  </a:lnTo>
                  <a:lnTo>
                    <a:pt x="240564" y="369238"/>
                  </a:lnTo>
                  <a:lnTo>
                    <a:pt x="232936" y="354489"/>
                  </a:lnTo>
                  <a:lnTo>
                    <a:pt x="232936" y="341774"/>
                  </a:lnTo>
                  <a:lnTo>
                    <a:pt x="226324" y="324991"/>
                  </a:lnTo>
                  <a:lnTo>
                    <a:pt x="206997" y="292441"/>
                  </a:lnTo>
                  <a:lnTo>
                    <a:pt x="183602" y="267011"/>
                  </a:lnTo>
                  <a:lnTo>
                    <a:pt x="173939" y="246667"/>
                  </a:lnTo>
                  <a:lnTo>
                    <a:pt x="153086" y="233444"/>
                  </a:lnTo>
                  <a:lnTo>
                    <a:pt x="149526" y="225307"/>
                  </a:lnTo>
                  <a:lnTo>
                    <a:pt x="158172" y="205471"/>
                  </a:lnTo>
                  <a:lnTo>
                    <a:pt x="145966" y="197843"/>
                  </a:lnTo>
                  <a:lnTo>
                    <a:pt x="133251" y="181568"/>
                  </a:lnTo>
                  <a:lnTo>
                    <a:pt x="132234" y="159189"/>
                  </a:lnTo>
                  <a:lnTo>
                    <a:pt x="117994" y="156138"/>
                  </a:lnTo>
                  <a:lnTo>
                    <a:pt x="106296" y="139354"/>
                  </a:lnTo>
                  <a:lnTo>
                    <a:pt x="97650" y="123079"/>
                  </a:lnTo>
                  <a:lnTo>
                    <a:pt x="99176" y="112908"/>
                  </a:lnTo>
                  <a:lnTo>
                    <a:pt x="91547" y="88495"/>
                  </a:lnTo>
                  <a:lnTo>
                    <a:pt x="90021" y="63574"/>
                  </a:lnTo>
                  <a:lnTo>
                    <a:pt x="94090" y="50859"/>
                  </a:lnTo>
                  <a:lnTo>
                    <a:pt x="78323" y="37636"/>
                  </a:lnTo>
                  <a:lnTo>
                    <a:pt x="68660" y="39162"/>
                  </a:lnTo>
                  <a:lnTo>
                    <a:pt x="56454" y="30516"/>
                  </a:lnTo>
                  <a:lnTo>
                    <a:pt x="47299" y="43739"/>
                  </a:lnTo>
                  <a:lnTo>
                    <a:pt x="46791" y="58997"/>
                  </a:lnTo>
                  <a:lnTo>
                    <a:pt x="41705" y="83918"/>
                  </a:lnTo>
                  <a:lnTo>
                    <a:pt x="46791" y="97141"/>
                  </a:lnTo>
                  <a:lnTo>
                    <a:pt x="61031" y="119519"/>
                  </a:lnTo>
                  <a:lnTo>
                    <a:pt x="63066" y="127657"/>
                  </a:lnTo>
                  <a:lnTo>
                    <a:pt x="66626" y="129691"/>
                  </a:lnTo>
                  <a:lnTo>
                    <a:pt x="67134" y="140880"/>
                  </a:lnTo>
                  <a:lnTo>
                    <a:pt x="72220" y="140371"/>
                  </a:lnTo>
                  <a:lnTo>
                    <a:pt x="72220" y="161732"/>
                  </a:lnTo>
                  <a:lnTo>
                    <a:pt x="78832" y="169870"/>
                  </a:lnTo>
                  <a:lnTo>
                    <a:pt x="81375" y="181568"/>
                  </a:lnTo>
                  <a:lnTo>
                    <a:pt x="95107" y="197843"/>
                  </a:lnTo>
                  <a:lnTo>
                    <a:pt x="97141" y="228358"/>
                  </a:lnTo>
                  <a:lnTo>
                    <a:pt x="102227" y="242599"/>
                  </a:lnTo>
                  <a:lnTo>
                    <a:pt x="106804" y="257856"/>
                  </a:lnTo>
                  <a:lnTo>
                    <a:pt x="105279" y="275149"/>
                  </a:lnTo>
                  <a:lnTo>
                    <a:pt x="118502" y="276166"/>
                  </a:lnTo>
                  <a:lnTo>
                    <a:pt x="126640" y="290915"/>
                  </a:lnTo>
                  <a:lnTo>
                    <a:pt x="134269" y="305664"/>
                  </a:lnTo>
                  <a:lnTo>
                    <a:pt x="132743" y="311767"/>
                  </a:lnTo>
                  <a:lnTo>
                    <a:pt x="118502" y="323465"/>
                  </a:lnTo>
                  <a:lnTo>
                    <a:pt x="113416" y="323465"/>
                  </a:lnTo>
                  <a:lnTo>
                    <a:pt x="109856" y="303630"/>
                  </a:lnTo>
                  <a:lnTo>
                    <a:pt x="95107" y="284812"/>
                  </a:lnTo>
                  <a:lnTo>
                    <a:pt x="77815" y="269046"/>
                  </a:lnTo>
                  <a:lnTo>
                    <a:pt x="65100" y="260908"/>
                  </a:lnTo>
                  <a:lnTo>
                    <a:pt x="71203" y="237004"/>
                  </a:lnTo>
                  <a:lnTo>
                    <a:pt x="70695" y="219203"/>
                  </a:lnTo>
                  <a:lnTo>
                    <a:pt x="60014" y="209032"/>
                  </a:lnTo>
                  <a:lnTo>
                    <a:pt x="44248" y="194791"/>
                  </a:lnTo>
                  <a:lnTo>
                    <a:pt x="39670" y="198860"/>
                  </a:lnTo>
                  <a:lnTo>
                    <a:pt x="34584" y="190214"/>
                  </a:lnTo>
                  <a:lnTo>
                    <a:pt x="19327" y="182585"/>
                  </a:lnTo>
                  <a:lnTo>
                    <a:pt x="8138" y="163258"/>
                  </a:lnTo>
                  <a:lnTo>
                    <a:pt x="10680" y="161224"/>
                  </a:lnTo>
                  <a:lnTo>
                    <a:pt x="21361" y="162750"/>
                  </a:lnTo>
                  <a:lnTo>
                    <a:pt x="35093" y="150543"/>
                  </a:lnTo>
                  <a:lnTo>
                    <a:pt x="40179" y="135794"/>
                  </a:lnTo>
                  <a:lnTo>
                    <a:pt x="25430" y="112399"/>
                  </a:lnTo>
                  <a:lnTo>
                    <a:pt x="12206" y="103753"/>
                  </a:lnTo>
                  <a:lnTo>
                    <a:pt x="8138" y="83409"/>
                  </a:lnTo>
                  <a:lnTo>
                    <a:pt x="5086" y="61540"/>
                  </a:lnTo>
                  <a:lnTo>
                    <a:pt x="1017" y="35601"/>
                  </a:lnTo>
                  <a:lnTo>
                    <a:pt x="0" y="6103"/>
                  </a:lnTo>
                  <a:lnTo>
                    <a:pt x="32041" y="3560"/>
                  </a:lnTo>
                  <a:lnTo>
                    <a:pt x="68152" y="0"/>
                  </a:lnTo>
                  <a:lnTo>
                    <a:pt x="63574" y="6612"/>
                  </a:lnTo>
                  <a:lnTo>
                    <a:pt x="99176" y="22378"/>
                  </a:lnTo>
                  <a:lnTo>
                    <a:pt x="154612" y="45265"/>
                  </a:lnTo>
                  <a:lnTo>
                    <a:pt x="209540" y="45265"/>
                  </a:lnTo>
                  <a:lnTo>
                    <a:pt x="231410" y="45265"/>
                  </a:lnTo>
                  <a:lnTo>
                    <a:pt x="235479" y="31533"/>
                  </a:lnTo>
                  <a:lnTo>
                    <a:pt x="283286" y="31533"/>
                  </a:lnTo>
                  <a:lnTo>
                    <a:pt x="289898" y="43230"/>
                  </a:lnTo>
                  <a:lnTo>
                    <a:pt x="300578" y="53911"/>
                  </a:lnTo>
                  <a:lnTo>
                    <a:pt x="312785" y="68151"/>
                  </a:lnTo>
                  <a:lnTo>
                    <a:pt x="316853" y="84935"/>
                  </a:lnTo>
                  <a:lnTo>
                    <a:pt x="318888" y="103244"/>
                  </a:lnTo>
                  <a:lnTo>
                    <a:pt x="330585" y="112908"/>
                  </a:lnTo>
                  <a:lnTo>
                    <a:pt x="350929" y="122571"/>
                  </a:lnTo>
                  <a:lnTo>
                    <a:pt x="375342" y="97141"/>
                  </a:lnTo>
                  <a:lnTo>
                    <a:pt x="398228" y="96124"/>
                  </a:lnTo>
                  <a:lnTo>
                    <a:pt x="414503" y="109347"/>
                  </a:lnTo>
                  <a:lnTo>
                    <a:pt x="422641" y="131726"/>
                  </a:lnTo>
                  <a:lnTo>
                    <a:pt x="427218" y="151052"/>
                  </a:lnTo>
                  <a:lnTo>
                    <a:pt x="439424" y="169361"/>
                  </a:lnTo>
                  <a:lnTo>
                    <a:pt x="440441" y="192248"/>
                  </a:lnTo>
                  <a:lnTo>
                    <a:pt x="445019" y="207506"/>
                  </a:lnTo>
                  <a:lnTo>
                    <a:pt x="464854" y="217678"/>
                  </a:lnTo>
                  <a:lnTo>
                    <a:pt x="483163" y="22479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9" name="Freeform: Shape 152">
              <a:extLst>
                <a:ext uri="{FF2B5EF4-FFF2-40B4-BE49-F238E27FC236}">
                  <a16:creationId xmlns:a16="http://schemas.microsoft.com/office/drawing/2014/main" id="{66C020AC-939C-0C9A-23E9-FFC4976C6972}"/>
                </a:ext>
              </a:extLst>
            </p:cNvPr>
            <p:cNvSpPr/>
            <p:nvPr/>
          </p:nvSpPr>
          <p:spPr>
            <a:xfrm>
              <a:off x="6565939" y="2420969"/>
              <a:ext cx="66625" cy="47807"/>
            </a:xfrm>
            <a:custGeom>
              <a:avLst/>
              <a:gdLst>
                <a:gd name="connsiteX0" fmla="*/ 66626 w 66625"/>
                <a:gd name="connsiteY0" fmla="*/ 32041 h 47807"/>
                <a:gd name="connsiteX1" fmla="*/ 61540 w 66625"/>
                <a:gd name="connsiteY1" fmla="*/ 33059 h 47807"/>
                <a:gd name="connsiteX2" fmla="*/ 57471 w 66625"/>
                <a:gd name="connsiteY2" fmla="*/ 38653 h 47807"/>
                <a:gd name="connsiteX3" fmla="*/ 43230 w 66625"/>
                <a:gd name="connsiteY3" fmla="*/ 38144 h 47807"/>
                <a:gd name="connsiteX4" fmla="*/ 34075 w 66625"/>
                <a:gd name="connsiteY4" fmla="*/ 45265 h 47807"/>
                <a:gd name="connsiteX5" fmla="*/ 16783 w 66625"/>
                <a:gd name="connsiteY5" fmla="*/ 47808 h 47807"/>
                <a:gd name="connsiteX6" fmla="*/ 5086 w 66625"/>
                <a:gd name="connsiteY6" fmla="*/ 40179 h 47807"/>
                <a:gd name="connsiteX7" fmla="*/ 0 w 66625"/>
                <a:gd name="connsiteY7" fmla="*/ 26447 h 47807"/>
                <a:gd name="connsiteX8" fmla="*/ 2543 w 66625"/>
                <a:gd name="connsiteY8" fmla="*/ 15258 h 47807"/>
                <a:gd name="connsiteX9" fmla="*/ 6103 w 66625"/>
                <a:gd name="connsiteY9" fmla="*/ 15766 h 47807"/>
                <a:gd name="connsiteX10" fmla="*/ 6611 w 66625"/>
                <a:gd name="connsiteY10" fmla="*/ 9155 h 47807"/>
                <a:gd name="connsiteX11" fmla="*/ 21361 w 66625"/>
                <a:gd name="connsiteY11" fmla="*/ 4069 h 47807"/>
                <a:gd name="connsiteX12" fmla="*/ 27464 w 66625"/>
                <a:gd name="connsiteY12" fmla="*/ 2543 h 47807"/>
                <a:gd name="connsiteX13" fmla="*/ 36110 w 66625"/>
                <a:gd name="connsiteY13" fmla="*/ 1017 h 47807"/>
                <a:gd name="connsiteX14" fmla="*/ 48316 w 66625"/>
                <a:gd name="connsiteY14" fmla="*/ 0 h 47807"/>
                <a:gd name="connsiteX15" fmla="*/ 62557 w 66625"/>
                <a:gd name="connsiteY15" fmla="*/ 10680 h 47807"/>
                <a:gd name="connsiteX16" fmla="*/ 66626 w 66625"/>
                <a:gd name="connsiteY16" fmla="*/ 32041 h 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25" h="47807">
                  <a:moveTo>
                    <a:pt x="66626" y="32041"/>
                  </a:moveTo>
                  <a:lnTo>
                    <a:pt x="61540" y="33059"/>
                  </a:lnTo>
                  <a:lnTo>
                    <a:pt x="57471" y="38653"/>
                  </a:lnTo>
                  <a:lnTo>
                    <a:pt x="43230" y="38144"/>
                  </a:lnTo>
                  <a:lnTo>
                    <a:pt x="34075" y="45265"/>
                  </a:lnTo>
                  <a:lnTo>
                    <a:pt x="16783" y="47808"/>
                  </a:lnTo>
                  <a:lnTo>
                    <a:pt x="5086" y="40179"/>
                  </a:lnTo>
                  <a:lnTo>
                    <a:pt x="0" y="26447"/>
                  </a:lnTo>
                  <a:lnTo>
                    <a:pt x="2543" y="15258"/>
                  </a:lnTo>
                  <a:lnTo>
                    <a:pt x="6103" y="15766"/>
                  </a:lnTo>
                  <a:lnTo>
                    <a:pt x="6611" y="9155"/>
                  </a:lnTo>
                  <a:lnTo>
                    <a:pt x="21361" y="4069"/>
                  </a:lnTo>
                  <a:lnTo>
                    <a:pt x="27464" y="2543"/>
                  </a:lnTo>
                  <a:lnTo>
                    <a:pt x="36110" y="1017"/>
                  </a:lnTo>
                  <a:lnTo>
                    <a:pt x="48316" y="0"/>
                  </a:lnTo>
                  <a:lnTo>
                    <a:pt x="62557" y="10680"/>
                  </a:lnTo>
                  <a:lnTo>
                    <a:pt x="66626" y="320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0" name="Freeform: Shape 153">
              <a:extLst>
                <a:ext uri="{FF2B5EF4-FFF2-40B4-BE49-F238E27FC236}">
                  <a16:creationId xmlns:a16="http://schemas.microsoft.com/office/drawing/2014/main" id="{8C3D1DB2-C2CC-647B-AAAA-47196A7A6392}"/>
                </a:ext>
              </a:extLst>
            </p:cNvPr>
            <p:cNvSpPr/>
            <p:nvPr/>
          </p:nvSpPr>
          <p:spPr>
            <a:xfrm>
              <a:off x="5678953" y="2986524"/>
              <a:ext cx="469431" cy="485706"/>
            </a:xfrm>
            <a:custGeom>
              <a:avLst/>
              <a:gdLst>
                <a:gd name="connsiteX0" fmla="*/ 468923 w 469431"/>
                <a:gd name="connsiteY0" fmla="*/ 189705 h 485706"/>
                <a:gd name="connsiteX1" fmla="*/ 469431 w 469431"/>
                <a:gd name="connsiteY1" fmla="*/ 264977 h 485706"/>
                <a:gd name="connsiteX2" fmla="*/ 453665 w 469431"/>
                <a:gd name="connsiteY2" fmla="*/ 286846 h 485706"/>
                <a:gd name="connsiteX3" fmla="*/ 451630 w 469431"/>
                <a:gd name="connsiteY3" fmla="*/ 307190 h 485706"/>
                <a:gd name="connsiteX4" fmla="*/ 426201 w 469431"/>
                <a:gd name="connsiteY4" fmla="*/ 312276 h 485706"/>
                <a:gd name="connsiteX5" fmla="*/ 387039 w 469431"/>
                <a:gd name="connsiteY5" fmla="*/ 314819 h 485706"/>
                <a:gd name="connsiteX6" fmla="*/ 376867 w 469431"/>
                <a:gd name="connsiteY6" fmla="*/ 326517 h 485706"/>
                <a:gd name="connsiteX7" fmla="*/ 358558 w 469431"/>
                <a:gd name="connsiteY7" fmla="*/ 328042 h 485706"/>
                <a:gd name="connsiteX8" fmla="*/ 340249 w 469431"/>
                <a:gd name="connsiteY8" fmla="*/ 328042 h 485706"/>
                <a:gd name="connsiteX9" fmla="*/ 333128 w 469431"/>
                <a:gd name="connsiteY9" fmla="*/ 321939 h 485706"/>
                <a:gd name="connsiteX10" fmla="*/ 317362 w 469431"/>
                <a:gd name="connsiteY10" fmla="*/ 326517 h 485706"/>
                <a:gd name="connsiteX11" fmla="*/ 290406 w 469431"/>
                <a:gd name="connsiteY11" fmla="*/ 340249 h 485706"/>
                <a:gd name="connsiteX12" fmla="*/ 284812 w 469431"/>
                <a:gd name="connsiteY12" fmla="*/ 350420 h 485706"/>
                <a:gd name="connsiteX13" fmla="*/ 262943 w 469431"/>
                <a:gd name="connsiteY13" fmla="*/ 364661 h 485706"/>
                <a:gd name="connsiteX14" fmla="*/ 258874 w 469431"/>
                <a:gd name="connsiteY14" fmla="*/ 373307 h 485706"/>
                <a:gd name="connsiteX15" fmla="*/ 246668 w 469431"/>
                <a:gd name="connsiteY15" fmla="*/ 379919 h 485706"/>
                <a:gd name="connsiteX16" fmla="*/ 232935 w 469431"/>
                <a:gd name="connsiteY16" fmla="*/ 375341 h 485706"/>
                <a:gd name="connsiteX17" fmla="*/ 225307 w 469431"/>
                <a:gd name="connsiteY17" fmla="*/ 383479 h 485706"/>
                <a:gd name="connsiteX18" fmla="*/ 220729 w 469431"/>
                <a:gd name="connsiteY18" fmla="*/ 405857 h 485706"/>
                <a:gd name="connsiteX19" fmla="*/ 197843 w 469431"/>
                <a:gd name="connsiteY19" fmla="*/ 432812 h 485706"/>
                <a:gd name="connsiteX20" fmla="*/ 198860 w 469431"/>
                <a:gd name="connsiteY20" fmla="*/ 444001 h 485706"/>
                <a:gd name="connsiteX21" fmla="*/ 190722 w 469431"/>
                <a:gd name="connsiteY21" fmla="*/ 457734 h 485706"/>
                <a:gd name="connsiteX22" fmla="*/ 192757 w 469431"/>
                <a:gd name="connsiteY22" fmla="*/ 476551 h 485706"/>
                <a:gd name="connsiteX23" fmla="*/ 180550 w 469431"/>
                <a:gd name="connsiteY23" fmla="*/ 481637 h 485706"/>
                <a:gd name="connsiteX24" fmla="*/ 173939 w 469431"/>
                <a:gd name="connsiteY24" fmla="*/ 485706 h 485706"/>
                <a:gd name="connsiteX25" fmla="*/ 169361 w 469431"/>
                <a:gd name="connsiteY25" fmla="*/ 471974 h 485706"/>
                <a:gd name="connsiteX26" fmla="*/ 161224 w 469431"/>
                <a:gd name="connsiteY26" fmla="*/ 475534 h 485706"/>
                <a:gd name="connsiteX27" fmla="*/ 156138 w 469431"/>
                <a:gd name="connsiteY27" fmla="*/ 475026 h 485706"/>
                <a:gd name="connsiteX28" fmla="*/ 151052 w 469431"/>
                <a:gd name="connsiteY28" fmla="*/ 484180 h 485706"/>
                <a:gd name="connsiteX29" fmla="*/ 128674 w 469431"/>
                <a:gd name="connsiteY29" fmla="*/ 484180 h 485706"/>
                <a:gd name="connsiteX30" fmla="*/ 121045 w 469431"/>
                <a:gd name="connsiteY30" fmla="*/ 479094 h 485706"/>
                <a:gd name="connsiteX31" fmla="*/ 116976 w 469431"/>
                <a:gd name="connsiteY31" fmla="*/ 482146 h 485706"/>
                <a:gd name="connsiteX32" fmla="*/ 108330 w 469431"/>
                <a:gd name="connsiteY32" fmla="*/ 472483 h 485706"/>
                <a:gd name="connsiteX33" fmla="*/ 109856 w 469431"/>
                <a:gd name="connsiteY33" fmla="*/ 462819 h 485706"/>
                <a:gd name="connsiteX34" fmla="*/ 106296 w 469431"/>
                <a:gd name="connsiteY34" fmla="*/ 459259 h 485706"/>
                <a:gd name="connsiteX35" fmla="*/ 100193 w 469431"/>
                <a:gd name="connsiteY35" fmla="*/ 462311 h 485706"/>
                <a:gd name="connsiteX36" fmla="*/ 101719 w 469431"/>
                <a:gd name="connsiteY36" fmla="*/ 451630 h 485706"/>
                <a:gd name="connsiteX37" fmla="*/ 107313 w 469431"/>
                <a:gd name="connsiteY37" fmla="*/ 443493 h 485706"/>
                <a:gd name="connsiteX38" fmla="*/ 95615 w 469431"/>
                <a:gd name="connsiteY38" fmla="*/ 429761 h 485706"/>
                <a:gd name="connsiteX39" fmla="*/ 92564 w 469431"/>
                <a:gd name="connsiteY39" fmla="*/ 420606 h 485706"/>
                <a:gd name="connsiteX40" fmla="*/ 85952 w 469431"/>
                <a:gd name="connsiteY40" fmla="*/ 413486 h 485706"/>
                <a:gd name="connsiteX41" fmla="*/ 80358 w 469431"/>
                <a:gd name="connsiteY41" fmla="*/ 412469 h 485706"/>
                <a:gd name="connsiteX42" fmla="*/ 73746 w 469431"/>
                <a:gd name="connsiteY42" fmla="*/ 417046 h 485706"/>
                <a:gd name="connsiteX43" fmla="*/ 64083 w 469431"/>
                <a:gd name="connsiteY43" fmla="*/ 421623 h 485706"/>
                <a:gd name="connsiteX44" fmla="*/ 56454 w 469431"/>
                <a:gd name="connsiteY44" fmla="*/ 428744 h 485706"/>
                <a:gd name="connsiteX45" fmla="*/ 44248 w 469431"/>
                <a:gd name="connsiteY45" fmla="*/ 426201 h 485706"/>
                <a:gd name="connsiteX46" fmla="*/ 36110 w 469431"/>
                <a:gd name="connsiteY46" fmla="*/ 417555 h 485706"/>
                <a:gd name="connsiteX47" fmla="*/ 31533 w 469431"/>
                <a:gd name="connsiteY47" fmla="*/ 416537 h 485706"/>
                <a:gd name="connsiteX48" fmla="*/ 23904 w 469431"/>
                <a:gd name="connsiteY48" fmla="*/ 421115 h 485706"/>
                <a:gd name="connsiteX49" fmla="*/ 19326 w 469431"/>
                <a:gd name="connsiteY49" fmla="*/ 421115 h 485706"/>
                <a:gd name="connsiteX50" fmla="*/ 17801 w 469431"/>
                <a:gd name="connsiteY50" fmla="*/ 408909 h 485706"/>
                <a:gd name="connsiteX51" fmla="*/ 19326 w 469431"/>
                <a:gd name="connsiteY51" fmla="*/ 398737 h 485706"/>
                <a:gd name="connsiteX52" fmla="*/ 16784 w 469431"/>
                <a:gd name="connsiteY52" fmla="*/ 386531 h 485706"/>
                <a:gd name="connsiteX53" fmla="*/ 6612 w 469431"/>
                <a:gd name="connsiteY53" fmla="*/ 377376 h 485706"/>
                <a:gd name="connsiteX54" fmla="*/ 1017 w 469431"/>
                <a:gd name="connsiteY54" fmla="*/ 358558 h 485706"/>
                <a:gd name="connsiteX55" fmla="*/ 0 w 469431"/>
                <a:gd name="connsiteY55" fmla="*/ 338214 h 485706"/>
                <a:gd name="connsiteX56" fmla="*/ 9663 w 469431"/>
                <a:gd name="connsiteY56" fmla="*/ 332111 h 485706"/>
                <a:gd name="connsiteX57" fmla="*/ 14749 w 469431"/>
                <a:gd name="connsiteY57" fmla="*/ 312785 h 485706"/>
                <a:gd name="connsiteX58" fmla="*/ 23904 w 469431"/>
                <a:gd name="connsiteY58" fmla="*/ 312276 h 485706"/>
                <a:gd name="connsiteX59" fmla="*/ 43739 w 469431"/>
                <a:gd name="connsiteY59" fmla="*/ 321431 h 485706"/>
                <a:gd name="connsiteX60" fmla="*/ 60014 w 469431"/>
                <a:gd name="connsiteY60" fmla="*/ 314819 h 485706"/>
                <a:gd name="connsiteX61" fmla="*/ 70695 w 469431"/>
                <a:gd name="connsiteY61" fmla="*/ 316853 h 485706"/>
                <a:gd name="connsiteX62" fmla="*/ 75272 w 469431"/>
                <a:gd name="connsiteY62" fmla="*/ 309733 h 485706"/>
                <a:gd name="connsiteX63" fmla="*/ 189705 w 469431"/>
                <a:gd name="connsiteY63" fmla="*/ 309224 h 485706"/>
                <a:gd name="connsiteX64" fmla="*/ 196317 w 469431"/>
                <a:gd name="connsiteY64" fmla="*/ 286338 h 485706"/>
                <a:gd name="connsiteX65" fmla="*/ 191231 w 469431"/>
                <a:gd name="connsiteY65" fmla="*/ 282269 h 485706"/>
                <a:gd name="connsiteX66" fmla="*/ 178516 w 469431"/>
                <a:gd name="connsiteY66" fmla="*/ 141389 h 485706"/>
                <a:gd name="connsiteX67" fmla="*/ 166310 w 469431"/>
                <a:gd name="connsiteY67" fmla="*/ 509 h 485706"/>
                <a:gd name="connsiteX68" fmla="*/ 209540 w 469431"/>
                <a:gd name="connsiteY68" fmla="*/ 0 h 485706"/>
                <a:gd name="connsiteX69" fmla="*/ 304138 w 469431"/>
                <a:gd name="connsiteY69" fmla="*/ 71203 h 485706"/>
                <a:gd name="connsiteX70" fmla="*/ 399245 w 469431"/>
                <a:gd name="connsiteY70" fmla="*/ 142406 h 485706"/>
                <a:gd name="connsiteX71" fmla="*/ 405857 w 469431"/>
                <a:gd name="connsiteY71" fmla="*/ 157664 h 485706"/>
                <a:gd name="connsiteX72" fmla="*/ 423658 w 469431"/>
                <a:gd name="connsiteY72" fmla="*/ 166818 h 485706"/>
                <a:gd name="connsiteX73" fmla="*/ 436881 w 469431"/>
                <a:gd name="connsiteY73" fmla="*/ 172413 h 485706"/>
                <a:gd name="connsiteX74" fmla="*/ 437390 w 469431"/>
                <a:gd name="connsiteY74" fmla="*/ 193265 h 485706"/>
                <a:gd name="connsiteX75" fmla="*/ 468923 w 469431"/>
                <a:gd name="connsiteY75" fmla="*/ 189705 h 48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69431" h="485706">
                  <a:moveTo>
                    <a:pt x="468923" y="189705"/>
                  </a:moveTo>
                  <a:lnTo>
                    <a:pt x="469431" y="264977"/>
                  </a:lnTo>
                  <a:lnTo>
                    <a:pt x="453665" y="286846"/>
                  </a:lnTo>
                  <a:lnTo>
                    <a:pt x="451630" y="307190"/>
                  </a:lnTo>
                  <a:lnTo>
                    <a:pt x="426201" y="312276"/>
                  </a:lnTo>
                  <a:lnTo>
                    <a:pt x="387039" y="314819"/>
                  </a:lnTo>
                  <a:lnTo>
                    <a:pt x="376867" y="326517"/>
                  </a:lnTo>
                  <a:lnTo>
                    <a:pt x="358558" y="328042"/>
                  </a:lnTo>
                  <a:lnTo>
                    <a:pt x="340249" y="328042"/>
                  </a:lnTo>
                  <a:lnTo>
                    <a:pt x="333128" y="321939"/>
                  </a:lnTo>
                  <a:lnTo>
                    <a:pt x="317362" y="326517"/>
                  </a:lnTo>
                  <a:lnTo>
                    <a:pt x="290406" y="340249"/>
                  </a:lnTo>
                  <a:lnTo>
                    <a:pt x="284812" y="350420"/>
                  </a:lnTo>
                  <a:lnTo>
                    <a:pt x="262943" y="364661"/>
                  </a:lnTo>
                  <a:lnTo>
                    <a:pt x="258874" y="373307"/>
                  </a:lnTo>
                  <a:lnTo>
                    <a:pt x="246668" y="379919"/>
                  </a:lnTo>
                  <a:lnTo>
                    <a:pt x="232935" y="375341"/>
                  </a:lnTo>
                  <a:lnTo>
                    <a:pt x="225307" y="383479"/>
                  </a:lnTo>
                  <a:lnTo>
                    <a:pt x="220729" y="405857"/>
                  </a:lnTo>
                  <a:lnTo>
                    <a:pt x="197843" y="432812"/>
                  </a:lnTo>
                  <a:lnTo>
                    <a:pt x="198860" y="444001"/>
                  </a:lnTo>
                  <a:lnTo>
                    <a:pt x="190722" y="457734"/>
                  </a:lnTo>
                  <a:lnTo>
                    <a:pt x="192757" y="476551"/>
                  </a:lnTo>
                  <a:lnTo>
                    <a:pt x="180550" y="481637"/>
                  </a:lnTo>
                  <a:lnTo>
                    <a:pt x="173939" y="485706"/>
                  </a:lnTo>
                  <a:lnTo>
                    <a:pt x="169361" y="471974"/>
                  </a:lnTo>
                  <a:lnTo>
                    <a:pt x="161224" y="475534"/>
                  </a:lnTo>
                  <a:lnTo>
                    <a:pt x="156138" y="475026"/>
                  </a:lnTo>
                  <a:lnTo>
                    <a:pt x="151052" y="484180"/>
                  </a:lnTo>
                  <a:lnTo>
                    <a:pt x="128674" y="484180"/>
                  </a:lnTo>
                  <a:lnTo>
                    <a:pt x="121045" y="479094"/>
                  </a:lnTo>
                  <a:lnTo>
                    <a:pt x="116976" y="482146"/>
                  </a:lnTo>
                  <a:lnTo>
                    <a:pt x="108330" y="472483"/>
                  </a:lnTo>
                  <a:lnTo>
                    <a:pt x="109856" y="462819"/>
                  </a:lnTo>
                  <a:lnTo>
                    <a:pt x="106296" y="459259"/>
                  </a:lnTo>
                  <a:lnTo>
                    <a:pt x="100193" y="462311"/>
                  </a:lnTo>
                  <a:lnTo>
                    <a:pt x="101719" y="451630"/>
                  </a:lnTo>
                  <a:lnTo>
                    <a:pt x="107313" y="443493"/>
                  </a:lnTo>
                  <a:lnTo>
                    <a:pt x="95615" y="429761"/>
                  </a:lnTo>
                  <a:lnTo>
                    <a:pt x="92564" y="420606"/>
                  </a:lnTo>
                  <a:lnTo>
                    <a:pt x="85952" y="413486"/>
                  </a:lnTo>
                  <a:lnTo>
                    <a:pt x="80358" y="412469"/>
                  </a:lnTo>
                  <a:lnTo>
                    <a:pt x="73746" y="417046"/>
                  </a:lnTo>
                  <a:lnTo>
                    <a:pt x="64083" y="421623"/>
                  </a:lnTo>
                  <a:lnTo>
                    <a:pt x="56454" y="428744"/>
                  </a:lnTo>
                  <a:lnTo>
                    <a:pt x="44248" y="426201"/>
                  </a:lnTo>
                  <a:lnTo>
                    <a:pt x="36110" y="417555"/>
                  </a:lnTo>
                  <a:lnTo>
                    <a:pt x="31533" y="416537"/>
                  </a:lnTo>
                  <a:lnTo>
                    <a:pt x="23904" y="421115"/>
                  </a:lnTo>
                  <a:lnTo>
                    <a:pt x="19326" y="421115"/>
                  </a:lnTo>
                  <a:lnTo>
                    <a:pt x="17801" y="408909"/>
                  </a:lnTo>
                  <a:lnTo>
                    <a:pt x="19326" y="398737"/>
                  </a:lnTo>
                  <a:lnTo>
                    <a:pt x="16784" y="386531"/>
                  </a:lnTo>
                  <a:lnTo>
                    <a:pt x="6612" y="377376"/>
                  </a:lnTo>
                  <a:lnTo>
                    <a:pt x="1017" y="358558"/>
                  </a:lnTo>
                  <a:lnTo>
                    <a:pt x="0" y="338214"/>
                  </a:lnTo>
                  <a:lnTo>
                    <a:pt x="9663" y="332111"/>
                  </a:lnTo>
                  <a:lnTo>
                    <a:pt x="14749" y="312785"/>
                  </a:lnTo>
                  <a:lnTo>
                    <a:pt x="23904" y="312276"/>
                  </a:lnTo>
                  <a:lnTo>
                    <a:pt x="43739" y="321431"/>
                  </a:lnTo>
                  <a:lnTo>
                    <a:pt x="60014" y="314819"/>
                  </a:lnTo>
                  <a:lnTo>
                    <a:pt x="70695" y="316853"/>
                  </a:lnTo>
                  <a:lnTo>
                    <a:pt x="75272" y="309733"/>
                  </a:lnTo>
                  <a:lnTo>
                    <a:pt x="189705" y="309224"/>
                  </a:lnTo>
                  <a:lnTo>
                    <a:pt x="196317" y="286338"/>
                  </a:lnTo>
                  <a:lnTo>
                    <a:pt x="191231" y="282269"/>
                  </a:lnTo>
                  <a:lnTo>
                    <a:pt x="178516" y="141389"/>
                  </a:lnTo>
                  <a:lnTo>
                    <a:pt x="166310" y="509"/>
                  </a:lnTo>
                  <a:lnTo>
                    <a:pt x="209540" y="0"/>
                  </a:lnTo>
                  <a:lnTo>
                    <a:pt x="304138" y="71203"/>
                  </a:lnTo>
                  <a:lnTo>
                    <a:pt x="399245" y="142406"/>
                  </a:lnTo>
                  <a:lnTo>
                    <a:pt x="405857" y="157664"/>
                  </a:lnTo>
                  <a:lnTo>
                    <a:pt x="423658" y="166818"/>
                  </a:lnTo>
                  <a:lnTo>
                    <a:pt x="436881" y="172413"/>
                  </a:lnTo>
                  <a:lnTo>
                    <a:pt x="437390" y="193265"/>
                  </a:lnTo>
                  <a:lnTo>
                    <a:pt x="468923" y="18970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1" name="Freeform: Shape 154">
              <a:extLst>
                <a:ext uri="{FF2B5EF4-FFF2-40B4-BE49-F238E27FC236}">
                  <a16:creationId xmlns:a16="http://schemas.microsoft.com/office/drawing/2014/main" id="{4B07CFB0-167C-4B4D-38AD-86759ACFB4C0}"/>
                </a:ext>
              </a:extLst>
            </p:cNvPr>
            <p:cNvSpPr/>
            <p:nvPr/>
          </p:nvSpPr>
          <p:spPr>
            <a:xfrm>
              <a:off x="8634386" y="2876668"/>
              <a:ext cx="250736" cy="601156"/>
            </a:xfrm>
            <a:custGeom>
              <a:avLst/>
              <a:gdLst>
                <a:gd name="connsiteX0" fmla="*/ 250737 w 250736"/>
                <a:gd name="connsiteY0" fmla="*/ 225307 h 601156"/>
                <a:gd name="connsiteX1" fmla="*/ 229884 w 250736"/>
                <a:gd name="connsiteY1" fmla="*/ 246667 h 601156"/>
                <a:gd name="connsiteX2" fmla="*/ 225815 w 250736"/>
                <a:gd name="connsiteY2" fmla="*/ 258365 h 601156"/>
                <a:gd name="connsiteX3" fmla="*/ 210558 w 250736"/>
                <a:gd name="connsiteY3" fmla="*/ 265994 h 601156"/>
                <a:gd name="connsiteX4" fmla="*/ 196317 w 250736"/>
                <a:gd name="connsiteY4" fmla="*/ 280235 h 601156"/>
                <a:gd name="connsiteX5" fmla="*/ 176482 w 250736"/>
                <a:gd name="connsiteY5" fmla="*/ 281760 h 601156"/>
                <a:gd name="connsiteX6" fmla="*/ 168853 w 250736"/>
                <a:gd name="connsiteY6" fmla="*/ 316853 h 601156"/>
                <a:gd name="connsiteX7" fmla="*/ 157664 w 250736"/>
                <a:gd name="connsiteY7" fmla="*/ 322956 h 601156"/>
                <a:gd name="connsiteX8" fmla="*/ 175465 w 250736"/>
                <a:gd name="connsiteY8" fmla="*/ 351438 h 601156"/>
                <a:gd name="connsiteX9" fmla="*/ 196317 w 250736"/>
                <a:gd name="connsiteY9" fmla="*/ 375342 h 601156"/>
                <a:gd name="connsiteX10" fmla="*/ 211066 w 250736"/>
                <a:gd name="connsiteY10" fmla="*/ 397211 h 601156"/>
                <a:gd name="connsiteX11" fmla="*/ 203946 w 250736"/>
                <a:gd name="connsiteY11" fmla="*/ 425184 h 601156"/>
                <a:gd name="connsiteX12" fmla="*/ 194791 w 250736"/>
                <a:gd name="connsiteY12" fmla="*/ 431287 h 601156"/>
                <a:gd name="connsiteX13" fmla="*/ 203946 w 250736"/>
                <a:gd name="connsiteY13" fmla="*/ 447562 h 601156"/>
                <a:gd name="connsiteX14" fmla="*/ 225815 w 250736"/>
                <a:gd name="connsiteY14" fmla="*/ 473500 h 601156"/>
                <a:gd name="connsiteX15" fmla="*/ 230901 w 250736"/>
                <a:gd name="connsiteY15" fmla="*/ 491809 h 601156"/>
                <a:gd name="connsiteX16" fmla="*/ 231918 w 250736"/>
                <a:gd name="connsiteY16" fmla="*/ 507067 h 601156"/>
                <a:gd name="connsiteX17" fmla="*/ 245651 w 250736"/>
                <a:gd name="connsiteY17" fmla="*/ 537074 h 601156"/>
                <a:gd name="connsiteX18" fmla="*/ 232427 w 250736"/>
                <a:gd name="connsiteY18" fmla="*/ 567590 h 601156"/>
                <a:gd name="connsiteX19" fmla="*/ 221238 w 250736"/>
                <a:gd name="connsiteY19" fmla="*/ 601157 h 601156"/>
                <a:gd name="connsiteX20" fmla="*/ 216660 w 250736"/>
                <a:gd name="connsiteY20" fmla="*/ 576744 h 601156"/>
                <a:gd name="connsiteX21" fmla="*/ 223272 w 250736"/>
                <a:gd name="connsiteY21" fmla="*/ 551823 h 601156"/>
                <a:gd name="connsiteX22" fmla="*/ 212084 w 250736"/>
                <a:gd name="connsiteY22" fmla="*/ 532497 h 601156"/>
                <a:gd name="connsiteX23" fmla="*/ 211066 w 250736"/>
                <a:gd name="connsiteY23" fmla="*/ 496895 h 601156"/>
                <a:gd name="connsiteX24" fmla="*/ 197843 w 250736"/>
                <a:gd name="connsiteY24" fmla="*/ 479603 h 601156"/>
                <a:gd name="connsiteX25" fmla="*/ 184111 w 250736"/>
                <a:gd name="connsiteY25" fmla="*/ 440950 h 601156"/>
                <a:gd name="connsiteX26" fmla="*/ 173939 w 250736"/>
                <a:gd name="connsiteY26" fmla="*/ 399754 h 601156"/>
                <a:gd name="connsiteX27" fmla="*/ 158172 w 250736"/>
                <a:gd name="connsiteY27" fmla="*/ 372290 h 601156"/>
                <a:gd name="connsiteX28" fmla="*/ 141898 w 250736"/>
                <a:gd name="connsiteY28" fmla="*/ 389073 h 601156"/>
                <a:gd name="connsiteX29" fmla="*/ 112399 w 250736"/>
                <a:gd name="connsiteY29" fmla="*/ 411960 h 601156"/>
                <a:gd name="connsiteX30" fmla="*/ 95616 w 250736"/>
                <a:gd name="connsiteY30" fmla="*/ 409417 h 601156"/>
                <a:gd name="connsiteX31" fmla="*/ 77306 w 250736"/>
                <a:gd name="connsiteY31" fmla="*/ 401788 h 601156"/>
                <a:gd name="connsiteX32" fmla="*/ 81883 w 250736"/>
                <a:gd name="connsiteY32" fmla="*/ 361101 h 601156"/>
                <a:gd name="connsiteX33" fmla="*/ 71711 w 250736"/>
                <a:gd name="connsiteY33" fmla="*/ 330585 h 601156"/>
                <a:gd name="connsiteX34" fmla="*/ 44756 w 250736"/>
                <a:gd name="connsiteY34" fmla="*/ 292949 h 601156"/>
                <a:gd name="connsiteX35" fmla="*/ 46282 w 250736"/>
                <a:gd name="connsiteY35" fmla="*/ 281252 h 601156"/>
                <a:gd name="connsiteX36" fmla="*/ 28990 w 250736"/>
                <a:gd name="connsiteY36" fmla="*/ 276674 h 601156"/>
                <a:gd name="connsiteX37" fmla="*/ 5594 w 250736"/>
                <a:gd name="connsiteY37" fmla="*/ 250228 h 601156"/>
                <a:gd name="connsiteX38" fmla="*/ 0 w 250736"/>
                <a:gd name="connsiteY38" fmla="*/ 223781 h 601156"/>
                <a:gd name="connsiteX39" fmla="*/ 10680 w 250736"/>
                <a:gd name="connsiteY39" fmla="*/ 228867 h 601156"/>
                <a:gd name="connsiteX40" fmla="*/ 7629 w 250736"/>
                <a:gd name="connsiteY40" fmla="*/ 205471 h 601156"/>
                <a:gd name="connsiteX41" fmla="*/ 20344 w 250736"/>
                <a:gd name="connsiteY41" fmla="*/ 197843 h 601156"/>
                <a:gd name="connsiteX42" fmla="*/ 15258 w 250736"/>
                <a:gd name="connsiteY42" fmla="*/ 184111 h 601156"/>
                <a:gd name="connsiteX43" fmla="*/ 20344 w 250736"/>
                <a:gd name="connsiteY43" fmla="*/ 172922 h 601156"/>
                <a:gd name="connsiteX44" fmla="*/ 15766 w 250736"/>
                <a:gd name="connsiteY44" fmla="*/ 138846 h 601156"/>
                <a:gd name="connsiteX45" fmla="*/ 39162 w 250736"/>
                <a:gd name="connsiteY45" fmla="*/ 146475 h 601156"/>
                <a:gd name="connsiteX46" fmla="*/ 47299 w 250736"/>
                <a:gd name="connsiteY46" fmla="*/ 119519 h 601156"/>
                <a:gd name="connsiteX47" fmla="*/ 45773 w 250736"/>
                <a:gd name="connsiteY47" fmla="*/ 103753 h 601156"/>
                <a:gd name="connsiteX48" fmla="*/ 55945 w 250736"/>
                <a:gd name="connsiteY48" fmla="*/ 76289 h 601156"/>
                <a:gd name="connsiteX49" fmla="*/ 51368 w 250736"/>
                <a:gd name="connsiteY49" fmla="*/ 57471 h 601156"/>
                <a:gd name="connsiteX50" fmla="*/ 82901 w 250736"/>
                <a:gd name="connsiteY50" fmla="*/ 35093 h 601156"/>
                <a:gd name="connsiteX51" fmla="*/ 104262 w 250736"/>
                <a:gd name="connsiteY51" fmla="*/ 40687 h 601156"/>
                <a:gd name="connsiteX52" fmla="*/ 97141 w 250736"/>
                <a:gd name="connsiteY52" fmla="*/ 20852 h 601156"/>
                <a:gd name="connsiteX53" fmla="*/ 105788 w 250736"/>
                <a:gd name="connsiteY53" fmla="*/ 14749 h 601156"/>
                <a:gd name="connsiteX54" fmla="*/ 100702 w 250736"/>
                <a:gd name="connsiteY54" fmla="*/ 2543 h 601156"/>
                <a:gd name="connsiteX55" fmla="*/ 116468 w 250736"/>
                <a:gd name="connsiteY55" fmla="*/ 0 h 601156"/>
                <a:gd name="connsiteX56" fmla="*/ 130200 w 250736"/>
                <a:gd name="connsiteY56" fmla="*/ 19327 h 601156"/>
                <a:gd name="connsiteX57" fmla="*/ 143932 w 250736"/>
                <a:gd name="connsiteY57" fmla="*/ 26956 h 601156"/>
                <a:gd name="connsiteX58" fmla="*/ 150543 w 250736"/>
                <a:gd name="connsiteY58" fmla="*/ 51877 h 601156"/>
                <a:gd name="connsiteX59" fmla="*/ 155121 w 250736"/>
                <a:gd name="connsiteY59" fmla="*/ 78832 h 601156"/>
                <a:gd name="connsiteX60" fmla="*/ 133760 w 250736"/>
                <a:gd name="connsiteY60" fmla="*/ 106296 h 601156"/>
                <a:gd name="connsiteX61" fmla="*/ 137320 w 250736"/>
                <a:gd name="connsiteY61" fmla="*/ 144949 h 601156"/>
                <a:gd name="connsiteX62" fmla="*/ 165801 w 250736"/>
                <a:gd name="connsiteY62" fmla="*/ 139354 h 601156"/>
                <a:gd name="connsiteX63" fmla="*/ 178007 w 250736"/>
                <a:gd name="connsiteY63" fmla="*/ 169361 h 601156"/>
                <a:gd name="connsiteX64" fmla="*/ 196826 w 250736"/>
                <a:gd name="connsiteY64" fmla="*/ 175973 h 601156"/>
                <a:gd name="connsiteX65" fmla="*/ 192757 w 250736"/>
                <a:gd name="connsiteY65" fmla="*/ 202928 h 601156"/>
                <a:gd name="connsiteX66" fmla="*/ 215643 w 250736"/>
                <a:gd name="connsiteY66" fmla="*/ 215135 h 601156"/>
                <a:gd name="connsiteX67" fmla="*/ 228867 w 250736"/>
                <a:gd name="connsiteY67" fmla="*/ 221238 h 601156"/>
                <a:gd name="connsiteX68" fmla="*/ 248194 w 250736"/>
                <a:gd name="connsiteY68" fmla="*/ 211575 h 601156"/>
                <a:gd name="connsiteX69" fmla="*/ 250737 w 250736"/>
                <a:gd name="connsiteY69" fmla="*/ 225307 h 60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50736" h="601156">
                  <a:moveTo>
                    <a:pt x="250737" y="225307"/>
                  </a:moveTo>
                  <a:lnTo>
                    <a:pt x="229884" y="246667"/>
                  </a:lnTo>
                  <a:lnTo>
                    <a:pt x="225815" y="258365"/>
                  </a:lnTo>
                  <a:lnTo>
                    <a:pt x="210558" y="265994"/>
                  </a:lnTo>
                  <a:lnTo>
                    <a:pt x="196317" y="280235"/>
                  </a:lnTo>
                  <a:lnTo>
                    <a:pt x="176482" y="281760"/>
                  </a:lnTo>
                  <a:lnTo>
                    <a:pt x="168853" y="316853"/>
                  </a:lnTo>
                  <a:lnTo>
                    <a:pt x="157664" y="322956"/>
                  </a:lnTo>
                  <a:lnTo>
                    <a:pt x="175465" y="351438"/>
                  </a:lnTo>
                  <a:lnTo>
                    <a:pt x="196317" y="375342"/>
                  </a:lnTo>
                  <a:lnTo>
                    <a:pt x="211066" y="397211"/>
                  </a:lnTo>
                  <a:lnTo>
                    <a:pt x="203946" y="425184"/>
                  </a:lnTo>
                  <a:lnTo>
                    <a:pt x="194791" y="431287"/>
                  </a:lnTo>
                  <a:lnTo>
                    <a:pt x="203946" y="447562"/>
                  </a:lnTo>
                  <a:lnTo>
                    <a:pt x="225815" y="473500"/>
                  </a:lnTo>
                  <a:lnTo>
                    <a:pt x="230901" y="491809"/>
                  </a:lnTo>
                  <a:lnTo>
                    <a:pt x="231918" y="507067"/>
                  </a:lnTo>
                  <a:lnTo>
                    <a:pt x="245651" y="537074"/>
                  </a:lnTo>
                  <a:lnTo>
                    <a:pt x="232427" y="567590"/>
                  </a:lnTo>
                  <a:lnTo>
                    <a:pt x="221238" y="601157"/>
                  </a:lnTo>
                  <a:lnTo>
                    <a:pt x="216660" y="576744"/>
                  </a:lnTo>
                  <a:lnTo>
                    <a:pt x="223272" y="551823"/>
                  </a:lnTo>
                  <a:lnTo>
                    <a:pt x="212084" y="532497"/>
                  </a:lnTo>
                  <a:lnTo>
                    <a:pt x="211066" y="496895"/>
                  </a:lnTo>
                  <a:lnTo>
                    <a:pt x="197843" y="479603"/>
                  </a:lnTo>
                  <a:lnTo>
                    <a:pt x="184111" y="440950"/>
                  </a:lnTo>
                  <a:lnTo>
                    <a:pt x="173939" y="399754"/>
                  </a:lnTo>
                  <a:lnTo>
                    <a:pt x="158172" y="372290"/>
                  </a:lnTo>
                  <a:lnTo>
                    <a:pt x="141898" y="389073"/>
                  </a:lnTo>
                  <a:lnTo>
                    <a:pt x="112399" y="411960"/>
                  </a:lnTo>
                  <a:lnTo>
                    <a:pt x="95616" y="409417"/>
                  </a:lnTo>
                  <a:lnTo>
                    <a:pt x="77306" y="401788"/>
                  </a:lnTo>
                  <a:lnTo>
                    <a:pt x="81883" y="361101"/>
                  </a:lnTo>
                  <a:lnTo>
                    <a:pt x="71711" y="330585"/>
                  </a:lnTo>
                  <a:lnTo>
                    <a:pt x="44756" y="292949"/>
                  </a:lnTo>
                  <a:lnTo>
                    <a:pt x="46282" y="281252"/>
                  </a:lnTo>
                  <a:lnTo>
                    <a:pt x="28990" y="276674"/>
                  </a:lnTo>
                  <a:lnTo>
                    <a:pt x="5594" y="250228"/>
                  </a:lnTo>
                  <a:lnTo>
                    <a:pt x="0" y="223781"/>
                  </a:lnTo>
                  <a:lnTo>
                    <a:pt x="10680" y="228867"/>
                  </a:lnTo>
                  <a:lnTo>
                    <a:pt x="7629" y="205471"/>
                  </a:lnTo>
                  <a:lnTo>
                    <a:pt x="20344" y="197843"/>
                  </a:lnTo>
                  <a:lnTo>
                    <a:pt x="15258" y="184111"/>
                  </a:lnTo>
                  <a:lnTo>
                    <a:pt x="20344" y="172922"/>
                  </a:lnTo>
                  <a:lnTo>
                    <a:pt x="15766" y="138846"/>
                  </a:lnTo>
                  <a:lnTo>
                    <a:pt x="39162" y="146475"/>
                  </a:lnTo>
                  <a:lnTo>
                    <a:pt x="47299" y="119519"/>
                  </a:lnTo>
                  <a:lnTo>
                    <a:pt x="45773" y="103753"/>
                  </a:lnTo>
                  <a:lnTo>
                    <a:pt x="55945" y="76289"/>
                  </a:lnTo>
                  <a:lnTo>
                    <a:pt x="51368" y="57471"/>
                  </a:lnTo>
                  <a:lnTo>
                    <a:pt x="82901" y="35093"/>
                  </a:lnTo>
                  <a:lnTo>
                    <a:pt x="104262" y="40687"/>
                  </a:lnTo>
                  <a:lnTo>
                    <a:pt x="97141" y="20852"/>
                  </a:lnTo>
                  <a:lnTo>
                    <a:pt x="105788" y="14749"/>
                  </a:lnTo>
                  <a:lnTo>
                    <a:pt x="100702" y="2543"/>
                  </a:lnTo>
                  <a:lnTo>
                    <a:pt x="116468" y="0"/>
                  </a:lnTo>
                  <a:lnTo>
                    <a:pt x="130200" y="19327"/>
                  </a:lnTo>
                  <a:lnTo>
                    <a:pt x="143932" y="26956"/>
                  </a:lnTo>
                  <a:lnTo>
                    <a:pt x="150543" y="51877"/>
                  </a:lnTo>
                  <a:lnTo>
                    <a:pt x="155121" y="78832"/>
                  </a:lnTo>
                  <a:lnTo>
                    <a:pt x="133760" y="106296"/>
                  </a:lnTo>
                  <a:lnTo>
                    <a:pt x="137320" y="144949"/>
                  </a:lnTo>
                  <a:lnTo>
                    <a:pt x="165801" y="139354"/>
                  </a:lnTo>
                  <a:lnTo>
                    <a:pt x="178007" y="169361"/>
                  </a:lnTo>
                  <a:lnTo>
                    <a:pt x="196826" y="175973"/>
                  </a:lnTo>
                  <a:lnTo>
                    <a:pt x="192757" y="202928"/>
                  </a:lnTo>
                  <a:lnTo>
                    <a:pt x="215643" y="215135"/>
                  </a:lnTo>
                  <a:lnTo>
                    <a:pt x="228867" y="221238"/>
                  </a:lnTo>
                  <a:lnTo>
                    <a:pt x="248194" y="211575"/>
                  </a:lnTo>
                  <a:lnTo>
                    <a:pt x="250737" y="22530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2" name="Freeform: Shape 155">
              <a:extLst>
                <a:ext uri="{FF2B5EF4-FFF2-40B4-BE49-F238E27FC236}">
                  <a16:creationId xmlns:a16="http://schemas.microsoft.com/office/drawing/2014/main" id="{74145531-D4AF-0EF2-01EA-62EA5ECC22AA}"/>
                </a:ext>
              </a:extLst>
            </p:cNvPr>
            <p:cNvSpPr/>
            <p:nvPr/>
          </p:nvSpPr>
          <p:spPr>
            <a:xfrm>
              <a:off x="6510503" y="2382316"/>
              <a:ext cx="48316" cy="53402"/>
            </a:xfrm>
            <a:custGeom>
              <a:avLst/>
              <a:gdLst>
                <a:gd name="connsiteX0" fmla="*/ 46282 w 48316"/>
                <a:gd name="connsiteY0" fmla="*/ 22887 h 53402"/>
                <a:gd name="connsiteX1" fmla="*/ 42213 w 48316"/>
                <a:gd name="connsiteY1" fmla="*/ 30007 h 53402"/>
                <a:gd name="connsiteX2" fmla="*/ 35093 w 48316"/>
                <a:gd name="connsiteY2" fmla="*/ 33059 h 53402"/>
                <a:gd name="connsiteX3" fmla="*/ 33059 w 48316"/>
                <a:gd name="connsiteY3" fmla="*/ 26955 h 53402"/>
                <a:gd name="connsiteX4" fmla="*/ 23395 w 48316"/>
                <a:gd name="connsiteY4" fmla="*/ 42722 h 53402"/>
                <a:gd name="connsiteX5" fmla="*/ 25938 w 48316"/>
                <a:gd name="connsiteY5" fmla="*/ 53402 h 53402"/>
                <a:gd name="connsiteX6" fmla="*/ 20344 w 48316"/>
                <a:gd name="connsiteY6" fmla="*/ 50859 h 53402"/>
                <a:gd name="connsiteX7" fmla="*/ 11698 w 48316"/>
                <a:gd name="connsiteY7" fmla="*/ 40179 h 53402"/>
                <a:gd name="connsiteX8" fmla="*/ 0 w 48316"/>
                <a:gd name="connsiteY8" fmla="*/ 33567 h 53402"/>
                <a:gd name="connsiteX9" fmla="*/ 2543 w 48316"/>
                <a:gd name="connsiteY9" fmla="*/ 28481 h 53402"/>
                <a:gd name="connsiteX10" fmla="*/ 4577 w 48316"/>
                <a:gd name="connsiteY10" fmla="*/ 10680 h 53402"/>
                <a:gd name="connsiteX11" fmla="*/ 12715 w 48316"/>
                <a:gd name="connsiteY11" fmla="*/ 3052 h 53402"/>
                <a:gd name="connsiteX12" fmla="*/ 17292 w 48316"/>
                <a:gd name="connsiteY12" fmla="*/ 0 h 53402"/>
                <a:gd name="connsiteX13" fmla="*/ 24413 w 48316"/>
                <a:gd name="connsiteY13" fmla="*/ 5595 h 53402"/>
                <a:gd name="connsiteX14" fmla="*/ 28990 w 48316"/>
                <a:gd name="connsiteY14" fmla="*/ 10172 h 53402"/>
                <a:gd name="connsiteX15" fmla="*/ 37636 w 48316"/>
                <a:gd name="connsiteY15" fmla="*/ 13732 h 53402"/>
                <a:gd name="connsiteX16" fmla="*/ 48316 w 48316"/>
                <a:gd name="connsiteY16" fmla="*/ 20344 h 53402"/>
                <a:gd name="connsiteX17" fmla="*/ 46282 w 48316"/>
                <a:gd name="connsiteY17" fmla="*/ 22887 h 5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316" h="53402">
                  <a:moveTo>
                    <a:pt x="46282" y="22887"/>
                  </a:moveTo>
                  <a:lnTo>
                    <a:pt x="42213" y="30007"/>
                  </a:lnTo>
                  <a:lnTo>
                    <a:pt x="35093" y="33059"/>
                  </a:lnTo>
                  <a:lnTo>
                    <a:pt x="33059" y="26955"/>
                  </a:lnTo>
                  <a:lnTo>
                    <a:pt x="23395" y="42722"/>
                  </a:lnTo>
                  <a:lnTo>
                    <a:pt x="25938" y="53402"/>
                  </a:lnTo>
                  <a:lnTo>
                    <a:pt x="20344" y="50859"/>
                  </a:lnTo>
                  <a:lnTo>
                    <a:pt x="11698" y="40179"/>
                  </a:lnTo>
                  <a:lnTo>
                    <a:pt x="0" y="33567"/>
                  </a:lnTo>
                  <a:lnTo>
                    <a:pt x="2543" y="28481"/>
                  </a:lnTo>
                  <a:lnTo>
                    <a:pt x="4577" y="10680"/>
                  </a:lnTo>
                  <a:lnTo>
                    <a:pt x="12715" y="3052"/>
                  </a:lnTo>
                  <a:lnTo>
                    <a:pt x="17292" y="0"/>
                  </a:lnTo>
                  <a:lnTo>
                    <a:pt x="24413" y="5595"/>
                  </a:lnTo>
                  <a:lnTo>
                    <a:pt x="28990" y="10172"/>
                  </a:lnTo>
                  <a:lnTo>
                    <a:pt x="37636" y="13732"/>
                  </a:lnTo>
                  <a:lnTo>
                    <a:pt x="48316" y="20344"/>
                  </a:lnTo>
                  <a:lnTo>
                    <a:pt x="46282" y="2288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3" name="Freeform: Shape 156">
              <a:extLst>
                <a:ext uri="{FF2B5EF4-FFF2-40B4-BE49-F238E27FC236}">
                  <a16:creationId xmlns:a16="http://schemas.microsoft.com/office/drawing/2014/main" id="{75FA6E48-A99F-B1EF-08BD-CF471AE70A02}"/>
                </a:ext>
              </a:extLst>
            </p:cNvPr>
            <p:cNvSpPr/>
            <p:nvPr/>
          </p:nvSpPr>
          <p:spPr>
            <a:xfrm>
              <a:off x="8233615" y="2111236"/>
              <a:ext cx="853926" cy="333128"/>
            </a:xfrm>
            <a:custGeom>
              <a:avLst/>
              <a:gdLst>
                <a:gd name="connsiteX0" fmla="*/ 386021 w 853926"/>
                <a:gd name="connsiteY0" fmla="*/ 61540 h 333128"/>
                <a:gd name="connsiteX1" fmla="*/ 406365 w 853926"/>
                <a:gd name="connsiteY1" fmla="*/ 55437 h 333128"/>
                <a:gd name="connsiteX2" fmla="*/ 435355 w 853926"/>
                <a:gd name="connsiteY2" fmla="*/ 51368 h 333128"/>
                <a:gd name="connsiteX3" fmla="*/ 462819 w 853926"/>
                <a:gd name="connsiteY3" fmla="*/ 55945 h 333128"/>
                <a:gd name="connsiteX4" fmla="*/ 496386 w 853926"/>
                <a:gd name="connsiteY4" fmla="*/ 70694 h 333128"/>
                <a:gd name="connsiteX5" fmla="*/ 521308 w 853926"/>
                <a:gd name="connsiteY5" fmla="*/ 86969 h 333128"/>
                <a:gd name="connsiteX6" fmla="*/ 544703 w 853926"/>
                <a:gd name="connsiteY6" fmla="*/ 86969 h 333128"/>
                <a:gd name="connsiteX7" fmla="*/ 579287 w 853926"/>
                <a:gd name="connsiteY7" fmla="*/ 92055 h 333128"/>
                <a:gd name="connsiteX8" fmla="*/ 597597 w 853926"/>
                <a:gd name="connsiteY8" fmla="*/ 83918 h 333128"/>
                <a:gd name="connsiteX9" fmla="*/ 627603 w 853926"/>
                <a:gd name="connsiteY9" fmla="*/ 78832 h 333128"/>
                <a:gd name="connsiteX10" fmla="*/ 649981 w 853926"/>
                <a:gd name="connsiteY10" fmla="*/ 56454 h 333128"/>
                <a:gd name="connsiteX11" fmla="*/ 667274 w 853926"/>
                <a:gd name="connsiteY11" fmla="*/ 60014 h 333128"/>
                <a:gd name="connsiteX12" fmla="*/ 687109 w 853926"/>
                <a:gd name="connsiteY12" fmla="*/ 70694 h 333128"/>
                <a:gd name="connsiteX13" fmla="*/ 715590 w 853926"/>
                <a:gd name="connsiteY13" fmla="*/ 67643 h 333128"/>
                <a:gd name="connsiteX14" fmla="*/ 718641 w 853926"/>
                <a:gd name="connsiteY14" fmla="*/ 91547 h 333128"/>
                <a:gd name="connsiteX15" fmla="*/ 720167 w 853926"/>
                <a:gd name="connsiteY15" fmla="*/ 123588 h 333128"/>
                <a:gd name="connsiteX16" fmla="*/ 734408 w 853926"/>
                <a:gd name="connsiteY16" fmla="*/ 136303 h 333128"/>
                <a:gd name="connsiteX17" fmla="*/ 746105 w 853926"/>
                <a:gd name="connsiteY17" fmla="*/ 132234 h 333128"/>
                <a:gd name="connsiteX18" fmla="*/ 774078 w 853926"/>
                <a:gd name="connsiteY18" fmla="*/ 137320 h 333128"/>
                <a:gd name="connsiteX19" fmla="*/ 786793 w 853926"/>
                <a:gd name="connsiteY19" fmla="*/ 125622 h 333128"/>
                <a:gd name="connsiteX20" fmla="*/ 813239 w 853926"/>
                <a:gd name="connsiteY20" fmla="*/ 135794 h 333128"/>
                <a:gd name="connsiteX21" fmla="*/ 849858 w 853926"/>
                <a:gd name="connsiteY21" fmla="*/ 158172 h 333128"/>
                <a:gd name="connsiteX22" fmla="*/ 853927 w 853926"/>
                <a:gd name="connsiteY22" fmla="*/ 169361 h 333128"/>
                <a:gd name="connsiteX23" fmla="*/ 831549 w 853926"/>
                <a:gd name="connsiteY23" fmla="*/ 165801 h 333128"/>
                <a:gd name="connsiteX24" fmla="*/ 796965 w 853926"/>
                <a:gd name="connsiteY24" fmla="*/ 169870 h 333128"/>
                <a:gd name="connsiteX25" fmla="*/ 784250 w 853926"/>
                <a:gd name="connsiteY25" fmla="*/ 179025 h 333128"/>
                <a:gd name="connsiteX26" fmla="*/ 777638 w 853926"/>
                <a:gd name="connsiteY26" fmla="*/ 200386 h 333128"/>
                <a:gd name="connsiteX27" fmla="*/ 745088 w 853926"/>
                <a:gd name="connsiteY27" fmla="*/ 212592 h 333128"/>
                <a:gd name="connsiteX28" fmla="*/ 728813 w 853926"/>
                <a:gd name="connsiteY28" fmla="*/ 229884 h 333128"/>
                <a:gd name="connsiteX29" fmla="*/ 698806 w 853926"/>
                <a:gd name="connsiteY29" fmla="*/ 223272 h 333128"/>
                <a:gd name="connsiteX30" fmla="*/ 682531 w 853926"/>
                <a:gd name="connsiteY30" fmla="*/ 220221 h 333128"/>
                <a:gd name="connsiteX31" fmla="*/ 679988 w 853926"/>
                <a:gd name="connsiteY31" fmla="*/ 241073 h 333128"/>
                <a:gd name="connsiteX32" fmla="*/ 694738 w 853926"/>
                <a:gd name="connsiteY32" fmla="*/ 253279 h 333128"/>
                <a:gd name="connsiteX33" fmla="*/ 704401 w 853926"/>
                <a:gd name="connsiteY33" fmla="*/ 263960 h 333128"/>
                <a:gd name="connsiteX34" fmla="*/ 692195 w 853926"/>
                <a:gd name="connsiteY34" fmla="*/ 275149 h 333128"/>
                <a:gd name="connsiteX35" fmla="*/ 682023 w 853926"/>
                <a:gd name="connsiteY35" fmla="*/ 292441 h 333128"/>
                <a:gd name="connsiteX36" fmla="*/ 657102 w 853926"/>
                <a:gd name="connsiteY36" fmla="*/ 303630 h 333128"/>
                <a:gd name="connsiteX37" fmla="*/ 618449 w 853926"/>
                <a:gd name="connsiteY37" fmla="*/ 304647 h 333128"/>
                <a:gd name="connsiteX38" fmla="*/ 581830 w 853926"/>
                <a:gd name="connsiteY38" fmla="*/ 315836 h 333128"/>
                <a:gd name="connsiteX39" fmla="*/ 559452 w 853926"/>
                <a:gd name="connsiteY39" fmla="*/ 333128 h 333128"/>
                <a:gd name="connsiteX40" fmla="*/ 542668 w 853926"/>
                <a:gd name="connsiteY40" fmla="*/ 323465 h 333128"/>
                <a:gd name="connsiteX41" fmla="*/ 511136 w 853926"/>
                <a:gd name="connsiteY41" fmla="*/ 323465 h 333128"/>
                <a:gd name="connsiteX42" fmla="*/ 463328 w 853926"/>
                <a:gd name="connsiteY42" fmla="*/ 303630 h 333128"/>
                <a:gd name="connsiteX43" fmla="*/ 434847 w 853926"/>
                <a:gd name="connsiteY43" fmla="*/ 299053 h 333128"/>
                <a:gd name="connsiteX44" fmla="*/ 402297 w 853926"/>
                <a:gd name="connsiteY44" fmla="*/ 303630 h 333128"/>
                <a:gd name="connsiteX45" fmla="*/ 344826 w 853926"/>
                <a:gd name="connsiteY45" fmla="*/ 296001 h 333128"/>
                <a:gd name="connsiteX46" fmla="*/ 316344 w 853926"/>
                <a:gd name="connsiteY46" fmla="*/ 297018 h 333128"/>
                <a:gd name="connsiteX47" fmla="*/ 292441 w 853926"/>
                <a:gd name="connsiteY47" fmla="*/ 277692 h 333128"/>
                <a:gd name="connsiteX48" fmla="*/ 267011 w 853926"/>
                <a:gd name="connsiteY48" fmla="*/ 248193 h 333128"/>
                <a:gd name="connsiteX49" fmla="*/ 249719 w 853926"/>
                <a:gd name="connsiteY49" fmla="*/ 244633 h 333128"/>
                <a:gd name="connsiteX50" fmla="*/ 209032 w 853926"/>
                <a:gd name="connsiteY50" fmla="*/ 224289 h 333128"/>
                <a:gd name="connsiteX51" fmla="*/ 172412 w 853926"/>
                <a:gd name="connsiteY51" fmla="*/ 220221 h 333128"/>
                <a:gd name="connsiteX52" fmla="*/ 139354 w 853926"/>
                <a:gd name="connsiteY52" fmla="*/ 214626 h 333128"/>
                <a:gd name="connsiteX53" fmla="*/ 124096 w 853926"/>
                <a:gd name="connsiteY53" fmla="*/ 200386 h 333128"/>
                <a:gd name="connsiteX54" fmla="*/ 116976 w 853926"/>
                <a:gd name="connsiteY54" fmla="*/ 163258 h 333128"/>
                <a:gd name="connsiteX55" fmla="*/ 87478 w 853926"/>
                <a:gd name="connsiteY55" fmla="*/ 137320 h 333128"/>
                <a:gd name="connsiteX56" fmla="*/ 45773 w 853926"/>
                <a:gd name="connsiteY56" fmla="*/ 125622 h 333128"/>
                <a:gd name="connsiteX57" fmla="*/ 16783 w 853926"/>
                <a:gd name="connsiteY57" fmla="*/ 108839 h 333128"/>
                <a:gd name="connsiteX58" fmla="*/ 0 w 853926"/>
                <a:gd name="connsiteY58" fmla="*/ 86461 h 333128"/>
                <a:gd name="connsiteX59" fmla="*/ 23904 w 853926"/>
                <a:gd name="connsiteY59" fmla="*/ 80866 h 333128"/>
                <a:gd name="connsiteX60" fmla="*/ 57979 w 853926"/>
                <a:gd name="connsiteY60" fmla="*/ 53911 h 333128"/>
                <a:gd name="connsiteX61" fmla="*/ 87986 w 853926"/>
                <a:gd name="connsiteY61" fmla="*/ 39162 h 333128"/>
                <a:gd name="connsiteX62" fmla="*/ 114942 w 853926"/>
                <a:gd name="connsiteY62" fmla="*/ 48825 h 333128"/>
                <a:gd name="connsiteX63" fmla="*/ 141388 w 853926"/>
                <a:gd name="connsiteY63" fmla="*/ 49334 h 333128"/>
                <a:gd name="connsiteX64" fmla="*/ 165801 w 853926"/>
                <a:gd name="connsiteY64" fmla="*/ 64083 h 333128"/>
                <a:gd name="connsiteX65" fmla="*/ 191231 w 853926"/>
                <a:gd name="connsiteY65" fmla="*/ 65100 h 333128"/>
                <a:gd name="connsiteX66" fmla="*/ 231918 w 853926"/>
                <a:gd name="connsiteY66" fmla="*/ 73237 h 333128"/>
                <a:gd name="connsiteX67" fmla="*/ 244125 w 853926"/>
                <a:gd name="connsiteY67" fmla="*/ 50859 h 333128"/>
                <a:gd name="connsiteX68" fmla="*/ 223781 w 853926"/>
                <a:gd name="connsiteY68" fmla="*/ 32550 h 333128"/>
                <a:gd name="connsiteX69" fmla="*/ 230392 w 853926"/>
                <a:gd name="connsiteY69" fmla="*/ 0 h 333128"/>
                <a:gd name="connsiteX70" fmla="*/ 265994 w 853926"/>
                <a:gd name="connsiteY70" fmla="*/ 12715 h 333128"/>
                <a:gd name="connsiteX71" fmla="*/ 290406 w 853926"/>
                <a:gd name="connsiteY71" fmla="*/ 16784 h 333128"/>
                <a:gd name="connsiteX72" fmla="*/ 324482 w 853926"/>
                <a:gd name="connsiteY72" fmla="*/ 24921 h 333128"/>
                <a:gd name="connsiteX73" fmla="*/ 342791 w 853926"/>
                <a:gd name="connsiteY73" fmla="*/ 48316 h 333128"/>
                <a:gd name="connsiteX74" fmla="*/ 386021 w 853926"/>
                <a:gd name="connsiteY74" fmla="*/ 61540 h 3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53926" h="333128">
                  <a:moveTo>
                    <a:pt x="386021" y="61540"/>
                  </a:moveTo>
                  <a:lnTo>
                    <a:pt x="406365" y="55437"/>
                  </a:lnTo>
                  <a:lnTo>
                    <a:pt x="435355" y="51368"/>
                  </a:lnTo>
                  <a:lnTo>
                    <a:pt x="462819" y="55945"/>
                  </a:lnTo>
                  <a:lnTo>
                    <a:pt x="496386" y="70694"/>
                  </a:lnTo>
                  <a:lnTo>
                    <a:pt x="521308" y="86969"/>
                  </a:lnTo>
                  <a:lnTo>
                    <a:pt x="544703" y="86969"/>
                  </a:lnTo>
                  <a:lnTo>
                    <a:pt x="579287" y="92055"/>
                  </a:lnTo>
                  <a:lnTo>
                    <a:pt x="597597" y="83918"/>
                  </a:lnTo>
                  <a:lnTo>
                    <a:pt x="627603" y="78832"/>
                  </a:lnTo>
                  <a:lnTo>
                    <a:pt x="649981" y="56454"/>
                  </a:lnTo>
                  <a:lnTo>
                    <a:pt x="667274" y="60014"/>
                  </a:lnTo>
                  <a:lnTo>
                    <a:pt x="687109" y="70694"/>
                  </a:lnTo>
                  <a:lnTo>
                    <a:pt x="715590" y="67643"/>
                  </a:lnTo>
                  <a:lnTo>
                    <a:pt x="718641" y="91547"/>
                  </a:lnTo>
                  <a:lnTo>
                    <a:pt x="720167" y="123588"/>
                  </a:lnTo>
                  <a:lnTo>
                    <a:pt x="734408" y="136303"/>
                  </a:lnTo>
                  <a:lnTo>
                    <a:pt x="746105" y="132234"/>
                  </a:lnTo>
                  <a:lnTo>
                    <a:pt x="774078" y="137320"/>
                  </a:lnTo>
                  <a:lnTo>
                    <a:pt x="786793" y="125622"/>
                  </a:lnTo>
                  <a:lnTo>
                    <a:pt x="813239" y="135794"/>
                  </a:lnTo>
                  <a:lnTo>
                    <a:pt x="849858" y="158172"/>
                  </a:lnTo>
                  <a:lnTo>
                    <a:pt x="853927" y="169361"/>
                  </a:lnTo>
                  <a:lnTo>
                    <a:pt x="831549" y="165801"/>
                  </a:lnTo>
                  <a:lnTo>
                    <a:pt x="796965" y="169870"/>
                  </a:lnTo>
                  <a:lnTo>
                    <a:pt x="784250" y="179025"/>
                  </a:lnTo>
                  <a:lnTo>
                    <a:pt x="777638" y="200386"/>
                  </a:lnTo>
                  <a:lnTo>
                    <a:pt x="745088" y="212592"/>
                  </a:lnTo>
                  <a:lnTo>
                    <a:pt x="728813" y="229884"/>
                  </a:lnTo>
                  <a:lnTo>
                    <a:pt x="698806" y="223272"/>
                  </a:lnTo>
                  <a:lnTo>
                    <a:pt x="682531" y="220221"/>
                  </a:lnTo>
                  <a:lnTo>
                    <a:pt x="679988" y="241073"/>
                  </a:lnTo>
                  <a:lnTo>
                    <a:pt x="694738" y="253279"/>
                  </a:lnTo>
                  <a:lnTo>
                    <a:pt x="704401" y="263960"/>
                  </a:lnTo>
                  <a:lnTo>
                    <a:pt x="692195" y="275149"/>
                  </a:lnTo>
                  <a:lnTo>
                    <a:pt x="682023" y="292441"/>
                  </a:lnTo>
                  <a:lnTo>
                    <a:pt x="657102" y="303630"/>
                  </a:lnTo>
                  <a:lnTo>
                    <a:pt x="618449" y="304647"/>
                  </a:lnTo>
                  <a:lnTo>
                    <a:pt x="581830" y="315836"/>
                  </a:lnTo>
                  <a:lnTo>
                    <a:pt x="559452" y="333128"/>
                  </a:lnTo>
                  <a:lnTo>
                    <a:pt x="542668" y="323465"/>
                  </a:lnTo>
                  <a:lnTo>
                    <a:pt x="511136" y="323465"/>
                  </a:lnTo>
                  <a:lnTo>
                    <a:pt x="463328" y="303630"/>
                  </a:lnTo>
                  <a:lnTo>
                    <a:pt x="434847" y="299053"/>
                  </a:lnTo>
                  <a:lnTo>
                    <a:pt x="402297" y="303630"/>
                  </a:lnTo>
                  <a:lnTo>
                    <a:pt x="344826" y="296001"/>
                  </a:lnTo>
                  <a:lnTo>
                    <a:pt x="316344" y="297018"/>
                  </a:lnTo>
                  <a:lnTo>
                    <a:pt x="292441" y="277692"/>
                  </a:lnTo>
                  <a:lnTo>
                    <a:pt x="267011" y="248193"/>
                  </a:lnTo>
                  <a:lnTo>
                    <a:pt x="249719" y="244633"/>
                  </a:lnTo>
                  <a:lnTo>
                    <a:pt x="209032" y="224289"/>
                  </a:lnTo>
                  <a:lnTo>
                    <a:pt x="172412" y="220221"/>
                  </a:lnTo>
                  <a:lnTo>
                    <a:pt x="139354" y="214626"/>
                  </a:lnTo>
                  <a:lnTo>
                    <a:pt x="124096" y="200386"/>
                  </a:lnTo>
                  <a:lnTo>
                    <a:pt x="116976" y="163258"/>
                  </a:lnTo>
                  <a:lnTo>
                    <a:pt x="87478" y="137320"/>
                  </a:lnTo>
                  <a:lnTo>
                    <a:pt x="45773" y="125622"/>
                  </a:lnTo>
                  <a:lnTo>
                    <a:pt x="16783" y="108839"/>
                  </a:lnTo>
                  <a:lnTo>
                    <a:pt x="0" y="86461"/>
                  </a:lnTo>
                  <a:lnTo>
                    <a:pt x="23904" y="80866"/>
                  </a:lnTo>
                  <a:lnTo>
                    <a:pt x="57979" y="53911"/>
                  </a:lnTo>
                  <a:lnTo>
                    <a:pt x="87986" y="39162"/>
                  </a:lnTo>
                  <a:lnTo>
                    <a:pt x="114942" y="48825"/>
                  </a:lnTo>
                  <a:lnTo>
                    <a:pt x="141388" y="49334"/>
                  </a:lnTo>
                  <a:lnTo>
                    <a:pt x="165801" y="64083"/>
                  </a:lnTo>
                  <a:lnTo>
                    <a:pt x="191231" y="65100"/>
                  </a:lnTo>
                  <a:lnTo>
                    <a:pt x="231918" y="73237"/>
                  </a:lnTo>
                  <a:lnTo>
                    <a:pt x="244125" y="50859"/>
                  </a:lnTo>
                  <a:lnTo>
                    <a:pt x="223781" y="32550"/>
                  </a:lnTo>
                  <a:lnTo>
                    <a:pt x="230392" y="0"/>
                  </a:lnTo>
                  <a:lnTo>
                    <a:pt x="265994" y="12715"/>
                  </a:lnTo>
                  <a:lnTo>
                    <a:pt x="290406" y="16784"/>
                  </a:lnTo>
                  <a:lnTo>
                    <a:pt x="324482" y="24921"/>
                  </a:lnTo>
                  <a:lnTo>
                    <a:pt x="342791" y="48316"/>
                  </a:lnTo>
                  <a:lnTo>
                    <a:pt x="386021" y="6154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4" name="Freeform: Shape 157">
              <a:extLst>
                <a:ext uri="{FF2B5EF4-FFF2-40B4-BE49-F238E27FC236}">
                  <a16:creationId xmlns:a16="http://schemas.microsoft.com/office/drawing/2014/main" id="{9355E53E-7157-30BA-09DD-BB602D0B8620}"/>
                </a:ext>
              </a:extLst>
            </p:cNvPr>
            <p:cNvSpPr/>
            <p:nvPr/>
          </p:nvSpPr>
          <p:spPr>
            <a:xfrm>
              <a:off x="6888387" y="4138995"/>
              <a:ext cx="302612" cy="536056"/>
            </a:xfrm>
            <a:custGeom>
              <a:avLst/>
              <a:gdLst>
                <a:gd name="connsiteX0" fmla="*/ 55436 w 302612"/>
                <a:gd name="connsiteY0" fmla="*/ 536057 h 536056"/>
                <a:gd name="connsiteX1" fmla="*/ 34584 w 302612"/>
                <a:gd name="connsiteY1" fmla="*/ 536057 h 536056"/>
                <a:gd name="connsiteX2" fmla="*/ 33059 w 302612"/>
                <a:gd name="connsiteY2" fmla="*/ 521308 h 536056"/>
                <a:gd name="connsiteX3" fmla="*/ 30006 w 302612"/>
                <a:gd name="connsiteY3" fmla="*/ 506559 h 536056"/>
                <a:gd name="connsiteX4" fmla="*/ 27973 w 302612"/>
                <a:gd name="connsiteY4" fmla="*/ 494861 h 536056"/>
                <a:gd name="connsiteX5" fmla="*/ 35092 w 302612"/>
                <a:gd name="connsiteY5" fmla="*/ 458751 h 536056"/>
                <a:gd name="connsiteX6" fmla="*/ 29498 w 302612"/>
                <a:gd name="connsiteY6" fmla="*/ 435356 h 536056"/>
                <a:gd name="connsiteX7" fmla="*/ 18309 w 302612"/>
                <a:gd name="connsiteY7" fmla="*/ 389582 h 536056"/>
                <a:gd name="connsiteX8" fmla="*/ 49842 w 302612"/>
                <a:gd name="connsiteY8" fmla="*/ 352455 h 536056"/>
                <a:gd name="connsiteX9" fmla="*/ 58488 w 302612"/>
                <a:gd name="connsiteY9" fmla="*/ 329060 h 536056"/>
                <a:gd name="connsiteX10" fmla="*/ 62557 w 302612"/>
                <a:gd name="connsiteY10" fmla="*/ 326008 h 536056"/>
                <a:gd name="connsiteX11" fmla="*/ 67134 w 302612"/>
                <a:gd name="connsiteY11" fmla="*/ 306682 h 536056"/>
                <a:gd name="connsiteX12" fmla="*/ 63065 w 302612"/>
                <a:gd name="connsiteY12" fmla="*/ 297018 h 536056"/>
                <a:gd name="connsiteX13" fmla="*/ 65100 w 302612"/>
                <a:gd name="connsiteY13" fmla="*/ 272606 h 536056"/>
                <a:gd name="connsiteX14" fmla="*/ 71711 w 302612"/>
                <a:gd name="connsiteY14" fmla="*/ 250228 h 536056"/>
                <a:gd name="connsiteX15" fmla="*/ 73746 w 302612"/>
                <a:gd name="connsiteY15" fmla="*/ 208523 h 536056"/>
                <a:gd name="connsiteX16" fmla="*/ 59505 w 302612"/>
                <a:gd name="connsiteY16" fmla="*/ 198351 h 536056"/>
                <a:gd name="connsiteX17" fmla="*/ 45773 w 302612"/>
                <a:gd name="connsiteY17" fmla="*/ 195808 h 536056"/>
                <a:gd name="connsiteX18" fmla="*/ 40178 w 302612"/>
                <a:gd name="connsiteY18" fmla="*/ 187671 h 536056"/>
                <a:gd name="connsiteX19" fmla="*/ 26955 w 302612"/>
                <a:gd name="connsiteY19" fmla="*/ 181059 h 536056"/>
                <a:gd name="connsiteX20" fmla="*/ 3051 w 302612"/>
                <a:gd name="connsiteY20" fmla="*/ 181568 h 536056"/>
                <a:gd name="connsiteX21" fmla="*/ 2034 w 302612"/>
                <a:gd name="connsiteY21" fmla="*/ 169362 h 536056"/>
                <a:gd name="connsiteX22" fmla="*/ 0 w 302612"/>
                <a:gd name="connsiteY22" fmla="*/ 145966 h 536056"/>
                <a:gd name="connsiteX23" fmla="*/ 87478 w 302612"/>
                <a:gd name="connsiteY23" fmla="*/ 119011 h 536056"/>
                <a:gd name="connsiteX24" fmla="*/ 103752 w 302612"/>
                <a:gd name="connsiteY24" fmla="*/ 134777 h 536056"/>
                <a:gd name="connsiteX25" fmla="*/ 111381 w 302612"/>
                <a:gd name="connsiteY25" fmla="*/ 131726 h 536056"/>
                <a:gd name="connsiteX26" fmla="*/ 122571 w 302612"/>
                <a:gd name="connsiteY26" fmla="*/ 139863 h 536056"/>
                <a:gd name="connsiteX27" fmla="*/ 123588 w 302612"/>
                <a:gd name="connsiteY27" fmla="*/ 153087 h 536056"/>
                <a:gd name="connsiteX28" fmla="*/ 116976 w 302612"/>
                <a:gd name="connsiteY28" fmla="*/ 168344 h 536056"/>
                <a:gd name="connsiteX29" fmla="*/ 117993 w 302612"/>
                <a:gd name="connsiteY29" fmla="*/ 191231 h 536056"/>
                <a:gd name="connsiteX30" fmla="*/ 135794 w 302612"/>
                <a:gd name="connsiteY30" fmla="*/ 211575 h 536056"/>
                <a:gd name="connsiteX31" fmla="*/ 145457 w 302612"/>
                <a:gd name="connsiteY31" fmla="*/ 188688 h 536056"/>
                <a:gd name="connsiteX32" fmla="*/ 158172 w 302612"/>
                <a:gd name="connsiteY32" fmla="*/ 182076 h 536056"/>
                <a:gd name="connsiteX33" fmla="*/ 157664 w 302612"/>
                <a:gd name="connsiteY33" fmla="*/ 139863 h 536056"/>
                <a:gd name="connsiteX34" fmla="*/ 146474 w 302612"/>
                <a:gd name="connsiteY34" fmla="*/ 116468 h 536056"/>
                <a:gd name="connsiteX35" fmla="*/ 136811 w 302612"/>
                <a:gd name="connsiteY35" fmla="*/ 105788 h 536056"/>
                <a:gd name="connsiteX36" fmla="*/ 134777 w 302612"/>
                <a:gd name="connsiteY36" fmla="*/ 105788 h 536056"/>
                <a:gd name="connsiteX37" fmla="*/ 131725 w 302612"/>
                <a:gd name="connsiteY37" fmla="*/ 68660 h 536056"/>
                <a:gd name="connsiteX38" fmla="*/ 139354 w 302612"/>
                <a:gd name="connsiteY38" fmla="*/ 37636 h 536056"/>
                <a:gd name="connsiteX39" fmla="*/ 150543 w 302612"/>
                <a:gd name="connsiteY39" fmla="*/ 36619 h 536056"/>
                <a:gd name="connsiteX40" fmla="*/ 184619 w 302612"/>
                <a:gd name="connsiteY40" fmla="*/ 45773 h 536056"/>
                <a:gd name="connsiteX41" fmla="*/ 192248 w 302612"/>
                <a:gd name="connsiteY41" fmla="*/ 41705 h 536056"/>
                <a:gd name="connsiteX42" fmla="*/ 212083 w 302612"/>
                <a:gd name="connsiteY42" fmla="*/ 40687 h 536056"/>
                <a:gd name="connsiteX43" fmla="*/ 222763 w 302612"/>
                <a:gd name="connsiteY43" fmla="*/ 31024 h 536056"/>
                <a:gd name="connsiteX44" fmla="*/ 240056 w 302612"/>
                <a:gd name="connsiteY44" fmla="*/ 31533 h 536056"/>
                <a:gd name="connsiteX45" fmla="*/ 271588 w 302612"/>
                <a:gd name="connsiteY45" fmla="*/ 18818 h 536056"/>
                <a:gd name="connsiteX46" fmla="*/ 294984 w 302612"/>
                <a:gd name="connsiteY46" fmla="*/ 0 h 536056"/>
                <a:gd name="connsiteX47" fmla="*/ 299561 w 302612"/>
                <a:gd name="connsiteY47" fmla="*/ 14241 h 536056"/>
                <a:gd name="connsiteX48" fmla="*/ 297018 w 302612"/>
                <a:gd name="connsiteY48" fmla="*/ 46791 h 536056"/>
                <a:gd name="connsiteX49" fmla="*/ 299561 w 302612"/>
                <a:gd name="connsiteY49" fmla="*/ 75780 h 536056"/>
                <a:gd name="connsiteX50" fmla="*/ 298544 w 302612"/>
                <a:gd name="connsiteY50" fmla="*/ 126640 h 536056"/>
                <a:gd name="connsiteX51" fmla="*/ 302613 w 302612"/>
                <a:gd name="connsiteY51" fmla="*/ 142406 h 536056"/>
                <a:gd name="connsiteX52" fmla="*/ 292949 w 302612"/>
                <a:gd name="connsiteY52" fmla="*/ 165801 h 536056"/>
                <a:gd name="connsiteX53" fmla="*/ 280743 w 302612"/>
                <a:gd name="connsiteY53" fmla="*/ 188688 h 536056"/>
                <a:gd name="connsiteX54" fmla="*/ 261925 w 302612"/>
                <a:gd name="connsiteY54" fmla="*/ 209032 h 536056"/>
                <a:gd name="connsiteX55" fmla="*/ 234970 w 302612"/>
                <a:gd name="connsiteY55" fmla="*/ 221238 h 536056"/>
                <a:gd name="connsiteX56" fmla="*/ 201911 w 302612"/>
                <a:gd name="connsiteY56" fmla="*/ 237004 h 536056"/>
                <a:gd name="connsiteX57" fmla="*/ 168344 w 302612"/>
                <a:gd name="connsiteY57" fmla="*/ 272097 h 536056"/>
                <a:gd name="connsiteX58" fmla="*/ 157155 w 302612"/>
                <a:gd name="connsiteY58" fmla="*/ 278200 h 536056"/>
                <a:gd name="connsiteX59" fmla="*/ 135794 w 302612"/>
                <a:gd name="connsiteY59" fmla="*/ 301596 h 536056"/>
                <a:gd name="connsiteX60" fmla="*/ 124096 w 302612"/>
                <a:gd name="connsiteY60" fmla="*/ 308716 h 536056"/>
                <a:gd name="connsiteX61" fmla="*/ 120028 w 302612"/>
                <a:gd name="connsiteY61" fmla="*/ 332111 h 536056"/>
                <a:gd name="connsiteX62" fmla="*/ 132234 w 302612"/>
                <a:gd name="connsiteY62" fmla="*/ 357032 h 536056"/>
                <a:gd name="connsiteX63" fmla="*/ 136811 w 302612"/>
                <a:gd name="connsiteY63" fmla="*/ 375850 h 536056"/>
                <a:gd name="connsiteX64" fmla="*/ 136811 w 302612"/>
                <a:gd name="connsiteY64" fmla="*/ 386022 h 536056"/>
                <a:gd name="connsiteX65" fmla="*/ 141897 w 302612"/>
                <a:gd name="connsiteY65" fmla="*/ 383988 h 536056"/>
                <a:gd name="connsiteX66" fmla="*/ 139354 w 302612"/>
                <a:gd name="connsiteY66" fmla="*/ 416029 h 536056"/>
                <a:gd name="connsiteX67" fmla="*/ 133760 w 302612"/>
                <a:gd name="connsiteY67" fmla="*/ 431287 h 536056"/>
                <a:gd name="connsiteX68" fmla="*/ 139863 w 302612"/>
                <a:gd name="connsiteY68" fmla="*/ 436881 h 536056"/>
                <a:gd name="connsiteX69" fmla="*/ 134777 w 302612"/>
                <a:gd name="connsiteY69" fmla="*/ 450613 h 536056"/>
                <a:gd name="connsiteX70" fmla="*/ 122571 w 302612"/>
                <a:gd name="connsiteY70" fmla="*/ 462311 h 536056"/>
                <a:gd name="connsiteX71" fmla="*/ 98667 w 302612"/>
                <a:gd name="connsiteY71" fmla="*/ 472991 h 536056"/>
                <a:gd name="connsiteX72" fmla="*/ 63574 w 302612"/>
                <a:gd name="connsiteY72" fmla="*/ 490792 h 536056"/>
                <a:gd name="connsiteX73" fmla="*/ 50859 w 302612"/>
                <a:gd name="connsiteY73" fmla="*/ 502998 h 536056"/>
                <a:gd name="connsiteX74" fmla="*/ 52385 w 302612"/>
                <a:gd name="connsiteY74" fmla="*/ 516730 h 536056"/>
                <a:gd name="connsiteX75" fmla="*/ 58997 w 302612"/>
                <a:gd name="connsiteY75" fmla="*/ 518765 h 536056"/>
                <a:gd name="connsiteX76" fmla="*/ 55436 w 302612"/>
                <a:gd name="connsiteY76" fmla="*/ 536057 h 53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02612" h="536056">
                  <a:moveTo>
                    <a:pt x="55436" y="536057"/>
                  </a:moveTo>
                  <a:lnTo>
                    <a:pt x="34584" y="536057"/>
                  </a:lnTo>
                  <a:lnTo>
                    <a:pt x="33059" y="521308"/>
                  </a:lnTo>
                  <a:lnTo>
                    <a:pt x="30006" y="506559"/>
                  </a:lnTo>
                  <a:lnTo>
                    <a:pt x="27973" y="494861"/>
                  </a:lnTo>
                  <a:lnTo>
                    <a:pt x="35092" y="458751"/>
                  </a:lnTo>
                  <a:lnTo>
                    <a:pt x="29498" y="435356"/>
                  </a:lnTo>
                  <a:lnTo>
                    <a:pt x="18309" y="389582"/>
                  </a:lnTo>
                  <a:lnTo>
                    <a:pt x="49842" y="352455"/>
                  </a:lnTo>
                  <a:lnTo>
                    <a:pt x="58488" y="329060"/>
                  </a:lnTo>
                  <a:lnTo>
                    <a:pt x="62557" y="326008"/>
                  </a:lnTo>
                  <a:lnTo>
                    <a:pt x="67134" y="306682"/>
                  </a:lnTo>
                  <a:lnTo>
                    <a:pt x="63065" y="297018"/>
                  </a:lnTo>
                  <a:lnTo>
                    <a:pt x="65100" y="272606"/>
                  </a:lnTo>
                  <a:lnTo>
                    <a:pt x="71711" y="250228"/>
                  </a:lnTo>
                  <a:lnTo>
                    <a:pt x="73746" y="208523"/>
                  </a:lnTo>
                  <a:lnTo>
                    <a:pt x="59505" y="198351"/>
                  </a:lnTo>
                  <a:lnTo>
                    <a:pt x="45773" y="195808"/>
                  </a:lnTo>
                  <a:lnTo>
                    <a:pt x="40178" y="187671"/>
                  </a:lnTo>
                  <a:lnTo>
                    <a:pt x="26955" y="181059"/>
                  </a:lnTo>
                  <a:lnTo>
                    <a:pt x="3051" y="181568"/>
                  </a:lnTo>
                  <a:lnTo>
                    <a:pt x="2034" y="169362"/>
                  </a:lnTo>
                  <a:lnTo>
                    <a:pt x="0" y="145966"/>
                  </a:lnTo>
                  <a:lnTo>
                    <a:pt x="87478" y="119011"/>
                  </a:lnTo>
                  <a:lnTo>
                    <a:pt x="103752" y="134777"/>
                  </a:lnTo>
                  <a:lnTo>
                    <a:pt x="111381" y="131726"/>
                  </a:lnTo>
                  <a:lnTo>
                    <a:pt x="122571" y="139863"/>
                  </a:lnTo>
                  <a:lnTo>
                    <a:pt x="123588" y="153087"/>
                  </a:lnTo>
                  <a:lnTo>
                    <a:pt x="116976" y="168344"/>
                  </a:lnTo>
                  <a:lnTo>
                    <a:pt x="117993" y="191231"/>
                  </a:lnTo>
                  <a:lnTo>
                    <a:pt x="135794" y="211575"/>
                  </a:lnTo>
                  <a:lnTo>
                    <a:pt x="145457" y="188688"/>
                  </a:lnTo>
                  <a:lnTo>
                    <a:pt x="158172" y="182076"/>
                  </a:lnTo>
                  <a:lnTo>
                    <a:pt x="157664" y="139863"/>
                  </a:lnTo>
                  <a:lnTo>
                    <a:pt x="146474" y="116468"/>
                  </a:lnTo>
                  <a:lnTo>
                    <a:pt x="136811" y="105788"/>
                  </a:lnTo>
                  <a:lnTo>
                    <a:pt x="134777" y="105788"/>
                  </a:lnTo>
                  <a:lnTo>
                    <a:pt x="131725" y="68660"/>
                  </a:lnTo>
                  <a:lnTo>
                    <a:pt x="139354" y="37636"/>
                  </a:lnTo>
                  <a:lnTo>
                    <a:pt x="150543" y="36619"/>
                  </a:lnTo>
                  <a:lnTo>
                    <a:pt x="184619" y="45773"/>
                  </a:lnTo>
                  <a:lnTo>
                    <a:pt x="192248" y="41705"/>
                  </a:lnTo>
                  <a:lnTo>
                    <a:pt x="212083" y="40687"/>
                  </a:lnTo>
                  <a:lnTo>
                    <a:pt x="222763" y="31024"/>
                  </a:lnTo>
                  <a:lnTo>
                    <a:pt x="240056" y="31533"/>
                  </a:lnTo>
                  <a:lnTo>
                    <a:pt x="271588" y="18818"/>
                  </a:lnTo>
                  <a:lnTo>
                    <a:pt x="294984" y="0"/>
                  </a:lnTo>
                  <a:lnTo>
                    <a:pt x="299561" y="14241"/>
                  </a:lnTo>
                  <a:lnTo>
                    <a:pt x="297018" y="46791"/>
                  </a:lnTo>
                  <a:lnTo>
                    <a:pt x="299561" y="75780"/>
                  </a:lnTo>
                  <a:lnTo>
                    <a:pt x="298544" y="126640"/>
                  </a:lnTo>
                  <a:lnTo>
                    <a:pt x="302613" y="142406"/>
                  </a:lnTo>
                  <a:lnTo>
                    <a:pt x="292949" y="165801"/>
                  </a:lnTo>
                  <a:lnTo>
                    <a:pt x="280743" y="188688"/>
                  </a:lnTo>
                  <a:lnTo>
                    <a:pt x="261925" y="209032"/>
                  </a:lnTo>
                  <a:lnTo>
                    <a:pt x="234970" y="221238"/>
                  </a:lnTo>
                  <a:lnTo>
                    <a:pt x="201911" y="237004"/>
                  </a:lnTo>
                  <a:lnTo>
                    <a:pt x="168344" y="272097"/>
                  </a:lnTo>
                  <a:lnTo>
                    <a:pt x="157155" y="278200"/>
                  </a:lnTo>
                  <a:lnTo>
                    <a:pt x="135794" y="301596"/>
                  </a:lnTo>
                  <a:lnTo>
                    <a:pt x="124096" y="308716"/>
                  </a:lnTo>
                  <a:lnTo>
                    <a:pt x="120028" y="332111"/>
                  </a:lnTo>
                  <a:lnTo>
                    <a:pt x="132234" y="357032"/>
                  </a:lnTo>
                  <a:lnTo>
                    <a:pt x="136811" y="375850"/>
                  </a:lnTo>
                  <a:lnTo>
                    <a:pt x="136811" y="386022"/>
                  </a:lnTo>
                  <a:lnTo>
                    <a:pt x="141897" y="383988"/>
                  </a:lnTo>
                  <a:lnTo>
                    <a:pt x="139354" y="416029"/>
                  </a:lnTo>
                  <a:lnTo>
                    <a:pt x="133760" y="431287"/>
                  </a:lnTo>
                  <a:lnTo>
                    <a:pt x="139863" y="436881"/>
                  </a:lnTo>
                  <a:lnTo>
                    <a:pt x="134777" y="450613"/>
                  </a:lnTo>
                  <a:lnTo>
                    <a:pt x="122571" y="462311"/>
                  </a:lnTo>
                  <a:lnTo>
                    <a:pt x="98667" y="472991"/>
                  </a:lnTo>
                  <a:lnTo>
                    <a:pt x="63574" y="490792"/>
                  </a:lnTo>
                  <a:lnTo>
                    <a:pt x="50859" y="502998"/>
                  </a:lnTo>
                  <a:lnTo>
                    <a:pt x="52385" y="516730"/>
                  </a:lnTo>
                  <a:lnTo>
                    <a:pt x="58997" y="518765"/>
                  </a:lnTo>
                  <a:lnTo>
                    <a:pt x="55436" y="53605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5" name="Freeform: Shape 158">
              <a:extLst>
                <a:ext uri="{FF2B5EF4-FFF2-40B4-BE49-F238E27FC236}">
                  <a16:creationId xmlns:a16="http://schemas.microsoft.com/office/drawing/2014/main" id="{D766DE4A-A20C-D4D0-6044-C3FFC8523FBB}"/>
                </a:ext>
              </a:extLst>
            </p:cNvPr>
            <p:cNvSpPr/>
            <p:nvPr/>
          </p:nvSpPr>
          <p:spPr>
            <a:xfrm>
              <a:off x="5544176" y="2907183"/>
              <a:ext cx="344317" cy="417554"/>
            </a:xfrm>
            <a:custGeom>
              <a:avLst/>
              <a:gdLst>
                <a:gd name="connsiteX0" fmla="*/ 344317 w 344317"/>
                <a:gd name="connsiteY0" fmla="*/ 79341 h 417554"/>
                <a:gd name="connsiteX1" fmla="*/ 301087 w 344317"/>
                <a:gd name="connsiteY1" fmla="*/ 79849 h 417554"/>
                <a:gd name="connsiteX2" fmla="*/ 313293 w 344317"/>
                <a:gd name="connsiteY2" fmla="*/ 220729 h 417554"/>
                <a:gd name="connsiteX3" fmla="*/ 326008 w 344317"/>
                <a:gd name="connsiteY3" fmla="*/ 361610 h 417554"/>
                <a:gd name="connsiteX4" fmla="*/ 331094 w 344317"/>
                <a:gd name="connsiteY4" fmla="*/ 365678 h 417554"/>
                <a:gd name="connsiteX5" fmla="*/ 324482 w 344317"/>
                <a:gd name="connsiteY5" fmla="*/ 388565 h 417554"/>
                <a:gd name="connsiteX6" fmla="*/ 210049 w 344317"/>
                <a:gd name="connsiteY6" fmla="*/ 389073 h 417554"/>
                <a:gd name="connsiteX7" fmla="*/ 205472 w 344317"/>
                <a:gd name="connsiteY7" fmla="*/ 396194 h 417554"/>
                <a:gd name="connsiteX8" fmla="*/ 194791 w 344317"/>
                <a:gd name="connsiteY8" fmla="*/ 394159 h 417554"/>
                <a:gd name="connsiteX9" fmla="*/ 178516 w 344317"/>
                <a:gd name="connsiteY9" fmla="*/ 400771 h 417554"/>
                <a:gd name="connsiteX10" fmla="*/ 158681 w 344317"/>
                <a:gd name="connsiteY10" fmla="*/ 391616 h 417554"/>
                <a:gd name="connsiteX11" fmla="*/ 149526 w 344317"/>
                <a:gd name="connsiteY11" fmla="*/ 392125 h 417554"/>
                <a:gd name="connsiteX12" fmla="*/ 144440 w 344317"/>
                <a:gd name="connsiteY12" fmla="*/ 411452 h 417554"/>
                <a:gd name="connsiteX13" fmla="*/ 134777 w 344317"/>
                <a:gd name="connsiteY13" fmla="*/ 417555 h 417554"/>
                <a:gd name="connsiteX14" fmla="*/ 116468 w 344317"/>
                <a:gd name="connsiteY14" fmla="*/ 395177 h 417554"/>
                <a:gd name="connsiteX15" fmla="*/ 99176 w 344317"/>
                <a:gd name="connsiteY15" fmla="*/ 370764 h 417554"/>
                <a:gd name="connsiteX16" fmla="*/ 80866 w 344317"/>
                <a:gd name="connsiteY16" fmla="*/ 362118 h 417554"/>
                <a:gd name="connsiteX17" fmla="*/ 67134 w 344317"/>
                <a:gd name="connsiteY17" fmla="*/ 352963 h 417554"/>
                <a:gd name="connsiteX18" fmla="*/ 51368 w 344317"/>
                <a:gd name="connsiteY18" fmla="*/ 352963 h 417554"/>
                <a:gd name="connsiteX19" fmla="*/ 37127 w 344317"/>
                <a:gd name="connsiteY19" fmla="*/ 360084 h 417554"/>
                <a:gd name="connsiteX20" fmla="*/ 23395 w 344317"/>
                <a:gd name="connsiteY20" fmla="*/ 357541 h 417554"/>
                <a:gd name="connsiteX21" fmla="*/ 13223 w 344317"/>
                <a:gd name="connsiteY21" fmla="*/ 367713 h 417554"/>
                <a:gd name="connsiteX22" fmla="*/ 11189 w 344317"/>
                <a:gd name="connsiteY22" fmla="*/ 350420 h 417554"/>
                <a:gd name="connsiteX23" fmla="*/ 19326 w 344317"/>
                <a:gd name="connsiteY23" fmla="*/ 334146 h 417554"/>
                <a:gd name="connsiteX24" fmla="*/ 23395 w 344317"/>
                <a:gd name="connsiteY24" fmla="*/ 303630 h 417554"/>
                <a:gd name="connsiteX25" fmla="*/ 21361 w 344317"/>
                <a:gd name="connsiteY25" fmla="*/ 271080 h 417554"/>
                <a:gd name="connsiteX26" fmla="*/ 18309 w 344317"/>
                <a:gd name="connsiteY26" fmla="*/ 254805 h 417554"/>
                <a:gd name="connsiteX27" fmla="*/ 21361 w 344317"/>
                <a:gd name="connsiteY27" fmla="*/ 238530 h 417554"/>
                <a:gd name="connsiteX28" fmla="*/ 14241 w 344317"/>
                <a:gd name="connsiteY28" fmla="*/ 223272 h 417554"/>
                <a:gd name="connsiteX29" fmla="*/ 0 w 344317"/>
                <a:gd name="connsiteY29" fmla="*/ 209032 h 417554"/>
                <a:gd name="connsiteX30" fmla="*/ 6612 w 344317"/>
                <a:gd name="connsiteY30" fmla="*/ 198351 h 417554"/>
                <a:gd name="connsiteX31" fmla="*/ 116976 w 344317"/>
                <a:gd name="connsiteY31" fmla="*/ 198351 h 417554"/>
                <a:gd name="connsiteX32" fmla="*/ 112399 w 344317"/>
                <a:gd name="connsiteY32" fmla="*/ 151052 h 417554"/>
                <a:gd name="connsiteX33" fmla="*/ 120028 w 344317"/>
                <a:gd name="connsiteY33" fmla="*/ 134268 h 417554"/>
                <a:gd name="connsiteX34" fmla="*/ 146475 w 344317"/>
                <a:gd name="connsiteY34" fmla="*/ 131726 h 417554"/>
                <a:gd name="connsiteX35" fmla="*/ 147492 w 344317"/>
                <a:gd name="connsiteY35" fmla="*/ 47808 h 417554"/>
                <a:gd name="connsiteX36" fmla="*/ 239039 w 344317"/>
                <a:gd name="connsiteY36" fmla="*/ 49842 h 417554"/>
                <a:gd name="connsiteX37" fmla="*/ 240056 w 344317"/>
                <a:gd name="connsiteY37" fmla="*/ 0 h 417554"/>
                <a:gd name="connsiteX38" fmla="*/ 344317 w 344317"/>
                <a:gd name="connsiteY38" fmla="*/ 79341 h 41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4317" h="417554">
                  <a:moveTo>
                    <a:pt x="344317" y="79341"/>
                  </a:moveTo>
                  <a:lnTo>
                    <a:pt x="301087" y="79849"/>
                  </a:lnTo>
                  <a:lnTo>
                    <a:pt x="313293" y="220729"/>
                  </a:lnTo>
                  <a:lnTo>
                    <a:pt x="326008" y="361610"/>
                  </a:lnTo>
                  <a:lnTo>
                    <a:pt x="331094" y="365678"/>
                  </a:lnTo>
                  <a:lnTo>
                    <a:pt x="324482" y="388565"/>
                  </a:lnTo>
                  <a:lnTo>
                    <a:pt x="210049" y="389073"/>
                  </a:lnTo>
                  <a:lnTo>
                    <a:pt x="205472" y="396194"/>
                  </a:lnTo>
                  <a:lnTo>
                    <a:pt x="194791" y="394159"/>
                  </a:lnTo>
                  <a:lnTo>
                    <a:pt x="178516" y="400771"/>
                  </a:lnTo>
                  <a:lnTo>
                    <a:pt x="158681" y="391616"/>
                  </a:lnTo>
                  <a:lnTo>
                    <a:pt x="149526" y="392125"/>
                  </a:lnTo>
                  <a:lnTo>
                    <a:pt x="144440" y="411452"/>
                  </a:lnTo>
                  <a:lnTo>
                    <a:pt x="134777" y="417555"/>
                  </a:lnTo>
                  <a:lnTo>
                    <a:pt x="116468" y="395177"/>
                  </a:lnTo>
                  <a:lnTo>
                    <a:pt x="99176" y="370764"/>
                  </a:lnTo>
                  <a:lnTo>
                    <a:pt x="80866" y="362118"/>
                  </a:lnTo>
                  <a:lnTo>
                    <a:pt x="67134" y="352963"/>
                  </a:lnTo>
                  <a:lnTo>
                    <a:pt x="51368" y="352963"/>
                  </a:lnTo>
                  <a:lnTo>
                    <a:pt x="37127" y="360084"/>
                  </a:lnTo>
                  <a:lnTo>
                    <a:pt x="23395" y="357541"/>
                  </a:lnTo>
                  <a:lnTo>
                    <a:pt x="13223" y="367713"/>
                  </a:lnTo>
                  <a:lnTo>
                    <a:pt x="11189" y="350420"/>
                  </a:lnTo>
                  <a:lnTo>
                    <a:pt x="19326" y="334146"/>
                  </a:lnTo>
                  <a:lnTo>
                    <a:pt x="23395" y="303630"/>
                  </a:lnTo>
                  <a:lnTo>
                    <a:pt x="21361" y="271080"/>
                  </a:lnTo>
                  <a:lnTo>
                    <a:pt x="18309" y="254805"/>
                  </a:lnTo>
                  <a:lnTo>
                    <a:pt x="21361" y="238530"/>
                  </a:lnTo>
                  <a:lnTo>
                    <a:pt x="14241" y="223272"/>
                  </a:lnTo>
                  <a:lnTo>
                    <a:pt x="0" y="209032"/>
                  </a:lnTo>
                  <a:lnTo>
                    <a:pt x="6612" y="198351"/>
                  </a:lnTo>
                  <a:lnTo>
                    <a:pt x="116976" y="198351"/>
                  </a:lnTo>
                  <a:lnTo>
                    <a:pt x="112399" y="151052"/>
                  </a:lnTo>
                  <a:lnTo>
                    <a:pt x="120028" y="134268"/>
                  </a:lnTo>
                  <a:lnTo>
                    <a:pt x="146475" y="131726"/>
                  </a:lnTo>
                  <a:lnTo>
                    <a:pt x="147492" y="47808"/>
                  </a:lnTo>
                  <a:lnTo>
                    <a:pt x="239039" y="49842"/>
                  </a:lnTo>
                  <a:lnTo>
                    <a:pt x="240056" y="0"/>
                  </a:lnTo>
                  <a:lnTo>
                    <a:pt x="344317" y="793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6" name="Freeform: Shape 159">
              <a:extLst>
                <a:ext uri="{FF2B5EF4-FFF2-40B4-BE49-F238E27FC236}">
                  <a16:creationId xmlns:a16="http://schemas.microsoft.com/office/drawing/2014/main" id="{5CF4432D-17CE-3CF2-4830-BD9EC5555E5C}"/>
                </a:ext>
              </a:extLst>
            </p:cNvPr>
            <p:cNvSpPr/>
            <p:nvPr/>
          </p:nvSpPr>
          <p:spPr>
            <a:xfrm>
              <a:off x="6961116" y="4103393"/>
              <a:ext cx="85443" cy="247176"/>
            </a:xfrm>
            <a:custGeom>
              <a:avLst/>
              <a:gdLst>
                <a:gd name="connsiteX0" fmla="*/ 62049 w 85443"/>
                <a:gd name="connsiteY0" fmla="*/ 141389 h 247176"/>
                <a:gd name="connsiteX1" fmla="*/ 64083 w 85443"/>
                <a:gd name="connsiteY1" fmla="*/ 141389 h 247176"/>
                <a:gd name="connsiteX2" fmla="*/ 73746 w 85443"/>
                <a:gd name="connsiteY2" fmla="*/ 152069 h 247176"/>
                <a:gd name="connsiteX3" fmla="*/ 84935 w 85443"/>
                <a:gd name="connsiteY3" fmla="*/ 175465 h 247176"/>
                <a:gd name="connsiteX4" fmla="*/ 85444 w 85443"/>
                <a:gd name="connsiteY4" fmla="*/ 217678 h 247176"/>
                <a:gd name="connsiteX5" fmla="*/ 72729 w 85443"/>
                <a:gd name="connsiteY5" fmla="*/ 224290 h 247176"/>
                <a:gd name="connsiteX6" fmla="*/ 63066 w 85443"/>
                <a:gd name="connsiteY6" fmla="*/ 247176 h 247176"/>
                <a:gd name="connsiteX7" fmla="*/ 45265 w 85443"/>
                <a:gd name="connsiteY7" fmla="*/ 226833 h 247176"/>
                <a:gd name="connsiteX8" fmla="*/ 44248 w 85443"/>
                <a:gd name="connsiteY8" fmla="*/ 203946 h 247176"/>
                <a:gd name="connsiteX9" fmla="*/ 50859 w 85443"/>
                <a:gd name="connsiteY9" fmla="*/ 188688 h 247176"/>
                <a:gd name="connsiteX10" fmla="*/ 49842 w 85443"/>
                <a:gd name="connsiteY10" fmla="*/ 175465 h 247176"/>
                <a:gd name="connsiteX11" fmla="*/ 38653 w 85443"/>
                <a:gd name="connsiteY11" fmla="*/ 167327 h 247176"/>
                <a:gd name="connsiteX12" fmla="*/ 31024 w 85443"/>
                <a:gd name="connsiteY12" fmla="*/ 170379 h 247176"/>
                <a:gd name="connsiteX13" fmla="*/ 14749 w 85443"/>
                <a:gd name="connsiteY13" fmla="*/ 154612 h 247176"/>
                <a:gd name="connsiteX14" fmla="*/ 0 w 85443"/>
                <a:gd name="connsiteY14" fmla="*/ 146475 h 247176"/>
                <a:gd name="connsiteX15" fmla="*/ 10172 w 85443"/>
                <a:gd name="connsiteY15" fmla="*/ 115959 h 247176"/>
                <a:gd name="connsiteX16" fmla="*/ 19327 w 85443"/>
                <a:gd name="connsiteY16" fmla="*/ 104770 h 247176"/>
                <a:gd name="connsiteX17" fmla="*/ 14749 w 85443"/>
                <a:gd name="connsiteY17" fmla="*/ 77306 h 247176"/>
                <a:gd name="connsiteX18" fmla="*/ 21361 w 85443"/>
                <a:gd name="connsiteY18" fmla="*/ 50859 h 247176"/>
                <a:gd name="connsiteX19" fmla="*/ 26447 w 85443"/>
                <a:gd name="connsiteY19" fmla="*/ 42213 h 247176"/>
                <a:gd name="connsiteX20" fmla="*/ 19835 w 85443"/>
                <a:gd name="connsiteY20" fmla="*/ 14749 h 247176"/>
                <a:gd name="connsiteX21" fmla="*/ 6612 w 85443"/>
                <a:gd name="connsiteY21" fmla="*/ 0 h 247176"/>
                <a:gd name="connsiteX22" fmla="*/ 34585 w 85443"/>
                <a:gd name="connsiteY22" fmla="*/ 6103 h 247176"/>
                <a:gd name="connsiteX23" fmla="*/ 39670 w 85443"/>
                <a:gd name="connsiteY23" fmla="*/ 14749 h 247176"/>
                <a:gd name="connsiteX24" fmla="*/ 39162 w 85443"/>
                <a:gd name="connsiteY24" fmla="*/ 18818 h 247176"/>
                <a:gd name="connsiteX25" fmla="*/ 48316 w 85443"/>
                <a:gd name="connsiteY25" fmla="*/ 39670 h 247176"/>
                <a:gd name="connsiteX26" fmla="*/ 49334 w 85443"/>
                <a:gd name="connsiteY26" fmla="*/ 78832 h 247176"/>
                <a:gd name="connsiteX27" fmla="*/ 40179 w 85443"/>
                <a:gd name="connsiteY27" fmla="*/ 97141 h 247176"/>
                <a:gd name="connsiteX28" fmla="*/ 48316 w 85443"/>
                <a:gd name="connsiteY28" fmla="*/ 121045 h 247176"/>
                <a:gd name="connsiteX29" fmla="*/ 47299 w 85443"/>
                <a:gd name="connsiteY29" fmla="*/ 135286 h 247176"/>
                <a:gd name="connsiteX30" fmla="*/ 53402 w 85443"/>
                <a:gd name="connsiteY30" fmla="*/ 144949 h 247176"/>
                <a:gd name="connsiteX31" fmla="*/ 52894 w 85443"/>
                <a:gd name="connsiteY31" fmla="*/ 157155 h 247176"/>
                <a:gd name="connsiteX32" fmla="*/ 57471 w 85443"/>
                <a:gd name="connsiteY32" fmla="*/ 164276 h 247176"/>
                <a:gd name="connsiteX33" fmla="*/ 62557 w 85443"/>
                <a:gd name="connsiteY33" fmla="*/ 156138 h 247176"/>
                <a:gd name="connsiteX34" fmla="*/ 72221 w 85443"/>
                <a:gd name="connsiteY34" fmla="*/ 168853 h 247176"/>
                <a:gd name="connsiteX35" fmla="*/ 73237 w 85443"/>
                <a:gd name="connsiteY35" fmla="*/ 164784 h 247176"/>
                <a:gd name="connsiteX36" fmla="*/ 68152 w 85443"/>
                <a:gd name="connsiteY36" fmla="*/ 147492 h 247176"/>
                <a:gd name="connsiteX37" fmla="*/ 62557 w 85443"/>
                <a:gd name="connsiteY37" fmla="*/ 145966 h 247176"/>
                <a:gd name="connsiteX38" fmla="*/ 62049 w 85443"/>
                <a:gd name="connsiteY38" fmla="*/ 141389 h 24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443" h="247176">
                  <a:moveTo>
                    <a:pt x="62049" y="141389"/>
                  </a:moveTo>
                  <a:lnTo>
                    <a:pt x="64083" y="141389"/>
                  </a:lnTo>
                  <a:lnTo>
                    <a:pt x="73746" y="152069"/>
                  </a:lnTo>
                  <a:lnTo>
                    <a:pt x="84935" y="175465"/>
                  </a:lnTo>
                  <a:lnTo>
                    <a:pt x="85444" y="217678"/>
                  </a:lnTo>
                  <a:lnTo>
                    <a:pt x="72729" y="224290"/>
                  </a:lnTo>
                  <a:lnTo>
                    <a:pt x="63066" y="247176"/>
                  </a:lnTo>
                  <a:lnTo>
                    <a:pt x="45265" y="226833"/>
                  </a:lnTo>
                  <a:lnTo>
                    <a:pt x="44248" y="203946"/>
                  </a:lnTo>
                  <a:lnTo>
                    <a:pt x="50859" y="188688"/>
                  </a:lnTo>
                  <a:lnTo>
                    <a:pt x="49842" y="175465"/>
                  </a:lnTo>
                  <a:lnTo>
                    <a:pt x="38653" y="167327"/>
                  </a:lnTo>
                  <a:lnTo>
                    <a:pt x="31024" y="170379"/>
                  </a:lnTo>
                  <a:lnTo>
                    <a:pt x="14749" y="154612"/>
                  </a:lnTo>
                  <a:lnTo>
                    <a:pt x="0" y="146475"/>
                  </a:lnTo>
                  <a:lnTo>
                    <a:pt x="10172" y="115959"/>
                  </a:lnTo>
                  <a:lnTo>
                    <a:pt x="19327" y="104770"/>
                  </a:lnTo>
                  <a:lnTo>
                    <a:pt x="14749" y="77306"/>
                  </a:lnTo>
                  <a:lnTo>
                    <a:pt x="21361" y="50859"/>
                  </a:lnTo>
                  <a:lnTo>
                    <a:pt x="26447" y="42213"/>
                  </a:lnTo>
                  <a:lnTo>
                    <a:pt x="19835" y="14749"/>
                  </a:lnTo>
                  <a:lnTo>
                    <a:pt x="6612" y="0"/>
                  </a:lnTo>
                  <a:lnTo>
                    <a:pt x="34585" y="6103"/>
                  </a:lnTo>
                  <a:lnTo>
                    <a:pt x="39670" y="14749"/>
                  </a:lnTo>
                  <a:lnTo>
                    <a:pt x="39162" y="18818"/>
                  </a:lnTo>
                  <a:lnTo>
                    <a:pt x="48316" y="39670"/>
                  </a:lnTo>
                  <a:lnTo>
                    <a:pt x="49334" y="78832"/>
                  </a:lnTo>
                  <a:lnTo>
                    <a:pt x="40179" y="97141"/>
                  </a:lnTo>
                  <a:lnTo>
                    <a:pt x="48316" y="121045"/>
                  </a:lnTo>
                  <a:lnTo>
                    <a:pt x="47299" y="135286"/>
                  </a:lnTo>
                  <a:lnTo>
                    <a:pt x="53402" y="144949"/>
                  </a:lnTo>
                  <a:lnTo>
                    <a:pt x="52894" y="157155"/>
                  </a:lnTo>
                  <a:lnTo>
                    <a:pt x="57471" y="164276"/>
                  </a:lnTo>
                  <a:lnTo>
                    <a:pt x="62557" y="156138"/>
                  </a:lnTo>
                  <a:lnTo>
                    <a:pt x="72221" y="168853"/>
                  </a:lnTo>
                  <a:lnTo>
                    <a:pt x="73237" y="164784"/>
                  </a:lnTo>
                  <a:lnTo>
                    <a:pt x="68152" y="147492"/>
                  </a:lnTo>
                  <a:lnTo>
                    <a:pt x="62557" y="145966"/>
                  </a:lnTo>
                  <a:lnTo>
                    <a:pt x="62049" y="14138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7" name="Freeform: Shape 160">
              <a:extLst>
                <a:ext uri="{FF2B5EF4-FFF2-40B4-BE49-F238E27FC236}">
                  <a16:creationId xmlns:a16="http://schemas.microsoft.com/office/drawing/2014/main" id="{D804350B-32A5-BDF3-C2EE-11173170A173}"/>
                </a:ext>
              </a:extLst>
            </p:cNvPr>
            <p:cNvSpPr/>
            <p:nvPr/>
          </p:nvSpPr>
          <p:spPr>
            <a:xfrm>
              <a:off x="8906483" y="3585138"/>
              <a:ext cx="125622" cy="176990"/>
            </a:xfrm>
            <a:custGeom>
              <a:avLst/>
              <a:gdLst>
                <a:gd name="connsiteX0" fmla="*/ 59506 w 125622"/>
                <a:gd name="connsiteY0" fmla="*/ 13732 h 176990"/>
                <a:gd name="connsiteX1" fmla="*/ 66626 w 125622"/>
                <a:gd name="connsiteY1" fmla="*/ 16784 h 176990"/>
                <a:gd name="connsiteX2" fmla="*/ 84426 w 125622"/>
                <a:gd name="connsiteY2" fmla="*/ 36619 h 176990"/>
                <a:gd name="connsiteX3" fmla="*/ 97141 w 125622"/>
                <a:gd name="connsiteY3" fmla="*/ 58488 h 176990"/>
                <a:gd name="connsiteX4" fmla="*/ 100193 w 125622"/>
                <a:gd name="connsiteY4" fmla="*/ 80358 h 176990"/>
                <a:gd name="connsiteX5" fmla="*/ 97650 w 125622"/>
                <a:gd name="connsiteY5" fmla="*/ 95107 h 176990"/>
                <a:gd name="connsiteX6" fmla="*/ 100702 w 125622"/>
                <a:gd name="connsiteY6" fmla="*/ 106296 h 176990"/>
                <a:gd name="connsiteX7" fmla="*/ 103245 w 125622"/>
                <a:gd name="connsiteY7" fmla="*/ 125622 h 176990"/>
                <a:gd name="connsiteX8" fmla="*/ 113925 w 125622"/>
                <a:gd name="connsiteY8" fmla="*/ 134777 h 176990"/>
                <a:gd name="connsiteX9" fmla="*/ 125623 w 125622"/>
                <a:gd name="connsiteY9" fmla="*/ 163767 h 176990"/>
                <a:gd name="connsiteX10" fmla="*/ 125623 w 125622"/>
                <a:gd name="connsiteY10" fmla="*/ 174447 h 176990"/>
                <a:gd name="connsiteX11" fmla="*/ 105279 w 125622"/>
                <a:gd name="connsiteY11" fmla="*/ 176990 h 176990"/>
                <a:gd name="connsiteX12" fmla="*/ 77306 w 125622"/>
                <a:gd name="connsiteY12" fmla="*/ 152578 h 176990"/>
                <a:gd name="connsiteX13" fmla="*/ 42722 w 125622"/>
                <a:gd name="connsiteY13" fmla="*/ 126640 h 176990"/>
                <a:gd name="connsiteX14" fmla="*/ 38653 w 125622"/>
                <a:gd name="connsiteY14" fmla="*/ 109856 h 176990"/>
                <a:gd name="connsiteX15" fmla="*/ 21361 w 125622"/>
                <a:gd name="connsiteY15" fmla="*/ 87986 h 176990"/>
                <a:gd name="connsiteX16" fmla="*/ 16275 w 125622"/>
                <a:gd name="connsiteY16" fmla="*/ 61031 h 176990"/>
                <a:gd name="connsiteX17" fmla="*/ 5086 w 125622"/>
                <a:gd name="connsiteY17" fmla="*/ 43230 h 176990"/>
                <a:gd name="connsiteX18" fmla="*/ 7120 w 125622"/>
                <a:gd name="connsiteY18" fmla="*/ 19326 h 176990"/>
                <a:gd name="connsiteX19" fmla="*/ 0 w 125622"/>
                <a:gd name="connsiteY19" fmla="*/ 5594 h 176990"/>
                <a:gd name="connsiteX20" fmla="*/ 4577 w 125622"/>
                <a:gd name="connsiteY20" fmla="*/ 0 h 176990"/>
                <a:gd name="connsiteX21" fmla="*/ 28990 w 125622"/>
                <a:gd name="connsiteY21" fmla="*/ 14241 h 176990"/>
                <a:gd name="connsiteX22" fmla="*/ 32042 w 125622"/>
                <a:gd name="connsiteY22" fmla="*/ 31024 h 176990"/>
                <a:gd name="connsiteX23" fmla="*/ 50859 w 125622"/>
                <a:gd name="connsiteY23" fmla="*/ 26955 h 176990"/>
                <a:gd name="connsiteX24" fmla="*/ 59506 w 125622"/>
                <a:gd name="connsiteY24" fmla="*/ 13732 h 1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622" h="176990">
                  <a:moveTo>
                    <a:pt x="59506" y="13732"/>
                  </a:moveTo>
                  <a:lnTo>
                    <a:pt x="66626" y="16784"/>
                  </a:lnTo>
                  <a:lnTo>
                    <a:pt x="84426" y="36619"/>
                  </a:lnTo>
                  <a:lnTo>
                    <a:pt x="97141" y="58488"/>
                  </a:lnTo>
                  <a:lnTo>
                    <a:pt x="100193" y="80358"/>
                  </a:lnTo>
                  <a:lnTo>
                    <a:pt x="97650" y="95107"/>
                  </a:lnTo>
                  <a:lnTo>
                    <a:pt x="100702" y="106296"/>
                  </a:lnTo>
                  <a:lnTo>
                    <a:pt x="103245" y="125622"/>
                  </a:lnTo>
                  <a:lnTo>
                    <a:pt x="113925" y="134777"/>
                  </a:lnTo>
                  <a:lnTo>
                    <a:pt x="125623" y="163767"/>
                  </a:lnTo>
                  <a:lnTo>
                    <a:pt x="125623" y="174447"/>
                  </a:lnTo>
                  <a:lnTo>
                    <a:pt x="105279" y="176990"/>
                  </a:lnTo>
                  <a:lnTo>
                    <a:pt x="77306" y="152578"/>
                  </a:lnTo>
                  <a:lnTo>
                    <a:pt x="42722" y="126640"/>
                  </a:lnTo>
                  <a:lnTo>
                    <a:pt x="38653" y="109856"/>
                  </a:lnTo>
                  <a:lnTo>
                    <a:pt x="21361" y="87986"/>
                  </a:lnTo>
                  <a:lnTo>
                    <a:pt x="16275" y="61031"/>
                  </a:lnTo>
                  <a:lnTo>
                    <a:pt x="5086" y="43230"/>
                  </a:lnTo>
                  <a:lnTo>
                    <a:pt x="7120" y="19326"/>
                  </a:lnTo>
                  <a:lnTo>
                    <a:pt x="0" y="5594"/>
                  </a:lnTo>
                  <a:lnTo>
                    <a:pt x="4577" y="0"/>
                  </a:lnTo>
                  <a:lnTo>
                    <a:pt x="28990" y="14241"/>
                  </a:lnTo>
                  <a:lnTo>
                    <a:pt x="32042" y="31024"/>
                  </a:lnTo>
                  <a:lnTo>
                    <a:pt x="50859" y="26955"/>
                  </a:lnTo>
                  <a:lnTo>
                    <a:pt x="59506" y="137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8" name="Freeform: Shape 161">
              <a:extLst>
                <a:ext uri="{FF2B5EF4-FFF2-40B4-BE49-F238E27FC236}">
                  <a16:creationId xmlns:a16="http://schemas.microsoft.com/office/drawing/2014/main" id="{598BF61C-5EF9-08DA-1B83-32A316597938}"/>
                </a:ext>
              </a:extLst>
            </p:cNvPr>
            <p:cNvSpPr/>
            <p:nvPr/>
          </p:nvSpPr>
          <p:spPr>
            <a:xfrm>
              <a:off x="9188244" y="3575474"/>
              <a:ext cx="269554" cy="201402"/>
            </a:xfrm>
            <a:custGeom>
              <a:avLst/>
              <a:gdLst>
                <a:gd name="connsiteX0" fmla="*/ 234461 w 269554"/>
                <a:gd name="connsiteY0" fmla="*/ 91547 h 201402"/>
                <a:gd name="connsiteX1" fmla="*/ 209032 w 269554"/>
                <a:gd name="connsiteY1" fmla="*/ 85952 h 201402"/>
                <a:gd name="connsiteX2" fmla="*/ 175973 w 269554"/>
                <a:gd name="connsiteY2" fmla="*/ 85952 h 201402"/>
                <a:gd name="connsiteX3" fmla="*/ 167327 w 269554"/>
                <a:gd name="connsiteY3" fmla="*/ 123080 h 201402"/>
                <a:gd name="connsiteX4" fmla="*/ 156647 w 269554"/>
                <a:gd name="connsiteY4" fmla="*/ 134269 h 201402"/>
                <a:gd name="connsiteX5" fmla="*/ 143423 w 269554"/>
                <a:gd name="connsiteY5" fmla="*/ 179533 h 201402"/>
                <a:gd name="connsiteX6" fmla="*/ 120028 w 269554"/>
                <a:gd name="connsiteY6" fmla="*/ 186654 h 201402"/>
                <a:gd name="connsiteX7" fmla="*/ 92564 w 269554"/>
                <a:gd name="connsiteY7" fmla="*/ 177499 h 201402"/>
                <a:gd name="connsiteX8" fmla="*/ 78832 w 269554"/>
                <a:gd name="connsiteY8" fmla="*/ 180550 h 201402"/>
                <a:gd name="connsiteX9" fmla="*/ 62048 w 269554"/>
                <a:gd name="connsiteY9" fmla="*/ 196825 h 201402"/>
                <a:gd name="connsiteX10" fmla="*/ 43739 w 269554"/>
                <a:gd name="connsiteY10" fmla="*/ 194791 h 201402"/>
                <a:gd name="connsiteX11" fmla="*/ 24921 w 269554"/>
                <a:gd name="connsiteY11" fmla="*/ 201403 h 201402"/>
                <a:gd name="connsiteX12" fmla="*/ 5086 w 269554"/>
                <a:gd name="connsiteY12" fmla="*/ 182585 h 201402"/>
                <a:gd name="connsiteX13" fmla="*/ 0 w 269554"/>
                <a:gd name="connsiteY13" fmla="*/ 160715 h 201402"/>
                <a:gd name="connsiteX14" fmla="*/ 21361 w 269554"/>
                <a:gd name="connsiteY14" fmla="*/ 171904 h 201402"/>
                <a:gd name="connsiteX15" fmla="*/ 43230 w 269554"/>
                <a:gd name="connsiteY15" fmla="*/ 165801 h 201402"/>
                <a:gd name="connsiteX16" fmla="*/ 48316 w 269554"/>
                <a:gd name="connsiteY16" fmla="*/ 138337 h 201402"/>
                <a:gd name="connsiteX17" fmla="*/ 60523 w 269554"/>
                <a:gd name="connsiteY17" fmla="*/ 132234 h 201402"/>
                <a:gd name="connsiteX18" fmla="*/ 95107 w 269554"/>
                <a:gd name="connsiteY18" fmla="*/ 125114 h 201402"/>
                <a:gd name="connsiteX19" fmla="*/ 114433 w 269554"/>
                <a:gd name="connsiteY19" fmla="*/ 99176 h 201402"/>
                <a:gd name="connsiteX20" fmla="*/ 127657 w 269554"/>
                <a:gd name="connsiteY20" fmla="*/ 78832 h 201402"/>
                <a:gd name="connsiteX21" fmla="*/ 141898 w 269554"/>
                <a:gd name="connsiteY21" fmla="*/ 95616 h 201402"/>
                <a:gd name="connsiteX22" fmla="*/ 147492 w 269554"/>
                <a:gd name="connsiteY22" fmla="*/ 84426 h 201402"/>
                <a:gd name="connsiteX23" fmla="*/ 161224 w 269554"/>
                <a:gd name="connsiteY23" fmla="*/ 85444 h 201402"/>
                <a:gd name="connsiteX24" fmla="*/ 161733 w 269554"/>
                <a:gd name="connsiteY24" fmla="*/ 64591 h 201402"/>
                <a:gd name="connsiteX25" fmla="*/ 162241 w 269554"/>
                <a:gd name="connsiteY25" fmla="*/ 48316 h 201402"/>
                <a:gd name="connsiteX26" fmla="*/ 183093 w 269554"/>
                <a:gd name="connsiteY26" fmla="*/ 25938 h 201402"/>
                <a:gd name="connsiteX27" fmla="*/ 196317 w 269554"/>
                <a:gd name="connsiteY27" fmla="*/ 509 h 201402"/>
                <a:gd name="connsiteX28" fmla="*/ 208015 w 269554"/>
                <a:gd name="connsiteY28" fmla="*/ 0 h 201402"/>
                <a:gd name="connsiteX29" fmla="*/ 223781 w 269554"/>
                <a:gd name="connsiteY29" fmla="*/ 16784 h 201402"/>
                <a:gd name="connsiteX30" fmla="*/ 225815 w 269554"/>
                <a:gd name="connsiteY30" fmla="*/ 31024 h 201402"/>
                <a:gd name="connsiteX31" fmla="*/ 245141 w 269554"/>
                <a:gd name="connsiteY31" fmla="*/ 40179 h 201402"/>
                <a:gd name="connsiteX32" fmla="*/ 269554 w 269554"/>
                <a:gd name="connsiteY32" fmla="*/ 49842 h 201402"/>
                <a:gd name="connsiteX33" fmla="*/ 268537 w 269554"/>
                <a:gd name="connsiteY33" fmla="*/ 62557 h 201402"/>
                <a:gd name="connsiteX34" fmla="*/ 249210 w 269554"/>
                <a:gd name="connsiteY34" fmla="*/ 64083 h 201402"/>
                <a:gd name="connsiteX35" fmla="*/ 254805 w 269554"/>
                <a:gd name="connsiteY35" fmla="*/ 80358 h 201402"/>
                <a:gd name="connsiteX36" fmla="*/ 234461 w 269554"/>
                <a:gd name="connsiteY36" fmla="*/ 91547 h 20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9554" h="201402">
                  <a:moveTo>
                    <a:pt x="234461" y="91547"/>
                  </a:moveTo>
                  <a:lnTo>
                    <a:pt x="209032" y="85952"/>
                  </a:lnTo>
                  <a:lnTo>
                    <a:pt x="175973" y="85952"/>
                  </a:lnTo>
                  <a:lnTo>
                    <a:pt x="167327" y="123080"/>
                  </a:lnTo>
                  <a:lnTo>
                    <a:pt x="156647" y="134269"/>
                  </a:lnTo>
                  <a:lnTo>
                    <a:pt x="143423" y="179533"/>
                  </a:lnTo>
                  <a:lnTo>
                    <a:pt x="120028" y="186654"/>
                  </a:lnTo>
                  <a:lnTo>
                    <a:pt x="92564" y="177499"/>
                  </a:lnTo>
                  <a:lnTo>
                    <a:pt x="78832" y="180550"/>
                  </a:lnTo>
                  <a:lnTo>
                    <a:pt x="62048" y="196825"/>
                  </a:lnTo>
                  <a:lnTo>
                    <a:pt x="43739" y="194791"/>
                  </a:lnTo>
                  <a:lnTo>
                    <a:pt x="24921" y="201403"/>
                  </a:lnTo>
                  <a:lnTo>
                    <a:pt x="5086" y="182585"/>
                  </a:lnTo>
                  <a:lnTo>
                    <a:pt x="0" y="160715"/>
                  </a:lnTo>
                  <a:lnTo>
                    <a:pt x="21361" y="171904"/>
                  </a:lnTo>
                  <a:lnTo>
                    <a:pt x="43230" y="165801"/>
                  </a:lnTo>
                  <a:lnTo>
                    <a:pt x="48316" y="138337"/>
                  </a:lnTo>
                  <a:lnTo>
                    <a:pt x="60523" y="132234"/>
                  </a:lnTo>
                  <a:lnTo>
                    <a:pt x="95107" y="125114"/>
                  </a:lnTo>
                  <a:lnTo>
                    <a:pt x="114433" y="99176"/>
                  </a:lnTo>
                  <a:lnTo>
                    <a:pt x="127657" y="78832"/>
                  </a:lnTo>
                  <a:lnTo>
                    <a:pt x="141898" y="95616"/>
                  </a:lnTo>
                  <a:lnTo>
                    <a:pt x="147492" y="84426"/>
                  </a:lnTo>
                  <a:lnTo>
                    <a:pt x="161224" y="85444"/>
                  </a:lnTo>
                  <a:lnTo>
                    <a:pt x="161733" y="64591"/>
                  </a:lnTo>
                  <a:lnTo>
                    <a:pt x="162241" y="48316"/>
                  </a:lnTo>
                  <a:lnTo>
                    <a:pt x="183093" y="25938"/>
                  </a:lnTo>
                  <a:lnTo>
                    <a:pt x="196317" y="509"/>
                  </a:lnTo>
                  <a:lnTo>
                    <a:pt x="208015" y="0"/>
                  </a:lnTo>
                  <a:lnTo>
                    <a:pt x="223781" y="16784"/>
                  </a:lnTo>
                  <a:lnTo>
                    <a:pt x="225815" y="31024"/>
                  </a:lnTo>
                  <a:lnTo>
                    <a:pt x="245141" y="40179"/>
                  </a:lnTo>
                  <a:lnTo>
                    <a:pt x="269554" y="49842"/>
                  </a:lnTo>
                  <a:lnTo>
                    <a:pt x="268537" y="62557"/>
                  </a:lnTo>
                  <a:lnTo>
                    <a:pt x="249210" y="64083"/>
                  </a:lnTo>
                  <a:lnTo>
                    <a:pt x="254805" y="80358"/>
                  </a:lnTo>
                  <a:lnTo>
                    <a:pt x="234461" y="9154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9" name="Freeform: Shape 162">
              <a:extLst>
                <a:ext uri="{FF2B5EF4-FFF2-40B4-BE49-F238E27FC236}">
                  <a16:creationId xmlns:a16="http://schemas.microsoft.com/office/drawing/2014/main" id="{A733B317-C4B4-D19F-B27B-4681FB8BC3CC}"/>
                </a:ext>
              </a:extLst>
            </p:cNvPr>
            <p:cNvSpPr/>
            <p:nvPr/>
          </p:nvSpPr>
          <p:spPr>
            <a:xfrm>
              <a:off x="6360468" y="4355147"/>
              <a:ext cx="379410" cy="395176"/>
            </a:xfrm>
            <a:custGeom>
              <a:avLst/>
              <a:gdLst>
                <a:gd name="connsiteX0" fmla="*/ 326516 w 379410"/>
                <a:gd name="connsiteY0" fmla="*/ 18818 h 395176"/>
                <a:gd name="connsiteX1" fmla="*/ 349912 w 379410"/>
                <a:gd name="connsiteY1" fmla="*/ 11698 h 395176"/>
                <a:gd name="connsiteX2" fmla="*/ 368221 w 379410"/>
                <a:gd name="connsiteY2" fmla="*/ 13224 h 395176"/>
                <a:gd name="connsiteX3" fmla="*/ 379410 w 379410"/>
                <a:gd name="connsiteY3" fmla="*/ 20852 h 395176"/>
                <a:gd name="connsiteX4" fmla="*/ 379410 w 379410"/>
                <a:gd name="connsiteY4" fmla="*/ 23395 h 395176"/>
                <a:gd name="connsiteX5" fmla="*/ 363135 w 379410"/>
                <a:gd name="connsiteY5" fmla="*/ 31024 h 395176"/>
                <a:gd name="connsiteX6" fmla="*/ 354489 w 379410"/>
                <a:gd name="connsiteY6" fmla="*/ 31024 h 395176"/>
                <a:gd name="connsiteX7" fmla="*/ 335671 w 379410"/>
                <a:gd name="connsiteY7" fmla="*/ 43739 h 395176"/>
                <a:gd name="connsiteX8" fmla="*/ 325499 w 379410"/>
                <a:gd name="connsiteY8" fmla="*/ 30007 h 395176"/>
                <a:gd name="connsiteX9" fmla="*/ 281252 w 379410"/>
                <a:gd name="connsiteY9" fmla="*/ 41705 h 395176"/>
                <a:gd name="connsiteX10" fmla="*/ 259891 w 379410"/>
                <a:gd name="connsiteY10" fmla="*/ 42722 h 395176"/>
                <a:gd name="connsiteX11" fmla="*/ 255822 w 379410"/>
                <a:gd name="connsiteY11" fmla="*/ 159190 h 395176"/>
                <a:gd name="connsiteX12" fmla="*/ 227850 w 379410"/>
                <a:gd name="connsiteY12" fmla="*/ 160207 h 395176"/>
                <a:gd name="connsiteX13" fmla="*/ 224798 w 379410"/>
                <a:gd name="connsiteY13" fmla="*/ 255314 h 395176"/>
                <a:gd name="connsiteX14" fmla="*/ 219203 w 379410"/>
                <a:gd name="connsiteY14" fmla="*/ 375850 h 395176"/>
                <a:gd name="connsiteX15" fmla="*/ 193774 w 379410"/>
                <a:gd name="connsiteY15" fmla="*/ 392634 h 395176"/>
                <a:gd name="connsiteX16" fmla="*/ 179024 w 379410"/>
                <a:gd name="connsiteY16" fmla="*/ 395177 h 395176"/>
                <a:gd name="connsiteX17" fmla="*/ 161733 w 379410"/>
                <a:gd name="connsiteY17" fmla="*/ 389073 h 395176"/>
                <a:gd name="connsiteX18" fmla="*/ 149018 w 379410"/>
                <a:gd name="connsiteY18" fmla="*/ 386531 h 395176"/>
                <a:gd name="connsiteX19" fmla="*/ 144949 w 379410"/>
                <a:gd name="connsiteY19" fmla="*/ 372799 h 395176"/>
                <a:gd name="connsiteX20" fmla="*/ 134777 w 379410"/>
                <a:gd name="connsiteY20" fmla="*/ 363644 h 395176"/>
                <a:gd name="connsiteX21" fmla="*/ 120536 w 379410"/>
                <a:gd name="connsiteY21" fmla="*/ 379919 h 395176"/>
                <a:gd name="connsiteX22" fmla="*/ 100702 w 379410"/>
                <a:gd name="connsiteY22" fmla="*/ 354998 h 395176"/>
                <a:gd name="connsiteX23" fmla="*/ 90530 w 379410"/>
                <a:gd name="connsiteY23" fmla="*/ 331603 h 395176"/>
                <a:gd name="connsiteX24" fmla="*/ 85444 w 379410"/>
                <a:gd name="connsiteY24" fmla="*/ 299561 h 395176"/>
                <a:gd name="connsiteX25" fmla="*/ 79340 w 379410"/>
                <a:gd name="connsiteY25" fmla="*/ 276166 h 395176"/>
                <a:gd name="connsiteX26" fmla="*/ 71203 w 379410"/>
                <a:gd name="connsiteY26" fmla="*/ 225815 h 395176"/>
                <a:gd name="connsiteX27" fmla="*/ 71711 w 379410"/>
                <a:gd name="connsiteY27" fmla="*/ 186654 h 395176"/>
                <a:gd name="connsiteX28" fmla="*/ 68660 w 379410"/>
                <a:gd name="connsiteY28" fmla="*/ 168853 h 395176"/>
                <a:gd name="connsiteX29" fmla="*/ 57980 w 379410"/>
                <a:gd name="connsiteY29" fmla="*/ 155121 h 395176"/>
                <a:gd name="connsiteX30" fmla="*/ 43739 w 379410"/>
                <a:gd name="connsiteY30" fmla="*/ 128165 h 395176"/>
                <a:gd name="connsiteX31" fmla="*/ 29499 w 379410"/>
                <a:gd name="connsiteY31" fmla="*/ 89004 h 395176"/>
                <a:gd name="connsiteX32" fmla="*/ 23904 w 379410"/>
                <a:gd name="connsiteY32" fmla="*/ 68660 h 395176"/>
                <a:gd name="connsiteX33" fmla="*/ 1526 w 379410"/>
                <a:gd name="connsiteY33" fmla="*/ 36619 h 395176"/>
                <a:gd name="connsiteX34" fmla="*/ 0 w 379410"/>
                <a:gd name="connsiteY34" fmla="*/ 11698 h 395176"/>
                <a:gd name="connsiteX35" fmla="*/ 13732 w 379410"/>
                <a:gd name="connsiteY35" fmla="*/ 5595 h 395176"/>
                <a:gd name="connsiteX36" fmla="*/ 31024 w 379410"/>
                <a:gd name="connsiteY36" fmla="*/ 0 h 395176"/>
                <a:gd name="connsiteX37" fmla="*/ 49333 w 379410"/>
                <a:gd name="connsiteY37" fmla="*/ 1017 h 395176"/>
                <a:gd name="connsiteX38" fmla="*/ 66117 w 379410"/>
                <a:gd name="connsiteY38" fmla="*/ 15767 h 395176"/>
                <a:gd name="connsiteX39" fmla="*/ 70186 w 379410"/>
                <a:gd name="connsiteY39" fmla="*/ 13224 h 395176"/>
                <a:gd name="connsiteX40" fmla="*/ 185636 w 379410"/>
                <a:gd name="connsiteY40" fmla="*/ 12206 h 395176"/>
                <a:gd name="connsiteX41" fmla="*/ 204963 w 379410"/>
                <a:gd name="connsiteY41" fmla="*/ 27464 h 395176"/>
                <a:gd name="connsiteX42" fmla="*/ 273623 w 379410"/>
                <a:gd name="connsiteY42" fmla="*/ 32042 h 395176"/>
                <a:gd name="connsiteX43" fmla="*/ 326516 w 379410"/>
                <a:gd name="connsiteY43" fmla="*/ 18818 h 39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79410" h="395176">
                  <a:moveTo>
                    <a:pt x="326516" y="18818"/>
                  </a:moveTo>
                  <a:lnTo>
                    <a:pt x="349912" y="11698"/>
                  </a:lnTo>
                  <a:lnTo>
                    <a:pt x="368221" y="13224"/>
                  </a:lnTo>
                  <a:lnTo>
                    <a:pt x="379410" y="20852"/>
                  </a:lnTo>
                  <a:lnTo>
                    <a:pt x="379410" y="23395"/>
                  </a:lnTo>
                  <a:lnTo>
                    <a:pt x="363135" y="31024"/>
                  </a:lnTo>
                  <a:lnTo>
                    <a:pt x="354489" y="31024"/>
                  </a:lnTo>
                  <a:lnTo>
                    <a:pt x="335671" y="43739"/>
                  </a:lnTo>
                  <a:lnTo>
                    <a:pt x="325499" y="30007"/>
                  </a:lnTo>
                  <a:lnTo>
                    <a:pt x="281252" y="41705"/>
                  </a:lnTo>
                  <a:lnTo>
                    <a:pt x="259891" y="42722"/>
                  </a:lnTo>
                  <a:lnTo>
                    <a:pt x="255822" y="159190"/>
                  </a:lnTo>
                  <a:lnTo>
                    <a:pt x="227850" y="160207"/>
                  </a:lnTo>
                  <a:lnTo>
                    <a:pt x="224798" y="255314"/>
                  </a:lnTo>
                  <a:lnTo>
                    <a:pt x="219203" y="375850"/>
                  </a:lnTo>
                  <a:lnTo>
                    <a:pt x="193774" y="392634"/>
                  </a:lnTo>
                  <a:lnTo>
                    <a:pt x="179024" y="395177"/>
                  </a:lnTo>
                  <a:lnTo>
                    <a:pt x="161733" y="389073"/>
                  </a:lnTo>
                  <a:lnTo>
                    <a:pt x="149018" y="386531"/>
                  </a:lnTo>
                  <a:lnTo>
                    <a:pt x="144949" y="372799"/>
                  </a:lnTo>
                  <a:lnTo>
                    <a:pt x="134777" y="363644"/>
                  </a:lnTo>
                  <a:lnTo>
                    <a:pt x="120536" y="379919"/>
                  </a:lnTo>
                  <a:lnTo>
                    <a:pt x="100702" y="354998"/>
                  </a:lnTo>
                  <a:lnTo>
                    <a:pt x="90530" y="331603"/>
                  </a:lnTo>
                  <a:lnTo>
                    <a:pt x="85444" y="299561"/>
                  </a:lnTo>
                  <a:lnTo>
                    <a:pt x="79340" y="276166"/>
                  </a:lnTo>
                  <a:lnTo>
                    <a:pt x="71203" y="225815"/>
                  </a:lnTo>
                  <a:lnTo>
                    <a:pt x="71711" y="186654"/>
                  </a:lnTo>
                  <a:lnTo>
                    <a:pt x="68660" y="168853"/>
                  </a:lnTo>
                  <a:lnTo>
                    <a:pt x="57980" y="155121"/>
                  </a:lnTo>
                  <a:lnTo>
                    <a:pt x="43739" y="128165"/>
                  </a:lnTo>
                  <a:lnTo>
                    <a:pt x="29499" y="89004"/>
                  </a:lnTo>
                  <a:lnTo>
                    <a:pt x="23904" y="68660"/>
                  </a:lnTo>
                  <a:lnTo>
                    <a:pt x="1526" y="36619"/>
                  </a:lnTo>
                  <a:lnTo>
                    <a:pt x="0" y="11698"/>
                  </a:lnTo>
                  <a:lnTo>
                    <a:pt x="13732" y="5595"/>
                  </a:lnTo>
                  <a:lnTo>
                    <a:pt x="31024" y="0"/>
                  </a:lnTo>
                  <a:lnTo>
                    <a:pt x="49333" y="1017"/>
                  </a:lnTo>
                  <a:lnTo>
                    <a:pt x="66117" y="15767"/>
                  </a:lnTo>
                  <a:lnTo>
                    <a:pt x="70186" y="13224"/>
                  </a:lnTo>
                  <a:lnTo>
                    <a:pt x="185636" y="12206"/>
                  </a:lnTo>
                  <a:lnTo>
                    <a:pt x="204963" y="27464"/>
                  </a:lnTo>
                  <a:lnTo>
                    <a:pt x="273623" y="32042"/>
                  </a:lnTo>
                  <a:lnTo>
                    <a:pt x="326516" y="1881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0" name="Freeform: Shape 163">
              <a:extLst>
                <a:ext uri="{FF2B5EF4-FFF2-40B4-BE49-F238E27FC236}">
                  <a16:creationId xmlns:a16="http://schemas.microsoft.com/office/drawing/2014/main" id="{247B7B24-0510-9BB7-9069-72D5A83E7040}"/>
                </a:ext>
              </a:extLst>
            </p:cNvPr>
            <p:cNvSpPr/>
            <p:nvPr/>
          </p:nvSpPr>
          <p:spPr>
            <a:xfrm>
              <a:off x="6034968" y="3035349"/>
              <a:ext cx="441967" cy="386021"/>
            </a:xfrm>
            <a:custGeom>
              <a:avLst/>
              <a:gdLst>
                <a:gd name="connsiteX0" fmla="*/ 409926 w 441967"/>
                <a:gd name="connsiteY0" fmla="*/ 19835 h 386021"/>
                <a:gd name="connsiteX1" fmla="*/ 418063 w 441967"/>
                <a:gd name="connsiteY1" fmla="*/ 70694 h 386021"/>
                <a:gd name="connsiteX2" fmla="*/ 429252 w 441967"/>
                <a:gd name="connsiteY2" fmla="*/ 79341 h 386021"/>
                <a:gd name="connsiteX3" fmla="*/ 429761 w 441967"/>
                <a:gd name="connsiteY3" fmla="*/ 89512 h 386021"/>
                <a:gd name="connsiteX4" fmla="*/ 441967 w 441967"/>
                <a:gd name="connsiteY4" fmla="*/ 100701 h 386021"/>
                <a:gd name="connsiteX5" fmla="*/ 435864 w 441967"/>
                <a:gd name="connsiteY5" fmla="*/ 114942 h 386021"/>
                <a:gd name="connsiteX6" fmla="*/ 426709 w 441967"/>
                <a:gd name="connsiteY6" fmla="*/ 181059 h 386021"/>
                <a:gd name="connsiteX7" fmla="*/ 425692 w 441967"/>
                <a:gd name="connsiteY7" fmla="*/ 223781 h 386021"/>
                <a:gd name="connsiteX8" fmla="*/ 390090 w 441967"/>
                <a:gd name="connsiteY8" fmla="*/ 254296 h 386021"/>
                <a:gd name="connsiteX9" fmla="*/ 378393 w 441967"/>
                <a:gd name="connsiteY9" fmla="*/ 297527 h 386021"/>
                <a:gd name="connsiteX10" fmla="*/ 390600 w 441967"/>
                <a:gd name="connsiteY10" fmla="*/ 309733 h 386021"/>
                <a:gd name="connsiteX11" fmla="*/ 390600 w 441967"/>
                <a:gd name="connsiteY11" fmla="*/ 330585 h 386021"/>
                <a:gd name="connsiteX12" fmla="*/ 409417 w 441967"/>
                <a:gd name="connsiteY12" fmla="*/ 331094 h 386021"/>
                <a:gd name="connsiteX13" fmla="*/ 406366 w 441967"/>
                <a:gd name="connsiteY13" fmla="*/ 346860 h 386021"/>
                <a:gd name="connsiteX14" fmla="*/ 398737 w 441967"/>
                <a:gd name="connsiteY14" fmla="*/ 348386 h 386021"/>
                <a:gd name="connsiteX15" fmla="*/ 397719 w 441967"/>
                <a:gd name="connsiteY15" fmla="*/ 359067 h 386021"/>
                <a:gd name="connsiteX16" fmla="*/ 392633 w 441967"/>
                <a:gd name="connsiteY16" fmla="*/ 359575 h 386021"/>
                <a:gd name="connsiteX17" fmla="*/ 372799 w 441967"/>
                <a:gd name="connsiteY17" fmla="*/ 323974 h 386021"/>
                <a:gd name="connsiteX18" fmla="*/ 365678 w 441967"/>
                <a:gd name="connsiteY18" fmla="*/ 322448 h 386021"/>
                <a:gd name="connsiteX19" fmla="*/ 343809 w 441967"/>
                <a:gd name="connsiteY19" fmla="*/ 340757 h 386021"/>
                <a:gd name="connsiteX20" fmla="*/ 321430 w 441967"/>
                <a:gd name="connsiteY20" fmla="*/ 331094 h 386021"/>
                <a:gd name="connsiteX21" fmla="*/ 306173 w 441967"/>
                <a:gd name="connsiteY21" fmla="*/ 329568 h 386021"/>
                <a:gd name="connsiteX22" fmla="*/ 298035 w 441967"/>
                <a:gd name="connsiteY22" fmla="*/ 334145 h 386021"/>
                <a:gd name="connsiteX23" fmla="*/ 281252 w 441967"/>
                <a:gd name="connsiteY23" fmla="*/ 333128 h 386021"/>
                <a:gd name="connsiteX24" fmla="*/ 264468 w 441967"/>
                <a:gd name="connsiteY24" fmla="*/ 346860 h 386021"/>
                <a:gd name="connsiteX25" fmla="*/ 249719 w 441967"/>
                <a:gd name="connsiteY25" fmla="*/ 347877 h 386021"/>
                <a:gd name="connsiteX26" fmla="*/ 215135 w 441967"/>
                <a:gd name="connsiteY26" fmla="*/ 331094 h 386021"/>
                <a:gd name="connsiteX27" fmla="*/ 201403 w 441967"/>
                <a:gd name="connsiteY27" fmla="*/ 338723 h 386021"/>
                <a:gd name="connsiteX28" fmla="*/ 186653 w 441967"/>
                <a:gd name="connsiteY28" fmla="*/ 338214 h 386021"/>
                <a:gd name="connsiteX29" fmla="*/ 175973 w 441967"/>
                <a:gd name="connsiteY29" fmla="*/ 326008 h 386021"/>
                <a:gd name="connsiteX30" fmla="*/ 147492 w 441967"/>
                <a:gd name="connsiteY30" fmla="*/ 313802 h 386021"/>
                <a:gd name="connsiteX31" fmla="*/ 116468 w 441967"/>
                <a:gd name="connsiteY31" fmla="*/ 317870 h 386021"/>
                <a:gd name="connsiteX32" fmla="*/ 109347 w 441967"/>
                <a:gd name="connsiteY32" fmla="*/ 324482 h 386021"/>
                <a:gd name="connsiteX33" fmla="*/ 105279 w 441967"/>
                <a:gd name="connsiteY33" fmla="*/ 343300 h 386021"/>
                <a:gd name="connsiteX34" fmla="*/ 97141 w 441967"/>
                <a:gd name="connsiteY34" fmla="*/ 356524 h 386021"/>
                <a:gd name="connsiteX35" fmla="*/ 95107 w 441967"/>
                <a:gd name="connsiteY35" fmla="*/ 386022 h 386021"/>
                <a:gd name="connsiteX36" fmla="*/ 73237 w 441967"/>
                <a:gd name="connsiteY36" fmla="*/ 367204 h 386021"/>
                <a:gd name="connsiteX37" fmla="*/ 63066 w 441967"/>
                <a:gd name="connsiteY37" fmla="*/ 367204 h 386021"/>
                <a:gd name="connsiteX38" fmla="*/ 53402 w 441967"/>
                <a:gd name="connsiteY38" fmla="*/ 376867 h 386021"/>
                <a:gd name="connsiteX39" fmla="*/ 53911 w 441967"/>
                <a:gd name="connsiteY39" fmla="*/ 354489 h 386021"/>
                <a:gd name="connsiteX40" fmla="*/ 20852 w 441967"/>
                <a:gd name="connsiteY40" fmla="*/ 346860 h 386021"/>
                <a:gd name="connsiteX41" fmla="*/ 19835 w 441967"/>
                <a:gd name="connsiteY41" fmla="*/ 331094 h 386021"/>
                <a:gd name="connsiteX42" fmla="*/ 4069 w 441967"/>
                <a:gd name="connsiteY42" fmla="*/ 309733 h 386021"/>
                <a:gd name="connsiteX43" fmla="*/ 0 w 441967"/>
                <a:gd name="connsiteY43" fmla="*/ 294984 h 386021"/>
                <a:gd name="connsiteX44" fmla="*/ 2543 w 441967"/>
                <a:gd name="connsiteY44" fmla="*/ 279217 h 386021"/>
                <a:gd name="connsiteX45" fmla="*/ 20852 w 441967"/>
                <a:gd name="connsiteY45" fmla="*/ 277692 h 386021"/>
                <a:gd name="connsiteX46" fmla="*/ 31024 w 441967"/>
                <a:gd name="connsiteY46" fmla="*/ 265994 h 386021"/>
                <a:gd name="connsiteX47" fmla="*/ 70186 w 441967"/>
                <a:gd name="connsiteY47" fmla="*/ 263451 h 386021"/>
                <a:gd name="connsiteX48" fmla="*/ 95615 w 441967"/>
                <a:gd name="connsiteY48" fmla="*/ 258365 h 386021"/>
                <a:gd name="connsiteX49" fmla="*/ 97650 w 441967"/>
                <a:gd name="connsiteY49" fmla="*/ 238021 h 386021"/>
                <a:gd name="connsiteX50" fmla="*/ 113416 w 441967"/>
                <a:gd name="connsiteY50" fmla="*/ 216152 h 386021"/>
                <a:gd name="connsiteX51" fmla="*/ 112908 w 441967"/>
                <a:gd name="connsiteY51" fmla="*/ 140880 h 386021"/>
                <a:gd name="connsiteX52" fmla="*/ 152578 w 441967"/>
                <a:gd name="connsiteY52" fmla="*/ 126640 h 386021"/>
                <a:gd name="connsiteX53" fmla="*/ 233953 w 441967"/>
                <a:gd name="connsiteY53" fmla="*/ 62557 h 386021"/>
                <a:gd name="connsiteX54" fmla="*/ 329568 w 441967"/>
                <a:gd name="connsiteY54" fmla="*/ 0 h 386021"/>
                <a:gd name="connsiteX55" fmla="*/ 374324 w 441967"/>
                <a:gd name="connsiteY55" fmla="*/ 14241 h 386021"/>
                <a:gd name="connsiteX56" fmla="*/ 390600 w 441967"/>
                <a:gd name="connsiteY56" fmla="*/ 32041 h 386021"/>
                <a:gd name="connsiteX57" fmla="*/ 409926 w 441967"/>
                <a:gd name="connsiteY57" fmla="*/ 19835 h 38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41967" h="386021">
                  <a:moveTo>
                    <a:pt x="409926" y="19835"/>
                  </a:moveTo>
                  <a:lnTo>
                    <a:pt x="418063" y="70694"/>
                  </a:lnTo>
                  <a:lnTo>
                    <a:pt x="429252" y="79341"/>
                  </a:lnTo>
                  <a:lnTo>
                    <a:pt x="429761" y="89512"/>
                  </a:lnTo>
                  <a:lnTo>
                    <a:pt x="441967" y="100701"/>
                  </a:lnTo>
                  <a:lnTo>
                    <a:pt x="435864" y="114942"/>
                  </a:lnTo>
                  <a:lnTo>
                    <a:pt x="426709" y="181059"/>
                  </a:lnTo>
                  <a:lnTo>
                    <a:pt x="425692" y="223781"/>
                  </a:lnTo>
                  <a:lnTo>
                    <a:pt x="390090" y="254296"/>
                  </a:lnTo>
                  <a:lnTo>
                    <a:pt x="378393" y="297527"/>
                  </a:lnTo>
                  <a:lnTo>
                    <a:pt x="390600" y="309733"/>
                  </a:lnTo>
                  <a:lnTo>
                    <a:pt x="390600" y="330585"/>
                  </a:lnTo>
                  <a:lnTo>
                    <a:pt x="409417" y="331094"/>
                  </a:lnTo>
                  <a:lnTo>
                    <a:pt x="406366" y="346860"/>
                  </a:lnTo>
                  <a:lnTo>
                    <a:pt x="398737" y="348386"/>
                  </a:lnTo>
                  <a:lnTo>
                    <a:pt x="397719" y="359067"/>
                  </a:lnTo>
                  <a:lnTo>
                    <a:pt x="392633" y="359575"/>
                  </a:lnTo>
                  <a:lnTo>
                    <a:pt x="372799" y="323974"/>
                  </a:lnTo>
                  <a:lnTo>
                    <a:pt x="365678" y="322448"/>
                  </a:lnTo>
                  <a:lnTo>
                    <a:pt x="343809" y="340757"/>
                  </a:lnTo>
                  <a:lnTo>
                    <a:pt x="321430" y="331094"/>
                  </a:lnTo>
                  <a:lnTo>
                    <a:pt x="306173" y="329568"/>
                  </a:lnTo>
                  <a:lnTo>
                    <a:pt x="298035" y="334145"/>
                  </a:lnTo>
                  <a:lnTo>
                    <a:pt x="281252" y="333128"/>
                  </a:lnTo>
                  <a:lnTo>
                    <a:pt x="264468" y="346860"/>
                  </a:lnTo>
                  <a:lnTo>
                    <a:pt x="249719" y="347877"/>
                  </a:lnTo>
                  <a:lnTo>
                    <a:pt x="215135" y="331094"/>
                  </a:lnTo>
                  <a:lnTo>
                    <a:pt x="201403" y="338723"/>
                  </a:lnTo>
                  <a:lnTo>
                    <a:pt x="186653" y="338214"/>
                  </a:lnTo>
                  <a:lnTo>
                    <a:pt x="175973" y="326008"/>
                  </a:lnTo>
                  <a:lnTo>
                    <a:pt x="147492" y="313802"/>
                  </a:lnTo>
                  <a:lnTo>
                    <a:pt x="116468" y="317870"/>
                  </a:lnTo>
                  <a:lnTo>
                    <a:pt x="109347" y="324482"/>
                  </a:lnTo>
                  <a:lnTo>
                    <a:pt x="105279" y="343300"/>
                  </a:lnTo>
                  <a:lnTo>
                    <a:pt x="97141" y="356524"/>
                  </a:lnTo>
                  <a:lnTo>
                    <a:pt x="95107" y="386022"/>
                  </a:lnTo>
                  <a:lnTo>
                    <a:pt x="73237" y="367204"/>
                  </a:lnTo>
                  <a:lnTo>
                    <a:pt x="63066" y="367204"/>
                  </a:lnTo>
                  <a:lnTo>
                    <a:pt x="53402" y="376867"/>
                  </a:lnTo>
                  <a:lnTo>
                    <a:pt x="53911" y="354489"/>
                  </a:lnTo>
                  <a:lnTo>
                    <a:pt x="20852" y="346860"/>
                  </a:lnTo>
                  <a:lnTo>
                    <a:pt x="19835" y="331094"/>
                  </a:lnTo>
                  <a:lnTo>
                    <a:pt x="4069" y="309733"/>
                  </a:lnTo>
                  <a:lnTo>
                    <a:pt x="0" y="294984"/>
                  </a:lnTo>
                  <a:lnTo>
                    <a:pt x="2543" y="279217"/>
                  </a:lnTo>
                  <a:lnTo>
                    <a:pt x="20852" y="277692"/>
                  </a:lnTo>
                  <a:lnTo>
                    <a:pt x="31024" y="265994"/>
                  </a:lnTo>
                  <a:lnTo>
                    <a:pt x="70186" y="263451"/>
                  </a:lnTo>
                  <a:lnTo>
                    <a:pt x="95615" y="258365"/>
                  </a:lnTo>
                  <a:lnTo>
                    <a:pt x="97650" y="238021"/>
                  </a:lnTo>
                  <a:lnTo>
                    <a:pt x="113416" y="216152"/>
                  </a:lnTo>
                  <a:lnTo>
                    <a:pt x="112908" y="140880"/>
                  </a:lnTo>
                  <a:lnTo>
                    <a:pt x="152578" y="126640"/>
                  </a:lnTo>
                  <a:lnTo>
                    <a:pt x="233953" y="62557"/>
                  </a:lnTo>
                  <a:lnTo>
                    <a:pt x="329568" y="0"/>
                  </a:lnTo>
                  <a:lnTo>
                    <a:pt x="374324" y="14241"/>
                  </a:lnTo>
                  <a:lnTo>
                    <a:pt x="390600" y="32041"/>
                  </a:lnTo>
                  <a:lnTo>
                    <a:pt x="409926" y="1983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1" name="Freeform: Shape 164">
              <a:extLst>
                <a:ext uri="{FF2B5EF4-FFF2-40B4-BE49-F238E27FC236}">
                  <a16:creationId xmlns:a16="http://schemas.microsoft.com/office/drawing/2014/main" id="{438981E2-7697-844D-D972-A2C0643BD0D9}"/>
                </a:ext>
              </a:extLst>
            </p:cNvPr>
            <p:cNvSpPr/>
            <p:nvPr/>
          </p:nvSpPr>
          <p:spPr>
            <a:xfrm>
              <a:off x="6104137" y="3349150"/>
              <a:ext cx="340248" cy="314310"/>
            </a:xfrm>
            <a:custGeom>
              <a:avLst/>
              <a:gdLst>
                <a:gd name="connsiteX0" fmla="*/ 328551 w 340248"/>
                <a:gd name="connsiteY0" fmla="*/ 45265 h 314310"/>
                <a:gd name="connsiteX1" fmla="*/ 340249 w 340248"/>
                <a:gd name="connsiteY1" fmla="*/ 57980 h 314310"/>
                <a:gd name="connsiteX2" fmla="*/ 337197 w 340248"/>
                <a:gd name="connsiteY2" fmla="*/ 64083 h 314310"/>
                <a:gd name="connsiteX3" fmla="*/ 335671 w 340248"/>
                <a:gd name="connsiteY3" fmla="*/ 74763 h 314310"/>
                <a:gd name="connsiteX4" fmla="*/ 311768 w 340248"/>
                <a:gd name="connsiteY4" fmla="*/ 100193 h 314310"/>
                <a:gd name="connsiteX5" fmla="*/ 304647 w 340248"/>
                <a:gd name="connsiteY5" fmla="*/ 121045 h 314310"/>
                <a:gd name="connsiteX6" fmla="*/ 300578 w 340248"/>
                <a:gd name="connsiteY6" fmla="*/ 137829 h 314310"/>
                <a:gd name="connsiteX7" fmla="*/ 294475 w 340248"/>
                <a:gd name="connsiteY7" fmla="*/ 145458 h 314310"/>
                <a:gd name="connsiteX8" fmla="*/ 288881 w 340248"/>
                <a:gd name="connsiteY8" fmla="*/ 168344 h 314310"/>
                <a:gd name="connsiteX9" fmla="*/ 273623 w 340248"/>
                <a:gd name="connsiteY9" fmla="*/ 181568 h 314310"/>
                <a:gd name="connsiteX10" fmla="*/ 269554 w 340248"/>
                <a:gd name="connsiteY10" fmla="*/ 197843 h 314310"/>
                <a:gd name="connsiteX11" fmla="*/ 262943 w 340248"/>
                <a:gd name="connsiteY11" fmla="*/ 211066 h 314310"/>
                <a:gd name="connsiteX12" fmla="*/ 260400 w 340248"/>
                <a:gd name="connsiteY12" fmla="*/ 224798 h 314310"/>
                <a:gd name="connsiteX13" fmla="*/ 240565 w 340248"/>
                <a:gd name="connsiteY13" fmla="*/ 235987 h 314310"/>
                <a:gd name="connsiteX14" fmla="*/ 224289 w 340248"/>
                <a:gd name="connsiteY14" fmla="*/ 222255 h 314310"/>
                <a:gd name="connsiteX15" fmla="*/ 213609 w 340248"/>
                <a:gd name="connsiteY15" fmla="*/ 222764 h 314310"/>
                <a:gd name="connsiteX16" fmla="*/ 196317 w 340248"/>
                <a:gd name="connsiteY16" fmla="*/ 242090 h 314310"/>
                <a:gd name="connsiteX17" fmla="*/ 188179 w 340248"/>
                <a:gd name="connsiteY17" fmla="*/ 242090 h 314310"/>
                <a:gd name="connsiteX18" fmla="*/ 174448 w 340248"/>
                <a:gd name="connsiteY18" fmla="*/ 273623 h 314310"/>
                <a:gd name="connsiteX19" fmla="*/ 167327 w 340248"/>
                <a:gd name="connsiteY19" fmla="*/ 297018 h 314310"/>
                <a:gd name="connsiteX20" fmla="*/ 137320 w 340248"/>
                <a:gd name="connsiteY20" fmla="*/ 308716 h 314310"/>
                <a:gd name="connsiteX21" fmla="*/ 126640 w 340248"/>
                <a:gd name="connsiteY21" fmla="*/ 307190 h 314310"/>
                <a:gd name="connsiteX22" fmla="*/ 115451 w 340248"/>
                <a:gd name="connsiteY22" fmla="*/ 314310 h 314310"/>
                <a:gd name="connsiteX23" fmla="*/ 92564 w 340248"/>
                <a:gd name="connsiteY23" fmla="*/ 313802 h 314310"/>
                <a:gd name="connsiteX24" fmla="*/ 76798 w 340248"/>
                <a:gd name="connsiteY24" fmla="*/ 292949 h 314310"/>
                <a:gd name="connsiteX25" fmla="*/ 67134 w 340248"/>
                <a:gd name="connsiteY25" fmla="*/ 269554 h 314310"/>
                <a:gd name="connsiteX26" fmla="*/ 46791 w 340248"/>
                <a:gd name="connsiteY26" fmla="*/ 248193 h 314310"/>
                <a:gd name="connsiteX27" fmla="*/ 25430 w 340248"/>
                <a:gd name="connsiteY27" fmla="*/ 248193 h 314310"/>
                <a:gd name="connsiteX28" fmla="*/ 0 w 340248"/>
                <a:gd name="connsiteY28" fmla="*/ 248193 h 314310"/>
                <a:gd name="connsiteX29" fmla="*/ 1526 w 340248"/>
                <a:gd name="connsiteY29" fmla="*/ 195808 h 314310"/>
                <a:gd name="connsiteX30" fmla="*/ 509 w 340248"/>
                <a:gd name="connsiteY30" fmla="*/ 174956 h 314310"/>
                <a:gd name="connsiteX31" fmla="*/ 6103 w 340248"/>
                <a:gd name="connsiteY31" fmla="*/ 154612 h 314310"/>
                <a:gd name="connsiteX32" fmla="*/ 14749 w 340248"/>
                <a:gd name="connsiteY32" fmla="*/ 144440 h 314310"/>
                <a:gd name="connsiteX33" fmla="*/ 28990 w 340248"/>
                <a:gd name="connsiteY33" fmla="*/ 124097 h 314310"/>
                <a:gd name="connsiteX34" fmla="*/ 25938 w 340248"/>
                <a:gd name="connsiteY34" fmla="*/ 115451 h 314310"/>
                <a:gd name="connsiteX35" fmla="*/ 31533 w 340248"/>
                <a:gd name="connsiteY35" fmla="*/ 102227 h 314310"/>
                <a:gd name="connsiteX36" fmla="*/ 24921 w 340248"/>
                <a:gd name="connsiteY36" fmla="*/ 82901 h 314310"/>
                <a:gd name="connsiteX37" fmla="*/ 25938 w 340248"/>
                <a:gd name="connsiteY37" fmla="*/ 72220 h 314310"/>
                <a:gd name="connsiteX38" fmla="*/ 27973 w 340248"/>
                <a:gd name="connsiteY38" fmla="*/ 42722 h 314310"/>
                <a:gd name="connsiteX39" fmla="*/ 36110 w 340248"/>
                <a:gd name="connsiteY39" fmla="*/ 29498 h 314310"/>
                <a:gd name="connsiteX40" fmla="*/ 40179 w 340248"/>
                <a:gd name="connsiteY40" fmla="*/ 10680 h 314310"/>
                <a:gd name="connsiteX41" fmla="*/ 47299 w 340248"/>
                <a:gd name="connsiteY41" fmla="*/ 4069 h 314310"/>
                <a:gd name="connsiteX42" fmla="*/ 78323 w 340248"/>
                <a:gd name="connsiteY42" fmla="*/ 0 h 314310"/>
                <a:gd name="connsiteX43" fmla="*/ 106804 w 340248"/>
                <a:gd name="connsiteY43" fmla="*/ 12206 h 314310"/>
                <a:gd name="connsiteX44" fmla="*/ 117485 w 340248"/>
                <a:gd name="connsiteY44" fmla="*/ 24413 h 314310"/>
                <a:gd name="connsiteX45" fmla="*/ 132234 w 340248"/>
                <a:gd name="connsiteY45" fmla="*/ 24921 h 314310"/>
                <a:gd name="connsiteX46" fmla="*/ 145967 w 340248"/>
                <a:gd name="connsiteY46" fmla="*/ 17292 h 314310"/>
                <a:gd name="connsiteX47" fmla="*/ 180550 w 340248"/>
                <a:gd name="connsiteY47" fmla="*/ 34076 h 314310"/>
                <a:gd name="connsiteX48" fmla="*/ 195300 w 340248"/>
                <a:gd name="connsiteY48" fmla="*/ 33059 h 314310"/>
                <a:gd name="connsiteX49" fmla="*/ 212084 w 340248"/>
                <a:gd name="connsiteY49" fmla="*/ 19327 h 314310"/>
                <a:gd name="connsiteX50" fmla="*/ 228867 w 340248"/>
                <a:gd name="connsiteY50" fmla="*/ 20344 h 314310"/>
                <a:gd name="connsiteX51" fmla="*/ 237004 w 340248"/>
                <a:gd name="connsiteY51" fmla="*/ 15766 h 314310"/>
                <a:gd name="connsiteX52" fmla="*/ 252262 w 340248"/>
                <a:gd name="connsiteY52" fmla="*/ 17292 h 314310"/>
                <a:gd name="connsiteX53" fmla="*/ 274640 w 340248"/>
                <a:gd name="connsiteY53" fmla="*/ 26956 h 314310"/>
                <a:gd name="connsiteX54" fmla="*/ 296510 w 340248"/>
                <a:gd name="connsiteY54" fmla="*/ 8646 h 314310"/>
                <a:gd name="connsiteX55" fmla="*/ 303630 w 340248"/>
                <a:gd name="connsiteY55" fmla="*/ 10172 h 314310"/>
                <a:gd name="connsiteX56" fmla="*/ 323465 w 340248"/>
                <a:gd name="connsiteY56" fmla="*/ 45773 h 314310"/>
                <a:gd name="connsiteX57" fmla="*/ 328551 w 340248"/>
                <a:gd name="connsiteY57" fmla="*/ 45265 h 31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40248" h="314310">
                  <a:moveTo>
                    <a:pt x="328551" y="45265"/>
                  </a:moveTo>
                  <a:lnTo>
                    <a:pt x="340249" y="57980"/>
                  </a:lnTo>
                  <a:lnTo>
                    <a:pt x="337197" y="64083"/>
                  </a:lnTo>
                  <a:lnTo>
                    <a:pt x="335671" y="74763"/>
                  </a:lnTo>
                  <a:lnTo>
                    <a:pt x="311768" y="100193"/>
                  </a:lnTo>
                  <a:lnTo>
                    <a:pt x="304647" y="121045"/>
                  </a:lnTo>
                  <a:lnTo>
                    <a:pt x="300578" y="137829"/>
                  </a:lnTo>
                  <a:lnTo>
                    <a:pt x="294475" y="145458"/>
                  </a:lnTo>
                  <a:lnTo>
                    <a:pt x="288881" y="168344"/>
                  </a:lnTo>
                  <a:lnTo>
                    <a:pt x="273623" y="181568"/>
                  </a:lnTo>
                  <a:lnTo>
                    <a:pt x="269554" y="197843"/>
                  </a:lnTo>
                  <a:lnTo>
                    <a:pt x="262943" y="211066"/>
                  </a:lnTo>
                  <a:lnTo>
                    <a:pt x="260400" y="224798"/>
                  </a:lnTo>
                  <a:lnTo>
                    <a:pt x="240565" y="235987"/>
                  </a:lnTo>
                  <a:lnTo>
                    <a:pt x="224289" y="222255"/>
                  </a:lnTo>
                  <a:lnTo>
                    <a:pt x="213609" y="222764"/>
                  </a:lnTo>
                  <a:lnTo>
                    <a:pt x="196317" y="242090"/>
                  </a:lnTo>
                  <a:lnTo>
                    <a:pt x="188179" y="242090"/>
                  </a:lnTo>
                  <a:lnTo>
                    <a:pt x="174448" y="273623"/>
                  </a:lnTo>
                  <a:lnTo>
                    <a:pt x="167327" y="297018"/>
                  </a:lnTo>
                  <a:lnTo>
                    <a:pt x="137320" y="308716"/>
                  </a:lnTo>
                  <a:lnTo>
                    <a:pt x="126640" y="307190"/>
                  </a:lnTo>
                  <a:lnTo>
                    <a:pt x="115451" y="314310"/>
                  </a:lnTo>
                  <a:lnTo>
                    <a:pt x="92564" y="313802"/>
                  </a:lnTo>
                  <a:lnTo>
                    <a:pt x="76798" y="292949"/>
                  </a:lnTo>
                  <a:lnTo>
                    <a:pt x="67134" y="269554"/>
                  </a:lnTo>
                  <a:lnTo>
                    <a:pt x="46791" y="248193"/>
                  </a:lnTo>
                  <a:lnTo>
                    <a:pt x="25430" y="248193"/>
                  </a:lnTo>
                  <a:lnTo>
                    <a:pt x="0" y="248193"/>
                  </a:lnTo>
                  <a:lnTo>
                    <a:pt x="1526" y="195808"/>
                  </a:lnTo>
                  <a:lnTo>
                    <a:pt x="509" y="174956"/>
                  </a:lnTo>
                  <a:lnTo>
                    <a:pt x="6103" y="154612"/>
                  </a:lnTo>
                  <a:lnTo>
                    <a:pt x="14749" y="144440"/>
                  </a:lnTo>
                  <a:lnTo>
                    <a:pt x="28990" y="124097"/>
                  </a:lnTo>
                  <a:lnTo>
                    <a:pt x="25938" y="115451"/>
                  </a:lnTo>
                  <a:lnTo>
                    <a:pt x="31533" y="102227"/>
                  </a:lnTo>
                  <a:lnTo>
                    <a:pt x="24921" y="82901"/>
                  </a:lnTo>
                  <a:lnTo>
                    <a:pt x="25938" y="72220"/>
                  </a:lnTo>
                  <a:lnTo>
                    <a:pt x="27973" y="42722"/>
                  </a:lnTo>
                  <a:lnTo>
                    <a:pt x="36110" y="29498"/>
                  </a:lnTo>
                  <a:lnTo>
                    <a:pt x="40179" y="10680"/>
                  </a:lnTo>
                  <a:lnTo>
                    <a:pt x="47299" y="4069"/>
                  </a:lnTo>
                  <a:lnTo>
                    <a:pt x="78323" y="0"/>
                  </a:lnTo>
                  <a:lnTo>
                    <a:pt x="106804" y="12206"/>
                  </a:lnTo>
                  <a:lnTo>
                    <a:pt x="117485" y="24413"/>
                  </a:lnTo>
                  <a:lnTo>
                    <a:pt x="132234" y="24921"/>
                  </a:lnTo>
                  <a:lnTo>
                    <a:pt x="145967" y="17292"/>
                  </a:lnTo>
                  <a:lnTo>
                    <a:pt x="180550" y="34076"/>
                  </a:lnTo>
                  <a:lnTo>
                    <a:pt x="195300" y="33059"/>
                  </a:lnTo>
                  <a:lnTo>
                    <a:pt x="212084" y="19327"/>
                  </a:lnTo>
                  <a:lnTo>
                    <a:pt x="228867" y="20344"/>
                  </a:lnTo>
                  <a:lnTo>
                    <a:pt x="237004" y="15766"/>
                  </a:lnTo>
                  <a:lnTo>
                    <a:pt x="252262" y="17292"/>
                  </a:lnTo>
                  <a:lnTo>
                    <a:pt x="274640" y="26956"/>
                  </a:lnTo>
                  <a:lnTo>
                    <a:pt x="296510" y="8646"/>
                  </a:lnTo>
                  <a:lnTo>
                    <a:pt x="303630" y="10172"/>
                  </a:lnTo>
                  <a:lnTo>
                    <a:pt x="323465" y="45773"/>
                  </a:lnTo>
                  <a:lnTo>
                    <a:pt x="328551" y="4526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2" name="Freeform: Shape 165">
              <a:extLst>
                <a:ext uri="{FF2B5EF4-FFF2-40B4-BE49-F238E27FC236}">
                  <a16:creationId xmlns:a16="http://schemas.microsoft.com/office/drawing/2014/main" id="{093EF5FE-0C2C-1357-1355-64D2C2DA9C1C}"/>
                </a:ext>
              </a:extLst>
            </p:cNvPr>
            <p:cNvSpPr/>
            <p:nvPr/>
          </p:nvSpPr>
          <p:spPr>
            <a:xfrm>
              <a:off x="3517434" y="3311515"/>
              <a:ext cx="135285" cy="140371"/>
            </a:xfrm>
            <a:custGeom>
              <a:avLst/>
              <a:gdLst>
                <a:gd name="connsiteX0" fmla="*/ 135286 w 135285"/>
                <a:gd name="connsiteY0" fmla="*/ 509 h 140371"/>
                <a:gd name="connsiteX1" fmla="*/ 132743 w 135285"/>
                <a:gd name="connsiteY1" fmla="*/ 4069 h 140371"/>
                <a:gd name="connsiteX2" fmla="*/ 130200 w 135285"/>
                <a:gd name="connsiteY2" fmla="*/ 11189 h 140371"/>
                <a:gd name="connsiteX3" fmla="*/ 132234 w 135285"/>
                <a:gd name="connsiteY3" fmla="*/ 22887 h 140371"/>
                <a:gd name="connsiteX4" fmla="*/ 124605 w 135285"/>
                <a:gd name="connsiteY4" fmla="*/ 34076 h 140371"/>
                <a:gd name="connsiteX5" fmla="*/ 120537 w 135285"/>
                <a:gd name="connsiteY5" fmla="*/ 47299 h 140371"/>
                <a:gd name="connsiteX6" fmla="*/ 117994 w 135285"/>
                <a:gd name="connsiteY6" fmla="*/ 61540 h 140371"/>
                <a:gd name="connsiteX7" fmla="*/ 119011 w 135285"/>
                <a:gd name="connsiteY7" fmla="*/ 70186 h 140371"/>
                <a:gd name="connsiteX8" fmla="*/ 118502 w 135285"/>
                <a:gd name="connsiteY8" fmla="*/ 84935 h 140371"/>
                <a:gd name="connsiteX9" fmla="*/ 113925 w 135285"/>
                <a:gd name="connsiteY9" fmla="*/ 87987 h 140371"/>
                <a:gd name="connsiteX10" fmla="*/ 110365 w 135285"/>
                <a:gd name="connsiteY10" fmla="*/ 102227 h 140371"/>
                <a:gd name="connsiteX11" fmla="*/ 111382 w 135285"/>
                <a:gd name="connsiteY11" fmla="*/ 110873 h 140371"/>
                <a:gd name="connsiteX12" fmla="*/ 105279 w 135285"/>
                <a:gd name="connsiteY12" fmla="*/ 119011 h 140371"/>
                <a:gd name="connsiteX13" fmla="*/ 105787 w 135285"/>
                <a:gd name="connsiteY13" fmla="*/ 127657 h 140371"/>
                <a:gd name="connsiteX14" fmla="*/ 109856 w 135285"/>
                <a:gd name="connsiteY14" fmla="*/ 133251 h 140371"/>
                <a:gd name="connsiteX15" fmla="*/ 102736 w 135285"/>
                <a:gd name="connsiteY15" fmla="*/ 140372 h 140371"/>
                <a:gd name="connsiteX16" fmla="*/ 94090 w 135285"/>
                <a:gd name="connsiteY16" fmla="*/ 137829 h 140371"/>
                <a:gd name="connsiteX17" fmla="*/ 90021 w 135285"/>
                <a:gd name="connsiteY17" fmla="*/ 131217 h 140371"/>
                <a:gd name="connsiteX18" fmla="*/ 80866 w 135285"/>
                <a:gd name="connsiteY18" fmla="*/ 128674 h 140371"/>
                <a:gd name="connsiteX19" fmla="*/ 74255 w 135285"/>
                <a:gd name="connsiteY19" fmla="*/ 132743 h 140371"/>
                <a:gd name="connsiteX20" fmla="*/ 55945 w 135285"/>
                <a:gd name="connsiteY20" fmla="*/ 124097 h 140371"/>
                <a:gd name="connsiteX21" fmla="*/ 51368 w 135285"/>
                <a:gd name="connsiteY21" fmla="*/ 128165 h 140371"/>
                <a:gd name="connsiteX22" fmla="*/ 42213 w 135285"/>
                <a:gd name="connsiteY22" fmla="*/ 117994 h 140371"/>
                <a:gd name="connsiteX23" fmla="*/ 29498 w 135285"/>
                <a:gd name="connsiteY23" fmla="*/ 104770 h 140371"/>
                <a:gd name="connsiteX24" fmla="*/ 23904 w 135285"/>
                <a:gd name="connsiteY24" fmla="*/ 94090 h 140371"/>
                <a:gd name="connsiteX25" fmla="*/ 12715 w 135285"/>
                <a:gd name="connsiteY25" fmla="*/ 83409 h 140371"/>
                <a:gd name="connsiteX26" fmla="*/ 0 w 135285"/>
                <a:gd name="connsiteY26" fmla="*/ 68660 h 140371"/>
                <a:gd name="connsiteX27" fmla="*/ 3560 w 135285"/>
                <a:gd name="connsiteY27" fmla="*/ 63574 h 140371"/>
                <a:gd name="connsiteX28" fmla="*/ 7629 w 135285"/>
                <a:gd name="connsiteY28" fmla="*/ 68660 h 140371"/>
                <a:gd name="connsiteX29" fmla="*/ 10172 w 135285"/>
                <a:gd name="connsiteY29" fmla="*/ 66626 h 140371"/>
                <a:gd name="connsiteX30" fmla="*/ 19326 w 135285"/>
                <a:gd name="connsiteY30" fmla="*/ 65100 h 140371"/>
                <a:gd name="connsiteX31" fmla="*/ 23395 w 135285"/>
                <a:gd name="connsiteY31" fmla="*/ 57471 h 140371"/>
                <a:gd name="connsiteX32" fmla="*/ 27464 w 135285"/>
                <a:gd name="connsiteY32" fmla="*/ 57471 h 140371"/>
                <a:gd name="connsiteX33" fmla="*/ 28481 w 135285"/>
                <a:gd name="connsiteY33" fmla="*/ 41196 h 140371"/>
                <a:gd name="connsiteX34" fmla="*/ 35093 w 135285"/>
                <a:gd name="connsiteY34" fmla="*/ 40687 h 140371"/>
                <a:gd name="connsiteX35" fmla="*/ 41196 w 135285"/>
                <a:gd name="connsiteY35" fmla="*/ 40687 h 140371"/>
                <a:gd name="connsiteX36" fmla="*/ 48316 w 135285"/>
                <a:gd name="connsiteY36" fmla="*/ 32041 h 140371"/>
                <a:gd name="connsiteX37" fmla="*/ 55945 w 135285"/>
                <a:gd name="connsiteY37" fmla="*/ 38653 h 140371"/>
                <a:gd name="connsiteX38" fmla="*/ 58997 w 135285"/>
                <a:gd name="connsiteY38" fmla="*/ 34584 h 140371"/>
                <a:gd name="connsiteX39" fmla="*/ 65100 w 135285"/>
                <a:gd name="connsiteY39" fmla="*/ 30516 h 140371"/>
                <a:gd name="connsiteX40" fmla="*/ 75780 w 135285"/>
                <a:gd name="connsiteY40" fmla="*/ 21870 h 140371"/>
                <a:gd name="connsiteX41" fmla="*/ 76798 w 135285"/>
                <a:gd name="connsiteY41" fmla="*/ 14749 h 140371"/>
                <a:gd name="connsiteX42" fmla="*/ 79341 w 135285"/>
                <a:gd name="connsiteY42" fmla="*/ 15258 h 140371"/>
                <a:gd name="connsiteX43" fmla="*/ 83918 w 135285"/>
                <a:gd name="connsiteY43" fmla="*/ 7629 h 140371"/>
                <a:gd name="connsiteX44" fmla="*/ 86969 w 135285"/>
                <a:gd name="connsiteY44" fmla="*/ 6612 h 140371"/>
                <a:gd name="connsiteX45" fmla="*/ 91547 w 135285"/>
                <a:gd name="connsiteY45" fmla="*/ 11698 h 140371"/>
                <a:gd name="connsiteX46" fmla="*/ 97141 w 135285"/>
                <a:gd name="connsiteY46" fmla="*/ 12715 h 140371"/>
                <a:gd name="connsiteX47" fmla="*/ 103753 w 135285"/>
                <a:gd name="connsiteY47" fmla="*/ 8646 h 140371"/>
                <a:gd name="connsiteX48" fmla="*/ 110873 w 135285"/>
                <a:gd name="connsiteY48" fmla="*/ 8646 h 140371"/>
                <a:gd name="connsiteX49" fmla="*/ 121045 w 135285"/>
                <a:gd name="connsiteY49" fmla="*/ 4577 h 140371"/>
                <a:gd name="connsiteX50" fmla="*/ 125622 w 135285"/>
                <a:gd name="connsiteY50" fmla="*/ 0 h 140371"/>
                <a:gd name="connsiteX51" fmla="*/ 135286 w 135285"/>
                <a:gd name="connsiteY51" fmla="*/ 509 h 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5285" h="140371">
                  <a:moveTo>
                    <a:pt x="135286" y="509"/>
                  </a:moveTo>
                  <a:lnTo>
                    <a:pt x="132743" y="4069"/>
                  </a:lnTo>
                  <a:lnTo>
                    <a:pt x="130200" y="11189"/>
                  </a:lnTo>
                  <a:lnTo>
                    <a:pt x="132234" y="22887"/>
                  </a:lnTo>
                  <a:lnTo>
                    <a:pt x="124605" y="34076"/>
                  </a:lnTo>
                  <a:lnTo>
                    <a:pt x="120537" y="47299"/>
                  </a:lnTo>
                  <a:lnTo>
                    <a:pt x="117994" y="61540"/>
                  </a:lnTo>
                  <a:lnTo>
                    <a:pt x="119011" y="70186"/>
                  </a:lnTo>
                  <a:lnTo>
                    <a:pt x="118502" y="84935"/>
                  </a:lnTo>
                  <a:lnTo>
                    <a:pt x="113925" y="87987"/>
                  </a:lnTo>
                  <a:lnTo>
                    <a:pt x="110365" y="102227"/>
                  </a:lnTo>
                  <a:lnTo>
                    <a:pt x="111382" y="110873"/>
                  </a:lnTo>
                  <a:lnTo>
                    <a:pt x="105279" y="119011"/>
                  </a:lnTo>
                  <a:lnTo>
                    <a:pt x="105787" y="127657"/>
                  </a:lnTo>
                  <a:lnTo>
                    <a:pt x="109856" y="133251"/>
                  </a:lnTo>
                  <a:lnTo>
                    <a:pt x="102736" y="140372"/>
                  </a:lnTo>
                  <a:lnTo>
                    <a:pt x="94090" y="137829"/>
                  </a:lnTo>
                  <a:lnTo>
                    <a:pt x="90021" y="131217"/>
                  </a:lnTo>
                  <a:lnTo>
                    <a:pt x="80866" y="128674"/>
                  </a:lnTo>
                  <a:lnTo>
                    <a:pt x="74255" y="132743"/>
                  </a:lnTo>
                  <a:lnTo>
                    <a:pt x="55945" y="124097"/>
                  </a:lnTo>
                  <a:lnTo>
                    <a:pt x="51368" y="128165"/>
                  </a:lnTo>
                  <a:lnTo>
                    <a:pt x="42213" y="117994"/>
                  </a:lnTo>
                  <a:lnTo>
                    <a:pt x="29498" y="104770"/>
                  </a:lnTo>
                  <a:lnTo>
                    <a:pt x="23904" y="94090"/>
                  </a:lnTo>
                  <a:lnTo>
                    <a:pt x="12715" y="83409"/>
                  </a:lnTo>
                  <a:lnTo>
                    <a:pt x="0" y="68660"/>
                  </a:lnTo>
                  <a:lnTo>
                    <a:pt x="3560" y="63574"/>
                  </a:lnTo>
                  <a:lnTo>
                    <a:pt x="7629" y="68660"/>
                  </a:lnTo>
                  <a:lnTo>
                    <a:pt x="10172" y="66626"/>
                  </a:lnTo>
                  <a:lnTo>
                    <a:pt x="19326" y="65100"/>
                  </a:lnTo>
                  <a:lnTo>
                    <a:pt x="23395" y="57471"/>
                  </a:lnTo>
                  <a:lnTo>
                    <a:pt x="27464" y="57471"/>
                  </a:lnTo>
                  <a:lnTo>
                    <a:pt x="28481" y="41196"/>
                  </a:lnTo>
                  <a:lnTo>
                    <a:pt x="35093" y="40687"/>
                  </a:lnTo>
                  <a:lnTo>
                    <a:pt x="41196" y="40687"/>
                  </a:lnTo>
                  <a:lnTo>
                    <a:pt x="48316" y="32041"/>
                  </a:lnTo>
                  <a:lnTo>
                    <a:pt x="55945" y="38653"/>
                  </a:lnTo>
                  <a:lnTo>
                    <a:pt x="58997" y="34584"/>
                  </a:lnTo>
                  <a:lnTo>
                    <a:pt x="65100" y="30516"/>
                  </a:lnTo>
                  <a:lnTo>
                    <a:pt x="75780" y="21870"/>
                  </a:lnTo>
                  <a:lnTo>
                    <a:pt x="76798" y="14749"/>
                  </a:lnTo>
                  <a:lnTo>
                    <a:pt x="79341" y="15258"/>
                  </a:lnTo>
                  <a:lnTo>
                    <a:pt x="83918" y="7629"/>
                  </a:lnTo>
                  <a:lnTo>
                    <a:pt x="86969" y="6612"/>
                  </a:lnTo>
                  <a:lnTo>
                    <a:pt x="91547" y="11698"/>
                  </a:lnTo>
                  <a:lnTo>
                    <a:pt x="97141" y="12715"/>
                  </a:lnTo>
                  <a:lnTo>
                    <a:pt x="103753" y="8646"/>
                  </a:lnTo>
                  <a:lnTo>
                    <a:pt x="110873" y="8646"/>
                  </a:lnTo>
                  <a:lnTo>
                    <a:pt x="121045" y="4577"/>
                  </a:lnTo>
                  <a:lnTo>
                    <a:pt x="125622" y="0"/>
                  </a:lnTo>
                  <a:lnTo>
                    <a:pt x="135286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3" name="Freeform: Shape 166">
              <a:extLst>
                <a:ext uri="{FF2B5EF4-FFF2-40B4-BE49-F238E27FC236}">
                  <a16:creationId xmlns:a16="http://schemas.microsoft.com/office/drawing/2014/main" id="{184951AF-68C2-A5EF-2690-E6047F434D34}"/>
                </a:ext>
              </a:extLst>
            </p:cNvPr>
            <p:cNvSpPr/>
            <p:nvPr/>
          </p:nvSpPr>
          <p:spPr>
            <a:xfrm>
              <a:off x="6139230" y="1548732"/>
              <a:ext cx="535039" cy="376358"/>
            </a:xfrm>
            <a:custGeom>
              <a:avLst/>
              <a:gdLst>
                <a:gd name="connsiteX0" fmla="*/ 535039 w 535039"/>
                <a:gd name="connsiteY0" fmla="*/ 44248 h 376358"/>
                <a:gd name="connsiteX1" fmla="*/ 502490 w 535039"/>
                <a:gd name="connsiteY1" fmla="*/ 54928 h 376358"/>
                <a:gd name="connsiteX2" fmla="*/ 486215 w 535039"/>
                <a:gd name="connsiteY2" fmla="*/ 57471 h 376358"/>
                <a:gd name="connsiteX3" fmla="*/ 490284 w 535039"/>
                <a:gd name="connsiteY3" fmla="*/ 38144 h 376358"/>
                <a:gd name="connsiteX4" fmla="*/ 460785 w 535039"/>
                <a:gd name="connsiteY4" fmla="*/ 27464 h 376358"/>
                <a:gd name="connsiteX5" fmla="*/ 430778 w 535039"/>
                <a:gd name="connsiteY5" fmla="*/ 36619 h 376358"/>
                <a:gd name="connsiteX6" fmla="*/ 425183 w 535039"/>
                <a:gd name="connsiteY6" fmla="*/ 56962 h 376358"/>
                <a:gd name="connsiteX7" fmla="*/ 407891 w 535039"/>
                <a:gd name="connsiteY7" fmla="*/ 69169 h 376358"/>
                <a:gd name="connsiteX8" fmla="*/ 383988 w 535039"/>
                <a:gd name="connsiteY8" fmla="*/ 62557 h 376358"/>
                <a:gd name="connsiteX9" fmla="*/ 357032 w 535039"/>
                <a:gd name="connsiteY9" fmla="*/ 63574 h 376358"/>
                <a:gd name="connsiteX10" fmla="*/ 331094 w 535039"/>
                <a:gd name="connsiteY10" fmla="*/ 49334 h 376358"/>
                <a:gd name="connsiteX11" fmla="*/ 319905 w 535039"/>
                <a:gd name="connsiteY11" fmla="*/ 56454 h 376358"/>
                <a:gd name="connsiteX12" fmla="*/ 306682 w 535039"/>
                <a:gd name="connsiteY12" fmla="*/ 57471 h 376358"/>
                <a:gd name="connsiteX13" fmla="*/ 307190 w 535039"/>
                <a:gd name="connsiteY13" fmla="*/ 75780 h 376358"/>
                <a:gd name="connsiteX14" fmla="*/ 266503 w 535039"/>
                <a:gd name="connsiteY14" fmla="*/ 71203 h 376358"/>
                <a:gd name="connsiteX15" fmla="*/ 263451 w 535039"/>
                <a:gd name="connsiteY15" fmla="*/ 86969 h 376358"/>
                <a:gd name="connsiteX16" fmla="*/ 243108 w 535039"/>
                <a:gd name="connsiteY16" fmla="*/ 86969 h 376358"/>
                <a:gd name="connsiteX17" fmla="*/ 231410 w 535039"/>
                <a:gd name="connsiteY17" fmla="*/ 106805 h 376358"/>
                <a:gd name="connsiteX18" fmla="*/ 214117 w 535039"/>
                <a:gd name="connsiteY18" fmla="*/ 137829 h 376358"/>
                <a:gd name="connsiteX19" fmla="*/ 185128 w 535039"/>
                <a:gd name="connsiteY19" fmla="*/ 178007 h 376358"/>
                <a:gd name="connsiteX20" fmla="*/ 194282 w 535039"/>
                <a:gd name="connsiteY20" fmla="*/ 188179 h 376358"/>
                <a:gd name="connsiteX21" fmla="*/ 187671 w 535039"/>
                <a:gd name="connsiteY21" fmla="*/ 199368 h 376358"/>
                <a:gd name="connsiteX22" fmla="*/ 165801 w 535039"/>
                <a:gd name="connsiteY22" fmla="*/ 198860 h 376358"/>
                <a:gd name="connsiteX23" fmla="*/ 153595 w 535039"/>
                <a:gd name="connsiteY23" fmla="*/ 226324 h 376358"/>
                <a:gd name="connsiteX24" fmla="*/ 158681 w 535039"/>
                <a:gd name="connsiteY24" fmla="*/ 265485 h 376358"/>
                <a:gd name="connsiteX25" fmla="*/ 174448 w 535039"/>
                <a:gd name="connsiteY25" fmla="*/ 280235 h 376358"/>
                <a:gd name="connsiteX26" fmla="*/ 170379 w 535039"/>
                <a:gd name="connsiteY26" fmla="*/ 315328 h 376358"/>
                <a:gd name="connsiteX27" fmla="*/ 153086 w 535039"/>
                <a:gd name="connsiteY27" fmla="*/ 335671 h 376358"/>
                <a:gd name="connsiteX28" fmla="*/ 143932 w 535039"/>
                <a:gd name="connsiteY28" fmla="*/ 352963 h 376358"/>
                <a:gd name="connsiteX29" fmla="*/ 127148 w 535039"/>
                <a:gd name="connsiteY29" fmla="*/ 334654 h 376358"/>
                <a:gd name="connsiteX30" fmla="*/ 83409 w 535039"/>
                <a:gd name="connsiteY30" fmla="*/ 369238 h 376358"/>
                <a:gd name="connsiteX31" fmla="*/ 52385 w 535039"/>
                <a:gd name="connsiteY31" fmla="*/ 376359 h 376358"/>
                <a:gd name="connsiteX32" fmla="*/ 19326 w 535039"/>
                <a:gd name="connsiteY32" fmla="*/ 361101 h 376358"/>
                <a:gd name="connsiteX33" fmla="*/ 10172 w 535039"/>
                <a:gd name="connsiteY33" fmla="*/ 329060 h 376358"/>
                <a:gd name="connsiteX34" fmla="*/ 0 w 535039"/>
                <a:gd name="connsiteY34" fmla="*/ 260400 h 376358"/>
                <a:gd name="connsiteX35" fmla="*/ 20344 w 535039"/>
                <a:gd name="connsiteY35" fmla="*/ 241582 h 376358"/>
                <a:gd name="connsiteX36" fmla="*/ 77815 w 535039"/>
                <a:gd name="connsiteY36" fmla="*/ 216661 h 376358"/>
                <a:gd name="connsiteX37" fmla="*/ 119011 w 535039"/>
                <a:gd name="connsiteY37" fmla="*/ 186654 h 376358"/>
                <a:gd name="connsiteX38" fmla="*/ 155629 w 535039"/>
                <a:gd name="connsiteY38" fmla="*/ 146983 h 376358"/>
                <a:gd name="connsiteX39" fmla="*/ 200894 w 535039"/>
                <a:gd name="connsiteY39" fmla="*/ 92564 h 376358"/>
                <a:gd name="connsiteX40" fmla="*/ 233444 w 535039"/>
                <a:gd name="connsiteY40" fmla="*/ 71712 h 376358"/>
                <a:gd name="connsiteX41" fmla="*/ 285829 w 535039"/>
                <a:gd name="connsiteY41" fmla="*/ 37127 h 376358"/>
                <a:gd name="connsiteX42" fmla="*/ 329059 w 535039"/>
                <a:gd name="connsiteY42" fmla="*/ 24921 h 376358"/>
                <a:gd name="connsiteX43" fmla="*/ 363135 w 535039"/>
                <a:gd name="connsiteY43" fmla="*/ 26447 h 376358"/>
                <a:gd name="connsiteX44" fmla="*/ 389582 w 535039"/>
                <a:gd name="connsiteY44" fmla="*/ 4069 h 376358"/>
                <a:gd name="connsiteX45" fmla="*/ 427218 w 535039"/>
                <a:gd name="connsiteY45" fmla="*/ 5086 h 376358"/>
                <a:gd name="connsiteX46" fmla="*/ 462819 w 535039"/>
                <a:gd name="connsiteY46" fmla="*/ 0 h 376358"/>
                <a:gd name="connsiteX47" fmla="*/ 532496 w 535039"/>
                <a:gd name="connsiteY47" fmla="*/ 19835 h 376358"/>
                <a:gd name="connsiteX48" fmla="*/ 507576 w 535039"/>
                <a:gd name="connsiteY48" fmla="*/ 26955 h 376358"/>
                <a:gd name="connsiteX49" fmla="*/ 535039 w 535039"/>
                <a:gd name="connsiteY49" fmla="*/ 44248 h 37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35039" h="376358">
                  <a:moveTo>
                    <a:pt x="535039" y="44248"/>
                  </a:moveTo>
                  <a:lnTo>
                    <a:pt x="502490" y="54928"/>
                  </a:lnTo>
                  <a:lnTo>
                    <a:pt x="486215" y="57471"/>
                  </a:lnTo>
                  <a:lnTo>
                    <a:pt x="490284" y="38144"/>
                  </a:lnTo>
                  <a:lnTo>
                    <a:pt x="460785" y="27464"/>
                  </a:lnTo>
                  <a:lnTo>
                    <a:pt x="430778" y="36619"/>
                  </a:lnTo>
                  <a:lnTo>
                    <a:pt x="425183" y="56962"/>
                  </a:lnTo>
                  <a:lnTo>
                    <a:pt x="407891" y="69169"/>
                  </a:lnTo>
                  <a:lnTo>
                    <a:pt x="383988" y="62557"/>
                  </a:lnTo>
                  <a:lnTo>
                    <a:pt x="357032" y="63574"/>
                  </a:lnTo>
                  <a:lnTo>
                    <a:pt x="331094" y="49334"/>
                  </a:lnTo>
                  <a:lnTo>
                    <a:pt x="319905" y="56454"/>
                  </a:lnTo>
                  <a:lnTo>
                    <a:pt x="306682" y="57471"/>
                  </a:lnTo>
                  <a:lnTo>
                    <a:pt x="307190" y="75780"/>
                  </a:lnTo>
                  <a:lnTo>
                    <a:pt x="266503" y="71203"/>
                  </a:lnTo>
                  <a:lnTo>
                    <a:pt x="263451" y="86969"/>
                  </a:lnTo>
                  <a:lnTo>
                    <a:pt x="243108" y="86969"/>
                  </a:lnTo>
                  <a:lnTo>
                    <a:pt x="231410" y="106805"/>
                  </a:lnTo>
                  <a:lnTo>
                    <a:pt x="214117" y="137829"/>
                  </a:lnTo>
                  <a:lnTo>
                    <a:pt x="185128" y="178007"/>
                  </a:lnTo>
                  <a:lnTo>
                    <a:pt x="194282" y="188179"/>
                  </a:lnTo>
                  <a:lnTo>
                    <a:pt x="187671" y="199368"/>
                  </a:lnTo>
                  <a:lnTo>
                    <a:pt x="165801" y="198860"/>
                  </a:lnTo>
                  <a:lnTo>
                    <a:pt x="153595" y="226324"/>
                  </a:lnTo>
                  <a:lnTo>
                    <a:pt x="158681" y="265485"/>
                  </a:lnTo>
                  <a:lnTo>
                    <a:pt x="174448" y="280235"/>
                  </a:lnTo>
                  <a:lnTo>
                    <a:pt x="170379" y="315328"/>
                  </a:lnTo>
                  <a:lnTo>
                    <a:pt x="153086" y="335671"/>
                  </a:lnTo>
                  <a:lnTo>
                    <a:pt x="143932" y="352963"/>
                  </a:lnTo>
                  <a:lnTo>
                    <a:pt x="127148" y="334654"/>
                  </a:lnTo>
                  <a:lnTo>
                    <a:pt x="83409" y="369238"/>
                  </a:lnTo>
                  <a:lnTo>
                    <a:pt x="52385" y="376359"/>
                  </a:lnTo>
                  <a:lnTo>
                    <a:pt x="19326" y="361101"/>
                  </a:lnTo>
                  <a:lnTo>
                    <a:pt x="10172" y="329060"/>
                  </a:lnTo>
                  <a:lnTo>
                    <a:pt x="0" y="260400"/>
                  </a:lnTo>
                  <a:lnTo>
                    <a:pt x="20344" y="241582"/>
                  </a:lnTo>
                  <a:lnTo>
                    <a:pt x="77815" y="216661"/>
                  </a:lnTo>
                  <a:lnTo>
                    <a:pt x="119011" y="186654"/>
                  </a:lnTo>
                  <a:lnTo>
                    <a:pt x="155629" y="146983"/>
                  </a:lnTo>
                  <a:lnTo>
                    <a:pt x="200894" y="92564"/>
                  </a:lnTo>
                  <a:lnTo>
                    <a:pt x="233444" y="71712"/>
                  </a:lnTo>
                  <a:lnTo>
                    <a:pt x="285829" y="37127"/>
                  </a:lnTo>
                  <a:lnTo>
                    <a:pt x="329059" y="24921"/>
                  </a:lnTo>
                  <a:lnTo>
                    <a:pt x="363135" y="26447"/>
                  </a:lnTo>
                  <a:lnTo>
                    <a:pt x="389582" y="4069"/>
                  </a:lnTo>
                  <a:lnTo>
                    <a:pt x="427218" y="5086"/>
                  </a:lnTo>
                  <a:lnTo>
                    <a:pt x="462819" y="0"/>
                  </a:lnTo>
                  <a:lnTo>
                    <a:pt x="532496" y="19835"/>
                  </a:lnTo>
                  <a:lnTo>
                    <a:pt x="507576" y="26955"/>
                  </a:lnTo>
                  <a:lnTo>
                    <a:pt x="535039" y="442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4" name="Freeform: Shape 167">
              <a:extLst>
                <a:ext uri="{FF2B5EF4-FFF2-40B4-BE49-F238E27FC236}">
                  <a16:creationId xmlns:a16="http://schemas.microsoft.com/office/drawing/2014/main" id="{DEF1A9D2-0EAF-30C2-DFBE-F0696AD455FB}"/>
                </a:ext>
              </a:extLst>
            </p:cNvPr>
            <p:cNvSpPr/>
            <p:nvPr/>
          </p:nvSpPr>
          <p:spPr>
            <a:xfrm>
              <a:off x="6410310" y="1363604"/>
              <a:ext cx="75271" cy="23903"/>
            </a:xfrm>
            <a:custGeom>
              <a:avLst/>
              <a:gdLst>
                <a:gd name="connsiteX0" fmla="*/ 75271 w 75271"/>
                <a:gd name="connsiteY0" fmla="*/ 14241 h 23903"/>
                <a:gd name="connsiteX1" fmla="*/ 36618 w 75271"/>
                <a:gd name="connsiteY1" fmla="*/ 23904 h 23903"/>
                <a:gd name="connsiteX2" fmla="*/ 2034 w 75271"/>
                <a:gd name="connsiteY2" fmla="*/ 18309 h 23903"/>
                <a:gd name="connsiteX3" fmla="*/ 13223 w 75271"/>
                <a:gd name="connsiteY3" fmla="*/ 12206 h 23903"/>
                <a:gd name="connsiteX4" fmla="*/ 0 w 75271"/>
                <a:gd name="connsiteY4" fmla="*/ 4577 h 23903"/>
                <a:gd name="connsiteX5" fmla="*/ 37127 w 75271"/>
                <a:gd name="connsiteY5" fmla="*/ 0 h 23903"/>
                <a:gd name="connsiteX6" fmla="*/ 46790 w 75271"/>
                <a:gd name="connsiteY6" fmla="*/ 8646 h 23903"/>
                <a:gd name="connsiteX7" fmla="*/ 75271 w 75271"/>
                <a:gd name="connsiteY7" fmla="*/ 14241 h 23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71" h="23903">
                  <a:moveTo>
                    <a:pt x="75271" y="14241"/>
                  </a:moveTo>
                  <a:lnTo>
                    <a:pt x="36618" y="23904"/>
                  </a:lnTo>
                  <a:lnTo>
                    <a:pt x="2034" y="18309"/>
                  </a:lnTo>
                  <a:lnTo>
                    <a:pt x="13223" y="12206"/>
                  </a:lnTo>
                  <a:lnTo>
                    <a:pt x="0" y="4577"/>
                  </a:lnTo>
                  <a:lnTo>
                    <a:pt x="37127" y="0"/>
                  </a:lnTo>
                  <a:lnTo>
                    <a:pt x="46790" y="8646"/>
                  </a:lnTo>
                  <a:lnTo>
                    <a:pt x="75271" y="142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5" name="Freeform: Shape 168">
              <a:extLst>
                <a:ext uri="{FF2B5EF4-FFF2-40B4-BE49-F238E27FC236}">
                  <a16:creationId xmlns:a16="http://schemas.microsoft.com/office/drawing/2014/main" id="{E03541E0-A025-26D6-1C81-67FAFBED492B}"/>
                </a:ext>
              </a:extLst>
            </p:cNvPr>
            <p:cNvSpPr/>
            <p:nvPr/>
          </p:nvSpPr>
          <p:spPr>
            <a:xfrm>
              <a:off x="6215010" y="1326986"/>
              <a:ext cx="204454" cy="77306"/>
            </a:xfrm>
            <a:custGeom>
              <a:avLst/>
              <a:gdLst>
                <a:gd name="connsiteX0" fmla="*/ 140371 w 204454"/>
                <a:gd name="connsiteY0" fmla="*/ 7629 h 77306"/>
                <a:gd name="connsiteX1" fmla="*/ 204454 w 204454"/>
                <a:gd name="connsiteY1" fmla="*/ 24921 h 77306"/>
                <a:gd name="connsiteX2" fmla="*/ 160715 w 204454"/>
                <a:gd name="connsiteY2" fmla="*/ 34076 h 77306"/>
                <a:gd name="connsiteX3" fmla="*/ 154612 w 204454"/>
                <a:gd name="connsiteY3" fmla="*/ 51368 h 77306"/>
                <a:gd name="connsiteX4" fmla="*/ 139355 w 204454"/>
                <a:gd name="connsiteY4" fmla="*/ 55945 h 77306"/>
                <a:gd name="connsiteX5" fmla="*/ 134777 w 204454"/>
                <a:gd name="connsiteY5" fmla="*/ 76289 h 77306"/>
                <a:gd name="connsiteX6" fmla="*/ 112399 w 204454"/>
                <a:gd name="connsiteY6" fmla="*/ 77306 h 77306"/>
                <a:gd name="connsiteX7" fmla="*/ 69169 w 204454"/>
                <a:gd name="connsiteY7" fmla="*/ 62557 h 77306"/>
                <a:gd name="connsiteX8" fmla="*/ 84426 w 204454"/>
                <a:gd name="connsiteY8" fmla="*/ 53911 h 77306"/>
                <a:gd name="connsiteX9" fmla="*/ 55437 w 204454"/>
                <a:gd name="connsiteY9" fmla="*/ 46791 h 77306"/>
                <a:gd name="connsiteX10" fmla="*/ 16275 w 204454"/>
                <a:gd name="connsiteY10" fmla="*/ 26955 h 77306"/>
                <a:gd name="connsiteX11" fmla="*/ 0 w 204454"/>
                <a:gd name="connsiteY11" fmla="*/ 9155 h 77306"/>
                <a:gd name="connsiteX12" fmla="*/ 47299 w 204454"/>
                <a:gd name="connsiteY12" fmla="*/ 1017 h 77306"/>
                <a:gd name="connsiteX13" fmla="*/ 58997 w 204454"/>
                <a:gd name="connsiteY13" fmla="*/ 8646 h 77306"/>
                <a:gd name="connsiteX14" fmla="*/ 84426 w 204454"/>
                <a:gd name="connsiteY14" fmla="*/ 8646 h 77306"/>
                <a:gd name="connsiteX15" fmla="*/ 89512 w 204454"/>
                <a:gd name="connsiteY15" fmla="*/ 1017 h 77306"/>
                <a:gd name="connsiteX16" fmla="*/ 115959 w 204454"/>
                <a:gd name="connsiteY16" fmla="*/ 0 h 77306"/>
                <a:gd name="connsiteX17" fmla="*/ 140371 w 204454"/>
                <a:gd name="connsiteY17" fmla="*/ 7629 h 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454" h="77306">
                  <a:moveTo>
                    <a:pt x="140371" y="7629"/>
                  </a:moveTo>
                  <a:lnTo>
                    <a:pt x="204454" y="24921"/>
                  </a:lnTo>
                  <a:lnTo>
                    <a:pt x="160715" y="34076"/>
                  </a:lnTo>
                  <a:lnTo>
                    <a:pt x="154612" y="51368"/>
                  </a:lnTo>
                  <a:lnTo>
                    <a:pt x="139355" y="55945"/>
                  </a:lnTo>
                  <a:lnTo>
                    <a:pt x="134777" y="76289"/>
                  </a:lnTo>
                  <a:lnTo>
                    <a:pt x="112399" y="77306"/>
                  </a:lnTo>
                  <a:lnTo>
                    <a:pt x="69169" y="62557"/>
                  </a:lnTo>
                  <a:lnTo>
                    <a:pt x="84426" y="53911"/>
                  </a:lnTo>
                  <a:lnTo>
                    <a:pt x="55437" y="46791"/>
                  </a:lnTo>
                  <a:lnTo>
                    <a:pt x="16275" y="26955"/>
                  </a:lnTo>
                  <a:lnTo>
                    <a:pt x="0" y="9155"/>
                  </a:lnTo>
                  <a:lnTo>
                    <a:pt x="47299" y="1017"/>
                  </a:lnTo>
                  <a:lnTo>
                    <a:pt x="58997" y="8646"/>
                  </a:lnTo>
                  <a:lnTo>
                    <a:pt x="84426" y="8646"/>
                  </a:lnTo>
                  <a:lnTo>
                    <a:pt x="89512" y="1017"/>
                  </a:lnTo>
                  <a:lnTo>
                    <a:pt x="115959" y="0"/>
                  </a:lnTo>
                  <a:lnTo>
                    <a:pt x="140371" y="76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6" name="Freeform: Shape 169">
              <a:extLst>
                <a:ext uri="{FF2B5EF4-FFF2-40B4-BE49-F238E27FC236}">
                  <a16:creationId xmlns:a16="http://schemas.microsoft.com/office/drawing/2014/main" id="{AAD668F1-44FF-E3FC-B82A-E20A5D661059}"/>
                </a:ext>
              </a:extLst>
            </p:cNvPr>
            <p:cNvSpPr/>
            <p:nvPr/>
          </p:nvSpPr>
          <p:spPr>
            <a:xfrm>
              <a:off x="6336055" y="1313762"/>
              <a:ext cx="181059" cy="27972"/>
            </a:xfrm>
            <a:custGeom>
              <a:avLst/>
              <a:gdLst>
                <a:gd name="connsiteX0" fmla="*/ 143424 w 181059"/>
                <a:gd name="connsiteY0" fmla="*/ 5595 h 27972"/>
                <a:gd name="connsiteX1" fmla="*/ 181060 w 181059"/>
                <a:gd name="connsiteY1" fmla="*/ 13223 h 27972"/>
                <a:gd name="connsiteX2" fmla="*/ 158681 w 181059"/>
                <a:gd name="connsiteY2" fmla="*/ 25430 h 27972"/>
                <a:gd name="connsiteX3" fmla="*/ 107314 w 181059"/>
                <a:gd name="connsiteY3" fmla="*/ 27973 h 27972"/>
                <a:gd name="connsiteX4" fmla="*/ 52894 w 181059"/>
                <a:gd name="connsiteY4" fmla="*/ 23904 h 27972"/>
                <a:gd name="connsiteX5" fmla="*/ 47808 w 181059"/>
                <a:gd name="connsiteY5" fmla="*/ 17801 h 27972"/>
                <a:gd name="connsiteX6" fmla="*/ 21870 w 181059"/>
                <a:gd name="connsiteY6" fmla="*/ 17801 h 27972"/>
                <a:gd name="connsiteX7" fmla="*/ 0 w 181059"/>
                <a:gd name="connsiteY7" fmla="*/ 7629 h 27972"/>
                <a:gd name="connsiteX8" fmla="*/ 53402 w 181059"/>
                <a:gd name="connsiteY8" fmla="*/ 1526 h 27972"/>
                <a:gd name="connsiteX9" fmla="*/ 80866 w 181059"/>
                <a:gd name="connsiteY9" fmla="*/ 6612 h 27972"/>
                <a:gd name="connsiteX10" fmla="*/ 96633 w 181059"/>
                <a:gd name="connsiteY10" fmla="*/ 0 h 27972"/>
                <a:gd name="connsiteX11" fmla="*/ 143424 w 181059"/>
                <a:gd name="connsiteY11" fmla="*/ 5595 h 2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1059" h="27972">
                  <a:moveTo>
                    <a:pt x="143424" y="5595"/>
                  </a:moveTo>
                  <a:lnTo>
                    <a:pt x="181060" y="13223"/>
                  </a:lnTo>
                  <a:lnTo>
                    <a:pt x="158681" y="25430"/>
                  </a:lnTo>
                  <a:lnTo>
                    <a:pt x="107314" y="27973"/>
                  </a:lnTo>
                  <a:lnTo>
                    <a:pt x="52894" y="23904"/>
                  </a:lnTo>
                  <a:lnTo>
                    <a:pt x="47808" y="17801"/>
                  </a:lnTo>
                  <a:lnTo>
                    <a:pt x="21870" y="17801"/>
                  </a:lnTo>
                  <a:lnTo>
                    <a:pt x="0" y="7629"/>
                  </a:lnTo>
                  <a:lnTo>
                    <a:pt x="53402" y="1526"/>
                  </a:lnTo>
                  <a:lnTo>
                    <a:pt x="80866" y="6612"/>
                  </a:lnTo>
                  <a:lnTo>
                    <a:pt x="96633" y="0"/>
                  </a:lnTo>
                  <a:lnTo>
                    <a:pt x="143424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7" name="Freeform: Shape 170">
              <a:extLst>
                <a:ext uri="{FF2B5EF4-FFF2-40B4-BE49-F238E27FC236}">
                  <a16:creationId xmlns:a16="http://schemas.microsoft.com/office/drawing/2014/main" id="{9595D3A4-B358-1D82-0C48-0A12D0E96159}"/>
                </a:ext>
              </a:extLst>
            </p:cNvPr>
            <p:cNvSpPr/>
            <p:nvPr/>
          </p:nvSpPr>
          <p:spPr>
            <a:xfrm>
              <a:off x="8251925" y="2808516"/>
              <a:ext cx="238021" cy="131216"/>
            </a:xfrm>
            <a:custGeom>
              <a:avLst/>
              <a:gdLst>
                <a:gd name="connsiteX0" fmla="*/ 229375 w 238021"/>
                <a:gd name="connsiteY0" fmla="*/ 83409 h 131216"/>
                <a:gd name="connsiteX1" fmla="*/ 230392 w 238021"/>
                <a:gd name="connsiteY1" fmla="*/ 97141 h 131216"/>
                <a:gd name="connsiteX2" fmla="*/ 238021 w 238021"/>
                <a:gd name="connsiteY2" fmla="*/ 117994 h 131216"/>
                <a:gd name="connsiteX3" fmla="*/ 237513 w 238021"/>
                <a:gd name="connsiteY3" fmla="*/ 130708 h 131216"/>
                <a:gd name="connsiteX4" fmla="*/ 214117 w 238021"/>
                <a:gd name="connsiteY4" fmla="*/ 131217 h 131216"/>
                <a:gd name="connsiteX5" fmla="*/ 179024 w 238021"/>
                <a:gd name="connsiteY5" fmla="*/ 123588 h 131216"/>
                <a:gd name="connsiteX6" fmla="*/ 157155 w 238021"/>
                <a:gd name="connsiteY6" fmla="*/ 120537 h 131216"/>
                <a:gd name="connsiteX7" fmla="*/ 137829 w 238021"/>
                <a:gd name="connsiteY7" fmla="*/ 104262 h 131216"/>
                <a:gd name="connsiteX8" fmla="*/ 98667 w 238021"/>
                <a:gd name="connsiteY8" fmla="*/ 99684 h 131216"/>
                <a:gd name="connsiteX9" fmla="*/ 58997 w 238021"/>
                <a:gd name="connsiteY9" fmla="*/ 81375 h 131216"/>
                <a:gd name="connsiteX10" fmla="*/ 29498 w 238021"/>
                <a:gd name="connsiteY10" fmla="*/ 65608 h 131216"/>
                <a:gd name="connsiteX11" fmla="*/ 0 w 238021"/>
                <a:gd name="connsiteY11" fmla="*/ 53402 h 131216"/>
                <a:gd name="connsiteX12" fmla="*/ 4577 w 238021"/>
                <a:gd name="connsiteY12" fmla="*/ 22887 h 131216"/>
                <a:gd name="connsiteX13" fmla="*/ 18818 w 238021"/>
                <a:gd name="connsiteY13" fmla="*/ 7629 h 131216"/>
                <a:gd name="connsiteX14" fmla="*/ 28481 w 238021"/>
                <a:gd name="connsiteY14" fmla="*/ 0 h 131216"/>
                <a:gd name="connsiteX15" fmla="*/ 52894 w 238021"/>
                <a:gd name="connsiteY15" fmla="*/ 10172 h 131216"/>
                <a:gd name="connsiteX16" fmla="*/ 85443 w 238021"/>
                <a:gd name="connsiteY16" fmla="*/ 31533 h 131216"/>
                <a:gd name="connsiteX17" fmla="*/ 102227 w 238021"/>
                <a:gd name="connsiteY17" fmla="*/ 36110 h 131216"/>
                <a:gd name="connsiteX18" fmla="*/ 114942 w 238021"/>
                <a:gd name="connsiteY18" fmla="*/ 51877 h 131216"/>
                <a:gd name="connsiteX19" fmla="*/ 137829 w 238021"/>
                <a:gd name="connsiteY19" fmla="*/ 57980 h 131216"/>
                <a:gd name="connsiteX20" fmla="*/ 163258 w 238021"/>
                <a:gd name="connsiteY20" fmla="*/ 72729 h 131216"/>
                <a:gd name="connsiteX21" fmla="*/ 196317 w 238021"/>
                <a:gd name="connsiteY21" fmla="*/ 79849 h 131216"/>
                <a:gd name="connsiteX22" fmla="*/ 229375 w 238021"/>
                <a:gd name="connsiteY22" fmla="*/ 83409 h 1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21" h="131216">
                  <a:moveTo>
                    <a:pt x="229375" y="83409"/>
                  </a:moveTo>
                  <a:lnTo>
                    <a:pt x="230392" y="97141"/>
                  </a:lnTo>
                  <a:lnTo>
                    <a:pt x="238021" y="117994"/>
                  </a:lnTo>
                  <a:lnTo>
                    <a:pt x="237513" y="130708"/>
                  </a:lnTo>
                  <a:lnTo>
                    <a:pt x="214117" y="131217"/>
                  </a:lnTo>
                  <a:lnTo>
                    <a:pt x="179024" y="123588"/>
                  </a:lnTo>
                  <a:lnTo>
                    <a:pt x="157155" y="120537"/>
                  </a:lnTo>
                  <a:lnTo>
                    <a:pt x="137829" y="104262"/>
                  </a:lnTo>
                  <a:lnTo>
                    <a:pt x="98667" y="99684"/>
                  </a:lnTo>
                  <a:lnTo>
                    <a:pt x="58997" y="81375"/>
                  </a:lnTo>
                  <a:lnTo>
                    <a:pt x="29498" y="65608"/>
                  </a:lnTo>
                  <a:lnTo>
                    <a:pt x="0" y="53402"/>
                  </a:lnTo>
                  <a:lnTo>
                    <a:pt x="4577" y="22887"/>
                  </a:lnTo>
                  <a:lnTo>
                    <a:pt x="18818" y="7629"/>
                  </a:lnTo>
                  <a:lnTo>
                    <a:pt x="28481" y="0"/>
                  </a:lnTo>
                  <a:lnTo>
                    <a:pt x="52894" y="10172"/>
                  </a:lnTo>
                  <a:lnTo>
                    <a:pt x="85443" y="31533"/>
                  </a:lnTo>
                  <a:lnTo>
                    <a:pt x="102227" y="36110"/>
                  </a:lnTo>
                  <a:lnTo>
                    <a:pt x="114942" y="51877"/>
                  </a:lnTo>
                  <a:lnTo>
                    <a:pt x="137829" y="57980"/>
                  </a:lnTo>
                  <a:lnTo>
                    <a:pt x="163258" y="72729"/>
                  </a:lnTo>
                  <a:lnTo>
                    <a:pt x="196317" y="79849"/>
                  </a:lnTo>
                  <a:lnTo>
                    <a:pt x="229375" y="834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71">
              <a:extLst>
                <a:ext uri="{FF2B5EF4-FFF2-40B4-BE49-F238E27FC236}">
                  <a16:creationId xmlns:a16="http://schemas.microsoft.com/office/drawing/2014/main" id="{E60BED79-1F3A-B5F4-22D3-D32A195DF708}"/>
                </a:ext>
              </a:extLst>
            </p:cNvPr>
            <p:cNvSpPr/>
            <p:nvPr/>
          </p:nvSpPr>
          <p:spPr>
            <a:xfrm>
              <a:off x="7501750" y="2988050"/>
              <a:ext cx="212082" cy="270062"/>
            </a:xfrm>
            <a:custGeom>
              <a:avLst/>
              <a:gdLst>
                <a:gd name="connsiteX0" fmla="*/ 37636 w 212082"/>
                <a:gd name="connsiteY0" fmla="*/ 270063 h 270062"/>
                <a:gd name="connsiteX1" fmla="*/ 26447 w 212082"/>
                <a:gd name="connsiteY1" fmla="*/ 247176 h 270062"/>
                <a:gd name="connsiteX2" fmla="*/ 0 w 212082"/>
                <a:gd name="connsiteY2" fmla="*/ 193265 h 270062"/>
                <a:gd name="connsiteX3" fmla="*/ 82900 w 212082"/>
                <a:gd name="connsiteY3" fmla="*/ 160715 h 270062"/>
                <a:gd name="connsiteX4" fmla="*/ 96124 w 212082"/>
                <a:gd name="connsiteY4" fmla="*/ 95616 h 270062"/>
                <a:gd name="connsiteX5" fmla="*/ 80866 w 212082"/>
                <a:gd name="connsiteY5" fmla="*/ 72220 h 270062"/>
                <a:gd name="connsiteX6" fmla="*/ 80866 w 212082"/>
                <a:gd name="connsiteY6" fmla="*/ 58997 h 270062"/>
                <a:gd name="connsiteX7" fmla="*/ 87478 w 212082"/>
                <a:gd name="connsiteY7" fmla="*/ 45773 h 270062"/>
                <a:gd name="connsiteX8" fmla="*/ 86461 w 212082"/>
                <a:gd name="connsiteY8" fmla="*/ 32550 h 270062"/>
                <a:gd name="connsiteX9" fmla="*/ 98667 w 212082"/>
                <a:gd name="connsiteY9" fmla="*/ 25938 h 270062"/>
                <a:gd name="connsiteX10" fmla="*/ 93072 w 212082"/>
                <a:gd name="connsiteY10" fmla="*/ 21361 h 270062"/>
                <a:gd name="connsiteX11" fmla="*/ 93072 w 212082"/>
                <a:gd name="connsiteY11" fmla="*/ 0 h 270062"/>
                <a:gd name="connsiteX12" fmla="*/ 107313 w 212082"/>
                <a:gd name="connsiteY12" fmla="*/ 0 h 270062"/>
                <a:gd name="connsiteX13" fmla="*/ 122571 w 212082"/>
                <a:gd name="connsiteY13" fmla="*/ 22378 h 270062"/>
                <a:gd name="connsiteX14" fmla="*/ 139355 w 212082"/>
                <a:gd name="connsiteY14" fmla="*/ 34076 h 270062"/>
                <a:gd name="connsiteX15" fmla="*/ 160207 w 212082"/>
                <a:gd name="connsiteY15" fmla="*/ 38653 h 270062"/>
                <a:gd name="connsiteX16" fmla="*/ 177499 w 212082"/>
                <a:gd name="connsiteY16" fmla="*/ 44248 h 270062"/>
                <a:gd name="connsiteX17" fmla="*/ 192248 w 212082"/>
                <a:gd name="connsiteY17" fmla="*/ 63066 h 270062"/>
                <a:gd name="connsiteX18" fmla="*/ 200894 w 212082"/>
                <a:gd name="connsiteY18" fmla="*/ 73746 h 270062"/>
                <a:gd name="connsiteX19" fmla="*/ 211066 w 212082"/>
                <a:gd name="connsiteY19" fmla="*/ 78323 h 270062"/>
                <a:gd name="connsiteX20" fmla="*/ 212083 w 212082"/>
                <a:gd name="connsiteY20" fmla="*/ 85444 h 270062"/>
                <a:gd name="connsiteX21" fmla="*/ 203437 w 212082"/>
                <a:gd name="connsiteY21" fmla="*/ 104770 h 270062"/>
                <a:gd name="connsiteX22" fmla="*/ 199877 w 212082"/>
                <a:gd name="connsiteY22" fmla="*/ 113925 h 270062"/>
                <a:gd name="connsiteX23" fmla="*/ 188688 w 212082"/>
                <a:gd name="connsiteY23" fmla="*/ 124605 h 270062"/>
                <a:gd name="connsiteX24" fmla="*/ 180042 w 212082"/>
                <a:gd name="connsiteY24" fmla="*/ 146983 h 270062"/>
                <a:gd name="connsiteX25" fmla="*/ 167327 w 212082"/>
                <a:gd name="connsiteY25" fmla="*/ 144949 h 270062"/>
                <a:gd name="connsiteX26" fmla="*/ 162241 w 212082"/>
                <a:gd name="connsiteY26" fmla="*/ 153086 h 270062"/>
                <a:gd name="connsiteX27" fmla="*/ 158681 w 212082"/>
                <a:gd name="connsiteY27" fmla="*/ 169361 h 270062"/>
                <a:gd name="connsiteX28" fmla="*/ 164275 w 212082"/>
                <a:gd name="connsiteY28" fmla="*/ 191231 h 270062"/>
                <a:gd name="connsiteX29" fmla="*/ 161732 w 212082"/>
                <a:gd name="connsiteY29" fmla="*/ 195300 h 270062"/>
                <a:gd name="connsiteX30" fmla="*/ 149017 w 212082"/>
                <a:gd name="connsiteY30" fmla="*/ 195300 h 270062"/>
                <a:gd name="connsiteX31" fmla="*/ 132234 w 212082"/>
                <a:gd name="connsiteY31" fmla="*/ 207506 h 270062"/>
                <a:gd name="connsiteX32" fmla="*/ 130708 w 212082"/>
                <a:gd name="connsiteY32" fmla="*/ 223272 h 270062"/>
                <a:gd name="connsiteX33" fmla="*/ 124605 w 212082"/>
                <a:gd name="connsiteY33" fmla="*/ 230393 h 270062"/>
                <a:gd name="connsiteX34" fmla="*/ 106804 w 212082"/>
                <a:gd name="connsiteY34" fmla="*/ 229884 h 270062"/>
                <a:gd name="connsiteX35" fmla="*/ 96633 w 212082"/>
                <a:gd name="connsiteY35" fmla="*/ 238022 h 270062"/>
                <a:gd name="connsiteX36" fmla="*/ 97650 w 212082"/>
                <a:gd name="connsiteY36" fmla="*/ 251245 h 270062"/>
                <a:gd name="connsiteX37" fmla="*/ 84426 w 212082"/>
                <a:gd name="connsiteY37" fmla="*/ 260400 h 270062"/>
                <a:gd name="connsiteX38" fmla="*/ 68660 w 212082"/>
                <a:gd name="connsiteY38" fmla="*/ 257348 h 270062"/>
                <a:gd name="connsiteX39" fmla="*/ 50351 w 212082"/>
                <a:gd name="connsiteY39" fmla="*/ 268537 h 270062"/>
                <a:gd name="connsiteX40" fmla="*/ 37636 w 212082"/>
                <a:gd name="connsiteY40" fmla="*/ 270063 h 27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2082" h="270062">
                  <a:moveTo>
                    <a:pt x="37636" y="270063"/>
                  </a:moveTo>
                  <a:lnTo>
                    <a:pt x="26447" y="247176"/>
                  </a:lnTo>
                  <a:lnTo>
                    <a:pt x="0" y="193265"/>
                  </a:lnTo>
                  <a:lnTo>
                    <a:pt x="82900" y="160715"/>
                  </a:lnTo>
                  <a:lnTo>
                    <a:pt x="96124" y="95616"/>
                  </a:lnTo>
                  <a:lnTo>
                    <a:pt x="80866" y="72220"/>
                  </a:lnTo>
                  <a:lnTo>
                    <a:pt x="80866" y="58997"/>
                  </a:lnTo>
                  <a:lnTo>
                    <a:pt x="87478" y="45773"/>
                  </a:lnTo>
                  <a:lnTo>
                    <a:pt x="86461" y="32550"/>
                  </a:lnTo>
                  <a:lnTo>
                    <a:pt x="98667" y="25938"/>
                  </a:lnTo>
                  <a:lnTo>
                    <a:pt x="93072" y="21361"/>
                  </a:lnTo>
                  <a:lnTo>
                    <a:pt x="93072" y="0"/>
                  </a:lnTo>
                  <a:lnTo>
                    <a:pt x="107313" y="0"/>
                  </a:lnTo>
                  <a:lnTo>
                    <a:pt x="122571" y="22378"/>
                  </a:lnTo>
                  <a:lnTo>
                    <a:pt x="139355" y="34076"/>
                  </a:lnTo>
                  <a:lnTo>
                    <a:pt x="160207" y="38653"/>
                  </a:lnTo>
                  <a:lnTo>
                    <a:pt x="177499" y="44248"/>
                  </a:lnTo>
                  <a:lnTo>
                    <a:pt x="192248" y="63066"/>
                  </a:lnTo>
                  <a:lnTo>
                    <a:pt x="200894" y="73746"/>
                  </a:lnTo>
                  <a:lnTo>
                    <a:pt x="211066" y="78323"/>
                  </a:lnTo>
                  <a:lnTo>
                    <a:pt x="212083" y="85444"/>
                  </a:lnTo>
                  <a:lnTo>
                    <a:pt x="203437" y="104770"/>
                  </a:lnTo>
                  <a:lnTo>
                    <a:pt x="199877" y="113925"/>
                  </a:lnTo>
                  <a:lnTo>
                    <a:pt x="188688" y="124605"/>
                  </a:lnTo>
                  <a:lnTo>
                    <a:pt x="180042" y="146983"/>
                  </a:lnTo>
                  <a:lnTo>
                    <a:pt x="167327" y="144949"/>
                  </a:lnTo>
                  <a:lnTo>
                    <a:pt x="162241" y="153086"/>
                  </a:lnTo>
                  <a:lnTo>
                    <a:pt x="158681" y="169361"/>
                  </a:lnTo>
                  <a:lnTo>
                    <a:pt x="164275" y="191231"/>
                  </a:lnTo>
                  <a:lnTo>
                    <a:pt x="161732" y="195300"/>
                  </a:lnTo>
                  <a:lnTo>
                    <a:pt x="149017" y="195300"/>
                  </a:lnTo>
                  <a:lnTo>
                    <a:pt x="132234" y="207506"/>
                  </a:lnTo>
                  <a:lnTo>
                    <a:pt x="130708" y="223272"/>
                  </a:lnTo>
                  <a:lnTo>
                    <a:pt x="124605" y="230393"/>
                  </a:lnTo>
                  <a:lnTo>
                    <a:pt x="106804" y="229884"/>
                  </a:lnTo>
                  <a:lnTo>
                    <a:pt x="96633" y="238022"/>
                  </a:lnTo>
                  <a:lnTo>
                    <a:pt x="97650" y="251245"/>
                  </a:lnTo>
                  <a:lnTo>
                    <a:pt x="84426" y="260400"/>
                  </a:lnTo>
                  <a:lnTo>
                    <a:pt x="68660" y="257348"/>
                  </a:lnTo>
                  <a:lnTo>
                    <a:pt x="50351" y="268537"/>
                  </a:lnTo>
                  <a:lnTo>
                    <a:pt x="37636" y="2700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72">
              <a:extLst>
                <a:ext uri="{FF2B5EF4-FFF2-40B4-BE49-F238E27FC236}">
                  <a16:creationId xmlns:a16="http://schemas.microsoft.com/office/drawing/2014/main" id="{03F2AAB0-D065-10D4-6E01-176EC3A1C935}"/>
                </a:ext>
              </a:extLst>
            </p:cNvPr>
            <p:cNvSpPr/>
            <p:nvPr/>
          </p:nvSpPr>
          <p:spPr>
            <a:xfrm>
              <a:off x="7595840" y="2940242"/>
              <a:ext cx="10680" cy="21869"/>
            </a:xfrm>
            <a:custGeom>
              <a:avLst/>
              <a:gdLst>
                <a:gd name="connsiteX0" fmla="*/ 6611 w 10680"/>
                <a:gd name="connsiteY0" fmla="*/ 21870 h 21869"/>
                <a:gd name="connsiteX1" fmla="*/ 0 w 10680"/>
                <a:gd name="connsiteY1" fmla="*/ 10680 h 21869"/>
                <a:gd name="connsiteX2" fmla="*/ 7120 w 10680"/>
                <a:gd name="connsiteY2" fmla="*/ 0 h 21869"/>
                <a:gd name="connsiteX3" fmla="*/ 10680 w 10680"/>
                <a:gd name="connsiteY3" fmla="*/ 2543 h 21869"/>
                <a:gd name="connsiteX4" fmla="*/ 9663 w 10680"/>
                <a:gd name="connsiteY4" fmla="*/ 16275 h 21869"/>
                <a:gd name="connsiteX5" fmla="*/ 6611 w 10680"/>
                <a:gd name="connsiteY5" fmla="*/ 21870 h 2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0" h="21869">
                  <a:moveTo>
                    <a:pt x="6611" y="21870"/>
                  </a:moveTo>
                  <a:lnTo>
                    <a:pt x="0" y="10680"/>
                  </a:lnTo>
                  <a:lnTo>
                    <a:pt x="7120" y="0"/>
                  </a:lnTo>
                  <a:lnTo>
                    <a:pt x="10680" y="2543"/>
                  </a:lnTo>
                  <a:lnTo>
                    <a:pt x="9663" y="16275"/>
                  </a:lnTo>
                  <a:lnTo>
                    <a:pt x="6611" y="2187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73">
              <a:extLst>
                <a:ext uri="{FF2B5EF4-FFF2-40B4-BE49-F238E27FC236}">
                  <a16:creationId xmlns:a16="http://schemas.microsoft.com/office/drawing/2014/main" id="{066D066B-A022-EF2F-9D51-B143033933AA}"/>
                </a:ext>
              </a:extLst>
            </p:cNvPr>
            <p:cNvSpPr/>
            <p:nvPr/>
          </p:nvSpPr>
          <p:spPr>
            <a:xfrm>
              <a:off x="7712816" y="2589313"/>
              <a:ext cx="425691" cy="438915"/>
            </a:xfrm>
            <a:custGeom>
              <a:avLst/>
              <a:gdLst>
                <a:gd name="connsiteX0" fmla="*/ 425692 w 425691"/>
                <a:gd name="connsiteY0" fmla="*/ 53402 h 438915"/>
                <a:gd name="connsiteX1" fmla="*/ 406366 w 425691"/>
                <a:gd name="connsiteY1" fmla="*/ 80866 h 438915"/>
                <a:gd name="connsiteX2" fmla="*/ 377376 w 425691"/>
                <a:gd name="connsiteY2" fmla="*/ 85952 h 438915"/>
                <a:gd name="connsiteX3" fmla="*/ 334145 w 425691"/>
                <a:gd name="connsiteY3" fmla="*/ 77815 h 438915"/>
                <a:gd name="connsiteX4" fmla="*/ 323973 w 425691"/>
                <a:gd name="connsiteY4" fmla="*/ 92055 h 438915"/>
                <a:gd name="connsiteX5" fmla="*/ 340757 w 425691"/>
                <a:gd name="connsiteY5" fmla="*/ 120537 h 438915"/>
                <a:gd name="connsiteX6" fmla="*/ 355507 w 425691"/>
                <a:gd name="connsiteY6" fmla="*/ 142915 h 438915"/>
                <a:gd name="connsiteX7" fmla="*/ 381445 w 425691"/>
                <a:gd name="connsiteY7" fmla="*/ 158681 h 438915"/>
                <a:gd name="connsiteX8" fmla="*/ 362118 w 425691"/>
                <a:gd name="connsiteY8" fmla="*/ 177499 h 438915"/>
                <a:gd name="connsiteX9" fmla="*/ 367204 w 425691"/>
                <a:gd name="connsiteY9" fmla="*/ 200894 h 438915"/>
                <a:gd name="connsiteX10" fmla="*/ 347369 w 425691"/>
                <a:gd name="connsiteY10" fmla="*/ 233953 h 438915"/>
                <a:gd name="connsiteX11" fmla="*/ 336180 w 425691"/>
                <a:gd name="connsiteY11" fmla="*/ 267011 h 438915"/>
                <a:gd name="connsiteX12" fmla="*/ 313293 w 425691"/>
                <a:gd name="connsiteY12" fmla="*/ 301087 h 438915"/>
                <a:gd name="connsiteX13" fmla="*/ 280235 w 425691"/>
                <a:gd name="connsiteY13" fmla="*/ 298544 h 438915"/>
                <a:gd name="connsiteX14" fmla="*/ 255313 w 425691"/>
                <a:gd name="connsiteY14" fmla="*/ 333128 h 438915"/>
                <a:gd name="connsiteX15" fmla="*/ 275657 w 425691"/>
                <a:gd name="connsiteY15" fmla="*/ 347369 h 438915"/>
                <a:gd name="connsiteX16" fmla="*/ 282777 w 425691"/>
                <a:gd name="connsiteY16" fmla="*/ 372799 h 438915"/>
                <a:gd name="connsiteX17" fmla="*/ 300578 w 425691"/>
                <a:gd name="connsiteY17" fmla="*/ 389073 h 438915"/>
                <a:gd name="connsiteX18" fmla="*/ 309733 w 425691"/>
                <a:gd name="connsiteY18" fmla="*/ 417046 h 438915"/>
                <a:gd name="connsiteX19" fmla="*/ 248193 w 425691"/>
                <a:gd name="connsiteY19" fmla="*/ 417046 h 438915"/>
                <a:gd name="connsiteX20" fmla="*/ 231918 w 425691"/>
                <a:gd name="connsiteY20" fmla="*/ 438916 h 438915"/>
                <a:gd name="connsiteX21" fmla="*/ 210558 w 425691"/>
                <a:gd name="connsiteY21" fmla="*/ 430778 h 438915"/>
                <a:gd name="connsiteX22" fmla="*/ 199368 w 425691"/>
                <a:gd name="connsiteY22" fmla="*/ 407383 h 438915"/>
                <a:gd name="connsiteX23" fmla="*/ 174447 w 425691"/>
                <a:gd name="connsiteY23" fmla="*/ 382462 h 438915"/>
                <a:gd name="connsiteX24" fmla="*/ 123588 w 425691"/>
                <a:gd name="connsiteY24" fmla="*/ 388565 h 438915"/>
                <a:gd name="connsiteX25" fmla="*/ 77814 w 425691"/>
                <a:gd name="connsiteY25" fmla="*/ 389073 h 438915"/>
                <a:gd name="connsiteX26" fmla="*/ 39161 w 425691"/>
                <a:gd name="connsiteY26" fmla="*/ 393651 h 438915"/>
                <a:gd name="connsiteX27" fmla="*/ 44756 w 425691"/>
                <a:gd name="connsiteY27" fmla="*/ 356015 h 438915"/>
                <a:gd name="connsiteX28" fmla="*/ 82900 w 425691"/>
                <a:gd name="connsiteY28" fmla="*/ 338723 h 438915"/>
                <a:gd name="connsiteX29" fmla="*/ 78323 w 425691"/>
                <a:gd name="connsiteY29" fmla="*/ 323974 h 438915"/>
                <a:gd name="connsiteX30" fmla="*/ 64591 w 425691"/>
                <a:gd name="connsiteY30" fmla="*/ 318379 h 438915"/>
                <a:gd name="connsiteX31" fmla="*/ 59505 w 425691"/>
                <a:gd name="connsiteY31" fmla="*/ 289898 h 438915"/>
                <a:gd name="connsiteX32" fmla="*/ 30516 w 425691"/>
                <a:gd name="connsiteY32" fmla="*/ 275657 h 438915"/>
                <a:gd name="connsiteX33" fmla="*/ 16275 w 425691"/>
                <a:gd name="connsiteY33" fmla="*/ 255822 h 438915"/>
                <a:gd name="connsiteX34" fmla="*/ 0 w 425691"/>
                <a:gd name="connsiteY34" fmla="*/ 238530 h 438915"/>
                <a:gd name="connsiteX35" fmla="*/ 48825 w 425691"/>
                <a:gd name="connsiteY35" fmla="*/ 255314 h 438915"/>
                <a:gd name="connsiteX36" fmla="*/ 75780 w 425691"/>
                <a:gd name="connsiteY36" fmla="*/ 250228 h 438915"/>
                <a:gd name="connsiteX37" fmla="*/ 93072 w 425691"/>
                <a:gd name="connsiteY37" fmla="*/ 254296 h 438915"/>
                <a:gd name="connsiteX38" fmla="*/ 97650 w 425691"/>
                <a:gd name="connsiteY38" fmla="*/ 247176 h 438915"/>
                <a:gd name="connsiteX39" fmla="*/ 117485 w 425691"/>
                <a:gd name="connsiteY39" fmla="*/ 250228 h 438915"/>
                <a:gd name="connsiteX40" fmla="*/ 151052 w 425691"/>
                <a:gd name="connsiteY40" fmla="*/ 236496 h 438915"/>
                <a:gd name="connsiteX41" fmla="*/ 146983 w 425691"/>
                <a:gd name="connsiteY41" fmla="*/ 209032 h 438915"/>
                <a:gd name="connsiteX42" fmla="*/ 158681 w 425691"/>
                <a:gd name="connsiteY42" fmla="*/ 190214 h 438915"/>
                <a:gd name="connsiteX43" fmla="*/ 179533 w 425691"/>
                <a:gd name="connsiteY43" fmla="*/ 190214 h 438915"/>
                <a:gd name="connsiteX44" fmla="*/ 180550 w 425691"/>
                <a:gd name="connsiteY44" fmla="*/ 181568 h 438915"/>
                <a:gd name="connsiteX45" fmla="*/ 200894 w 425691"/>
                <a:gd name="connsiteY45" fmla="*/ 176990 h 438915"/>
                <a:gd name="connsiteX46" fmla="*/ 211574 w 425691"/>
                <a:gd name="connsiteY46" fmla="*/ 180042 h 438915"/>
                <a:gd name="connsiteX47" fmla="*/ 220729 w 425691"/>
                <a:gd name="connsiteY47" fmla="*/ 170887 h 438915"/>
                <a:gd name="connsiteX48" fmla="*/ 215134 w 425691"/>
                <a:gd name="connsiteY48" fmla="*/ 151052 h 438915"/>
                <a:gd name="connsiteX49" fmla="*/ 222255 w 425691"/>
                <a:gd name="connsiteY49" fmla="*/ 131726 h 438915"/>
                <a:gd name="connsiteX50" fmla="*/ 238021 w 425691"/>
                <a:gd name="connsiteY50" fmla="*/ 123080 h 438915"/>
                <a:gd name="connsiteX51" fmla="*/ 222255 w 425691"/>
                <a:gd name="connsiteY51" fmla="*/ 101719 h 438915"/>
                <a:gd name="connsiteX52" fmla="*/ 248702 w 425691"/>
                <a:gd name="connsiteY52" fmla="*/ 102736 h 438915"/>
                <a:gd name="connsiteX53" fmla="*/ 253279 w 425691"/>
                <a:gd name="connsiteY53" fmla="*/ 91038 h 438915"/>
                <a:gd name="connsiteX54" fmla="*/ 249210 w 425691"/>
                <a:gd name="connsiteY54" fmla="*/ 78323 h 438915"/>
                <a:gd name="connsiteX55" fmla="*/ 259382 w 425691"/>
                <a:gd name="connsiteY55" fmla="*/ 64591 h 438915"/>
                <a:gd name="connsiteX56" fmla="*/ 252262 w 425691"/>
                <a:gd name="connsiteY56" fmla="*/ 48316 h 438915"/>
                <a:gd name="connsiteX57" fmla="*/ 242599 w 425691"/>
                <a:gd name="connsiteY57" fmla="*/ 34584 h 438915"/>
                <a:gd name="connsiteX58" fmla="*/ 254805 w 425691"/>
                <a:gd name="connsiteY58" fmla="*/ 20344 h 438915"/>
                <a:gd name="connsiteX59" fmla="*/ 281761 w 425691"/>
                <a:gd name="connsiteY59" fmla="*/ 13732 h 438915"/>
                <a:gd name="connsiteX60" fmla="*/ 311767 w 425691"/>
                <a:gd name="connsiteY60" fmla="*/ 9663 h 438915"/>
                <a:gd name="connsiteX61" fmla="*/ 323973 w 425691"/>
                <a:gd name="connsiteY61" fmla="*/ 4069 h 438915"/>
                <a:gd name="connsiteX62" fmla="*/ 338723 w 425691"/>
                <a:gd name="connsiteY62" fmla="*/ 0 h 438915"/>
                <a:gd name="connsiteX63" fmla="*/ 362626 w 425691"/>
                <a:gd name="connsiteY63" fmla="*/ 15258 h 438915"/>
                <a:gd name="connsiteX64" fmla="*/ 377376 w 425691"/>
                <a:gd name="connsiteY64" fmla="*/ 40687 h 438915"/>
                <a:gd name="connsiteX65" fmla="*/ 425692 w 425691"/>
                <a:gd name="connsiteY65" fmla="*/ 53402 h 43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25691" h="438915">
                  <a:moveTo>
                    <a:pt x="425692" y="53402"/>
                  </a:moveTo>
                  <a:lnTo>
                    <a:pt x="406366" y="80866"/>
                  </a:lnTo>
                  <a:lnTo>
                    <a:pt x="377376" y="85952"/>
                  </a:lnTo>
                  <a:lnTo>
                    <a:pt x="334145" y="77815"/>
                  </a:lnTo>
                  <a:lnTo>
                    <a:pt x="323973" y="92055"/>
                  </a:lnTo>
                  <a:lnTo>
                    <a:pt x="340757" y="120537"/>
                  </a:lnTo>
                  <a:lnTo>
                    <a:pt x="355507" y="142915"/>
                  </a:lnTo>
                  <a:lnTo>
                    <a:pt x="381445" y="158681"/>
                  </a:lnTo>
                  <a:lnTo>
                    <a:pt x="362118" y="177499"/>
                  </a:lnTo>
                  <a:lnTo>
                    <a:pt x="367204" y="200894"/>
                  </a:lnTo>
                  <a:lnTo>
                    <a:pt x="347369" y="233953"/>
                  </a:lnTo>
                  <a:lnTo>
                    <a:pt x="336180" y="267011"/>
                  </a:lnTo>
                  <a:lnTo>
                    <a:pt x="313293" y="301087"/>
                  </a:lnTo>
                  <a:lnTo>
                    <a:pt x="280235" y="298544"/>
                  </a:lnTo>
                  <a:lnTo>
                    <a:pt x="255313" y="333128"/>
                  </a:lnTo>
                  <a:lnTo>
                    <a:pt x="275657" y="347369"/>
                  </a:lnTo>
                  <a:lnTo>
                    <a:pt x="282777" y="372799"/>
                  </a:lnTo>
                  <a:lnTo>
                    <a:pt x="300578" y="389073"/>
                  </a:lnTo>
                  <a:lnTo>
                    <a:pt x="309733" y="417046"/>
                  </a:lnTo>
                  <a:lnTo>
                    <a:pt x="248193" y="417046"/>
                  </a:lnTo>
                  <a:lnTo>
                    <a:pt x="231918" y="438916"/>
                  </a:lnTo>
                  <a:lnTo>
                    <a:pt x="210558" y="430778"/>
                  </a:lnTo>
                  <a:lnTo>
                    <a:pt x="199368" y="407383"/>
                  </a:lnTo>
                  <a:lnTo>
                    <a:pt x="174447" y="382462"/>
                  </a:lnTo>
                  <a:lnTo>
                    <a:pt x="123588" y="388565"/>
                  </a:lnTo>
                  <a:lnTo>
                    <a:pt x="77814" y="389073"/>
                  </a:lnTo>
                  <a:lnTo>
                    <a:pt x="39161" y="393651"/>
                  </a:lnTo>
                  <a:lnTo>
                    <a:pt x="44756" y="356015"/>
                  </a:lnTo>
                  <a:lnTo>
                    <a:pt x="82900" y="338723"/>
                  </a:lnTo>
                  <a:lnTo>
                    <a:pt x="78323" y="323974"/>
                  </a:lnTo>
                  <a:lnTo>
                    <a:pt x="64591" y="318379"/>
                  </a:lnTo>
                  <a:lnTo>
                    <a:pt x="59505" y="289898"/>
                  </a:lnTo>
                  <a:lnTo>
                    <a:pt x="30516" y="275657"/>
                  </a:lnTo>
                  <a:lnTo>
                    <a:pt x="16275" y="255822"/>
                  </a:lnTo>
                  <a:lnTo>
                    <a:pt x="0" y="238530"/>
                  </a:lnTo>
                  <a:lnTo>
                    <a:pt x="48825" y="255314"/>
                  </a:lnTo>
                  <a:lnTo>
                    <a:pt x="75780" y="250228"/>
                  </a:lnTo>
                  <a:lnTo>
                    <a:pt x="93072" y="254296"/>
                  </a:lnTo>
                  <a:lnTo>
                    <a:pt x="97650" y="247176"/>
                  </a:lnTo>
                  <a:lnTo>
                    <a:pt x="117485" y="250228"/>
                  </a:lnTo>
                  <a:lnTo>
                    <a:pt x="151052" y="236496"/>
                  </a:lnTo>
                  <a:lnTo>
                    <a:pt x="146983" y="209032"/>
                  </a:lnTo>
                  <a:lnTo>
                    <a:pt x="158681" y="190214"/>
                  </a:lnTo>
                  <a:lnTo>
                    <a:pt x="179533" y="190214"/>
                  </a:lnTo>
                  <a:lnTo>
                    <a:pt x="180550" y="181568"/>
                  </a:lnTo>
                  <a:lnTo>
                    <a:pt x="200894" y="176990"/>
                  </a:lnTo>
                  <a:lnTo>
                    <a:pt x="211574" y="180042"/>
                  </a:lnTo>
                  <a:lnTo>
                    <a:pt x="220729" y="170887"/>
                  </a:lnTo>
                  <a:lnTo>
                    <a:pt x="215134" y="151052"/>
                  </a:lnTo>
                  <a:lnTo>
                    <a:pt x="222255" y="131726"/>
                  </a:lnTo>
                  <a:lnTo>
                    <a:pt x="238021" y="123080"/>
                  </a:lnTo>
                  <a:lnTo>
                    <a:pt x="222255" y="101719"/>
                  </a:lnTo>
                  <a:lnTo>
                    <a:pt x="248702" y="102736"/>
                  </a:lnTo>
                  <a:lnTo>
                    <a:pt x="253279" y="91038"/>
                  </a:lnTo>
                  <a:lnTo>
                    <a:pt x="249210" y="78323"/>
                  </a:lnTo>
                  <a:lnTo>
                    <a:pt x="259382" y="64591"/>
                  </a:lnTo>
                  <a:lnTo>
                    <a:pt x="252262" y="48316"/>
                  </a:lnTo>
                  <a:lnTo>
                    <a:pt x="242599" y="34584"/>
                  </a:lnTo>
                  <a:lnTo>
                    <a:pt x="254805" y="20344"/>
                  </a:lnTo>
                  <a:lnTo>
                    <a:pt x="281761" y="13732"/>
                  </a:lnTo>
                  <a:lnTo>
                    <a:pt x="311767" y="9663"/>
                  </a:lnTo>
                  <a:lnTo>
                    <a:pt x="323973" y="4069"/>
                  </a:lnTo>
                  <a:lnTo>
                    <a:pt x="338723" y="0"/>
                  </a:lnTo>
                  <a:lnTo>
                    <a:pt x="362626" y="15258"/>
                  </a:lnTo>
                  <a:lnTo>
                    <a:pt x="377376" y="40687"/>
                  </a:lnTo>
                  <a:lnTo>
                    <a:pt x="425692" y="5340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4">
              <a:extLst>
                <a:ext uri="{FF2B5EF4-FFF2-40B4-BE49-F238E27FC236}">
                  <a16:creationId xmlns:a16="http://schemas.microsoft.com/office/drawing/2014/main" id="{F6FE57A9-B84A-C251-095E-E1B71B717794}"/>
                </a:ext>
              </a:extLst>
            </p:cNvPr>
            <p:cNvSpPr/>
            <p:nvPr/>
          </p:nvSpPr>
          <p:spPr>
            <a:xfrm>
              <a:off x="3642039" y="3487996"/>
              <a:ext cx="163766" cy="78323"/>
            </a:xfrm>
            <a:custGeom>
              <a:avLst/>
              <a:gdLst>
                <a:gd name="connsiteX0" fmla="*/ 161732 w 163766"/>
                <a:gd name="connsiteY0" fmla="*/ 31024 h 78323"/>
                <a:gd name="connsiteX1" fmla="*/ 158172 w 163766"/>
                <a:gd name="connsiteY1" fmla="*/ 35601 h 78323"/>
                <a:gd name="connsiteX2" fmla="*/ 163767 w 163766"/>
                <a:gd name="connsiteY2" fmla="*/ 54928 h 78323"/>
                <a:gd name="connsiteX3" fmla="*/ 158172 w 163766"/>
                <a:gd name="connsiteY3" fmla="*/ 64591 h 78323"/>
                <a:gd name="connsiteX4" fmla="*/ 149018 w 163766"/>
                <a:gd name="connsiteY4" fmla="*/ 62048 h 78323"/>
                <a:gd name="connsiteX5" fmla="*/ 144440 w 163766"/>
                <a:gd name="connsiteY5" fmla="*/ 77815 h 78323"/>
                <a:gd name="connsiteX6" fmla="*/ 135286 w 163766"/>
                <a:gd name="connsiteY6" fmla="*/ 68660 h 78323"/>
                <a:gd name="connsiteX7" fmla="*/ 130200 w 163766"/>
                <a:gd name="connsiteY7" fmla="*/ 50859 h 78323"/>
                <a:gd name="connsiteX8" fmla="*/ 137320 w 163766"/>
                <a:gd name="connsiteY8" fmla="*/ 42213 h 78323"/>
                <a:gd name="connsiteX9" fmla="*/ 130200 w 163766"/>
                <a:gd name="connsiteY9" fmla="*/ 40179 h 78323"/>
                <a:gd name="connsiteX10" fmla="*/ 125622 w 163766"/>
                <a:gd name="connsiteY10" fmla="*/ 29498 h 78323"/>
                <a:gd name="connsiteX11" fmla="*/ 111382 w 163766"/>
                <a:gd name="connsiteY11" fmla="*/ 20344 h 78323"/>
                <a:gd name="connsiteX12" fmla="*/ 99176 w 163766"/>
                <a:gd name="connsiteY12" fmla="*/ 22378 h 78323"/>
                <a:gd name="connsiteX13" fmla="*/ 92564 w 163766"/>
                <a:gd name="connsiteY13" fmla="*/ 33567 h 78323"/>
                <a:gd name="connsiteX14" fmla="*/ 80358 w 163766"/>
                <a:gd name="connsiteY14" fmla="*/ 41705 h 78323"/>
                <a:gd name="connsiteX15" fmla="*/ 74254 w 163766"/>
                <a:gd name="connsiteY15" fmla="*/ 42722 h 78323"/>
                <a:gd name="connsiteX16" fmla="*/ 71203 w 163766"/>
                <a:gd name="connsiteY16" fmla="*/ 49842 h 78323"/>
                <a:gd name="connsiteX17" fmla="*/ 83918 w 163766"/>
                <a:gd name="connsiteY17" fmla="*/ 67643 h 78323"/>
                <a:gd name="connsiteX18" fmla="*/ 75780 w 163766"/>
                <a:gd name="connsiteY18" fmla="*/ 71712 h 78323"/>
                <a:gd name="connsiteX19" fmla="*/ 71711 w 163766"/>
                <a:gd name="connsiteY19" fmla="*/ 76289 h 78323"/>
                <a:gd name="connsiteX20" fmla="*/ 57980 w 163766"/>
                <a:gd name="connsiteY20" fmla="*/ 78323 h 78323"/>
                <a:gd name="connsiteX21" fmla="*/ 53911 w 163766"/>
                <a:gd name="connsiteY21" fmla="*/ 58488 h 78323"/>
                <a:gd name="connsiteX22" fmla="*/ 49842 w 163766"/>
                <a:gd name="connsiteY22" fmla="*/ 64083 h 78323"/>
                <a:gd name="connsiteX23" fmla="*/ 40687 w 163766"/>
                <a:gd name="connsiteY23" fmla="*/ 62048 h 78323"/>
                <a:gd name="connsiteX24" fmla="*/ 35601 w 163766"/>
                <a:gd name="connsiteY24" fmla="*/ 49333 h 78323"/>
                <a:gd name="connsiteX25" fmla="*/ 23904 w 163766"/>
                <a:gd name="connsiteY25" fmla="*/ 46790 h 78323"/>
                <a:gd name="connsiteX26" fmla="*/ 16275 w 163766"/>
                <a:gd name="connsiteY26" fmla="*/ 43230 h 78323"/>
                <a:gd name="connsiteX27" fmla="*/ 4069 w 163766"/>
                <a:gd name="connsiteY27" fmla="*/ 43230 h 78323"/>
                <a:gd name="connsiteX28" fmla="*/ 3051 w 163766"/>
                <a:gd name="connsiteY28" fmla="*/ 50351 h 78323"/>
                <a:gd name="connsiteX29" fmla="*/ 0 w 163766"/>
                <a:gd name="connsiteY29" fmla="*/ 45265 h 78323"/>
                <a:gd name="connsiteX30" fmla="*/ 1526 w 163766"/>
                <a:gd name="connsiteY30" fmla="*/ 38653 h 78323"/>
                <a:gd name="connsiteX31" fmla="*/ 4577 w 163766"/>
                <a:gd name="connsiteY31" fmla="*/ 32041 h 78323"/>
                <a:gd name="connsiteX32" fmla="*/ 3560 w 163766"/>
                <a:gd name="connsiteY32" fmla="*/ 26447 h 78323"/>
                <a:gd name="connsiteX33" fmla="*/ 8137 w 163766"/>
                <a:gd name="connsiteY33" fmla="*/ 22378 h 78323"/>
                <a:gd name="connsiteX34" fmla="*/ 2543 w 163766"/>
                <a:gd name="connsiteY34" fmla="*/ 17801 h 78323"/>
                <a:gd name="connsiteX35" fmla="*/ 3051 w 163766"/>
                <a:gd name="connsiteY35" fmla="*/ 4577 h 78323"/>
                <a:gd name="connsiteX36" fmla="*/ 14241 w 163766"/>
                <a:gd name="connsiteY36" fmla="*/ 1526 h 78323"/>
                <a:gd name="connsiteX37" fmla="*/ 23904 w 163766"/>
                <a:gd name="connsiteY37" fmla="*/ 13223 h 78323"/>
                <a:gd name="connsiteX38" fmla="*/ 22887 w 163766"/>
                <a:gd name="connsiteY38" fmla="*/ 20344 h 78323"/>
                <a:gd name="connsiteX39" fmla="*/ 34076 w 163766"/>
                <a:gd name="connsiteY39" fmla="*/ 21869 h 78323"/>
                <a:gd name="connsiteX40" fmla="*/ 37127 w 163766"/>
                <a:gd name="connsiteY40" fmla="*/ 18818 h 78323"/>
                <a:gd name="connsiteX41" fmla="*/ 44756 w 163766"/>
                <a:gd name="connsiteY41" fmla="*/ 26955 h 78323"/>
                <a:gd name="connsiteX42" fmla="*/ 58997 w 163766"/>
                <a:gd name="connsiteY42" fmla="*/ 24412 h 78323"/>
                <a:gd name="connsiteX43" fmla="*/ 71711 w 163766"/>
                <a:gd name="connsiteY43" fmla="*/ 16275 h 78323"/>
                <a:gd name="connsiteX44" fmla="*/ 89512 w 163766"/>
                <a:gd name="connsiteY44" fmla="*/ 9663 h 78323"/>
                <a:gd name="connsiteX45" fmla="*/ 99684 w 163766"/>
                <a:gd name="connsiteY45" fmla="*/ 0 h 78323"/>
                <a:gd name="connsiteX46" fmla="*/ 115451 w 163766"/>
                <a:gd name="connsiteY46" fmla="*/ 2034 h 78323"/>
                <a:gd name="connsiteX47" fmla="*/ 114433 w 163766"/>
                <a:gd name="connsiteY47" fmla="*/ 5086 h 78323"/>
                <a:gd name="connsiteX48" fmla="*/ 130200 w 163766"/>
                <a:gd name="connsiteY48" fmla="*/ 6103 h 78323"/>
                <a:gd name="connsiteX49" fmla="*/ 142406 w 163766"/>
                <a:gd name="connsiteY49" fmla="*/ 12206 h 78323"/>
                <a:gd name="connsiteX50" fmla="*/ 151561 w 163766"/>
                <a:gd name="connsiteY50" fmla="*/ 21869 h 78323"/>
                <a:gd name="connsiteX51" fmla="*/ 161732 w 163766"/>
                <a:gd name="connsiteY51" fmla="*/ 31024 h 7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3766" h="78323">
                  <a:moveTo>
                    <a:pt x="161732" y="31024"/>
                  </a:moveTo>
                  <a:lnTo>
                    <a:pt x="158172" y="35601"/>
                  </a:lnTo>
                  <a:lnTo>
                    <a:pt x="163767" y="54928"/>
                  </a:lnTo>
                  <a:lnTo>
                    <a:pt x="158172" y="64591"/>
                  </a:lnTo>
                  <a:lnTo>
                    <a:pt x="149018" y="62048"/>
                  </a:lnTo>
                  <a:lnTo>
                    <a:pt x="144440" y="77815"/>
                  </a:lnTo>
                  <a:lnTo>
                    <a:pt x="135286" y="68660"/>
                  </a:lnTo>
                  <a:lnTo>
                    <a:pt x="130200" y="50859"/>
                  </a:lnTo>
                  <a:lnTo>
                    <a:pt x="137320" y="42213"/>
                  </a:lnTo>
                  <a:lnTo>
                    <a:pt x="130200" y="40179"/>
                  </a:lnTo>
                  <a:lnTo>
                    <a:pt x="125622" y="29498"/>
                  </a:lnTo>
                  <a:lnTo>
                    <a:pt x="111382" y="20344"/>
                  </a:lnTo>
                  <a:lnTo>
                    <a:pt x="99176" y="22378"/>
                  </a:lnTo>
                  <a:lnTo>
                    <a:pt x="92564" y="33567"/>
                  </a:lnTo>
                  <a:lnTo>
                    <a:pt x="80358" y="41705"/>
                  </a:lnTo>
                  <a:lnTo>
                    <a:pt x="74254" y="42722"/>
                  </a:lnTo>
                  <a:lnTo>
                    <a:pt x="71203" y="49842"/>
                  </a:lnTo>
                  <a:lnTo>
                    <a:pt x="83918" y="67643"/>
                  </a:lnTo>
                  <a:lnTo>
                    <a:pt x="75780" y="71712"/>
                  </a:lnTo>
                  <a:lnTo>
                    <a:pt x="71711" y="76289"/>
                  </a:lnTo>
                  <a:lnTo>
                    <a:pt x="57980" y="78323"/>
                  </a:lnTo>
                  <a:lnTo>
                    <a:pt x="53911" y="58488"/>
                  </a:lnTo>
                  <a:lnTo>
                    <a:pt x="49842" y="64083"/>
                  </a:lnTo>
                  <a:lnTo>
                    <a:pt x="40687" y="62048"/>
                  </a:lnTo>
                  <a:lnTo>
                    <a:pt x="35601" y="49333"/>
                  </a:lnTo>
                  <a:lnTo>
                    <a:pt x="23904" y="46790"/>
                  </a:lnTo>
                  <a:lnTo>
                    <a:pt x="16275" y="43230"/>
                  </a:lnTo>
                  <a:lnTo>
                    <a:pt x="4069" y="43230"/>
                  </a:lnTo>
                  <a:lnTo>
                    <a:pt x="3051" y="50351"/>
                  </a:lnTo>
                  <a:lnTo>
                    <a:pt x="0" y="45265"/>
                  </a:lnTo>
                  <a:lnTo>
                    <a:pt x="1526" y="38653"/>
                  </a:lnTo>
                  <a:lnTo>
                    <a:pt x="4577" y="32041"/>
                  </a:lnTo>
                  <a:lnTo>
                    <a:pt x="3560" y="26447"/>
                  </a:lnTo>
                  <a:lnTo>
                    <a:pt x="8137" y="22378"/>
                  </a:lnTo>
                  <a:lnTo>
                    <a:pt x="2543" y="17801"/>
                  </a:lnTo>
                  <a:lnTo>
                    <a:pt x="3051" y="4577"/>
                  </a:lnTo>
                  <a:lnTo>
                    <a:pt x="14241" y="1526"/>
                  </a:lnTo>
                  <a:lnTo>
                    <a:pt x="23904" y="13223"/>
                  </a:lnTo>
                  <a:lnTo>
                    <a:pt x="22887" y="20344"/>
                  </a:lnTo>
                  <a:lnTo>
                    <a:pt x="34076" y="21869"/>
                  </a:lnTo>
                  <a:lnTo>
                    <a:pt x="37127" y="18818"/>
                  </a:lnTo>
                  <a:lnTo>
                    <a:pt x="44756" y="26955"/>
                  </a:lnTo>
                  <a:lnTo>
                    <a:pt x="58997" y="24412"/>
                  </a:lnTo>
                  <a:lnTo>
                    <a:pt x="71711" y="16275"/>
                  </a:lnTo>
                  <a:lnTo>
                    <a:pt x="89512" y="9663"/>
                  </a:lnTo>
                  <a:lnTo>
                    <a:pt x="99684" y="0"/>
                  </a:lnTo>
                  <a:lnTo>
                    <a:pt x="115451" y="2034"/>
                  </a:lnTo>
                  <a:lnTo>
                    <a:pt x="114433" y="5086"/>
                  </a:lnTo>
                  <a:lnTo>
                    <a:pt x="130200" y="6103"/>
                  </a:lnTo>
                  <a:lnTo>
                    <a:pt x="142406" y="12206"/>
                  </a:lnTo>
                  <a:lnTo>
                    <a:pt x="151561" y="21869"/>
                  </a:lnTo>
                  <a:lnTo>
                    <a:pt x="161732" y="310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: Shape 175">
              <a:extLst>
                <a:ext uri="{FF2B5EF4-FFF2-40B4-BE49-F238E27FC236}">
                  <a16:creationId xmlns:a16="http://schemas.microsoft.com/office/drawing/2014/main" id="{102B39C1-364C-6770-C623-5EAF0FCFD97E}"/>
                </a:ext>
              </a:extLst>
            </p:cNvPr>
            <p:cNvSpPr/>
            <p:nvPr/>
          </p:nvSpPr>
          <p:spPr>
            <a:xfrm>
              <a:off x="3681709" y="3803832"/>
              <a:ext cx="380427" cy="597087"/>
            </a:xfrm>
            <a:custGeom>
              <a:avLst/>
              <a:gdLst>
                <a:gd name="connsiteX0" fmla="*/ 331603 w 380427"/>
                <a:gd name="connsiteY0" fmla="*/ 138337 h 597087"/>
                <a:gd name="connsiteX1" fmla="*/ 305664 w 380427"/>
                <a:gd name="connsiteY1" fmla="*/ 136811 h 597087"/>
                <a:gd name="connsiteX2" fmla="*/ 301595 w 380427"/>
                <a:gd name="connsiteY2" fmla="*/ 141897 h 597087"/>
                <a:gd name="connsiteX3" fmla="*/ 278200 w 380427"/>
                <a:gd name="connsiteY3" fmla="*/ 148000 h 597087"/>
                <a:gd name="connsiteX4" fmla="*/ 246159 w 380427"/>
                <a:gd name="connsiteY4" fmla="*/ 170379 h 597087"/>
                <a:gd name="connsiteX5" fmla="*/ 244633 w 380427"/>
                <a:gd name="connsiteY5" fmla="*/ 185636 h 597087"/>
                <a:gd name="connsiteX6" fmla="*/ 237513 w 380427"/>
                <a:gd name="connsiteY6" fmla="*/ 196825 h 597087"/>
                <a:gd name="connsiteX7" fmla="*/ 241073 w 380427"/>
                <a:gd name="connsiteY7" fmla="*/ 214626 h 597087"/>
                <a:gd name="connsiteX8" fmla="*/ 223781 w 380427"/>
                <a:gd name="connsiteY8" fmla="*/ 223781 h 597087"/>
                <a:gd name="connsiteX9" fmla="*/ 224798 w 380427"/>
                <a:gd name="connsiteY9" fmla="*/ 238021 h 597087"/>
                <a:gd name="connsiteX10" fmla="*/ 217169 w 380427"/>
                <a:gd name="connsiteY10" fmla="*/ 243616 h 597087"/>
                <a:gd name="connsiteX11" fmla="*/ 230392 w 380427"/>
                <a:gd name="connsiteY11" fmla="*/ 273114 h 597087"/>
                <a:gd name="connsiteX12" fmla="*/ 247176 w 380427"/>
                <a:gd name="connsiteY12" fmla="*/ 292949 h 597087"/>
                <a:gd name="connsiteX13" fmla="*/ 242090 w 380427"/>
                <a:gd name="connsiteY13" fmla="*/ 307190 h 597087"/>
                <a:gd name="connsiteX14" fmla="*/ 261417 w 380427"/>
                <a:gd name="connsiteY14" fmla="*/ 308716 h 597087"/>
                <a:gd name="connsiteX15" fmla="*/ 273114 w 380427"/>
                <a:gd name="connsiteY15" fmla="*/ 326517 h 597087"/>
                <a:gd name="connsiteX16" fmla="*/ 298544 w 380427"/>
                <a:gd name="connsiteY16" fmla="*/ 327025 h 597087"/>
                <a:gd name="connsiteX17" fmla="*/ 320922 w 380427"/>
                <a:gd name="connsiteY17" fmla="*/ 308207 h 597087"/>
                <a:gd name="connsiteX18" fmla="*/ 321431 w 380427"/>
                <a:gd name="connsiteY18" fmla="*/ 357541 h 597087"/>
                <a:gd name="connsiteX19" fmla="*/ 334654 w 380427"/>
                <a:gd name="connsiteY19" fmla="*/ 361101 h 597087"/>
                <a:gd name="connsiteX20" fmla="*/ 350929 w 380427"/>
                <a:gd name="connsiteY20" fmla="*/ 355506 h 597087"/>
                <a:gd name="connsiteX21" fmla="*/ 378902 w 380427"/>
                <a:gd name="connsiteY21" fmla="*/ 408400 h 597087"/>
                <a:gd name="connsiteX22" fmla="*/ 373307 w 380427"/>
                <a:gd name="connsiteY22" fmla="*/ 419080 h 597087"/>
                <a:gd name="connsiteX23" fmla="*/ 373307 w 380427"/>
                <a:gd name="connsiteY23" fmla="*/ 442476 h 597087"/>
                <a:gd name="connsiteX24" fmla="*/ 374833 w 380427"/>
                <a:gd name="connsiteY24" fmla="*/ 469940 h 597087"/>
                <a:gd name="connsiteX25" fmla="*/ 365170 w 380427"/>
                <a:gd name="connsiteY25" fmla="*/ 486215 h 597087"/>
                <a:gd name="connsiteX26" fmla="*/ 371273 w 380427"/>
                <a:gd name="connsiteY26" fmla="*/ 498421 h 597087"/>
                <a:gd name="connsiteX27" fmla="*/ 365678 w 380427"/>
                <a:gd name="connsiteY27" fmla="*/ 509610 h 597087"/>
                <a:gd name="connsiteX28" fmla="*/ 380427 w 380427"/>
                <a:gd name="connsiteY28" fmla="*/ 537074 h 597087"/>
                <a:gd name="connsiteX29" fmla="*/ 365678 w 380427"/>
                <a:gd name="connsiteY29" fmla="*/ 572167 h 597087"/>
                <a:gd name="connsiteX30" fmla="*/ 360084 w 380427"/>
                <a:gd name="connsiteY30" fmla="*/ 588950 h 597087"/>
                <a:gd name="connsiteX31" fmla="*/ 345843 w 380427"/>
                <a:gd name="connsiteY31" fmla="*/ 597088 h 597087"/>
                <a:gd name="connsiteX32" fmla="*/ 315836 w 380427"/>
                <a:gd name="connsiteY32" fmla="*/ 578270 h 597087"/>
                <a:gd name="connsiteX33" fmla="*/ 311767 w 380427"/>
                <a:gd name="connsiteY33" fmla="*/ 565046 h 597087"/>
                <a:gd name="connsiteX34" fmla="*/ 252262 w 380427"/>
                <a:gd name="connsiteY34" fmla="*/ 532497 h 597087"/>
                <a:gd name="connsiteX35" fmla="*/ 197843 w 380427"/>
                <a:gd name="connsiteY35" fmla="*/ 496386 h 597087"/>
                <a:gd name="connsiteX36" fmla="*/ 173939 w 380427"/>
                <a:gd name="connsiteY36" fmla="*/ 476551 h 597087"/>
                <a:gd name="connsiteX37" fmla="*/ 159698 w 380427"/>
                <a:gd name="connsiteY37" fmla="*/ 449596 h 597087"/>
                <a:gd name="connsiteX38" fmla="*/ 163767 w 380427"/>
                <a:gd name="connsiteY38" fmla="*/ 439933 h 597087"/>
                <a:gd name="connsiteX39" fmla="*/ 136303 w 380427"/>
                <a:gd name="connsiteY39" fmla="*/ 397211 h 597087"/>
                <a:gd name="connsiteX40" fmla="*/ 103753 w 380427"/>
                <a:gd name="connsiteY40" fmla="*/ 337197 h 597087"/>
                <a:gd name="connsiteX41" fmla="*/ 73237 w 380427"/>
                <a:gd name="connsiteY41" fmla="*/ 272097 h 597087"/>
                <a:gd name="connsiteX42" fmla="*/ 61031 w 380427"/>
                <a:gd name="connsiteY42" fmla="*/ 256839 h 597087"/>
                <a:gd name="connsiteX43" fmla="*/ 50859 w 380427"/>
                <a:gd name="connsiteY43" fmla="*/ 232935 h 597087"/>
                <a:gd name="connsiteX44" fmla="*/ 27464 w 380427"/>
                <a:gd name="connsiteY44" fmla="*/ 211574 h 597087"/>
                <a:gd name="connsiteX45" fmla="*/ 6612 w 380427"/>
                <a:gd name="connsiteY45" fmla="*/ 198351 h 597087"/>
                <a:gd name="connsiteX46" fmla="*/ 15258 w 380427"/>
                <a:gd name="connsiteY46" fmla="*/ 184111 h 597087"/>
                <a:gd name="connsiteX47" fmla="*/ 0 w 380427"/>
                <a:gd name="connsiteY47" fmla="*/ 152578 h 597087"/>
                <a:gd name="connsiteX48" fmla="*/ 8646 w 380427"/>
                <a:gd name="connsiteY48" fmla="*/ 129691 h 597087"/>
                <a:gd name="connsiteX49" fmla="*/ 31024 w 380427"/>
                <a:gd name="connsiteY49" fmla="*/ 109347 h 597087"/>
                <a:gd name="connsiteX50" fmla="*/ 34584 w 380427"/>
                <a:gd name="connsiteY50" fmla="*/ 123080 h 597087"/>
                <a:gd name="connsiteX51" fmla="*/ 26447 w 380427"/>
                <a:gd name="connsiteY51" fmla="*/ 130708 h 597087"/>
                <a:gd name="connsiteX52" fmla="*/ 27973 w 380427"/>
                <a:gd name="connsiteY52" fmla="*/ 142406 h 597087"/>
                <a:gd name="connsiteX53" fmla="*/ 39670 w 380427"/>
                <a:gd name="connsiteY53" fmla="*/ 139863 h 597087"/>
                <a:gd name="connsiteX54" fmla="*/ 51368 w 380427"/>
                <a:gd name="connsiteY54" fmla="*/ 143423 h 597087"/>
                <a:gd name="connsiteX55" fmla="*/ 64083 w 380427"/>
                <a:gd name="connsiteY55" fmla="*/ 160207 h 597087"/>
                <a:gd name="connsiteX56" fmla="*/ 79849 w 380427"/>
                <a:gd name="connsiteY56" fmla="*/ 146475 h 597087"/>
                <a:gd name="connsiteX57" fmla="*/ 84427 w 380427"/>
                <a:gd name="connsiteY57" fmla="*/ 124605 h 597087"/>
                <a:gd name="connsiteX58" fmla="*/ 101719 w 380427"/>
                <a:gd name="connsiteY58" fmla="*/ 96124 h 597087"/>
                <a:gd name="connsiteX59" fmla="*/ 135794 w 380427"/>
                <a:gd name="connsiteY59" fmla="*/ 83409 h 597087"/>
                <a:gd name="connsiteX60" fmla="*/ 166818 w 380427"/>
                <a:gd name="connsiteY60" fmla="*/ 48825 h 597087"/>
                <a:gd name="connsiteX61" fmla="*/ 175465 w 380427"/>
                <a:gd name="connsiteY61" fmla="*/ 27973 h 597087"/>
                <a:gd name="connsiteX62" fmla="*/ 171396 w 380427"/>
                <a:gd name="connsiteY62" fmla="*/ 3051 h 597087"/>
                <a:gd name="connsiteX63" fmla="*/ 179025 w 380427"/>
                <a:gd name="connsiteY63" fmla="*/ 0 h 597087"/>
                <a:gd name="connsiteX64" fmla="*/ 198351 w 380427"/>
                <a:gd name="connsiteY64" fmla="*/ 15258 h 597087"/>
                <a:gd name="connsiteX65" fmla="*/ 207506 w 380427"/>
                <a:gd name="connsiteY65" fmla="*/ 31024 h 597087"/>
                <a:gd name="connsiteX66" fmla="*/ 220729 w 380427"/>
                <a:gd name="connsiteY66" fmla="*/ 39162 h 597087"/>
                <a:gd name="connsiteX67" fmla="*/ 238530 w 380427"/>
                <a:gd name="connsiteY67" fmla="*/ 73237 h 597087"/>
                <a:gd name="connsiteX68" fmla="*/ 259891 w 380427"/>
                <a:gd name="connsiteY68" fmla="*/ 77815 h 597087"/>
                <a:gd name="connsiteX69" fmla="*/ 275657 w 380427"/>
                <a:gd name="connsiteY69" fmla="*/ 69168 h 597087"/>
                <a:gd name="connsiteX70" fmla="*/ 286338 w 380427"/>
                <a:gd name="connsiteY70" fmla="*/ 74763 h 597087"/>
                <a:gd name="connsiteX71" fmla="*/ 303630 w 380427"/>
                <a:gd name="connsiteY71" fmla="*/ 71711 h 597087"/>
                <a:gd name="connsiteX72" fmla="*/ 326008 w 380427"/>
                <a:gd name="connsiteY72" fmla="*/ 86969 h 597087"/>
                <a:gd name="connsiteX73" fmla="*/ 308207 w 380427"/>
                <a:gd name="connsiteY73" fmla="*/ 120537 h 597087"/>
                <a:gd name="connsiteX74" fmla="*/ 316853 w 380427"/>
                <a:gd name="connsiteY74" fmla="*/ 121045 h 597087"/>
                <a:gd name="connsiteX75" fmla="*/ 331603 w 380427"/>
                <a:gd name="connsiteY75" fmla="*/ 138337 h 59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80427" h="597087">
                  <a:moveTo>
                    <a:pt x="331603" y="138337"/>
                  </a:moveTo>
                  <a:lnTo>
                    <a:pt x="305664" y="136811"/>
                  </a:lnTo>
                  <a:lnTo>
                    <a:pt x="301595" y="141897"/>
                  </a:lnTo>
                  <a:lnTo>
                    <a:pt x="278200" y="148000"/>
                  </a:lnTo>
                  <a:lnTo>
                    <a:pt x="246159" y="170379"/>
                  </a:lnTo>
                  <a:lnTo>
                    <a:pt x="244633" y="185636"/>
                  </a:lnTo>
                  <a:lnTo>
                    <a:pt x="237513" y="196825"/>
                  </a:lnTo>
                  <a:lnTo>
                    <a:pt x="241073" y="214626"/>
                  </a:lnTo>
                  <a:lnTo>
                    <a:pt x="223781" y="223781"/>
                  </a:lnTo>
                  <a:lnTo>
                    <a:pt x="224798" y="238021"/>
                  </a:lnTo>
                  <a:lnTo>
                    <a:pt x="217169" y="243616"/>
                  </a:lnTo>
                  <a:lnTo>
                    <a:pt x="230392" y="273114"/>
                  </a:lnTo>
                  <a:lnTo>
                    <a:pt x="247176" y="292949"/>
                  </a:lnTo>
                  <a:lnTo>
                    <a:pt x="242090" y="307190"/>
                  </a:lnTo>
                  <a:lnTo>
                    <a:pt x="261417" y="308716"/>
                  </a:lnTo>
                  <a:lnTo>
                    <a:pt x="273114" y="326517"/>
                  </a:lnTo>
                  <a:lnTo>
                    <a:pt x="298544" y="327025"/>
                  </a:lnTo>
                  <a:lnTo>
                    <a:pt x="320922" y="308207"/>
                  </a:lnTo>
                  <a:lnTo>
                    <a:pt x="321431" y="357541"/>
                  </a:lnTo>
                  <a:lnTo>
                    <a:pt x="334654" y="361101"/>
                  </a:lnTo>
                  <a:lnTo>
                    <a:pt x="350929" y="355506"/>
                  </a:lnTo>
                  <a:lnTo>
                    <a:pt x="378902" y="408400"/>
                  </a:lnTo>
                  <a:lnTo>
                    <a:pt x="373307" y="419080"/>
                  </a:lnTo>
                  <a:lnTo>
                    <a:pt x="373307" y="442476"/>
                  </a:lnTo>
                  <a:lnTo>
                    <a:pt x="374833" y="469940"/>
                  </a:lnTo>
                  <a:lnTo>
                    <a:pt x="365170" y="486215"/>
                  </a:lnTo>
                  <a:lnTo>
                    <a:pt x="371273" y="498421"/>
                  </a:lnTo>
                  <a:lnTo>
                    <a:pt x="365678" y="509610"/>
                  </a:lnTo>
                  <a:lnTo>
                    <a:pt x="380427" y="537074"/>
                  </a:lnTo>
                  <a:lnTo>
                    <a:pt x="365678" y="572167"/>
                  </a:lnTo>
                  <a:lnTo>
                    <a:pt x="360084" y="588950"/>
                  </a:lnTo>
                  <a:lnTo>
                    <a:pt x="345843" y="597088"/>
                  </a:lnTo>
                  <a:lnTo>
                    <a:pt x="315836" y="578270"/>
                  </a:lnTo>
                  <a:lnTo>
                    <a:pt x="311767" y="565046"/>
                  </a:lnTo>
                  <a:lnTo>
                    <a:pt x="252262" y="532497"/>
                  </a:lnTo>
                  <a:lnTo>
                    <a:pt x="197843" y="496386"/>
                  </a:lnTo>
                  <a:lnTo>
                    <a:pt x="173939" y="476551"/>
                  </a:lnTo>
                  <a:lnTo>
                    <a:pt x="159698" y="449596"/>
                  </a:lnTo>
                  <a:lnTo>
                    <a:pt x="163767" y="439933"/>
                  </a:lnTo>
                  <a:lnTo>
                    <a:pt x="136303" y="397211"/>
                  </a:lnTo>
                  <a:lnTo>
                    <a:pt x="103753" y="337197"/>
                  </a:lnTo>
                  <a:lnTo>
                    <a:pt x="73237" y="272097"/>
                  </a:lnTo>
                  <a:lnTo>
                    <a:pt x="61031" y="256839"/>
                  </a:lnTo>
                  <a:lnTo>
                    <a:pt x="50859" y="232935"/>
                  </a:lnTo>
                  <a:lnTo>
                    <a:pt x="27464" y="211574"/>
                  </a:lnTo>
                  <a:lnTo>
                    <a:pt x="6612" y="198351"/>
                  </a:lnTo>
                  <a:lnTo>
                    <a:pt x="15258" y="184111"/>
                  </a:lnTo>
                  <a:lnTo>
                    <a:pt x="0" y="152578"/>
                  </a:lnTo>
                  <a:lnTo>
                    <a:pt x="8646" y="129691"/>
                  </a:lnTo>
                  <a:lnTo>
                    <a:pt x="31024" y="109347"/>
                  </a:lnTo>
                  <a:lnTo>
                    <a:pt x="34584" y="123080"/>
                  </a:lnTo>
                  <a:lnTo>
                    <a:pt x="26447" y="130708"/>
                  </a:lnTo>
                  <a:lnTo>
                    <a:pt x="27973" y="142406"/>
                  </a:lnTo>
                  <a:lnTo>
                    <a:pt x="39670" y="139863"/>
                  </a:lnTo>
                  <a:lnTo>
                    <a:pt x="51368" y="143423"/>
                  </a:lnTo>
                  <a:lnTo>
                    <a:pt x="64083" y="160207"/>
                  </a:lnTo>
                  <a:lnTo>
                    <a:pt x="79849" y="146475"/>
                  </a:lnTo>
                  <a:lnTo>
                    <a:pt x="84427" y="124605"/>
                  </a:lnTo>
                  <a:lnTo>
                    <a:pt x="101719" y="96124"/>
                  </a:lnTo>
                  <a:lnTo>
                    <a:pt x="135794" y="83409"/>
                  </a:lnTo>
                  <a:lnTo>
                    <a:pt x="166818" y="48825"/>
                  </a:lnTo>
                  <a:lnTo>
                    <a:pt x="175465" y="27973"/>
                  </a:lnTo>
                  <a:lnTo>
                    <a:pt x="171396" y="3051"/>
                  </a:lnTo>
                  <a:lnTo>
                    <a:pt x="179025" y="0"/>
                  </a:lnTo>
                  <a:lnTo>
                    <a:pt x="198351" y="15258"/>
                  </a:lnTo>
                  <a:lnTo>
                    <a:pt x="207506" y="31024"/>
                  </a:lnTo>
                  <a:lnTo>
                    <a:pt x="220729" y="39162"/>
                  </a:lnTo>
                  <a:lnTo>
                    <a:pt x="238530" y="73237"/>
                  </a:lnTo>
                  <a:lnTo>
                    <a:pt x="259891" y="77815"/>
                  </a:lnTo>
                  <a:lnTo>
                    <a:pt x="275657" y="69168"/>
                  </a:lnTo>
                  <a:lnTo>
                    <a:pt x="286338" y="74763"/>
                  </a:lnTo>
                  <a:lnTo>
                    <a:pt x="303630" y="71711"/>
                  </a:lnTo>
                  <a:lnTo>
                    <a:pt x="326008" y="86969"/>
                  </a:lnTo>
                  <a:lnTo>
                    <a:pt x="308207" y="120537"/>
                  </a:lnTo>
                  <a:lnTo>
                    <a:pt x="316853" y="121045"/>
                  </a:lnTo>
                  <a:lnTo>
                    <a:pt x="331603" y="13833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3" name="Freeform: Shape 176">
              <a:extLst>
                <a:ext uri="{FF2B5EF4-FFF2-40B4-BE49-F238E27FC236}">
                  <a16:creationId xmlns:a16="http://schemas.microsoft.com/office/drawing/2014/main" id="{98254FBF-9E70-DB0C-0B01-0346D85AECDA}"/>
                </a:ext>
              </a:extLst>
            </p:cNvPr>
            <p:cNvSpPr/>
            <p:nvPr/>
          </p:nvSpPr>
          <p:spPr>
            <a:xfrm>
              <a:off x="9533578" y="3483419"/>
              <a:ext cx="132742" cy="136302"/>
            </a:xfrm>
            <a:custGeom>
              <a:avLst/>
              <a:gdLst>
                <a:gd name="connsiteX0" fmla="*/ 125114 w 132742"/>
                <a:gd name="connsiteY0" fmla="*/ 43739 h 136302"/>
                <a:gd name="connsiteX1" fmla="*/ 129691 w 132742"/>
                <a:gd name="connsiteY1" fmla="*/ 65608 h 136302"/>
                <a:gd name="connsiteX2" fmla="*/ 132743 w 132742"/>
                <a:gd name="connsiteY2" fmla="*/ 83918 h 136302"/>
                <a:gd name="connsiteX3" fmla="*/ 124605 w 132742"/>
                <a:gd name="connsiteY3" fmla="*/ 113416 h 136302"/>
                <a:gd name="connsiteX4" fmla="*/ 111890 w 132742"/>
                <a:gd name="connsiteY4" fmla="*/ 80358 h 136302"/>
                <a:gd name="connsiteX5" fmla="*/ 99684 w 132742"/>
                <a:gd name="connsiteY5" fmla="*/ 97141 h 136302"/>
                <a:gd name="connsiteX6" fmla="*/ 110364 w 132742"/>
                <a:gd name="connsiteY6" fmla="*/ 121045 h 136302"/>
                <a:gd name="connsiteX7" fmla="*/ 103244 w 132742"/>
                <a:gd name="connsiteY7" fmla="*/ 136303 h 136302"/>
                <a:gd name="connsiteX8" fmla="*/ 68152 w 132742"/>
                <a:gd name="connsiteY8" fmla="*/ 117485 h 136302"/>
                <a:gd name="connsiteX9" fmla="*/ 58488 w 132742"/>
                <a:gd name="connsiteY9" fmla="*/ 93581 h 136302"/>
                <a:gd name="connsiteX10" fmla="*/ 66117 w 132742"/>
                <a:gd name="connsiteY10" fmla="*/ 78323 h 136302"/>
                <a:gd name="connsiteX11" fmla="*/ 46790 w 132742"/>
                <a:gd name="connsiteY11" fmla="*/ 62557 h 136302"/>
                <a:gd name="connsiteX12" fmla="*/ 38653 w 132742"/>
                <a:gd name="connsiteY12" fmla="*/ 76289 h 136302"/>
                <a:gd name="connsiteX13" fmla="*/ 25430 w 132742"/>
                <a:gd name="connsiteY13" fmla="*/ 74763 h 136302"/>
                <a:gd name="connsiteX14" fmla="*/ 5086 w 132742"/>
                <a:gd name="connsiteY14" fmla="*/ 93072 h 136302"/>
                <a:gd name="connsiteX15" fmla="*/ 0 w 132742"/>
                <a:gd name="connsiteY15" fmla="*/ 83409 h 136302"/>
                <a:gd name="connsiteX16" fmla="*/ 9154 w 132742"/>
                <a:gd name="connsiteY16" fmla="*/ 55945 h 136302"/>
                <a:gd name="connsiteX17" fmla="*/ 26447 w 132742"/>
                <a:gd name="connsiteY17" fmla="*/ 46790 h 136302"/>
                <a:gd name="connsiteX18" fmla="*/ 41196 w 132742"/>
                <a:gd name="connsiteY18" fmla="*/ 34584 h 136302"/>
                <a:gd name="connsiteX19" fmla="*/ 52385 w 132742"/>
                <a:gd name="connsiteY19" fmla="*/ 49333 h 136302"/>
                <a:gd name="connsiteX20" fmla="*/ 73746 w 132742"/>
                <a:gd name="connsiteY20" fmla="*/ 40687 h 136302"/>
                <a:gd name="connsiteX21" fmla="*/ 77306 w 132742"/>
                <a:gd name="connsiteY21" fmla="*/ 25938 h 136302"/>
                <a:gd name="connsiteX22" fmla="*/ 97650 w 132742"/>
                <a:gd name="connsiteY22" fmla="*/ 24921 h 136302"/>
                <a:gd name="connsiteX23" fmla="*/ 93581 w 132742"/>
                <a:gd name="connsiteY23" fmla="*/ 0 h 136302"/>
                <a:gd name="connsiteX24" fmla="*/ 118502 w 132742"/>
                <a:gd name="connsiteY24" fmla="*/ 15258 h 136302"/>
                <a:gd name="connsiteX25" fmla="*/ 122062 w 132742"/>
                <a:gd name="connsiteY25" fmla="*/ 31533 h 136302"/>
                <a:gd name="connsiteX26" fmla="*/ 125114 w 132742"/>
                <a:gd name="connsiteY26" fmla="*/ 43739 h 13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42" h="136302">
                  <a:moveTo>
                    <a:pt x="125114" y="43739"/>
                  </a:moveTo>
                  <a:lnTo>
                    <a:pt x="129691" y="65608"/>
                  </a:lnTo>
                  <a:lnTo>
                    <a:pt x="132743" y="83918"/>
                  </a:lnTo>
                  <a:lnTo>
                    <a:pt x="124605" y="113416"/>
                  </a:lnTo>
                  <a:lnTo>
                    <a:pt x="111890" y="80358"/>
                  </a:lnTo>
                  <a:lnTo>
                    <a:pt x="99684" y="97141"/>
                  </a:lnTo>
                  <a:lnTo>
                    <a:pt x="110364" y="121045"/>
                  </a:lnTo>
                  <a:lnTo>
                    <a:pt x="103244" y="136303"/>
                  </a:lnTo>
                  <a:lnTo>
                    <a:pt x="68152" y="117485"/>
                  </a:lnTo>
                  <a:lnTo>
                    <a:pt x="58488" y="93581"/>
                  </a:lnTo>
                  <a:lnTo>
                    <a:pt x="66117" y="78323"/>
                  </a:lnTo>
                  <a:lnTo>
                    <a:pt x="46790" y="62557"/>
                  </a:lnTo>
                  <a:lnTo>
                    <a:pt x="38653" y="76289"/>
                  </a:lnTo>
                  <a:lnTo>
                    <a:pt x="25430" y="74763"/>
                  </a:lnTo>
                  <a:lnTo>
                    <a:pt x="5086" y="93072"/>
                  </a:lnTo>
                  <a:lnTo>
                    <a:pt x="0" y="83409"/>
                  </a:lnTo>
                  <a:lnTo>
                    <a:pt x="9154" y="55945"/>
                  </a:lnTo>
                  <a:lnTo>
                    <a:pt x="26447" y="46790"/>
                  </a:lnTo>
                  <a:lnTo>
                    <a:pt x="41196" y="34584"/>
                  </a:lnTo>
                  <a:lnTo>
                    <a:pt x="52385" y="49333"/>
                  </a:lnTo>
                  <a:lnTo>
                    <a:pt x="73746" y="40687"/>
                  </a:lnTo>
                  <a:lnTo>
                    <a:pt x="77306" y="25938"/>
                  </a:lnTo>
                  <a:lnTo>
                    <a:pt x="97650" y="24921"/>
                  </a:lnTo>
                  <a:lnTo>
                    <a:pt x="93581" y="0"/>
                  </a:lnTo>
                  <a:lnTo>
                    <a:pt x="118502" y="15258"/>
                  </a:lnTo>
                  <a:lnTo>
                    <a:pt x="122062" y="31533"/>
                  </a:lnTo>
                  <a:lnTo>
                    <a:pt x="125114" y="4373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7">
              <a:extLst>
                <a:ext uri="{FF2B5EF4-FFF2-40B4-BE49-F238E27FC236}">
                  <a16:creationId xmlns:a16="http://schemas.microsoft.com/office/drawing/2014/main" id="{137FAF14-9D7C-CF7A-A583-94E9EA574561}"/>
                </a:ext>
              </a:extLst>
            </p:cNvPr>
            <p:cNvSpPr/>
            <p:nvPr/>
          </p:nvSpPr>
          <p:spPr>
            <a:xfrm>
              <a:off x="9540190" y="3435103"/>
              <a:ext cx="44247" cy="72220"/>
            </a:xfrm>
            <a:custGeom>
              <a:avLst/>
              <a:gdLst>
                <a:gd name="connsiteX0" fmla="*/ 44248 w 44247"/>
                <a:gd name="connsiteY0" fmla="*/ 31024 h 72220"/>
                <a:gd name="connsiteX1" fmla="*/ 35093 w 44247"/>
                <a:gd name="connsiteY1" fmla="*/ 41705 h 72220"/>
                <a:gd name="connsiteX2" fmla="*/ 27973 w 44247"/>
                <a:gd name="connsiteY2" fmla="*/ 62557 h 72220"/>
                <a:gd name="connsiteX3" fmla="*/ 19835 w 44247"/>
                <a:gd name="connsiteY3" fmla="*/ 72220 h 72220"/>
                <a:gd name="connsiteX4" fmla="*/ 0 w 44247"/>
                <a:gd name="connsiteY4" fmla="*/ 49842 h 72220"/>
                <a:gd name="connsiteX5" fmla="*/ 5086 w 44247"/>
                <a:gd name="connsiteY5" fmla="*/ 40687 h 72220"/>
                <a:gd name="connsiteX6" fmla="*/ 11698 w 44247"/>
                <a:gd name="connsiteY6" fmla="*/ 31533 h 72220"/>
                <a:gd name="connsiteX7" fmla="*/ 12715 w 44247"/>
                <a:gd name="connsiteY7" fmla="*/ 11698 h 72220"/>
                <a:gd name="connsiteX8" fmla="*/ 28482 w 44247"/>
                <a:gd name="connsiteY8" fmla="*/ 9663 h 72220"/>
                <a:gd name="connsiteX9" fmla="*/ 25939 w 44247"/>
                <a:gd name="connsiteY9" fmla="*/ 31533 h 72220"/>
                <a:gd name="connsiteX10" fmla="*/ 44248 w 44247"/>
                <a:gd name="connsiteY10" fmla="*/ 0 h 72220"/>
                <a:gd name="connsiteX11" fmla="*/ 44248 w 44247"/>
                <a:gd name="connsiteY11" fmla="*/ 31024 h 7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47" h="72220">
                  <a:moveTo>
                    <a:pt x="44248" y="31024"/>
                  </a:moveTo>
                  <a:lnTo>
                    <a:pt x="35093" y="41705"/>
                  </a:lnTo>
                  <a:lnTo>
                    <a:pt x="27973" y="62557"/>
                  </a:lnTo>
                  <a:lnTo>
                    <a:pt x="19835" y="72220"/>
                  </a:lnTo>
                  <a:lnTo>
                    <a:pt x="0" y="49842"/>
                  </a:lnTo>
                  <a:lnTo>
                    <a:pt x="5086" y="40687"/>
                  </a:lnTo>
                  <a:lnTo>
                    <a:pt x="11698" y="31533"/>
                  </a:lnTo>
                  <a:lnTo>
                    <a:pt x="12715" y="11698"/>
                  </a:lnTo>
                  <a:lnTo>
                    <a:pt x="28482" y="9663"/>
                  </a:lnTo>
                  <a:lnTo>
                    <a:pt x="25939" y="31533"/>
                  </a:lnTo>
                  <a:lnTo>
                    <a:pt x="44248" y="0"/>
                  </a:lnTo>
                  <a:lnTo>
                    <a:pt x="44248" y="310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8">
              <a:extLst>
                <a:ext uri="{FF2B5EF4-FFF2-40B4-BE49-F238E27FC236}">
                  <a16:creationId xmlns:a16="http://schemas.microsoft.com/office/drawing/2014/main" id="{6B2B49F1-0F6C-ABC5-B808-6CC9C216F86D}"/>
                </a:ext>
              </a:extLst>
            </p:cNvPr>
            <p:cNvSpPr/>
            <p:nvPr/>
          </p:nvSpPr>
          <p:spPr>
            <a:xfrm>
              <a:off x="9394224" y="3430525"/>
              <a:ext cx="66625" cy="98158"/>
            </a:xfrm>
            <a:custGeom>
              <a:avLst/>
              <a:gdLst>
                <a:gd name="connsiteX0" fmla="*/ 36110 w 66625"/>
                <a:gd name="connsiteY0" fmla="*/ 67134 h 98158"/>
                <a:gd name="connsiteX1" fmla="*/ 0 w 66625"/>
                <a:gd name="connsiteY1" fmla="*/ 98159 h 98158"/>
                <a:gd name="connsiteX2" fmla="*/ 12206 w 66625"/>
                <a:gd name="connsiteY2" fmla="*/ 75272 h 98158"/>
                <a:gd name="connsiteX3" fmla="*/ 31533 w 66625"/>
                <a:gd name="connsiteY3" fmla="*/ 54928 h 98158"/>
                <a:gd name="connsiteX4" fmla="*/ 46790 w 66625"/>
                <a:gd name="connsiteY4" fmla="*/ 32550 h 98158"/>
                <a:gd name="connsiteX5" fmla="*/ 58488 w 66625"/>
                <a:gd name="connsiteY5" fmla="*/ 0 h 98158"/>
                <a:gd name="connsiteX6" fmla="*/ 66626 w 66625"/>
                <a:gd name="connsiteY6" fmla="*/ 26956 h 98158"/>
                <a:gd name="connsiteX7" fmla="*/ 48825 w 66625"/>
                <a:gd name="connsiteY7" fmla="*/ 44756 h 98158"/>
                <a:gd name="connsiteX8" fmla="*/ 36110 w 66625"/>
                <a:gd name="connsiteY8" fmla="*/ 67134 h 98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25" h="98158">
                  <a:moveTo>
                    <a:pt x="36110" y="67134"/>
                  </a:moveTo>
                  <a:lnTo>
                    <a:pt x="0" y="98159"/>
                  </a:lnTo>
                  <a:lnTo>
                    <a:pt x="12206" y="75272"/>
                  </a:lnTo>
                  <a:lnTo>
                    <a:pt x="31533" y="54928"/>
                  </a:lnTo>
                  <a:lnTo>
                    <a:pt x="46790" y="32550"/>
                  </a:lnTo>
                  <a:lnTo>
                    <a:pt x="58488" y="0"/>
                  </a:lnTo>
                  <a:lnTo>
                    <a:pt x="66626" y="26956"/>
                  </a:lnTo>
                  <a:lnTo>
                    <a:pt x="48825" y="44756"/>
                  </a:lnTo>
                  <a:lnTo>
                    <a:pt x="36110" y="671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9">
              <a:extLst>
                <a:ext uri="{FF2B5EF4-FFF2-40B4-BE49-F238E27FC236}">
                  <a16:creationId xmlns:a16="http://schemas.microsoft.com/office/drawing/2014/main" id="{2C3ED218-401F-DD38-DD53-0517146A377F}"/>
                </a:ext>
              </a:extLst>
            </p:cNvPr>
            <p:cNvSpPr/>
            <p:nvPr/>
          </p:nvSpPr>
          <p:spPr>
            <a:xfrm>
              <a:off x="9519338" y="3413742"/>
              <a:ext cx="37127" cy="47299"/>
            </a:xfrm>
            <a:custGeom>
              <a:avLst/>
              <a:gdLst>
                <a:gd name="connsiteX0" fmla="*/ 0 w 37127"/>
                <a:gd name="connsiteY0" fmla="*/ 0 h 47299"/>
                <a:gd name="connsiteX1" fmla="*/ 18309 w 37127"/>
                <a:gd name="connsiteY1" fmla="*/ 10172 h 47299"/>
                <a:gd name="connsiteX2" fmla="*/ 36110 w 37127"/>
                <a:gd name="connsiteY2" fmla="*/ 10172 h 47299"/>
                <a:gd name="connsiteX3" fmla="*/ 37128 w 37127"/>
                <a:gd name="connsiteY3" fmla="*/ 23395 h 47299"/>
                <a:gd name="connsiteX4" fmla="*/ 25430 w 37127"/>
                <a:gd name="connsiteY4" fmla="*/ 37636 h 47299"/>
                <a:gd name="connsiteX5" fmla="*/ 8137 w 37127"/>
                <a:gd name="connsiteY5" fmla="*/ 47299 h 47299"/>
                <a:gd name="connsiteX6" fmla="*/ 5594 w 37127"/>
                <a:gd name="connsiteY6" fmla="*/ 32041 h 47299"/>
                <a:gd name="connsiteX7" fmla="*/ 6103 w 37127"/>
                <a:gd name="connsiteY7" fmla="*/ 15258 h 47299"/>
                <a:gd name="connsiteX8" fmla="*/ 0 w 37127"/>
                <a:gd name="connsiteY8" fmla="*/ 0 h 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27" h="47299">
                  <a:moveTo>
                    <a:pt x="0" y="0"/>
                  </a:moveTo>
                  <a:lnTo>
                    <a:pt x="18309" y="10172"/>
                  </a:lnTo>
                  <a:lnTo>
                    <a:pt x="36110" y="10172"/>
                  </a:lnTo>
                  <a:lnTo>
                    <a:pt x="37128" y="23395"/>
                  </a:lnTo>
                  <a:lnTo>
                    <a:pt x="25430" y="37636"/>
                  </a:lnTo>
                  <a:lnTo>
                    <a:pt x="8137" y="47299"/>
                  </a:lnTo>
                  <a:lnTo>
                    <a:pt x="5594" y="32041"/>
                  </a:lnTo>
                  <a:lnTo>
                    <a:pt x="6103" y="152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80">
              <a:extLst>
                <a:ext uri="{FF2B5EF4-FFF2-40B4-BE49-F238E27FC236}">
                  <a16:creationId xmlns:a16="http://schemas.microsoft.com/office/drawing/2014/main" id="{C6BAB894-CFF3-CBC7-F1C7-102696262B0C}"/>
                </a:ext>
              </a:extLst>
            </p:cNvPr>
            <p:cNvSpPr/>
            <p:nvPr/>
          </p:nvSpPr>
          <p:spPr>
            <a:xfrm>
              <a:off x="9584946" y="3391872"/>
              <a:ext cx="48824" cy="79340"/>
            </a:xfrm>
            <a:custGeom>
              <a:avLst/>
              <a:gdLst>
                <a:gd name="connsiteX0" fmla="*/ 36618 w 48824"/>
                <a:gd name="connsiteY0" fmla="*/ 12715 h 79340"/>
                <a:gd name="connsiteX1" fmla="*/ 48825 w 48824"/>
                <a:gd name="connsiteY1" fmla="*/ 49333 h 79340"/>
                <a:gd name="connsiteX2" fmla="*/ 25938 w 48824"/>
                <a:gd name="connsiteY2" fmla="*/ 40687 h 79340"/>
                <a:gd name="connsiteX3" fmla="*/ 27464 w 48824"/>
                <a:gd name="connsiteY3" fmla="*/ 51876 h 79340"/>
                <a:gd name="connsiteX4" fmla="*/ 36618 w 48824"/>
                <a:gd name="connsiteY4" fmla="*/ 71711 h 79340"/>
                <a:gd name="connsiteX5" fmla="*/ 23395 w 48824"/>
                <a:gd name="connsiteY5" fmla="*/ 79340 h 79340"/>
                <a:gd name="connsiteX6" fmla="*/ 20344 w 48824"/>
                <a:gd name="connsiteY6" fmla="*/ 55945 h 79340"/>
                <a:gd name="connsiteX7" fmla="*/ 11189 w 48824"/>
                <a:gd name="connsiteY7" fmla="*/ 54419 h 79340"/>
                <a:gd name="connsiteX8" fmla="*/ 5086 w 48824"/>
                <a:gd name="connsiteY8" fmla="*/ 34584 h 79340"/>
                <a:gd name="connsiteX9" fmla="*/ 21870 w 48824"/>
                <a:gd name="connsiteY9" fmla="*/ 37127 h 79340"/>
                <a:gd name="connsiteX10" fmla="*/ 20344 w 48824"/>
                <a:gd name="connsiteY10" fmla="*/ 24921 h 79340"/>
                <a:gd name="connsiteX11" fmla="*/ 0 w 48824"/>
                <a:gd name="connsiteY11" fmla="*/ 0 h 79340"/>
                <a:gd name="connsiteX12" fmla="*/ 27464 w 48824"/>
                <a:gd name="connsiteY12" fmla="*/ 508 h 79340"/>
                <a:gd name="connsiteX13" fmla="*/ 36618 w 48824"/>
                <a:gd name="connsiteY13" fmla="*/ 12715 h 7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824" h="79340">
                  <a:moveTo>
                    <a:pt x="36618" y="12715"/>
                  </a:moveTo>
                  <a:lnTo>
                    <a:pt x="48825" y="49333"/>
                  </a:lnTo>
                  <a:lnTo>
                    <a:pt x="25938" y="40687"/>
                  </a:lnTo>
                  <a:lnTo>
                    <a:pt x="27464" y="51876"/>
                  </a:lnTo>
                  <a:lnTo>
                    <a:pt x="36618" y="71711"/>
                  </a:lnTo>
                  <a:lnTo>
                    <a:pt x="23395" y="79340"/>
                  </a:lnTo>
                  <a:lnTo>
                    <a:pt x="20344" y="55945"/>
                  </a:lnTo>
                  <a:lnTo>
                    <a:pt x="11189" y="54419"/>
                  </a:lnTo>
                  <a:lnTo>
                    <a:pt x="5086" y="34584"/>
                  </a:lnTo>
                  <a:lnTo>
                    <a:pt x="21870" y="37127"/>
                  </a:lnTo>
                  <a:lnTo>
                    <a:pt x="20344" y="24921"/>
                  </a:lnTo>
                  <a:lnTo>
                    <a:pt x="0" y="0"/>
                  </a:lnTo>
                  <a:lnTo>
                    <a:pt x="27464" y="508"/>
                  </a:lnTo>
                  <a:lnTo>
                    <a:pt x="36618" y="1271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81">
              <a:extLst>
                <a:ext uri="{FF2B5EF4-FFF2-40B4-BE49-F238E27FC236}">
                  <a16:creationId xmlns:a16="http://schemas.microsoft.com/office/drawing/2014/main" id="{6ED06839-E9B8-9F79-77DF-B6E87C07B656}"/>
                </a:ext>
              </a:extLst>
            </p:cNvPr>
            <p:cNvSpPr/>
            <p:nvPr/>
          </p:nvSpPr>
          <p:spPr>
            <a:xfrm>
              <a:off x="9468478" y="3362374"/>
              <a:ext cx="36109" cy="41196"/>
            </a:xfrm>
            <a:custGeom>
              <a:avLst/>
              <a:gdLst>
                <a:gd name="connsiteX0" fmla="*/ 36110 w 36109"/>
                <a:gd name="connsiteY0" fmla="*/ 12715 h 41196"/>
                <a:gd name="connsiteX1" fmla="*/ 31533 w 36109"/>
                <a:gd name="connsiteY1" fmla="*/ 41196 h 41196"/>
                <a:gd name="connsiteX2" fmla="*/ 17801 w 36109"/>
                <a:gd name="connsiteY2" fmla="*/ 24921 h 41196"/>
                <a:gd name="connsiteX3" fmla="*/ 0 w 36109"/>
                <a:gd name="connsiteY3" fmla="*/ 0 h 41196"/>
                <a:gd name="connsiteX4" fmla="*/ 24413 w 36109"/>
                <a:gd name="connsiteY4" fmla="*/ 1017 h 41196"/>
                <a:gd name="connsiteX5" fmla="*/ 36110 w 36109"/>
                <a:gd name="connsiteY5" fmla="*/ 12715 h 4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9" h="41196">
                  <a:moveTo>
                    <a:pt x="36110" y="12715"/>
                  </a:moveTo>
                  <a:lnTo>
                    <a:pt x="31533" y="41196"/>
                  </a:lnTo>
                  <a:lnTo>
                    <a:pt x="17801" y="24921"/>
                  </a:lnTo>
                  <a:lnTo>
                    <a:pt x="0" y="0"/>
                  </a:lnTo>
                  <a:lnTo>
                    <a:pt x="24413" y="1017"/>
                  </a:lnTo>
                  <a:lnTo>
                    <a:pt x="36110" y="1271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82">
              <a:extLst>
                <a:ext uri="{FF2B5EF4-FFF2-40B4-BE49-F238E27FC236}">
                  <a16:creationId xmlns:a16="http://schemas.microsoft.com/office/drawing/2014/main" id="{4C6FD10D-97C9-85B9-EEAE-0D1546F15908}"/>
                </a:ext>
              </a:extLst>
            </p:cNvPr>
            <p:cNvSpPr/>
            <p:nvPr/>
          </p:nvSpPr>
          <p:spPr>
            <a:xfrm>
              <a:off x="9442540" y="3197590"/>
              <a:ext cx="138336" cy="194790"/>
            </a:xfrm>
            <a:custGeom>
              <a:avLst/>
              <a:gdLst>
                <a:gd name="connsiteX0" fmla="*/ 28990 w 138336"/>
                <a:gd name="connsiteY0" fmla="*/ 0 h 194790"/>
                <a:gd name="connsiteX1" fmla="*/ 48316 w 138336"/>
                <a:gd name="connsiteY1" fmla="*/ 9663 h 194790"/>
                <a:gd name="connsiteX2" fmla="*/ 55437 w 138336"/>
                <a:gd name="connsiteY2" fmla="*/ 1017 h 194790"/>
                <a:gd name="connsiteX3" fmla="*/ 59505 w 138336"/>
                <a:gd name="connsiteY3" fmla="*/ 9155 h 194790"/>
                <a:gd name="connsiteX4" fmla="*/ 57471 w 138336"/>
                <a:gd name="connsiteY4" fmla="*/ 22887 h 194790"/>
                <a:gd name="connsiteX5" fmla="*/ 70695 w 138336"/>
                <a:gd name="connsiteY5" fmla="*/ 46282 h 194790"/>
                <a:gd name="connsiteX6" fmla="*/ 67643 w 138336"/>
                <a:gd name="connsiteY6" fmla="*/ 73237 h 194790"/>
                <a:gd name="connsiteX7" fmla="*/ 52894 w 138336"/>
                <a:gd name="connsiteY7" fmla="*/ 83918 h 194790"/>
                <a:gd name="connsiteX8" fmla="*/ 52385 w 138336"/>
                <a:gd name="connsiteY8" fmla="*/ 110365 h 194790"/>
                <a:gd name="connsiteX9" fmla="*/ 62557 w 138336"/>
                <a:gd name="connsiteY9" fmla="*/ 136303 h 194790"/>
                <a:gd name="connsiteX10" fmla="*/ 77815 w 138336"/>
                <a:gd name="connsiteY10" fmla="*/ 139863 h 194790"/>
                <a:gd name="connsiteX11" fmla="*/ 90021 w 138336"/>
                <a:gd name="connsiteY11" fmla="*/ 136303 h 194790"/>
                <a:gd name="connsiteX12" fmla="*/ 128165 w 138336"/>
                <a:gd name="connsiteY12" fmla="*/ 154104 h 194790"/>
                <a:gd name="connsiteX13" fmla="*/ 127657 w 138336"/>
                <a:gd name="connsiteY13" fmla="*/ 171904 h 194790"/>
                <a:gd name="connsiteX14" fmla="*/ 138337 w 138336"/>
                <a:gd name="connsiteY14" fmla="*/ 180042 h 194790"/>
                <a:gd name="connsiteX15" fmla="*/ 136812 w 138336"/>
                <a:gd name="connsiteY15" fmla="*/ 194791 h 194790"/>
                <a:gd name="connsiteX16" fmla="*/ 112907 w 138336"/>
                <a:gd name="connsiteY16" fmla="*/ 179025 h 194790"/>
                <a:gd name="connsiteX17" fmla="*/ 100193 w 138336"/>
                <a:gd name="connsiteY17" fmla="*/ 161732 h 194790"/>
                <a:gd name="connsiteX18" fmla="*/ 94090 w 138336"/>
                <a:gd name="connsiteY18" fmla="*/ 173939 h 194790"/>
                <a:gd name="connsiteX19" fmla="*/ 73746 w 138336"/>
                <a:gd name="connsiteY19" fmla="*/ 154104 h 194790"/>
                <a:gd name="connsiteX20" fmla="*/ 48316 w 138336"/>
                <a:gd name="connsiteY20" fmla="*/ 159189 h 194790"/>
                <a:gd name="connsiteX21" fmla="*/ 33059 w 138336"/>
                <a:gd name="connsiteY21" fmla="*/ 152069 h 194790"/>
                <a:gd name="connsiteX22" fmla="*/ 32550 w 138336"/>
                <a:gd name="connsiteY22" fmla="*/ 138337 h 194790"/>
                <a:gd name="connsiteX23" fmla="*/ 40687 w 138336"/>
                <a:gd name="connsiteY23" fmla="*/ 130200 h 194790"/>
                <a:gd name="connsiteX24" fmla="*/ 31024 w 138336"/>
                <a:gd name="connsiteY24" fmla="*/ 122571 h 194790"/>
                <a:gd name="connsiteX25" fmla="*/ 28990 w 138336"/>
                <a:gd name="connsiteY25" fmla="*/ 134268 h 194790"/>
                <a:gd name="connsiteX26" fmla="*/ 12206 w 138336"/>
                <a:gd name="connsiteY26" fmla="*/ 115451 h 194790"/>
                <a:gd name="connsiteX27" fmla="*/ 5594 w 138336"/>
                <a:gd name="connsiteY27" fmla="*/ 101210 h 194790"/>
                <a:gd name="connsiteX28" fmla="*/ 0 w 138336"/>
                <a:gd name="connsiteY28" fmla="*/ 70186 h 194790"/>
                <a:gd name="connsiteX29" fmla="*/ 13223 w 138336"/>
                <a:gd name="connsiteY29" fmla="*/ 80866 h 194790"/>
                <a:gd name="connsiteX30" fmla="*/ 7629 w 138336"/>
                <a:gd name="connsiteY30" fmla="*/ 29498 h 194790"/>
                <a:gd name="connsiteX31" fmla="*/ 11698 w 138336"/>
                <a:gd name="connsiteY31" fmla="*/ 0 h 194790"/>
                <a:gd name="connsiteX32" fmla="*/ 28990 w 138336"/>
                <a:gd name="connsiteY32" fmla="*/ 0 h 19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8336" h="194790">
                  <a:moveTo>
                    <a:pt x="28990" y="0"/>
                  </a:moveTo>
                  <a:lnTo>
                    <a:pt x="48316" y="9663"/>
                  </a:lnTo>
                  <a:lnTo>
                    <a:pt x="55437" y="1017"/>
                  </a:lnTo>
                  <a:lnTo>
                    <a:pt x="59505" y="9155"/>
                  </a:lnTo>
                  <a:lnTo>
                    <a:pt x="57471" y="22887"/>
                  </a:lnTo>
                  <a:lnTo>
                    <a:pt x="70695" y="46282"/>
                  </a:lnTo>
                  <a:lnTo>
                    <a:pt x="67643" y="73237"/>
                  </a:lnTo>
                  <a:lnTo>
                    <a:pt x="52894" y="83918"/>
                  </a:lnTo>
                  <a:lnTo>
                    <a:pt x="52385" y="110365"/>
                  </a:lnTo>
                  <a:lnTo>
                    <a:pt x="62557" y="136303"/>
                  </a:lnTo>
                  <a:lnTo>
                    <a:pt x="77815" y="139863"/>
                  </a:lnTo>
                  <a:lnTo>
                    <a:pt x="90021" y="136303"/>
                  </a:lnTo>
                  <a:lnTo>
                    <a:pt x="128165" y="154104"/>
                  </a:lnTo>
                  <a:lnTo>
                    <a:pt x="127657" y="171904"/>
                  </a:lnTo>
                  <a:lnTo>
                    <a:pt x="138337" y="180042"/>
                  </a:lnTo>
                  <a:lnTo>
                    <a:pt x="136812" y="194791"/>
                  </a:lnTo>
                  <a:lnTo>
                    <a:pt x="112907" y="179025"/>
                  </a:lnTo>
                  <a:lnTo>
                    <a:pt x="100193" y="161732"/>
                  </a:lnTo>
                  <a:lnTo>
                    <a:pt x="94090" y="173939"/>
                  </a:lnTo>
                  <a:lnTo>
                    <a:pt x="73746" y="154104"/>
                  </a:lnTo>
                  <a:lnTo>
                    <a:pt x="48316" y="159189"/>
                  </a:lnTo>
                  <a:lnTo>
                    <a:pt x="33059" y="152069"/>
                  </a:lnTo>
                  <a:lnTo>
                    <a:pt x="32550" y="138337"/>
                  </a:lnTo>
                  <a:lnTo>
                    <a:pt x="40687" y="130200"/>
                  </a:lnTo>
                  <a:lnTo>
                    <a:pt x="31024" y="122571"/>
                  </a:lnTo>
                  <a:lnTo>
                    <a:pt x="28990" y="134268"/>
                  </a:lnTo>
                  <a:lnTo>
                    <a:pt x="12206" y="115451"/>
                  </a:lnTo>
                  <a:lnTo>
                    <a:pt x="5594" y="101210"/>
                  </a:lnTo>
                  <a:lnTo>
                    <a:pt x="0" y="70186"/>
                  </a:lnTo>
                  <a:lnTo>
                    <a:pt x="13223" y="80866"/>
                  </a:lnTo>
                  <a:lnTo>
                    <a:pt x="7629" y="29498"/>
                  </a:lnTo>
                  <a:lnTo>
                    <a:pt x="11698" y="0"/>
                  </a:lnTo>
                  <a:lnTo>
                    <a:pt x="2899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83">
              <a:extLst>
                <a:ext uri="{FF2B5EF4-FFF2-40B4-BE49-F238E27FC236}">
                  <a16:creationId xmlns:a16="http://schemas.microsoft.com/office/drawing/2014/main" id="{1B5AEA53-06BB-2608-6D73-63FD7CC79EAE}"/>
                </a:ext>
              </a:extLst>
            </p:cNvPr>
            <p:cNvSpPr/>
            <p:nvPr/>
          </p:nvSpPr>
          <p:spPr>
            <a:xfrm>
              <a:off x="10476000" y="3966582"/>
              <a:ext cx="39670" cy="61539"/>
            </a:xfrm>
            <a:custGeom>
              <a:avLst/>
              <a:gdLst>
                <a:gd name="connsiteX0" fmla="*/ 35093 w 39670"/>
                <a:gd name="connsiteY0" fmla="*/ 57979 h 61539"/>
                <a:gd name="connsiteX1" fmla="*/ 26956 w 39670"/>
                <a:gd name="connsiteY1" fmla="*/ 61540 h 61539"/>
                <a:gd name="connsiteX2" fmla="*/ 15258 w 39670"/>
                <a:gd name="connsiteY2" fmla="*/ 48825 h 61539"/>
                <a:gd name="connsiteX3" fmla="*/ 4069 w 39670"/>
                <a:gd name="connsiteY3" fmla="*/ 27973 h 61539"/>
                <a:gd name="connsiteX4" fmla="*/ 0 w 39670"/>
                <a:gd name="connsiteY4" fmla="*/ 3051 h 61539"/>
                <a:gd name="connsiteX5" fmla="*/ 4069 w 39670"/>
                <a:gd name="connsiteY5" fmla="*/ 0 h 61539"/>
                <a:gd name="connsiteX6" fmla="*/ 6612 w 39670"/>
                <a:gd name="connsiteY6" fmla="*/ 9663 h 61539"/>
                <a:gd name="connsiteX7" fmla="*/ 14749 w 39670"/>
                <a:gd name="connsiteY7" fmla="*/ 17292 h 61539"/>
                <a:gd name="connsiteX8" fmla="*/ 26956 w 39670"/>
                <a:gd name="connsiteY8" fmla="*/ 37636 h 61539"/>
                <a:gd name="connsiteX9" fmla="*/ 39670 w 39670"/>
                <a:gd name="connsiteY9" fmla="*/ 48825 h 61539"/>
                <a:gd name="connsiteX10" fmla="*/ 35093 w 39670"/>
                <a:gd name="connsiteY10" fmla="*/ 57979 h 6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70" h="61539">
                  <a:moveTo>
                    <a:pt x="35093" y="57979"/>
                  </a:moveTo>
                  <a:lnTo>
                    <a:pt x="26956" y="61540"/>
                  </a:lnTo>
                  <a:lnTo>
                    <a:pt x="15258" y="48825"/>
                  </a:lnTo>
                  <a:lnTo>
                    <a:pt x="4069" y="27973"/>
                  </a:lnTo>
                  <a:lnTo>
                    <a:pt x="0" y="3051"/>
                  </a:lnTo>
                  <a:lnTo>
                    <a:pt x="4069" y="0"/>
                  </a:lnTo>
                  <a:lnTo>
                    <a:pt x="6612" y="9663"/>
                  </a:lnTo>
                  <a:lnTo>
                    <a:pt x="14749" y="17292"/>
                  </a:lnTo>
                  <a:lnTo>
                    <a:pt x="26956" y="37636"/>
                  </a:lnTo>
                  <a:lnTo>
                    <a:pt x="39670" y="48825"/>
                  </a:lnTo>
                  <a:lnTo>
                    <a:pt x="35093" y="5797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4">
              <a:extLst>
                <a:ext uri="{FF2B5EF4-FFF2-40B4-BE49-F238E27FC236}">
                  <a16:creationId xmlns:a16="http://schemas.microsoft.com/office/drawing/2014/main" id="{CA0FC58A-EF9F-4267-4564-494FAE6DC457}"/>
                </a:ext>
              </a:extLst>
            </p:cNvPr>
            <p:cNvSpPr/>
            <p:nvPr/>
          </p:nvSpPr>
          <p:spPr>
            <a:xfrm>
              <a:off x="10295959" y="3937592"/>
              <a:ext cx="119010" cy="70694"/>
            </a:xfrm>
            <a:custGeom>
              <a:avLst/>
              <a:gdLst>
                <a:gd name="connsiteX0" fmla="*/ 106295 w 119010"/>
                <a:gd name="connsiteY0" fmla="*/ 43230 h 70694"/>
                <a:gd name="connsiteX1" fmla="*/ 91038 w 119010"/>
                <a:gd name="connsiteY1" fmla="*/ 45773 h 70694"/>
                <a:gd name="connsiteX2" fmla="*/ 85952 w 119010"/>
                <a:gd name="connsiteY2" fmla="*/ 54928 h 70694"/>
                <a:gd name="connsiteX3" fmla="*/ 69677 w 119010"/>
                <a:gd name="connsiteY3" fmla="*/ 63066 h 70694"/>
                <a:gd name="connsiteX4" fmla="*/ 54419 w 119010"/>
                <a:gd name="connsiteY4" fmla="*/ 70695 h 70694"/>
                <a:gd name="connsiteX5" fmla="*/ 38653 w 119010"/>
                <a:gd name="connsiteY5" fmla="*/ 70695 h 70694"/>
                <a:gd name="connsiteX6" fmla="*/ 15766 w 119010"/>
                <a:gd name="connsiteY6" fmla="*/ 61031 h 70694"/>
                <a:gd name="connsiteX7" fmla="*/ 0 w 119010"/>
                <a:gd name="connsiteY7" fmla="*/ 51877 h 70694"/>
                <a:gd name="connsiteX8" fmla="*/ 3051 w 119010"/>
                <a:gd name="connsiteY8" fmla="*/ 41705 h 70694"/>
                <a:gd name="connsiteX9" fmla="*/ 28481 w 119010"/>
                <a:gd name="connsiteY9" fmla="*/ 46791 h 70694"/>
                <a:gd name="connsiteX10" fmla="*/ 44756 w 119010"/>
                <a:gd name="connsiteY10" fmla="*/ 44248 h 70694"/>
                <a:gd name="connsiteX11" fmla="*/ 49842 w 119010"/>
                <a:gd name="connsiteY11" fmla="*/ 28481 h 70694"/>
                <a:gd name="connsiteX12" fmla="*/ 54419 w 119010"/>
                <a:gd name="connsiteY12" fmla="*/ 27464 h 70694"/>
                <a:gd name="connsiteX13" fmla="*/ 55945 w 119010"/>
                <a:gd name="connsiteY13" fmla="*/ 44756 h 70694"/>
                <a:gd name="connsiteX14" fmla="*/ 72220 w 119010"/>
                <a:gd name="connsiteY14" fmla="*/ 42722 h 70694"/>
                <a:gd name="connsiteX15" fmla="*/ 81375 w 119010"/>
                <a:gd name="connsiteY15" fmla="*/ 31533 h 70694"/>
                <a:gd name="connsiteX16" fmla="*/ 98158 w 119010"/>
                <a:gd name="connsiteY16" fmla="*/ 19835 h 70694"/>
                <a:gd name="connsiteX17" fmla="*/ 96124 w 119010"/>
                <a:gd name="connsiteY17" fmla="*/ 508 h 70694"/>
                <a:gd name="connsiteX18" fmla="*/ 113416 w 119010"/>
                <a:gd name="connsiteY18" fmla="*/ 0 h 70694"/>
                <a:gd name="connsiteX19" fmla="*/ 119010 w 119010"/>
                <a:gd name="connsiteY19" fmla="*/ 5086 h 70694"/>
                <a:gd name="connsiteX20" fmla="*/ 116976 w 119010"/>
                <a:gd name="connsiteY20" fmla="*/ 23395 h 70694"/>
                <a:gd name="connsiteX21" fmla="*/ 106295 w 119010"/>
                <a:gd name="connsiteY21" fmla="*/ 43230 h 7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9010" h="70694">
                  <a:moveTo>
                    <a:pt x="106295" y="43230"/>
                  </a:moveTo>
                  <a:lnTo>
                    <a:pt x="91038" y="45773"/>
                  </a:lnTo>
                  <a:lnTo>
                    <a:pt x="85952" y="54928"/>
                  </a:lnTo>
                  <a:lnTo>
                    <a:pt x="69677" y="63066"/>
                  </a:lnTo>
                  <a:lnTo>
                    <a:pt x="54419" y="70695"/>
                  </a:lnTo>
                  <a:lnTo>
                    <a:pt x="38653" y="70695"/>
                  </a:lnTo>
                  <a:lnTo>
                    <a:pt x="15766" y="61031"/>
                  </a:lnTo>
                  <a:lnTo>
                    <a:pt x="0" y="51877"/>
                  </a:lnTo>
                  <a:lnTo>
                    <a:pt x="3051" y="41705"/>
                  </a:lnTo>
                  <a:lnTo>
                    <a:pt x="28481" y="46791"/>
                  </a:lnTo>
                  <a:lnTo>
                    <a:pt x="44756" y="44248"/>
                  </a:lnTo>
                  <a:lnTo>
                    <a:pt x="49842" y="28481"/>
                  </a:lnTo>
                  <a:lnTo>
                    <a:pt x="54419" y="27464"/>
                  </a:lnTo>
                  <a:lnTo>
                    <a:pt x="55945" y="44756"/>
                  </a:lnTo>
                  <a:lnTo>
                    <a:pt x="72220" y="42722"/>
                  </a:lnTo>
                  <a:lnTo>
                    <a:pt x="81375" y="31533"/>
                  </a:lnTo>
                  <a:lnTo>
                    <a:pt x="98158" y="19835"/>
                  </a:lnTo>
                  <a:lnTo>
                    <a:pt x="96124" y="508"/>
                  </a:lnTo>
                  <a:lnTo>
                    <a:pt x="113416" y="0"/>
                  </a:lnTo>
                  <a:lnTo>
                    <a:pt x="119010" y="5086"/>
                  </a:lnTo>
                  <a:lnTo>
                    <a:pt x="116976" y="23395"/>
                  </a:lnTo>
                  <a:lnTo>
                    <a:pt x="106295" y="4323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5">
              <a:extLst>
                <a:ext uri="{FF2B5EF4-FFF2-40B4-BE49-F238E27FC236}">
                  <a16:creationId xmlns:a16="http://schemas.microsoft.com/office/drawing/2014/main" id="{5907FC2A-D669-D399-284E-964DE38C0D1B}"/>
                </a:ext>
              </a:extLst>
            </p:cNvPr>
            <p:cNvSpPr/>
            <p:nvPr/>
          </p:nvSpPr>
          <p:spPr>
            <a:xfrm>
              <a:off x="10077773" y="3886733"/>
              <a:ext cx="276674" cy="262942"/>
            </a:xfrm>
            <a:custGeom>
              <a:avLst/>
              <a:gdLst>
                <a:gd name="connsiteX0" fmla="*/ 0 w 276674"/>
                <a:gd name="connsiteY0" fmla="*/ 213101 h 262942"/>
                <a:gd name="connsiteX1" fmla="*/ 8137 w 276674"/>
                <a:gd name="connsiteY1" fmla="*/ 106296 h 262942"/>
                <a:gd name="connsiteX2" fmla="*/ 13223 w 276674"/>
                <a:gd name="connsiteY2" fmla="*/ 0 h 262942"/>
                <a:gd name="connsiteX3" fmla="*/ 62048 w 276674"/>
                <a:gd name="connsiteY3" fmla="*/ 22378 h 262942"/>
                <a:gd name="connsiteX4" fmla="*/ 114433 w 276674"/>
                <a:gd name="connsiteY4" fmla="*/ 41196 h 262942"/>
                <a:gd name="connsiteX5" fmla="*/ 133251 w 276674"/>
                <a:gd name="connsiteY5" fmla="*/ 57980 h 262942"/>
                <a:gd name="connsiteX6" fmla="*/ 148509 w 276674"/>
                <a:gd name="connsiteY6" fmla="*/ 74254 h 262942"/>
                <a:gd name="connsiteX7" fmla="*/ 151560 w 276674"/>
                <a:gd name="connsiteY7" fmla="*/ 93581 h 262942"/>
                <a:gd name="connsiteX8" fmla="*/ 198351 w 276674"/>
                <a:gd name="connsiteY8" fmla="*/ 113925 h 262942"/>
                <a:gd name="connsiteX9" fmla="*/ 203946 w 276674"/>
                <a:gd name="connsiteY9" fmla="*/ 131217 h 262942"/>
                <a:gd name="connsiteX10" fmla="*/ 177499 w 276674"/>
                <a:gd name="connsiteY10" fmla="*/ 134777 h 262942"/>
                <a:gd name="connsiteX11" fmla="*/ 182076 w 276674"/>
                <a:gd name="connsiteY11" fmla="*/ 156647 h 262942"/>
                <a:gd name="connsiteX12" fmla="*/ 205980 w 276674"/>
                <a:gd name="connsiteY12" fmla="*/ 178007 h 262942"/>
                <a:gd name="connsiteX13" fmla="*/ 221238 w 276674"/>
                <a:gd name="connsiteY13" fmla="*/ 212592 h 262942"/>
                <a:gd name="connsiteX14" fmla="*/ 238021 w 276674"/>
                <a:gd name="connsiteY14" fmla="*/ 211574 h 262942"/>
                <a:gd name="connsiteX15" fmla="*/ 234970 w 276674"/>
                <a:gd name="connsiteY15" fmla="*/ 225815 h 262942"/>
                <a:gd name="connsiteX16" fmla="*/ 256839 w 276674"/>
                <a:gd name="connsiteY16" fmla="*/ 231410 h 262942"/>
                <a:gd name="connsiteX17" fmla="*/ 247684 w 276674"/>
                <a:gd name="connsiteY17" fmla="*/ 237513 h 262942"/>
                <a:gd name="connsiteX18" fmla="*/ 276675 w 276674"/>
                <a:gd name="connsiteY18" fmla="*/ 251245 h 262942"/>
                <a:gd name="connsiteX19" fmla="*/ 272097 w 276674"/>
                <a:gd name="connsiteY19" fmla="*/ 260908 h 262942"/>
                <a:gd name="connsiteX20" fmla="*/ 252770 w 276674"/>
                <a:gd name="connsiteY20" fmla="*/ 262943 h 262942"/>
                <a:gd name="connsiteX21" fmla="*/ 246668 w 276674"/>
                <a:gd name="connsiteY21" fmla="*/ 254805 h 262942"/>
                <a:gd name="connsiteX22" fmla="*/ 222763 w 276674"/>
                <a:gd name="connsiteY22" fmla="*/ 250736 h 262942"/>
                <a:gd name="connsiteX23" fmla="*/ 194282 w 276674"/>
                <a:gd name="connsiteY23" fmla="*/ 246159 h 262942"/>
                <a:gd name="connsiteX24" fmla="*/ 173938 w 276674"/>
                <a:gd name="connsiteY24" fmla="*/ 225307 h 262942"/>
                <a:gd name="connsiteX25" fmla="*/ 159698 w 276674"/>
                <a:gd name="connsiteY25" fmla="*/ 206997 h 262942"/>
                <a:gd name="connsiteX26" fmla="*/ 146983 w 276674"/>
                <a:gd name="connsiteY26" fmla="*/ 178516 h 262942"/>
                <a:gd name="connsiteX27" fmla="*/ 110873 w 276674"/>
                <a:gd name="connsiteY27" fmla="*/ 164275 h 262942"/>
                <a:gd name="connsiteX28" fmla="*/ 85952 w 276674"/>
                <a:gd name="connsiteY28" fmla="*/ 173430 h 262942"/>
                <a:gd name="connsiteX29" fmla="*/ 67134 w 276674"/>
                <a:gd name="connsiteY29" fmla="*/ 184619 h 262942"/>
                <a:gd name="connsiteX30" fmla="*/ 68660 w 276674"/>
                <a:gd name="connsiteY30" fmla="*/ 208523 h 262942"/>
                <a:gd name="connsiteX31" fmla="*/ 45265 w 276674"/>
                <a:gd name="connsiteY31" fmla="*/ 219712 h 262942"/>
                <a:gd name="connsiteX32" fmla="*/ 29498 w 276674"/>
                <a:gd name="connsiteY32" fmla="*/ 214117 h 262942"/>
                <a:gd name="connsiteX33" fmla="*/ 0 w 276674"/>
                <a:gd name="connsiteY33" fmla="*/ 213101 h 26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6674" h="262942">
                  <a:moveTo>
                    <a:pt x="0" y="213101"/>
                  </a:moveTo>
                  <a:lnTo>
                    <a:pt x="8137" y="106296"/>
                  </a:lnTo>
                  <a:lnTo>
                    <a:pt x="13223" y="0"/>
                  </a:lnTo>
                  <a:lnTo>
                    <a:pt x="62048" y="22378"/>
                  </a:lnTo>
                  <a:lnTo>
                    <a:pt x="114433" y="41196"/>
                  </a:lnTo>
                  <a:lnTo>
                    <a:pt x="133251" y="57980"/>
                  </a:lnTo>
                  <a:lnTo>
                    <a:pt x="148509" y="74254"/>
                  </a:lnTo>
                  <a:lnTo>
                    <a:pt x="151560" y="93581"/>
                  </a:lnTo>
                  <a:lnTo>
                    <a:pt x="198351" y="113925"/>
                  </a:lnTo>
                  <a:lnTo>
                    <a:pt x="203946" y="131217"/>
                  </a:lnTo>
                  <a:lnTo>
                    <a:pt x="177499" y="134777"/>
                  </a:lnTo>
                  <a:lnTo>
                    <a:pt x="182076" y="156647"/>
                  </a:lnTo>
                  <a:lnTo>
                    <a:pt x="205980" y="178007"/>
                  </a:lnTo>
                  <a:lnTo>
                    <a:pt x="221238" y="212592"/>
                  </a:lnTo>
                  <a:lnTo>
                    <a:pt x="238021" y="211574"/>
                  </a:lnTo>
                  <a:lnTo>
                    <a:pt x="234970" y="225815"/>
                  </a:lnTo>
                  <a:lnTo>
                    <a:pt x="256839" y="231410"/>
                  </a:lnTo>
                  <a:lnTo>
                    <a:pt x="247684" y="237513"/>
                  </a:lnTo>
                  <a:lnTo>
                    <a:pt x="276675" y="251245"/>
                  </a:lnTo>
                  <a:lnTo>
                    <a:pt x="272097" y="260908"/>
                  </a:lnTo>
                  <a:lnTo>
                    <a:pt x="252770" y="262943"/>
                  </a:lnTo>
                  <a:lnTo>
                    <a:pt x="246668" y="254805"/>
                  </a:lnTo>
                  <a:lnTo>
                    <a:pt x="222763" y="250736"/>
                  </a:lnTo>
                  <a:lnTo>
                    <a:pt x="194282" y="246159"/>
                  </a:lnTo>
                  <a:lnTo>
                    <a:pt x="173938" y="225307"/>
                  </a:lnTo>
                  <a:lnTo>
                    <a:pt x="159698" y="206997"/>
                  </a:lnTo>
                  <a:lnTo>
                    <a:pt x="146983" y="178516"/>
                  </a:lnTo>
                  <a:lnTo>
                    <a:pt x="110873" y="164275"/>
                  </a:lnTo>
                  <a:lnTo>
                    <a:pt x="85952" y="173430"/>
                  </a:lnTo>
                  <a:lnTo>
                    <a:pt x="67134" y="184619"/>
                  </a:lnTo>
                  <a:lnTo>
                    <a:pt x="68660" y="208523"/>
                  </a:lnTo>
                  <a:lnTo>
                    <a:pt x="45265" y="219712"/>
                  </a:lnTo>
                  <a:lnTo>
                    <a:pt x="29498" y="214117"/>
                  </a:lnTo>
                  <a:lnTo>
                    <a:pt x="0" y="21310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6">
              <a:extLst>
                <a:ext uri="{FF2B5EF4-FFF2-40B4-BE49-F238E27FC236}">
                  <a16:creationId xmlns:a16="http://schemas.microsoft.com/office/drawing/2014/main" id="{33424F87-7982-E403-D51E-8BC577979A8E}"/>
                </a:ext>
              </a:extLst>
            </p:cNvPr>
            <p:cNvSpPr/>
            <p:nvPr/>
          </p:nvSpPr>
          <p:spPr>
            <a:xfrm>
              <a:off x="10369196" y="3883682"/>
              <a:ext cx="68151" cy="73745"/>
            </a:xfrm>
            <a:custGeom>
              <a:avLst/>
              <a:gdLst>
                <a:gd name="connsiteX0" fmla="*/ 68152 w 68151"/>
                <a:gd name="connsiteY0" fmla="*/ 65100 h 73745"/>
                <a:gd name="connsiteX1" fmla="*/ 58997 w 68151"/>
                <a:gd name="connsiteY1" fmla="*/ 73746 h 73745"/>
                <a:gd name="connsiteX2" fmla="*/ 54420 w 68151"/>
                <a:gd name="connsiteY2" fmla="*/ 54419 h 73745"/>
                <a:gd name="connsiteX3" fmla="*/ 48825 w 68151"/>
                <a:gd name="connsiteY3" fmla="*/ 42213 h 73745"/>
                <a:gd name="connsiteX4" fmla="*/ 36111 w 68151"/>
                <a:gd name="connsiteY4" fmla="*/ 31533 h 73745"/>
                <a:gd name="connsiteX5" fmla="*/ 20344 w 68151"/>
                <a:gd name="connsiteY5" fmla="*/ 17292 h 73745"/>
                <a:gd name="connsiteX6" fmla="*/ 0 w 68151"/>
                <a:gd name="connsiteY6" fmla="*/ 7629 h 73745"/>
                <a:gd name="connsiteX7" fmla="*/ 8138 w 68151"/>
                <a:gd name="connsiteY7" fmla="*/ 0 h 73745"/>
                <a:gd name="connsiteX8" fmla="*/ 23396 w 68151"/>
                <a:gd name="connsiteY8" fmla="*/ 9155 h 73745"/>
                <a:gd name="connsiteX9" fmla="*/ 33059 w 68151"/>
                <a:gd name="connsiteY9" fmla="*/ 16275 h 73745"/>
                <a:gd name="connsiteX10" fmla="*/ 44756 w 68151"/>
                <a:gd name="connsiteY10" fmla="*/ 23904 h 73745"/>
                <a:gd name="connsiteX11" fmla="*/ 55437 w 68151"/>
                <a:gd name="connsiteY11" fmla="*/ 37636 h 73745"/>
                <a:gd name="connsiteX12" fmla="*/ 66117 w 68151"/>
                <a:gd name="connsiteY12" fmla="*/ 48316 h 73745"/>
                <a:gd name="connsiteX13" fmla="*/ 68152 w 68151"/>
                <a:gd name="connsiteY13" fmla="*/ 65100 h 7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151" h="73745">
                  <a:moveTo>
                    <a:pt x="68152" y="65100"/>
                  </a:moveTo>
                  <a:lnTo>
                    <a:pt x="58997" y="73746"/>
                  </a:lnTo>
                  <a:lnTo>
                    <a:pt x="54420" y="54419"/>
                  </a:lnTo>
                  <a:lnTo>
                    <a:pt x="48825" y="42213"/>
                  </a:lnTo>
                  <a:lnTo>
                    <a:pt x="36111" y="31533"/>
                  </a:lnTo>
                  <a:lnTo>
                    <a:pt x="20344" y="17292"/>
                  </a:lnTo>
                  <a:lnTo>
                    <a:pt x="0" y="7629"/>
                  </a:lnTo>
                  <a:lnTo>
                    <a:pt x="8138" y="0"/>
                  </a:lnTo>
                  <a:lnTo>
                    <a:pt x="23396" y="9155"/>
                  </a:lnTo>
                  <a:lnTo>
                    <a:pt x="33059" y="16275"/>
                  </a:lnTo>
                  <a:lnTo>
                    <a:pt x="44756" y="23904"/>
                  </a:lnTo>
                  <a:lnTo>
                    <a:pt x="55437" y="37636"/>
                  </a:lnTo>
                  <a:lnTo>
                    <a:pt x="66117" y="48316"/>
                  </a:lnTo>
                  <a:lnTo>
                    <a:pt x="68152" y="6510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7">
              <a:extLst>
                <a:ext uri="{FF2B5EF4-FFF2-40B4-BE49-F238E27FC236}">
                  <a16:creationId xmlns:a16="http://schemas.microsoft.com/office/drawing/2014/main" id="{58C247BC-1B5E-BCAF-4D9F-ED7D4A3C4B05}"/>
                </a:ext>
              </a:extLst>
            </p:cNvPr>
            <p:cNvSpPr/>
            <p:nvPr/>
          </p:nvSpPr>
          <p:spPr>
            <a:xfrm>
              <a:off x="6370131" y="2024266"/>
              <a:ext cx="254804" cy="182076"/>
            </a:xfrm>
            <a:custGeom>
              <a:avLst/>
              <a:gdLst>
                <a:gd name="connsiteX0" fmla="*/ 132234 w 254804"/>
                <a:gd name="connsiteY0" fmla="*/ 12715 h 182076"/>
                <a:gd name="connsiteX1" fmla="*/ 162241 w 254804"/>
                <a:gd name="connsiteY1" fmla="*/ 16275 h 182076"/>
                <a:gd name="connsiteX2" fmla="*/ 206997 w 254804"/>
                <a:gd name="connsiteY2" fmla="*/ 15766 h 182076"/>
                <a:gd name="connsiteX3" fmla="*/ 219712 w 254804"/>
                <a:gd name="connsiteY3" fmla="*/ 19327 h 182076"/>
                <a:gd name="connsiteX4" fmla="*/ 226832 w 254804"/>
                <a:gd name="connsiteY4" fmla="*/ 28990 h 182076"/>
                <a:gd name="connsiteX5" fmla="*/ 229884 w 254804"/>
                <a:gd name="connsiteY5" fmla="*/ 42722 h 182076"/>
                <a:gd name="connsiteX6" fmla="*/ 238530 w 254804"/>
                <a:gd name="connsiteY6" fmla="*/ 54419 h 182076"/>
                <a:gd name="connsiteX7" fmla="*/ 240564 w 254804"/>
                <a:gd name="connsiteY7" fmla="*/ 66626 h 182076"/>
                <a:gd name="connsiteX8" fmla="*/ 226324 w 254804"/>
                <a:gd name="connsiteY8" fmla="*/ 73237 h 182076"/>
                <a:gd name="connsiteX9" fmla="*/ 235987 w 254804"/>
                <a:gd name="connsiteY9" fmla="*/ 87478 h 182076"/>
                <a:gd name="connsiteX10" fmla="*/ 238530 w 254804"/>
                <a:gd name="connsiteY10" fmla="*/ 101719 h 182076"/>
                <a:gd name="connsiteX11" fmla="*/ 254805 w 254804"/>
                <a:gd name="connsiteY11" fmla="*/ 129183 h 182076"/>
                <a:gd name="connsiteX12" fmla="*/ 253279 w 254804"/>
                <a:gd name="connsiteY12" fmla="*/ 137829 h 182076"/>
                <a:gd name="connsiteX13" fmla="*/ 241582 w 254804"/>
                <a:gd name="connsiteY13" fmla="*/ 141389 h 182076"/>
                <a:gd name="connsiteX14" fmla="*/ 222255 w 254804"/>
                <a:gd name="connsiteY14" fmla="*/ 167836 h 182076"/>
                <a:gd name="connsiteX15" fmla="*/ 230392 w 254804"/>
                <a:gd name="connsiteY15" fmla="*/ 182076 h 182076"/>
                <a:gd name="connsiteX16" fmla="*/ 224798 w 254804"/>
                <a:gd name="connsiteY16" fmla="*/ 180042 h 182076"/>
                <a:gd name="connsiteX17" fmla="*/ 199368 w 254804"/>
                <a:gd name="connsiteY17" fmla="*/ 167836 h 182076"/>
                <a:gd name="connsiteX18" fmla="*/ 181567 w 254804"/>
                <a:gd name="connsiteY18" fmla="*/ 172413 h 182076"/>
                <a:gd name="connsiteX19" fmla="*/ 169361 w 254804"/>
                <a:gd name="connsiteY19" fmla="*/ 169361 h 182076"/>
                <a:gd name="connsiteX20" fmla="*/ 155121 w 254804"/>
                <a:gd name="connsiteY20" fmla="*/ 175973 h 182076"/>
                <a:gd name="connsiteX21" fmla="*/ 141388 w 254804"/>
                <a:gd name="connsiteY21" fmla="*/ 164784 h 182076"/>
                <a:gd name="connsiteX22" fmla="*/ 131726 w 254804"/>
                <a:gd name="connsiteY22" fmla="*/ 169361 h 182076"/>
                <a:gd name="connsiteX23" fmla="*/ 130200 w 254804"/>
                <a:gd name="connsiteY23" fmla="*/ 167327 h 182076"/>
                <a:gd name="connsiteX24" fmla="*/ 116976 w 254804"/>
                <a:gd name="connsiteY24" fmla="*/ 151561 h 182076"/>
                <a:gd name="connsiteX25" fmla="*/ 98158 w 254804"/>
                <a:gd name="connsiteY25" fmla="*/ 150035 h 182076"/>
                <a:gd name="connsiteX26" fmla="*/ 94598 w 254804"/>
                <a:gd name="connsiteY26" fmla="*/ 139863 h 182076"/>
                <a:gd name="connsiteX27" fmla="*/ 77306 w 254804"/>
                <a:gd name="connsiteY27" fmla="*/ 136303 h 182076"/>
                <a:gd name="connsiteX28" fmla="*/ 74254 w 254804"/>
                <a:gd name="connsiteY28" fmla="*/ 144440 h 182076"/>
                <a:gd name="connsiteX29" fmla="*/ 60014 w 254804"/>
                <a:gd name="connsiteY29" fmla="*/ 137829 h 182076"/>
                <a:gd name="connsiteX30" fmla="*/ 61031 w 254804"/>
                <a:gd name="connsiteY30" fmla="*/ 129183 h 182076"/>
                <a:gd name="connsiteX31" fmla="*/ 42213 w 254804"/>
                <a:gd name="connsiteY31" fmla="*/ 126640 h 182076"/>
                <a:gd name="connsiteX32" fmla="*/ 29498 w 254804"/>
                <a:gd name="connsiteY32" fmla="*/ 116468 h 182076"/>
                <a:gd name="connsiteX33" fmla="*/ 17292 w 254804"/>
                <a:gd name="connsiteY33" fmla="*/ 96633 h 182076"/>
                <a:gd name="connsiteX34" fmla="*/ 18309 w 254804"/>
                <a:gd name="connsiteY34" fmla="*/ 85444 h 182076"/>
                <a:gd name="connsiteX35" fmla="*/ 10680 w 254804"/>
                <a:gd name="connsiteY35" fmla="*/ 68660 h 182076"/>
                <a:gd name="connsiteX36" fmla="*/ 1017 w 254804"/>
                <a:gd name="connsiteY36" fmla="*/ 57980 h 182076"/>
                <a:gd name="connsiteX37" fmla="*/ 7120 w 254804"/>
                <a:gd name="connsiteY37" fmla="*/ 49333 h 182076"/>
                <a:gd name="connsiteX38" fmla="*/ 0 w 254804"/>
                <a:gd name="connsiteY38" fmla="*/ 33567 h 182076"/>
                <a:gd name="connsiteX39" fmla="*/ 15766 w 254804"/>
                <a:gd name="connsiteY39" fmla="*/ 24412 h 182076"/>
                <a:gd name="connsiteX40" fmla="*/ 51876 w 254804"/>
                <a:gd name="connsiteY40" fmla="*/ 10172 h 182076"/>
                <a:gd name="connsiteX41" fmla="*/ 81375 w 254804"/>
                <a:gd name="connsiteY41" fmla="*/ 0 h 182076"/>
                <a:gd name="connsiteX42" fmla="*/ 105787 w 254804"/>
                <a:gd name="connsiteY42" fmla="*/ 5086 h 182076"/>
                <a:gd name="connsiteX43" fmla="*/ 108839 w 254804"/>
                <a:gd name="connsiteY43" fmla="*/ 12715 h 182076"/>
                <a:gd name="connsiteX44" fmla="*/ 132234 w 254804"/>
                <a:gd name="connsiteY44" fmla="*/ 12715 h 18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54804" h="182076">
                  <a:moveTo>
                    <a:pt x="132234" y="12715"/>
                  </a:moveTo>
                  <a:lnTo>
                    <a:pt x="162241" y="16275"/>
                  </a:lnTo>
                  <a:lnTo>
                    <a:pt x="206997" y="15766"/>
                  </a:lnTo>
                  <a:lnTo>
                    <a:pt x="219712" y="19327"/>
                  </a:lnTo>
                  <a:lnTo>
                    <a:pt x="226832" y="28990"/>
                  </a:lnTo>
                  <a:lnTo>
                    <a:pt x="229884" y="42722"/>
                  </a:lnTo>
                  <a:lnTo>
                    <a:pt x="238530" y="54419"/>
                  </a:lnTo>
                  <a:lnTo>
                    <a:pt x="240564" y="66626"/>
                  </a:lnTo>
                  <a:lnTo>
                    <a:pt x="226324" y="73237"/>
                  </a:lnTo>
                  <a:lnTo>
                    <a:pt x="235987" y="87478"/>
                  </a:lnTo>
                  <a:lnTo>
                    <a:pt x="238530" y="101719"/>
                  </a:lnTo>
                  <a:lnTo>
                    <a:pt x="254805" y="129183"/>
                  </a:lnTo>
                  <a:lnTo>
                    <a:pt x="253279" y="137829"/>
                  </a:lnTo>
                  <a:lnTo>
                    <a:pt x="241582" y="141389"/>
                  </a:lnTo>
                  <a:lnTo>
                    <a:pt x="222255" y="167836"/>
                  </a:lnTo>
                  <a:lnTo>
                    <a:pt x="230392" y="182076"/>
                  </a:lnTo>
                  <a:lnTo>
                    <a:pt x="224798" y="180042"/>
                  </a:lnTo>
                  <a:lnTo>
                    <a:pt x="199368" y="167836"/>
                  </a:lnTo>
                  <a:lnTo>
                    <a:pt x="181567" y="172413"/>
                  </a:lnTo>
                  <a:lnTo>
                    <a:pt x="169361" y="169361"/>
                  </a:lnTo>
                  <a:lnTo>
                    <a:pt x="155121" y="175973"/>
                  </a:lnTo>
                  <a:lnTo>
                    <a:pt x="141388" y="164784"/>
                  </a:lnTo>
                  <a:lnTo>
                    <a:pt x="131726" y="169361"/>
                  </a:lnTo>
                  <a:lnTo>
                    <a:pt x="130200" y="167327"/>
                  </a:lnTo>
                  <a:lnTo>
                    <a:pt x="116976" y="151561"/>
                  </a:lnTo>
                  <a:lnTo>
                    <a:pt x="98158" y="150035"/>
                  </a:lnTo>
                  <a:lnTo>
                    <a:pt x="94598" y="139863"/>
                  </a:lnTo>
                  <a:lnTo>
                    <a:pt x="77306" y="136303"/>
                  </a:lnTo>
                  <a:lnTo>
                    <a:pt x="74254" y="144440"/>
                  </a:lnTo>
                  <a:lnTo>
                    <a:pt x="60014" y="137829"/>
                  </a:lnTo>
                  <a:lnTo>
                    <a:pt x="61031" y="129183"/>
                  </a:lnTo>
                  <a:lnTo>
                    <a:pt x="42213" y="126640"/>
                  </a:lnTo>
                  <a:lnTo>
                    <a:pt x="29498" y="116468"/>
                  </a:lnTo>
                  <a:lnTo>
                    <a:pt x="17292" y="96633"/>
                  </a:lnTo>
                  <a:lnTo>
                    <a:pt x="18309" y="85444"/>
                  </a:lnTo>
                  <a:lnTo>
                    <a:pt x="10680" y="68660"/>
                  </a:lnTo>
                  <a:lnTo>
                    <a:pt x="1017" y="57980"/>
                  </a:lnTo>
                  <a:lnTo>
                    <a:pt x="7120" y="49333"/>
                  </a:lnTo>
                  <a:lnTo>
                    <a:pt x="0" y="33567"/>
                  </a:lnTo>
                  <a:lnTo>
                    <a:pt x="15766" y="24412"/>
                  </a:lnTo>
                  <a:lnTo>
                    <a:pt x="51876" y="10172"/>
                  </a:lnTo>
                  <a:lnTo>
                    <a:pt x="81375" y="0"/>
                  </a:lnTo>
                  <a:lnTo>
                    <a:pt x="105787" y="5086"/>
                  </a:lnTo>
                  <a:lnTo>
                    <a:pt x="108839" y="12715"/>
                  </a:lnTo>
                  <a:lnTo>
                    <a:pt x="132234" y="1271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5" name="Freeform: Shape 188">
              <a:extLst>
                <a:ext uri="{FF2B5EF4-FFF2-40B4-BE49-F238E27FC236}">
                  <a16:creationId xmlns:a16="http://schemas.microsoft.com/office/drawing/2014/main" id="{323761B4-FA80-17D9-6F56-1BC2E52C81C7}"/>
                </a:ext>
              </a:extLst>
            </p:cNvPr>
            <p:cNvSpPr/>
            <p:nvPr/>
          </p:nvSpPr>
          <p:spPr>
            <a:xfrm>
              <a:off x="9330141" y="2399608"/>
              <a:ext cx="131216" cy="172412"/>
            </a:xfrm>
            <a:custGeom>
              <a:avLst/>
              <a:gdLst>
                <a:gd name="connsiteX0" fmla="*/ 124097 w 131216"/>
                <a:gd name="connsiteY0" fmla="*/ 19326 h 172412"/>
                <a:gd name="connsiteX1" fmla="*/ 131217 w 131216"/>
                <a:gd name="connsiteY1" fmla="*/ 24921 h 172412"/>
                <a:gd name="connsiteX2" fmla="*/ 120028 w 131216"/>
                <a:gd name="connsiteY2" fmla="*/ 22887 h 172412"/>
                <a:gd name="connsiteX3" fmla="*/ 114942 w 131216"/>
                <a:gd name="connsiteY3" fmla="*/ 34076 h 172412"/>
                <a:gd name="connsiteX4" fmla="*/ 113416 w 131216"/>
                <a:gd name="connsiteY4" fmla="*/ 44756 h 172412"/>
                <a:gd name="connsiteX5" fmla="*/ 127657 w 131216"/>
                <a:gd name="connsiteY5" fmla="*/ 68151 h 172412"/>
                <a:gd name="connsiteX6" fmla="*/ 117993 w 131216"/>
                <a:gd name="connsiteY6" fmla="*/ 75272 h 172412"/>
                <a:gd name="connsiteX7" fmla="*/ 116468 w 131216"/>
                <a:gd name="connsiteY7" fmla="*/ 80866 h 172412"/>
                <a:gd name="connsiteX8" fmla="*/ 111890 w 131216"/>
                <a:gd name="connsiteY8" fmla="*/ 90529 h 172412"/>
                <a:gd name="connsiteX9" fmla="*/ 97141 w 131216"/>
                <a:gd name="connsiteY9" fmla="*/ 96124 h 172412"/>
                <a:gd name="connsiteX10" fmla="*/ 90021 w 131216"/>
                <a:gd name="connsiteY10" fmla="*/ 104770 h 172412"/>
                <a:gd name="connsiteX11" fmla="*/ 96633 w 131216"/>
                <a:gd name="connsiteY11" fmla="*/ 118502 h 172412"/>
                <a:gd name="connsiteX12" fmla="*/ 95107 w 131216"/>
                <a:gd name="connsiteY12" fmla="*/ 122062 h 172412"/>
                <a:gd name="connsiteX13" fmla="*/ 108330 w 131216"/>
                <a:gd name="connsiteY13" fmla="*/ 127657 h 172412"/>
                <a:gd name="connsiteX14" fmla="*/ 130708 w 131216"/>
                <a:gd name="connsiteY14" fmla="*/ 141897 h 172412"/>
                <a:gd name="connsiteX15" fmla="*/ 130708 w 131216"/>
                <a:gd name="connsiteY15" fmla="*/ 149526 h 172412"/>
                <a:gd name="connsiteX16" fmla="*/ 120536 w 131216"/>
                <a:gd name="connsiteY16" fmla="*/ 151561 h 172412"/>
                <a:gd name="connsiteX17" fmla="*/ 102227 w 131216"/>
                <a:gd name="connsiteY17" fmla="*/ 153595 h 172412"/>
                <a:gd name="connsiteX18" fmla="*/ 99176 w 131216"/>
                <a:gd name="connsiteY18" fmla="*/ 167836 h 172412"/>
                <a:gd name="connsiteX19" fmla="*/ 86461 w 131216"/>
                <a:gd name="connsiteY19" fmla="*/ 166818 h 172412"/>
                <a:gd name="connsiteX20" fmla="*/ 86461 w 131216"/>
                <a:gd name="connsiteY20" fmla="*/ 169870 h 172412"/>
                <a:gd name="connsiteX21" fmla="*/ 70185 w 131216"/>
                <a:gd name="connsiteY21" fmla="*/ 163767 h 172412"/>
                <a:gd name="connsiteX22" fmla="*/ 69677 w 131216"/>
                <a:gd name="connsiteY22" fmla="*/ 169870 h 172412"/>
                <a:gd name="connsiteX23" fmla="*/ 63066 w 131216"/>
                <a:gd name="connsiteY23" fmla="*/ 172413 h 172412"/>
                <a:gd name="connsiteX24" fmla="*/ 59505 w 131216"/>
                <a:gd name="connsiteY24" fmla="*/ 166310 h 172412"/>
                <a:gd name="connsiteX25" fmla="*/ 50859 w 131216"/>
                <a:gd name="connsiteY25" fmla="*/ 163258 h 172412"/>
                <a:gd name="connsiteX26" fmla="*/ 41196 w 131216"/>
                <a:gd name="connsiteY26" fmla="*/ 158172 h 172412"/>
                <a:gd name="connsiteX27" fmla="*/ 41704 w 131216"/>
                <a:gd name="connsiteY27" fmla="*/ 143932 h 172412"/>
                <a:gd name="connsiteX28" fmla="*/ 46282 w 131216"/>
                <a:gd name="connsiteY28" fmla="*/ 139863 h 172412"/>
                <a:gd name="connsiteX29" fmla="*/ 41196 w 131216"/>
                <a:gd name="connsiteY29" fmla="*/ 134268 h 172412"/>
                <a:gd name="connsiteX30" fmla="*/ 39161 w 131216"/>
                <a:gd name="connsiteY30" fmla="*/ 116468 h 172412"/>
                <a:gd name="connsiteX31" fmla="*/ 34584 w 131216"/>
                <a:gd name="connsiteY31" fmla="*/ 111382 h 172412"/>
                <a:gd name="connsiteX32" fmla="*/ 17292 w 131216"/>
                <a:gd name="connsiteY32" fmla="*/ 107822 h 172412"/>
                <a:gd name="connsiteX33" fmla="*/ 0 w 131216"/>
                <a:gd name="connsiteY33" fmla="*/ 99176 h 172412"/>
                <a:gd name="connsiteX34" fmla="*/ 10680 w 131216"/>
                <a:gd name="connsiteY34" fmla="*/ 78323 h 172412"/>
                <a:gd name="connsiteX35" fmla="*/ 30516 w 131216"/>
                <a:gd name="connsiteY35" fmla="*/ 61031 h 172412"/>
                <a:gd name="connsiteX36" fmla="*/ 36110 w 131216"/>
                <a:gd name="connsiteY36" fmla="*/ 37636 h 172412"/>
                <a:gd name="connsiteX37" fmla="*/ 54419 w 131216"/>
                <a:gd name="connsiteY37" fmla="*/ 47808 h 172412"/>
                <a:gd name="connsiteX38" fmla="*/ 77814 w 131216"/>
                <a:gd name="connsiteY38" fmla="*/ 49333 h 172412"/>
                <a:gd name="connsiteX39" fmla="*/ 63574 w 131216"/>
                <a:gd name="connsiteY39" fmla="*/ 32041 h 172412"/>
                <a:gd name="connsiteX40" fmla="*/ 96124 w 131216"/>
                <a:gd name="connsiteY40" fmla="*/ 18309 h 172412"/>
                <a:gd name="connsiteX41" fmla="*/ 96124 w 131216"/>
                <a:gd name="connsiteY41" fmla="*/ 0 h 172412"/>
                <a:gd name="connsiteX42" fmla="*/ 124097 w 131216"/>
                <a:gd name="connsiteY42" fmla="*/ 19326 h 17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1216" h="172412">
                  <a:moveTo>
                    <a:pt x="124097" y="19326"/>
                  </a:moveTo>
                  <a:lnTo>
                    <a:pt x="131217" y="24921"/>
                  </a:lnTo>
                  <a:lnTo>
                    <a:pt x="120028" y="22887"/>
                  </a:lnTo>
                  <a:lnTo>
                    <a:pt x="114942" y="34076"/>
                  </a:lnTo>
                  <a:lnTo>
                    <a:pt x="113416" y="44756"/>
                  </a:lnTo>
                  <a:lnTo>
                    <a:pt x="127657" y="68151"/>
                  </a:lnTo>
                  <a:lnTo>
                    <a:pt x="117993" y="75272"/>
                  </a:lnTo>
                  <a:lnTo>
                    <a:pt x="116468" y="80866"/>
                  </a:lnTo>
                  <a:lnTo>
                    <a:pt x="111890" y="90529"/>
                  </a:lnTo>
                  <a:lnTo>
                    <a:pt x="97141" y="96124"/>
                  </a:lnTo>
                  <a:lnTo>
                    <a:pt x="90021" y="104770"/>
                  </a:lnTo>
                  <a:lnTo>
                    <a:pt x="96633" y="118502"/>
                  </a:lnTo>
                  <a:lnTo>
                    <a:pt x="95107" y="122062"/>
                  </a:lnTo>
                  <a:lnTo>
                    <a:pt x="108330" y="127657"/>
                  </a:lnTo>
                  <a:lnTo>
                    <a:pt x="130708" y="141897"/>
                  </a:lnTo>
                  <a:lnTo>
                    <a:pt x="130708" y="149526"/>
                  </a:lnTo>
                  <a:lnTo>
                    <a:pt x="120536" y="151561"/>
                  </a:lnTo>
                  <a:lnTo>
                    <a:pt x="102227" y="153595"/>
                  </a:lnTo>
                  <a:lnTo>
                    <a:pt x="99176" y="167836"/>
                  </a:lnTo>
                  <a:lnTo>
                    <a:pt x="86461" y="166818"/>
                  </a:lnTo>
                  <a:lnTo>
                    <a:pt x="86461" y="169870"/>
                  </a:lnTo>
                  <a:lnTo>
                    <a:pt x="70185" y="163767"/>
                  </a:lnTo>
                  <a:lnTo>
                    <a:pt x="69677" y="169870"/>
                  </a:lnTo>
                  <a:lnTo>
                    <a:pt x="63066" y="172413"/>
                  </a:lnTo>
                  <a:lnTo>
                    <a:pt x="59505" y="166310"/>
                  </a:lnTo>
                  <a:lnTo>
                    <a:pt x="50859" y="163258"/>
                  </a:lnTo>
                  <a:lnTo>
                    <a:pt x="41196" y="158172"/>
                  </a:lnTo>
                  <a:lnTo>
                    <a:pt x="41704" y="143932"/>
                  </a:lnTo>
                  <a:lnTo>
                    <a:pt x="46282" y="139863"/>
                  </a:lnTo>
                  <a:lnTo>
                    <a:pt x="41196" y="134268"/>
                  </a:lnTo>
                  <a:lnTo>
                    <a:pt x="39161" y="116468"/>
                  </a:lnTo>
                  <a:lnTo>
                    <a:pt x="34584" y="111382"/>
                  </a:lnTo>
                  <a:lnTo>
                    <a:pt x="17292" y="107822"/>
                  </a:lnTo>
                  <a:lnTo>
                    <a:pt x="0" y="99176"/>
                  </a:lnTo>
                  <a:lnTo>
                    <a:pt x="10680" y="78323"/>
                  </a:lnTo>
                  <a:lnTo>
                    <a:pt x="30516" y="61031"/>
                  </a:lnTo>
                  <a:lnTo>
                    <a:pt x="36110" y="37636"/>
                  </a:lnTo>
                  <a:lnTo>
                    <a:pt x="54419" y="47808"/>
                  </a:lnTo>
                  <a:lnTo>
                    <a:pt x="77814" y="49333"/>
                  </a:lnTo>
                  <a:lnTo>
                    <a:pt x="63574" y="32041"/>
                  </a:lnTo>
                  <a:lnTo>
                    <a:pt x="96124" y="18309"/>
                  </a:lnTo>
                  <a:lnTo>
                    <a:pt x="96124" y="0"/>
                  </a:lnTo>
                  <a:lnTo>
                    <a:pt x="124097" y="193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189">
              <a:extLst>
                <a:ext uri="{FF2B5EF4-FFF2-40B4-BE49-F238E27FC236}">
                  <a16:creationId xmlns:a16="http://schemas.microsoft.com/office/drawing/2014/main" id="{F0CA74D7-904E-C4D3-5381-D2A86677D32D}"/>
                </a:ext>
              </a:extLst>
            </p:cNvPr>
            <p:cNvSpPr/>
            <p:nvPr/>
          </p:nvSpPr>
          <p:spPr>
            <a:xfrm>
              <a:off x="4257945" y="4433470"/>
              <a:ext cx="243616" cy="268028"/>
            </a:xfrm>
            <a:custGeom>
              <a:avLst/>
              <a:gdLst>
                <a:gd name="connsiteX0" fmla="*/ 121554 w 243616"/>
                <a:gd name="connsiteY0" fmla="*/ 27464 h 268028"/>
                <a:gd name="connsiteX1" fmla="*/ 131726 w 243616"/>
                <a:gd name="connsiteY1" fmla="*/ 45265 h 268028"/>
                <a:gd name="connsiteX2" fmla="*/ 133760 w 243616"/>
                <a:gd name="connsiteY2" fmla="*/ 89512 h 268028"/>
                <a:gd name="connsiteX3" fmla="*/ 163767 w 243616"/>
                <a:gd name="connsiteY3" fmla="*/ 96124 h 268028"/>
                <a:gd name="connsiteX4" fmla="*/ 174956 w 243616"/>
                <a:gd name="connsiteY4" fmla="*/ 89512 h 268028"/>
                <a:gd name="connsiteX5" fmla="*/ 194791 w 243616"/>
                <a:gd name="connsiteY5" fmla="*/ 98667 h 268028"/>
                <a:gd name="connsiteX6" fmla="*/ 200894 w 243616"/>
                <a:gd name="connsiteY6" fmla="*/ 108330 h 268028"/>
                <a:gd name="connsiteX7" fmla="*/ 206489 w 243616"/>
                <a:gd name="connsiteY7" fmla="*/ 138337 h 268028"/>
                <a:gd name="connsiteX8" fmla="*/ 210558 w 243616"/>
                <a:gd name="connsiteY8" fmla="*/ 150543 h 268028"/>
                <a:gd name="connsiteX9" fmla="*/ 221238 w 243616"/>
                <a:gd name="connsiteY9" fmla="*/ 152069 h 268028"/>
                <a:gd name="connsiteX10" fmla="*/ 231410 w 243616"/>
                <a:gd name="connsiteY10" fmla="*/ 146983 h 268028"/>
                <a:gd name="connsiteX11" fmla="*/ 242090 w 243616"/>
                <a:gd name="connsiteY11" fmla="*/ 152578 h 268028"/>
                <a:gd name="connsiteX12" fmla="*/ 243616 w 243616"/>
                <a:gd name="connsiteY12" fmla="*/ 170887 h 268028"/>
                <a:gd name="connsiteX13" fmla="*/ 242090 w 243616"/>
                <a:gd name="connsiteY13" fmla="*/ 190214 h 268028"/>
                <a:gd name="connsiteX14" fmla="*/ 238530 w 243616"/>
                <a:gd name="connsiteY14" fmla="*/ 209032 h 268028"/>
                <a:gd name="connsiteX15" fmla="*/ 237004 w 243616"/>
                <a:gd name="connsiteY15" fmla="*/ 237513 h 268028"/>
                <a:gd name="connsiteX16" fmla="*/ 215135 w 243616"/>
                <a:gd name="connsiteY16" fmla="*/ 262943 h 268028"/>
                <a:gd name="connsiteX17" fmla="*/ 193774 w 243616"/>
                <a:gd name="connsiteY17" fmla="*/ 268028 h 268028"/>
                <a:gd name="connsiteX18" fmla="*/ 161733 w 243616"/>
                <a:gd name="connsiteY18" fmla="*/ 262943 h 268028"/>
                <a:gd name="connsiteX19" fmla="*/ 132234 w 243616"/>
                <a:gd name="connsiteY19" fmla="*/ 254296 h 268028"/>
                <a:gd name="connsiteX20" fmla="*/ 153595 w 243616"/>
                <a:gd name="connsiteY20" fmla="*/ 204454 h 268028"/>
                <a:gd name="connsiteX21" fmla="*/ 148001 w 243616"/>
                <a:gd name="connsiteY21" fmla="*/ 190214 h 268028"/>
                <a:gd name="connsiteX22" fmla="*/ 117994 w 243616"/>
                <a:gd name="connsiteY22" fmla="*/ 177499 h 268028"/>
                <a:gd name="connsiteX23" fmla="*/ 80866 w 243616"/>
                <a:gd name="connsiteY23" fmla="*/ 153086 h 268028"/>
                <a:gd name="connsiteX24" fmla="*/ 57471 w 243616"/>
                <a:gd name="connsiteY24" fmla="*/ 148000 h 268028"/>
                <a:gd name="connsiteX25" fmla="*/ 0 w 243616"/>
                <a:gd name="connsiteY25" fmla="*/ 95107 h 268028"/>
                <a:gd name="connsiteX26" fmla="*/ 7629 w 243616"/>
                <a:gd name="connsiteY26" fmla="*/ 55945 h 268028"/>
                <a:gd name="connsiteX27" fmla="*/ 6612 w 243616"/>
                <a:gd name="connsiteY27" fmla="*/ 38144 h 268028"/>
                <a:gd name="connsiteX28" fmla="*/ 17292 w 243616"/>
                <a:gd name="connsiteY28" fmla="*/ 9663 h 268028"/>
                <a:gd name="connsiteX29" fmla="*/ 66117 w 243616"/>
                <a:gd name="connsiteY29" fmla="*/ 0 h 268028"/>
                <a:gd name="connsiteX30" fmla="*/ 92564 w 243616"/>
                <a:gd name="connsiteY30" fmla="*/ 508 h 268028"/>
                <a:gd name="connsiteX31" fmla="*/ 120028 w 243616"/>
                <a:gd name="connsiteY31" fmla="*/ 17292 h 268028"/>
                <a:gd name="connsiteX32" fmla="*/ 121554 w 243616"/>
                <a:gd name="connsiteY32" fmla="*/ 27464 h 26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3616" h="268028">
                  <a:moveTo>
                    <a:pt x="121554" y="27464"/>
                  </a:moveTo>
                  <a:lnTo>
                    <a:pt x="131726" y="45265"/>
                  </a:lnTo>
                  <a:lnTo>
                    <a:pt x="133760" y="89512"/>
                  </a:lnTo>
                  <a:lnTo>
                    <a:pt x="163767" y="96124"/>
                  </a:lnTo>
                  <a:lnTo>
                    <a:pt x="174956" y="89512"/>
                  </a:lnTo>
                  <a:lnTo>
                    <a:pt x="194791" y="98667"/>
                  </a:lnTo>
                  <a:lnTo>
                    <a:pt x="200894" y="108330"/>
                  </a:lnTo>
                  <a:lnTo>
                    <a:pt x="206489" y="138337"/>
                  </a:lnTo>
                  <a:lnTo>
                    <a:pt x="210558" y="150543"/>
                  </a:lnTo>
                  <a:lnTo>
                    <a:pt x="221238" y="152069"/>
                  </a:lnTo>
                  <a:lnTo>
                    <a:pt x="231410" y="146983"/>
                  </a:lnTo>
                  <a:lnTo>
                    <a:pt x="242090" y="152578"/>
                  </a:lnTo>
                  <a:lnTo>
                    <a:pt x="243616" y="170887"/>
                  </a:lnTo>
                  <a:lnTo>
                    <a:pt x="242090" y="190214"/>
                  </a:lnTo>
                  <a:lnTo>
                    <a:pt x="238530" y="209032"/>
                  </a:lnTo>
                  <a:lnTo>
                    <a:pt x="237004" y="237513"/>
                  </a:lnTo>
                  <a:lnTo>
                    <a:pt x="215135" y="262943"/>
                  </a:lnTo>
                  <a:lnTo>
                    <a:pt x="193774" y="268028"/>
                  </a:lnTo>
                  <a:lnTo>
                    <a:pt x="161733" y="262943"/>
                  </a:lnTo>
                  <a:lnTo>
                    <a:pt x="132234" y="254296"/>
                  </a:lnTo>
                  <a:lnTo>
                    <a:pt x="153595" y="204454"/>
                  </a:lnTo>
                  <a:lnTo>
                    <a:pt x="148001" y="190214"/>
                  </a:lnTo>
                  <a:lnTo>
                    <a:pt x="117994" y="177499"/>
                  </a:lnTo>
                  <a:lnTo>
                    <a:pt x="80866" y="153086"/>
                  </a:lnTo>
                  <a:lnTo>
                    <a:pt x="57471" y="148000"/>
                  </a:lnTo>
                  <a:lnTo>
                    <a:pt x="0" y="95107"/>
                  </a:lnTo>
                  <a:lnTo>
                    <a:pt x="7629" y="55945"/>
                  </a:lnTo>
                  <a:lnTo>
                    <a:pt x="6612" y="38144"/>
                  </a:lnTo>
                  <a:lnTo>
                    <a:pt x="17292" y="9663"/>
                  </a:lnTo>
                  <a:lnTo>
                    <a:pt x="66117" y="0"/>
                  </a:lnTo>
                  <a:lnTo>
                    <a:pt x="92564" y="508"/>
                  </a:lnTo>
                  <a:lnTo>
                    <a:pt x="120028" y="17292"/>
                  </a:lnTo>
                  <a:lnTo>
                    <a:pt x="121554" y="2746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7" name="Freeform: Shape 190">
              <a:extLst>
                <a:ext uri="{FF2B5EF4-FFF2-40B4-BE49-F238E27FC236}">
                  <a16:creationId xmlns:a16="http://schemas.microsoft.com/office/drawing/2014/main" id="{2CDC9823-6F8F-34C4-4EE4-4A4E53EF6870}"/>
                </a:ext>
              </a:extLst>
            </p:cNvPr>
            <p:cNvSpPr/>
            <p:nvPr/>
          </p:nvSpPr>
          <p:spPr>
            <a:xfrm>
              <a:off x="6988580" y="2739856"/>
              <a:ext cx="16274" cy="38144"/>
            </a:xfrm>
            <a:custGeom>
              <a:avLst/>
              <a:gdLst>
                <a:gd name="connsiteX0" fmla="*/ 14241 w 16274"/>
                <a:gd name="connsiteY0" fmla="*/ 4069 h 38144"/>
                <a:gd name="connsiteX1" fmla="*/ 16275 w 16274"/>
                <a:gd name="connsiteY1" fmla="*/ 24412 h 38144"/>
                <a:gd name="connsiteX2" fmla="*/ 13223 w 16274"/>
                <a:gd name="connsiteY2" fmla="*/ 34076 h 38144"/>
                <a:gd name="connsiteX3" fmla="*/ 508 w 16274"/>
                <a:gd name="connsiteY3" fmla="*/ 38144 h 38144"/>
                <a:gd name="connsiteX4" fmla="*/ 1017 w 16274"/>
                <a:gd name="connsiteY4" fmla="*/ 29498 h 38144"/>
                <a:gd name="connsiteX5" fmla="*/ 7629 w 16274"/>
                <a:gd name="connsiteY5" fmla="*/ 24921 h 38144"/>
                <a:gd name="connsiteX6" fmla="*/ 0 w 16274"/>
                <a:gd name="connsiteY6" fmla="*/ 21361 h 38144"/>
                <a:gd name="connsiteX7" fmla="*/ 3560 w 16274"/>
                <a:gd name="connsiteY7" fmla="*/ 0 h 38144"/>
                <a:gd name="connsiteX8" fmla="*/ 14241 w 16274"/>
                <a:gd name="connsiteY8" fmla="*/ 4069 h 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4" h="38144">
                  <a:moveTo>
                    <a:pt x="14241" y="4069"/>
                  </a:moveTo>
                  <a:lnTo>
                    <a:pt x="16275" y="24412"/>
                  </a:lnTo>
                  <a:lnTo>
                    <a:pt x="13223" y="34076"/>
                  </a:lnTo>
                  <a:lnTo>
                    <a:pt x="508" y="38144"/>
                  </a:lnTo>
                  <a:lnTo>
                    <a:pt x="1017" y="29498"/>
                  </a:lnTo>
                  <a:lnTo>
                    <a:pt x="7629" y="24921"/>
                  </a:lnTo>
                  <a:lnTo>
                    <a:pt x="0" y="21361"/>
                  </a:lnTo>
                  <a:lnTo>
                    <a:pt x="3560" y="0"/>
                  </a:lnTo>
                  <a:lnTo>
                    <a:pt x="14241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8" name="Freeform: Shape 191">
              <a:extLst>
                <a:ext uri="{FF2B5EF4-FFF2-40B4-BE49-F238E27FC236}">
                  <a16:creationId xmlns:a16="http://schemas.microsoft.com/office/drawing/2014/main" id="{4BDDDEA5-61EE-1AC5-07E9-E9A205192CE1}"/>
                </a:ext>
              </a:extLst>
            </p:cNvPr>
            <p:cNvSpPr/>
            <p:nvPr/>
          </p:nvSpPr>
          <p:spPr>
            <a:xfrm>
              <a:off x="7448856" y="2949397"/>
              <a:ext cx="24921" cy="50859"/>
            </a:xfrm>
            <a:custGeom>
              <a:avLst/>
              <a:gdLst>
                <a:gd name="connsiteX0" fmla="*/ 20852 w 24921"/>
                <a:gd name="connsiteY0" fmla="*/ 48316 h 50859"/>
                <a:gd name="connsiteX1" fmla="*/ 13223 w 24921"/>
                <a:gd name="connsiteY1" fmla="*/ 50859 h 50859"/>
                <a:gd name="connsiteX2" fmla="*/ 4069 w 24921"/>
                <a:gd name="connsiteY2" fmla="*/ 44247 h 50859"/>
                <a:gd name="connsiteX3" fmla="*/ 0 w 24921"/>
                <a:gd name="connsiteY3" fmla="*/ 20344 h 50859"/>
                <a:gd name="connsiteX4" fmla="*/ 5594 w 24921"/>
                <a:gd name="connsiteY4" fmla="*/ 3560 h 50859"/>
                <a:gd name="connsiteX5" fmla="*/ 13223 w 24921"/>
                <a:gd name="connsiteY5" fmla="*/ 0 h 50859"/>
                <a:gd name="connsiteX6" fmla="*/ 22378 w 24921"/>
                <a:gd name="connsiteY6" fmla="*/ 10172 h 50859"/>
                <a:gd name="connsiteX7" fmla="*/ 24921 w 24921"/>
                <a:gd name="connsiteY7" fmla="*/ 28990 h 50859"/>
                <a:gd name="connsiteX8" fmla="*/ 20852 w 24921"/>
                <a:gd name="connsiteY8" fmla="*/ 48316 h 5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21" h="50859">
                  <a:moveTo>
                    <a:pt x="20852" y="48316"/>
                  </a:moveTo>
                  <a:lnTo>
                    <a:pt x="13223" y="50859"/>
                  </a:lnTo>
                  <a:lnTo>
                    <a:pt x="4069" y="44247"/>
                  </a:lnTo>
                  <a:lnTo>
                    <a:pt x="0" y="20344"/>
                  </a:lnTo>
                  <a:lnTo>
                    <a:pt x="5594" y="3560"/>
                  </a:lnTo>
                  <a:lnTo>
                    <a:pt x="13223" y="0"/>
                  </a:lnTo>
                  <a:lnTo>
                    <a:pt x="22378" y="10172"/>
                  </a:lnTo>
                  <a:lnTo>
                    <a:pt x="24921" y="28990"/>
                  </a:lnTo>
                  <a:lnTo>
                    <a:pt x="20852" y="4831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192">
              <a:extLst>
                <a:ext uri="{FF2B5EF4-FFF2-40B4-BE49-F238E27FC236}">
                  <a16:creationId xmlns:a16="http://schemas.microsoft.com/office/drawing/2014/main" id="{2A78EE49-8515-7F8F-01F9-835A112E6EA5}"/>
                </a:ext>
              </a:extLst>
            </p:cNvPr>
            <p:cNvSpPr/>
            <p:nvPr/>
          </p:nvSpPr>
          <p:spPr>
            <a:xfrm>
              <a:off x="6545596" y="2231772"/>
              <a:ext cx="246667" cy="145457"/>
            </a:xfrm>
            <a:custGeom>
              <a:avLst/>
              <a:gdLst>
                <a:gd name="connsiteX0" fmla="*/ 155121 w 246667"/>
                <a:gd name="connsiteY0" fmla="*/ 0 h 145457"/>
                <a:gd name="connsiteX1" fmla="*/ 163258 w 246667"/>
                <a:gd name="connsiteY1" fmla="*/ 3560 h 145457"/>
                <a:gd name="connsiteX2" fmla="*/ 172413 w 246667"/>
                <a:gd name="connsiteY2" fmla="*/ 12715 h 145457"/>
                <a:gd name="connsiteX3" fmla="*/ 182585 w 246667"/>
                <a:gd name="connsiteY3" fmla="*/ 25938 h 145457"/>
                <a:gd name="connsiteX4" fmla="*/ 199877 w 246667"/>
                <a:gd name="connsiteY4" fmla="*/ 45265 h 145457"/>
                <a:gd name="connsiteX5" fmla="*/ 202929 w 246667"/>
                <a:gd name="connsiteY5" fmla="*/ 58997 h 145457"/>
                <a:gd name="connsiteX6" fmla="*/ 201911 w 246667"/>
                <a:gd name="connsiteY6" fmla="*/ 72729 h 145457"/>
                <a:gd name="connsiteX7" fmla="*/ 208523 w 246667"/>
                <a:gd name="connsiteY7" fmla="*/ 87478 h 145457"/>
                <a:gd name="connsiteX8" fmla="*/ 220729 w 246667"/>
                <a:gd name="connsiteY8" fmla="*/ 93581 h 145457"/>
                <a:gd name="connsiteX9" fmla="*/ 232427 w 246667"/>
                <a:gd name="connsiteY9" fmla="*/ 87986 h 145457"/>
                <a:gd name="connsiteX10" fmla="*/ 244633 w 246667"/>
                <a:gd name="connsiteY10" fmla="*/ 93581 h 145457"/>
                <a:gd name="connsiteX11" fmla="*/ 246668 w 246667"/>
                <a:gd name="connsiteY11" fmla="*/ 102227 h 145457"/>
                <a:gd name="connsiteX12" fmla="*/ 234970 w 246667"/>
                <a:gd name="connsiteY12" fmla="*/ 108839 h 145457"/>
                <a:gd name="connsiteX13" fmla="*/ 226832 w 246667"/>
                <a:gd name="connsiteY13" fmla="*/ 105787 h 145457"/>
                <a:gd name="connsiteX14" fmla="*/ 224798 w 246667"/>
                <a:gd name="connsiteY14" fmla="*/ 144949 h 145457"/>
                <a:gd name="connsiteX15" fmla="*/ 209032 w 246667"/>
                <a:gd name="connsiteY15" fmla="*/ 141389 h 145457"/>
                <a:gd name="connsiteX16" fmla="*/ 188688 w 246667"/>
                <a:gd name="connsiteY16" fmla="*/ 129691 h 145457"/>
                <a:gd name="connsiteX17" fmla="*/ 158681 w 246667"/>
                <a:gd name="connsiteY17" fmla="*/ 137320 h 145457"/>
                <a:gd name="connsiteX18" fmla="*/ 146983 w 246667"/>
                <a:gd name="connsiteY18" fmla="*/ 145457 h 145457"/>
                <a:gd name="connsiteX19" fmla="*/ 108330 w 246667"/>
                <a:gd name="connsiteY19" fmla="*/ 143423 h 145457"/>
                <a:gd name="connsiteX20" fmla="*/ 87986 w 246667"/>
                <a:gd name="connsiteY20" fmla="*/ 138846 h 145457"/>
                <a:gd name="connsiteX21" fmla="*/ 78323 w 246667"/>
                <a:gd name="connsiteY21" fmla="*/ 140880 h 145457"/>
                <a:gd name="connsiteX22" fmla="*/ 69169 w 246667"/>
                <a:gd name="connsiteY22" fmla="*/ 127657 h 145457"/>
                <a:gd name="connsiteX23" fmla="*/ 64083 w 246667"/>
                <a:gd name="connsiteY23" fmla="*/ 122062 h 145457"/>
                <a:gd name="connsiteX24" fmla="*/ 69169 w 246667"/>
                <a:gd name="connsiteY24" fmla="*/ 116468 h 145457"/>
                <a:gd name="connsiteX25" fmla="*/ 62557 w 246667"/>
                <a:gd name="connsiteY25" fmla="*/ 112908 h 145457"/>
                <a:gd name="connsiteX26" fmla="*/ 54928 w 246667"/>
                <a:gd name="connsiteY26" fmla="*/ 120028 h 145457"/>
                <a:gd name="connsiteX27" fmla="*/ 39161 w 246667"/>
                <a:gd name="connsiteY27" fmla="*/ 110365 h 145457"/>
                <a:gd name="connsiteX28" fmla="*/ 35601 w 246667"/>
                <a:gd name="connsiteY28" fmla="*/ 97141 h 145457"/>
                <a:gd name="connsiteX29" fmla="*/ 19326 w 246667"/>
                <a:gd name="connsiteY29" fmla="*/ 90021 h 145457"/>
                <a:gd name="connsiteX30" fmla="*/ 15258 w 246667"/>
                <a:gd name="connsiteY30" fmla="*/ 79340 h 145457"/>
                <a:gd name="connsiteX31" fmla="*/ 0 w 246667"/>
                <a:gd name="connsiteY31" fmla="*/ 67134 h 145457"/>
                <a:gd name="connsiteX32" fmla="*/ 19835 w 246667"/>
                <a:gd name="connsiteY32" fmla="*/ 61031 h 145457"/>
                <a:gd name="connsiteX33" fmla="*/ 33059 w 246667"/>
                <a:gd name="connsiteY33" fmla="*/ 39162 h 145457"/>
                <a:gd name="connsiteX34" fmla="*/ 42722 w 246667"/>
                <a:gd name="connsiteY34" fmla="*/ 17801 h 145457"/>
                <a:gd name="connsiteX35" fmla="*/ 57471 w 246667"/>
                <a:gd name="connsiteY35" fmla="*/ 11189 h 145457"/>
                <a:gd name="connsiteX36" fmla="*/ 67642 w 246667"/>
                <a:gd name="connsiteY36" fmla="*/ 4069 h 145457"/>
                <a:gd name="connsiteX37" fmla="*/ 83918 w 246667"/>
                <a:gd name="connsiteY37" fmla="*/ 7629 h 145457"/>
                <a:gd name="connsiteX38" fmla="*/ 100193 w 246667"/>
                <a:gd name="connsiteY38" fmla="*/ 7629 h 145457"/>
                <a:gd name="connsiteX39" fmla="*/ 112907 w 246667"/>
                <a:gd name="connsiteY39" fmla="*/ 15766 h 145457"/>
                <a:gd name="connsiteX40" fmla="*/ 121045 w 246667"/>
                <a:gd name="connsiteY40" fmla="*/ 10680 h 145457"/>
                <a:gd name="connsiteX41" fmla="*/ 139355 w 246667"/>
                <a:gd name="connsiteY41" fmla="*/ 7629 h 145457"/>
                <a:gd name="connsiteX42" fmla="*/ 144440 w 246667"/>
                <a:gd name="connsiteY42" fmla="*/ 0 h 145457"/>
                <a:gd name="connsiteX43" fmla="*/ 155121 w 246667"/>
                <a:gd name="connsiteY43" fmla="*/ 0 h 14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6667" h="145457">
                  <a:moveTo>
                    <a:pt x="155121" y="0"/>
                  </a:moveTo>
                  <a:lnTo>
                    <a:pt x="163258" y="3560"/>
                  </a:lnTo>
                  <a:lnTo>
                    <a:pt x="172413" y="12715"/>
                  </a:lnTo>
                  <a:lnTo>
                    <a:pt x="182585" y="25938"/>
                  </a:lnTo>
                  <a:lnTo>
                    <a:pt x="199877" y="45265"/>
                  </a:lnTo>
                  <a:lnTo>
                    <a:pt x="202929" y="58997"/>
                  </a:lnTo>
                  <a:lnTo>
                    <a:pt x="201911" y="72729"/>
                  </a:lnTo>
                  <a:lnTo>
                    <a:pt x="208523" y="87478"/>
                  </a:lnTo>
                  <a:lnTo>
                    <a:pt x="220729" y="93581"/>
                  </a:lnTo>
                  <a:lnTo>
                    <a:pt x="232427" y="87986"/>
                  </a:lnTo>
                  <a:lnTo>
                    <a:pt x="244633" y="93581"/>
                  </a:lnTo>
                  <a:lnTo>
                    <a:pt x="246668" y="102227"/>
                  </a:lnTo>
                  <a:lnTo>
                    <a:pt x="234970" y="108839"/>
                  </a:lnTo>
                  <a:lnTo>
                    <a:pt x="226832" y="105787"/>
                  </a:lnTo>
                  <a:lnTo>
                    <a:pt x="224798" y="144949"/>
                  </a:lnTo>
                  <a:lnTo>
                    <a:pt x="209032" y="141389"/>
                  </a:lnTo>
                  <a:lnTo>
                    <a:pt x="188688" y="129691"/>
                  </a:lnTo>
                  <a:lnTo>
                    <a:pt x="158681" y="137320"/>
                  </a:lnTo>
                  <a:lnTo>
                    <a:pt x="146983" y="145457"/>
                  </a:lnTo>
                  <a:lnTo>
                    <a:pt x="108330" y="143423"/>
                  </a:lnTo>
                  <a:lnTo>
                    <a:pt x="87986" y="138846"/>
                  </a:lnTo>
                  <a:lnTo>
                    <a:pt x="78323" y="140880"/>
                  </a:lnTo>
                  <a:lnTo>
                    <a:pt x="69169" y="127657"/>
                  </a:lnTo>
                  <a:lnTo>
                    <a:pt x="64083" y="122062"/>
                  </a:lnTo>
                  <a:lnTo>
                    <a:pt x="69169" y="116468"/>
                  </a:lnTo>
                  <a:lnTo>
                    <a:pt x="62557" y="112908"/>
                  </a:lnTo>
                  <a:lnTo>
                    <a:pt x="54928" y="120028"/>
                  </a:lnTo>
                  <a:lnTo>
                    <a:pt x="39161" y="110365"/>
                  </a:lnTo>
                  <a:lnTo>
                    <a:pt x="35601" y="97141"/>
                  </a:lnTo>
                  <a:lnTo>
                    <a:pt x="19326" y="90021"/>
                  </a:lnTo>
                  <a:lnTo>
                    <a:pt x="15258" y="79340"/>
                  </a:lnTo>
                  <a:lnTo>
                    <a:pt x="0" y="67134"/>
                  </a:lnTo>
                  <a:lnTo>
                    <a:pt x="19835" y="61031"/>
                  </a:lnTo>
                  <a:lnTo>
                    <a:pt x="33059" y="39162"/>
                  </a:lnTo>
                  <a:lnTo>
                    <a:pt x="42722" y="17801"/>
                  </a:lnTo>
                  <a:lnTo>
                    <a:pt x="57471" y="11189"/>
                  </a:lnTo>
                  <a:lnTo>
                    <a:pt x="67642" y="4069"/>
                  </a:lnTo>
                  <a:lnTo>
                    <a:pt x="83918" y="7629"/>
                  </a:lnTo>
                  <a:lnTo>
                    <a:pt x="100193" y="7629"/>
                  </a:lnTo>
                  <a:lnTo>
                    <a:pt x="112907" y="15766"/>
                  </a:lnTo>
                  <a:lnTo>
                    <a:pt x="121045" y="10680"/>
                  </a:lnTo>
                  <a:lnTo>
                    <a:pt x="139355" y="7629"/>
                  </a:lnTo>
                  <a:lnTo>
                    <a:pt x="144440" y="0"/>
                  </a:lnTo>
                  <a:lnTo>
                    <a:pt x="15512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193">
              <a:extLst>
                <a:ext uri="{FF2B5EF4-FFF2-40B4-BE49-F238E27FC236}">
                  <a16:creationId xmlns:a16="http://schemas.microsoft.com/office/drawing/2014/main" id="{204CB874-DCED-DB2B-1042-8CAA6A30DEC1}"/>
                </a:ext>
              </a:extLst>
            </p:cNvPr>
            <p:cNvSpPr/>
            <p:nvPr/>
          </p:nvSpPr>
          <p:spPr>
            <a:xfrm>
              <a:off x="6862958" y="3838925"/>
              <a:ext cx="51876" cy="58488"/>
            </a:xfrm>
            <a:custGeom>
              <a:avLst/>
              <a:gdLst>
                <a:gd name="connsiteX0" fmla="*/ 40687 w 51876"/>
                <a:gd name="connsiteY0" fmla="*/ 0 h 58488"/>
                <a:gd name="connsiteX1" fmla="*/ 51876 w 51876"/>
                <a:gd name="connsiteY1" fmla="*/ 18309 h 58488"/>
                <a:gd name="connsiteX2" fmla="*/ 50350 w 51876"/>
                <a:gd name="connsiteY2" fmla="*/ 37636 h 58488"/>
                <a:gd name="connsiteX3" fmla="*/ 42213 w 51876"/>
                <a:gd name="connsiteY3" fmla="*/ 41705 h 58488"/>
                <a:gd name="connsiteX4" fmla="*/ 26447 w 51876"/>
                <a:gd name="connsiteY4" fmla="*/ 39670 h 58488"/>
                <a:gd name="connsiteX5" fmla="*/ 17801 w 51876"/>
                <a:gd name="connsiteY5" fmla="*/ 58488 h 58488"/>
                <a:gd name="connsiteX6" fmla="*/ 0 w 51876"/>
                <a:gd name="connsiteY6" fmla="*/ 55945 h 58488"/>
                <a:gd name="connsiteX7" fmla="*/ 3051 w 51876"/>
                <a:gd name="connsiteY7" fmla="*/ 37636 h 58488"/>
                <a:gd name="connsiteX8" fmla="*/ 7120 w 51876"/>
                <a:gd name="connsiteY8" fmla="*/ 35093 h 58488"/>
                <a:gd name="connsiteX9" fmla="*/ 8137 w 51876"/>
                <a:gd name="connsiteY9" fmla="*/ 15766 h 58488"/>
                <a:gd name="connsiteX10" fmla="*/ 16275 w 51876"/>
                <a:gd name="connsiteY10" fmla="*/ 6612 h 58488"/>
                <a:gd name="connsiteX11" fmla="*/ 23395 w 51876"/>
                <a:gd name="connsiteY11" fmla="*/ 10172 h 58488"/>
                <a:gd name="connsiteX12" fmla="*/ 40687 w 51876"/>
                <a:gd name="connsiteY12" fmla="*/ 0 h 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876" h="58488">
                  <a:moveTo>
                    <a:pt x="40687" y="0"/>
                  </a:moveTo>
                  <a:lnTo>
                    <a:pt x="51876" y="18309"/>
                  </a:lnTo>
                  <a:lnTo>
                    <a:pt x="50350" y="37636"/>
                  </a:lnTo>
                  <a:lnTo>
                    <a:pt x="42213" y="41705"/>
                  </a:lnTo>
                  <a:lnTo>
                    <a:pt x="26447" y="39670"/>
                  </a:lnTo>
                  <a:lnTo>
                    <a:pt x="17801" y="58488"/>
                  </a:lnTo>
                  <a:lnTo>
                    <a:pt x="0" y="55945"/>
                  </a:lnTo>
                  <a:lnTo>
                    <a:pt x="3051" y="37636"/>
                  </a:lnTo>
                  <a:lnTo>
                    <a:pt x="7120" y="35093"/>
                  </a:lnTo>
                  <a:lnTo>
                    <a:pt x="8137" y="15766"/>
                  </a:lnTo>
                  <a:lnTo>
                    <a:pt x="16275" y="6612"/>
                  </a:lnTo>
                  <a:lnTo>
                    <a:pt x="23395" y="10172"/>
                  </a:lnTo>
                  <a:lnTo>
                    <a:pt x="4068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1" name="Freeform: Shape 194">
              <a:extLst>
                <a:ext uri="{FF2B5EF4-FFF2-40B4-BE49-F238E27FC236}">
                  <a16:creationId xmlns:a16="http://schemas.microsoft.com/office/drawing/2014/main" id="{45F1B4B5-2359-7C37-128E-F311158815C7}"/>
                </a:ext>
              </a:extLst>
            </p:cNvPr>
            <p:cNvSpPr/>
            <p:nvPr/>
          </p:nvSpPr>
          <p:spPr>
            <a:xfrm>
              <a:off x="5544176" y="2899046"/>
              <a:ext cx="241073" cy="217169"/>
            </a:xfrm>
            <a:custGeom>
              <a:avLst/>
              <a:gdLst>
                <a:gd name="connsiteX0" fmla="*/ 241073 w 241073"/>
                <a:gd name="connsiteY0" fmla="*/ 0 h 217169"/>
                <a:gd name="connsiteX1" fmla="*/ 240564 w 241073"/>
                <a:gd name="connsiteY1" fmla="*/ 2034 h 217169"/>
                <a:gd name="connsiteX2" fmla="*/ 240056 w 241073"/>
                <a:gd name="connsiteY2" fmla="*/ 8138 h 217169"/>
                <a:gd name="connsiteX3" fmla="*/ 239039 w 241073"/>
                <a:gd name="connsiteY3" fmla="*/ 57980 h 217169"/>
                <a:gd name="connsiteX4" fmla="*/ 147492 w 241073"/>
                <a:gd name="connsiteY4" fmla="*/ 55945 h 217169"/>
                <a:gd name="connsiteX5" fmla="*/ 146475 w 241073"/>
                <a:gd name="connsiteY5" fmla="*/ 139863 h 217169"/>
                <a:gd name="connsiteX6" fmla="*/ 120028 w 241073"/>
                <a:gd name="connsiteY6" fmla="*/ 142406 h 217169"/>
                <a:gd name="connsiteX7" fmla="*/ 112399 w 241073"/>
                <a:gd name="connsiteY7" fmla="*/ 159190 h 217169"/>
                <a:gd name="connsiteX8" fmla="*/ 116976 w 241073"/>
                <a:gd name="connsiteY8" fmla="*/ 206489 h 217169"/>
                <a:gd name="connsiteX9" fmla="*/ 6612 w 241073"/>
                <a:gd name="connsiteY9" fmla="*/ 206489 h 217169"/>
                <a:gd name="connsiteX10" fmla="*/ 0 w 241073"/>
                <a:gd name="connsiteY10" fmla="*/ 217169 h 217169"/>
                <a:gd name="connsiteX11" fmla="*/ 1526 w 241073"/>
                <a:gd name="connsiteY11" fmla="*/ 203437 h 217169"/>
                <a:gd name="connsiteX12" fmla="*/ 2034 w 241073"/>
                <a:gd name="connsiteY12" fmla="*/ 203437 h 217169"/>
                <a:gd name="connsiteX13" fmla="*/ 65609 w 241073"/>
                <a:gd name="connsiteY13" fmla="*/ 200894 h 217169"/>
                <a:gd name="connsiteX14" fmla="*/ 69169 w 241073"/>
                <a:gd name="connsiteY14" fmla="*/ 189197 h 217169"/>
                <a:gd name="connsiteX15" fmla="*/ 81375 w 241073"/>
                <a:gd name="connsiteY15" fmla="*/ 174447 h 217169"/>
                <a:gd name="connsiteX16" fmla="*/ 91547 w 241073"/>
                <a:gd name="connsiteY16" fmla="*/ 129183 h 217169"/>
                <a:gd name="connsiteX17" fmla="*/ 131726 w 241073"/>
                <a:gd name="connsiteY17" fmla="*/ 94090 h 217169"/>
                <a:gd name="connsiteX18" fmla="*/ 145457 w 241073"/>
                <a:gd name="connsiteY18" fmla="*/ 52894 h 217169"/>
                <a:gd name="connsiteX19" fmla="*/ 154612 w 241073"/>
                <a:gd name="connsiteY19" fmla="*/ 50351 h 217169"/>
                <a:gd name="connsiteX20" fmla="*/ 164275 w 241073"/>
                <a:gd name="connsiteY20" fmla="*/ 24921 h 217169"/>
                <a:gd name="connsiteX21" fmla="*/ 187671 w 241073"/>
                <a:gd name="connsiteY21" fmla="*/ 21361 h 217169"/>
                <a:gd name="connsiteX22" fmla="*/ 197843 w 241073"/>
                <a:gd name="connsiteY22" fmla="*/ 25938 h 217169"/>
                <a:gd name="connsiteX23" fmla="*/ 210558 w 241073"/>
                <a:gd name="connsiteY23" fmla="*/ 25938 h 217169"/>
                <a:gd name="connsiteX24" fmla="*/ 219712 w 241073"/>
                <a:gd name="connsiteY24" fmla="*/ 18309 h 217169"/>
                <a:gd name="connsiteX25" fmla="*/ 237004 w 241073"/>
                <a:gd name="connsiteY25" fmla="*/ 17292 h 217169"/>
                <a:gd name="connsiteX26" fmla="*/ 236496 w 241073"/>
                <a:gd name="connsiteY26" fmla="*/ 0 h 217169"/>
                <a:gd name="connsiteX27" fmla="*/ 241073 w 241073"/>
                <a:gd name="connsiteY27" fmla="*/ 0 h 2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1073" h="217169">
                  <a:moveTo>
                    <a:pt x="241073" y="0"/>
                  </a:moveTo>
                  <a:lnTo>
                    <a:pt x="240564" y="2034"/>
                  </a:lnTo>
                  <a:lnTo>
                    <a:pt x="240056" y="8138"/>
                  </a:lnTo>
                  <a:lnTo>
                    <a:pt x="239039" y="57980"/>
                  </a:lnTo>
                  <a:lnTo>
                    <a:pt x="147492" y="55945"/>
                  </a:lnTo>
                  <a:lnTo>
                    <a:pt x="146475" y="139863"/>
                  </a:lnTo>
                  <a:lnTo>
                    <a:pt x="120028" y="142406"/>
                  </a:lnTo>
                  <a:lnTo>
                    <a:pt x="112399" y="159190"/>
                  </a:lnTo>
                  <a:lnTo>
                    <a:pt x="116976" y="206489"/>
                  </a:lnTo>
                  <a:lnTo>
                    <a:pt x="6612" y="206489"/>
                  </a:lnTo>
                  <a:lnTo>
                    <a:pt x="0" y="217169"/>
                  </a:lnTo>
                  <a:lnTo>
                    <a:pt x="1526" y="203437"/>
                  </a:lnTo>
                  <a:lnTo>
                    <a:pt x="2034" y="203437"/>
                  </a:lnTo>
                  <a:lnTo>
                    <a:pt x="65609" y="200894"/>
                  </a:lnTo>
                  <a:lnTo>
                    <a:pt x="69169" y="189197"/>
                  </a:lnTo>
                  <a:lnTo>
                    <a:pt x="81375" y="174447"/>
                  </a:lnTo>
                  <a:lnTo>
                    <a:pt x="91547" y="129183"/>
                  </a:lnTo>
                  <a:lnTo>
                    <a:pt x="131726" y="94090"/>
                  </a:lnTo>
                  <a:lnTo>
                    <a:pt x="145457" y="52894"/>
                  </a:lnTo>
                  <a:lnTo>
                    <a:pt x="154612" y="50351"/>
                  </a:lnTo>
                  <a:lnTo>
                    <a:pt x="164275" y="24921"/>
                  </a:lnTo>
                  <a:lnTo>
                    <a:pt x="187671" y="21361"/>
                  </a:lnTo>
                  <a:lnTo>
                    <a:pt x="197843" y="25938"/>
                  </a:lnTo>
                  <a:lnTo>
                    <a:pt x="210558" y="25938"/>
                  </a:lnTo>
                  <a:lnTo>
                    <a:pt x="219712" y="18309"/>
                  </a:lnTo>
                  <a:lnTo>
                    <a:pt x="237004" y="17292"/>
                  </a:lnTo>
                  <a:lnTo>
                    <a:pt x="236496" y="0"/>
                  </a:lnTo>
                  <a:lnTo>
                    <a:pt x="24107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2" name="Freeform: Shape 195">
              <a:extLst>
                <a:ext uri="{FF2B5EF4-FFF2-40B4-BE49-F238E27FC236}">
                  <a16:creationId xmlns:a16="http://schemas.microsoft.com/office/drawing/2014/main" id="{1D37EBA2-2D2D-9400-884A-1A8CE35740EC}"/>
                </a:ext>
              </a:extLst>
            </p:cNvPr>
            <p:cNvSpPr/>
            <p:nvPr/>
          </p:nvSpPr>
          <p:spPr>
            <a:xfrm>
              <a:off x="6991123" y="2751554"/>
              <a:ext cx="606751" cy="516730"/>
            </a:xfrm>
            <a:custGeom>
              <a:avLst/>
              <a:gdLst>
                <a:gd name="connsiteX0" fmla="*/ 328042 w 606751"/>
                <a:gd name="connsiteY0" fmla="*/ 100193 h 516730"/>
                <a:gd name="connsiteX1" fmla="*/ 353472 w 606751"/>
                <a:gd name="connsiteY1" fmla="*/ 103244 h 516730"/>
                <a:gd name="connsiteX2" fmla="*/ 362118 w 606751"/>
                <a:gd name="connsiteY2" fmla="*/ 119011 h 516730"/>
                <a:gd name="connsiteX3" fmla="*/ 381953 w 606751"/>
                <a:gd name="connsiteY3" fmla="*/ 117994 h 516730"/>
                <a:gd name="connsiteX4" fmla="*/ 395685 w 606751"/>
                <a:gd name="connsiteY4" fmla="*/ 146475 h 516730"/>
                <a:gd name="connsiteX5" fmla="*/ 410434 w 606751"/>
                <a:gd name="connsiteY5" fmla="*/ 153595 h 516730"/>
                <a:gd name="connsiteX6" fmla="*/ 416538 w 606751"/>
                <a:gd name="connsiteY6" fmla="*/ 165293 h 516730"/>
                <a:gd name="connsiteX7" fmla="*/ 436881 w 606751"/>
                <a:gd name="connsiteY7" fmla="*/ 179025 h 516730"/>
                <a:gd name="connsiteX8" fmla="*/ 440441 w 606751"/>
                <a:gd name="connsiteY8" fmla="*/ 192248 h 516730"/>
                <a:gd name="connsiteX9" fmla="*/ 438407 w 606751"/>
                <a:gd name="connsiteY9" fmla="*/ 203437 h 516730"/>
                <a:gd name="connsiteX10" fmla="*/ 442984 w 606751"/>
                <a:gd name="connsiteY10" fmla="*/ 214118 h 516730"/>
                <a:gd name="connsiteX11" fmla="*/ 452139 w 606751"/>
                <a:gd name="connsiteY11" fmla="*/ 223272 h 516730"/>
                <a:gd name="connsiteX12" fmla="*/ 456717 w 606751"/>
                <a:gd name="connsiteY12" fmla="*/ 233953 h 516730"/>
                <a:gd name="connsiteX13" fmla="*/ 461803 w 606751"/>
                <a:gd name="connsiteY13" fmla="*/ 242090 h 516730"/>
                <a:gd name="connsiteX14" fmla="*/ 470957 w 606751"/>
                <a:gd name="connsiteY14" fmla="*/ 248702 h 516730"/>
                <a:gd name="connsiteX15" fmla="*/ 478586 w 606751"/>
                <a:gd name="connsiteY15" fmla="*/ 246159 h 516730"/>
                <a:gd name="connsiteX16" fmla="*/ 485198 w 606751"/>
                <a:gd name="connsiteY16" fmla="*/ 258874 h 516730"/>
                <a:gd name="connsiteX17" fmla="*/ 486723 w 606751"/>
                <a:gd name="connsiteY17" fmla="*/ 265994 h 516730"/>
                <a:gd name="connsiteX18" fmla="*/ 500455 w 606751"/>
                <a:gd name="connsiteY18" fmla="*/ 299561 h 516730"/>
                <a:gd name="connsiteX19" fmla="*/ 586408 w 606751"/>
                <a:gd name="connsiteY19" fmla="*/ 315836 h 516730"/>
                <a:gd name="connsiteX20" fmla="*/ 591494 w 606751"/>
                <a:gd name="connsiteY20" fmla="*/ 308716 h 516730"/>
                <a:gd name="connsiteX21" fmla="*/ 606751 w 606751"/>
                <a:gd name="connsiteY21" fmla="*/ 332111 h 516730"/>
                <a:gd name="connsiteX22" fmla="*/ 593528 w 606751"/>
                <a:gd name="connsiteY22" fmla="*/ 397211 h 516730"/>
                <a:gd name="connsiteX23" fmla="*/ 510627 w 606751"/>
                <a:gd name="connsiteY23" fmla="*/ 429761 h 516730"/>
                <a:gd name="connsiteX24" fmla="*/ 429761 w 606751"/>
                <a:gd name="connsiteY24" fmla="*/ 442476 h 516730"/>
                <a:gd name="connsiteX25" fmla="*/ 404331 w 606751"/>
                <a:gd name="connsiteY25" fmla="*/ 457225 h 516730"/>
                <a:gd name="connsiteX26" fmla="*/ 386531 w 606751"/>
                <a:gd name="connsiteY26" fmla="*/ 491301 h 516730"/>
                <a:gd name="connsiteX27" fmla="*/ 373307 w 606751"/>
                <a:gd name="connsiteY27" fmla="*/ 496895 h 516730"/>
                <a:gd name="connsiteX28" fmla="*/ 365678 w 606751"/>
                <a:gd name="connsiteY28" fmla="*/ 486215 h 516730"/>
                <a:gd name="connsiteX29" fmla="*/ 354998 w 606751"/>
                <a:gd name="connsiteY29" fmla="*/ 487741 h 516730"/>
                <a:gd name="connsiteX30" fmla="*/ 327025 w 606751"/>
                <a:gd name="connsiteY30" fmla="*/ 484180 h 516730"/>
                <a:gd name="connsiteX31" fmla="*/ 321430 w 606751"/>
                <a:gd name="connsiteY31" fmla="*/ 481129 h 516730"/>
                <a:gd name="connsiteX32" fmla="*/ 288881 w 606751"/>
                <a:gd name="connsiteY32" fmla="*/ 481637 h 516730"/>
                <a:gd name="connsiteX33" fmla="*/ 281252 w 606751"/>
                <a:gd name="connsiteY33" fmla="*/ 484689 h 516730"/>
                <a:gd name="connsiteX34" fmla="*/ 269046 w 606751"/>
                <a:gd name="connsiteY34" fmla="*/ 476551 h 516730"/>
                <a:gd name="connsiteX35" fmla="*/ 262434 w 606751"/>
                <a:gd name="connsiteY35" fmla="*/ 492318 h 516730"/>
                <a:gd name="connsiteX36" fmla="*/ 266503 w 606751"/>
                <a:gd name="connsiteY36" fmla="*/ 506050 h 516730"/>
                <a:gd name="connsiteX37" fmla="*/ 254296 w 606751"/>
                <a:gd name="connsiteY37" fmla="*/ 516730 h 516730"/>
                <a:gd name="connsiteX38" fmla="*/ 249719 w 606751"/>
                <a:gd name="connsiteY38" fmla="*/ 502490 h 516730"/>
                <a:gd name="connsiteX39" fmla="*/ 240565 w 606751"/>
                <a:gd name="connsiteY39" fmla="*/ 492827 h 516730"/>
                <a:gd name="connsiteX40" fmla="*/ 238022 w 606751"/>
                <a:gd name="connsiteY40" fmla="*/ 479603 h 516730"/>
                <a:gd name="connsiteX41" fmla="*/ 222255 w 606751"/>
                <a:gd name="connsiteY41" fmla="*/ 467905 h 516730"/>
                <a:gd name="connsiteX42" fmla="*/ 205472 w 606751"/>
                <a:gd name="connsiteY42" fmla="*/ 440441 h 516730"/>
                <a:gd name="connsiteX43" fmla="*/ 195808 w 606751"/>
                <a:gd name="connsiteY43" fmla="*/ 413995 h 516730"/>
                <a:gd name="connsiteX44" fmla="*/ 174956 w 606751"/>
                <a:gd name="connsiteY44" fmla="*/ 391616 h 516730"/>
                <a:gd name="connsiteX45" fmla="*/ 162241 w 606751"/>
                <a:gd name="connsiteY45" fmla="*/ 386022 h 516730"/>
                <a:gd name="connsiteX46" fmla="*/ 141389 w 606751"/>
                <a:gd name="connsiteY46" fmla="*/ 354998 h 516730"/>
                <a:gd name="connsiteX47" fmla="*/ 136812 w 606751"/>
                <a:gd name="connsiteY47" fmla="*/ 332620 h 516730"/>
                <a:gd name="connsiteX48" fmla="*/ 136812 w 606751"/>
                <a:gd name="connsiteY48" fmla="*/ 313293 h 516730"/>
                <a:gd name="connsiteX49" fmla="*/ 118502 w 606751"/>
                <a:gd name="connsiteY49" fmla="*/ 276675 h 516730"/>
                <a:gd name="connsiteX50" fmla="*/ 104262 w 606751"/>
                <a:gd name="connsiteY50" fmla="*/ 263960 h 516730"/>
                <a:gd name="connsiteX51" fmla="*/ 89004 w 606751"/>
                <a:gd name="connsiteY51" fmla="*/ 257348 h 516730"/>
                <a:gd name="connsiteX52" fmla="*/ 78323 w 606751"/>
                <a:gd name="connsiteY52" fmla="*/ 238530 h 516730"/>
                <a:gd name="connsiteX53" fmla="*/ 79340 w 606751"/>
                <a:gd name="connsiteY53" fmla="*/ 231410 h 516730"/>
                <a:gd name="connsiteX54" fmla="*/ 70186 w 606751"/>
                <a:gd name="connsiteY54" fmla="*/ 214118 h 516730"/>
                <a:gd name="connsiteX55" fmla="*/ 61540 w 606751"/>
                <a:gd name="connsiteY55" fmla="*/ 206997 h 516730"/>
                <a:gd name="connsiteX56" fmla="*/ 48825 w 606751"/>
                <a:gd name="connsiteY56" fmla="*/ 182585 h 516730"/>
                <a:gd name="connsiteX57" fmla="*/ 29499 w 606751"/>
                <a:gd name="connsiteY57" fmla="*/ 156647 h 516730"/>
                <a:gd name="connsiteX58" fmla="*/ 13732 w 606751"/>
                <a:gd name="connsiteY58" fmla="*/ 134269 h 516730"/>
                <a:gd name="connsiteX59" fmla="*/ 0 w 606751"/>
                <a:gd name="connsiteY59" fmla="*/ 134269 h 516730"/>
                <a:gd name="connsiteX60" fmla="*/ 2543 w 606751"/>
                <a:gd name="connsiteY60" fmla="*/ 116468 h 516730"/>
                <a:gd name="connsiteX61" fmla="*/ 3051 w 606751"/>
                <a:gd name="connsiteY61" fmla="*/ 104770 h 516730"/>
                <a:gd name="connsiteX62" fmla="*/ 5086 w 606751"/>
                <a:gd name="connsiteY62" fmla="*/ 91547 h 516730"/>
                <a:gd name="connsiteX63" fmla="*/ 36618 w 606751"/>
                <a:gd name="connsiteY63" fmla="*/ 97141 h 516730"/>
                <a:gd name="connsiteX64" fmla="*/ 47299 w 606751"/>
                <a:gd name="connsiteY64" fmla="*/ 86969 h 516730"/>
                <a:gd name="connsiteX65" fmla="*/ 52894 w 606751"/>
                <a:gd name="connsiteY65" fmla="*/ 75272 h 516730"/>
                <a:gd name="connsiteX66" fmla="*/ 73746 w 606751"/>
                <a:gd name="connsiteY66" fmla="*/ 70695 h 516730"/>
                <a:gd name="connsiteX67" fmla="*/ 77306 w 606751"/>
                <a:gd name="connsiteY67" fmla="*/ 59505 h 516730"/>
                <a:gd name="connsiteX68" fmla="*/ 85444 w 606751"/>
                <a:gd name="connsiteY68" fmla="*/ 54419 h 516730"/>
                <a:gd name="connsiteX69" fmla="*/ 54928 w 606751"/>
                <a:gd name="connsiteY69" fmla="*/ 21361 h 516730"/>
                <a:gd name="connsiteX70" fmla="*/ 107821 w 606751"/>
                <a:gd name="connsiteY70" fmla="*/ 5086 h 516730"/>
                <a:gd name="connsiteX71" fmla="*/ 112399 w 606751"/>
                <a:gd name="connsiteY71" fmla="*/ 0 h 516730"/>
                <a:gd name="connsiteX72" fmla="*/ 146983 w 606751"/>
                <a:gd name="connsiteY72" fmla="*/ 9155 h 516730"/>
                <a:gd name="connsiteX73" fmla="*/ 190722 w 606751"/>
                <a:gd name="connsiteY73" fmla="*/ 32041 h 516730"/>
                <a:gd name="connsiteX74" fmla="*/ 276166 w 606751"/>
                <a:gd name="connsiteY74" fmla="*/ 97650 h 516730"/>
                <a:gd name="connsiteX75" fmla="*/ 328042 w 606751"/>
                <a:gd name="connsiteY75" fmla="*/ 100193 h 51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06751" h="516730">
                  <a:moveTo>
                    <a:pt x="328042" y="100193"/>
                  </a:moveTo>
                  <a:lnTo>
                    <a:pt x="353472" y="103244"/>
                  </a:lnTo>
                  <a:lnTo>
                    <a:pt x="362118" y="119011"/>
                  </a:lnTo>
                  <a:lnTo>
                    <a:pt x="381953" y="117994"/>
                  </a:lnTo>
                  <a:lnTo>
                    <a:pt x="395685" y="146475"/>
                  </a:lnTo>
                  <a:lnTo>
                    <a:pt x="410434" y="153595"/>
                  </a:lnTo>
                  <a:lnTo>
                    <a:pt x="416538" y="165293"/>
                  </a:lnTo>
                  <a:lnTo>
                    <a:pt x="436881" y="179025"/>
                  </a:lnTo>
                  <a:lnTo>
                    <a:pt x="440441" y="192248"/>
                  </a:lnTo>
                  <a:lnTo>
                    <a:pt x="438407" y="203437"/>
                  </a:lnTo>
                  <a:lnTo>
                    <a:pt x="442984" y="214118"/>
                  </a:lnTo>
                  <a:lnTo>
                    <a:pt x="452139" y="223272"/>
                  </a:lnTo>
                  <a:lnTo>
                    <a:pt x="456717" y="233953"/>
                  </a:lnTo>
                  <a:lnTo>
                    <a:pt x="461803" y="242090"/>
                  </a:lnTo>
                  <a:lnTo>
                    <a:pt x="470957" y="248702"/>
                  </a:lnTo>
                  <a:lnTo>
                    <a:pt x="478586" y="246159"/>
                  </a:lnTo>
                  <a:lnTo>
                    <a:pt x="485198" y="258874"/>
                  </a:lnTo>
                  <a:lnTo>
                    <a:pt x="486723" y="265994"/>
                  </a:lnTo>
                  <a:lnTo>
                    <a:pt x="500455" y="299561"/>
                  </a:lnTo>
                  <a:lnTo>
                    <a:pt x="586408" y="315836"/>
                  </a:lnTo>
                  <a:lnTo>
                    <a:pt x="591494" y="308716"/>
                  </a:lnTo>
                  <a:lnTo>
                    <a:pt x="606751" y="332111"/>
                  </a:lnTo>
                  <a:lnTo>
                    <a:pt x="593528" y="397211"/>
                  </a:lnTo>
                  <a:lnTo>
                    <a:pt x="510627" y="429761"/>
                  </a:lnTo>
                  <a:lnTo>
                    <a:pt x="429761" y="442476"/>
                  </a:lnTo>
                  <a:lnTo>
                    <a:pt x="404331" y="457225"/>
                  </a:lnTo>
                  <a:lnTo>
                    <a:pt x="386531" y="491301"/>
                  </a:lnTo>
                  <a:lnTo>
                    <a:pt x="373307" y="496895"/>
                  </a:lnTo>
                  <a:lnTo>
                    <a:pt x="365678" y="486215"/>
                  </a:lnTo>
                  <a:lnTo>
                    <a:pt x="354998" y="487741"/>
                  </a:lnTo>
                  <a:lnTo>
                    <a:pt x="327025" y="484180"/>
                  </a:lnTo>
                  <a:lnTo>
                    <a:pt x="321430" y="481129"/>
                  </a:lnTo>
                  <a:lnTo>
                    <a:pt x="288881" y="481637"/>
                  </a:lnTo>
                  <a:lnTo>
                    <a:pt x="281252" y="484689"/>
                  </a:lnTo>
                  <a:lnTo>
                    <a:pt x="269046" y="476551"/>
                  </a:lnTo>
                  <a:lnTo>
                    <a:pt x="262434" y="492318"/>
                  </a:lnTo>
                  <a:lnTo>
                    <a:pt x="266503" y="506050"/>
                  </a:lnTo>
                  <a:lnTo>
                    <a:pt x="254296" y="516730"/>
                  </a:lnTo>
                  <a:lnTo>
                    <a:pt x="249719" y="502490"/>
                  </a:lnTo>
                  <a:lnTo>
                    <a:pt x="240565" y="492827"/>
                  </a:lnTo>
                  <a:lnTo>
                    <a:pt x="238022" y="479603"/>
                  </a:lnTo>
                  <a:lnTo>
                    <a:pt x="222255" y="467905"/>
                  </a:lnTo>
                  <a:lnTo>
                    <a:pt x="205472" y="440441"/>
                  </a:lnTo>
                  <a:lnTo>
                    <a:pt x="195808" y="413995"/>
                  </a:lnTo>
                  <a:lnTo>
                    <a:pt x="174956" y="391616"/>
                  </a:lnTo>
                  <a:lnTo>
                    <a:pt x="162241" y="386022"/>
                  </a:lnTo>
                  <a:lnTo>
                    <a:pt x="141389" y="354998"/>
                  </a:lnTo>
                  <a:lnTo>
                    <a:pt x="136812" y="332620"/>
                  </a:lnTo>
                  <a:lnTo>
                    <a:pt x="136812" y="313293"/>
                  </a:lnTo>
                  <a:lnTo>
                    <a:pt x="118502" y="276675"/>
                  </a:lnTo>
                  <a:lnTo>
                    <a:pt x="104262" y="263960"/>
                  </a:lnTo>
                  <a:lnTo>
                    <a:pt x="89004" y="257348"/>
                  </a:lnTo>
                  <a:lnTo>
                    <a:pt x="78323" y="238530"/>
                  </a:lnTo>
                  <a:lnTo>
                    <a:pt x="79340" y="231410"/>
                  </a:lnTo>
                  <a:lnTo>
                    <a:pt x="70186" y="214118"/>
                  </a:lnTo>
                  <a:lnTo>
                    <a:pt x="61540" y="206997"/>
                  </a:lnTo>
                  <a:lnTo>
                    <a:pt x="48825" y="182585"/>
                  </a:lnTo>
                  <a:lnTo>
                    <a:pt x="29499" y="156647"/>
                  </a:lnTo>
                  <a:lnTo>
                    <a:pt x="13732" y="134269"/>
                  </a:lnTo>
                  <a:lnTo>
                    <a:pt x="0" y="134269"/>
                  </a:lnTo>
                  <a:lnTo>
                    <a:pt x="2543" y="116468"/>
                  </a:lnTo>
                  <a:lnTo>
                    <a:pt x="3051" y="104770"/>
                  </a:lnTo>
                  <a:lnTo>
                    <a:pt x="5086" y="91547"/>
                  </a:lnTo>
                  <a:lnTo>
                    <a:pt x="36618" y="97141"/>
                  </a:lnTo>
                  <a:lnTo>
                    <a:pt x="47299" y="86969"/>
                  </a:lnTo>
                  <a:lnTo>
                    <a:pt x="52894" y="75272"/>
                  </a:lnTo>
                  <a:lnTo>
                    <a:pt x="73746" y="70695"/>
                  </a:lnTo>
                  <a:lnTo>
                    <a:pt x="77306" y="59505"/>
                  </a:lnTo>
                  <a:lnTo>
                    <a:pt x="85444" y="54419"/>
                  </a:lnTo>
                  <a:lnTo>
                    <a:pt x="54928" y="21361"/>
                  </a:lnTo>
                  <a:lnTo>
                    <a:pt x="107821" y="5086"/>
                  </a:lnTo>
                  <a:lnTo>
                    <a:pt x="112399" y="0"/>
                  </a:lnTo>
                  <a:lnTo>
                    <a:pt x="146983" y="9155"/>
                  </a:lnTo>
                  <a:lnTo>
                    <a:pt x="190722" y="32041"/>
                  </a:lnTo>
                  <a:lnTo>
                    <a:pt x="276166" y="97650"/>
                  </a:lnTo>
                  <a:lnTo>
                    <a:pt x="328042" y="10019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" name="Freeform: Shape 196">
              <a:extLst>
                <a:ext uri="{FF2B5EF4-FFF2-40B4-BE49-F238E27FC236}">
                  <a16:creationId xmlns:a16="http://schemas.microsoft.com/office/drawing/2014/main" id="{F8B43EAB-DCF8-C7CB-1D8F-54B4CD3410C0}"/>
                </a:ext>
              </a:extLst>
            </p:cNvPr>
            <p:cNvSpPr/>
            <p:nvPr/>
          </p:nvSpPr>
          <p:spPr>
            <a:xfrm>
              <a:off x="6654943" y="3083665"/>
              <a:ext cx="463327" cy="436881"/>
            </a:xfrm>
            <a:custGeom>
              <a:avLst/>
              <a:gdLst>
                <a:gd name="connsiteX0" fmla="*/ 412469 w 463327"/>
                <a:gd name="connsiteY0" fmla="*/ 247176 h 436881"/>
                <a:gd name="connsiteX1" fmla="*/ 408909 w 463327"/>
                <a:gd name="connsiteY1" fmla="*/ 275149 h 436881"/>
                <a:gd name="connsiteX2" fmla="*/ 398737 w 463327"/>
                <a:gd name="connsiteY2" fmla="*/ 307699 h 436881"/>
                <a:gd name="connsiteX3" fmla="*/ 381953 w 463327"/>
                <a:gd name="connsiteY3" fmla="*/ 323465 h 436881"/>
                <a:gd name="connsiteX4" fmla="*/ 370255 w 463327"/>
                <a:gd name="connsiteY4" fmla="*/ 348895 h 436881"/>
                <a:gd name="connsiteX5" fmla="*/ 367712 w 463327"/>
                <a:gd name="connsiteY5" fmla="*/ 362118 h 436881"/>
                <a:gd name="connsiteX6" fmla="*/ 354489 w 463327"/>
                <a:gd name="connsiteY6" fmla="*/ 371273 h 436881"/>
                <a:gd name="connsiteX7" fmla="*/ 346860 w 463327"/>
                <a:gd name="connsiteY7" fmla="*/ 405348 h 436881"/>
                <a:gd name="connsiteX8" fmla="*/ 346860 w 463327"/>
                <a:gd name="connsiteY8" fmla="*/ 409417 h 436881"/>
                <a:gd name="connsiteX9" fmla="*/ 342792 w 463327"/>
                <a:gd name="connsiteY9" fmla="*/ 408400 h 436881"/>
                <a:gd name="connsiteX10" fmla="*/ 343300 w 463327"/>
                <a:gd name="connsiteY10" fmla="*/ 392125 h 436881"/>
                <a:gd name="connsiteX11" fmla="*/ 339231 w 463327"/>
                <a:gd name="connsiteY11" fmla="*/ 380936 h 436881"/>
                <a:gd name="connsiteX12" fmla="*/ 324482 w 463327"/>
                <a:gd name="connsiteY12" fmla="*/ 368221 h 436881"/>
                <a:gd name="connsiteX13" fmla="*/ 319905 w 463327"/>
                <a:gd name="connsiteY13" fmla="*/ 344826 h 436881"/>
                <a:gd name="connsiteX14" fmla="*/ 322956 w 463327"/>
                <a:gd name="connsiteY14" fmla="*/ 320413 h 436881"/>
                <a:gd name="connsiteX15" fmla="*/ 309733 w 463327"/>
                <a:gd name="connsiteY15" fmla="*/ 318379 h 436881"/>
                <a:gd name="connsiteX16" fmla="*/ 307699 w 463327"/>
                <a:gd name="connsiteY16" fmla="*/ 325499 h 436881"/>
                <a:gd name="connsiteX17" fmla="*/ 290406 w 463327"/>
                <a:gd name="connsiteY17" fmla="*/ 327534 h 436881"/>
                <a:gd name="connsiteX18" fmla="*/ 298035 w 463327"/>
                <a:gd name="connsiteY18" fmla="*/ 336688 h 436881"/>
                <a:gd name="connsiteX19" fmla="*/ 300578 w 463327"/>
                <a:gd name="connsiteY19" fmla="*/ 356524 h 436881"/>
                <a:gd name="connsiteX20" fmla="*/ 285320 w 463327"/>
                <a:gd name="connsiteY20" fmla="*/ 374324 h 436881"/>
                <a:gd name="connsiteX21" fmla="*/ 271589 w 463327"/>
                <a:gd name="connsiteY21" fmla="*/ 397719 h 436881"/>
                <a:gd name="connsiteX22" fmla="*/ 256839 w 463327"/>
                <a:gd name="connsiteY22" fmla="*/ 401280 h 436881"/>
                <a:gd name="connsiteX23" fmla="*/ 232427 w 463327"/>
                <a:gd name="connsiteY23" fmla="*/ 382462 h 436881"/>
                <a:gd name="connsiteX24" fmla="*/ 221746 w 463327"/>
                <a:gd name="connsiteY24" fmla="*/ 389073 h 436881"/>
                <a:gd name="connsiteX25" fmla="*/ 219203 w 463327"/>
                <a:gd name="connsiteY25" fmla="*/ 398228 h 436881"/>
                <a:gd name="connsiteX26" fmla="*/ 204454 w 463327"/>
                <a:gd name="connsiteY26" fmla="*/ 404840 h 436881"/>
                <a:gd name="connsiteX27" fmla="*/ 203437 w 463327"/>
                <a:gd name="connsiteY27" fmla="*/ 411452 h 436881"/>
                <a:gd name="connsiteX28" fmla="*/ 174956 w 463327"/>
                <a:gd name="connsiteY28" fmla="*/ 411452 h 436881"/>
                <a:gd name="connsiteX29" fmla="*/ 170887 w 463327"/>
                <a:gd name="connsiteY29" fmla="*/ 404840 h 436881"/>
                <a:gd name="connsiteX30" fmla="*/ 150035 w 463327"/>
                <a:gd name="connsiteY30" fmla="*/ 403314 h 436881"/>
                <a:gd name="connsiteX31" fmla="*/ 139863 w 463327"/>
                <a:gd name="connsiteY31" fmla="*/ 408909 h 436881"/>
                <a:gd name="connsiteX32" fmla="*/ 131726 w 463327"/>
                <a:gd name="connsiteY32" fmla="*/ 406366 h 436881"/>
                <a:gd name="connsiteX33" fmla="*/ 116976 w 463327"/>
                <a:gd name="connsiteY33" fmla="*/ 387039 h 436881"/>
                <a:gd name="connsiteX34" fmla="*/ 111890 w 463327"/>
                <a:gd name="connsiteY34" fmla="*/ 378393 h 436881"/>
                <a:gd name="connsiteX35" fmla="*/ 91038 w 463327"/>
                <a:gd name="connsiteY35" fmla="*/ 382970 h 436881"/>
                <a:gd name="connsiteX36" fmla="*/ 83409 w 463327"/>
                <a:gd name="connsiteY36" fmla="*/ 397719 h 436881"/>
                <a:gd name="connsiteX37" fmla="*/ 76797 w 463327"/>
                <a:gd name="connsiteY37" fmla="*/ 427218 h 436881"/>
                <a:gd name="connsiteX38" fmla="*/ 66626 w 463327"/>
                <a:gd name="connsiteY38" fmla="*/ 433321 h 436881"/>
                <a:gd name="connsiteX39" fmla="*/ 57980 w 463327"/>
                <a:gd name="connsiteY39" fmla="*/ 436881 h 436881"/>
                <a:gd name="connsiteX40" fmla="*/ 55437 w 463327"/>
                <a:gd name="connsiteY40" fmla="*/ 435355 h 436881"/>
                <a:gd name="connsiteX41" fmla="*/ 45773 w 463327"/>
                <a:gd name="connsiteY41" fmla="*/ 425692 h 436881"/>
                <a:gd name="connsiteX42" fmla="*/ 43739 w 463327"/>
                <a:gd name="connsiteY42" fmla="*/ 415520 h 436881"/>
                <a:gd name="connsiteX43" fmla="*/ 47808 w 463327"/>
                <a:gd name="connsiteY43" fmla="*/ 402297 h 436881"/>
                <a:gd name="connsiteX44" fmla="*/ 47808 w 463327"/>
                <a:gd name="connsiteY44" fmla="*/ 388565 h 436881"/>
                <a:gd name="connsiteX45" fmla="*/ 31024 w 463327"/>
                <a:gd name="connsiteY45" fmla="*/ 368221 h 436881"/>
                <a:gd name="connsiteX46" fmla="*/ 27464 w 463327"/>
                <a:gd name="connsiteY46" fmla="*/ 354489 h 436881"/>
                <a:gd name="connsiteX47" fmla="*/ 27464 w 463327"/>
                <a:gd name="connsiteY47" fmla="*/ 346352 h 436881"/>
                <a:gd name="connsiteX48" fmla="*/ 16783 w 463327"/>
                <a:gd name="connsiteY48" fmla="*/ 336688 h 436881"/>
                <a:gd name="connsiteX49" fmla="*/ 16275 w 463327"/>
                <a:gd name="connsiteY49" fmla="*/ 317870 h 436881"/>
                <a:gd name="connsiteX50" fmla="*/ 9663 w 463327"/>
                <a:gd name="connsiteY50" fmla="*/ 305156 h 436881"/>
                <a:gd name="connsiteX51" fmla="*/ 0 w 463327"/>
                <a:gd name="connsiteY51" fmla="*/ 307190 h 436881"/>
                <a:gd name="connsiteX52" fmla="*/ 2543 w 463327"/>
                <a:gd name="connsiteY52" fmla="*/ 294984 h 436881"/>
                <a:gd name="connsiteX53" fmla="*/ 9663 w 463327"/>
                <a:gd name="connsiteY53" fmla="*/ 281760 h 436881"/>
                <a:gd name="connsiteX54" fmla="*/ 6103 w 463327"/>
                <a:gd name="connsiteY54" fmla="*/ 268028 h 436881"/>
                <a:gd name="connsiteX55" fmla="*/ 15258 w 463327"/>
                <a:gd name="connsiteY55" fmla="*/ 257856 h 436881"/>
                <a:gd name="connsiteX56" fmla="*/ 9154 w 463327"/>
                <a:gd name="connsiteY56" fmla="*/ 250228 h 436881"/>
                <a:gd name="connsiteX57" fmla="*/ 15766 w 463327"/>
                <a:gd name="connsiteY57" fmla="*/ 230392 h 436881"/>
                <a:gd name="connsiteX58" fmla="*/ 28481 w 463327"/>
                <a:gd name="connsiteY58" fmla="*/ 205980 h 436881"/>
                <a:gd name="connsiteX59" fmla="*/ 52894 w 463327"/>
                <a:gd name="connsiteY59" fmla="*/ 208523 h 436881"/>
                <a:gd name="connsiteX60" fmla="*/ 47299 w 463327"/>
                <a:gd name="connsiteY60" fmla="*/ 78832 h 436881"/>
                <a:gd name="connsiteX61" fmla="*/ 47299 w 463327"/>
                <a:gd name="connsiteY61" fmla="*/ 65100 h 436881"/>
                <a:gd name="connsiteX62" fmla="*/ 79849 w 463327"/>
                <a:gd name="connsiteY62" fmla="*/ 65100 h 436881"/>
                <a:gd name="connsiteX63" fmla="*/ 77306 w 463327"/>
                <a:gd name="connsiteY63" fmla="*/ 0 h 436881"/>
                <a:gd name="connsiteX64" fmla="*/ 190722 w 463327"/>
                <a:gd name="connsiteY64" fmla="*/ 0 h 436881"/>
                <a:gd name="connsiteX65" fmla="*/ 300070 w 463327"/>
                <a:gd name="connsiteY65" fmla="*/ 0 h 436881"/>
                <a:gd name="connsiteX66" fmla="*/ 412469 w 463327"/>
                <a:gd name="connsiteY66" fmla="*/ 0 h 436881"/>
                <a:gd name="connsiteX67" fmla="*/ 423149 w 463327"/>
                <a:gd name="connsiteY67" fmla="*/ 32041 h 436881"/>
                <a:gd name="connsiteX68" fmla="*/ 417046 w 463327"/>
                <a:gd name="connsiteY68" fmla="*/ 37636 h 436881"/>
                <a:gd name="connsiteX69" fmla="*/ 423149 w 463327"/>
                <a:gd name="connsiteY69" fmla="*/ 71712 h 436881"/>
                <a:gd name="connsiteX70" fmla="*/ 435864 w 463327"/>
                <a:gd name="connsiteY70" fmla="*/ 110365 h 436881"/>
                <a:gd name="connsiteX71" fmla="*/ 447053 w 463327"/>
                <a:gd name="connsiteY71" fmla="*/ 118502 h 436881"/>
                <a:gd name="connsiteX72" fmla="*/ 463328 w 463327"/>
                <a:gd name="connsiteY72" fmla="*/ 130708 h 436881"/>
                <a:gd name="connsiteX73" fmla="*/ 449596 w 463327"/>
                <a:gd name="connsiteY73" fmla="*/ 149018 h 436881"/>
                <a:gd name="connsiteX74" fmla="*/ 429252 w 463327"/>
                <a:gd name="connsiteY74" fmla="*/ 154612 h 436881"/>
                <a:gd name="connsiteX75" fmla="*/ 420606 w 463327"/>
                <a:gd name="connsiteY75" fmla="*/ 164784 h 436881"/>
                <a:gd name="connsiteX76" fmla="*/ 419081 w 463327"/>
                <a:gd name="connsiteY76" fmla="*/ 186145 h 436881"/>
                <a:gd name="connsiteX77" fmla="*/ 408909 w 463327"/>
                <a:gd name="connsiteY77" fmla="*/ 234461 h 436881"/>
                <a:gd name="connsiteX78" fmla="*/ 412469 w 463327"/>
                <a:gd name="connsiteY78" fmla="*/ 247176 h 43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63327" h="436881">
                  <a:moveTo>
                    <a:pt x="412469" y="247176"/>
                  </a:moveTo>
                  <a:lnTo>
                    <a:pt x="408909" y="275149"/>
                  </a:lnTo>
                  <a:lnTo>
                    <a:pt x="398737" y="307699"/>
                  </a:lnTo>
                  <a:lnTo>
                    <a:pt x="381953" y="323465"/>
                  </a:lnTo>
                  <a:lnTo>
                    <a:pt x="370255" y="348895"/>
                  </a:lnTo>
                  <a:lnTo>
                    <a:pt x="367712" y="362118"/>
                  </a:lnTo>
                  <a:lnTo>
                    <a:pt x="354489" y="371273"/>
                  </a:lnTo>
                  <a:lnTo>
                    <a:pt x="346860" y="405348"/>
                  </a:lnTo>
                  <a:lnTo>
                    <a:pt x="346860" y="409417"/>
                  </a:lnTo>
                  <a:lnTo>
                    <a:pt x="342792" y="408400"/>
                  </a:lnTo>
                  <a:lnTo>
                    <a:pt x="343300" y="392125"/>
                  </a:lnTo>
                  <a:lnTo>
                    <a:pt x="339231" y="380936"/>
                  </a:lnTo>
                  <a:lnTo>
                    <a:pt x="324482" y="368221"/>
                  </a:lnTo>
                  <a:lnTo>
                    <a:pt x="319905" y="344826"/>
                  </a:lnTo>
                  <a:lnTo>
                    <a:pt x="322956" y="320413"/>
                  </a:lnTo>
                  <a:lnTo>
                    <a:pt x="309733" y="318379"/>
                  </a:lnTo>
                  <a:lnTo>
                    <a:pt x="307699" y="325499"/>
                  </a:lnTo>
                  <a:lnTo>
                    <a:pt x="290406" y="327534"/>
                  </a:lnTo>
                  <a:lnTo>
                    <a:pt x="298035" y="336688"/>
                  </a:lnTo>
                  <a:lnTo>
                    <a:pt x="300578" y="356524"/>
                  </a:lnTo>
                  <a:lnTo>
                    <a:pt x="285320" y="374324"/>
                  </a:lnTo>
                  <a:lnTo>
                    <a:pt x="271589" y="397719"/>
                  </a:lnTo>
                  <a:lnTo>
                    <a:pt x="256839" y="401280"/>
                  </a:lnTo>
                  <a:lnTo>
                    <a:pt x="232427" y="382462"/>
                  </a:lnTo>
                  <a:lnTo>
                    <a:pt x="221746" y="389073"/>
                  </a:lnTo>
                  <a:lnTo>
                    <a:pt x="219203" y="398228"/>
                  </a:lnTo>
                  <a:lnTo>
                    <a:pt x="204454" y="404840"/>
                  </a:lnTo>
                  <a:lnTo>
                    <a:pt x="203437" y="411452"/>
                  </a:lnTo>
                  <a:lnTo>
                    <a:pt x="174956" y="411452"/>
                  </a:lnTo>
                  <a:lnTo>
                    <a:pt x="170887" y="404840"/>
                  </a:lnTo>
                  <a:lnTo>
                    <a:pt x="150035" y="403314"/>
                  </a:lnTo>
                  <a:lnTo>
                    <a:pt x="139863" y="408909"/>
                  </a:lnTo>
                  <a:lnTo>
                    <a:pt x="131726" y="406366"/>
                  </a:lnTo>
                  <a:lnTo>
                    <a:pt x="116976" y="387039"/>
                  </a:lnTo>
                  <a:lnTo>
                    <a:pt x="111890" y="378393"/>
                  </a:lnTo>
                  <a:lnTo>
                    <a:pt x="91038" y="382970"/>
                  </a:lnTo>
                  <a:lnTo>
                    <a:pt x="83409" y="397719"/>
                  </a:lnTo>
                  <a:lnTo>
                    <a:pt x="76797" y="427218"/>
                  </a:lnTo>
                  <a:lnTo>
                    <a:pt x="66626" y="433321"/>
                  </a:lnTo>
                  <a:lnTo>
                    <a:pt x="57980" y="436881"/>
                  </a:lnTo>
                  <a:lnTo>
                    <a:pt x="55437" y="435355"/>
                  </a:lnTo>
                  <a:lnTo>
                    <a:pt x="45773" y="425692"/>
                  </a:lnTo>
                  <a:lnTo>
                    <a:pt x="43739" y="415520"/>
                  </a:lnTo>
                  <a:lnTo>
                    <a:pt x="47808" y="402297"/>
                  </a:lnTo>
                  <a:lnTo>
                    <a:pt x="47808" y="388565"/>
                  </a:lnTo>
                  <a:lnTo>
                    <a:pt x="31024" y="368221"/>
                  </a:lnTo>
                  <a:lnTo>
                    <a:pt x="27464" y="354489"/>
                  </a:lnTo>
                  <a:lnTo>
                    <a:pt x="27464" y="346352"/>
                  </a:lnTo>
                  <a:lnTo>
                    <a:pt x="16783" y="336688"/>
                  </a:lnTo>
                  <a:lnTo>
                    <a:pt x="16275" y="317870"/>
                  </a:lnTo>
                  <a:lnTo>
                    <a:pt x="9663" y="305156"/>
                  </a:lnTo>
                  <a:lnTo>
                    <a:pt x="0" y="307190"/>
                  </a:lnTo>
                  <a:lnTo>
                    <a:pt x="2543" y="294984"/>
                  </a:lnTo>
                  <a:lnTo>
                    <a:pt x="9663" y="281760"/>
                  </a:lnTo>
                  <a:lnTo>
                    <a:pt x="6103" y="268028"/>
                  </a:lnTo>
                  <a:lnTo>
                    <a:pt x="15258" y="257856"/>
                  </a:lnTo>
                  <a:lnTo>
                    <a:pt x="9154" y="250228"/>
                  </a:lnTo>
                  <a:lnTo>
                    <a:pt x="15766" y="230392"/>
                  </a:lnTo>
                  <a:lnTo>
                    <a:pt x="28481" y="205980"/>
                  </a:lnTo>
                  <a:lnTo>
                    <a:pt x="52894" y="208523"/>
                  </a:lnTo>
                  <a:lnTo>
                    <a:pt x="47299" y="78832"/>
                  </a:lnTo>
                  <a:lnTo>
                    <a:pt x="47299" y="65100"/>
                  </a:lnTo>
                  <a:lnTo>
                    <a:pt x="79849" y="65100"/>
                  </a:lnTo>
                  <a:lnTo>
                    <a:pt x="77306" y="0"/>
                  </a:lnTo>
                  <a:lnTo>
                    <a:pt x="190722" y="0"/>
                  </a:lnTo>
                  <a:lnTo>
                    <a:pt x="300070" y="0"/>
                  </a:lnTo>
                  <a:lnTo>
                    <a:pt x="412469" y="0"/>
                  </a:lnTo>
                  <a:lnTo>
                    <a:pt x="423149" y="32041"/>
                  </a:lnTo>
                  <a:lnTo>
                    <a:pt x="417046" y="37636"/>
                  </a:lnTo>
                  <a:lnTo>
                    <a:pt x="423149" y="71712"/>
                  </a:lnTo>
                  <a:lnTo>
                    <a:pt x="435864" y="110365"/>
                  </a:lnTo>
                  <a:lnTo>
                    <a:pt x="447053" y="118502"/>
                  </a:lnTo>
                  <a:lnTo>
                    <a:pt x="463328" y="130708"/>
                  </a:lnTo>
                  <a:lnTo>
                    <a:pt x="449596" y="149018"/>
                  </a:lnTo>
                  <a:lnTo>
                    <a:pt x="429252" y="154612"/>
                  </a:lnTo>
                  <a:lnTo>
                    <a:pt x="420606" y="164784"/>
                  </a:lnTo>
                  <a:lnTo>
                    <a:pt x="419081" y="186145"/>
                  </a:lnTo>
                  <a:lnTo>
                    <a:pt x="408909" y="234461"/>
                  </a:lnTo>
                  <a:lnTo>
                    <a:pt x="412469" y="24717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" name="Freeform: Shape 197">
              <a:extLst>
                <a:ext uri="{FF2B5EF4-FFF2-40B4-BE49-F238E27FC236}">
                  <a16:creationId xmlns:a16="http://schemas.microsoft.com/office/drawing/2014/main" id="{AD08479E-C8C6-C40F-AD11-2F45A217BCFB}"/>
                </a:ext>
              </a:extLst>
            </p:cNvPr>
            <p:cNvSpPr/>
            <p:nvPr/>
          </p:nvSpPr>
          <p:spPr>
            <a:xfrm>
              <a:off x="6712923" y="3402044"/>
              <a:ext cx="330076" cy="285320"/>
            </a:xfrm>
            <a:custGeom>
              <a:avLst/>
              <a:gdLst>
                <a:gd name="connsiteX0" fmla="*/ 288880 w 330076"/>
                <a:gd name="connsiteY0" fmla="*/ 91038 h 285320"/>
                <a:gd name="connsiteX1" fmla="*/ 289898 w 330076"/>
                <a:gd name="connsiteY1" fmla="*/ 116468 h 285320"/>
                <a:gd name="connsiteX2" fmla="*/ 285829 w 330076"/>
                <a:gd name="connsiteY2" fmla="*/ 126131 h 285320"/>
                <a:gd name="connsiteX3" fmla="*/ 270571 w 330076"/>
                <a:gd name="connsiteY3" fmla="*/ 127148 h 285320"/>
                <a:gd name="connsiteX4" fmla="*/ 260908 w 330076"/>
                <a:gd name="connsiteY4" fmla="*/ 145457 h 285320"/>
                <a:gd name="connsiteX5" fmla="*/ 278708 w 330076"/>
                <a:gd name="connsiteY5" fmla="*/ 148000 h 285320"/>
                <a:gd name="connsiteX6" fmla="*/ 293966 w 330076"/>
                <a:gd name="connsiteY6" fmla="*/ 163767 h 285320"/>
                <a:gd name="connsiteX7" fmla="*/ 299052 w 330076"/>
                <a:gd name="connsiteY7" fmla="*/ 176990 h 285320"/>
                <a:gd name="connsiteX8" fmla="*/ 312275 w 330076"/>
                <a:gd name="connsiteY8" fmla="*/ 184619 h 285320"/>
                <a:gd name="connsiteX9" fmla="*/ 330076 w 330076"/>
                <a:gd name="connsiteY9" fmla="*/ 220221 h 285320"/>
                <a:gd name="connsiteX10" fmla="*/ 310750 w 330076"/>
                <a:gd name="connsiteY10" fmla="*/ 241582 h 285320"/>
                <a:gd name="connsiteX11" fmla="*/ 293458 w 330076"/>
                <a:gd name="connsiteY11" fmla="*/ 260908 h 285320"/>
                <a:gd name="connsiteX12" fmla="*/ 275657 w 330076"/>
                <a:gd name="connsiteY12" fmla="*/ 276166 h 285320"/>
                <a:gd name="connsiteX13" fmla="*/ 255313 w 330076"/>
                <a:gd name="connsiteY13" fmla="*/ 276166 h 285320"/>
                <a:gd name="connsiteX14" fmla="*/ 232427 w 330076"/>
                <a:gd name="connsiteY14" fmla="*/ 283795 h 285320"/>
                <a:gd name="connsiteX15" fmla="*/ 214117 w 330076"/>
                <a:gd name="connsiteY15" fmla="*/ 276166 h 285320"/>
                <a:gd name="connsiteX16" fmla="*/ 202420 w 330076"/>
                <a:gd name="connsiteY16" fmla="*/ 285320 h 285320"/>
                <a:gd name="connsiteX17" fmla="*/ 176481 w 330076"/>
                <a:gd name="connsiteY17" fmla="*/ 263451 h 285320"/>
                <a:gd name="connsiteX18" fmla="*/ 169361 w 330076"/>
                <a:gd name="connsiteY18" fmla="*/ 249719 h 285320"/>
                <a:gd name="connsiteX19" fmla="*/ 153595 w 330076"/>
                <a:gd name="connsiteY19" fmla="*/ 256331 h 285320"/>
                <a:gd name="connsiteX20" fmla="*/ 140371 w 330076"/>
                <a:gd name="connsiteY20" fmla="*/ 254296 h 285320"/>
                <a:gd name="connsiteX21" fmla="*/ 132743 w 330076"/>
                <a:gd name="connsiteY21" fmla="*/ 259891 h 285320"/>
                <a:gd name="connsiteX22" fmla="*/ 119519 w 330076"/>
                <a:gd name="connsiteY22" fmla="*/ 255822 h 285320"/>
                <a:gd name="connsiteX23" fmla="*/ 101719 w 330076"/>
                <a:gd name="connsiteY23" fmla="*/ 228867 h 285320"/>
                <a:gd name="connsiteX24" fmla="*/ 97141 w 330076"/>
                <a:gd name="connsiteY24" fmla="*/ 218695 h 285320"/>
                <a:gd name="connsiteX25" fmla="*/ 75271 w 330076"/>
                <a:gd name="connsiteY25" fmla="*/ 205471 h 285320"/>
                <a:gd name="connsiteX26" fmla="*/ 68151 w 330076"/>
                <a:gd name="connsiteY26" fmla="*/ 186145 h 285320"/>
                <a:gd name="connsiteX27" fmla="*/ 55945 w 330076"/>
                <a:gd name="connsiteY27" fmla="*/ 171904 h 285320"/>
                <a:gd name="connsiteX28" fmla="*/ 36110 w 330076"/>
                <a:gd name="connsiteY28" fmla="*/ 155121 h 285320"/>
                <a:gd name="connsiteX29" fmla="*/ 35601 w 330076"/>
                <a:gd name="connsiteY29" fmla="*/ 144440 h 285320"/>
                <a:gd name="connsiteX30" fmla="*/ 19835 w 330076"/>
                <a:gd name="connsiteY30" fmla="*/ 131217 h 285320"/>
                <a:gd name="connsiteX31" fmla="*/ 0 w 330076"/>
                <a:gd name="connsiteY31" fmla="*/ 118502 h 285320"/>
                <a:gd name="connsiteX32" fmla="*/ 8646 w 330076"/>
                <a:gd name="connsiteY32" fmla="*/ 114942 h 285320"/>
                <a:gd name="connsiteX33" fmla="*/ 18818 w 330076"/>
                <a:gd name="connsiteY33" fmla="*/ 108839 h 285320"/>
                <a:gd name="connsiteX34" fmla="*/ 25430 w 330076"/>
                <a:gd name="connsiteY34" fmla="*/ 79340 h 285320"/>
                <a:gd name="connsiteX35" fmla="*/ 33059 w 330076"/>
                <a:gd name="connsiteY35" fmla="*/ 64591 h 285320"/>
                <a:gd name="connsiteX36" fmla="*/ 53911 w 330076"/>
                <a:gd name="connsiteY36" fmla="*/ 60014 h 285320"/>
                <a:gd name="connsiteX37" fmla="*/ 58997 w 330076"/>
                <a:gd name="connsiteY37" fmla="*/ 68660 h 285320"/>
                <a:gd name="connsiteX38" fmla="*/ 73746 w 330076"/>
                <a:gd name="connsiteY38" fmla="*/ 87986 h 285320"/>
                <a:gd name="connsiteX39" fmla="*/ 81883 w 330076"/>
                <a:gd name="connsiteY39" fmla="*/ 90529 h 285320"/>
                <a:gd name="connsiteX40" fmla="*/ 92055 w 330076"/>
                <a:gd name="connsiteY40" fmla="*/ 84935 h 285320"/>
                <a:gd name="connsiteX41" fmla="*/ 112907 w 330076"/>
                <a:gd name="connsiteY41" fmla="*/ 86461 h 285320"/>
                <a:gd name="connsiteX42" fmla="*/ 116976 w 330076"/>
                <a:gd name="connsiteY42" fmla="*/ 93072 h 285320"/>
                <a:gd name="connsiteX43" fmla="*/ 145457 w 330076"/>
                <a:gd name="connsiteY43" fmla="*/ 93072 h 285320"/>
                <a:gd name="connsiteX44" fmla="*/ 146474 w 330076"/>
                <a:gd name="connsiteY44" fmla="*/ 86461 h 285320"/>
                <a:gd name="connsiteX45" fmla="*/ 161224 w 330076"/>
                <a:gd name="connsiteY45" fmla="*/ 79849 h 285320"/>
                <a:gd name="connsiteX46" fmla="*/ 163767 w 330076"/>
                <a:gd name="connsiteY46" fmla="*/ 70694 h 285320"/>
                <a:gd name="connsiteX47" fmla="*/ 174447 w 330076"/>
                <a:gd name="connsiteY47" fmla="*/ 64083 h 285320"/>
                <a:gd name="connsiteX48" fmla="*/ 198860 w 330076"/>
                <a:gd name="connsiteY48" fmla="*/ 82901 h 285320"/>
                <a:gd name="connsiteX49" fmla="*/ 213609 w 330076"/>
                <a:gd name="connsiteY49" fmla="*/ 79340 h 285320"/>
                <a:gd name="connsiteX50" fmla="*/ 227341 w 330076"/>
                <a:gd name="connsiteY50" fmla="*/ 55945 h 285320"/>
                <a:gd name="connsiteX51" fmla="*/ 242599 w 330076"/>
                <a:gd name="connsiteY51" fmla="*/ 38144 h 285320"/>
                <a:gd name="connsiteX52" fmla="*/ 240056 w 330076"/>
                <a:gd name="connsiteY52" fmla="*/ 18309 h 285320"/>
                <a:gd name="connsiteX53" fmla="*/ 232427 w 330076"/>
                <a:gd name="connsiteY53" fmla="*/ 9155 h 285320"/>
                <a:gd name="connsiteX54" fmla="*/ 249719 w 330076"/>
                <a:gd name="connsiteY54" fmla="*/ 7120 h 285320"/>
                <a:gd name="connsiteX55" fmla="*/ 251753 w 330076"/>
                <a:gd name="connsiteY55" fmla="*/ 0 h 285320"/>
                <a:gd name="connsiteX56" fmla="*/ 264977 w 330076"/>
                <a:gd name="connsiteY56" fmla="*/ 2034 h 285320"/>
                <a:gd name="connsiteX57" fmla="*/ 261925 w 330076"/>
                <a:gd name="connsiteY57" fmla="*/ 26447 h 285320"/>
                <a:gd name="connsiteX58" fmla="*/ 266502 w 330076"/>
                <a:gd name="connsiteY58" fmla="*/ 49842 h 285320"/>
                <a:gd name="connsiteX59" fmla="*/ 281251 w 330076"/>
                <a:gd name="connsiteY59" fmla="*/ 62557 h 285320"/>
                <a:gd name="connsiteX60" fmla="*/ 285320 w 330076"/>
                <a:gd name="connsiteY60" fmla="*/ 73746 h 285320"/>
                <a:gd name="connsiteX61" fmla="*/ 284812 w 330076"/>
                <a:gd name="connsiteY61" fmla="*/ 90021 h 285320"/>
                <a:gd name="connsiteX62" fmla="*/ 288880 w 330076"/>
                <a:gd name="connsiteY62" fmla="*/ 91038 h 28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30076" h="285320">
                  <a:moveTo>
                    <a:pt x="288880" y="91038"/>
                  </a:moveTo>
                  <a:lnTo>
                    <a:pt x="289898" y="116468"/>
                  </a:lnTo>
                  <a:lnTo>
                    <a:pt x="285829" y="126131"/>
                  </a:lnTo>
                  <a:lnTo>
                    <a:pt x="270571" y="127148"/>
                  </a:lnTo>
                  <a:lnTo>
                    <a:pt x="260908" y="145457"/>
                  </a:lnTo>
                  <a:lnTo>
                    <a:pt x="278708" y="148000"/>
                  </a:lnTo>
                  <a:lnTo>
                    <a:pt x="293966" y="163767"/>
                  </a:lnTo>
                  <a:lnTo>
                    <a:pt x="299052" y="176990"/>
                  </a:lnTo>
                  <a:lnTo>
                    <a:pt x="312275" y="184619"/>
                  </a:lnTo>
                  <a:lnTo>
                    <a:pt x="330076" y="220221"/>
                  </a:lnTo>
                  <a:lnTo>
                    <a:pt x="310750" y="241582"/>
                  </a:lnTo>
                  <a:lnTo>
                    <a:pt x="293458" y="260908"/>
                  </a:lnTo>
                  <a:lnTo>
                    <a:pt x="275657" y="276166"/>
                  </a:lnTo>
                  <a:lnTo>
                    <a:pt x="255313" y="276166"/>
                  </a:lnTo>
                  <a:lnTo>
                    <a:pt x="232427" y="283795"/>
                  </a:lnTo>
                  <a:lnTo>
                    <a:pt x="214117" y="276166"/>
                  </a:lnTo>
                  <a:lnTo>
                    <a:pt x="202420" y="285320"/>
                  </a:lnTo>
                  <a:lnTo>
                    <a:pt x="176481" y="263451"/>
                  </a:lnTo>
                  <a:lnTo>
                    <a:pt x="169361" y="249719"/>
                  </a:lnTo>
                  <a:lnTo>
                    <a:pt x="153595" y="256331"/>
                  </a:lnTo>
                  <a:lnTo>
                    <a:pt x="140371" y="254296"/>
                  </a:lnTo>
                  <a:lnTo>
                    <a:pt x="132743" y="259891"/>
                  </a:lnTo>
                  <a:lnTo>
                    <a:pt x="119519" y="255822"/>
                  </a:lnTo>
                  <a:lnTo>
                    <a:pt x="101719" y="228867"/>
                  </a:lnTo>
                  <a:lnTo>
                    <a:pt x="97141" y="218695"/>
                  </a:lnTo>
                  <a:lnTo>
                    <a:pt x="75271" y="205471"/>
                  </a:lnTo>
                  <a:lnTo>
                    <a:pt x="68151" y="186145"/>
                  </a:lnTo>
                  <a:lnTo>
                    <a:pt x="55945" y="171904"/>
                  </a:lnTo>
                  <a:lnTo>
                    <a:pt x="36110" y="155121"/>
                  </a:lnTo>
                  <a:lnTo>
                    <a:pt x="35601" y="144440"/>
                  </a:lnTo>
                  <a:lnTo>
                    <a:pt x="19835" y="131217"/>
                  </a:lnTo>
                  <a:lnTo>
                    <a:pt x="0" y="118502"/>
                  </a:lnTo>
                  <a:lnTo>
                    <a:pt x="8646" y="114942"/>
                  </a:lnTo>
                  <a:lnTo>
                    <a:pt x="18818" y="108839"/>
                  </a:lnTo>
                  <a:lnTo>
                    <a:pt x="25430" y="79340"/>
                  </a:lnTo>
                  <a:lnTo>
                    <a:pt x="33059" y="64591"/>
                  </a:lnTo>
                  <a:lnTo>
                    <a:pt x="53911" y="60014"/>
                  </a:lnTo>
                  <a:lnTo>
                    <a:pt x="58997" y="68660"/>
                  </a:lnTo>
                  <a:lnTo>
                    <a:pt x="73746" y="87986"/>
                  </a:lnTo>
                  <a:lnTo>
                    <a:pt x="81883" y="90529"/>
                  </a:lnTo>
                  <a:lnTo>
                    <a:pt x="92055" y="84935"/>
                  </a:lnTo>
                  <a:lnTo>
                    <a:pt x="112907" y="86461"/>
                  </a:lnTo>
                  <a:lnTo>
                    <a:pt x="116976" y="93072"/>
                  </a:lnTo>
                  <a:lnTo>
                    <a:pt x="145457" y="93072"/>
                  </a:lnTo>
                  <a:lnTo>
                    <a:pt x="146474" y="86461"/>
                  </a:lnTo>
                  <a:lnTo>
                    <a:pt x="161224" y="79849"/>
                  </a:lnTo>
                  <a:lnTo>
                    <a:pt x="163767" y="70694"/>
                  </a:lnTo>
                  <a:lnTo>
                    <a:pt x="174447" y="64083"/>
                  </a:lnTo>
                  <a:lnTo>
                    <a:pt x="198860" y="82901"/>
                  </a:lnTo>
                  <a:lnTo>
                    <a:pt x="213609" y="79340"/>
                  </a:lnTo>
                  <a:lnTo>
                    <a:pt x="227341" y="55945"/>
                  </a:lnTo>
                  <a:lnTo>
                    <a:pt x="242599" y="38144"/>
                  </a:lnTo>
                  <a:lnTo>
                    <a:pt x="240056" y="18309"/>
                  </a:lnTo>
                  <a:lnTo>
                    <a:pt x="232427" y="9155"/>
                  </a:lnTo>
                  <a:lnTo>
                    <a:pt x="249719" y="7120"/>
                  </a:lnTo>
                  <a:lnTo>
                    <a:pt x="251753" y="0"/>
                  </a:lnTo>
                  <a:lnTo>
                    <a:pt x="264977" y="2034"/>
                  </a:lnTo>
                  <a:lnTo>
                    <a:pt x="261925" y="26447"/>
                  </a:lnTo>
                  <a:lnTo>
                    <a:pt x="266502" y="49842"/>
                  </a:lnTo>
                  <a:lnTo>
                    <a:pt x="281251" y="62557"/>
                  </a:lnTo>
                  <a:lnTo>
                    <a:pt x="285320" y="73746"/>
                  </a:lnTo>
                  <a:lnTo>
                    <a:pt x="284812" y="90021"/>
                  </a:lnTo>
                  <a:lnTo>
                    <a:pt x="288880" y="9103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5" name="Freeform: Shape 198">
              <a:extLst>
                <a:ext uri="{FF2B5EF4-FFF2-40B4-BE49-F238E27FC236}">
                  <a16:creationId xmlns:a16="http://schemas.microsoft.com/office/drawing/2014/main" id="{17D1D032-9C3E-0B5C-8265-06B09AEC8C5C}"/>
                </a:ext>
              </a:extLst>
            </p:cNvPr>
            <p:cNvSpPr/>
            <p:nvPr/>
          </p:nvSpPr>
          <p:spPr>
            <a:xfrm>
              <a:off x="5523324" y="3260147"/>
              <a:ext cx="174955" cy="138845"/>
            </a:xfrm>
            <a:custGeom>
              <a:avLst/>
              <a:gdLst>
                <a:gd name="connsiteX0" fmla="*/ 155629 w 174955"/>
                <a:gd name="connsiteY0" fmla="*/ 64591 h 138845"/>
                <a:gd name="connsiteX1" fmla="*/ 156647 w 174955"/>
                <a:gd name="connsiteY1" fmla="*/ 84935 h 138845"/>
                <a:gd name="connsiteX2" fmla="*/ 162241 w 174955"/>
                <a:gd name="connsiteY2" fmla="*/ 103753 h 138845"/>
                <a:gd name="connsiteX3" fmla="*/ 172413 w 174955"/>
                <a:gd name="connsiteY3" fmla="*/ 112908 h 138845"/>
                <a:gd name="connsiteX4" fmla="*/ 174956 w 174955"/>
                <a:gd name="connsiteY4" fmla="*/ 125114 h 138845"/>
                <a:gd name="connsiteX5" fmla="*/ 173430 w 174955"/>
                <a:gd name="connsiteY5" fmla="*/ 135286 h 138845"/>
                <a:gd name="connsiteX6" fmla="*/ 169361 w 174955"/>
                <a:gd name="connsiteY6" fmla="*/ 137320 h 138845"/>
                <a:gd name="connsiteX7" fmla="*/ 153595 w 174955"/>
                <a:gd name="connsiteY7" fmla="*/ 134777 h 138845"/>
                <a:gd name="connsiteX8" fmla="*/ 151561 w 174955"/>
                <a:gd name="connsiteY8" fmla="*/ 138337 h 138845"/>
                <a:gd name="connsiteX9" fmla="*/ 145457 w 174955"/>
                <a:gd name="connsiteY9" fmla="*/ 138846 h 138845"/>
                <a:gd name="connsiteX10" fmla="*/ 124605 w 174955"/>
                <a:gd name="connsiteY10" fmla="*/ 131217 h 138845"/>
                <a:gd name="connsiteX11" fmla="*/ 110873 w 174955"/>
                <a:gd name="connsiteY11" fmla="*/ 130708 h 138845"/>
                <a:gd name="connsiteX12" fmla="*/ 57979 w 174955"/>
                <a:gd name="connsiteY12" fmla="*/ 129183 h 138845"/>
                <a:gd name="connsiteX13" fmla="*/ 50351 w 174955"/>
                <a:gd name="connsiteY13" fmla="*/ 133251 h 138845"/>
                <a:gd name="connsiteX14" fmla="*/ 40687 w 174955"/>
                <a:gd name="connsiteY14" fmla="*/ 132234 h 138845"/>
                <a:gd name="connsiteX15" fmla="*/ 25430 w 174955"/>
                <a:gd name="connsiteY15" fmla="*/ 137320 h 138845"/>
                <a:gd name="connsiteX16" fmla="*/ 21361 w 174955"/>
                <a:gd name="connsiteY16" fmla="*/ 112399 h 138845"/>
                <a:gd name="connsiteX17" fmla="*/ 47299 w 174955"/>
                <a:gd name="connsiteY17" fmla="*/ 112908 h 138845"/>
                <a:gd name="connsiteX18" fmla="*/ 54419 w 174955"/>
                <a:gd name="connsiteY18" fmla="*/ 108330 h 138845"/>
                <a:gd name="connsiteX19" fmla="*/ 59505 w 174955"/>
                <a:gd name="connsiteY19" fmla="*/ 108330 h 138845"/>
                <a:gd name="connsiteX20" fmla="*/ 70186 w 174955"/>
                <a:gd name="connsiteY20" fmla="*/ 100701 h 138845"/>
                <a:gd name="connsiteX21" fmla="*/ 82392 w 174955"/>
                <a:gd name="connsiteY21" fmla="*/ 107313 h 138845"/>
                <a:gd name="connsiteX22" fmla="*/ 94598 w 174955"/>
                <a:gd name="connsiteY22" fmla="*/ 108330 h 138845"/>
                <a:gd name="connsiteX23" fmla="*/ 107313 w 174955"/>
                <a:gd name="connsiteY23" fmla="*/ 100701 h 138845"/>
                <a:gd name="connsiteX24" fmla="*/ 101719 w 174955"/>
                <a:gd name="connsiteY24" fmla="*/ 91547 h 138845"/>
                <a:gd name="connsiteX25" fmla="*/ 92055 w 174955"/>
                <a:gd name="connsiteY25" fmla="*/ 96633 h 138845"/>
                <a:gd name="connsiteX26" fmla="*/ 83409 w 174955"/>
                <a:gd name="connsiteY26" fmla="*/ 96633 h 138845"/>
                <a:gd name="connsiteX27" fmla="*/ 72220 w 174955"/>
                <a:gd name="connsiteY27" fmla="*/ 88495 h 138845"/>
                <a:gd name="connsiteX28" fmla="*/ 63065 w 174955"/>
                <a:gd name="connsiteY28" fmla="*/ 89004 h 138845"/>
                <a:gd name="connsiteX29" fmla="*/ 56454 w 174955"/>
                <a:gd name="connsiteY29" fmla="*/ 97141 h 138845"/>
                <a:gd name="connsiteX30" fmla="*/ 25430 w 174955"/>
                <a:gd name="connsiteY30" fmla="*/ 97650 h 138845"/>
                <a:gd name="connsiteX31" fmla="*/ 13732 w 174955"/>
                <a:gd name="connsiteY31" fmla="*/ 72220 h 138845"/>
                <a:gd name="connsiteX32" fmla="*/ 0 w 174955"/>
                <a:gd name="connsiteY32" fmla="*/ 61031 h 138845"/>
                <a:gd name="connsiteX33" fmla="*/ 12715 w 174955"/>
                <a:gd name="connsiteY33" fmla="*/ 54419 h 138845"/>
                <a:gd name="connsiteX34" fmla="*/ 26955 w 174955"/>
                <a:gd name="connsiteY34" fmla="*/ 31533 h 138845"/>
                <a:gd name="connsiteX35" fmla="*/ 34075 w 174955"/>
                <a:gd name="connsiteY35" fmla="*/ 14749 h 138845"/>
                <a:gd name="connsiteX36" fmla="*/ 44247 w 174955"/>
                <a:gd name="connsiteY36" fmla="*/ 4577 h 138845"/>
                <a:gd name="connsiteX37" fmla="*/ 57979 w 174955"/>
                <a:gd name="connsiteY37" fmla="*/ 7120 h 138845"/>
                <a:gd name="connsiteX38" fmla="*/ 72220 w 174955"/>
                <a:gd name="connsiteY38" fmla="*/ 0 h 138845"/>
                <a:gd name="connsiteX39" fmla="*/ 87986 w 174955"/>
                <a:gd name="connsiteY39" fmla="*/ 0 h 138845"/>
                <a:gd name="connsiteX40" fmla="*/ 101719 w 174955"/>
                <a:gd name="connsiteY40" fmla="*/ 9155 h 138845"/>
                <a:gd name="connsiteX41" fmla="*/ 120028 w 174955"/>
                <a:gd name="connsiteY41" fmla="*/ 17801 h 138845"/>
                <a:gd name="connsiteX42" fmla="*/ 137320 w 174955"/>
                <a:gd name="connsiteY42" fmla="*/ 42213 h 138845"/>
                <a:gd name="connsiteX43" fmla="*/ 155629 w 174955"/>
                <a:gd name="connsiteY43" fmla="*/ 64591 h 138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4955" h="138845">
                  <a:moveTo>
                    <a:pt x="155629" y="64591"/>
                  </a:moveTo>
                  <a:lnTo>
                    <a:pt x="156647" y="84935"/>
                  </a:lnTo>
                  <a:lnTo>
                    <a:pt x="162241" y="103753"/>
                  </a:lnTo>
                  <a:lnTo>
                    <a:pt x="172413" y="112908"/>
                  </a:lnTo>
                  <a:lnTo>
                    <a:pt x="174956" y="125114"/>
                  </a:lnTo>
                  <a:lnTo>
                    <a:pt x="173430" y="135286"/>
                  </a:lnTo>
                  <a:lnTo>
                    <a:pt x="169361" y="137320"/>
                  </a:lnTo>
                  <a:lnTo>
                    <a:pt x="153595" y="134777"/>
                  </a:lnTo>
                  <a:lnTo>
                    <a:pt x="151561" y="138337"/>
                  </a:lnTo>
                  <a:lnTo>
                    <a:pt x="145457" y="138846"/>
                  </a:lnTo>
                  <a:lnTo>
                    <a:pt x="124605" y="131217"/>
                  </a:lnTo>
                  <a:lnTo>
                    <a:pt x="110873" y="130708"/>
                  </a:lnTo>
                  <a:lnTo>
                    <a:pt x="57979" y="129183"/>
                  </a:lnTo>
                  <a:lnTo>
                    <a:pt x="50351" y="133251"/>
                  </a:lnTo>
                  <a:lnTo>
                    <a:pt x="40687" y="132234"/>
                  </a:lnTo>
                  <a:lnTo>
                    <a:pt x="25430" y="137320"/>
                  </a:lnTo>
                  <a:lnTo>
                    <a:pt x="21361" y="112399"/>
                  </a:lnTo>
                  <a:lnTo>
                    <a:pt x="47299" y="112908"/>
                  </a:lnTo>
                  <a:lnTo>
                    <a:pt x="54419" y="108330"/>
                  </a:lnTo>
                  <a:lnTo>
                    <a:pt x="59505" y="108330"/>
                  </a:lnTo>
                  <a:lnTo>
                    <a:pt x="70186" y="100701"/>
                  </a:lnTo>
                  <a:lnTo>
                    <a:pt x="82392" y="107313"/>
                  </a:lnTo>
                  <a:lnTo>
                    <a:pt x="94598" y="108330"/>
                  </a:lnTo>
                  <a:lnTo>
                    <a:pt x="107313" y="100701"/>
                  </a:lnTo>
                  <a:lnTo>
                    <a:pt x="101719" y="91547"/>
                  </a:lnTo>
                  <a:lnTo>
                    <a:pt x="92055" y="96633"/>
                  </a:lnTo>
                  <a:lnTo>
                    <a:pt x="83409" y="96633"/>
                  </a:lnTo>
                  <a:lnTo>
                    <a:pt x="72220" y="88495"/>
                  </a:lnTo>
                  <a:lnTo>
                    <a:pt x="63065" y="89004"/>
                  </a:lnTo>
                  <a:lnTo>
                    <a:pt x="56454" y="97141"/>
                  </a:lnTo>
                  <a:lnTo>
                    <a:pt x="25430" y="97650"/>
                  </a:lnTo>
                  <a:lnTo>
                    <a:pt x="13732" y="72220"/>
                  </a:lnTo>
                  <a:lnTo>
                    <a:pt x="0" y="61031"/>
                  </a:lnTo>
                  <a:lnTo>
                    <a:pt x="12715" y="54419"/>
                  </a:lnTo>
                  <a:lnTo>
                    <a:pt x="26955" y="31533"/>
                  </a:lnTo>
                  <a:lnTo>
                    <a:pt x="34075" y="14749"/>
                  </a:lnTo>
                  <a:lnTo>
                    <a:pt x="44247" y="4577"/>
                  </a:lnTo>
                  <a:lnTo>
                    <a:pt x="57979" y="7120"/>
                  </a:lnTo>
                  <a:lnTo>
                    <a:pt x="72220" y="0"/>
                  </a:lnTo>
                  <a:lnTo>
                    <a:pt x="87986" y="0"/>
                  </a:lnTo>
                  <a:lnTo>
                    <a:pt x="101719" y="9155"/>
                  </a:lnTo>
                  <a:lnTo>
                    <a:pt x="120028" y="17801"/>
                  </a:lnTo>
                  <a:lnTo>
                    <a:pt x="137320" y="42213"/>
                  </a:lnTo>
                  <a:lnTo>
                    <a:pt x="155629" y="6459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6" name="Freeform: Shape 199">
              <a:extLst>
                <a:ext uri="{FF2B5EF4-FFF2-40B4-BE49-F238E27FC236}">
                  <a16:creationId xmlns:a16="http://schemas.microsoft.com/office/drawing/2014/main" id="{E972ACD6-289B-0719-855D-A1D894E5DC4B}"/>
                </a:ext>
              </a:extLst>
            </p:cNvPr>
            <p:cNvSpPr/>
            <p:nvPr/>
          </p:nvSpPr>
          <p:spPr>
            <a:xfrm>
              <a:off x="5645895" y="3473756"/>
              <a:ext cx="86460" cy="106804"/>
            </a:xfrm>
            <a:custGeom>
              <a:avLst/>
              <a:gdLst>
                <a:gd name="connsiteX0" fmla="*/ 86461 w 86460"/>
                <a:gd name="connsiteY0" fmla="*/ 53911 h 106804"/>
                <a:gd name="connsiteX1" fmla="*/ 73237 w 86460"/>
                <a:gd name="connsiteY1" fmla="*/ 69169 h 106804"/>
                <a:gd name="connsiteX2" fmla="*/ 60014 w 86460"/>
                <a:gd name="connsiteY2" fmla="*/ 86461 h 106804"/>
                <a:gd name="connsiteX3" fmla="*/ 58488 w 86460"/>
                <a:gd name="connsiteY3" fmla="*/ 96124 h 106804"/>
                <a:gd name="connsiteX4" fmla="*/ 51368 w 86460"/>
                <a:gd name="connsiteY4" fmla="*/ 106804 h 106804"/>
                <a:gd name="connsiteX5" fmla="*/ 43739 w 86460"/>
                <a:gd name="connsiteY5" fmla="*/ 104262 h 106804"/>
                <a:gd name="connsiteX6" fmla="*/ 23395 w 86460"/>
                <a:gd name="connsiteY6" fmla="*/ 91038 h 106804"/>
                <a:gd name="connsiteX7" fmla="*/ 8137 w 86460"/>
                <a:gd name="connsiteY7" fmla="*/ 73746 h 106804"/>
                <a:gd name="connsiteX8" fmla="*/ 3560 w 86460"/>
                <a:gd name="connsiteY8" fmla="*/ 61540 h 106804"/>
                <a:gd name="connsiteX9" fmla="*/ 0 w 86460"/>
                <a:gd name="connsiteY9" fmla="*/ 37636 h 106804"/>
                <a:gd name="connsiteX10" fmla="*/ 15766 w 86460"/>
                <a:gd name="connsiteY10" fmla="*/ 22887 h 106804"/>
                <a:gd name="connsiteX11" fmla="*/ 18818 w 86460"/>
                <a:gd name="connsiteY11" fmla="*/ 14241 h 106804"/>
                <a:gd name="connsiteX12" fmla="*/ 23904 w 86460"/>
                <a:gd name="connsiteY12" fmla="*/ 7120 h 106804"/>
                <a:gd name="connsiteX13" fmla="*/ 32041 w 86460"/>
                <a:gd name="connsiteY13" fmla="*/ 6103 h 106804"/>
                <a:gd name="connsiteX14" fmla="*/ 38653 w 86460"/>
                <a:gd name="connsiteY14" fmla="*/ 0 h 106804"/>
                <a:gd name="connsiteX15" fmla="*/ 61540 w 86460"/>
                <a:gd name="connsiteY15" fmla="*/ 0 h 106804"/>
                <a:gd name="connsiteX16" fmla="*/ 69677 w 86460"/>
                <a:gd name="connsiteY16" fmla="*/ 11698 h 106804"/>
                <a:gd name="connsiteX17" fmla="*/ 75780 w 86460"/>
                <a:gd name="connsiteY17" fmla="*/ 25430 h 106804"/>
                <a:gd name="connsiteX18" fmla="*/ 74763 w 86460"/>
                <a:gd name="connsiteY18" fmla="*/ 35093 h 106804"/>
                <a:gd name="connsiteX19" fmla="*/ 79340 w 86460"/>
                <a:gd name="connsiteY19" fmla="*/ 43739 h 106804"/>
                <a:gd name="connsiteX20" fmla="*/ 78832 w 86460"/>
                <a:gd name="connsiteY20" fmla="*/ 55437 h 106804"/>
                <a:gd name="connsiteX21" fmla="*/ 86461 w 86460"/>
                <a:gd name="connsiteY21" fmla="*/ 53911 h 10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460" h="106804">
                  <a:moveTo>
                    <a:pt x="86461" y="53911"/>
                  </a:moveTo>
                  <a:lnTo>
                    <a:pt x="73237" y="69169"/>
                  </a:lnTo>
                  <a:lnTo>
                    <a:pt x="60014" y="86461"/>
                  </a:lnTo>
                  <a:lnTo>
                    <a:pt x="58488" y="96124"/>
                  </a:lnTo>
                  <a:lnTo>
                    <a:pt x="51368" y="106804"/>
                  </a:lnTo>
                  <a:lnTo>
                    <a:pt x="43739" y="104262"/>
                  </a:lnTo>
                  <a:lnTo>
                    <a:pt x="23395" y="91038"/>
                  </a:lnTo>
                  <a:lnTo>
                    <a:pt x="8137" y="73746"/>
                  </a:lnTo>
                  <a:lnTo>
                    <a:pt x="3560" y="61540"/>
                  </a:lnTo>
                  <a:lnTo>
                    <a:pt x="0" y="37636"/>
                  </a:lnTo>
                  <a:lnTo>
                    <a:pt x="15766" y="22887"/>
                  </a:lnTo>
                  <a:lnTo>
                    <a:pt x="18818" y="14241"/>
                  </a:lnTo>
                  <a:lnTo>
                    <a:pt x="23904" y="7120"/>
                  </a:lnTo>
                  <a:lnTo>
                    <a:pt x="32041" y="6103"/>
                  </a:lnTo>
                  <a:lnTo>
                    <a:pt x="38653" y="0"/>
                  </a:lnTo>
                  <a:lnTo>
                    <a:pt x="61540" y="0"/>
                  </a:lnTo>
                  <a:lnTo>
                    <a:pt x="69677" y="11698"/>
                  </a:lnTo>
                  <a:lnTo>
                    <a:pt x="75780" y="25430"/>
                  </a:lnTo>
                  <a:lnTo>
                    <a:pt x="74763" y="35093"/>
                  </a:lnTo>
                  <a:lnTo>
                    <a:pt x="79340" y="43739"/>
                  </a:lnTo>
                  <a:lnTo>
                    <a:pt x="78832" y="55437"/>
                  </a:lnTo>
                  <a:lnTo>
                    <a:pt x="86461" y="5391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200">
              <a:extLst>
                <a:ext uri="{FF2B5EF4-FFF2-40B4-BE49-F238E27FC236}">
                  <a16:creationId xmlns:a16="http://schemas.microsoft.com/office/drawing/2014/main" id="{B4F6BBB6-01DF-61D3-2544-02B056AD1145}"/>
                </a:ext>
              </a:extLst>
            </p:cNvPr>
            <p:cNvSpPr/>
            <p:nvPr/>
          </p:nvSpPr>
          <p:spPr>
            <a:xfrm>
              <a:off x="3450300" y="3330841"/>
              <a:ext cx="68151" cy="41704"/>
            </a:xfrm>
            <a:custGeom>
              <a:avLst/>
              <a:gdLst>
                <a:gd name="connsiteX0" fmla="*/ 64591 w 68151"/>
                <a:gd name="connsiteY0" fmla="*/ 34076 h 41704"/>
                <a:gd name="connsiteX1" fmla="*/ 61031 w 68151"/>
                <a:gd name="connsiteY1" fmla="*/ 41705 h 41704"/>
                <a:gd name="connsiteX2" fmla="*/ 44248 w 68151"/>
                <a:gd name="connsiteY2" fmla="*/ 41196 h 41704"/>
                <a:gd name="connsiteX3" fmla="*/ 34076 w 68151"/>
                <a:gd name="connsiteY3" fmla="*/ 38144 h 41704"/>
                <a:gd name="connsiteX4" fmla="*/ 22887 w 68151"/>
                <a:gd name="connsiteY4" fmla="*/ 31533 h 41704"/>
                <a:gd name="connsiteX5" fmla="*/ 7629 w 68151"/>
                <a:gd name="connsiteY5" fmla="*/ 29498 h 41704"/>
                <a:gd name="connsiteX6" fmla="*/ 0 w 68151"/>
                <a:gd name="connsiteY6" fmla="*/ 22378 h 41704"/>
                <a:gd name="connsiteX7" fmla="*/ 1526 w 68151"/>
                <a:gd name="connsiteY7" fmla="*/ 17801 h 41704"/>
                <a:gd name="connsiteX8" fmla="*/ 11698 w 68151"/>
                <a:gd name="connsiteY8" fmla="*/ 9663 h 41704"/>
                <a:gd name="connsiteX9" fmla="*/ 17801 w 68151"/>
                <a:gd name="connsiteY9" fmla="*/ 6103 h 41704"/>
                <a:gd name="connsiteX10" fmla="*/ 16275 w 68151"/>
                <a:gd name="connsiteY10" fmla="*/ 2034 h 41704"/>
                <a:gd name="connsiteX11" fmla="*/ 23395 w 68151"/>
                <a:gd name="connsiteY11" fmla="*/ 0 h 41704"/>
                <a:gd name="connsiteX12" fmla="*/ 31533 w 68151"/>
                <a:gd name="connsiteY12" fmla="*/ 3051 h 41704"/>
                <a:gd name="connsiteX13" fmla="*/ 37127 w 68151"/>
                <a:gd name="connsiteY13" fmla="*/ 9155 h 41704"/>
                <a:gd name="connsiteX14" fmla="*/ 45265 w 68151"/>
                <a:gd name="connsiteY14" fmla="*/ 14749 h 41704"/>
                <a:gd name="connsiteX15" fmla="*/ 45773 w 68151"/>
                <a:gd name="connsiteY15" fmla="*/ 18818 h 41704"/>
                <a:gd name="connsiteX16" fmla="*/ 58488 w 68151"/>
                <a:gd name="connsiteY16" fmla="*/ 15258 h 41704"/>
                <a:gd name="connsiteX17" fmla="*/ 64591 w 68151"/>
                <a:gd name="connsiteY17" fmla="*/ 17292 h 41704"/>
                <a:gd name="connsiteX18" fmla="*/ 68152 w 68151"/>
                <a:gd name="connsiteY18" fmla="*/ 20852 h 41704"/>
                <a:gd name="connsiteX19" fmla="*/ 64591 w 68151"/>
                <a:gd name="connsiteY19" fmla="*/ 34076 h 4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51" h="41704">
                  <a:moveTo>
                    <a:pt x="64591" y="34076"/>
                  </a:moveTo>
                  <a:lnTo>
                    <a:pt x="61031" y="41705"/>
                  </a:lnTo>
                  <a:lnTo>
                    <a:pt x="44248" y="41196"/>
                  </a:lnTo>
                  <a:lnTo>
                    <a:pt x="34076" y="38144"/>
                  </a:lnTo>
                  <a:lnTo>
                    <a:pt x="22887" y="31533"/>
                  </a:lnTo>
                  <a:lnTo>
                    <a:pt x="7629" y="29498"/>
                  </a:lnTo>
                  <a:lnTo>
                    <a:pt x="0" y="22378"/>
                  </a:lnTo>
                  <a:lnTo>
                    <a:pt x="1526" y="17801"/>
                  </a:lnTo>
                  <a:lnTo>
                    <a:pt x="11698" y="9663"/>
                  </a:lnTo>
                  <a:lnTo>
                    <a:pt x="17801" y="6103"/>
                  </a:lnTo>
                  <a:lnTo>
                    <a:pt x="16275" y="2034"/>
                  </a:lnTo>
                  <a:lnTo>
                    <a:pt x="23395" y="0"/>
                  </a:lnTo>
                  <a:lnTo>
                    <a:pt x="31533" y="3051"/>
                  </a:lnTo>
                  <a:lnTo>
                    <a:pt x="37127" y="9155"/>
                  </a:lnTo>
                  <a:lnTo>
                    <a:pt x="45265" y="14749"/>
                  </a:lnTo>
                  <a:lnTo>
                    <a:pt x="45773" y="18818"/>
                  </a:lnTo>
                  <a:lnTo>
                    <a:pt x="58488" y="15258"/>
                  </a:lnTo>
                  <a:lnTo>
                    <a:pt x="64591" y="17292"/>
                  </a:lnTo>
                  <a:lnTo>
                    <a:pt x="68152" y="20852"/>
                  </a:lnTo>
                  <a:lnTo>
                    <a:pt x="64591" y="3407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201">
              <a:extLst>
                <a:ext uri="{FF2B5EF4-FFF2-40B4-BE49-F238E27FC236}">
                  <a16:creationId xmlns:a16="http://schemas.microsoft.com/office/drawing/2014/main" id="{729EAAA7-18ED-2B11-8DA0-49CD514F5E9B}"/>
                </a:ext>
              </a:extLst>
            </p:cNvPr>
            <p:cNvSpPr/>
            <p:nvPr/>
          </p:nvSpPr>
          <p:spPr>
            <a:xfrm>
              <a:off x="6510503" y="2297381"/>
              <a:ext cx="116467" cy="126131"/>
            </a:xfrm>
            <a:custGeom>
              <a:avLst/>
              <a:gdLst>
                <a:gd name="connsiteX0" fmla="*/ 104262 w 116467"/>
                <a:gd name="connsiteY0" fmla="*/ 62048 h 126131"/>
                <a:gd name="connsiteX1" fmla="*/ 98667 w 116467"/>
                <a:gd name="connsiteY1" fmla="*/ 69169 h 126131"/>
                <a:gd name="connsiteX2" fmla="*/ 102227 w 116467"/>
                <a:gd name="connsiteY2" fmla="*/ 81375 h 126131"/>
                <a:gd name="connsiteX3" fmla="*/ 116468 w 116467"/>
                <a:gd name="connsiteY3" fmla="*/ 95107 h 126131"/>
                <a:gd name="connsiteX4" fmla="*/ 107313 w 116467"/>
                <a:gd name="connsiteY4" fmla="*/ 105279 h 126131"/>
                <a:gd name="connsiteX5" fmla="*/ 104262 w 116467"/>
                <a:gd name="connsiteY5" fmla="*/ 115451 h 126131"/>
                <a:gd name="connsiteX6" fmla="*/ 107313 w 116467"/>
                <a:gd name="connsiteY6" fmla="*/ 119519 h 126131"/>
                <a:gd name="connsiteX7" fmla="*/ 103753 w 116467"/>
                <a:gd name="connsiteY7" fmla="*/ 123588 h 126131"/>
                <a:gd name="connsiteX8" fmla="*/ 91547 w 116467"/>
                <a:gd name="connsiteY8" fmla="*/ 124605 h 126131"/>
                <a:gd name="connsiteX9" fmla="*/ 82901 w 116467"/>
                <a:gd name="connsiteY9" fmla="*/ 126131 h 126131"/>
                <a:gd name="connsiteX10" fmla="*/ 81375 w 116467"/>
                <a:gd name="connsiteY10" fmla="*/ 123588 h 126131"/>
                <a:gd name="connsiteX11" fmla="*/ 84426 w 116467"/>
                <a:gd name="connsiteY11" fmla="*/ 120028 h 126131"/>
                <a:gd name="connsiteX12" fmla="*/ 86461 w 116467"/>
                <a:gd name="connsiteY12" fmla="*/ 111890 h 126131"/>
                <a:gd name="connsiteX13" fmla="*/ 82901 w 116467"/>
                <a:gd name="connsiteY13" fmla="*/ 112399 h 126131"/>
                <a:gd name="connsiteX14" fmla="*/ 77306 w 116467"/>
                <a:gd name="connsiteY14" fmla="*/ 106296 h 126131"/>
                <a:gd name="connsiteX15" fmla="*/ 72729 w 116467"/>
                <a:gd name="connsiteY15" fmla="*/ 104770 h 126131"/>
                <a:gd name="connsiteX16" fmla="*/ 68660 w 116467"/>
                <a:gd name="connsiteY16" fmla="*/ 99684 h 126131"/>
                <a:gd name="connsiteX17" fmla="*/ 63574 w 116467"/>
                <a:gd name="connsiteY17" fmla="*/ 97650 h 126131"/>
                <a:gd name="connsiteX18" fmla="*/ 59505 w 116467"/>
                <a:gd name="connsiteY18" fmla="*/ 93072 h 126131"/>
                <a:gd name="connsiteX19" fmla="*/ 54928 w 116467"/>
                <a:gd name="connsiteY19" fmla="*/ 95107 h 126131"/>
                <a:gd name="connsiteX20" fmla="*/ 52385 w 116467"/>
                <a:gd name="connsiteY20" fmla="*/ 105787 h 126131"/>
                <a:gd name="connsiteX21" fmla="*/ 46282 w 116467"/>
                <a:gd name="connsiteY21" fmla="*/ 107822 h 126131"/>
                <a:gd name="connsiteX22" fmla="*/ 48316 w 116467"/>
                <a:gd name="connsiteY22" fmla="*/ 105279 h 126131"/>
                <a:gd name="connsiteX23" fmla="*/ 37636 w 116467"/>
                <a:gd name="connsiteY23" fmla="*/ 98667 h 126131"/>
                <a:gd name="connsiteX24" fmla="*/ 28990 w 116467"/>
                <a:gd name="connsiteY24" fmla="*/ 95107 h 126131"/>
                <a:gd name="connsiteX25" fmla="*/ 24413 w 116467"/>
                <a:gd name="connsiteY25" fmla="*/ 90530 h 126131"/>
                <a:gd name="connsiteX26" fmla="*/ 17292 w 116467"/>
                <a:gd name="connsiteY26" fmla="*/ 84935 h 126131"/>
                <a:gd name="connsiteX27" fmla="*/ 22887 w 116467"/>
                <a:gd name="connsiteY27" fmla="*/ 83409 h 126131"/>
                <a:gd name="connsiteX28" fmla="*/ 25430 w 116467"/>
                <a:gd name="connsiteY28" fmla="*/ 68660 h 126131"/>
                <a:gd name="connsiteX29" fmla="*/ 11698 w 116467"/>
                <a:gd name="connsiteY29" fmla="*/ 55945 h 126131"/>
                <a:gd name="connsiteX30" fmla="*/ 17292 w 116467"/>
                <a:gd name="connsiteY30" fmla="*/ 41705 h 126131"/>
                <a:gd name="connsiteX31" fmla="*/ 7629 w 116467"/>
                <a:gd name="connsiteY31" fmla="*/ 42213 h 126131"/>
                <a:gd name="connsiteX32" fmla="*/ 16275 w 116467"/>
                <a:gd name="connsiteY32" fmla="*/ 30007 h 126131"/>
                <a:gd name="connsiteX33" fmla="*/ 7629 w 116467"/>
                <a:gd name="connsiteY33" fmla="*/ 20852 h 126131"/>
                <a:gd name="connsiteX34" fmla="*/ 0 w 116467"/>
                <a:gd name="connsiteY34" fmla="*/ 8138 h 126131"/>
                <a:gd name="connsiteX35" fmla="*/ 18818 w 116467"/>
                <a:gd name="connsiteY35" fmla="*/ 0 h 126131"/>
                <a:gd name="connsiteX36" fmla="*/ 35093 w 116467"/>
                <a:gd name="connsiteY36" fmla="*/ 1526 h 126131"/>
                <a:gd name="connsiteX37" fmla="*/ 50351 w 116467"/>
                <a:gd name="connsiteY37" fmla="*/ 13732 h 126131"/>
                <a:gd name="connsiteX38" fmla="*/ 54419 w 116467"/>
                <a:gd name="connsiteY38" fmla="*/ 24412 h 126131"/>
                <a:gd name="connsiteX39" fmla="*/ 70695 w 116467"/>
                <a:gd name="connsiteY39" fmla="*/ 31533 h 126131"/>
                <a:gd name="connsiteX40" fmla="*/ 74254 w 116467"/>
                <a:gd name="connsiteY40" fmla="*/ 44756 h 126131"/>
                <a:gd name="connsiteX41" fmla="*/ 90021 w 116467"/>
                <a:gd name="connsiteY41" fmla="*/ 54419 h 126131"/>
                <a:gd name="connsiteX42" fmla="*/ 97650 w 116467"/>
                <a:gd name="connsiteY42" fmla="*/ 47299 h 126131"/>
                <a:gd name="connsiteX43" fmla="*/ 104262 w 116467"/>
                <a:gd name="connsiteY43" fmla="*/ 50859 h 126131"/>
                <a:gd name="connsiteX44" fmla="*/ 99176 w 116467"/>
                <a:gd name="connsiteY44" fmla="*/ 56454 h 126131"/>
                <a:gd name="connsiteX45" fmla="*/ 104262 w 116467"/>
                <a:gd name="connsiteY45" fmla="*/ 62048 h 12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6467" h="126131">
                  <a:moveTo>
                    <a:pt x="104262" y="62048"/>
                  </a:moveTo>
                  <a:lnTo>
                    <a:pt x="98667" y="69169"/>
                  </a:lnTo>
                  <a:lnTo>
                    <a:pt x="102227" y="81375"/>
                  </a:lnTo>
                  <a:lnTo>
                    <a:pt x="116468" y="95107"/>
                  </a:lnTo>
                  <a:lnTo>
                    <a:pt x="107313" y="105279"/>
                  </a:lnTo>
                  <a:lnTo>
                    <a:pt x="104262" y="115451"/>
                  </a:lnTo>
                  <a:lnTo>
                    <a:pt x="107313" y="119519"/>
                  </a:lnTo>
                  <a:lnTo>
                    <a:pt x="103753" y="123588"/>
                  </a:lnTo>
                  <a:lnTo>
                    <a:pt x="91547" y="124605"/>
                  </a:lnTo>
                  <a:lnTo>
                    <a:pt x="82901" y="126131"/>
                  </a:lnTo>
                  <a:lnTo>
                    <a:pt x="81375" y="123588"/>
                  </a:lnTo>
                  <a:lnTo>
                    <a:pt x="84426" y="120028"/>
                  </a:lnTo>
                  <a:lnTo>
                    <a:pt x="86461" y="111890"/>
                  </a:lnTo>
                  <a:lnTo>
                    <a:pt x="82901" y="112399"/>
                  </a:lnTo>
                  <a:lnTo>
                    <a:pt x="77306" y="106296"/>
                  </a:lnTo>
                  <a:lnTo>
                    <a:pt x="72729" y="104770"/>
                  </a:lnTo>
                  <a:lnTo>
                    <a:pt x="68660" y="99684"/>
                  </a:lnTo>
                  <a:lnTo>
                    <a:pt x="63574" y="97650"/>
                  </a:lnTo>
                  <a:lnTo>
                    <a:pt x="59505" y="93072"/>
                  </a:lnTo>
                  <a:lnTo>
                    <a:pt x="54928" y="95107"/>
                  </a:lnTo>
                  <a:lnTo>
                    <a:pt x="52385" y="105787"/>
                  </a:lnTo>
                  <a:lnTo>
                    <a:pt x="46282" y="107822"/>
                  </a:lnTo>
                  <a:lnTo>
                    <a:pt x="48316" y="105279"/>
                  </a:lnTo>
                  <a:lnTo>
                    <a:pt x="37636" y="98667"/>
                  </a:lnTo>
                  <a:lnTo>
                    <a:pt x="28990" y="95107"/>
                  </a:lnTo>
                  <a:lnTo>
                    <a:pt x="24413" y="90530"/>
                  </a:lnTo>
                  <a:lnTo>
                    <a:pt x="17292" y="84935"/>
                  </a:lnTo>
                  <a:lnTo>
                    <a:pt x="22887" y="83409"/>
                  </a:lnTo>
                  <a:lnTo>
                    <a:pt x="25430" y="68660"/>
                  </a:lnTo>
                  <a:lnTo>
                    <a:pt x="11698" y="55945"/>
                  </a:lnTo>
                  <a:lnTo>
                    <a:pt x="17292" y="41705"/>
                  </a:lnTo>
                  <a:lnTo>
                    <a:pt x="7629" y="42213"/>
                  </a:lnTo>
                  <a:lnTo>
                    <a:pt x="16275" y="30007"/>
                  </a:lnTo>
                  <a:lnTo>
                    <a:pt x="7629" y="20852"/>
                  </a:lnTo>
                  <a:lnTo>
                    <a:pt x="0" y="8138"/>
                  </a:lnTo>
                  <a:lnTo>
                    <a:pt x="18818" y="0"/>
                  </a:lnTo>
                  <a:lnTo>
                    <a:pt x="35093" y="1526"/>
                  </a:lnTo>
                  <a:lnTo>
                    <a:pt x="50351" y="13732"/>
                  </a:lnTo>
                  <a:lnTo>
                    <a:pt x="54419" y="24412"/>
                  </a:lnTo>
                  <a:lnTo>
                    <a:pt x="70695" y="31533"/>
                  </a:lnTo>
                  <a:lnTo>
                    <a:pt x="74254" y="44756"/>
                  </a:lnTo>
                  <a:lnTo>
                    <a:pt x="90021" y="54419"/>
                  </a:lnTo>
                  <a:lnTo>
                    <a:pt x="97650" y="47299"/>
                  </a:lnTo>
                  <a:lnTo>
                    <a:pt x="104262" y="50859"/>
                  </a:lnTo>
                  <a:lnTo>
                    <a:pt x="99176" y="56454"/>
                  </a:lnTo>
                  <a:lnTo>
                    <a:pt x="104262" y="620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9" name="Freeform: Shape 202">
              <a:extLst>
                <a:ext uri="{FF2B5EF4-FFF2-40B4-BE49-F238E27FC236}">
                  <a16:creationId xmlns:a16="http://schemas.microsoft.com/office/drawing/2014/main" id="{B5A06878-0355-4527-B4A4-D91885187F6F}"/>
                </a:ext>
              </a:extLst>
            </p:cNvPr>
            <p:cNvSpPr/>
            <p:nvPr/>
          </p:nvSpPr>
          <p:spPr>
            <a:xfrm>
              <a:off x="4354578" y="3604973"/>
              <a:ext cx="119010" cy="137828"/>
            </a:xfrm>
            <a:custGeom>
              <a:avLst/>
              <a:gdLst>
                <a:gd name="connsiteX0" fmla="*/ 119011 w 119010"/>
                <a:gd name="connsiteY0" fmla="*/ 9155 h 137828"/>
                <a:gd name="connsiteX1" fmla="*/ 103245 w 119010"/>
                <a:gd name="connsiteY1" fmla="*/ 37127 h 137828"/>
                <a:gd name="connsiteX2" fmla="*/ 104770 w 119010"/>
                <a:gd name="connsiteY2" fmla="*/ 59505 h 137828"/>
                <a:gd name="connsiteX3" fmla="*/ 115959 w 119010"/>
                <a:gd name="connsiteY3" fmla="*/ 78832 h 137828"/>
                <a:gd name="connsiteX4" fmla="*/ 110365 w 119010"/>
                <a:gd name="connsiteY4" fmla="*/ 92564 h 137828"/>
                <a:gd name="connsiteX5" fmla="*/ 107822 w 119010"/>
                <a:gd name="connsiteY5" fmla="*/ 107822 h 137828"/>
                <a:gd name="connsiteX6" fmla="*/ 100193 w 119010"/>
                <a:gd name="connsiteY6" fmla="*/ 121554 h 137828"/>
                <a:gd name="connsiteX7" fmla="*/ 83918 w 119010"/>
                <a:gd name="connsiteY7" fmla="*/ 114433 h 137828"/>
                <a:gd name="connsiteX8" fmla="*/ 70186 w 119010"/>
                <a:gd name="connsiteY8" fmla="*/ 117993 h 137828"/>
                <a:gd name="connsiteX9" fmla="*/ 58488 w 119010"/>
                <a:gd name="connsiteY9" fmla="*/ 114942 h 137828"/>
                <a:gd name="connsiteX10" fmla="*/ 55437 w 119010"/>
                <a:gd name="connsiteY10" fmla="*/ 124605 h 137828"/>
                <a:gd name="connsiteX11" fmla="*/ 60523 w 119010"/>
                <a:gd name="connsiteY11" fmla="*/ 130708 h 137828"/>
                <a:gd name="connsiteX12" fmla="*/ 57471 w 119010"/>
                <a:gd name="connsiteY12" fmla="*/ 137829 h 137828"/>
                <a:gd name="connsiteX13" fmla="*/ 41705 w 119010"/>
                <a:gd name="connsiteY13" fmla="*/ 134777 h 137828"/>
                <a:gd name="connsiteX14" fmla="*/ 24921 w 119010"/>
                <a:gd name="connsiteY14" fmla="*/ 106296 h 137828"/>
                <a:gd name="connsiteX15" fmla="*/ 21361 w 119010"/>
                <a:gd name="connsiteY15" fmla="*/ 87986 h 137828"/>
                <a:gd name="connsiteX16" fmla="*/ 12206 w 119010"/>
                <a:gd name="connsiteY16" fmla="*/ 87986 h 137828"/>
                <a:gd name="connsiteX17" fmla="*/ 0 w 119010"/>
                <a:gd name="connsiteY17" fmla="*/ 64591 h 137828"/>
                <a:gd name="connsiteX18" fmla="*/ 5595 w 119010"/>
                <a:gd name="connsiteY18" fmla="*/ 47299 h 137828"/>
                <a:gd name="connsiteX19" fmla="*/ 4069 w 119010"/>
                <a:gd name="connsiteY19" fmla="*/ 39670 h 137828"/>
                <a:gd name="connsiteX20" fmla="*/ 21870 w 119010"/>
                <a:gd name="connsiteY20" fmla="*/ 31533 h 137828"/>
                <a:gd name="connsiteX21" fmla="*/ 26956 w 119010"/>
                <a:gd name="connsiteY21" fmla="*/ 2034 h 137828"/>
                <a:gd name="connsiteX22" fmla="*/ 61540 w 119010"/>
                <a:gd name="connsiteY22" fmla="*/ 8646 h 137828"/>
                <a:gd name="connsiteX23" fmla="*/ 64591 w 119010"/>
                <a:gd name="connsiteY23" fmla="*/ 2543 h 137828"/>
                <a:gd name="connsiteX24" fmla="*/ 87987 w 119010"/>
                <a:gd name="connsiteY24" fmla="*/ 0 h 137828"/>
                <a:gd name="connsiteX25" fmla="*/ 119011 w 119010"/>
                <a:gd name="connsiteY25" fmla="*/ 9155 h 13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9010" h="137828">
                  <a:moveTo>
                    <a:pt x="119011" y="9155"/>
                  </a:moveTo>
                  <a:lnTo>
                    <a:pt x="103245" y="37127"/>
                  </a:lnTo>
                  <a:lnTo>
                    <a:pt x="104770" y="59505"/>
                  </a:lnTo>
                  <a:lnTo>
                    <a:pt x="115959" y="78832"/>
                  </a:lnTo>
                  <a:lnTo>
                    <a:pt x="110365" y="92564"/>
                  </a:lnTo>
                  <a:lnTo>
                    <a:pt x="107822" y="107822"/>
                  </a:lnTo>
                  <a:lnTo>
                    <a:pt x="100193" y="121554"/>
                  </a:lnTo>
                  <a:lnTo>
                    <a:pt x="83918" y="114433"/>
                  </a:lnTo>
                  <a:lnTo>
                    <a:pt x="70186" y="117993"/>
                  </a:lnTo>
                  <a:lnTo>
                    <a:pt x="58488" y="114942"/>
                  </a:lnTo>
                  <a:lnTo>
                    <a:pt x="55437" y="124605"/>
                  </a:lnTo>
                  <a:lnTo>
                    <a:pt x="60523" y="130708"/>
                  </a:lnTo>
                  <a:lnTo>
                    <a:pt x="57471" y="137829"/>
                  </a:lnTo>
                  <a:lnTo>
                    <a:pt x="41705" y="134777"/>
                  </a:lnTo>
                  <a:lnTo>
                    <a:pt x="24921" y="106296"/>
                  </a:lnTo>
                  <a:lnTo>
                    <a:pt x="21361" y="87986"/>
                  </a:lnTo>
                  <a:lnTo>
                    <a:pt x="12206" y="87986"/>
                  </a:lnTo>
                  <a:lnTo>
                    <a:pt x="0" y="64591"/>
                  </a:lnTo>
                  <a:lnTo>
                    <a:pt x="5595" y="47299"/>
                  </a:lnTo>
                  <a:lnTo>
                    <a:pt x="4069" y="39670"/>
                  </a:lnTo>
                  <a:lnTo>
                    <a:pt x="21870" y="31533"/>
                  </a:lnTo>
                  <a:lnTo>
                    <a:pt x="26956" y="2034"/>
                  </a:lnTo>
                  <a:lnTo>
                    <a:pt x="61540" y="8646"/>
                  </a:lnTo>
                  <a:lnTo>
                    <a:pt x="64591" y="2543"/>
                  </a:lnTo>
                  <a:lnTo>
                    <a:pt x="87987" y="0"/>
                  </a:lnTo>
                  <a:lnTo>
                    <a:pt x="119011" y="915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0" name="Freeform: Shape 203">
              <a:extLst>
                <a:ext uri="{FF2B5EF4-FFF2-40B4-BE49-F238E27FC236}">
                  <a16:creationId xmlns:a16="http://schemas.microsoft.com/office/drawing/2014/main" id="{AF9EB10B-154D-48E6-04B2-E45E43543200}"/>
                </a:ext>
              </a:extLst>
            </p:cNvPr>
            <p:cNvSpPr/>
            <p:nvPr/>
          </p:nvSpPr>
          <p:spPr>
            <a:xfrm>
              <a:off x="6453540" y="2189050"/>
              <a:ext cx="141388" cy="57470"/>
            </a:xfrm>
            <a:custGeom>
              <a:avLst/>
              <a:gdLst>
                <a:gd name="connsiteX0" fmla="*/ 141388 w 141388"/>
                <a:gd name="connsiteY0" fmla="*/ 15258 h 57470"/>
                <a:gd name="connsiteX1" fmla="*/ 135286 w 141388"/>
                <a:gd name="connsiteY1" fmla="*/ 23904 h 57470"/>
                <a:gd name="connsiteX2" fmla="*/ 131725 w 141388"/>
                <a:gd name="connsiteY2" fmla="*/ 36619 h 57470"/>
                <a:gd name="connsiteX3" fmla="*/ 126639 w 141388"/>
                <a:gd name="connsiteY3" fmla="*/ 39670 h 57470"/>
                <a:gd name="connsiteX4" fmla="*/ 98667 w 141388"/>
                <a:gd name="connsiteY4" fmla="*/ 30007 h 57470"/>
                <a:gd name="connsiteX5" fmla="*/ 90529 w 141388"/>
                <a:gd name="connsiteY5" fmla="*/ 32041 h 57470"/>
                <a:gd name="connsiteX6" fmla="*/ 85443 w 141388"/>
                <a:gd name="connsiteY6" fmla="*/ 39670 h 57470"/>
                <a:gd name="connsiteX7" fmla="*/ 73746 w 141388"/>
                <a:gd name="connsiteY7" fmla="*/ 43739 h 57470"/>
                <a:gd name="connsiteX8" fmla="*/ 70694 w 141388"/>
                <a:gd name="connsiteY8" fmla="*/ 41705 h 57470"/>
                <a:gd name="connsiteX9" fmla="*/ 58997 w 141388"/>
                <a:gd name="connsiteY9" fmla="*/ 46282 h 57470"/>
                <a:gd name="connsiteX10" fmla="*/ 49333 w 141388"/>
                <a:gd name="connsiteY10" fmla="*/ 47299 h 57470"/>
                <a:gd name="connsiteX11" fmla="*/ 47807 w 141388"/>
                <a:gd name="connsiteY11" fmla="*/ 53911 h 57470"/>
                <a:gd name="connsiteX12" fmla="*/ 26955 w 141388"/>
                <a:gd name="connsiteY12" fmla="*/ 57471 h 57470"/>
                <a:gd name="connsiteX13" fmla="*/ 17292 w 141388"/>
                <a:gd name="connsiteY13" fmla="*/ 54419 h 57470"/>
                <a:gd name="connsiteX14" fmla="*/ 3560 w 141388"/>
                <a:gd name="connsiteY14" fmla="*/ 45773 h 57470"/>
                <a:gd name="connsiteX15" fmla="*/ 0 w 141388"/>
                <a:gd name="connsiteY15" fmla="*/ 35093 h 57470"/>
                <a:gd name="connsiteX16" fmla="*/ 1525 w 141388"/>
                <a:gd name="connsiteY16" fmla="*/ 31024 h 57470"/>
                <a:gd name="connsiteX17" fmla="*/ 4577 w 141388"/>
                <a:gd name="connsiteY17" fmla="*/ 23904 h 57470"/>
                <a:gd name="connsiteX18" fmla="*/ 15766 w 141388"/>
                <a:gd name="connsiteY18" fmla="*/ 24412 h 57470"/>
                <a:gd name="connsiteX19" fmla="*/ 23904 w 141388"/>
                <a:gd name="connsiteY19" fmla="*/ 21361 h 57470"/>
                <a:gd name="connsiteX20" fmla="*/ 24412 w 141388"/>
                <a:gd name="connsiteY20" fmla="*/ 18309 h 57470"/>
                <a:gd name="connsiteX21" fmla="*/ 28990 w 141388"/>
                <a:gd name="connsiteY21" fmla="*/ 16784 h 57470"/>
                <a:gd name="connsiteX22" fmla="*/ 30006 w 141388"/>
                <a:gd name="connsiteY22" fmla="*/ 9663 h 57470"/>
                <a:gd name="connsiteX23" fmla="*/ 35601 w 141388"/>
                <a:gd name="connsiteY23" fmla="*/ 8138 h 57470"/>
                <a:gd name="connsiteX24" fmla="*/ 39161 w 141388"/>
                <a:gd name="connsiteY24" fmla="*/ 2543 h 57470"/>
                <a:gd name="connsiteX25" fmla="*/ 46790 w 141388"/>
                <a:gd name="connsiteY25" fmla="*/ 2543 h 57470"/>
                <a:gd name="connsiteX26" fmla="*/ 48316 w 141388"/>
                <a:gd name="connsiteY26" fmla="*/ 4577 h 57470"/>
                <a:gd name="connsiteX27" fmla="*/ 57979 w 141388"/>
                <a:gd name="connsiteY27" fmla="*/ 0 h 57470"/>
                <a:gd name="connsiteX28" fmla="*/ 71711 w 141388"/>
                <a:gd name="connsiteY28" fmla="*/ 11189 h 57470"/>
                <a:gd name="connsiteX29" fmla="*/ 85952 w 141388"/>
                <a:gd name="connsiteY29" fmla="*/ 4577 h 57470"/>
                <a:gd name="connsiteX30" fmla="*/ 98158 w 141388"/>
                <a:gd name="connsiteY30" fmla="*/ 7629 h 57470"/>
                <a:gd name="connsiteX31" fmla="*/ 115959 w 141388"/>
                <a:gd name="connsiteY31" fmla="*/ 3052 h 57470"/>
                <a:gd name="connsiteX32" fmla="*/ 141388 w 141388"/>
                <a:gd name="connsiteY32" fmla="*/ 15258 h 5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1388" h="57470">
                  <a:moveTo>
                    <a:pt x="141388" y="15258"/>
                  </a:moveTo>
                  <a:lnTo>
                    <a:pt x="135286" y="23904"/>
                  </a:lnTo>
                  <a:lnTo>
                    <a:pt x="131725" y="36619"/>
                  </a:lnTo>
                  <a:lnTo>
                    <a:pt x="126639" y="39670"/>
                  </a:lnTo>
                  <a:lnTo>
                    <a:pt x="98667" y="30007"/>
                  </a:lnTo>
                  <a:lnTo>
                    <a:pt x="90529" y="32041"/>
                  </a:lnTo>
                  <a:lnTo>
                    <a:pt x="85443" y="39670"/>
                  </a:lnTo>
                  <a:lnTo>
                    <a:pt x="73746" y="43739"/>
                  </a:lnTo>
                  <a:lnTo>
                    <a:pt x="70694" y="41705"/>
                  </a:lnTo>
                  <a:lnTo>
                    <a:pt x="58997" y="46282"/>
                  </a:lnTo>
                  <a:lnTo>
                    <a:pt x="49333" y="47299"/>
                  </a:lnTo>
                  <a:lnTo>
                    <a:pt x="47807" y="53911"/>
                  </a:lnTo>
                  <a:lnTo>
                    <a:pt x="26955" y="57471"/>
                  </a:lnTo>
                  <a:lnTo>
                    <a:pt x="17292" y="54419"/>
                  </a:lnTo>
                  <a:lnTo>
                    <a:pt x="3560" y="45773"/>
                  </a:lnTo>
                  <a:lnTo>
                    <a:pt x="0" y="35093"/>
                  </a:lnTo>
                  <a:lnTo>
                    <a:pt x="1525" y="31024"/>
                  </a:lnTo>
                  <a:lnTo>
                    <a:pt x="4577" y="23904"/>
                  </a:lnTo>
                  <a:lnTo>
                    <a:pt x="15766" y="24412"/>
                  </a:lnTo>
                  <a:lnTo>
                    <a:pt x="23904" y="21361"/>
                  </a:lnTo>
                  <a:lnTo>
                    <a:pt x="24412" y="18309"/>
                  </a:lnTo>
                  <a:lnTo>
                    <a:pt x="28990" y="16784"/>
                  </a:lnTo>
                  <a:lnTo>
                    <a:pt x="30006" y="9663"/>
                  </a:lnTo>
                  <a:lnTo>
                    <a:pt x="35601" y="8138"/>
                  </a:lnTo>
                  <a:lnTo>
                    <a:pt x="39161" y="2543"/>
                  </a:lnTo>
                  <a:lnTo>
                    <a:pt x="46790" y="2543"/>
                  </a:lnTo>
                  <a:lnTo>
                    <a:pt x="48316" y="4577"/>
                  </a:lnTo>
                  <a:lnTo>
                    <a:pt x="57979" y="0"/>
                  </a:lnTo>
                  <a:lnTo>
                    <a:pt x="71711" y="11189"/>
                  </a:lnTo>
                  <a:lnTo>
                    <a:pt x="85952" y="4577"/>
                  </a:lnTo>
                  <a:lnTo>
                    <a:pt x="98158" y="7629"/>
                  </a:lnTo>
                  <a:lnTo>
                    <a:pt x="115959" y="3052"/>
                  </a:lnTo>
                  <a:lnTo>
                    <a:pt x="141388" y="1525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1" name="Freeform: Shape 204">
              <a:extLst>
                <a:ext uri="{FF2B5EF4-FFF2-40B4-BE49-F238E27FC236}">
                  <a16:creationId xmlns:a16="http://schemas.microsoft.com/office/drawing/2014/main" id="{FE8907D8-6DDF-E7B0-17ED-C756449AA74C}"/>
                </a:ext>
              </a:extLst>
            </p:cNvPr>
            <p:cNvSpPr/>
            <p:nvPr/>
          </p:nvSpPr>
          <p:spPr>
            <a:xfrm>
              <a:off x="6378269" y="2275511"/>
              <a:ext cx="72729" cy="44756"/>
            </a:xfrm>
            <a:custGeom>
              <a:avLst/>
              <a:gdLst>
                <a:gd name="connsiteX0" fmla="*/ 72729 w 72729"/>
                <a:gd name="connsiteY0" fmla="*/ 11189 h 44756"/>
                <a:gd name="connsiteX1" fmla="*/ 52894 w 72729"/>
                <a:gd name="connsiteY1" fmla="*/ 19835 h 44756"/>
                <a:gd name="connsiteX2" fmla="*/ 51368 w 72729"/>
                <a:gd name="connsiteY2" fmla="*/ 32550 h 44756"/>
                <a:gd name="connsiteX3" fmla="*/ 42722 w 72729"/>
                <a:gd name="connsiteY3" fmla="*/ 36110 h 44756"/>
                <a:gd name="connsiteX4" fmla="*/ 43230 w 72729"/>
                <a:gd name="connsiteY4" fmla="*/ 44756 h 44756"/>
                <a:gd name="connsiteX5" fmla="*/ 33059 w 72729"/>
                <a:gd name="connsiteY5" fmla="*/ 44248 h 44756"/>
                <a:gd name="connsiteX6" fmla="*/ 23904 w 72729"/>
                <a:gd name="connsiteY6" fmla="*/ 39162 h 44756"/>
                <a:gd name="connsiteX7" fmla="*/ 19835 w 72729"/>
                <a:gd name="connsiteY7" fmla="*/ 44248 h 44756"/>
                <a:gd name="connsiteX8" fmla="*/ 1526 w 72729"/>
                <a:gd name="connsiteY8" fmla="*/ 43230 h 44756"/>
                <a:gd name="connsiteX9" fmla="*/ 7120 w 72729"/>
                <a:gd name="connsiteY9" fmla="*/ 40687 h 44756"/>
                <a:gd name="connsiteX10" fmla="*/ 0 w 72729"/>
                <a:gd name="connsiteY10" fmla="*/ 26955 h 44756"/>
                <a:gd name="connsiteX11" fmla="*/ 2034 w 72729"/>
                <a:gd name="connsiteY11" fmla="*/ 11189 h 44756"/>
                <a:gd name="connsiteX12" fmla="*/ 23395 w 72729"/>
                <a:gd name="connsiteY12" fmla="*/ 13732 h 44756"/>
                <a:gd name="connsiteX13" fmla="*/ 35601 w 72729"/>
                <a:gd name="connsiteY13" fmla="*/ 6103 h 44756"/>
                <a:gd name="connsiteX14" fmla="*/ 57980 w 72729"/>
                <a:gd name="connsiteY14" fmla="*/ 5595 h 44756"/>
                <a:gd name="connsiteX15" fmla="*/ 62557 w 72729"/>
                <a:gd name="connsiteY15" fmla="*/ 0 h 44756"/>
                <a:gd name="connsiteX16" fmla="*/ 66626 w 72729"/>
                <a:gd name="connsiteY16" fmla="*/ 509 h 44756"/>
                <a:gd name="connsiteX17" fmla="*/ 72729 w 72729"/>
                <a:gd name="connsiteY17" fmla="*/ 11189 h 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729" h="44756">
                  <a:moveTo>
                    <a:pt x="72729" y="11189"/>
                  </a:moveTo>
                  <a:lnTo>
                    <a:pt x="52894" y="19835"/>
                  </a:lnTo>
                  <a:lnTo>
                    <a:pt x="51368" y="32550"/>
                  </a:lnTo>
                  <a:lnTo>
                    <a:pt x="42722" y="36110"/>
                  </a:lnTo>
                  <a:lnTo>
                    <a:pt x="43230" y="44756"/>
                  </a:lnTo>
                  <a:lnTo>
                    <a:pt x="33059" y="44248"/>
                  </a:lnTo>
                  <a:lnTo>
                    <a:pt x="23904" y="39162"/>
                  </a:lnTo>
                  <a:lnTo>
                    <a:pt x="19835" y="44248"/>
                  </a:lnTo>
                  <a:lnTo>
                    <a:pt x="1526" y="43230"/>
                  </a:lnTo>
                  <a:lnTo>
                    <a:pt x="7120" y="40687"/>
                  </a:lnTo>
                  <a:lnTo>
                    <a:pt x="0" y="26955"/>
                  </a:lnTo>
                  <a:lnTo>
                    <a:pt x="2034" y="11189"/>
                  </a:lnTo>
                  <a:lnTo>
                    <a:pt x="23395" y="13732"/>
                  </a:lnTo>
                  <a:lnTo>
                    <a:pt x="35601" y="6103"/>
                  </a:lnTo>
                  <a:lnTo>
                    <a:pt x="57980" y="5595"/>
                  </a:lnTo>
                  <a:lnTo>
                    <a:pt x="62557" y="0"/>
                  </a:lnTo>
                  <a:lnTo>
                    <a:pt x="66626" y="509"/>
                  </a:lnTo>
                  <a:lnTo>
                    <a:pt x="72729" y="1118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2" name="Freeform: Shape 205">
              <a:extLst>
                <a:ext uri="{FF2B5EF4-FFF2-40B4-BE49-F238E27FC236}">
                  <a16:creationId xmlns:a16="http://schemas.microsoft.com/office/drawing/2014/main" id="{8E1158C6-F463-EECD-8D4A-F24DE258201A}"/>
                </a:ext>
              </a:extLst>
            </p:cNvPr>
            <p:cNvSpPr/>
            <p:nvPr/>
          </p:nvSpPr>
          <p:spPr>
            <a:xfrm>
              <a:off x="6283162" y="1605186"/>
              <a:ext cx="261416" cy="403314"/>
            </a:xfrm>
            <a:custGeom>
              <a:avLst/>
              <a:gdLst>
                <a:gd name="connsiteX0" fmla="*/ 261416 w 261416"/>
                <a:gd name="connsiteY0" fmla="*/ 86969 h 403314"/>
                <a:gd name="connsiteX1" fmla="*/ 225815 w 261416"/>
                <a:gd name="connsiteY1" fmla="*/ 95107 h 403314"/>
                <a:gd name="connsiteX2" fmla="*/ 208014 w 261416"/>
                <a:gd name="connsiteY2" fmla="*/ 114942 h 403314"/>
                <a:gd name="connsiteX3" fmla="*/ 214626 w 261416"/>
                <a:gd name="connsiteY3" fmla="*/ 132743 h 403314"/>
                <a:gd name="connsiteX4" fmla="*/ 183093 w 261416"/>
                <a:gd name="connsiteY4" fmla="*/ 155629 h 403314"/>
                <a:gd name="connsiteX5" fmla="*/ 143423 w 261416"/>
                <a:gd name="connsiteY5" fmla="*/ 181059 h 403314"/>
                <a:gd name="connsiteX6" fmla="*/ 132743 w 261416"/>
                <a:gd name="connsiteY6" fmla="*/ 222255 h 403314"/>
                <a:gd name="connsiteX7" fmla="*/ 151560 w 261416"/>
                <a:gd name="connsiteY7" fmla="*/ 243107 h 403314"/>
                <a:gd name="connsiteX8" fmla="*/ 175973 w 261416"/>
                <a:gd name="connsiteY8" fmla="*/ 259891 h 403314"/>
                <a:gd name="connsiteX9" fmla="*/ 159189 w 261416"/>
                <a:gd name="connsiteY9" fmla="*/ 293458 h 403314"/>
                <a:gd name="connsiteX10" fmla="*/ 135794 w 261416"/>
                <a:gd name="connsiteY10" fmla="*/ 300578 h 403314"/>
                <a:gd name="connsiteX11" fmla="*/ 132743 w 261416"/>
                <a:gd name="connsiteY11" fmla="*/ 351438 h 403314"/>
                <a:gd name="connsiteX12" fmla="*/ 122062 w 261416"/>
                <a:gd name="connsiteY12" fmla="*/ 380427 h 403314"/>
                <a:gd name="connsiteX13" fmla="*/ 93072 w 261416"/>
                <a:gd name="connsiteY13" fmla="*/ 377376 h 403314"/>
                <a:gd name="connsiteX14" fmla="*/ 81883 w 261416"/>
                <a:gd name="connsiteY14" fmla="*/ 401788 h 403314"/>
                <a:gd name="connsiteX15" fmla="*/ 53911 w 261416"/>
                <a:gd name="connsiteY15" fmla="*/ 403314 h 403314"/>
                <a:gd name="connsiteX16" fmla="*/ 44247 w 261416"/>
                <a:gd name="connsiteY16" fmla="*/ 374324 h 403314"/>
                <a:gd name="connsiteX17" fmla="*/ 21361 w 261416"/>
                <a:gd name="connsiteY17" fmla="*/ 339231 h 403314"/>
                <a:gd name="connsiteX18" fmla="*/ 0 w 261416"/>
                <a:gd name="connsiteY18" fmla="*/ 296510 h 403314"/>
                <a:gd name="connsiteX19" fmla="*/ 9154 w 261416"/>
                <a:gd name="connsiteY19" fmla="*/ 279217 h 403314"/>
                <a:gd name="connsiteX20" fmla="*/ 26447 w 261416"/>
                <a:gd name="connsiteY20" fmla="*/ 258874 h 403314"/>
                <a:gd name="connsiteX21" fmla="*/ 30516 w 261416"/>
                <a:gd name="connsiteY21" fmla="*/ 223781 h 403314"/>
                <a:gd name="connsiteX22" fmla="*/ 14749 w 261416"/>
                <a:gd name="connsiteY22" fmla="*/ 209032 h 403314"/>
                <a:gd name="connsiteX23" fmla="*/ 9663 w 261416"/>
                <a:gd name="connsiteY23" fmla="*/ 169870 h 403314"/>
                <a:gd name="connsiteX24" fmla="*/ 21869 w 261416"/>
                <a:gd name="connsiteY24" fmla="*/ 142406 h 403314"/>
                <a:gd name="connsiteX25" fmla="*/ 43739 w 261416"/>
                <a:gd name="connsiteY25" fmla="*/ 142915 h 403314"/>
                <a:gd name="connsiteX26" fmla="*/ 50350 w 261416"/>
                <a:gd name="connsiteY26" fmla="*/ 131726 h 403314"/>
                <a:gd name="connsiteX27" fmla="*/ 41196 w 261416"/>
                <a:gd name="connsiteY27" fmla="*/ 121554 h 403314"/>
                <a:gd name="connsiteX28" fmla="*/ 70185 w 261416"/>
                <a:gd name="connsiteY28" fmla="*/ 81375 h 403314"/>
                <a:gd name="connsiteX29" fmla="*/ 87478 w 261416"/>
                <a:gd name="connsiteY29" fmla="*/ 50351 h 403314"/>
                <a:gd name="connsiteX30" fmla="*/ 99176 w 261416"/>
                <a:gd name="connsiteY30" fmla="*/ 30516 h 403314"/>
                <a:gd name="connsiteX31" fmla="*/ 119519 w 261416"/>
                <a:gd name="connsiteY31" fmla="*/ 30516 h 403314"/>
                <a:gd name="connsiteX32" fmla="*/ 122571 w 261416"/>
                <a:gd name="connsiteY32" fmla="*/ 14749 h 403314"/>
                <a:gd name="connsiteX33" fmla="*/ 163258 w 261416"/>
                <a:gd name="connsiteY33" fmla="*/ 19327 h 403314"/>
                <a:gd name="connsiteX34" fmla="*/ 162750 w 261416"/>
                <a:gd name="connsiteY34" fmla="*/ 1017 h 403314"/>
                <a:gd name="connsiteX35" fmla="*/ 175973 w 261416"/>
                <a:gd name="connsiteY35" fmla="*/ 0 h 403314"/>
                <a:gd name="connsiteX36" fmla="*/ 206489 w 261416"/>
                <a:gd name="connsiteY36" fmla="*/ 13732 h 403314"/>
                <a:gd name="connsiteX37" fmla="*/ 243107 w 261416"/>
                <a:gd name="connsiteY37" fmla="*/ 32550 h 403314"/>
                <a:gd name="connsiteX38" fmla="*/ 252262 w 261416"/>
                <a:gd name="connsiteY38" fmla="*/ 75780 h 403314"/>
                <a:gd name="connsiteX39" fmla="*/ 261416 w 261416"/>
                <a:gd name="connsiteY39" fmla="*/ 86969 h 40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61416" h="403314">
                  <a:moveTo>
                    <a:pt x="261416" y="86969"/>
                  </a:moveTo>
                  <a:lnTo>
                    <a:pt x="225815" y="95107"/>
                  </a:lnTo>
                  <a:lnTo>
                    <a:pt x="208014" y="114942"/>
                  </a:lnTo>
                  <a:lnTo>
                    <a:pt x="214626" y="132743"/>
                  </a:lnTo>
                  <a:lnTo>
                    <a:pt x="183093" y="155629"/>
                  </a:lnTo>
                  <a:lnTo>
                    <a:pt x="143423" y="181059"/>
                  </a:lnTo>
                  <a:lnTo>
                    <a:pt x="132743" y="222255"/>
                  </a:lnTo>
                  <a:lnTo>
                    <a:pt x="151560" y="243107"/>
                  </a:lnTo>
                  <a:lnTo>
                    <a:pt x="175973" y="259891"/>
                  </a:lnTo>
                  <a:lnTo>
                    <a:pt x="159189" y="293458"/>
                  </a:lnTo>
                  <a:lnTo>
                    <a:pt x="135794" y="300578"/>
                  </a:lnTo>
                  <a:lnTo>
                    <a:pt x="132743" y="351438"/>
                  </a:lnTo>
                  <a:lnTo>
                    <a:pt x="122062" y="380427"/>
                  </a:lnTo>
                  <a:lnTo>
                    <a:pt x="93072" y="377376"/>
                  </a:lnTo>
                  <a:lnTo>
                    <a:pt x="81883" y="401788"/>
                  </a:lnTo>
                  <a:lnTo>
                    <a:pt x="53911" y="403314"/>
                  </a:lnTo>
                  <a:lnTo>
                    <a:pt x="44247" y="374324"/>
                  </a:lnTo>
                  <a:lnTo>
                    <a:pt x="21361" y="339231"/>
                  </a:lnTo>
                  <a:lnTo>
                    <a:pt x="0" y="296510"/>
                  </a:lnTo>
                  <a:lnTo>
                    <a:pt x="9154" y="279217"/>
                  </a:lnTo>
                  <a:lnTo>
                    <a:pt x="26447" y="258874"/>
                  </a:lnTo>
                  <a:lnTo>
                    <a:pt x="30516" y="223781"/>
                  </a:lnTo>
                  <a:lnTo>
                    <a:pt x="14749" y="209032"/>
                  </a:lnTo>
                  <a:lnTo>
                    <a:pt x="9663" y="169870"/>
                  </a:lnTo>
                  <a:lnTo>
                    <a:pt x="21869" y="142406"/>
                  </a:lnTo>
                  <a:lnTo>
                    <a:pt x="43739" y="142915"/>
                  </a:lnTo>
                  <a:lnTo>
                    <a:pt x="50350" y="131726"/>
                  </a:lnTo>
                  <a:lnTo>
                    <a:pt x="41196" y="121554"/>
                  </a:lnTo>
                  <a:lnTo>
                    <a:pt x="70185" y="81375"/>
                  </a:lnTo>
                  <a:lnTo>
                    <a:pt x="87478" y="50351"/>
                  </a:lnTo>
                  <a:lnTo>
                    <a:pt x="99176" y="30516"/>
                  </a:lnTo>
                  <a:lnTo>
                    <a:pt x="119519" y="30516"/>
                  </a:lnTo>
                  <a:lnTo>
                    <a:pt x="122571" y="14749"/>
                  </a:lnTo>
                  <a:lnTo>
                    <a:pt x="163258" y="19327"/>
                  </a:lnTo>
                  <a:lnTo>
                    <a:pt x="162750" y="1017"/>
                  </a:lnTo>
                  <a:lnTo>
                    <a:pt x="175973" y="0"/>
                  </a:lnTo>
                  <a:lnTo>
                    <a:pt x="206489" y="13732"/>
                  </a:lnTo>
                  <a:lnTo>
                    <a:pt x="243107" y="32550"/>
                  </a:lnTo>
                  <a:lnTo>
                    <a:pt x="252262" y="75780"/>
                  </a:lnTo>
                  <a:lnTo>
                    <a:pt x="261416" y="869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6">
              <a:extLst>
                <a:ext uri="{FF2B5EF4-FFF2-40B4-BE49-F238E27FC236}">
                  <a16:creationId xmlns:a16="http://schemas.microsoft.com/office/drawing/2014/main" id="{0E65EC02-2C6C-0710-B529-2BA841EF4EC1}"/>
                </a:ext>
              </a:extLst>
            </p:cNvPr>
            <p:cNvSpPr/>
            <p:nvPr/>
          </p:nvSpPr>
          <p:spPr>
            <a:xfrm>
              <a:off x="6883810" y="4639959"/>
              <a:ext cx="39161" cy="52893"/>
            </a:xfrm>
            <a:custGeom>
              <a:avLst/>
              <a:gdLst>
                <a:gd name="connsiteX0" fmla="*/ 34584 w 39161"/>
                <a:gd name="connsiteY0" fmla="*/ 5595 h 52893"/>
                <a:gd name="connsiteX1" fmla="*/ 37636 w 39161"/>
                <a:gd name="connsiteY1" fmla="*/ 20344 h 52893"/>
                <a:gd name="connsiteX2" fmla="*/ 39161 w 39161"/>
                <a:gd name="connsiteY2" fmla="*/ 35093 h 52893"/>
                <a:gd name="connsiteX3" fmla="*/ 32041 w 39161"/>
                <a:gd name="connsiteY3" fmla="*/ 49334 h 52893"/>
                <a:gd name="connsiteX4" fmla="*/ 15766 w 39161"/>
                <a:gd name="connsiteY4" fmla="*/ 52894 h 52893"/>
                <a:gd name="connsiteX5" fmla="*/ 0 w 39161"/>
                <a:gd name="connsiteY5" fmla="*/ 35093 h 52893"/>
                <a:gd name="connsiteX6" fmla="*/ 508 w 39161"/>
                <a:gd name="connsiteY6" fmla="*/ 23904 h 52893"/>
                <a:gd name="connsiteX7" fmla="*/ 9154 w 39161"/>
                <a:gd name="connsiteY7" fmla="*/ 11698 h 52893"/>
                <a:gd name="connsiteX8" fmla="*/ 12206 w 39161"/>
                <a:gd name="connsiteY8" fmla="*/ 2034 h 52893"/>
                <a:gd name="connsiteX9" fmla="*/ 20852 w 39161"/>
                <a:gd name="connsiteY9" fmla="*/ 0 h 52893"/>
                <a:gd name="connsiteX10" fmla="*/ 34584 w 39161"/>
                <a:gd name="connsiteY10" fmla="*/ 5595 h 5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61" h="52893">
                  <a:moveTo>
                    <a:pt x="34584" y="5595"/>
                  </a:moveTo>
                  <a:lnTo>
                    <a:pt x="37636" y="20344"/>
                  </a:lnTo>
                  <a:lnTo>
                    <a:pt x="39161" y="35093"/>
                  </a:lnTo>
                  <a:lnTo>
                    <a:pt x="32041" y="49334"/>
                  </a:lnTo>
                  <a:lnTo>
                    <a:pt x="15766" y="52894"/>
                  </a:lnTo>
                  <a:lnTo>
                    <a:pt x="0" y="35093"/>
                  </a:lnTo>
                  <a:lnTo>
                    <a:pt x="508" y="23904"/>
                  </a:lnTo>
                  <a:lnTo>
                    <a:pt x="9154" y="11698"/>
                  </a:lnTo>
                  <a:lnTo>
                    <a:pt x="12206" y="2034"/>
                  </a:lnTo>
                  <a:lnTo>
                    <a:pt x="20852" y="0"/>
                  </a:lnTo>
                  <a:lnTo>
                    <a:pt x="34584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7">
              <a:extLst>
                <a:ext uri="{FF2B5EF4-FFF2-40B4-BE49-F238E27FC236}">
                  <a16:creationId xmlns:a16="http://schemas.microsoft.com/office/drawing/2014/main" id="{D20A90DC-7AFC-72D5-C162-9EF95EB64DFB}"/>
                </a:ext>
              </a:extLst>
            </p:cNvPr>
            <p:cNvSpPr/>
            <p:nvPr/>
          </p:nvSpPr>
          <p:spPr>
            <a:xfrm>
              <a:off x="7000786" y="2586261"/>
              <a:ext cx="166309" cy="160715"/>
            </a:xfrm>
            <a:custGeom>
              <a:avLst/>
              <a:gdLst>
                <a:gd name="connsiteX0" fmla="*/ 86969 w 166309"/>
                <a:gd name="connsiteY0" fmla="*/ 125622 h 160715"/>
                <a:gd name="connsiteX1" fmla="*/ 37636 w 166309"/>
                <a:gd name="connsiteY1" fmla="*/ 160715 h 160715"/>
                <a:gd name="connsiteX2" fmla="*/ 5594 w 166309"/>
                <a:gd name="connsiteY2" fmla="*/ 147492 h 160715"/>
                <a:gd name="connsiteX3" fmla="*/ 5086 w 166309"/>
                <a:gd name="connsiteY3" fmla="*/ 147492 h 160715"/>
                <a:gd name="connsiteX4" fmla="*/ 8137 w 166309"/>
                <a:gd name="connsiteY4" fmla="*/ 142406 h 160715"/>
                <a:gd name="connsiteX5" fmla="*/ 6103 w 166309"/>
                <a:gd name="connsiteY5" fmla="*/ 129183 h 160715"/>
                <a:gd name="connsiteX6" fmla="*/ 10680 w 166309"/>
                <a:gd name="connsiteY6" fmla="*/ 111382 h 160715"/>
                <a:gd name="connsiteX7" fmla="*/ 24412 w 166309"/>
                <a:gd name="connsiteY7" fmla="*/ 98667 h 160715"/>
                <a:gd name="connsiteX8" fmla="*/ 18309 w 166309"/>
                <a:gd name="connsiteY8" fmla="*/ 85952 h 160715"/>
                <a:gd name="connsiteX9" fmla="*/ 5594 w 166309"/>
                <a:gd name="connsiteY9" fmla="*/ 84426 h 160715"/>
                <a:gd name="connsiteX10" fmla="*/ 0 w 166309"/>
                <a:gd name="connsiteY10" fmla="*/ 59505 h 160715"/>
                <a:gd name="connsiteX11" fmla="*/ 5086 w 166309"/>
                <a:gd name="connsiteY11" fmla="*/ 45773 h 160715"/>
                <a:gd name="connsiteX12" fmla="*/ 11697 w 166309"/>
                <a:gd name="connsiteY12" fmla="*/ 38653 h 160715"/>
                <a:gd name="connsiteX13" fmla="*/ 17801 w 166309"/>
                <a:gd name="connsiteY13" fmla="*/ 31533 h 160715"/>
                <a:gd name="connsiteX14" fmla="*/ 16783 w 166309"/>
                <a:gd name="connsiteY14" fmla="*/ 13732 h 160715"/>
                <a:gd name="connsiteX15" fmla="*/ 26447 w 166309"/>
                <a:gd name="connsiteY15" fmla="*/ 19835 h 160715"/>
                <a:gd name="connsiteX16" fmla="*/ 54928 w 166309"/>
                <a:gd name="connsiteY16" fmla="*/ 10680 h 160715"/>
                <a:gd name="connsiteX17" fmla="*/ 70185 w 166309"/>
                <a:gd name="connsiteY17" fmla="*/ 16784 h 160715"/>
                <a:gd name="connsiteX18" fmla="*/ 92564 w 166309"/>
                <a:gd name="connsiteY18" fmla="*/ 16784 h 160715"/>
                <a:gd name="connsiteX19" fmla="*/ 121554 w 166309"/>
                <a:gd name="connsiteY19" fmla="*/ 4577 h 160715"/>
                <a:gd name="connsiteX20" fmla="*/ 136303 w 166309"/>
                <a:gd name="connsiteY20" fmla="*/ 5086 h 160715"/>
                <a:gd name="connsiteX21" fmla="*/ 166310 w 166309"/>
                <a:gd name="connsiteY21" fmla="*/ 0 h 160715"/>
                <a:gd name="connsiteX22" fmla="*/ 155629 w 166309"/>
                <a:gd name="connsiteY22" fmla="*/ 20344 h 160715"/>
                <a:gd name="connsiteX23" fmla="*/ 141898 w 166309"/>
                <a:gd name="connsiteY23" fmla="*/ 28481 h 160715"/>
                <a:gd name="connsiteX24" fmla="*/ 148000 w 166309"/>
                <a:gd name="connsiteY24" fmla="*/ 52385 h 160715"/>
                <a:gd name="connsiteX25" fmla="*/ 142914 w 166309"/>
                <a:gd name="connsiteY25" fmla="*/ 91547 h 160715"/>
                <a:gd name="connsiteX26" fmla="*/ 86969 w 166309"/>
                <a:gd name="connsiteY26" fmla="*/ 125622 h 16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309" h="160715">
                  <a:moveTo>
                    <a:pt x="86969" y="125622"/>
                  </a:moveTo>
                  <a:lnTo>
                    <a:pt x="37636" y="160715"/>
                  </a:lnTo>
                  <a:lnTo>
                    <a:pt x="5594" y="147492"/>
                  </a:lnTo>
                  <a:lnTo>
                    <a:pt x="5086" y="147492"/>
                  </a:lnTo>
                  <a:lnTo>
                    <a:pt x="8137" y="142406"/>
                  </a:lnTo>
                  <a:lnTo>
                    <a:pt x="6103" y="129183"/>
                  </a:lnTo>
                  <a:lnTo>
                    <a:pt x="10680" y="111382"/>
                  </a:lnTo>
                  <a:lnTo>
                    <a:pt x="24412" y="98667"/>
                  </a:lnTo>
                  <a:lnTo>
                    <a:pt x="18309" y="85952"/>
                  </a:lnTo>
                  <a:lnTo>
                    <a:pt x="5594" y="84426"/>
                  </a:lnTo>
                  <a:lnTo>
                    <a:pt x="0" y="59505"/>
                  </a:lnTo>
                  <a:lnTo>
                    <a:pt x="5086" y="45773"/>
                  </a:lnTo>
                  <a:lnTo>
                    <a:pt x="11697" y="38653"/>
                  </a:lnTo>
                  <a:lnTo>
                    <a:pt x="17801" y="31533"/>
                  </a:lnTo>
                  <a:lnTo>
                    <a:pt x="16783" y="13732"/>
                  </a:lnTo>
                  <a:lnTo>
                    <a:pt x="26447" y="19835"/>
                  </a:lnTo>
                  <a:lnTo>
                    <a:pt x="54928" y="10680"/>
                  </a:lnTo>
                  <a:lnTo>
                    <a:pt x="70185" y="16784"/>
                  </a:lnTo>
                  <a:lnTo>
                    <a:pt x="92564" y="16784"/>
                  </a:lnTo>
                  <a:lnTo>
                    <a:pt x="121554" y="4577"/>
                  </a:lnTo>
                  <a:lnTo>
                    <a:pt x="136303" y="5086"/>
                  </a:lnTo>
                  <a:lnTo>
                    <a:pt x="166310" y="0"/>
                  </a:lnTo>
                  <a:lnTo>
                    <a:pt x="155629" y="20344"/>
                  </a:lnTo>
                  <a:lnTo>
                    <a:pt x="141898" y="28481"/>
                  </a:lnTo>
                  <a:lnTo>
                    <a:pt x="148000" y="52385"/>
                  </a:lnTo>
                  <a:lnTo>
                    <a:pt x="142914" y="91547"/>
                  </a:lnTo>
                  <a:lnTo>
                    <a:pt x="86969" y="12562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8">
              <a:extLst>
                <a:ext uri="{FF2B5EF4-FFF2-40B4-BE49-F238E27FC236}">
                  <a16:creationId xmlns:a16="http://schemas.microsoft.com/office/drawing/2014/main" id="{7ADF6C23-C053-EF5B-D571-EA48E4EC480B}"/>
                </a:ext>
              </a:extLst>
            </p:cNvPr>
            <p:cNvSpPr/>
            <p:nvPr/>
          </p:nvSpPr>
          <p:spPr>
            <a:xfrm>
              <a:off x="6413362" y="3037383"/>
              <a:ext cx="294475" cy="522324"/>
            </a:xfrm>
            <a:custGeom>
              <a:avLst/>
              <a:gdLst>
                <a:gd name="connsiteX0" fmla="*/ 288880 w 294475"/>
                <a:gd name="connsiteY0" fmla="*/ 125114 h 522324"/>
                <a:gd name="connsiteX1" fmla="*/ 294475 w 294475"/>
                <a:gd name="connsiteY1" fmla="*/ 254805 h 522324"/>
                <a:gd name="connsiteX2" fmla="*/ 270063 w 294475"/>
                <a:gd name="connsiteY2" fmla="*/ 252262 h 522324"/>
                <a:gd name="connsiteX3" fmla="*/ 257348 w 294475"/>
                <a:gd name="connsiteY3" fmla="*/ 276674 h 522324"/>
                <a:gd name="connsiteX4" fmla="*/ 250736 w 294475"/>
                <a:gd name="connsiteY4" fmla="*/ 296510 h 522324"/>
                <a:gd name="connsiteX5" fmla="*/ 256839 w 294475"/>
                <a:gd name="connsiteY5" fmla="*/ 304138 h 522324"/>
                <a:gd name="connsiteX6" fmla="*/ 247684 w 294475"/>
                <a:gd name="connsiteY6" fmla="*/ 314310 h 522324"/>
                <a:gd name="connsiteX7" fmla="*/ 251245 w 294475"/>
                <a:gd name="connsiteY7" fmla="*/ 328042 h 522324"/>
                <a:gd name="connsiteX8" fmla="*/ 244125 w 294475"/>
                <a:gd name="connsiteY8" fmla="*/ 341266 h 522324"/>
                <a:gd name="connsiteX9" fmla="*/ 241582 w 294475"/>
                <a:gd name="connsiteY9" fmla="*/ 353472 h 522324"/>
                <a:gd name="connsiteX10" fmla="*/ 251245 w 294475"/>
                <a:gd name="connsiteY10" fmla="*/ 351438 h 522324"/>
                <a:gd name="connsiteX11" fmla="*/ 257856 w 294475"/>
                <a:gd name="connsiteY11" fmla="*/ 364152 h 522324"/>
                <a:gd name="connsiteX12" fmla="*/ 258365 w 294475"/>
                <a:gd name="connsiteY12" fmla="*/ 382970 h 522324"/>
                <a:gd name="connsiteX13" fmla="*/ 269046 w 294475"/>
                <a:gd name="connsiteY13" fmla="*/ 392634 h 522324"/>
                <a:gd name="connsiteX14" fmla="*/ 269046 w 294475"/>
                <a:gd name="connsiteY14" fmla="*/ 400771 h 522324"/>
                <a:gd name="connsiteX15" fmla="*/ 250736 w 294475"/>
                <a:gd name="connsiteY15" fmla="*/ 406366 h 522324"/>
                <a:gd name="connsiteX16" fmla="*/ 236496 w 294475"/>
                <a:gd name="connsiteY16" fmla="*/ 419589 h 522324"/>
                <a:gd name="connsiteX17" fmla="*/ 216152 w 294475"/>
                <a:gd name="connsiteY17" fmla="*/ 455191 h 522324"/>
                <a:gd name="connsiteX18" fmla="*/ 189705 w 294475"/>
                <a:gd name="connsiteY18" fmla="*/ 470448 h 522324"/>
                <a:gd name="connsiteX19" fmla="*/ 161732 w 294475"/>
                <a:gd name="connsiteY19" fmla="*/ 468414 h 522324"/>
                <a:gd name="connsiteX20" fmla="*/ 153595 w 294475"/>
                <a:gd name="connsiteY20" fmla="*/ 471466 h 522324"/>
                <a:gd name="connsiteX21" fmla="*/ 156646 w 294475"/>
                <a:gd name="connsiteY21" fmla="*/ 482655 h 522324"/>
                <a:gd name="connsiteX22" fmla="*/ 141898 w 294475"/>
                <a:gd name="connsiteY22" fmla="*/ 494352 h 522324"/>
                <a:gd name="connsiteX23" fmla="*/ 129691 w 294475"/>
                <a:gd name="connsiteY23" fmla="*/ 507067 h 522324"/>
                <a:gd name="connsiteX24" fmla="*/ 93581 w 294475"/>
                <a:gd name="connsiteY24" fmla="*/ 519273 h 522324"/>
                <a:gd name="connsiteX25" fmla="*/ 86461 w 294475"/>
                <a:gd name="connsiteY25" fmla="*/ 512153 h 522324"/>
                <a:gd name="connsiteX26" fmla="*/ 81375 w 294475"/>
                <a:gd name="connsiteY26" fmla="*/ 511136 h 522324"/>
                <a:gd name="connsiteX27" fmla="*/ 76289 w 294475"/>
                <a:gd name="connsiteY27" fmla="*/ 519782 h 522324"/>
                <a:gd name="connsiteX28" fmla="*/ 52894 w 294475"/>
                <a:gd name="connsiteY28" fmla="*/ 522325 h 522324"/>
                <a:gd name="connsiteX29" fmla="*/ 56962 w 294475"/>
                <a:gd name="connsiteY29" fmla="*/ 513170 h 522324"/>
                <a:gd name="connsiteX30" fmla="*/ 47808 w 294475"/>
                <a:gd name="connsiteY30" fmla="*/ 490792 h 522324"/>
                <a:gd name="connsiteX31" fmla="*/ 43739 w 294475"/>
                <a:gd name="connsiteY31" fmla="*/ 477569 h 522324"/>
                <a:gd name="connsiteX32" fmla="*/ 31024 w 294475"/>
                <a:gd name="connsiteY32" fmla="*/ 471974 h 522324"/>
                <a:gd name="connsiteX33" fmla="*/ 13732 w 294475"/>
                <a:gd name="connsiteY33" fmla="*/ 452648 h 522324"/>
                <a:gd name="connsiteX34" fmla="*/ 19835 w 294475"/>
                <a:gd name="connsiteY34" fmla="*/ 437390 h 522324"/>
                <a:gd name="connsiteX35" fmla="*/ 33059 w 294475"/>
                <a:gd name="connsiteY35" fmla="*/ 440441 h 522324"/>
                <a:gd name="connsiteX36" fmla="*/ 41196 w 294475"/>
                <a:gd name="connsiteY36" fmla="*/ 438407 h 522324"/>
                <a:gd name="connsiteX37" fmla="*/ 57471 w 294475"/>
                <a:gd name="connsiteY37" fmla="*/ 438407 h 522324"/>
                <a:gd name="connsiteX38" fmla="*/ 41196 w 294475"/>
                <a:gd name="connsiteY38" fmla="*/ 408909 h 522324"/>
                <a:gd name="connsiteX39" fmla="*/ 42213 w 294475"/>
                <a:gd name="connsiteY39" fmla="*/ 387039 h 522324"/>
                <a:gd name="connsiteX40" fmla="*/ 39670 w 294475"/>
                <a:gd name="connsiteY40" fmla="*/ 365678 h 522324"/>
                <a:gd name="connsiteX41" fmla="*/ 27973 w 294475"/>
                <a:gd name="connsiteY41" fmla="*/ 344826 h 522324"/>
                <a:gd name="connsiteX42" fmla="*/ 31024 w 294475"/>
                <a:gd name="connsiteY42" fmla="*/ 329060 h 522324"/>
                <a:gd name="connsiteX43" fmla="*/ 12206 w 294475"/>
                <a:gd name="connsiteY43" fmla="*/ 328551 h 522324"/>
                <a:gd name="connsiteX44" fmla="*/ 12206 w 294475"/>
                <a:gd name="connsiteY44" fmla="*/ 307699 h 522324"/>
                <a:gd name="connsiteX45" fmla="*/ 0 w 294475"/>
                <a:gd name="connsiteY45" fmla="*/ 295492 h 522324"/>
                <a:gd name="connsiteX46" fmla="*/ 11697 w 294475"/>
                <a:gd name="connsiteY46" fmla="*/ 252262 h 522324"/>
                <a:gd name="connsiteX47" fmla="*/ 47299 w 294475"/>
                <a:gd name="connsiteY47" fmla="*/ 221746 h 522324"/>
                <a:gd name="connsiteX48" fmla="*/ 48316 w 294475"/>
                <a:gd name="connsiteY48" fmla="*/ 179025 h 522324"/>
                <a:gd name="connsiteX49" fmla="*/ 57471 w 294475"/>
                <a:gd name="connsiteY49" fmla="*/ 112908 h 522324"/>
                <a:gd name="connsiteX50" fmla="*/ 63574 w 294475"/>
                <a:gd name="connsiteY50" fmla="*/ 98667 h 522324"/>
                <a:gd name="connsiteX51" fmla="*/ 51368 w 294475"/>
                <a:gd name="connsiteY51" fmla="*/ 87478 h 522324"/>
                <a:gd name="connsiteX52" fmla="*/ 50859 w 294475"/>
                <a:gd name="connsiteY52" fmla="*/ 77306 h 522324"/>
                <a:gd name="connsiteX53" fmla="*/ 39670 w 294475"/>
                <a:gd name="connsiteY53" fmla="*/ 68660 h 522324"/>
                <a:gd name="connsiteX54" fmla="*/ 31533 w 294475"/>
                <a:gd name="connsiteY54" fmla="*/ 17801 h 522324"/>
                <a:gd name="connsiteX55" fmla="*/ 59505 w 294475"/>
                <a:gd name="connsiteY55" fmla="*/ 0 h 522324"/>
                <a:gd name="connsiteX56" fmla="*/ 173938 w 294475"/>
                <a:gd name="connsiteY56" fmla="*/ 62557 h 522324"/>
                <a:gd name="connsiteX57" fmla="*/ 288880 w 294475"/>
                <a:gd name="connsiteY57" fmla="*/ 125114 h 5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94475" h="522324">
                  <a:moveTo>
                    <a:pt x="288880" y="125114"/>
                  </a:moveTo>
                  <a:lnTo>
                    <a:pt x="294475" y="254805"/>
                  </a:lnTo>
                  <a:lnTo>
                    <a:pt x="270063" y="252262"/>
                  </a:lnTo>
                  <a:lnTo>
                    <a:pt x="257348" y="276674"/>
                  </a:lnTo>
                  <a:lnTo>
                    <a:pt x="250736" y="296510"/>
                  </a:lnTo>
                  <a:lnTo>
                    <a:pt x="256839" y="304138"/>
                  </a:lnTo>
                  <a:lnTo>
                    <a:pt x="247684" y="314310"/>
                  </a:lnTo>
                  <a:lnTo>
                    <a:pt x="251245" y="328042"/>
                  </a:lnTo>
                  <a:lnTo>
                    <a:pt x="244125" y="341266"/>
                  </a:lnTo>
                  <a:lnTo>
                    <a:pt x="241582" y="353472"/>
                  </a:lnTo>
                  <a:lnTo>
                    <a:pt x="251245" y="351438"/>
                  </a:lnTo>
                  <a:lnTo>
                    <a:pt x="257856" y="364152"/>
                  </a:lnTo>
                  <a:lnTo>
                    <a:pt x="258365" y="382970"/>
                  </a:lnTo>
                  <a:lnTo>
                    <a:pt x="269046" y="392634"/>
                  </a:lnTo>
                  <a:lnTo>
                    <a:pt x="269046" y="400771"/>
                  </a:lnTo>
                  <a:lnTo>
                    <a:pt x="250736" y="406366"/>
                  </a:lnTo>
                  <a:lnTo>
                    <a:pt x="236496" y="419589"/>
                  </a:lnTo>
                  <a:lnTo>
                    <a:pt x="216152" y="455191"/>
                  </a:lnTo>
                  <a:lnTo>
                    <a:pt x="189705" y="470448"/>
                  </a:lnTo>
                  <a:lnTo>
                    <a:pt x="161732" y="468414"/>
                  </a:lnTo>
                  <a:lnTo>
                    <a:pt x="153595" y="471466"/>
                  </a:lnTo>
                  <a:lnTo>
                    <a:pt x="156646" y="482655"/>
                  </a:lnTo>
                  <a:lnTo>
                    <a:pt x="141898" y="494352"/>
                  </a:lnTo>
                  <a:lnTo>
                    <a:pt x="129691" y="507067"/>
                  </a:lnTo>
                  <a:lnTo>
                    <a:pt x="93581" y="519273"/>
                  </a:lnTo>
                  <a:lnTo>
                    <a:pt x="86461" y="512153"/>
                  </a:lnTo>
                  <a:lnTo>
                    <a:pt x="81375" y="511136"/>
                  </a:lnTo>
                  <a:lnTo>
                    <a:pt x="76289" y="519782"/>
                  </a:lnTo>
                  <a:lnTo>
                    <a:pt x="52894" y="522325"/>
                  </a:lnTo>
                  <a:lnTo>
                    <a:pt x="56962" y="513170"/>
                  </a:lnTo>
                  <a:lnTo>
                    <a:pt x="47808" y="490792"/>
                  </a:lnTo>
                  <a:lnTo>
                    <a:pt x="43739" y="477569"/>
                  </a:lnTo>
                  <a:lnTo>
                    <a:pt x="31024" y="471974"/>
                  </a:lnTo>
                  <a:lnTo>
                    <a:pt x="13732" y="452648"/>
                  </a:lnTo>
                  <a:lnTo>
                    <a:pt x="19835" y="437390"/>
                  </a:lnTo>
                  <a:lnTo>
                    <a:pt x="33059" y="440441"/>
                  </a:lnTo>
                  <a:lnTo>
                    <a:pt x="41196" y="438407"/>
                  </a:lnTo>
                  <a:lnTo>
                    <a:pt x="57471" y="438407"/>
                  </a:lnTo>
                  <a:lnTo>
                    <a:pt x="41196" y="408909"/>
                  </a:lnTo>
                  <a:lnTo>
                    <a:pt x="42213" y="387039"/>
                  </a:lnTo>
                  <a:lnTo>
                    <a:pt x="39670" y="365678"/>
                  </a:lnTo>
                  <a:lnTo>
                    <a:pt x="27973" y="344826"/>
                  </a:lnTo>
                  <a:lnTo>
                    <a:pt x="31024" y="329060"/>
                  </a:lnTo>
                  <a:lnTo>
                    <a:pt x="12206" y="328551"/>
                  </a:lnTo>
                  <a:lnTo>
                    <a:pt x="12206" y="307699"/>
                  </a:lnTo>
                  <a:lnTo>
                    <a:pt x="0" y="295492"/>
                  </a:lnTo>
                  <a:lnTo>
                    <a:pt x="11697" y="252262"/>
                  </a:lnTo>
                  <a:lnTo>
                    <a:pt x="47299" y="221746"/>
                  </a:lnTo>
                  <a:lnTo>
                    <a:pt x="48316" y="179025"/>
                  </a:lnTo>
                  <a:lnTo>
                    <a:pt x="57471" y="112908"/>
                  </a:lnTo>
                  <a:lnTo>
                    <a:pt x="63574" y="98667"/>
                  </a:lnTo>
                  <a:lnTo>
                    <a:pt x="51368" y="87478"/>
                  </a:lnTo>
                  <a:lnTo>
                    <a:pt x="50859" y="77306"/>
                  </a:lnTo>
                  <a:lnTo>
                    <a:pt x="39670" y="68660"/>
                  </a:lnTo>
                  <a:lnTo>
                    <a:pt x="31533" y="17801"/>
                  </a:lnTo>
                  <a:lnTo>
                    <a:pt x="59505" y="0"/>
                  </a:lnTo>
                  <a:lnTo>
                    <a:pt x="173938" y="62557"/>
                  </a:lnTo>
                  <a:lnTo>
                    <a:pt x="288880" y="12511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9">
              <a:extLst>
                <a:ext uri="{FF2B5EF4-FFF2-40B4-BE49-F238E27FC236}">
                  <a16:creationId xmlns:a16="http://schemas.microsoft.com/office/drawing/2014/main" id="{2E9F55F4-4819-7426-A935-21B453E6FAA7}"/>
                </a:ext>
              </a:extLst>
            </p:cNvPr>
            <p:cNvSpPr/>
            <p:nvPr/>
          </p:nvSpPr>
          <p:spPr>
            <a:xfrm>
              <a:off x="6025305" y="3442223"/>
              <a:ext cx="54928" cy="166309"/>
            </a:xfrm>
            <a:custGeom>
              <a:avLst/>
              <a:gdLst>
                <a:gd name="connsiteX0" fmla="*/ 26956 w 54928"/>
                <a:gd name="connsiteY0" fmla="*/ 509 h 166309"/>
                <a:gd name="connsiteX1" fmla="*/ 23395 w 54928"/>
                <a:gd name="connsiteY1" fmla="*/ 17801 h 166309"/>
                <a:gd name="connsiteX2" fmla="*/ 32042 w 54928"/>
                <a:gd name="connsiteY2" fmla="*/ 27464 h 166309"/>
                <a:gd name="connsiteX3" fmla="*/ 42213 w 54928"/>
                <a:gd name="connsiteY3" fmla="*/ 38653 h 166309"/>
                <a:gd name="connsiteX4" fmla="*/ 43230 w 54928"/>
                <a:gd name="connsiteY4" fmla="*/ 54928 h 166309"/>
                <a:gd name="connsiteX5" fmla="*/ 49334 w 54928"/>
                <a:gd name="connsiteY5" fmla="*/ 61540 h 166309"/>
                <a:gd name="connsiteX6" fmla="*/ 47808 w 54928"/>
                <a:gd name="connsiteY6" fmla="*/ 136811 h 166309"/>
                <a:gd name="connsiteX7" fmla="*/ 54928 w 54928"/>
                <a:gd name="connsiteY7" fmla="*/ 159189 h 166309"/>
                <a:gd name="connsiteX8" fmla="*/ 32042 w 54928"/>
                <a:gd name="connsiteY8" fmla="*/ 166310 h 166309"/>
                <a:gd name="connsiteX9" fmla="*/ 25430 w 54928"/>
                <a:gd name="connsiteY9" fmla="*/ 154612 h 166309"/>
                <a:gd name="connsiteX10" fmla="*/ 17801 w 54928"/>
                <a:gd name="connsiteY10" fmla="*/ 133760 h 166309"/>
                <a:gd name="connsiteX11" fmla="*/ 15258 w 54928"/>
                <a:gd name="connsiteY11" fmla="*/ 117485 h 166309"/>
                <a:gd name="connsiteX12" fmla="*/ 21870 w 54928"/>
                <a:gd name="connsiteY12" fmla="*/ 88495 h 166309"/>
                <a:gd name="connsiteX13" fmla="*/ 14749 w 54928"/>
                <a:gd name="connsiteY13" fmla="*/ 76289 h 166309"/>
                <a:gd name="connsiteX14" fmla="*/ 11698 w 54928"/>
                <a:gd name="connsiteY14" fmla="*/ 50859 h 166309"/>
                <a:gd name="connsiteX15" fmla="*/ 11698 w 54928"/>
                <a:gd name="connsiteY15" fmla="*/ 26955 h 166309"/>
                <a:gd name="connsiteX16" fmla="*/ 0 w 54928"/>
                <a:gd name="connsiteY16" fmla="*/ 10172 h 166309"/>
                <a:gd name="connsiteX17" fmla="*/ 2034 w 54928"/>
                <a:gd name="connsiteY17" fmla="*/ 0 h 166309"/>
                <a:gd name="connsiteX18" fmla="*/ 26956 w 54928"/>
                <a:gd name="connsiteY18" fmla="*/ 509 h 1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28" h="166309">
                  <a:moveTo>
                    <a:pt x="26956" y="509"/>
                  </a:moveTo>
                  <a:lnTo>
                    <a:pt x="23395" y="17801"/>
                  </a:lnTo>
                  <a:lnTo>
                    <a:pt x="32042" y="27464"/>
                  </a:lnTo>
                  <a:lnTo>
                    <a:pt x="42213" y="38653"/>
                  </a:lnTo>
                  <a:lnTo>
                    <a:pt x="43230" y="54928"/>
                  </a:lnTo>
                  <a:lnTo>
                    <a:pt x="49334" y="61540"/>
                  </a:lnTo>
                  <a:lnTo>
                    <a:pt x="47808" y="136811"/>
                  </a:lnTo>
                  <a:lnTo>
                    <a:pt x="54928" y="159189"/>
                  </a:lnTo>
                  <a:lnTo>
                    <a:pt x="32042" y="166310"/>
                  </a:lnTo>
                  <a:lnTo>
                    <a:pt x="25430" y="154612"/>
                  </a:lnTo>
                  <a:lnTo>
                    <a:pt x="17801" y="133760"/>
                  </a:lnTo>
                  <a:lnTo>
                    <a:pt x="15258" y="117485"/>
                  </a:lnTo>
                  <a:lnTo>
                    <a:pt x="21870" y="88495"/>
                  </a:lnTo>
                  <a:lnTo>
                    <a:pt x="14749" y="76289"/>
                  </a:lnTo>
                  <a:lnTo>
                    <a:pt x="11698" y="50859"/>
                  </a:lnTo>
                  <a:lnTo>
                    <a:pt x="11698" y="26955"/>
                  </a:lnTo>
                  <a:lnTo>
                    <a:pt x="0" y="10172"/>
                  </a:lnTo>
                  <a:lnTo>
                    <a:pt x="2034" y="0"/>
                  </a:lnTo>
                  <a:lnTo>
                    <a:pt x="26956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10">
              <a:extLst>
                <a:ext uri="{FF2B5EF4-FFF2-40B4-BE49-F238E27FC236}">
                  <a16:creationId xmlns:a16="http://schemas.microsoft.com/office/drawing/2014/main" id="{6DDE5B0C-A3BF-A867-B6D0-508B334F6177}"/>
                </a:ext>
              </a:extLst>
            </p:cNvPr>
            <p:cNvSpPr/>
            <p:nvPr/>
          </p:nvSpPr>
          <p:spPr>
            <a:xfrm>
              <a:off x="8792050" y="3135033"/>
              <a:ext cx="248702" cy="481128"/>
            </a:xfrm>
            <a:custGeom>
              <a:avLst/>
              <a:gdLst>
                <a:gd name="connsiteX0" fmla="*/ 241073 w 248702"/>
                <a:gd name="connsiteY0" fmla="*/ 200894 h 481128"/>
                <a:gd name="connsiteX1" fmla="*/ 214117 w 248702"/>
                <a:gd name="connsiteY1" fmla="*/ 196317 h 481128"/>
                <a:gd name="connsiteX2" fmla="*/ 178007 w 248702"/>
                <a:gd name="connsiteY2" fmla="*/ 202420 h 481128"/>
                <a:gd name="connsiteX3" fmla="*/ 162241 w 248702"/>
                <a:gd name="connsiteY3" fmla="*/ 229375 h 481128"/>
                <a:gd name="connsiteX4" fmla="*/ 172922 w 248702"/>
                <a:gd name="connsiteY4" fmla="*/ 269046 h 481128"/>
                <a:gd name="connsiteX5" fmla="*/ 145967 w 248702"/>
                <a:gd name="connsiteY5" fmla="*/ 253788 h 481128"/>
                <a:gd name="connsiteX6" fmla="*/ 121554 w 248702"/>
                <a:gd name="connsiteY6" fmla="*/ 254805 h 481128"/>
                <a:gd name="connsiteX7" fmla="*/ 123080 w 248702"/>
                <a:gd name="connsiteY7" fmla="*/ 228867 h 481128"/>
                <a:gd name="connsiteX8" fmla="*/ 98159 w 248702"/>
                <a:gd name="connsiteY8" fmla="*/ 228867 h 481128"/>
                <a:gd name="connsiteX9" fmla="*/ 99176 w 248702"/>
                <a:gd name="connsiteY9" fmla="*/ 264977 h 481128"/>
                <a:gd name="connsiteX10" fmla="*/ 87987 w 248702"/>
                <a:gd name="connsiteY10" fmla="*/ 312785 h 481128"/>
                <a:gd name="connsiteX11" fmla="*/ 80866 w 248702"/>
                <a:gd name="connsiteY11" fmla="*/ 341774 h 481128"/>
                <a:gd name="connsiteX12" fmla="*/ 84426 w 248702"/>
                <a:gd name="connsiteY12" fmla="*/ 365170 h 481128"/>
                <a:gd name="connsiteX13" fmla="*/ 103245 w 248702"/>
                <a:gd name="connsiteY13" fmla="*/ 366187 h 481128"/>
                <a:gd name="connsiteX14" fmla="*/ 116976 w 248702"/>
                <a:gd name="connsiteY14" fmla="*/ 396194 h 481128"/>
                <a:gd name="connsiteX15" fmla="*/ 123588 w 248702"/>
                <a:gd name="connsiteY15" fmla="*/ 424166 h 481128"/>
                <a:gd name="connsiteX16" fmla="*/ 140881 w 248702"/>
                <a:gd name="connsiteY16" fmla="*/ 442984 h 481128"/>
                <a:gd name="connsiteX17" fmla="*/ 158172 w 248702"/>
                <a:gd name="connsiteY17" fmla="*/ 446544 h 481128"/>
                <a:gd name="connsiteX18" fmla="*/ 173939 w 248702"/>
                <a:gd name="connsiteY18" fmla="*/ 463837 h 481128"/>
                <a:gd name="connsiteX19" fmla="*/ 165293 w 248702"/>
                <a:gd name="connsiteY19" fmla="*/ 477060 h 481128"/>
                <a:gd name="connsiteX20" fmla="*/ 146475 w 248702"/>
                <a:gd name="connsiteY20" fmla="*/ 481129 h 481128"/>
                <a:gd name="connsiteX21" fmla="*/ 143424 w 248702"/>
                <a:gd name="connsiteY21" fmla="*/ 464345 h 481128"/>
                <a:gd name="connsiteX22" fmla="*/ 119011 w 248702"/>
                <a:gd name="connsiteY22" fmla="*/ 450105 h 481128"/>
                <a:gd name="connsiteX23" fmla="*/ 114433 w 248702"/>
                <a:gd name="connsiteY23" fmla="*/ 455699 h 481128"/>
                <a:gd name="connsiteX24" fmla="*/ 102736 w 248702"/>
                <a:gd name="connsiteY24" fmla="*/ 443493 h 481128"/>
                <a:gd name="connsiteX25" fmla="*/ 96633 w 248702"/>
                <a:gd name="connsiteY25" fmla="*/ 427218 h 481128"/>
                <a:gd name="connsiteX26" fmla="*/ 80358 w 248702"/>
                <a:gd name="connsiteY26" fmla="*/ 408909 h 481128"/>
                <a:gd name="connsiteX27" fmla="*/ 65609 w 248702"/>
                <a:gd name="connsiteY27" fmla="*/ 393142 h 481128"/>
                <a:gd name="connsiteX28" fmla="*/ 62049 w 248702"/>
                <a:gd name="connsiteY28" fmla="*/ 412469 h 481128"/>
                <a:gd name="connsiteX29" fmla="*/ 55437 w 248702"/>
                <a:gd name="connsiteY29" fmla="*/ 394159 h 481128"/>
                <a:gd name="connsiteX30" fmla="*/ 57471 w 248702"/>
                <a:gd name="connsiteY30" fmla="*/ 373816 h 481128"/>
                <a:gd name="connsiteX31" fmla="*/ 63574 w 248702"/>
                <a:gd name="connsiteY31" fmla="*/ 342792 h 481128"/>
                <a:gd name="connsiteX32" fmla="*/ 74764 w 248702"/>
                <a:gd name="connsiteY32" fmla="*/ 309224 h 481128"/>
                <a:gd name="connsiteX33" fmla="*/ 87987 w 248702"/>
                <a:gd name="connsiteY33" fmla="*/ 278709 h 481128"/>
                <a:gd name="connsiteX34" fmla="*/ 74254 w 248702"/>
                <a:gd name="connsiteY34" fmla="*/ 248702 h 481128"/>
                <a:gd name="connsiteX35" fmla="*/ 73237 w 248702"/>
                <a:gd name="connsiteY35" fmla="*/ 233444 h 481128"/>
                <a:gd name="connsiteX36" fmla="*/ 68152 w 248702"/>
                <a:gd name="connsiteY36" fmla="*/ 215135 h 481128"/>
                <a:gd name="connsiteX37" fmla="*/ 46282 w 248702"/>
                <a:gd name="connsiteY37" fmla="*/ 189196 h 481128"/>
                <a:gd name="connsiteX38" fmla="*/ 37128 w 248702"/>
                <a:gd name="connsiteY38" fmla="*/ 172922 h 481128"/>
                <a:gd name="connsiteX39" fmla="*/ 46282 w 248702"/>
                <a:gd name="connsiteY39" fmla="*/ 166818 h 481128"/>
                <a:gd name="connsiteX40" fmla="*/ 53402 w 248702"/>
                <a:gd name="connsiteY40" fmla="*/ 138846 h 481128"/>
                <a:gd name="connsiteX41" fmla="*/ 38653 w 248702"/>
                <a:gd name="connsiteY41" fmla="*/ 116976 h 481128"/>
                <a:gd name="connsiteX42" fmla="*/ 17801 w 248702"/>
                <a:gd name="connsiteY42" fmla="*/ 93072 h 481128"/>
                <a:gd name="connsiteX43" fmla="*/ 0 w 248702"/>
                <a:gd name="connsiteY43" fmla="*/ 64591 h 481128"/>
                <a:gd name="connsiteX44" fmla="*/ 11189 w 248702"/>
                <a:gd name="connsiteY44" fmla="*/ 58488 h 481128"/>
                <a:gd name="connsiteX45" fmla="*/ 18818 w 248702"/>
                <a:gd name="connsiteY45" fmla="*/ 23395 h 481128"/>
                <a:gd name="connsiteX46" fmla="*/ 38653 w 248702"/>
                <a:gd name="connsiteY46" fmla="*/ 21869 h 481128"/>
                <a:gd name="connsiteX47" fmla="*/ 52894 w 248702"/>
                <a:gd name="connsiteY47" fmla="*/ 7629 h 481128"/>
                <a:gd name="connsiteX48" fmla="*/ 68152 w 248702"/>
                <a:gd name="connsiteY48" fmla="*/ 0 h 481128"/>
                <a:gd name="connsiteX49" fmla="*/ 81883 w 248702"/>
                <a:gd name="connsiteY49" fmla="*/ 10172 h 481128"/>
                <a:gd name="connsiteX50" fmla="*/ 86461 w 248702"/>
                <a:gd name="connsiteY50" fmla="*/ 30007 h 481128"/>
                <a:gd name="connsiteX51" fmla="*/ 105788 w 248702"/>
                <a:gd name="connsiteY51" fmla="*/ 31533 h 481128"/>
                <a:gd name="connsiteX52" fmla="*/ 103753 w 248702"/>
                <a:gd name="connsiteY52" fmla="*/ 65608 h 481128"/>
                <a:gd name="connsiteX53" fmla="*/ 108839 w 248702"/>
                <a:gd name="connsiteY53" fmla="*/ 95107 h 481128"/>
                <a:gd name="connsiteX54" fmla="*/ 135795 w 248702"/>
                <a:gd name="connsiteY54" fmla="*/ 75780 h 481128"/>
                <a:gd name="connsiteX55" fmla="*/ 145457 w 248702"/>
                <a:gd name="connsiteY55" fmla="*/ 81375 h 481128"/>
                <a:gd name="connsiteX56" fmla="*/ 161733 w 248702"/>
                <a:gd name="connsiteY56" fmla="*/ 80358 h 481128"/>
                <a:gd name="connsiteX57" fmla="*/ 165801 w 248702"/>
                <a:gd name="connsiteY57" fmla="*/ 69168 h 481128"/>
                <a:gd name="connsiteX58" fmla="*/ 187671 w 248702"/>
                <a:gd name="connsiteY58" fmla="*/ 71203 h 481128"/>
                <a:gd name="connsiteX59" fmla="*/ 213101 w 248702"/>
                <a:gd name="connsiteY59" fmla="*/ 97650 h 481128"/>
                <a:gd name="connsiteX60" fmla="*/ 219712 w 248702"/>
                <a:gd name="connsiteY60" fmla="*/ 130200 h 481128"/>
                <a:gd name="connsiteX61" fmla="*/ 246668 w 248702"/>
                <a:gd name="connsiteY61" fmla="*/ 158681 h 481128"/>
                <a:gd name="connsiteX62" fmla="*/ 248702 w 248702"/>
                <a:gd name="connsiteY62" fmla="*/ 186145 h 481128"/>
                <a:gd name="connsiteX63" fmla="*/ 241073 w 248702"/>
                <a:gd name="connsiteY63" fmla="*/ 200894 h 48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48702" h="481128">
                  <a:moveTo>
                    <a:pt x="241073" y="200894"/>
                  </a:moveTo>
                  <a:lnTo>
                    <a:pt x="214117" y="196317"/>
                  </a:lnTo>
                  <a:lnTo>
                    <a:pt x="178007" y="202420"/>
                  </a:lnTo>
                  <a:lnTo>
                    <a:pt x="162241" y="229375"/>
                  </a:lnTo>
                  <a:lnTo>
                    <a:pt x="172922" y="269046"/>
                  </a:lnTo>
                  <a:lnTo>
                    <a:pt x="145967" y="253788"/>
                  </a:lnTo>
                  <a:lnTo>
                    <a:pt x="121554" y="254805"/>
                  </a:lnTo>
                  <a:lnTo>
                    <a:pt x="123080" y="228867"/>
                  </a:lnTo>
                  <a:lnTo>
                    <a:pt x="98159" y="228867"/>
                  </a:lnTo>
                  <a:lnTo>
                    <a:pt x="99176" y="264977"/>
                  </a:lnTo>
                  <a:lnTo>
                    <a:pt x="87987" y="312785"/>
                  </a:lnTo>
                  <a:lnTo>
                    <a:pt x="80866" y="341774"/>
                  </a:lnTo>
                  <a:lnTo>
                    <a:pt x="84426" y="365170"/>
                  </a:lnTo>
                  <a:lnTo>
                    <a:pt x="103245" y="366187"/>
                  </a:lnTo>
                  <a:lnTo>
                    <a:pt x="116976" y="396194"/>
                  </a:lnTo>
                  <a:lnTo>
                    <a:pt x="123588" y="424166"/>
                  </a:lnTo>
                  <a:lnTo>
                    <a:pt x="140881" y="442984"/>
                  </a:lnTo>
                  <a:lnTo>
                    <a:pt x="158172" y="446544"/>
                  </a:lnTo>
                  <a:lnTo>
                    <a:pt x="173939" y="463837"/>
                  </a:lnTo>
                  <a:lnTo>
                    <a:pt x="165293" y="477060"/>
                  </a:lnTo>
                  <a:lnTo>
                    <a:pt x="146475" y="481129"/>
                  </a:lnTo>
                  <a:lnTo>
                    <a:pt x="143424" y="464345"/>
                  </a:lnTo>
                  <a:lnTo>
                    <a:pt x="119011" y="450105"/>
                  </a:lnTo>
                  <a:lnTo>
                    <a:pt x="114433" y="455699"/>
                  </a:lnTo>
                  <a:lnTo>
                    <a:pt x="102736" y="443493"/>
                  </a:lnTo>
                  <a:lnTo>
                    <a:pt x="96633" y="427218"/>
                  </a:lnTo>
                  <a:lnTo>
                    <a:pt x="80358" y="408909"/>
                  </a:lnTo>
                  <a:lnTo>
                    <a:pt x="65609" y="393142"/>
                  </a:lnTo>
                  <a:lnTo>
                    <a:pt x="62049" y="412469"/>
                  </a:lnTo>
                  <a:lnTo>
                    <a:pt x="55437" y="394159"/>
                  </a:lnTo>
                  <a:lnTo>
                    <a:pt x="57471" y="373816"/>
                  </a:lnTo>
                  <a:lnTo>
                    <a:pt x="63574" y="342792"/>
                  </a:lnTo>
                  <a:lnTo>
                    <a:pt x="74764" y="309224"/>
                  </a:lnTo>
                  <a:lnTo>
                    <a:pt x="87987" y="278709"/>
                  </a:lnTo>
                  <a:lnTo>
                    <a:pt x="74254" y="248702"/>
                  </a:lnTo>
                  <a:lnTo>
                    <a:pt x="73237" y="233444"/>
                  </a:lnTo>
                  <a:lnTo>
                    <a:pt x="68152" y="215135"/>
                  </a:lnTo>
                  <a:lnTo>
                    <a:pt x="46282" y="189196"/>
                  </a:lnTo>
                  <a:lnTo>
                    <a:pt x="37128" y="172922"/>
                  </a:lnTo>
                  <a:lnTo>
                    <a:pt x="46282" y="166818"/>
                  </a:lnTo>
                  <a:lnTo>
                    <a:pt x="53402" y="138846"/>
                  </a:lnTo>
                  <a:lnTo>
                    <a:pt x="38653" y="116976"/>
                  </a:lnTo>
                  <a:lnTo>
                    <a:pt x="17801" y="93072"/>
                  </a:lnTo>
                  <a:lnTo>
                    <a:pt x="0" y="64591"/>
                  </a:lnTo>
                  <a:lnTo>
                    <a:pt x="11189" y="58488"/>
                  </a:lnTo>
                  <a:lnTo>
                    <a:pt x="18818" y="23395"/>
                  </a:lnTo>
                  <a:lnTo>
                    <a:pt x="38653" y="21869"/>
                  </a:lnTo>
                  <a:lnTo>
                    <a:pt x="52894" y="7629"/>
                  </a:lnTo>
                  <a:lnTo>
                    <a:pt x="68152" y="0"/>
                  </a:lnTo>
                  <a:lnTo>
                    <a:pt x="81883" y="10172"/>
                  </a:lnTo>
                  <a:lnTo>
                    <a:pt x="86461" y="30007"/>
                  </a:lnTo>
                  <a:lnTo>
                    <a:pt x="105788" y="31533"/>
                  </a:lnTo>
                  <a:lnTo>
                    <a:pt x="103753" y="65608"/>
                  </a:lnTo>
                  <a:lnTo>
                    <a:pt x="108839" y="95107"/>
                  </a:lnTo>
                  <a:lnTo>
                    <a:pt x="135795" y="75780"/>
                  </a:lnTo>
                  <a:lnTo>
                    <a:pt x="145457" y="81375"/>
                  </a:lnTo>
                  <a:lnTo>
                    <a:pt x="161733" y="80358"/>
                  </a:lnTo>
                  <a:lnTo>
                    <a:pt x="165801" y="69168"/>
                  </a:lnTo>
                  <a:lnTo>
                    <a:pt x="187671" y="71203"/>
                  </a:lnTo>
                  <a:lnTo>
                    <a:pt x="213101" y="97650"/>
                  </a:lnTo>
                  <a:lnTo>
                    <a:pt x="219712" y="130200"/>
                  </a:lnTo>
                  <a:lnTo>
                    <a:pt x="246668" y="158681"/>
                  </a:lnTo>
                  <a:lnTo>
                    <a:pt x="248702" y="186145"/>
                  </a:lnTo>
                  <a:lnTo>
                    <a:pt x="241073" y="20089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8" name="Freeform: Shape 211">
              <a:extLst>
                <a:ext uri="{FF2B5EF4-FFF2-40B4-BE49-F238E27FC236}">
                  <a16:creationId xmlns:a16="http://schemas.microsoft.com/office/drawing/2014/main" id="{24E4D5EA-208B-F999-B8CC-11484821177C}"/>
                </a:ext>
              </a:extLst>
            </p:cNvPr>
            <p:cNvSpPr/>
            <p:nvPr/>
          </p:nvSpPr>
          <p:spPr>
            <a:xfrm>
              <a:off x="7826741" y="2465216"/>
              <a:ext cx="217168" cy="137320"/>
            </a:xfrm>
            <a:custGeom>
              <a:avLst/>
              <a:gdLst>
                <a:gd name="connsiteX0" fmla="*/ 84935 w 217168"/>
                <a:gd name="connsiteY0" fmla="*/ 23395 h 137320"/>
                <a:gd name="connsiteX1" fmla="*/ 77814 w 217168"/>
                <a:gd name="connsiteY1" fmla="*/ 33059 h 137320"/>
                <a:gd name="connsiteX2" fmla="*/ 47299 w 217168"/>
                <a:gd name="connsiteY2" fmla="*/ 27973 h 137320"/>
                <a:gd name="connsiteX3" fmla="*/ 50350 w 217168"/>
                <a:gd name="connsiteY3" fmla="*/ 46282 h 137320"/>
                <a:gd name="connsiteX4" fmla="*/ 78323 w 217168"/>
                <a:gd name="connsiteY4" fmla="*/ 43739 h 137320"/>
                <a:gd name="connsiteX5" fmla="*/ 114433 w 217168"/>
                <a:gd name="connsiteY5" fmla="*/ 54419 h 137320"/>
                <a:gd name="connsiteX6" fmla="*/ 163258 w 217168"/>
                <a:gd name="connsiteY6" fmla="*/ 49333 h 137320"/>
                <a:gd name="connsiteX7" fmla="*/ 179024 w 217168"/>
                <a:gd name="connsiteY7" fmla="*/ 79849 h 137320"/>
                <a:gd name="connsiteX8" fmla="*/ 186653 w 217168"/>
                <a:gd name="connsiteY8" fmla="*/ 76289 h 137320"/>
                <a:gd name="connsiteX9" fmla="*/ 205471 w 217168"/>
                <a:gd name="connsiteY9" fmla="*/ 83918 h 137320"/>
                <a:gd name="connsiteX10" fmla="*/ 208014 w 217168"/>
                <a:gd name="connsiteY10" fmla="*/ 96633 h 137320"/>
                <a:gd name="connsiteX11" fmla="*/ 217169 w 217168"/>
                <a:gd name="connsiteY11" fmla="*/ 114942 h 137320"/>
                <a:gd name="connsiteX12" fmla="*/ 189705 w 217168"/>
                <a:gd name="connsiteY12" fmla="*/ 114942 h 137320"/>
                <a:gd name="connsiteX13" fmla="*/ 170379 w 217168"/>
                <a:gd name="connsiteY13" fmla="*/ 112399 h 137320"/>
                <a:gd name="connsiteX14" fmla="*/ 157664 w 217168"/>
                <a:gd name="connsiteY14" fmla="*/ 127148 h 137320"/>
                <a:gd name="connsiteX15" fmla="*/ 146474 w 217168"/>
                <a:gd name="connsiteY15" fmla="*/ 130200 h 137320"/>
                <a:gd name="connsiteX16" fmla="*/ 138845 w 217168"/>
                <a:gd name="connsiteY16" fmla="*/ 137320 h 137320"/>
                <a:gd name="connsiteX17" fmla="*/ 125114 w 217168"/>
                <a:gd name="connsiteY17" fmla="*/ 126640 h 137320"/>
                <a:gd name="connsiteX18" fmla="*/ 120536 w 217168"/>
                <a:gd name="connsiteY18" fmla="*/ 99176 h 137320"/>
                <a:gd name="connsiteX19" fmla="*/ 111890 w 217168"/>
                <a:gd name="connsiteY19" fmla="*/ 97650 h 137320"/>
                <a:gd name="connsiteX20" fmla="*/ 112399 w 217168"/>
                <a:gd name="connsiteY20" fmla="*/ 87478 h 137320"/>
                <a:gd name="connsiteX21" fmla="*/ 95615 w 217168"/>
                <a:gd name="connsiteY21" fmla="*/ 80358 h 137320"/>
                <a:gd name="connsiteX22" fmla="*/ 86969 w 217168"/>
                <a:gd name="connsiteY22" fmla="*/ 91547 h 137320"/>
                <a:gd name="connsiteX23" fmla="*/ 87986 w 217168"/>
                <a:gd name="connsiteY23" fmla="*/ 104770 h 137320"/>
                <a:gd name="connsiteX24" fmla="*/ 84935 w 217168"/>
                <a:gd name="connsiteY24" fmla="*/ 109347 h 137320"/>
                <a:gd name="connsiteX25" fmla="*/ 68660 w 217168"/>
                <a:gd name="connsiteY25" fmla="*/ 108839 h 137320"/>
                <a:gd name="connsiteX26" fmla="*/ 64083 w 217168"/>
                <a:gd name="connsiteY26" fmla="*/ 123588 h 137320"/>
                <a:gd name="connsiteX27" fmla="*/ 53402 w 217168"/>
                <a:gd name="connsiteY27" fmla="*/ 117485 h 137320"/>
                <a:gd name="connsiteX28" fmla="*/ 36110 w 217168"/>
                <a:gd name="connsiteY28" fmla="*/ 127657 h 137320"/>
                <a:gd name="connsiteX29" fmla="*/ 26955 w 217168"/>
                <a:gd name="connsiteY29" fmla="*/ 124097 h 137320"/>
                <a:gd name="connsiteX30" fmla="*/ 33567 w 217168"/>
                <a:gd name="connsiteY30" fmla="*/ 91038 h 137320"/>
                <a:gd name="connsiteX31" fmla="*/ 21361 w 217168"/>
                <a:gd name="connsiteY31" fmla="*/ 66626 h 137320"/>
                <a:gd name="connsiteX32" fmla="*/ 0 w 217168"/>
                <a:gd name="connsiteY32" fmla="*/ 58997 h 137320"/>
                <a:gd name="connsiteX33" fmla="*/ 3051 w 217168"/>
                <a:gd name="connsiteY33" fmla="*/ 44756 h 137320"/>
                <a:gd name="connsiteX34" fmla="*/ 25430 w 217168"/>
                <a:gd name="connsiteY34" fmla="*/ 46282 h 137320"/>
                <a:gd name="connsiteX35" fmla="*/ 33059 w 217168"/>
                <a:gd name="connsiteY35" fmla="*/ 28481 h 137320"/>
                <a:gd name="connsiteX36" fmla="*/ 35601 w 217168"/>
                <a:gd name="connsiteY36" fmla="*/ 7629 h 137320"/>
                <a:gd name="connsiteX37" fmla="*/ 68660 w 217168"/>
                <a:gd name="connsiteY37" fmla="*/ 0 h 137320"/>
                <a:gd name="connsiteX38" fmla="*/ 67642 w 217168"/>
                <a:gd name="connsiteY38" fmla="*/ 15258 h 137320"/>
                <a:gd name="connsiteX39" fmla="*/ 74254 w 217168"/>
                <a:gd name="connsiteY39" fmla="*/ 23904 h 137320"/>
                <a:gd name="connsiteX40" fmla="*/ 84935 w 217168"/>
                <a:gd name="connsiteY40" fmla="*/ 23395 h 13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7168" h="137320">
                  <a:moveTo>
                    <a:pt x="84935" y="23395"/>
                  </a:moveTo>
                  <a:lnTo>
                    <a:pt x="77814" y="33059"/>
                  </a:lnTo>
                  <a:lnTo>
                    <a:pt x="47299" y="27973"/>
                  </a:lnTo>
                  <a:lnTo>
                    <a:pt x="50350" y="46282"/>
                  </a:lnTo>
                  <a:lnTo>
                    <a:pt x="78323" y="43739"/>
                  </a:lnTo>
                  <a:lnTo>
                    <a:pt x="114433" y="54419"/>
                  </a:lnTo>
                  <a:lnTo>
                    <a:pt x="163258" y="49333"/>
                  </a:lnTo>
                  <a:lnTo>
                    <a:pt x="179024" y="79849"/>
                  </a:lnTo>
                  <a:lnTo>
                    <a:pt x="186653" y="76289"/>
                  </a:lnTo>
                  <a:lnTo>
                    <a:pt x="205471" y="83918"/>
                  </a:lnTo>
                  <a:lnTo>
                    <a:pt x="208014" y="96633"/>
                  </a:lnTo>
                  <a:lnTo>
                    <a:pt x="217169" y="114942"/>
                  </a:lnTo>
                  <a:lnTo>
                    <a:pt x="189705" y="114942"/>
                  </a:lnTo>
                  <a:lnTo>
                    <a:pt x="170379" y="112399"/>
                  </a:lnTo>
                  <a:lnTo>
                    <a:pt x="157664" y="127148"/>
                  </a:lnTo>
                  <a:lnTo>
                    <a:pt x="146474" y="130200"/>
                  </a:lnTo>
                  <a:lnTo>
                    <a:pt x="138845" y="137320"/>
                  </a:lnTo>
                  <a:lnTo>
                    <a:pt x="125114" y="126640"/>
                  </a:lnTo>
                  <a:lnTo>
                    <a:pt x="120536" y="99176"/>
                  </a:lnTo>
                  <a:lnTo>
                    <a:pt x="111890" y="97650"/>
                  </a:lnTo>
                  <a:lnTo>
                    <a:pt x="112399" y="87478"/>
                  </a:lnTo>
                  <a:lnTo>
                    <a:pt x="95615" y="80358"/>
                  </a:lnTo>
                  <a:lnTo>
                    <a:pt x="86969" y="91547"/>
                  </a:lnTo>
                  <a:lnTo>
                    <a:pt x="87986" y="104770"/>
                  </a:lnTo>
                  <a:lnTo>
                    <a:pt x="84935" y="109347"/>
                  </a:lnTo>
                  <a:lnTo>
                    <a:pt x="68660" y="108839"/>
                  </a:lnTo>
                  <a:lnTo>
                    <a:pt x="64083" y="123588"/>
                  </a:lnTo>
                  <a:lnTo>
                    <a:pt x="53402" y="117485"/>
                  </a:lnTo>
                  <a:lnTo>
                    <a:pt x="36110" y="127657"/>
                  </a:lnTo>
                  <a:lnTo>
                    <a:pt x="26955" y="124097"/>
                  </a:lnTo>
                  <a:lnTo>
                    <a:pt x="33567" y="91038"/>
                  </a:lnTo>
                  <a:lnTo>
                    <a:pt x="21361" y="66626"/>
                  </a:lnTo>
                  <a:lnTo>
                    <a:pt x="0" y="58997"/>
                  </a:lnTo>
                  <a:lnTo>
                    <a:pt x="3051" y="44756"/>
                  </a:lnTo>
                  <a:lnTo>
                    <a:pt x="25430" y="46282"/>
                  </a:lnTo>
                  <a:lnTo>
                    <a:pt x="33059" y="28481"/>
                  </a:lnTo>
                  <a:lnTo>
                    <a:pt x="35601" y="7629"/>
                  </a:lnTo>
                  <a:lnTo>
                    <a:pt x="68660" y="0"/>
                  </a:lnTo>
                  <a:lnTo>
                    <a:pt x="67642" y="15258"/>
                  </a:lnTo>
                  <a:lnTo>
                    <a:pt x="74254" y="23904"/>
                  </a:lnTo>
                  <a:lnTo>
                    <a:pt x="84935" y="233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9" name="Freeform: Shape 212">
              <a:extLst>
                <a:ext uri="{FF2B5EF4-FFF2-40B4-BE49-F238E27FC236}">
                  <a16:creationId xmlns:a16="http://schemas.microsoft.com/office/drawing/2014/main" id="{C70F5659-1A68-828C-310B-52B37D1859AE}"/>
                </a:ext>
              </a:extLst>
            </p:cNvPr>
            <p:cNvSpPr/>
            <p:nvPr/>
          </p:nvSpPr>
          <p:spPr>
            <a:xfrm>
              <a:off x="7408677" y="2407237"/>
              <a:ext cx="407891" cy="243107"/>
            </a:xfrm>
            <a:custGeom>
              <a:avLst/>
              <a:gdLst>
                <a:gd name="connsiteX0" fmla="*/ 407892 w 407891"/>
                <a:gd name="connsiteY0" fmla="*/ 174956 h 243107"/>
                <a:gd name="connsiteX1" fmla="*/ 399754 w 407891"/>
                <a:gd name="connsiteY1" fmla="*/ 173939 h 243107"/>
                <a:gd name="connsiteX2" fmla="*/ 385005 w 407891"/>
                <a:gd name="connsiteY2" fmla="*/ 165293 h 243107"/>
                <a:gd name="connsiteX3" fmla="*/ 383479 w 407891"/>
                <a:gd name="connsiteY3" fmla="*/ 176482 h 243107"/>
                <a:gd name="connsiteX4" fmla="*/ 362118 w 407891"/>
                <a:gd name="connsiteY4" fmla="*/ 183093 h 243107"/>
                <a:gd name="connsiteX5" fmla="*/ 363135 w 407891"/>
                <a:gd name="connsiteY5" fmla="*/ 209032 h 243107"/>
                <a:gd name="connsiteX6" fmla="*/ 349912 w 407891"/>
                <a:gd name="connsiteY6" fmla="*/ 219204 h 243107"/>
                <a:gd name="connsiteX7" fmla="*/ 329568 w 407891"/>
                <a:gd name="connsiteY7" fmla="*/ 223781 h 243107"/>
                <a:gd name="connsiteX8" fmla="*/ 327534 w 407891"/>
                <a:gd name="connsiteY8" fmla="*/ 238530 h 243107"/>
                <a:gd name="connsiteX9" fmla="*/ 307699 w 407891"/>
                <a:gd name="connsiteY9" fmla="*/ 243107 h 243107"/>
                <a:gd name="connsiteX10" fmla="*/ 277692 w 407891"/>
                <a:gd name="connsiteY10" fmla="*/ 230392 h 243107"/>
                <a:gd name="connsiteX11" fmla="*/ 269046 w 407891"/>
                <a:gd name="connsiteY11" fmla="*/ 203437 h 243107"/>
                <a:gd name="connsiteX12" fmla="*/ 248702 w 407891"/>
                <a:gd name="connsiteY12" fmla="*/ 201911 h 243107"/>
                <a:gd name="connsiteX13" fmla="*/ 211574 w 407891"/>
                <a:gd name="connsiteY13" fmla="*/ 173430 h 243107"/>
                <a:gd name="connsiteX14" fmla="*/ 189705 w 407891"/>
                <a:gd name="connsiteY14" fmla="*/ 169870 h 243107"/>
                <a:gd name="connsiteX15" fmla="*/ 156138 w 407891"/>
                <a:gd name="connsiteY15" fmla="*/ 153086 h 243107"/>
                <a:gd name="connsiteX16" fmla="*/ 136303 w 407891"/>
                <a:gd name="connsiteY16" fmla="*/ 150035 h 243107"/>
                <a:gd name="connsiteX17" fmla="*/ 126131 w 407891"/>
                <a:gd name="connsiteY17" fmla="*/ 156138 h 243107"/>
                <a:gd name="connsiteX18" fmla="*/ 107822 w 407891"/>
                <a:gd name="connsiteY18" fmla="*/ 155121 h 243107"/>
                <a:gd name="connsiteX19" fmla="*/ 92564 w 407891"/>
                <a:gd name="connsiteY19" fmla="*/ 173939 h 243107"/>
                <a:gd name="connsiteX20" fmla="*/ 70186 w 407891"/>
                <a:gd name="connsiteY20" fmla="*/ 180042 h 243107"/>
                <a:gd name="connsiteX21" fmla="*/ 60523 w 407891"/>
                <a:gd name="connsiteY21" fmla="*/ 157155 h 243107"/>
                <a:gd name="connsiteX22" fmla="*/ 57471 w 407891"/>
                <a:gd name="connsiteY22" fmla="*/ 123079 h 243107"/>
                <a:gd name="connsiteX23" fmla="*/ 34076 w 407891"/>
                <a:gd name="connsiteY23" fmla="*/ 111890 h 243107"/>
                <a:gd name="connsiteX24" fmla="*/ 36110 w 407891"/>
                <a:gd name="connsiteY24" fmla="*/ 90021 h 243107"/>
                <a:gd name="connsiteX25" fmla="*/ 18309 w 407891"/>
                <a:gd name="connsiteY25" fmla="*/ 87986 h 243107"/>
                <a:gd name="connsiteX26" fmla="*/ 17801 w 407891"/>
                <a:gd name="connsiteY26" fmla="*/ 60523 h 243107"/>
                <a:gd name="connsiteX27" fmla="*/ 44756 w 407891"/>
                <a:gd name="connsiteY27" fmla="*/ 68660 h 243107"/>
                <a:gd name="connsiteX28" fmla="*/ 65609 w 407891"/>
                <a:gd name="connsiteY28" fmla="*/ 58488 h 243107"/>
                <a:gd name="connsiteX29" fmla="*/ 41705 w 407891"/>
                <a:gd name="connsiteY29" fmla="*/ 38653 h 243107"/>
                <a:gd name="connsiteX30" fmla="*/ 29499 w 407891"/>
                <a:gd name="connsiteY30" fmla="*/ 20344 h 243107"/>
                <a:gd name="connsiteX31" fmla="*/ 10172 w 407891"/>
                <a:gd name="connsiteY31" fmla="*/ 28481 h 243107"/>
                <a:gd name="connsiteX32" fmla="*/ 13223 w 407891"/>
                <a:gd name="connsiteY32" fmla="*/ 52385 h 243107"/>
                <a:gd name="connsiteX33" fmla="*/ 0 w 407891"/>
                <a:gd name="connsiteY33" fmla="*/ 31533 h 243107"/>
                <a:gd name="connsiteX34" fmla="*/ 9155 w 407891"/>
                <a:gd name="connsiteY34" fmla="*/ 20344 h 243107"/>
                <a:gd name="connsiteX35" fmla="*/ 37636 w 407891"/>
                <a:gd name="connsiteY35" fmla="*/ 13732 h 243107"/>
                <a:gd name="connsiteX36" fmla="*/ 57471 w 407891"/>
                <a:gd name="connsiteY36" fmla="*/ 22887 h 243107"/>
                <a:gd name="connsiteX37" fmla="*/ 81883 w 407891"/>
                <a:gd name="connsiteY37" fmla="*/ 48316 h 243107"/>
                <a:gd name="connsiteX38" fmla="*/ 95107 w 407891"/>
                <a:gd name="connsiteY38" fmla="*/ 46791 h 243107"/>
                <a:gd name="connsiteX39" fmla="*/ 125114 w 407891"/>
                <a:gd name="connsiteY39" fmla="*/ 46282 h 243107"/>
                <a:gd name="connsiteX40" fmla="*/ 116468 w 407891"/>
                <a:gd name="connsiteY40" fmla="*/ 30007 h 243107"/>
                <a:gd name="connsiteX41" fmla="*/ 135795 w 407891"/>
                <a:gd name="connsiteY41" fmla="*/ 18818 h 243107"/>
                <a:gd name="connsiteX42" fmla="*/ 153086 w 407891"/>
                <a:gd name="connsiteY42" fmla="*/ 0 h 243107"/>
                <a:gd name="connsiteX43" fmla="*/ 193265 w 407891"/>
                <a:gd name="connsiteY43" fmla="*/ 17292 h 243107"/>
                <a:gd name="connsiteX44" fmla="*/ 202929 w 407891"/>
                <a:gd name="connsiteY44" fmla="*/ 42722 h 243107"/>
                <a:gd name="connsiteX45" fmla="*/ 214627 w 407891"/>
                <a:gd name="connsiteY45" fmla="*/ 49333 h 243107"/>
                <a:gd name="connsiteX46" fmla="*/ 242599 w 407891"/>
                <a:gd name="connsiteY46" fmla="*/ 47808 h 243107"/>
                <a:gd name="connsiteX47" fmla="*/ 253279 w 407891"/>
                <a:gd name="connsiteY47" fmla="*/ 53911 h 243107"/>
                <a:gd name="connsiteX48" fmla="*/ 275149 w 407891"/>
                <a:gd name="connsiteY48" fmla="*/ 87478 h 243107"/>
                <a:gd name="connsiteX49" fmla="*/ 311259 w 407891"/>
                <a:gd name="connsiteY49" fmla="*/ 109856 h 243107"/>
                <a:gd name="connsiteX50" fmla="*/ 332620 w 407891"/>
                <a:gd name="connsiteY50" fmla="*/ 125114 h 243107"/>
                <a:gd name="connsiteX51" fmla="*/ 364661 w 407891"/>
                <a:gd name="connsiteY51" fmla="*/ 140880 h 243107"/>
                <a:gd name="connsiteX52" fmla="*/ 403823 w 407891"/>
                <a:gd name="connsiteY52" fmla="*/ 155121 h 243107"/>
                <a:gd name="connsiteX53" fmla="*/ 407892 w 407891"/>
                <a:gd name="connsiteY53" fmla="*/ 174956 h 2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07891" h="243107">
                  <a:moveTo>
                    <a:pt x="407892" y="174956"/>
                  </a:moveTo>
                  <a:lnTo>
                    <a:pt x="399754" y="173939"/>
                  </a:lnTo>
                  <a:lnTo>
                    <a:pt x="385005" y="165293"/>
                  </a:lnTo>
                  <a:lnTo>
                    <a:pt x="383479" y="176482"/>
                  </a:lnTo>
                  <a:lnTo>
                    <a:pt x="362118" y="183093"/>
                  </a:lnTo>
                  <a:lnTo>
                    <a:pt x="363135" y="209032"/>
                  </a:lnTo>
                  <a:lnTo>
                    <a:pt x="349912" y="219204"/>
                  </a:lnTo>
                  <a:lnTo>
                    <a:pt x="329568" y="223781"/>
                  </a:lnTo>
                  <a:lnTo>
                    <a:pt x="327534" y="238530"/>
                  </a:lnTo>
                  <a:lnTo>
                    <a:pt x="307699" y="243107"/>
                  </a:lnTo>
                  <a:lnTo>
                    <a:pt x="277692" y="230392"/>
                  </a:lnTo>
                  <a:lnTo>
                    <a:pt x="269046" y="203437"/>
                  </a:lnTo>
                  <a:lnTo>
                    <a:pt x="248702" y="201911"/>
                  </a:lnTo>
                  <a:lnTo>
                    <a:pt x="211574" y="173430"/>
                  </a:lnTo>
                  <a:lnTo>
                    <a:pt x="189705" y="169870"/>
                  </a:lnTo>
                  <a:lnTo>
                    <a:pt x="156138" y="153086"/>
                  </a:lnTo>
                  <a:lnTo>
                    <a:pt x="136303" y="150035"/>
                  </a:lnTo>
                  <a:lnTo>
                    <a:pt x="126131" y="156138"/>
                  </a:lnTo>
                  <a:lnTo>
                    <a:pt x="107822" y="155121"/>
                  </a:lnTo>
                  <a:lnTo>
                    <a:pt x="92564" y="173939"/>
                  </a:lnTo>
                  <a:lnTo>
                    <a:pt x="70186" y="180042"/>
                  </a:lnTo>
                  <a:lnTo>
                    <a:pt x="60523" y="157155"/>
                  </a:lnTo>
                  <a:lnTo>
                    <a:pt x="57471" y="123079"/>
                  </a:lnTo>
                  <a:lnTo>
                    <a:pt x="34076" y="111890"/>
                  </a:lnTo>
                  <a:lnTo>
                    <a:pt x="36110" y="90021"/>
                  </a:lnTo>
                  <a:lnTo>
                    <a:pt x="18309" y="87986"/>
                  </a:lnTo>
                  <a:lnTo>
                    <a:pt x="17801" y="60523"/>
                  </a:lnTo>
                  <a:lnTo>
                    <a:pt x="44756" y="68660"/>
                  </a:lnTo>
                  <a:lnTo>
                    <a:pt x="65609" y="58488"/>
                  </a:lnTo>
                  <a:lnTo>
                    <a:pt x="41705" y="38653"/>
                  </a:lnTo>
                  <a:lnTo>
                    <a:pt x="29499" y="20344"/>
                  </a:lnTo>
                  <a:lnTo>
                    <a:pt x="10172" y="28481"/>
                  </a:lnTo>
                  <a:lnTo>
                    <a:pt x="13223" y="52385"/>
                  </a:lnTo>
                  <a:lnTo>
                    <a:pt x="0" y="31533"/>
                  </a:lnTo>
                  <a:lnTo>
                    <a:pt x="9155" y="20344"/>
                  </a:lnTo>
                  <a:lnTo>
                    <a:pt x="37636" y="13732"/>
                  </a:lnTo>
                  <a:lnTo>
                    <a:pt x="57471" y="22887"/>
                  </a:lnTo>
                  <a:lnTo>
                    <a:pt x="81883" y="48316"/>
                  </a:lnTo>
                  <a:lnTo>
                    <a:pt x="95107" y="46791"/>
                  </a:lnTo>
                  <a:lnTo>
                    <a:pt x="125114" y="46282"/>
                  </a:lnTo>
                  <a:lnTo>
                    <a:pt x="116468" y="30007"/>
                  </a:lnTo>
                  <a:lnTo>
                    <a:pt x="135795" y="18818"/>
                  </a:lnTo>
                  <a:lnTo>
                    <a:pt x="153086" y="0"/>
                  </a:lnTo>
                  <a:lnTo>
                    <a:pt x="193265" y="17292"/>
                  </a:lnTo>
                  <a:lnTo>
                    <a:pt x="202929" y="42722"/>
                  </a:lnTo>
                  <a:lnTo>
                    <a:pt x="214627" y="49333"/>
                  </a:lnTo>
                  <a:lnTo>
                    <a:pt x="242599" y="47808"/>
                  </a:lnTo>
                  <a:lnTo>
                    <a:pt x="253279" y="53911"/>
                  </a:lnTo>
                  <a:lnTo>
                    <a:pt x="275149" y="87478"/>
                  </a:lnTo>
                  <a:lnTo>
                    <a:pt x="311259" y="109856"/>
                  </a:lnTo>
                  <a:lnTo>
                    <a:pt x="332620" y="125114"/>
                  </a:lnTo>
                  <a:lnTo>
                    <a:pt x="364661" y="140880"/>
                  </a:lnTo>
                  <a:lnTo>
                    <a:pt x="403823" y="155121"/>
                  </a:lnTo>
                  <a:lnTo>
                    <a:pt x="407892" y="17495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0" name="Freeform: Shape 213">
              <a:extLst>
                <a:ext uri="{FF2B5EF4-FFF2-40B4-BE49-F238E27FC236}">
                  <a16:creationId xmlns:a16="http://schemas.microsoft.com/office/drawing/2014/main" id="{477E17CA-6DEB-CB90-BBDA-05D69DD3D32B}"/>
                </a:ext>
              </a:extLst>
            </p:cNvPr>
            <p:cNvSpPr/>
            <p:nvPr/>
          </p:nvSpPr>
          <p:spPr>
            <a:xfrm>
              <a:off x="9616988" y="4071861"/>
              <a:ext cx="69168" cy="36618"/>
            </a:xfrm>
            <a:custGeom>
              <a:avLst/>
              <a:gdLst>
                <a:gd name="connsiteX0" fmla="*/ 2034 w 69168"/>
                <a:gd name="connsiteY0" fmla="*/ 36618 h 36618"/>
                <a:gd name="connsiteX1" fmla="*/ 2543 w 69168"/>
                <a:gd name="connsiteY1" fmla="*/ 26955 h 36618"/>
                <a:gd name="connsiteX2" fmla="*/ 0 w 69168"/>
                <a:gd name="connsiteY2" fmla="*/ 20344 h 36618"/>
                <a:gd name="connsiteX3" fmla="*/ 4068 w 69168"/>
                <a:gd name="connsiteY3" fmla="*/ 12715 h 36618"/>
                <a:gd name="connsiteX4" fmla="*/ 28990 w 69168"/>
                <a:gd name="connsiteY4" fmla="*/ 5594 h 36618"/>
                <a:gd name="connsiteX5" fmla="*/ 49333 w 69168"/>
                <a:gd name="connsiteY5" fmla="*/ 4069 h 36618"/>
                <a:gd name="connsiteX6" fmla="*/ 58488 w 69168"/>
                <a:gd name="connsiteY6" fmla="*/ 0 h 36618"/>
                <a:gd name="connsiteX7" fmla="*/ 69169 w 69168"/>
                <a:gd name="connsiteY7" fmla="*/ 4069 h 36618"/>
                <a:gd name="connsiteX8" fmla="*/ 57979 w 69168"/>
                <a:gd name="connsiteY8" fmla="*/ 13223 h 36618"/>
                <a:gd name="connsiteX9" fmla="*/ 26955 w 69168"/>
                <a:gd name="connsiteY9" fmla="*/ 27464 h 36618"/>
                <a:gd name="connsiteX10" fmla="*/ 2034 w 69168"/>
                <a:gd name="connsiteY10" fmla="*/ 36618 h 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168" h="36618">
                  <a:moveTo>
                    <a:pt x="2034" y="36618"/>
                  </a:moveTo>
                  <a:lnTo>
                    <a:pt x="2543" y="26955"/>
                  </a:lnTo>
                  <a:lnTo>
                    <a:pt x="0" y="20344"/>
                  </a:lnTo>
                  <a:lnTo>
                    <a:pt x="4068" y="12715"/>
                  </a:lnTo>
                  <a:lnTo>
                    <a:pt x="28990" y="5594"/>
                  </a:lnTo>
                  <a:lnTo>
                    <a:pt x="49333" y="4069"/>
                  </a:lnTo>
                  <a:lnTo>
                    <a:pt x="58488" y="0"/>
                  </a:lnTo>
                  <a:lnTo>
                    <a:pt x="69169" y="4069"/>
                  </a:lnTo>
                  <a:lnTo>
                    <a:pt x="57979" y="13223"/>
                  </a:lnTo>
                  <a:lnTo>
                    <a:pt x="26955" y="27464"/>
                  </a:lnTo>
                  <a:lnTo>
                    <a:pt x="2034" y="3661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1" name="Freeform: Shape 214">
              <a:extLst>
                <a:ext uri="{FF2B5EF4-FFF2-40B4-BE49-F238E27FC236}">
                  <a16:creationId xmlns:a16="http://schemas.microsoft.com/office/drawing/2014/main" id="{69AA1AB5-E997-5FCC-904E-C7AD4CAEF644}"/>
                </a:ext>
              </a:extLst>
            </p:cNvPr>
            <p:cNvSpPr/>
            <p:nvPr/>
          </p:nvSpPr>
          <p:spPr>
            <a:xfrm>
              <a:off x="6231794" y="2582701"/>
              <a:ext cx="109347" cy="229375"/>
            </a:xfrm>
            <a:custGeom>
              <a:avLst/>
              <a:gdLst>
                <a:gd name="connsiteX0" fmla="*/ 109347 w 109347"/>
                <a:gd name="connsiteY0" fmla="*/ 137320 h 229375"/>
                <a:gd name="connsiteX1" fmla="*/ 108839 w 109347"/>
                <a:gd name="connsiteY1" fmla="*/ 162241 h 229375"/>
                <a:gd name="connsiteX2" fmla="*/ 95616 w 109347"/>
                <a:gd name="connsiteY2" fmla="*/ 171396 h 229375"/>
                <a:gd name="connsiteX3" fmla="*/ 87478 w 109347"/>
                <a:gd name="connsiteY3" fmla="*/ 182076 h 229375"/>
                <a:gd name="connsiteX4" fmla="*/ 69169 w 109347"/>
                <a:gd name="connsiteY4" fmla="*/ 194791 h 229375"/>
                <a:gd name="connsiteX5" fmla="*/ 72221 w 109347"/>
                <a:gd name="connsiteY5" fmla="*/ 208014 h 229375"/>
                <a:gd name="connsiteX6" fmla="*/ 70186 w 109347"/>
                <a:gd name="connsiteY6" fmla="*/ 222255 h 229375"/>
                <a:gd name="connsiteX7" fmla="*/ 56963 w 109347"/>
                <a:gd name="connsiteY7" fmla="*/ 229375 h 229375"/>
                <a:gd name="connsiteX8" fmla="*/ 43739 w 109347"/>
                <a:gd name="connsiteY8" fmla="*/ 170887 h 229375"/>
                <a:gd name="connsiteX9" fmla="*/ 26447 w 109347"/>
                <a:gd name="connsiteY9" fmla="*/ 157664 h 229375"/>
                <a:gd name="connsiteX10" fmla="*/ 25939 w 109347"/>
                <a:gd name="connsiteY10" fmla="*/ 150035 h 229375"/>
                <a:gd name="connsiteX11" fmla="*/ 3052 w 109347"/>
                <a:gd name="connsiteY11" fmla="*/ 130200 h 229375"/>
                <a:gd name="connsiteX12" fmla="*/ 0 w 109347"/>
                <a:gd name="connsiteY12" fmla="*/ 105787 h 229375"/>
                <a:gd name="connsiteX13" fmla="*/ 16275 w 109347"/>
                <a:gd name="connsiteY13" fmla="*/ 87478 h 229375"/>
                <a:gd name="connsiteX14" fmla="*/ 21870 w 109347"/>
                <a:gd name="connsiteY14" fmla="*/ 60523 h 229375"/>
                <a:gd name="connsiteX15" fmla="*/ 16784 w 109347"/>
                <a:gd name="connsiteY15" fmla="*/ 29498 h 229375"/>
                <a:gd name="connsiteX16" fmla="*/ 21870 w 109347"/>
                <a:gd name="connsiteY16" fmla="*/ 12715 h 229375"/>
                <a:gd name="connsiteX17" fmla="*/ 50859 w 109347"/>
                <a:gd name="connsiteY17" fmla="*/ 0 h 229375"/>
                <a:gd name="connsiteX18" fmla="*/ 69678 w 109347"/>
                <a:gd name="connsiteY18" fmla="*/ 3560 h 229375"/>
                <a:gd name="connsiteX19" fmla="*/ 69678 w 109347"/>
                <a:gd name="connsiteY19" fmla="*/ 20344 h 229375"/>
                <a:gd name="connsiteX20" fmla="*/ 92056 w 109347"/>
                <a:gd name="connsiteY20" fmla="*/ 8138 h 229375"/>
                <a:gd name="connsiteX21" fmla="*/ 94090 w 109347"/>
                <a:gd name="connsiteY21" fmla="*/ 14241 h 229375"/>
                <a:gd name="connsiteX22" fmla="*/ 81375 w 109347"/>
                <a:gd name="connsiteY22" fmla="*/ 30516 h 229375"/>
                <a:gd name="connsiteX23" fmla="*/ 81884 w 109347"/>
                <a:gd name="connsiteY23" fmla="*/ 45265 h 229375"/>
                <a:gd name="connsiteX24" fmla="*/ 91547 w 109347"/>
                <a:gd name="connsiteY24" fmla="*/ 53402 h 229375"/>
                <a:gd name="connsiteX25" fmla="*/ 89004 w 109347"/>
                <a:gd name="connsiteY25" fmla="*/ 81883 h 229375"/>
                <a:gd name="connsiteX26" fmla="*/ 71203 w 109347"/>
                <a:gd name="connsiteY26" fmla="*/ 98158 h 229375"/>
                <a:gd name="connsiteX27" fmla="*/ 77306 w 109347"/>
                <a:gd name="connsiteY27" fmla="*/ 115959 h 229375"/>
                <a:gd name="connsiteX28" fmla="*/ 91547 w 109347"/>
                <a:gd name="connsiteY28" fmla="*/ 116468 h 229375"/>
                <a:gd name="connsiteX29" fmla="*/ 98667 w 109347"/>
                <a:gd name="connsiteY29" fmla="*/ 132234 h 229375"/>
                <a:gd name="connsiteX30" fmla="*/ 109347 w 109347"/>
                <a:gd name="connsiteY30" fmla="*/ 137320 h 22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9347" h="229375">
                  <a:moveTo>
                    <a:pt x="109347" y="137320"/>
                  </a:moveTo>
                  <a:lnTo>
                    <a:pt x="108839" y="162241"/>
                  </a:lnTo>
                  <a:lnTo>
                    <a:pt x="95616" y="171396"/>
                  </a:lnTo>
                  <a:lnTo>
                    <a:pt x="87478" y="182076"/>
                  </a:lnTo>
                  <a:lnTo>
                    <a:pt x="69169" y="194791"/>
                  </a:lnTo>
                  <a:lnTo>
                    <a:pt x="72221" y="208014"/>
                  </a:lnTo>
                  <a:lnTo>
                    <a:pt x="70186" y="222255"/>
                  </a:lnTo>
                  <a:lnTo>
                    <a:pt x="56963" y="229375"/>
                  </a:lnTo>
                  <a:lnTo>
                    <a:pt x="43739" y="170887"/>
                  </a:lnTo>
                  <a:lnTo>
                    <a:pt x="26447" y="157664"/>
                  </a:lnTo>
                  <a:lnTo>
                    <a:pt x="25939" y="150035"/>
                  </a:lnTo>
                  <a:lnTo>
                    <a:pt x="3052" y="130200"/>
                  </a:lnTo>
                  <a:lnTo>
                    <a:pt x="0" y="105787"/>
                  </a:lnTo>
                  <a:lnTo>
                    <a:pt x="16275" y="87478"/>
                  </a:lnTo>
                  <a:lnTo>
                    <a:pt x="21870" y="60523"/>
                  </a:lnTo>
                  <a:lnTo>
                    <a:pt x="16784" y="29498"/>
                  </a:lnTo>
                  <a:lnTo>
                    <a:pt x="21870" y="12715"/>
                  </a:lnTo>
                  <a:lnTo>
                    <a:pt x="50859" y="0"/>
                  </a:lnTo>
                  <a:lnTo>
                    <a:pt x="69678" y="3560"/>
                  </a:lnTo>
                  <a:lnTo>
                    <a:pt x="69678" y="20344"/>
                  </a:lnTo>
                  <a:lnTo>
                    <a:pt x="92056" y="8138"/>
                  </a:lnTo>
                  <a:lnTo>
                    <a:pt x="94090" y="14241"/>
                  </a:lnTo>
                  <a:lnTo>
                    <a:pt x="81375" y="30516"/>
                  </a:lnTo>
                  <a:lnTo>
                    <a:pt x="81884" y="45265"/>
                  </a:lnTo>
                  <a:lnTo>
                    <a:pt x="91547" y="53402"/>
                  </a:lnTo>
                  <a:lnTo>
                    <a:pt x="89004" y="81883"/>
                  </a:lnTo>
                  <a:lnTo>
                    <a:pt x="71203" y="98158"/>
                  </a:lnTo>
                  <a:lnTo>
                    <a:pt x="77306" y="115959"/>
                  </a:lnTo>
                  <a:lnTo>
                    <a:pt x="91547" y="116468"/>
                  </a:lnTo>
                  <a:lnTo>
                    <a:pt x="98667" y="132234"/>
                  </a:lnTo>
                  <a:lnTo>
                    <a:pt x="109347" y="1373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2" name="Freeform: Shape 215">
              <a:extLst>
                <a:ext uri="{FF2B5EF4-FFF2-40B4-BE49-F238E27FC236}">
                  <a16:creationId xmlns:a16="http://schemas.microsoft.com/office/drawing/2014/main" id="{6371ED5C-19F7-52F9-8A75-F03FA8176188}"/>
                </a:ext>
              </a:extLst>
            </p:cNvPr>
            <p:cNvSpPr/>
            <p:nvPr/>
          </p:nvSpPr>
          <p:spPr>
            <a:xfrm>
              <a:off x="6724112" y="2430123"/>
              <a:ext cx="508592" cy="201911"/>
            </a:xfrm>
            <a:custGeom>
              <a:avLst/>
              <a:gdLst>
                <a:gd name="connsiteX0" fmla="*/ 397719 w 508592"/>
                <a:gd name="connsiteY0" fmla="*/ 16275 h 201911"/>
                <a:gd name="connsiteX1" fmla="*/ 425692 w 508592"/>
                <a:gd name="connsiteY1" fmla="*/ 14749 h 201911"/>
                <a:gd name="connsiteX2" fmla="*/ 454174 w 508592"/>
                <a:gd name="connsiteY2" fmla="*/ 31024 h 201911"/>
                <a:gd name="connsiteX3" fmla="*/ 460785 w 508592"/>
                <a:gd name="connsiteY3" fmla="*/ 42213 h 201911"/>
                <a:gd name="connsiteX4" fmla="*/ 461293 w 508592"/>
                <a:gd name="connsiteY4" fmla="*/ 57980 h 201911"/>
                <a:gd name="connsiteX5" fmla="*/ 482655 w 508592"/>
                <a:gd name="connsiteY5" fmla="*/ 66117 h 201911"/>
                <a:gd name="connsiteX6" fmla="*/ 494861 w 508592"/>
                <a:gd name="connsiteY6" fmla="*/ 75272 h 201911"/>
                <a:gd name="connsiteX7" fmla="*/ 478077 w 508592"/>
                <a:gd name="connsiteY7" fmla="*/ 84935 h 201911"/>
                <a:gd name="connsiteX8" fmla="*/ 492827 w 508592"/>
                <a:gd name="connsiteY8" fmla="*/ 122062 h 201911"/>
                <a:gd name="connsiteX9" fmla="*/ 489266 w 508592"/>
                <a:gd name="connsiteY9" fmla="*/ 132234 h 201911"/>
                <a:gd name="connsiteX10" fmla="*/ 508593 w 508592"/>
                <a:gd name="connsiteY10" fmla="*/ 158172 h 201911"/>
                <a:gd name="connsiteX11" fmla="*/ 496386 w 508592"/>
                <a:gd name="connsiteY11" fmla="*/ 163767 h 201911"/>
                <a:gd name="connsiteX12" fmla="*/ 485706 w 508592"/>
                <a:gd name="connsiteY12" fmla="*/ 155629 h 201911"/>
                <a:gd name="connsiteX13" fmla="*/ 453665 w 508592"/>
                <a:gd name="connsiteY13" fmla="*/ 151052 h 201911"/>
                <a:gd name="connsiteX14" fmla="*/ 442984 w 508592"/>
                <a:gd name="connsiteY14" fmla="*/ 156138 h 201911"/>
                <a:gd name="connsiteX15" fmla="*/ 412977 w 508592"/>
                <a:gd name="connsiteY15" fmla="*/ 161224 h 201911"/>
                <a:gd name="connsiteX16" fmla="*/ 398228 w 508592"/>
                <a:gd name="connsiteY16" fmla="*/ 160715 h 201911"/>
                <a:gd name="connsiteX17" fmla="*/ 369238 w 508592"/>
                <a:gd name="connsiteY17" fmla="*/ 172922 h 201911"/>
                <a:gd name="connsiteX18" fmla="*/ 346860 w 508592"/>
                <a:gd name="connsiteY18" fmla="*/ 172922 h 201911"/>
                <a:gd name="connsiteX19" fmla="*/ 331602 w 508592"/>
                <a:gd name="connsiteY19" fmla="*/ 166818 h 201911"/>
                <a:gd name="connsiteX20" fmla="*/ 303121 w 508592"/>
                <a:gd name="connsiteY20" fmla="*/ 175973 h 201911"/>
                <a:gd name="connsiteX21" fmla="*/ 293458 w 508592"/>
                <a:gd name="connsiteY21" fmla="*/ 169870 h 201911"/>
                <a:gd name="connsiteX22" fmla="*/ 294475 w 508592"/>
                <a:gd name="connsiteY22" fmla="*/ 187671 h 201911"/>
                <a:gd name="connsiteX23" fmla="*/ 288372 w 508592"/>
                <a:gd name="connsiteY23" fmla="*/ 194791 h 201911"/>
                <a:gd name="connsiteX24" fmla="*/ 281761 w 508592"/>
                <a:gd name="connsiteY24" fmla="*/ 201911 h 201911"/>
                <a:gd name="connsiteX25" fmla="*/ 270063 w 508592"/>
                <a:gd name="connsiteY25" fmla="*/ 187162 h 201911"/>
                <a:gd name="connsiteX26" fmla="*/ 278709 w 508592"/>
                <a:gd name="connsiteY26" fmla="*/ 174956 h 201911"/>
                <a:gd name="connsiteX27" fmla="*/ 262434 w 508592"/>
                <a:gd name="connsiteY27" fmla="*/ 178007 h 201911"/>
                <a:gd name="connsiteX28" fmla="*/ 239039 w 508592"/>
                <a:gd name="connsiteY28" fmla="*/ 170379 h 201911"/>
                <a:gd name="connsiteX29" fmla="*/ 222764 w 508592"/>
                <a:gd name="connsiteY29" fmla="*/ 189196 h 201911"/>
                <a:gd name="connsiteX30" fmla="*/ 182076 w 508592"/>
                <a:gd name="connsiteY30" fmla="*/ 192757 h 201911"/>
                <a:gd name="connsiteX31" fmla="*/ 158172 w 508592"/>
                <a:gd name="connsiteY31" fmla="*/ 175465 h 201911"/>
                <a:gd name="connsiteX32" fmla="*/ 129183 w 508592"/>
                <a:gd name="connsiteY32" fmla="*/ 174447 h 201911"/>
                <a:gd name="connsiteX33" fmla="*/ 124097 w 508592"/>
                <a:gd name="connsiteY33" fmla="*/ 187671 h 201911"/>
                <a:gd name="connsiteX34" fmla="*/ 105788 w 508592"/>
                <a:gd name="connsiteY34" fmla="*/ 191739 h 201911"/>
                <a:gd name="connsiteX35" fmla="*/ 78323 w 508592"/>
                <a:gd name="connsiteY35" fmla="*/ 174447 h 201911"/>
                <a:gd name="connsiteX36" fmla="*/ 48825 w 508592"/>
                <a:gd name="connsiteY36" fmla="*/ 174956 h 201911"/>
                <a:gd name="connsiteX37" fmla="*/ 29499 w 508592"/>
                <a:gd name="connsiteY37" fmla="*/ 142406 h 201911"/>
                <a:gd name="connsiteX38" fmla="*/ 8137 w 508592"/>
                <a:gd name="connsiteY38" fmla="*/ 124605 h 201911"/>
                <a:gd name="connsiteX39" fmla="*/ 18309 w 508592"/>
                <a:gd name="connsiteY39" fmla="*/ 99176 h 201911"/>
                <a:gd name="connsiteX40" fmla="*/ 0 w 508592"/>
                <a:gd name="connsiteY40" fmla="*/ 83409 h 201911"/>
                <a:gd name="connsiteX41" fmla="*/ 25938 w 508592"/>
                <a:gd name="connsiteY41" fmla="*/ 52385 h 201911"/>
                <a:gd name="connsiteX42" fmla="*/ 66626 w 508592"/>
                <a:gd name="connsiteY42" fmla="*/ 51368 h 201911"/>
                <a:gd name="connsiteX43" fmla="*/ 74763 w 508592"/>
                <a:gd name="connsiteY43" fmla="*/ 26447 h 201911"/>
                <a:gd name="connsiteX44" fmla="*/ 125622 w 508592"/>
                <a:gd name="connsiteY44" fmla="*/ 31024 h 201911"/>
                <a:gd name="connsiteX45" fmla="*/ 154104 w 508592"/>
                <a:gd name="connsiteY45" fmla="*/ 10172 h 201911"/>
                <a:gd name="connsiteX46" fmla="*/ 183602 w 508592"/>
                <a:gd name="connsiteY46" fmla="*/ 1017 h 201911"/>
                <a:gd name="connsiteX47" fmla="*/ 226832 w 508592"/>
                <a:gd name="connsiteY47" fmla="*/ 0 h 201911"/>
                <a:gd name="connsiteX48" fmla="*/ 276675 w 508592"/>
                <a:gd name="connsiteY48" fmla="*/ 22887 h 201911"/>
                <a:gd name="connsiteX49" fmla="*/ 316854 w 508592"/>
                <a:gd name="connsiteY49" fmla="*/ 35601 h 201911"/>
                <a:gd name="connsiteX50" fmla="*/ 346352 w 508592"/>
                <a:gd name="connsiteY50" fmla="*/ 30516 h 201911"/>
                <a:gd name="connsiteX51" fmla="*/ 369747 w 508592"/>
                <a:gd name="connsiteY51" fmla="*/ 33567 h 201911"/>
                <a:gd name="connsiteX52" fmla="*/ 397719 w 508592"/>
                <a:gd name="connsiteY52" fmla="*/ 16275 h 20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08592" h="201911">
                  <a:moveTo>
                    <a:pt x="397719" y="16275"/>
                  </a:moveTo>
                  <a:lnTo>
                    <a:pt x="425692" y="14749"/>
                  </a:lnTo>
                  <a:lnTo>
                    <a:pt x="454174" y="31024"/>
                  </a:lnTo>
                  <a:lnTo>
                    <a:pt x="460785" y="42213"/>
                  </a:lnTo>
                  <a:lnTo>
                    <a:pt x="461293" y="57980"/>
                  </a:lnTo>
                  <a:lnTo>
                    <a:pt x="482655" y="66117"/>
                  </a:lnTo>
                  <a:lnTo>
                    <a:pt x="494861" y="75272"/>
                  </a:lnTo>
                  <a:lnTo>
                    <a:pt x="478077" y="84935"/>
                  </a:lnTo>
                  <a:lnTo>
                    <a:pt x="492827" y="122062"/>
                  </a:lnTo>
                  <a:lnTo>
                    <a:pt x="489266" y="132234"/>
                  </a:lnTo>
                  <a:lnTo>
                    <a:pt x="508593" y="158172"/>
                  </a:lnTo>
                  <a:lnTo>
                    <a:pt x="496386" y="163767"/>
                  </a:lnTo>
                  <a:lnTo>
                    <a:pt x="485706" y="155629"/>
                  </a:lnTo>
                  <a:lnTo>
                    <a:pt x="453665" y="151052"/>
                  </a:lnTo>
                  <a:lnTo>
                    <a:pt x="442984" y="156138"/>
                  </a:lnTo>
                  <a:lnTo>
                    <a:pt x="412977" y="161224"/>
                  </a:lnTo>
                  <a:lnTo>
                    <a:pt x="398228" y="160715"/>
                  </a:lnTo>
                  <a:lnTo>
                    <a:pt x="369238" y="172922"/>
                  </a:lnTo>
                  <a:lnTo>
                    <a:pt x="346860" y="172922"/>
                  </a:lnTo>
                  <a:lnTo>
                    <a:pt x="331602" y="166818"/>
                  </a:lnTo>
                  <a:lnTo>
                    <a:pt x="303121" y="175973"/>
                  </a:lnTo>
                  <a:lnTo>
                    <a:pt x="293458" y="169870"/>
                  </a:lnTo>
                  <a:lnTo>
                    <a:pt x="294475" y="187671"/>
                  </a:lnTo>
                  <a:lnTo>
                    <a:pt x="288372" y="194791"/>
                  </a:lnTo>
                  <a:lnTo>
                    <a:pt x="281761" y="201911"/>
                  </a:lnTo>
                  <a:lnTo>
                    <a:pt x="270063" y="187162"/>
                  </a:lnTo>
                  <a:lnTo>
                    <a:pt x="278709" y="174956"/>
                  </a:lnTo>
                  <a:lnTo>
                    <a:pt x="262434" y="178007"/>
                  </a:lnTo>
                  <a:lnTo>
                    <a:pt x="239039" y="170379"/>
                  </a:lnTo>
                  <a:lnTo>
                    <a:pt x="222764" y="189196"/>
                  </a:lnTo>
                  <a:lnTo>
                    <a:pt x="182076" y="192757"/>
                  </a:lnTo>
                  <a:lnTo>
                    <a:pt x="158172" y="175465"/>
                  </a:lnTo>
                  <a:lnTo>
                    <a:pt x="129183" y="174447"/>
                  </a:lnTo>
                  <a:lnTo>
                    <a:pt x="124097" y="187671"/>
                  </a:lnTo>
                  <a:lnTo>
                    <a:pt x="105788" y="191739"/>
                  </a:lnTo>
                  <a:lnTo>
                    <a:pt x="78323" y="174447"/>
                  </a:lnTo>
                  <a:lnTo>
                    <a:pt x="48825" y="174956"/>
                  </a:lnTo>
                  <a:lnTo>
                    <a:pt x="29499" y="142406"/>
                  </a:lnTo>
                  <a:lnTo>
                    <a:pt x="8137" y="124605"/>
                  </a:lnTo>
                  <a:lnTo>
                    <a:pt x="18309" y="99176"/>
                  </a:lnTo>
                  <a:lnTo>
                    <a:pt x="0" y="83409"/>
                  </a:lnTo>
                  <a:lnTo>
                    <a:pt x="25938" y="52385"/>
                  </a:lnTo>
                  <a:lnTo>
                    <a:pt x="66626" y="51368"/>
                  </a:lnTo>
                  <a:lnTo>
                    <a:pt x="74763" y="26447"/>
                  </a:lnTo>
                  <a:lnTo>
                    <a:pt x="125622" y="31024"/>
                  </a:lnTo>
                  <a:lnTo>
                    <a:pt x="154104" y="10172"/>
                  </a:lnTo>
                  <a:lnTo>
                    <a:pt x="183602" y="1017"/>
                  </a:lnTo>
                  <a:lnTo>
                    <a:pt x="226832" y="0"/>
                  </a:lnTo>
                  <a:lnTo>
                    <a:pt x="276675" y="22887"/>
                  </a:lnTo>
                  <a:lnTo>
                    <a:pt x="316854" y="35601"/>
                  </a:lnTo>
                  <a:lnTo>
                    <a:pt x="346352" y="30516"/>
                  </a:lnTo>
                  <a:lnTo>
                    <a:pt x="369747" y="33567"/>
                  </a:lnTo>
                  <a:lnTo>
                    <a:pt x="397719" y="1627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6">
              <a:extLst>
                <a:ext uri="{FF2B5EF4-FFF2-40B4-BE49-F238E27FC236}">
                  <a16:creationId xmlns:a16="http://schemas.microsoft.com/office/drawing/2014/main" id="{52D46AC8-FE7D-0B89-E7A6-21D15B46B00D}"/>
                </a:ext>
              </a:extLst>
            </p:cNvPr>
            <p:cNvSpPr/>
            <p:nvPr/>
          </p:nvSpPr>
          <p:spPr>
            <a:xfrm>
              <a:off x="6713940" y="2427072"/>
              <a:ext cx="77814" cy="64082"/>
            </a:xfrm>
            <a:custGeom>
              <a:avLst/>
              <a:gdLst>
                <a:gd name="connsiteX0" fmla="*/ 2034 w 77814"/>
                <a:gd name="connsiteY0" fmla="*/ 42722 h 64082"/>
                <a:gd name="connsiteX1" fmla="*/ 8137 w 77814"/>
                <a:gd name="connsiteY1" fmla="*/ 39162 h 64082"/>
                <a:gd name="connsiteX2" fmla="*/ 13732 w 77814"/>
                <a:gd name="connsiteY2" fmla="*/ 18818 h 64082"/>
                <a:gd name="connsiteX3" fmla="*/ 0 w 77814"/>
                <a:gd name="connsiteY3" fmla="*/ 10172 h 64082"/>
                <a:gd name="connsiteX4" fmla="*/ 25430 w 77814"/>
                <a:gd name="connsiteY4" fmla="*/ 0 h 64082"/>
                <a:gd name="connsiteX5" fmla="*/ 48825 w 77814"/>
                <a:gd name="connsiteY5" fmla="*/ 4069 h 64082"/>
                <a:gd name="connsiteX6" fmla="*/ 53402 w 77814"/>
                <a:gd name="connsiteY6" fmla="*/ 16784 h 64082"/>
                <a:gd name="connsiteX7" fmla="*/ 77815 w 77814"/>
                <a:gd name="connsiteY7" fmla="*/ 26955 h 64082"/>
                <a:gd name="connsiteX8" fmla="*/ 74254 w 77814"/>
                <a:gd name="connsiteY8" fmla="*/ 35093 h 64082"/>
                <a:gd name="connsiteX9" fmla="*/ 42722 w 77814"/>
                <a:gd name="connsiteY9" fmla="*/ 36619 h 64082"/>
                <a:gd name="connsiteX10" fmla="*/ 32550 w 77814"/>
                <a:gd name="connsiteY10" fmla="*/ 46791 h 64082"/>
                <a:gd name="connsiteX11" fmla="*/ 12715 w 77814"/>
                <a:gd name="connsiteY11" fmla="*/ 64083 h 64082"/>
                <a:gd name="connsiteX12" fmla="*/ 2543 w 77814"/>
                <a:gd name="connsiteY12" fmla="*/ 49333 h 64082"/>
                <a:gd name="connsiteX13" fmla="*/ 2034 w 77814"/>
                <a:gd name="connsiteY13" fmla="*/ 42722 h 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14" h="64082">
                  <a:moveTo>
                    <a:pt x="2034" y="42722"/>
                  </a:moveTo>
                  <a:lnTo>
                    <a:pt x="8137" y="39162"/>
                  </a:lnTo>
                  <a:lnTo>
                    <a:pt x="13732" y="18818"/>
                  </a:lnTo>
                  <a:lnTo>
                    <a:pt x="0" y="10172"/>
                  </a:lnTo>
                  <a:lnTo>
                    <a:pt x="25430" y="0"/>
                  </a:lnTo>
                  <a:lnTo>
                    <a:pt x="48825" y="4069"/>
                  </a:lnTo>
                  <a:lnTo>
                    <a:pt x="53402" y="16784"/>
                  </a:lnTo>
                  <a:lnTo>
                    <a:pt x="77815" y="26955"/>
                  </a:lnTo>
                  <a:lnTo>
                    <a:pt x="74254" y="35093"/>
                  </a:lnTo>
                  <a:lnTo>
                    <a:pt x="42722" y="36619"/>
                  </a:lnTo>
                  <a:lnTo>
                    <a:pt x="32550" y="46791"/>
                  </a:lnTo>
                  <a:lnTo>
                    <a:pt x="12715" y="64083"/>
                  </a:lnTo>
                  <a:lnTo>
                    <a:pt x="2543" y="49333"/>
                  </a:lnTo>
                  <a:lnTo>
                    <a:pt x="2034" y="4272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7">
              <a:extLst>
                <a:ext uri="{FF2B5EF4-FFF2-40B4-BE49-F238E27FC236}">
                  <a16:creationId xmlns:a16="http://schemas.microsoft.com/office/drawing/2014/main" id="{7C46B2AD-9A1C-8297-6639-1DE6398550DE}"/>
                </a:ext>
              </a:extLst>
            </p:cNvPr>
            <p:cNvSpPr/>
            <p:nvPr/>
          </p:nvSpPr>
          <p:spPr>
            <a:xfrm>
              <a:off x="9406939" y="2975843"/>
              <a:ext cx="41704" cy="108838"/>
            </a:xfrm>
            <a:custGeom>
              <a:avLst/>
              <a:gdLst>
                <a:gd name="connsiteX0" fmla="*/ 35093 w 41704"/>
                <a:gd name="connsiteY0" fmla="*/ 81883 h 108838"/>
                <a:gd name="connsiteX1" fmla="*/ 27973 w 41704"/>
                <a:gd name="connsiteY1" fmla="*/ 108839 h 108838"/>
                <a:gd name="connsiteX2" fmla="*/ 7629 w 41704"/>
                <a:gd name="connsiteY2" fmla="*/ 80866 h 108838"/>
                <a:gd name="connsiteX3" fmla="*/ 0 w 41704"/>
                <a:gd name="connsiteY3" fmla="*/ 56962 h 108838"/>
                <a:gd name="connsiteX4" fmla="*/ 9663 w 41704"/>
                <a:gd name="connsiteY4" fmla="*/ 24921 h 108838"/>
                <a:gd name="connsiteX5" fmla="*/ 26447 w 41704"/>
                <a:gd name="connsiteY5" fmla="*/ 0 h 108838"/>
                <a:gd name="connsiteX6" fmla="*/ 41704 w 41704"/>
                <a:gd name="connsiteY6" fmla="*/ 9663 h 108838"/>
                <a:gd name="connsiteX7" fmla="*/ 41196 w 41704"/>
                <a:gd name="connsiteY7" fmla="*/ 29498 h 108838"/>
                <a:gd name="connsiteX8" fmla="*/ 35093 w 41704"/>
                <a:gd name="connsiteY8" fmla="*/ 81883 h 10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04" h="108838">
                  <a:moveTo>
                    <a:pt x="35093" y="81883"/>
                  </a:moveTo>
                  <a:lnTo>
                    <a:pt x="27973" y="108839"/>
                  </a:lnTo>
                  <a:lnTo>
                    <a:pt x="7629" y="80866"/>
                  </a:lnTo>
                  <a:lnTo>
                    <a:pt x="0" y="56962"/>
                  </a:lnTo>
                  <a:lnTo>
                    <a:pt x="9663" y="24921"/>
                  </a:lnTo>
                  <a:lnTo>
                    <a:pt x="26447" y="0"/>
                  </a:lnTo>
                  <a:lnTo>
                    <a:pt x="41704" y="9663"/>
                  </a:lnTo>
                  <a:lnTo>
                    <a:pt x="41196" y="29498"/>
                  </a:lnTo>
                  <a:lnTo>
                    <a:pt x="35093" y="8188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8">
              <a:extLst>
                <a:ext uri="{FF2B5EF4-FFF2-40B4-BE49-F238E27FC236}">
                  <a16:creationId xmlns:a16="http://schemas.microsoft.com/office/drawing/2014/main" id="{8FFB24CB-345B-6B32-B277-0835C98C4EC4}"/>
                </a:ext>
              </a:extLst>
            </p:cNvPr>
            <p:cNvSpPr/>
            <p:nvPr/>
          </p:nvSpPr>
          <p:spPr>
            <a:xfrm>
              <a:off x="6879232" y="3834856"/>
              <a:ext cx="304138" cy="349911"/>
            </a:xfrm>
            <a:custGeom>
              <a:avLst/>
              <a:gdLst>
                <a:gd name="connsiteX0" fmla="*/ 66117 w 304138"/>
                <a:gd name="connsiteY0" fmla="*/ 509 h 349911"/>
                <a:gd name="connsiteX1" fmla="*/ 65100 w 304138"/>
                <a:gd name="connsiteY1" fmla="*/ 20344 h 349911"/>
                <a:gd name="connsiteX2" fmla="*/ 59505 w 304138"/>
                <a:gd name="connsiteY2" fmla="*/ 43230 h 349911"/>
                <a:gd name="connsiteX3" fmla="*/ 67643 w 304138"/>
                <a:gd name="connsiteY3" fmla="*/ 55945 h 349911"/>
                <a:gd name="connsiteX4" fmla="*/ 80358 w 304138"/>
                <a:gd name="connsiteY4" fmla="*/ 48316 h 349911"/>
                <a:gd name="connsiteX5" fmla="*/ 97141 w 304138"/>
                <a:gd name="connsiteY5" fmla="*/ 46282 h 349911"/>
                <a:gd name="connsiteX6" fmla="*/ 100702 w 304138"/>
                <a:gd name="connsiteY6" fmla="*/ 50351 h 349911"/>
                <a:gd name="connsiteX7" fmla="*/ 117485 w 304138"/>
                <a:gd name="connsiteY7" fmla="*/ 42213 h 349911"/>
                <a:gd name="connsiteX8" fmla="*/ 105788 w 304138"/>
                <a:gd name="connsiteY8" fmla="*/ 31024 h 349911"/>
                <a:gd name="connsiteX9" fmla="*/ 115450 w 304138"/>
                <a:gd name="connsiteY9" fmla="*/ 16275 h 349911"/>
                <a:gd name="connsiteX10" fmla="*/ 129691 w 304138"/>
                <a:gd name="connsiteY10" fmla="*/ 1526 h 349911"/>
                <a:gd name="connsiteX11" fmla="*/ 233953 w 304138"/>
                <a:gd name="connsiteY11" fmla="*/ 68152 h 349911"/>
                <a:gd name="connsiteX12" fmla="*/ 235479 w 304138"/>
                <a:gd name="connsiteY12" fmla="*/ 86970 h 349911"/>
                <a:gd name="connsiteX13" fmla="*/ 276675 w 304138"/>
                <a:gd name="connsiteY13" fmla="*/ 119519 h 349911"/>
                <a:gd name="connsiteX14" fmla="*/ 262434 w 304138"/>
                <a:gd name="connsiteY14" fmla="*/ 160207 h 349911"/>
                <a:gd name="connsiteX15" fmla="*/ 263960 w 304138"/>
                <a:gd name="connsiteY15" fmla="*/ 178516 h 349911"/>
                <a:gd name="connsiteX16" fmla="*/ 281761 w 304138"/>
                <a:gd name="connsiteY16" fmla="*/ 190214 h 349911"/>
                <a:gd name="connsiteX17" fmla="*/ 282777 w 304138"/>
                <a:gd name="connsiteY17" fmla="*/ 198860 h 349911"/>
                <a:gd name="connsiteX18" fmla="*/ 274132 w 304138"/>
                <a:gd name="connsiteY18" fmla="*/ 218695 h 349911"/>
                <a:gd name="connsiteX19" fmla="*/ 275657 w 304138"/>
                <a:gd name="connsiteY19" fmla="*/ 228358 h 349911"/>
                <a:gd name="connsiteX20" fmla="*/ 273623 w 304138"/>
                <a:gd name="connsiteY20" fmla="*/ 244125 h 349911"/>
                <a:gd name="connsiteX21" fmla="*/ 282777 w 304138"/>
                <a:gd name="connsiteY21" fmla="*/ 264468 h 349911"/>
                <a:gd name="connsiteX22" fmla="*/ 293967 w 304138"/>
                <a:gd name="connsiteY22" fmla="*/ 297018 h 349911"/>
                <a:gd name="connsiteX23" fmla="*/ 304139 w 304138"/>
                <a:gd name="connsiteY23" fmla="*/ 304138 h 349911"/>
                <a:gd name="connsiteX24" fmla="*/ 280743 w 304138"/>
                <a:gd name="connsiteY24" fmla="*/ 322956 h 349911"/>
                <a:gd name="connsiteX25" fmla="*/ 249210 w 304138"/>
                <a:gd name="connsiteY25" fmla="*/ 335671 h 349911"/>
                <a:gd name="connsiteX26" fmla="*/ 231918 w 304138"/>
                <a:gd name="connsiteY26" fmla="*/ 335163 h 349911"/>
                <a:gd name="connsiteX27" fmla="*/ 221238 w 304138"/>
                <a:gd name="connsiteY27" fmla="*/ 344826 h 349911"/>
                <a:gd name="connsiteX28" fmla="*/ 201403 w 304138"/>
                <a:gd name="connsiteY28" fmla="*/ 345843 h 349911"/>
                <a:gd name="connsiteX29" fmla="*/ 193774 w 304138"/>
                <a:gd name="connsiteY29" fmla="*/ 349912 h 349911"/>
                <a:gd name="connsiteX30" fmla="*/ 159698 w 304138"/>
                <a:gd name="connsiteY30" fmla="*/ 340757 h 349911"/>
                <a:gd name="connsiteX31" fmla="*/ 148509 w 304138"/>
                <a:gd name="connsiteY31" fmla="*/ 341774 h 349911"/>
                <a:gd name="connsiteX32" fmla="*/ 149018 w 304138"/>
                <a:gd name="connsiteY32" fmla="*/ 341266 h 349911"/>
                <a:gd name="connsiteX33" fmla="*/ 139863 w 304138"/>
                <a:gd name="connsiteY33" fmla="*/ 329060 h 349911"/>
                <a:gd name="connsiteX34" fmla="*/ 138337 w 304138"/>
                <a:gd name="connsiteY34" fmla="*/ 294475 h 349911"/>
                <a:gd name="connsiteX35" fmla="*/ 123588 w 304138"/>
                <a:gd name="connsiteY35" fmla="*/ 277183 h 349911"/>
                <a:gd name="connsiteX36" fmla="*/ 121554 w 304138"/>
                <a:gd name="connsiteY36" fmla="*/ 283286 h 349911"/>
                <a:gd name="connsiteX37" fmla="*/ 116468 w 304138"/>
                <a:gd name="connsiteY37" fmla="*/ 274640 h 349911"/>
                <a:gd name="connsiteX38" fmla="*/ 88495 w 304138"/>
                <a:gd name="connsiteY38" fmla="*/ 268537 h 349911"/>
                <a:gd name="connsiteX39" fmla="*/ 72220 w 304138"/>
                <a:gd name="connsiteY39" fmla="*/ 258874 h 349911"/>
                <a:gd name="connsiteX40" fmla="*/ 53911 w 304138"/>
                <a:gd name="connsiteY40" fmla="*/ 253279 h 349911"/>
                <a:gd name="connsiteX41" fmla="*/ 42722 w 304138"/>
                <a:gd name="connsiteY41" fmla="*/ 247685 h 349911"/>
                <a:gd name="connsiteX42" fmla="*/ 41196 w 304138"/>
                <a:gd name="connsiteY42" fmla="*/ 246667 h 349911"/>
                <a:gd name="connsiteX43" fmla="*/ 27464 w 304138"/>
                <a:gd name="connsiteY43" fmla="*/ 213101 h 349911"/>
                <a:gd name="connsiteX44" fmla="*/ 25430 w 304138"/>
                <a:gd name="connsiteY44" fmla="*/ 193265 h 349911"/>
                <a:gd name="connsiteX45" fmla="*/ 2543 w 304138"/>
                <a:gd name="connsiteY45" fmla="*/ 170887 h 349911"/>
                <a:gd name="connsiteX46" fmla="*/ 9663 w 304138"/>
                <a:gd name="connsiteY46" fmla="*/ 158681 h 349911"/>
                <a:gd name="connsiteX47" fmla="*/ 4069 w 304138"/>
                <a:gd name="connsiteY47" fmla="*/ 145458 h 349911"/>
                <a:gd name="connsiteX48" fmla="*/ 5086 w 304138"/>
                <a:gd name="connsiteY48" fmla="*/ 131726 h 349911"/>
                <a:gd name="connsiteX49" fmla="*/ 0 w 304138"/>
                <a:gd name="connsiteY49" fmla="*/ 127148 h 349911"/>
                <a:gd name="connsiteX50" fmla="*/ 1526 w 304138"/>
                <a:gd name="connsiteY50" fmla="*/ 112908 h 349911"/>
                <a:gd name="connsiteX51" fmla="*/ 4577 w 304138"/>
                <a:gd name="connsiteY51" fmla="*/ 112399 h 349911"/>
                <a:gd name="connsiteX52" fmla="*/ 14749 w 304138"/>
                <a:gd name="connsiteY52" fmla="*/ 100701 h 349911"/>
                <a:gd name="connsiteX53" fmla="*/ 26447 w 304138"/>
                <a:gd name="connsiteY53" fmla="*/ 83409 h 349911"/>
                <a:gd name="connsiteX54" fmla="*/ 33567 w 304138"/>
                <a:gd name="connsiteY54" fmla="*/ 76798 h 349911"/>
                <a:gd name="connsiteX55" fmla="*/ 33567 w 304138"/>
                <a:gd name="connsiteY55" fmla="*/ 66117 h 349911"/>
                <a:gd name="connsiteX56" fmla="*/ 27464 w 304138"/>
                <a:gd name="connsiteY56" fmla="*/ 58488 h 349911"/>
                <a:gd name="connsiteX57" fmla="*/ 25938 w 304138"/>
                <a:gd name="connsiteY57" fmla="*/ 45773 h 349911"/>
                <a:gd name="connsiteX58" fmla="*/ 34075 w 304138"/>
                <a:gd name="connsiteY58" fmla="*/ 41705 h 349911"/>
                <a:gd name="connsiteX59" fmla="*/ 35601 w 304138"/>
                <a:gd name="connsiteY59" fmla="*/ 22378 h 349911"/>
                <a:gd name="connsiteX60" fmla="*/ 24413 w 304138"/>
                <a:gd name="connsiteY60" fmla="*/ 4069 h 349911"/>
                <a:gd name="connsiteX61" fmla="*/ 34585 w 304138"/>
                <a:gd name="connsiteY61" fmla="*/ 0 h 349911"/>
                <a:gd name="connsiteX62" fmla="*/ 66117 w 304138"/>
                <a:gd name="connsiteY62" fmla="*/ 509 h 34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04138" h="349911">
                  <a:moveTo>
                    <a:pt x="66117" y="509"/>
                  </a:moveTo>
                  <a:lnTo>
                    <a:pt x="65100" y="20344"/>
                  </a:lnTo>
                  <a:lnTo>
                    <a:pt x="59505" y="43230"/>
                  </a:lnTo>
                  <a:lnTo>
                    <a:pt x="67643" y="55945"/>
                  </a:lnTo>
                  <a:lnTo>
                    <a:pt x="80358" y="48316"/>
                  </a:lnTo>
                  <a:lnTo>
                    <a:pt x="97141" y="46282"/>
                  </a:lnTo>
                  <a:lnTo>
                    <a:pt x="100702" y="50351"/>
                  </a:lnTo>
                  <a:lnTo>
                    <a:pt x="117485" y="42213"/>
                  </a:lnTo>
                  <a:lnTo>
                    <a:pt x="105788" y="31024"/>
                  </a:lnTo>
                  <a:lnTo>
                    <a:pt x="115450" y="16275"/>
                  </a:lnTo>
                  <a:lnTo>
                    <a:pt x="129691" y="1526"/>
                  </a:lnTo>
                  <a:lnTo>
                    <a:pt x="233953" y="68152"/>
                  </a:lnTo>
                  <a:lnTo>
                    <a:pt x="235479" y="86970"/>
                  </a:lnTo>
                  <a:lnTo>
                    <a:pt x="276675" y="119519"/>
                  </a:lnTo>
                  <a:lnTo>
                    <a:pt x="262434" y="160207"/>
                  </a:lnTo>
                  <a:lnTo>
                    <a:pt x="263960" y="178516"/>
                  </a:lnTo>
                  <a:lnTo>
                    <a:pt x="281761" y="190214"/>
                  </a:lnTo>
                  <a:lnTo>
                    <a:pt x="282777" y="198860"/>
                  </a:lnTo>
                  <a:lnTo>
                    <a:pt x="274132" y="218695"/>
                  </a:lnTo>
                  <a:lnTo>
                    <a:pt x="275657" y="228358"/>
                  </a:lnTo>
                  <a:lnTo>
                    <a:pt x="273623" y="244125"/>
                  </a:lnTo>
                  <a:lnTo>
                    <a:pt x="282777" y="264468"/>
                  </a:lnTo>
                  <a:lnTo>
                    <a:pt x="293967" y="297018"/>
                  </a:lnTo>
                  <a:lnTo>
                    <a:pt x="304139" y="304138"/>
                  </a:lnTo>
                  <a:lnTo>
                    <a:pt x="280743" y="322956"/>
                  </a:lnTo>
                  <a:lnTo>
                    <a:pt x="249210" y="335671"/>
                  </a:lnTo>
                  <a:lnTo>
                    <a:pt x="231918" y="335163"/>
                  </a:lnTo>
                  <a:lnTo>
                    <a:pt x="221238" y="344826"/>
                  </a:lnTo>
                  <a:lnTo>
                    <a:pt x="201403" y="345843"/>
                  </a:lnTo>
                  <a:lnTo>
                    <a:pt x="193774" y="349912"/>
                  </a:lnTo>
                  <a:lnTo>
                    <a:pt x="159698" y="340757"/>
                  </a:lnTo>
                  <a:lnTo>
                    <a:pt x="148509" y="341774"/>
                  </a:lnTo>
                  <a:lnTo>
                    <a:pt x="149018" y="341266"/>
                  </a:lnTo>
                  <a:lnTo>
                    <a:pt x="139863" y="329060"/>
                  </a:lnTo>
                  <a:lnTo>
                    <a:pt x="138337" y="294475"/>
                  </a:lnTo>
                  <a:lnTo>
                    <a:pt x="123588" y="277183"/>
                  </a:lnTo>
                  <a:lnTo>
                    <a:pt x="121554" y="283286"/>
                  </a:lnTo>
                  <a:lnTo>
                    <a:pt x="116468" y="274640"/>
                  </a:lnTo>
                  <a:lnTo>
                    <a:pt x="88495" y="268537"/>
                  </a:lnTo>
                  <a:lnTo>
                    <a:pt x="72220" y="258874"/>
                  </a:lnTo>
                  <a:lnTo>
                    <a:pt x="53911" y="253279"/>
                  </a:lnTo>
                  <a:lnTo>
                    <a:pt x="42722" y="247685"/>
                  </a:lnTo>
                  <a:lnTo>
                    <a:pt x="41196" y="246667"/>
                  </a:lnTo>
                  <a:lnTo>
                    <a:pt x="27464" y="213101"/>
                  </a:lnTo>
                  <a:lnTo>
                    <a:pt x="25430" y="193265"/>
                  </a:lnTo>
                  <a:lnTo>
                    <a:pt x="2543" y="170887"/>
                  </a:lnTo>
                  <a:lnTo>
                    <a:pt x="9663" y="158681"/>
                  </a:lnTo>
                  <a:lnTo>
                    <a:pt x="4069" y="145458"/>
                  </a:lnTo>
                  <a:lnTo>
                    <a:pt x="5086" y="131726"/>
                  </a:lnTo>
                  <a:lnTo>
                    <a:pt x="0" y="127148"/>
                  </a:lnTo>
                  <a:lnTo>
                    <a:pt x="1526" y="112908"/>
                  </a:lnTo>
                  <a:lnTo>
                    <a:pt x="4577" y="112399"/>
                  </a:lnTo>
                  <a:lnTo>
                    <a:pt x="14749" y="100701"/>
                  </a:lnTo>
                  <a:lnTo>
                    <a:pt x="26447" y="83409"/>
                  </a:lnTo>
                  <a:lnTo>
                    <a:pt x="33567" y="76798"/>
                  </a:lnTo>
                  <a:lnTo>
                    <a:pt x="33567" y="66117"/>
                  </a:lnTo>
                  <a:lnTo>
                    <a:pt x="27464" y="58488"/>
                  </a:lnTo>
                  <a:lnTo>
                    <a:pt x="25938" y="45773"/>
                  </a:lnTo>
                  <a:lnTo>
                    <a:pt x="34075" y="41705"/>
                  </a:lnTo>
                  <a:lnTo>
                    <a:pt x="35601" y="22378"/>
                  </a:lnTo>
                  <a:lnTo>
                    <a:pt x="24413" y="4069"/>
                  </a:lnTo>
                  <a:lnTo>
                    <a:pt x="34585" y="0"/>
                  </a:lnTo>
                  <a:lnTo>
                    <a:pt x="66117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9">
              <a:extLst>
                <a:ext uri="{FF2B5EF4-FFF2-40B4-BE49-F238E27FC236}">
                  <a16:creationId xmlns:a16="http://schemas.microsoft.com/office/drawing/2014/main" id="{66A62C32-3B6E-F46E-5EF1-87B148629951}"/>
                </a:ext>
              </a:extLst>
            </p:cNvPr>
            <p:cNvSpPr/>
            <p:nvPr/>
          </p:nvSpPr>
          <p:spPr>
            <a:xfrm>
              <a:off x="6879232" y="3662952"/>
              <a:ext cx="157663" cy="186144"/>
            </a:xfrm>
            <a:custGeom>
              <a:avLst/>
              <a:gdLst>
                <a:gd name="connsiteX0" fmla="*/ 127148 w 157663"/>
                <a:gd name="connsiteY0" fmla="*/ 0 h 186144"/>
                <a:gd name="connsiteX1" fmla="*/ 140880 w 157663"/>
                <a:gd name="connsiteY1" fmla="*/ 22887 h 186144"/>
                <a:gd name="connsiteX2" fmla="*/ 144440 w 157663"/>
                <a:gd name="connsiteY2" fmla="*/ 39162 h 186144"/>
                <a:gd name="connsiteX3" fmla="*/ 157664 w 157663"/>
                <a:gd name="connsiteY3" fmla="*/ 76798 h 186144"/>
                <a:gd name="connsiteX4" fmla="*/ 146983 w 157663"/>
                <a:gd name="connsiteY4" fmla="*/ 100701 h 186144"/>
                <a:gd name="connsiteX5" fmla="*/ 132743 w 157663"/>
                <a:gd name="connsiteY5" fmla="*/ 122062 h 186144"/>
                <a:gd name="connsiteX6" fmla="*/ 124605 w 157663"/>
                <a:gd name="connsiteY6" fmla="*/ 135286 h 186144"/>
                <a:gd name="connsiteX7" fmla="*/ 124605 w 157663"/>
                <a:gd name="connsiteY7" fmla="*/ 136811 h 186144"/>
                <a:gd name="connsiteX8" fmla="*/ 123588 w 157663"/>
                <a:gd name="connsiteY8" fmla="*/ 134777 h 186144"/>
                <a:gd name="connsiteX9" fmla="*/ 108331 w 157663"/>
                <a:gd name="connsiteY9" fmla="*/ 128165 h 186144"/>
                <a:gd name="connsiteX10" fmla="*/ 96124 w 157663"/>
                <a:gd name="connsiteY10" fmla="*/ 136303 h 186144"/>
                <a:gd name="connsiteX11" fmla="*/ 77815 w 157663"/>
                <a:gd name="connsiteY11" fmla="*/ 140880 h 186144"/>
                <a:gd name="connsiteX12" fmla="*/ 64591 w 157663"/>
                <a:gd name="connsiteY12" fmla="*/ 159698 h 186144"/>
                <a:gd name="connsiteX13" fmla="*/ 66117 w 157663"/>
                <a:gd name="connsiteY13" fmla="*/ 172413 h 186144"/>
                <a:gd name="connsiteX14" fmla="*/ 34585 w 157663"/>
                <a:gd name="connsiteY14" fmla="*/ 171904 h 186144"/>
                <a:gd name="connsiteX15" fmla="*/ 24413 w 157663"/>
                <a:gd name="connsiteY15" fmla="*/ 175973 h 186144"/>
                <a:gd name="connsiteX16" fmla="*/ 7120 w 157663"/>
                <a:gd name="connsiteY16" fmla="*/ 186145 h 186144"/>
                <a:gd name="connsiteX17" fmla="*/ 0 w 157663"/>
                <a:gd name="connsiteY17" fmla="*/ 182585 h 186144"/>
                <a:gd name="connsiteX18" fmla="*/ 508 w 157663"/>
                <a:gd name="connsiteY18" fmla="*/ 158172 h 186144"/>
                <a:gd name="connsiteX19" fmla="*/ 7120 w 157663"/>
                <a:gd name="connsiteY19" fmla="*/ 145458 h 186144"/>
                <a:gd name="connsiteX20" fmla="*/ 8646 w 157663"/>
                <a:gd name="connsiteY20" fmla="*/ 119519 h 186144"/>
                <a:gd name="connsiteX21" fmla="*/ 14749 w 157663"/>
                <a:gd name="connsiteY21" fmla="*/ 104262 h 186144"/>
                <a:gd name="connsiteX22" fmla="*/ 25938 w 157663"/>
                <a:gd name="connsiteY22" fmla="*/ 87478 h 186144"/>
                <a:gd name="connsiteX23" fmla="*/ 36618 w 157663"/>
                <a:gd name="connsiteY23" fmla="*/ 78323 h 186144"/>
                <a:gd name="connsiteX24" fmla="*/ 46282 w 157663"/>
                <a:gd name="connsiteY24" fmla="*/ 67134 h 186144"/>
                <a:gd name="connsiteX25" fmla="*/ 34585 w 157663"/>
                <a:gd name="connsiteY25" fmla="*/ 62557 h 186144"/>
                <a:gd name="connsiteX26" fmla="*/ 36110 w 157663"/>
                <a:gd name="connsiteY26" fmla="*/ 24412 h 186144"/>
                <a:gd name="connsiteX27" fmla="*/ 47808 w 157663"/>
                <a:gd name="connsiteY27" fmla="*/ 15258 h 186144"/>
                <a:gd name="connsiteX28" fmla="*/ 66117 w 157663"/>
                <a:gd name="connsiteY28" fmla="*/ 22887 h 186144"/>
                <a:gd name="connsiteX29" fmla="*/ 89004 w 157663"/>
                <a:gd name="connsiteY29" fmla="*/ 15258 h 186144"/>
                <a:gd name="connsiteX30" fmla="*/ 109347 w 157663"/>
                <a:gd name="connsiteY30" fmla="*/ 15258 h 186144"/>
                <a:gd name="connsiteX31" fmla="*/ 127148 w 157663"/>
                <a:gd name="connsiteY31" fmla="*/ 0 h 1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7663" h="186144">
                  <a:moveTo>
                    <a:pt x="127148" y="0"/>
                  </a:moveTo>
                  <a:lnTo>
                    <a:pt x="140880" y="22887"/>
                  </a:lnTo>
                  <a:lnTo>
                    <a:pt x="144440" y="39162"/>
                  </a:lnTo>
                  <a:lnTo>
                    <a:pt x="157664" y="76798"/>
                  </a:lnTo>
                  <a:lnTo>
                    <a:pt x="146983" y="100701"/>
                  </a:lnTo>
                  <a:lnTo>
                    <a:pt x="132743" y="122062"/>
                  </a:lnTo>
                  <a:lnTo>
                    <a:pt x="124605" y="135286"/>
                  </a:lnTo>
                  <a:lnTo>
                    <a:pt x="124605" y="136811"/>
                  </a:lnTo>
                  <a:lnTo>
                    <a:pt x="123588" y="134777"/>
                  </a:lnTo>
                  <a:lnTo>
                    <a:pt x="108331" y="128165"/>
                  </a:lnTo>
                  <a:lnTo>
                    <a:pt x="96124" y="136303"/>
                  </a:lnTo>
                  <a:lnTo>
                    <a:pt x="77815" y="140880"/>
                  </a:lnTo>
                  <a:lnTo>
                    <a:pt x="64591" y="159698"/>
                  </a:lnTo>
                  <a:lnTo>
                    <a:pt x="66117" y="172413"/>
                  </a:lnTo>
                  <a:lnTo>
                    <a:pt x="34585" y="171904"/>
                  </a:lnTo>
                  <a:lnTo>
                    <a:pt x="24413" y="175973"/>
                  </a:lnTo>
                  <a:lnTo>
                    <a:pt x="7120" y="186145"/>
                  </a:lnTo>
                  <a:lnTo>
                    <a:pt x="0" y="182585"/>
                  </a:lnTo>
                  <a:lnTo>
                    <a:pt x="508" y="158172"/>
                  </a:lnTo>
                  <a:lnTo>
                    <a:pt x="7120" y="145458"/>
                  </a:lnTo>
                  <a:lnTo>
                    <a:pt x="8646" y="119519"/>
                  </a:lnTo>
                  <a:lnTo>
                    <a:pt x="14749" y="104262"/>
                  </a:lnTo>
                  <a:lnTo>
                    <a:pt x="25938" y="87478"/>
                  </a:lnTo>
                  <a:lnTo>
                    <a:pt x="36618" y="78323"/>
                  </a:lnTo>
                  <a:lnTo>
                    <a:pt x="46282" y="67134"/>
                  </a:lnTo>
                  <a:lnTo>
                    <a:pt x="34585" y="62557"/>
                  </a:lnTo>
                  <a:lnTo>
                    <a:pt x="36110" y="24412"/>
                  </a:lnTo>
                  <a:lnTo>
                    <a:pt x="47808" y="15258"/>
                  </a:lnTo>
                  <a:lnTo>
                    <a:pt x="66117" y="22887"/>
                  </a:lnTo>
                  <a:lnTo>
                    <a:pt x="89004" y="15258"/>
                  </a:lnTo>
                  <a:lnTo>
                    <a:pt x="109347" y="15258"/>
                  </a:lnTo>
                  <a:lnTo>
                    <a:pt x="12714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20">
              <a:extLst>
                <a:ext uri="{FF2B5EF4-FFF2-40B4-BE49-F238E27FC236}">
                  <a16:creationId xmlns:a16="http://schemas.microsoft.com/office/drawing/2014/main" id="{084DCA09-588E-59CA-92D2-89C4053A8FE8}"/>
                </a:ext>
              </a:extLst>
            </p:cNvPr>
            <p:cNvSpPr/>
            <p:nvPr/>
          </p:nvSpPr>
          <p:spPr>
            <a:xfrm>
              <a:off x="6585266" y="2102081"/>
              <a:ext cx="451630" cy="253279"/>
            </a:xfrm>
            <a:custGeom>
              <a:avLst/>
              <a:gdLst>
                <a:gd name="connsiteX0" fmla="*/ 310242 w 451630"/>
                <a:gd name="connsiteY0" fmla="*/ 35601 h 253279"/>
                <a:gd name="connsiteX1" fmla="*/ 321940 w 451630"/>
                <a:gd name="connsiteY1" fmla="*/ 49333 h 253279"/>
                <a:gd name="connsiteX2" fmla="*/ 322448 w 451630"/>
                <a:gd name="connsiteY2" fmla="*/ 55437 h 253279"/>
                <a:gd name="connsiteX3" fmla="*/ 356524 w 451630"/>
                <a:gd name="connsiteY3" fmla="*/ 66626 h 253279"/>
                <a:gd name="connsiteX4" fmla="*/ 374833 w 451630"/>
                <a:gd name="connsiteY4" fmla="*/ 61540 h 253279"/>
                <a:gd name="connsiteX5" fmla="*/ 393142 w 451630"/>
                <a:gd name="connsiteY5" fmla="*/ 76289 h 253279"/>
                <a:gd name="connsiteX6" fmla="*/ 407892 w 451630"/>
                <a:gd name="connsiteY6" fmla="*/ 75780 h 253279"/>
                <a:gd name="connsiteX7" fmla="*/ 447053 w 451630"/>
                <a:gd name="connsiteY7" fmla="*/ 85952 h 253279"/>
                <a:gd name="connsiteX8" fmla="*/ 449088 w 451630"/>
                <a:gd name="connsiteY8" fmla="*/ 95615 h 253279"/>
                <a:gd name="connsiteX9" fmla="*/ 442476 w 451630"/>
                <a:gd name="connsiteY9" fmla="*/ 111890 h 253279"/>
                <a:gd name="connsiteX10" fmla="*/ 451631 w 451630"/>
                <a:gd name="connsiteY10" fmla="*/ 129691 h 253279"/>
                <a:gd name="connsiteX11" fmla="*/ 450105 w 451630"/>
                <a:gd name="connsiteY11" fmla="*/ 140372 h 253279"/>
                <a:gd name="connsiteX12" fmla="*/ 425693 w 451630"/>
                <a:gd name="connsiteY12" fmla="*/ 142406 h 253279"/>
                <a:gd name="connsiteX13" fmla="*/ 414503 w 451630"/>
                <a:gd name="connsiteY13" fmla="*/ 151561 h 253279"/>
                <a:gd name="connsiteX14" fmla="*/ 416538 w 451630"/>
                <a:gd name="connsiteY14" fmla="*/ 165293 h 253279"/>
                <a:gd name="connsiteX15" fmla="*/ 396702 w 451630"/>
                <a:gd name="connsiteY15" fmla="*/ 167836 h 253279"/>
                <a:gd name="connsiteX16" fmla="*/ 381445 w 451630"/>
                <a:gd name="connsiteY16" fmla="*/ 178516 h 253279"/>
                <a:gd name="connsiteX17" fmla="*/ 358049 w 451630"/>
                <a:gd name="connsiteY17" fmla="*/ 180042 h 253279"/>
                <a:gd name="connsiteX18" fmla="*/ 337706 w 451630"/>
                <a:gd name="connsiteY18" fmla="*/ 192248 h 253279"/>
                <a:gd name="connsiteX19" fmla="*/ 342792 w 451630"/>
                <a:gd name="connsiteY19" fmla="*/ 212083 h 253279"/>
                <a:gd name="connsiteX20" fmla="*/ 357033 w 451630"/>
                <a:gd name="connsiteY20" fmla="*/ 219712 h 253279"/>
                <a:gd name="connsiteX21" fmla="*/ 382971 w 451630"/>
                <a:gd name="connsiteY21" fmla="*/ 217678 h 253279"/>
                <a:gd name="connsiteX22" fmla="*/ 379919 w 451630"/>
                <a:gd name="connsiteY22" fmla="*/ 229375 h 253279"/>
                <a:gd name="connsiteX23" fmla="*/ 352455 w 451630"/>
                <a:gd name="connsiteY23" fmla="*/ 234970 h 253279"/>
                <a:gd name="connsiteX24" fmla="*/ 320413 w 451630"/>
                <a:gd name="connsiteY24" fmla="*/ 253279 h 253279"/>
                <a:gd name="connsiteX25" fmla="*/ 304647 w 451630"/>
                <a:gd name="connsiteY25" fmla="*/ 246667 h 253279"/>
                <a:gd name="connsiteX26" fmla="*/ 308208 w 451630"/>
                <a:gd name="connsiteY26" fmla="*/ 231918 h 253279"/>
                <a:gd name="connsiteX27" fmla="*/ 278201 w 451630"/>
                <a:gd name="connsiteY27" fmla="*/ 222255 h 253279"/>
                <a:gd name="connsiteX28" fmla="*/ 281761 w 451630"/>
                <a:gd name="connsiteY28" fmla="*/ 216152 h 253279"/>
                <a:gd name="connsiteX29" fmla="*/ 305156 w 451630"/>
                <a:gd name="connsiteY29" fmla="*/ 205471 h 253279"/>
                <a:gd name="connsiteX30" fmla="*/ 296510 w 451630"/>
                <a:gd name="connsiteY30" fmla="*/ 198351 h 253279"/>
                <a:gd name="connsiteX31" fmla="*/ 255314 w 451630"/>
                <a:gd name="connsiteY31" fmla="*/ 190214 h 253279"/>
                <a:gd name="connsiteX32" fmla="*/ 251245 w 451630"/>
                <a:gd name="connsiteY32" fmla="*/ 178007 h 253279"/>
                <a:gd name="connsiteX33" fmla="*/ 228358 w 451630"/>
                <a:gd name="connsiteY33" fmla="*/ 182076 h 253279"/>
                <a:gd name="connsiteX34" fmla="*/ 221747 w 451630"/>
                <a:gd name="connsiteY34" fmla="*/ 199877 h 253279"/>
                <a:gd name="connsiteX35" fmla="*/ 204963 w 451630"/>
                <a:gd name="connsiteY35" fmla="*/ 223272 h 253279"/>
                <a:gd name="connsiteX36" fmla="*/ 192757 w 451630"/>
                <a:gd name="connsiteY36" fmla="*/ 217678 h 253279"/>
                <a:gd name="connsiteX37" fmla="*/ 181060 w 451630"/>
                <a:gd name="connsiteY37" fmla="*/ 223272 h 253279"/>
                <a:gd name="connsiteX38" fmla="*/ 168853 w 451630"/>
                <a:gd name="connsiteY38" fmla="*/ 217169 h 253279"/>
                <a:gd name="connsiteX39" fmla="*/ 174956 w 451630"/>
                <a:gd name="connsiteY39" fmla="*/ 213609 h 253279"/>
                <a:gd name="connsiteX40" fmla="*/ 178007 w 451630"/>
                <a:gd name="connsiteY40" fmla="*/ 202928 h 253279"/>
                <a:gd name="connsiteX41" fmla="*/ 183603 w 451630"/>
                <a:gd name="connsiteY41" fmla="*/ 192248 h 253279"/>
                <a:gd name="connsiteX42" fmla="*/ 180550 w 451630"/>
                <a:gd name="connsiteY42" fmla="*/ 186654 h 253279"/>
                <a:gd name="connsiteX43" fmla="*/ 185636 w 451630"/>
                <a:gd name="connsiteY43" fmla="*/ 184111 h 253279"/>
                <a:gd name="connsiteX44" fmla="*/ 188688 w 451630"/>
                <a:gd name="connsiteY44" fmla="*/ 188688 h 253279"/>
                <a:gd name="connsiteX45" fmla="*/ 203946 w 451630"/>
                <a:gd name="connsiteY45" fmla="*/ 189705 h 253279"/>
                <a:gd name="connsiteX46" fmla="*/ 210558 w 451630"/>
                <a:gd name="connsiteY46" fmla="*/ 187162 h 253279"/>
                <a:gd name="connsiteX47" fmla="*/ 205472 w 451630"/>
                <a:gd name="connsiteY47" fmla="*/ 184111 h 253279"/>
                <a:gd name="connsiteX48" fmla="*/ 206489 w 451630"/>
                <a:gd name="connsiteY48" fmla="*/ 179025 h 253279"/>
                <a:gd name="connsiteX49" fmla="*/ 196317 w 451630"/>
                <a:gd name="connsiteY49" fmla="*/ 170887 h 253279"/>
                <a:gd name="connsiteX50" fmla="*/ 190722 w 451630"/>
                <a:gd name="connsiteY50" fmla="*/ 157664 h 253279"/>
                <a:gd name="connsiteX51" fmla="*/ 180550 w 451630"/>
                <a:gd name="connsiteY51" fmla="*/ 152578 h 253279"/>
                <a:gd name="connsiteX52" fmla="*/ 181060 w 451630"/>
                <a:gd name="connsiteY52" fmla="*/ 141897 h 253279"/>
                <a:gd name="connsiteX53" fmla="*/ 167836 w 451630"/>
                <a:gd name="connsiteY53" fmla="*/ 133251 h 253279"/>
                <a:gd name="connsiteX54" fmla="*/ 157664 w 451630"/>
                <a:gd name="connsiteY54" fmla="*/ 131726 h 253279"/>
                <a:gd name="connsiteX55" fmla="*/ 137320 w 451630"/>
                <a:gd name="connsiteY55" fmla="*/ 122062 h 253279"/>
                <a:gd name="connsiteX56" fmla="*/ 121045 w 451630"/>
                <a:gd name="connsiteY56" fmla="*/ 125114 h 253279"/>
                <a:gd name="connsiteX57" fmla="*/ 115451 w 451630"/>
                <a:gd name="connsiteY57" fmla="*/ 129691 h 253279"/>
                <a:gd name="connsiteX58" fmla="*/ 104771 w 451630"/>
                <a:gd name="connsiteY58" fmla="*/ 129691 h 253279"/>
                <a:gd name="connsiteX59" fmla="*/ 99685 w 451630"/>
                <a:gd name="connsiteY59" fmla="*/ 137320 h 253279"/>
                <a:gd name="connsiteX60" fmla="*/ 81375 w 451630"/>
                <a:gd name="connsiteY60" fmla="*/ 140372 h 253279"/>
                <a:gd name="connsiteX61" fmla="*/ 73237 w 451630"/>
                <a:gd name="connsiteY61" fmla="*/ 145457 h 253279"/>
                <a:gd name="connsiteX62" fmla="*/ 60523 w 451630"/>
                <a:gd name="connsiteY62" fmla="*/ 137320 h 253279"/>
                <a:gd name="connsiteX63" fmla="*/ 44248 w 451630"/>
                <a:gd name="connsiteY63" fmla="*/ 137320 h 253279"/>
                <a:gd name="connsiteX64" fmla="*/ 27973 w 451630"/>
                <a:gd name="connsiteY64" fmla="*/ 133760 h 253279"/>
                <a:gd name="connsiteX65" fmla="*/ 17801 w 451630"/>
                <a:gd name="connsiteY65" fmla="*/ 140880 h 253279"/>
                <a:gd name="connsiteX66" fmla="*/ 15258 w 451630"/>
                <a:gd name="connsiteY66" fmla="*/ 132234 h 253279"/>
                <a:gd name="connsiteX67" fmla="*/ 0 w 451630"/>
                <a:gd name="connsiteY67" fmla="*/ 123588 h 253279"/>
                <a:gd name="connsiteX68" fmla="*/ 3561 w 451630"/>
                <a:gd name="connsiteY68" fmla="*/ 110873 h 253279"/>
                <a:gd name="connsiteX69" fmla="*/ 9663 w 451630"/>
                <a:gd name="connsiteY69" fmla="*/ 102227 h 253279"/>
                <a:gd name="connsiteX70" fmla="*/ 15258 w 451630"/>
                <a:gd name="connsiteY70" fmla="*/ 104262 h 253279"/>
                <a:gd name="connsiteX71" fmla="*/ 7120 w 451630"/>
                <a:gd name="connsiteY71" fmla="*/ 90021 h 253279"/>
                <a:gd name="connsiteX72" fmla="*/ 26447 w 451630"/>
                <a:gd name="connsiteY72" fmla="*/ 63574 h 253279"/>
                <a:gd name="connsiteX73" fmla="*/ 38144 w 451630"/>
                <a:gd name="connsiteY73" fmla="*/ 60014 h 253279"/>
                <a:gd name="connsiteX74" fmla="*/ 39670 w 451630"/>
                <a:gd name="connsiteY74" fmla="*/ 51368 h 253279"/>
                <a:gd name="connsiteX75" fmla="*/ 23396 w 451630"/>
                <a:gd name="connsiteY75" fmla="*/ 23904 h 253279"/>
                <a:gd name="connsiteX76" fmla="*/ 35093 w 451630"/>
                <a:gd name="connsiteY76" fmla="*/ 22378 h 253279"/>
                <a:gd name="connsiteX77" fmla="*/ 47299 w 451630"/>
                <a:gd name="connsiteY77" fmla="*/ 14241 h 253279"/>
                <a:gd name="connsiteX78" fmla="*/ 66626 w 451630"/>
                <a:gd name="connsiteY78" fmla="*/ 13223 h 253279"/>
                <a:gd name="connsiteX79" fmla="*/ 91547 w 451630"/>
                <a:gd name="connsiteY79" fmla="*/ 15766 h 253279"/>
                <a:gd name="connsiteX80" fmla="*/ 120537 w 451630"/>
                <a:gd name="connsiteY80" fmla="*/ 23395 h 253279"/>
                <a:gd name="connsiteX81" fmla="*/ 140372 w 451630"/>
                <a:gd name="connsiteY81" fmla="*/ 23904 h 253279"/>
                <a:gd name="connsiteX82" fmla="*/ 150035 w 451630"/>
                <a:gd name="connsiteY82" fmla="*/ 28481 h 253279"/>
                <a:gd name="connsiteX83" fmla="*/ 158681 w 451630"/>
                <a:gd name="connsiteY83" fmla="*/ 22887 h 253279"/>
                <a:gd name="connsiteX84" fmla="*/ 166310 w 451630"/>
                <a:gd name="connsiteY84" fmla="*/ 30516 h 253279"/>
                <a:gd name="connsiteX85" fmla="*/ 188179 w 451630"/>
                <a:gd name="connsiteY85" fmla="*/ 28990 h 253279"/>
                <a:gd name="connsiteX86" fmla="*/ 198860 w 451630"/>
                <a:gd name="connsiteY86" fmla="*/ 32041 h 253279"/>
                <a:gd name="connsiteX87" fmla="*/ 197334 w 451630"/>
                <a:gd name="connsiteY87" fmla="*/ 16275 h 253279"/>
                <a:gd name="connsiteX88" fmla="*/ 203946 w 451630"/>
                <a:gd name="connsiteY88" fmla="*/ 9155 h 253279"/>
                <a:gd name="connsiteX89" fmla="*/ 224798 w 451630"/>
                <a:gd name="connsiteY89" fmla="*/ 7629 h 253279"/>
                <a:gd name="connsiteX90" fmla="*/ 233953 w 451630"/>
                <a:gd name="connsiteY90" fmla="*/ 8646 h 253279"/>
                <a:gd name="connsiteX91" fmla="*/ 239039 w 451630"/>
                <a:gd name="connsiteY91" fmla="*/ 1526 h 253279"/>
                <a:gd name="connsiteX92" fmla="*/ 246668 w 451630"/>
                <a:gd name="connsiteY92" fmla="*/ 3052 h 253279"/>
                <a:gd name="connsiteX93" fmla="*/ 271589 w 451630"/>
                <a:gd name="connsiteY93" fmla="*/ 0 h 253279"/>
                <a:gd name="connsiteX94" fmla="*/ 290915 w 451630"/>
                <a:gd name="connsiteY94" fmla="*/ 17801 h 253279"/>
                <a:gd name="connsiteX95" fmla="*/ 286338 w 451630"/>
                <a:gd name="connsiteY95" fmla="*/ 24412 h 253279"/>
                <a:gd name="connsiteX96" fmla="*/ 290407 w 451630"/>
                <a:gd name="connsiteY96" fmla="*/ 34076 h 253279"/>
                <a:gd name="connsiteX97" fmla="*/ 310242 w 451630"/>
                <a:gd name="connsiteY97" fmla="*/ 35601 h 25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51630" h="253279">
                  <a:moveTo>
                    <a:pt x="310242" y="35601"/>
                  </a:moveTo>
                  <a:lnTo>
                    <a:pt x="321940" y="49333"/>
                  </a:lnTo>
                  <a:lnTo>
                    <a:pt x="322448" y="55437"/>
                  </a:lnTo>
                  <a:lnTo>
                    <a:pt x="356524" y="66626"/>
                  </a:lnTo>
                  <a:lnTo>
                    <a:pt x="374833" y="61540"/>
                  </a:lnTo>
                  <a:lnTo>
                    <a:pt x="393142" y="76289"/>
                  </a:lnTo>
                  <a:lnTo>
                    <a:pt x="407892" y="75780"/>
                  </a:lnTo>
                  <a:lnTo>
                    <a:pt x="447053" y="85952"/>
                  </a:lnTo>
                  <a:lnTo>
                    <a:pt x="449088" y="95615"/>
                  </a:lnTo>
                  <a:lnTo>
                    <a:pt x="442476" y="111890"/>
                  </a:lnTo>
                  <a:lnTo>
                    <a:pt x="451631" y="129691"/>
                  </a:lnTo>
                  <a:lnTo>
                    <a:pt x="450105" y="140372"/>
                  </a:lnTo>
                  <a:lnTo>
                    <a:pt x="425693" y="142406"/>
                  </a:lnTo>
                  <a:lnTo>
                    <a:pt x="414503" y="151561"/>
                  </a:lnTo>
                  <a:lnTo>
                    <a:pt x="416538" y="165293"/>
                  </a:lnTo>
                  <a:lnTo>
                    <a:pt x="396702" y="167836"/>
                  </a:lnTo>
                  <a:lnTo>
                    <a:pt x="381445" y="178516"/>
                  </a:lnTo>
                  <a:lnTo>
                    <a:pt x="358049" y="180042"/>
                  </a:lnTo>
                  <a:lnTo>
                    <a:pt x="337706" y="192248"/>
                  </a:lnTo>
                  <a:lnTo>
                    <a:pt x="342792" y="212083"/>
                  </a:lnTo>
                  <a:lnTo>
                    <a:pt x="357033" y="219712"/>
                  </a:lnTo>
                  <a:lnTo>
                    <a:pt x="382971" y="217678"/>
                  </a:lnTo>
                  <a:lnTo>
                    <a:pt x="379919" y="229375"/>
                  </a:lnTo>
                  <a:lnTo>
                    <a:pt x="352455" y="234970"/>
                  </a:lnTo>
                  <a:lnTo>
                    <a:pt x="320413" y="253279"/>
                  </a:lnTo>
                  <a:lnTo>
                    <a:pt x="304647" y="246667"/>
                  </a:lnTo>
                  <a:lnTo>
                    <a:pt x="308208" y="231918"/>
                  </a:lnTo>
                  <a:lnTo>
                    <a:pt x="278201" y="222255"/>
                  </a:lnTo>
                  <a:lnTo>
                    <a:pt x="281761" y="216152"/>
                  </a:lnTo>
                  <a:lnTo>
                    <a:pt x="305156" y="205471"/>
                  </a:lnTo>
                  <a:lnTo>
                    <a:pt x="296510" y="198351"/>
                  </a:lnTo>
                  <a:lnTo>
                    <a:pt x="255314" y="190214"/>
                  </a:lnTo>
                  <a:lnTo>
                    <a:pt x="251245" y="178007"/>
                  </a:lnTo>
                  <a:lnTo>
                    <a:pt x="228358" y="182076"/>
                  </a:lnTo>
                  <a:lnTo>
                    <a:pt x="221747" y="199877"/>
                  </a:lnTo>
                  <a:lnTo>
                    <a:pt x="204963" y="223272"/>
                  </a:lnTo>
                  <a:lnTo>
                    <a:pt x="192757" y="217678"/>
                  </a:lnTo>
                  <a:lnTo>
                    <a:pt x="181060" y="223272"/>
                  </a:lnTo>
                  <a:lnTo>
                    <a:pt x="168853" y="217169"/>
                  </a:lnTo>
                  <a:lnTo>
                    <a:pt x="174956" y="213609"/>
                  </a:lnTo>
                  <a:lnTo>
                    <a:pt x="178007" y="202928"/>
                  </a:lnTo>
                  <a:lnTo>
                    <a:pt x="183603" y="192248"/>
                  </a:lnTo>
                  <a:lnTo>
                    <a:pt x="180550" y="186654"/>
                  </a:lnTo>
                  <a:lnTo>
                    <a:pt x="185636" y="184111"/>
                  </a:lnTo>
                  <a:lnTo>
                    <a:pt x="188688" y="188688"/>
                  </a:lnTo>
                  <a:lnTo>
                    <a:pt x="203946" y="189705"/>
                  </a:lnTo>
                  <a:lnTo>
                    <a:pt x="210558" y="187162"/>
                  </a:lnTo>
                  <a:lnTo>
                    <a:pt x="205472" y="184111"/>
                  </a:lnTo>
                  <a:lnTo>
                    <a:pt x="206489" y="179025"/>
                  </a:lnTo>
                  <a:lnTo>
                    <a:pt x="196317" y="170887"/>
                  </a:lnTo>
                  <a:lnTo>
                    <a:pt x="190722" y="157664"/>
                  </a:lnTo>
                  <a:lnTo>
                    <a:pt x="180550" y="152578"/>
                  </a:lnTo>
                  <a:lnTo>
                    <a:pt x="181060" y="141897"/>
                  </a:lnTo>
                  <a:lnTo>
                    <a:pt x="167836" y="133251"/>
                  </a:lnTo>
                  <a:lnTo>
                    <a:pt x="157664" y="131726"/>
                  </a:lnTo>
                  <a:lnTo>
                    <a:pt x="137320" y="122062"/>
                  </a:lnTo>
                  <a:lnTo>
                    <a:pt x="121045" y="125114"/>
                  </a:lnTo>
                  <a:lnTo>
                    <a:pt x="115451" y="129691"/>
                  </a:lnTo>
                  <a:lnTo>
                    <a:pt x="104771" y="129691"/>
                  </a:lnTo>
                  <a:lnTo>
                    <a:pt x="99685" y="137320"/>
                  </a:lnTo>
                  <a:lnTo>
                    <a:pt x="81375" y="140372"/>
                  </a:lnTo>
                  <a:lnTo>
                    <a:pt x="73237" y="145457"/>
                  </a:lnTo>
                  <a:lnTo>
                    <a:pt x="60523" y="137320"/>
                  </a:lnTo>
                  <a:lnTo>
                    <a:pt x="44248" y="137320"/>
                  </a:lnTo>
                  <a:lnTo>
                    <a:pt x="27973" y="133760"/>
                  </a:lnTo>
                  <a:lnTo>
                    <a:pt x="17801" y="140880"/>
                  </a:lnTo>
                  <a:lnTo>
                    <a:pt x="15258" y="132234"/>
                  </a:lnTo>
                  <a:lnTo>
                    <a:pt x="0" y="123588"/>
                  </a:lnTo>
                  <a:lnTo>
                    <a:pt x="3561" y="110873"/>
                  </a:lnTo>
                  <a:lnTo>
                    <a:pt x="9663" y="102227"/>
                  </a:lnTo>
                  <a:lnTo>
                    <a:pt x="15258" y="104262"/>
                  </a:lnTo>
                  <a:lnTo>
                    <a:pt x="7120" y="90021"/>
                  </a:lnTo>
                  <a:lnTo>
                    <a:pt x="26447" y="63574"/>
                  </a:lnTo>
                  <a:lnTo>
                    <a:pt x="38144" y="60014"/>
                  </a:lnTo>
                  <a:lnTo>
                    <a:pt x="39670" y="51368"/>
                  </a:lnTo>
                  <a:lnTo>
                    <a:pt x="23396" y="23904"/>
                  </a:lnTo>
                  <a:lnTo>
                    <a:pt x="35093" y="22378"/>
                  </a:lnTo>
                  <a:lnTo>
                    <a:pt x="47299" y="14241"/>
                  </a:lnTo>
                  <a:lnTo>
                    <a:pt x="66626" y="13223"/>
                  </a:lnTo>
                  <a:lnTo>
                    <a:pt x="91547" y="15766"/>
                  </a:lnTo>
                  <a:lnTo>
                    <a:pt x="120537" y="23395"/>
                  </a:lnTo>
                  <a:lnTo>
                    <a:pt x="140372" y="23904"/>
                  </a:lnTo>
                  <a:lnTo>
                    <a:pt x="150035" y="28481"/>
                  </a:lnTo>
                  <a:lnTo>
                    <a:pt x="158681" y="22887"/>
                  </a:lnTo>
                  <a:lnTo>
                    <a:pt x="166310" y="30516"/>
                  </a:lnTo>
                  <a:lnTo>
                    <a:pt x="188179" y="28990"/>
                  </a:lnTo>
                  <a:lnTo>
                    <a:pt x="198860" y="32041"/>
                  </a:lnTo>
                  <a:lnTo>
                    <a:pt x="197334" y="16275"/>
                  </a:lnTo>
                  <a:lnTo>
                    <a:pt x="203946" y="9155"/>
                  </a:lnTo>
                  <a:lnTo>
                    <a:pt x="224798" y="7629"/>
                  </a:lnTo>
                  <a:lnTo>
                    <a:pt x="233953" y="8646"/>
                  </a:lnTo>
                  <a:lnTo>
                    <a:pt x="239039" y="1526"/>
                  </a:lnTo>
                  <a:lnTo>
                    <a:pt x="246668" y="3052"/>
                  </a:lnTo>
                  <a:lnTo>
                    <a:pt x="271589" y="0"/>
                  </a:lnTo>
                  <a:lnTo>
                    <a:pt x="290915" y="17801"/>
                  </a:lnTo>
                  <a:lnTo>
                    <a:pt x="286338" y="24412"/>
                  </a:lnTo>
                  <a:lnTo>
                    <a:pt x="290407" y="34076"/>
                  </a:lnTo>
                  <a:lnTo>
                    <a:pt x="310242" y="3560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21">
              <a:extLst>
                <a:ext uri="{FF2B5EF4-FFF2-40B4-BE49-F238E27FC236}">
                  <a16:creationId xmlns:a16="http://schemas.microsoft.com/office/drawing/2014/main" id="{785E5F4E-2352-DAD5-DE54-0FDF80FFE198}"/>
                </a:ext>
              </a:extLst>
            </p:cNvPr>
            <p:cNvSpPr/>
            <p:nvPr/>
          </p:nvSpPr>
          <p:spPr>
            <a:xfrm>
              <a:off x="4427815" y="4784908"/>
              <a:ext cx="140880" cy="158172"/>
            </a:xfrm>
            <a:custGeom>
              <a:avLst/>
              <a:gdLst>
                <a:gd name="connsiteX0" fmla="*/ 140880 w 140880"/>
                <a:gd name="connsiteY0" fmla="*/ 119519 h 158172"/>
                <a:gd name="connsiteX1" fmla="*/ 132743 w 140880"/>
                <a:gd name="connsiteY1" fmla="*/ 140372 h 158172"/>
                <a:gd name="connsiteX2" fmla="*/ 105279 w 140880"/>
                <a:gd name="connsiteY2" fmla="*/ 158173 h 158172"/>
                <a:gd name="connsiteX3" fmla="*/ 83918 w 140880"/>
                <a:gd name="connsiteY3" fmla="*/ 151561 h 158172"/>
                <a:gd name="connsiteX4" fmla="*/ 69677 w 140880"/>
                <a:gd name="connsiteY4" fmla="*/ 155121 h 158172"/>
                <a:gd name="connsiteX5" fmla="*/ 41705 w 140880"/>
                <a:gd name="connsiteY5" fmla="*/ 141389 h 158172"/>
                <a:gd name="connsiteX6" fmla="*/ 23395 w 140880"/>
                <a:gd name="connsiteY6" fmla="*/ 142406 h 158172"/>
                <a:gd name="connsiteX7" fmla="*/ 3560 w 140880"/>
                <a:gd name="connsiteY7" fmla="*/ 124097 h 158172"/>
                <a:gd name="connsiteX8" fmla="*/ 1526 w 140880"/>
                <a:gd name="connsiteY8" fmla="*/ 103245 h 158172"/>
                <a:gd name="connsiteX9" fmla="*/ 6103 w 140880"/>
                <a:gd name="connsiteY9" fmla="*/ 96124 h 158172"/>
                <a:gd name="connsiteX10" fmla="*/ 0 w 140880"/>
                <a:gd name="connsiteY10" fmla="*/ 63574 h 158172"/>
                <a:gd name="connsiteX11" fmla="*/ 2034 w 140880"/>
                <a:gd name="connsiteY11" fmla="*/ 30007 h 158172"/>
                <a:gd name="connsiteX12" fmla="*/ 4577 w 140880"/>
                <a:gd name="connsiteY12" fmla="*/ 3560 h 158172"/>
                <a:gd name="connsiteX13" fmla="*/ 21869 w 140880"/>
                <a:gd name="connsiteY13" fmla="*/ 0 h 158172"/>
                <a:gd name="connsiteX14" fmla="*/ 53911 w 140880"/>
                <a:gd name="connsiteY14" fmla="*/ 25430 h 158172"/>
                <a:gd name="connsiteX15" fmla="*/ 63574 w 140880"/>
                <a:gd name="connsiteY15" fmla="*/ 24413 h 158172"/>
                <a:gd name="connsiteX16" fmla="*/ 95615 w 140880"/>
                <a:gd name="connsiteY16" fmla="*/ 45265 h 158172"/>
                <a:gd name="connsiteX17" fmla="*/ 120028 w 140880"/>
                <a:gd name="connsiteY17" fmla="*/ 63574 h 158172"/>
                <a:gd name="connsiteX18" fmla="*/ 139355 w 140880"/>
                <a:gd name="connsiteY18" fmla="*/ 85444 h 158172"/>
                <a:gd name="connsiteX19" fmla="*/ 130200 w 140880"/>
                <a:gd name="connsiteY19" fmla="*/ 101210 h 158172"/>
                <a:gd name="connsiteX20" fmla="*/ 140880 w 140880"/>
                <a:gd name="connsiteY20" fmla="*/ 119519 h 15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880" h="158172">
                  <a:moveTo>
                    <a:pt x="140880" y="119519"/>
                  </a:moveTo>
                  <a:lnTo>
                    <a:pt x="132743" y="140372"/>
                  </a:lnTo>
                  <a:lnTo>
                    <a:pt x="105279" y="158173"/>
                  </a:lnTo>
                  <a:lnTo>
                    <a:pt x="83918" y="151561"/>
                  </a:lnTo>
                  <a:lnTo>
                    <a:pt x="69677" y="155121"/>
                  </a:lnTo>
                  <a:lnTo>
                    <a:pt x="41705" y="141389"/>
                  </a:lnTo>
                  <a:lnTo>
                    <a:pt x="23395" y="142406"/>
                  </a:lnTo>
                  <a:lnTo>
                    <a:pt x="3560" y="124097"/>
                  </a:lnTo>
                  <a:lnTo>
                    <a:pt x="1526" y="103245"/>
                  </a:lnTo>
                  <a:lnTo>
                    <a:pt x="6103" y="96124"/>
                  </a:lnTo>
                  <a:lnTo>
                    <a:pt x="0" y="63574"/>
                  </a:lnTo>
                  <a:lnTo>
                    <a:pt x="2034" y="30007"/>
                  </a:lnTo>
                  <a:lnTo>
                    <a:pt x="4577" y="3560"/>
                  </a:lnTo>
                  <a:lnTo>
                    <a:pt x="21869" y="0"/>
                  </a:lnTo>
                  <a:lnTo>
                    <a:pt x="53911" y="25430"/>
                  </a:lnTo>
                  <a:lnTo>
                    <a:pt x="63574" y="24413"/>
                  </a:lnTo>
                  <a:lnTo>
                    <a:pt x="95615" y="45265"/>
                  </a:lnTo>
                  <a:lnTo>
                    <a:pt x="120028" y="63574"/>
                  </a:lnTo>
                  <a:lnTo>
                    <a:pt x="139355" y="85444"/>
                  </a:lnTo>
                  <a:lnTo>
                    <a:pt x="130200" y="101210"/>
                  </a:lnTo>
                  <a:lnTo>
                    <a:pt x="140880" y="11951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22">
              <a:extLst>
                <a:ext uri="{FF2B5EF4-FFF2-40B4-BE49-F238E27FC236}">
                  <a16:creationId xmlns:a16="http://schemas.microsoft.com/office/drawing/2014/main" id="{C2B78FFD-E515-87DB-F087-A8B8AA87345A}"/>
                </a:ext>
              </a:extLst>
            </p:cNvPr>
            <p:cNvSpPr/>
            <p:nvPr/>
          </p:nvSpPr>
          <p:spPr>
            <a:xfrm>
              <a:off x="7472251" y="2316199"/>
              <a:ext cx="487232" cy="273114"/>
            </a:xfrm>
            <a:custGeom>
              <a:avLst/>
              <a:gdLst>
                <a:gd name="connsiteX0" fmla="*/ 417555 w 487232"/>
                <a:gd name="connsiteY0" fmla="*/ 106804 h 273114"/>
                <a:gd name="connsiteX1" fmla="*/ 426201 w 487232"/>
                <a:gd name="connsiteY1" fmla="*/ 109856 h 273114"/>
                <a:gd name="connsiteX2" fmla="*/ 410943 w 487232"/>
                <a:gd name="connsiteY2" fmla="*/ 130708 h 273114"/>
                <a:gd name="connsiteX3" fmla="*/ 434338 w 487232"/>
                <a:gd name="connsiteY3" fmla="*/ 142915 h 273114"/>
                <a:gd name="connsiteX4" fmla="*/ 450613 w 487232"/>
                <a:gd name="connsiteY4" fmla="*/ 134777 h 273114"/>
                <a:gd name="connsiteX5" fmla="*/ 487232 w 487232"/>
                <a:gd name="connsiteY5" fmla="*/ 152069 h 273114"/>
                <a:gd name="connsiteX6" fmla="*/ 460276 w 487232"/>
                <a:gd name="connsiteY6" fmla="*/ 175465 h 273114"/>
                <a:gd name="connsiteX7" fmla="*/ 439424 w 487232"/>
                <a:gd name="connsiteY7" fmla="*/ 172413 h 273114"/>
                <a:gd name="connsiteX8" fmla="*/ 428744 w 487232"/>
                <a:gd name="connsiteY8" fmla="*/ 172922 h 273114"/>
                <a:gd name="connsiteX9" fmla="*/ 422132 w 487232"/>
                <a:gd name="connsiteY9" fmla="*/ 164275 h 273114"/>
                <a:gd name="connsiteX10" fmla="*/ 423150 w 487232"/>
                <a:gd name="connsiteY10" fmla="*/ 149018 h 273114"/>
                <a:gd name="connsiteX11" fmla="*/ 390091 w 487232"/>
                <a:gd name="connsiteY11" fmla="*/ 156647 h 273114"/>
                <a:gd name="connsiteX12" fmla="*/ 387548 w 487232"/>
                <a:gd name="connsiteY12" fmla="*/ 177499 h 273114"/>
                <a:gd name="connsiteX13" fmla="*/ 379919 w 487232"/>
                <a:gd name="connsiteY13" fmla="*/ 195300 h 273114"/>
                <a:gd name="connsiteX14" fmla="*/ 357541 w 487232"/>
                <a:gd name="connsiteY14" fmla="*/ 193774 h 273114"/>
                <a:gd name="connsiteX15" fmla="*/ 354490 w 487232"/>
                <a:gd name="connsiteY15" fmla="*/ 208014 h 273114"/>
                <a:gd name="connsiteX16" fmla="*/ 375850 w 487232"/>
                <a:gd name="connsiteY16" fmla="*/ 215643 h 273114"/>
                <a:gd name="connsiteX17" fmla="*/ 388057 w 487232"/>
                <a:gd name="connsiteY17" fmla="*/ 240056 h 273114"/>
                <a:gd name="connsiteX18" fmla="*/ 381445 w 487232"/>
                <a:gd name="connsiteY18" fmla="*/ 273114 h 273114"/>
                <a:gd name="connsiteX19" fmla="*/ 359575 w 487232"/>
                <a:gd name="connsiteY19" fmla="*/ 265994 h 273114"/>
                <a:gd name="connsiteX20" fmla="*/ 344318 w 487232"/>
                <a:gd name="connsiteY20" fmla="*/ 265994 h 273114"/>
                <a:gd name="connsiteX21" fmla="*/ 340249 w 487232"/>
                <a:gd name="connsiteY21" fmla="*/ 246159 h 273114"/>
                <a:gd name="connsiteX22" fmla="*/ 301087 w 487232"/>
                <a:gd name="connsiteY22" fmla="*/ 231918 h 273114"/>
                <a:gd name="connsiteX23" fmla="*/ 269046 w 487232"/>
                <a:gd name="connsiteY23" fmla="*/ 216152 h 273114"/>
                <a:gd name="connsiteX24" fmla="*/ 247685 w 487232"/>
                <a:gd name="connsiteY24" fmla="*/ 200894 h 273114"/>
                <a:gd name="connsiteX25" fmla="*/ 211574 w 487232"/>
                <a:gd name="connsiteY25" fmla="*/ 178516 h 273114"/>
                <a:gd name="connsiteX26" fmla="*/ 189705 w 487232"/>
                <a:gd name="connsiteY26" fmla="*/ 144949 h 273114"/>
                <a:gd name="connsiteX27" fmla="*/ 179025 w 487232"/>
                <a:gd name="connsiteY27" fmla="*/ 138846 h 273114"/>
                <a:gd name="connsiteX28" fmla="*/ 151052 w 487232"/>
                <a:gd name="connsiteY28" fmla="*/ 140372 h 273114"/>
                <a:gd name="connsiteX29" fmla="*/ 139355 w 487232"/>
                <a:gd name="connsiteY29" fmla="*/ 133760 h 273114"/>
                <a:gd name="connsiteX30" fmla="*/ 129691 w 487232"/>
                <a:gd name="connsiteY30" fmla="*/ 108330 h 273114"/>
                <a:gd name="connsiteX31" fmla="*/ 89512 w 487232"/>
                <a:gd name="connsiteY31" fmla="*/ 91038 h 273114"/>
                <a:gd name="connsiteX32" fmla="*/ 72221 w 487232"/>
                <a:gd name="connsiteY32" fmla="*/ 109856 h 273114"/>
                <a:gd name="connsiteX33" fmla="*/ 52894 w 487232"/>
                <a:gd name="connsiteY33" fmla="*/ 121045 h 273114"/>
                <a:gd name="connsiteX34" fmla="*/ 61540 w 487232"/>
                <a:gd name="connsiteY34" fmla="*/ 137320 h 273114"/>
                <a:gd name="connsiteX35" fmla="*/ 31533 w 487232"/>
                <a:gd name="connsiteY35" fmla="*/ 137829 h 273114"/>
                <a:gd name="connsiteX36" fmla="*/ 0 w 487232"/>
                <a:gd name="connsiteY36" fmla="*/ 18818 h 273114"/>
                <a:gd name="connsiteX37" fmla="*/ 61031 w 487232"/>
                <a:gd name="connsiteY37" fmla="*/ 0 h 273114"/>
                <a:gd name="connsiteX38" fmla="*/ 66626 w 487232"/>
                <a:gd name="connsiteY38" fmla="*/ 2543 h 273114"/>
                <a:gd name="connsiteX39" fmla="*/ 113416 w 487232"/>
                <a:gd name="connsiteY39" fmla="*/ 25430 h 273114"/>
                <a:gd name="connsiteX40" fmla="*/ 137829 w 487232"/>
                <a:gd name="connsiteY40" fmla="*/ 37636 h 273114"/>
                <a:gd name="connsiteX41" fmla="*/ 171396 w 487232"/>
                <a:gd name="connsiteY41" fmla="*/ 66626 h 273114"/>
                <a:gd name="connsiteX42" fmla="*/ 200386 w 487232"/>
                <a:gd name="connsiteY42" fmla="*/ 62048 h 273114"/>
                <a:gd name="connsiteX43" fmla="*/ 244125 w 487232"/>
                <a:gd name="connsiteY43" fmla="*/ 59505 h 273114"/>
                <a:gd name="connsiteX44" fmla="*/ 282777 w 487232"/>
                <a:gd name="connsiteY44" fmla="*/ 82901 h 273114"/>
                <a:gd name="connsiteX45" fmla="*/ 290406 w 487232"/>
                <a:gd name="connsiteY45" fmla="*/ 115451 h 273114"/>
                <a:gd name="connsiteX46" fmla="*/ 303630 w 487232"/>
                <a:gd name="connsiteY46" fmla="*/ 115959 h 273114"/>
                <a:gd name="connsiteX47" fmla="*/ 316345 w 487232"/>
                <a:gd name="connsiteY47" fmla="*/ 142406 h 273114"/>
                <a:gd name="connsiteX48" fmla="*/ 350421 w 487232"/>
                <a:gd name="connsiteY48" fmla="*/ 143423 h 273114"/>
                <a:gd name="connsiteX49" fmla="*/ 362118 w 487232"/>
                <a:gd name="connsiteY49" fmla="*/ 158681 h 273114"/>
                <a:gd name="connsiteX50" fmla="*/ 372290 w 487232"/>
                <a:gd name="connsiteY50" fmla="*/ 158681 h 273114"/>
                <a:gd name="connsiteX51" fmla="*/ 376867 w 487232"/>
                <a:gd name="connsiteY51" fmla="*/ 135286 h 273114"/>
                <a:gd name="connsiteX52" fmla="*/ 404331 w 487232"/>
                <a:gd name="connsiteY52" fmla="*/ 112908 h 273114"/>
                <a:gd name="connsiteX53" fmla="*/ 417555 w 487232"/>
                <a:gd name="connsiteY53" fmla="*/ 106804 h 27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7232" h="273114">
                  <a:moveTo>
                    <a:pt x="417555" y="106804"/>
                  </a:moveTo>
                  <a:lnTo>
                    <a:pt x="426201" y="109856"/>
                  </a:lnTo>
                  <a:lnTo>
                    <a:pt x="410943" y="130708"/>
                  </a:lnTo>
                  <a:lnTo>
                    <a:pt x="434338" y="142915"/>
                  </a:lnTo>
                  <a:lnTo>
                    <a:pt x="450613" y="134777"/>
                  </a:lnTo>
                  <a:lnTo>
                    <a:pt x="487232" y="152069"/>
                  </a:lnTo>
                  <a:lnTo>
                    <a:pt x="460276" y="175465"/>
                  </a:lnTo>
                  <a:lnTo>
                    <a:pt x="439424" y="172413"/>
                  </a:lnTo>
                  <a:lnTo>
                    <a:pt x="428744" y="172922"/>
                  </a:lnTo>
                  <a:lnTo>
                    <a:pt x="422132" y="164275"/>
                  </a:lnTo>
                  <a:lnTo>
                    <a:pt x="423150" y="149018"/>
                  </a:lnTo>
                  <a:lnTo>
                    <a:pt x="390091" y="156647"/>
                  </a:lnTo>
                  <a:lnTo>
                    <a:pt x="387548" y="177499"/>
                  </a:lnTo>
                  <a:lnTo>
                    <a:pt x="379919" y="195300"/>
                  </a:lnTo>
                  <a:lnTo>
                    <a:pt x="357541" y="193774"/>
                  </a:lnTo>
                  <a:lnTo>
                    <a:pt x="354490" y="208014"/>
                  </a:lnTo>
                  <a:lnTo>
                    <a:pt x="375850" y="215643"/>
                  </a:lnTo>
                  <a:lnTo>
                    <a:pt x="388057" y="240056"/>
                  </a:lnTo>
                  <a:lnTo>
                    <a:pt x="381445" y="273114"/>
                  </a:lnTo>
                  <a:lnTo>
                    <a:pt x="359575" y="265994"/>
                  </a:lnTo>
                  <a:lnTo>
                    <a:pt x="344318" y="265994"/>
                  </a:lnTo>
                  <a:lnTo>
                    <a:pt x="340249" y="246159"/>
                  </a:lnTo>
                  <a:lnTo>
                    <a:pt x="301087" y="231918"/>
                  </a:lnTo>
                  <a:lnTo>
                    <a:pt x="269046" y="216152"/>
                  </a:lnTo>
                  <a:lnTo>
                    <a:pt x="247685" y="200894"/>
                  </a:lnTo>
                  <a:lnTo>
                    <a:pt x="211574" y="178516"/>
                  </a:lnTo>
                  <a:lnTo>
                    <a:pt x="189705" y="144949"/>
                  </a:lnTo>
                  <a:lnTo>
                    <a:pt x="179025" y="138846"/>
                  </a:lnTo>
                  <a:lnTo>
                    <a:pt x="151052" y="140372"/>
                  </a:lnTo>
                  <a:lnTo>
                    <a:pt x="139355" y="133760"/>
                  </a:lnTo>
                  <a:lnTo>
                    <a:pt x="129691" y="108330"/>
                  </a:lnTo>
                  <a:lnTo>
                    <a:pt x="89512" y="91038"/>
                  </a:lnTo>
                  <a:lnTo>
                    <a:pt x="72221" y="109856"/>
                  </a:lnTo>
                  <a:lnTo>
                    <a:pt x="52894" y="121045"/>
                  </a:lnTo>
                  <a:lnTo>
                    <a:pt x="61540" y="137320"/>
                  </a:lnTo>
                  <a:lnTo>
                    <a:pt x="31533" y="137829"/>
                  </a:lnTo>
                  <a:lnTo>
                    <a:pt x="0" y="18818"/>
                  </a:lnTo>
                  <a:lnTo>
                    <a:pt x="61031" y="0"/>
                  </a:lnTo>
                  <a:lnTo>
                    <a:pt x="66626" y="2543"/>
                  </a:lnTo>
                  <a:lnTo>
                    <a:pt x="113416" y="25430"/>
                  </a:lnTo>
                  <a:lnTo>
                    <a:pt x="137829" y="37636"/>
                  </a:lnTo>
                  <a:lnTo>
                    <a:pt x="171396" y="66626"/>
                  </a:lnTo>
                  <a:lnTo>
                    <a:pt x="200386" y="62048"/>
                  </a:lnTo>
                  <a:lnTo>
                    <a:pt x="244125" y="59505"/>
                  </a:lnTo>
                  <a:lnTo>
                    <a:pt x="282777" y="82901"/>
                  </a:lnTo>
                  <a:lnTo>
                    <a:pt x="290406" y="115451"/>
                  </a:lnTo>
                  <a:lnTo>
                    <a:pt x="303630" y="115959"/>
                  </a:lnTo>
                  <a:lnTo>
                    <a:pt x="316345" y="142406"/>
                  </a:lnTo>
                  <a:lnTo>
                    <a:pt x="350421" y="143423"/>
                  </a:lnTo>
                  <a:lnTo>
                    <a:pt x="362118" y="158681"/>
                  </a:lnTo>
                  <a:lnTo>
                    <a:pt x="372290" y="158681"/>
                  </a:lnTo>
                  <a:lnTo>
                    <a:pt x="376867" y="135286"/>
                  </a:lnTo>
                  <a:lnTo>
                    <a:pt x="404331" y="112908"/>
                  </a:lnTo>
                  <a:lnTo>
                    <a:pt x="417555" y="10680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23">
              <a:extLst>
                <a:ext uri="{FF2B5EF4-FFF2-40B4-BE49-F238E27FC236}">
                  <a16:creationId xmlns:a16="http://schemas.microsoft.com/office/drawing/2014/main" id="{2D6007D5-3B37-0017-0597-FED4143EE826}"/>
                </a:ext>
              </a:extLst>
            </p:cNvPr>
            <p:cNvSpPr/>
            <p:nvPr/>
          </p:nvSpPr>
          <p:spPr>
            <a:xfrm>
              <a:off x="3920748" y="3404587"/>
              <a:ext cx="388565" cy="373815"/>
            </a:xfrm>
            <a:custGeom>
              <a:avLst/>
              <a:gdLst>
                <a:gd name="connsiteX0" fmla="*/ 388565 w 388565"/>
                <a:gd name="connsiteY0" fmla="*/ 124097 h 373815"/>
                <a:gd name="connsiteX1" fmla="*/ 364661 w 388565"/>
                <a:gd name="connsiteY1" fmla="*/ 143423 h 373815"/>
                <a:gd name="connsiteX2" fmla="*/ 362118 w 388565"/>
                <a:gd name="connsiteY2" fmla="*/ 155121 h 373815"/>
                <a:gd name="connsiteX3" fmla="*/ 371273 w 388565"/>
                <a:gd name="connsiteY3" fmla="*/ 167327 h 373815"/>
                <a:gd name="connsiteX4" fmla="*/ 364153 w 388565"/>
                <a:gd name="connsiteY4" fmla="*/ 173430 h 373815"/>
                <a:gd name="connsiteX5" fmla="*/ 346352 w 388565"/>
                <a:gd name="connsiteY5" fmla="*/ 178516 h 373815"/>
                <a:gd name="connsiteX6" fmla="*/ 346352 w 388565"/>
                <a:gd name="connsiteY6" fmla="*/ 193774 h 373815"/>
                <a:gd name="connsiteX7" fmla="*/ 338214 w 388565"/>
                <a:gd name="connsiteY7" fmla="*/ 202928 h 373815"/>
                <a:gd name="connsiteX8" fmla="*/ 357032 w 388565"/>
                <a:gd name="connsiteY8" fmla="*/ 227341 h 373815"/>
                <a:gd name="connsiteX9" fmla="*/ 360592 w 388565"/>
                <a:gd name="connsiteY9" fmla="*/ 236496 h 373815"/>
                <a:gd name="connsiteX10" fmla="*/ 349912 w 388565"/>
                <a:gd name="connsiteY10" fmla="*/ 249210 h 373815"/>
                <a:gd name="connsiteX11" fmla="*/ 317362 w 388565"/>
                <a:gd name="connsiteY11" fmla="*/ 261417 h 373815"/>
                <a:gd name="connsiteX12" fmla="*/ 296510 w 388565"/>
                <a:gd name="connsiteY12" fmla="*/ 266503 h 373815"/>
                <a:gd name="connsiteX13" fmla="*/ 287864 w 388565"/>
                <a:gd name="connsiteY13" fmla="*/ 274131 h 373815"/>
                <a:gd name="connsiteX14" fmla="*/ 264977 w 388565"/>
                <a:gd name="connsiteY14" fmla="*/ 265994 h 373815"/>
                <a:gd name="connsiteX15" fmla="*/ 244125 w 388565"/>
                <a:gd name="connsiteY15" fmla="*/ 261925 h 373815"/>
                <a:gd name="connsiteX16" fmla="*/ 238530 w 388565"/>
                <a:gd name="connsiteY16" fmla="*/ 264977 h 373815"/>
                <a:gd name="connsiteX17" fmla="*/ 251245 w 388565"/>
                <a:gd name="connsiteY17" fmla="*/ 273114 h 373815"/>
                <a:gd name="connsiteX18" fmla="*/ 249719 w 388565"/>
                <a:gd name="connsiteY18" fmla="*/ 294984 h 373815"/>
                <a:gd name="connsiteX19" fmla="*/ 253279 w 388565"/>
                <a:gd name="connsiteY19" fmla="*/ 315836 h 373815"/>
                <a:gd name="connsiteX20" fmla="*/ 277692 w 388565"/>
                <a:gd name="connsiteY20" fmla="*/ 318379 h 373815"/>
                <a:gd name="connsiteX21" fmla="*/ 279218 w 388565"/>
                <a:gd name="connsiteY21" fmla="*/ 325499 h 373815"/>
                <a:gd name="connsiteX22" fmla="*/ 258365 w 388565"/>
                <a:gd name="connsiteY22" fmla="*/ 334654 h 373815"/>
                <a:gd name="connsiteX23" fmla="*/ 254805 w 388565"/>
                <a:gd name="connsiteY23" fmla="*/ 348386 h 373815"/>
                <a:gd name="connsiteX24" fmla="*/ 242599 w 388565"/>
                <a:gd name="connsiteY24" fmla="*/ 353980 h 373815"/>
                <a:gd name="connsiteX25" fmla="*/ 221238 w 388565"/>
                <a:gd name="connsiteY25" fmla="*/ 361609 h 373815"/>
                <a:gd name="connsiteX26" fmla="*/ 215643 w 388565"/>
                <a:gd name="connsiteY26" fmla="*/ 371781 h 373815"/>
                <a:gd name="connsiteX27" fmla="*/ 193265 w 388565"/>
                <a:gd name="connsiteY27" fmla="*/ 373816 h 373815"/>
                <a:gd name="connsiteX28" fmla="*/ 177499 w 388565"/>
                <a:gd name="connsiteY28" fmla="*/ 356523 h 373815"/>
                <a:gd name="connsiteX29" fmla="*/ 169361 w 388565"/>
                <a:gd name="connsiteY29" fmla="*/ 323974 h 373815"/>
                <a:gd name="connsiteX30" fmla="*/ 161732 w 388565"/>
                <a:gd name="connsiteY30" fmla="*/ 312276 h 373815"/>
                <a:gd name="connsiteX31" fmla="*/ 151561 w 388565"/>
                <a:gd name="connsiteY31" fmla="*/ 305156 h 373815"/>
                <a:gd name="connsiteX32" fmla="*/ 166310 w 388565"/>
                <a:gd name="connsiteY32" fmla="*/ 288881 h 373815"/>
                <a:gd name="connsiteX33" fmla="*/ 165293 w 388565"/>
                <a:gd name="connsiteY33" fmla="*/ 281760 h 373815"/>
                <a:gd name="connsiteX34" fmla="*/ 157664 w 388565"/>
                <a:gd name="connsiteY34" fmla="*/ 272097 h 373815"/>
                <a:gd name="connsiteX35" fmla="*/ 152069 w 388565"/>
                <a:gd name="connsiteY35" fmla="*/ 250228 h 373815"/>
                <a:gd name="connsiteX36" fmla="*/ 155121 w 388565"/>
                <a:gd name="connsiteY36" fmla="*/ 226832 h 373815"/>
                <a:gd name="connsiteX37" fmla="*/ 161732 w 388565"/>
                <a:gd name="connsiteY37" fmla="*/ 215643 h 373815"/>
                <a:gd name="connsiteX38" fmla="*/ 167836 w 388565"/>
                <a:gd name="connsiteY38" fmla="*/ 198351 h 373815"/>
                <a:gd name="connsiteX39" fmla="*/ 157664 w 388565"/>
                <a:gd name="connsiteY39" fmla="*/ 192757 h 373815"/>
                <a:gd name="connsiteX40" fmla="*/ 141389 w 388565"/>
                <a:gd name="connsiteY40" fmla="*/ 196317 h 373815"/>
                <a:gd name="connsiteX41" fmla="*/ 120537 w 388565"/>
                <a:gd name="connsiteY41" fmla="*/ 194791 h 373815"/>
                <a:gd name="connsiteX42" fmla="*/ 108839 w 388565"/>
                <a:gd name="connsiteY42" fmla="*/ 198351 h 373815"/>
                <a:gd name="connsiteX43" fmla="*/ 89513 w 388565"/>
                <a:gd name="connsiteY43" fmla="*/ 169870 h 373815"/>
                <a:gd name="connsiteX44" fmla="*/ 72729 w 388565"/>
                <a:gd name="connsiteY44" fmla="*/ 165801 h 373815"/>
                <a:gd name="connsiteX45" fmla="*/ 35601 w 388565"/>
                <a:gd name="connsiteY45" fmla="*/ 168853 h 373815"/>
                <a:gd name="connsiteX46" fmla="*/ 29498 w 388565"/>
                <a:gd name="connsiteY46" fmla="*/ 157664 h 373815"/>
                <a:gd name="connsiteX47" fmla="*/ 22378 w 388565"/>
                <a:gd name="connsiteY47" fmla="*/ 155121 h 373815"/>
                <a:gd name="connsiteX48" fmla="*/ 21869 w 388565"/>
                <a:gd name="connsiteY48" fmla="*/ 148000 h 373815"/>
                <a:gd name="connsiteX49" fmla="*/ 25430 w 388565"/>
                <a:gd name="connsiteY49" fmla="*/ 135794 h 373815"/>
                <a:gd name="connsiteX50" fmla="*/ 23904 w 388565"/>
                <a:gd name="connsiteY50" fmla="*/ 123079 h 373815"/>
                <a:gd name="connsiteX51" fmla="*/ 17801 w 388565"/>
                <a:gd name="connsiteY51" fmla="*/ 115450 h 373815"/>
                <a:gd name="connsiteX52" fmla="*/ 14749 w 388565"/>
                <a:gd name="connsiteY52" fmla="*/ 100701 h 373815"/>
                <a:gd name="connsiteX53" fmla="*/ 0 w 388565"/>
                <a:gd name="connsiteY53" fmla="*/ 98667 h 373815"/>
                <a:gd name="connsiteX54" fmla="*/ 9155 w 388565"/>
                <a:gd name="connsiteY54" fmla="*/ 79340 h 373815"/>
                <a:gd name="connsiteX55" fmla="*/ 13732 w 388565"/>
                <a:gd name="connsiteY55" fmla="*/ 55945 h 373815"/>
                <a:gd name="connsiteX56" fmla="*/ 22887 w 388565"/>
                <a:gd name="connsiteY56" fmla="*/ 43739 h 373815"/>
                <a:gd name="connsiteX57" fmla="*/ 34584 w 388565"/>
                <a:gd name="connsiteY57" fmla="*/ 34584 h 373815"/>
                <a:gd name="connsiteX58" fmla="*/ 42722 w 388565"/>
                <a:gd name="connsiteY58" fmla="*/ 18309 h 373815"/>
                <a:gd name="connsiteX59" fmla="*/ 61540 w 388565"/>
                <a:gd name="connsiteY59" fmla="*/ 12715 h 373815"/>
                <a:gd name="connsiteX60" fmla="*/ 60523 w 388565"/>
                <a:gd name="connsiteY60" fmla="*/ 20344 h 373815"/>
                <a:gd name="connsiteX61" fmla="*/ 43230 w 388565"/>
                <a:gd name="connsiteY61" fmla="*/ 24412 h 373815"/>
                <a:gd name="connsiteX62" fmla="*/ 51877 w 388565"/>
                <a:gd name="connsiteY62" fmla="*/ 39162 h 373815"/>
                <a:gd name="connsiteX63" fmla="*/ 50351 w 388565"/>
                <a:gd name="connsiteY63" fmla="*/ 56454 h 373815"/>
                <a:gd name="connsiteX64" fmla="*/ 36619 w 388565"/>
                <a:gd name="connsiteY64" fmla="*/ 75272 h 373815"/>
                <a:gd name="connsiteX65" fmla="*/ 46282 w 388565"/>
                <a:gd name="connsiteY65" fmla="*/ 101210 h 373815"/>
                <a:gd name="connsiteX66" fmla="*/ 58997 w 388565"/>
                <a:gd name="connsiteY66" fmla="*/ 99176 h 373815"/>
                <a:gd name="connsiteX67" fmla="*/ 66626 w 388565"/>
                <a:gd name="connsiteY67" fmla="*/ 75272 h 373815"/>
                <a:gd name="connsiteX68" fmla="*/ 57980 w 388565"/>
                <a:gd name="connsiteY68" fmla="*/ 64083 h 373815"/>
                <a:gd name="connsiteX69" fmla="*/ 57980 w 388565"/>
                <a:gd name="connsiteY69" fmla="*/ 39162 h 373815"/>
                <a:gd name="connsiteX70" fmla="*/ 94598 w 388565"/>
                <a:gd name="connsiteY70" fmla="*/ 25938 h 373815"/>
                <a:gd name="connsiteX71" fmla="*/ 91547 w 388565"/>
                <a:gd name="connsiteY71" fmla="*/ 10680 h 373815"/>
                <a:gd name="connsiteX72" fmla="*/ 102227 w 388565"/>
                <a:gd name="connsiteY72" fmla="*/ 0 h 373815"/>
                <a:gd name="connsiteX73" fmla="*/ 110873 w 388565"/>
                <a:gd name="connsiteY73" fmla="*/ 23395 h 373815"/>
                <a:gd name="connsiteX74" fmla="*/ 131217 w 388565"/>
                <a:gd name="connsiteY74" fmla="*/ 23904 h 373815"/>
                <a:gd name="connsiteX75" fmla="*/ 148509 w 388565"/>
                <a:gd name="connsiteY75" fmla="*/ 41705 h 373815"/>
                <a:gd name="connsiteX76" fmla="*/ 149526 w 388565"/>
                <a:gd name="connsiteY76" fmla="*/ 52894 h 373815"/>
                <a:gd name="connsiteX77" fmla="*/ 174956 w 388565"/>
                <a:gd name="connsiteY77" fmla="*/ 52894 h 373815"/>
                <a:gd name="connsiteX78" fmla="*/ 205980 w 388565"/>
                <a:gd name="connsiteY78" fmla="*/ 49842 h 373815"/>
                <a:gd name="connsiteX79" fmla="*/ 221747 w 388565"/>
                <a:gd name="connsiteY79" fmla="*/ 64083 h 373815"/>
                <a:gd name="connsiteX80" fmla="*/ 243107 w 388565"/>
                <a:gd name="connsiteY80" fmla="*/ 68151 h 373815"/>
                <a:gd name="connsiteX81" fmla="*/ 259891 w 388565"/>
                <a:gd name="connsiteY81" fmla="*/ 57980 h 373815"/>
                <a:gd name="connsiteX82" fmla="*/ 260400 w 388565"/>
                <a:gd name="connsiteY82" fmla="*/ 49842 h 373815"/>
                <a:gd name="connsiteX83" fmla="*/ 296510 w 388565"/>
                <a:gd name="connsiteY83" fmla="*/ 47808 h 373815"/>
                <a:gd name="connsiteX84" fmla="*/ 330585 w 388565"/>
                <a:gd name="connsiteY84" fmla="*/ 47299 h 373815"/>
                <a:gd name="connsiteX85" fmla="*/ 305664 w 388565"/>
                <a:gd name="connsiteY85" fmla="*/ 56962 h 373815"/>
                <a:gd name="connsiteX86" fmla="*/ 314819 w 388565"/>
                <a:gd name="connsiteY86" fmla="*/ 72729 h 373815"/>
                <a:gd name="connsiteX87" fmla="*/ 337706 w 388565"/>
                <a:gd name="connsiteY87" fmla="*/ 74763 h 373815"/>
                <a:gd name="connsiteX88" fmla="*/ 359067 w 388565"/>
                <a:gd name="connsiteY88" fmla="*/ 91038 h 373815"/>
                <a:gd name="connsiteX89" fmla="*/ 362627 w 388565"/>
                <a:gd name="connsiteY89" fmla="*/ 116976 h 373815"/>
                <a:gd name="connsiteX90" fmla="*/ 377376 w 388565"/>
                <a:gd name="connsiteY90" fmla="*/ 116468 h 373815"/>
                <a:gd name="connsiteX91" fmla="*/ 388565 w 388565"/>
                <a:gd name="connsiteY91" fmla="*/ 124097 h 37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88565" h="373815">
                  <a:moveTo>
                    <a:pt x="388565" y="124097"/>
                  </a:moveTo>
                  <a:lnTo>
                    <a:pt x="364661" y="143423"/>
                  </a:lnTo>
                  <a:lnTo>
                    <a:pt x="362118" y="155121"/>
                  </a:lnTo>
                  <a:lnTo>
                    <a:pt x="371273" y="167327"/>
                  </a:lnTo>
                  <a:lnTo>
                    <a:pt x="364153" y="173430"/>
                  </a:lnTo>
                  <a:lnTo>
                    <a:pt x="346352" y="178516"/>
                  </a:lnTo>
                  <a:lnTo>
                    <a:pt x="346352" y="193774"/>
                  </a:lnTo>
                  <a:lnTo>
                    <a:pt x="338214" y="202928"/>
                  </a:lnTo>
                  <a:lnTo>
                    <a:pt x="357032" y="227341"/>
                  </a:lnTo>
                  <a:lnTo>
                    <a:pt x="360592" y="236496"/>
                  </a:lnTo>
                  <a:lnTo>
                    <a:pt x="349912" y="249210"/>
                  </a:lnTo>
                  <a:lnTo>
                    <a:pt x="317362" y="261417"/>
                  </a:lnTo>
                  <a:lnTo>
                    <a:pt x="296510" y="266503"/>
                  </a:lnTo>
                  <a:lnTo>
                    <a:pt x="287864" y="274131"/>
                  </a:lnTo>
                  <a:lnTo>
                    <a:pt x="264977" y="265994"/>
                  </a:lnTo>
                  <a:lnTo>
                    <a:pt x="244125" y="261925"/>
                  </a:lnTo>
                  <a:lnTo>
                    <a:pt x="238530" y="264977"/>
                  </a:lnTo>
                  <a:lnTo>
                    <a:pt x="251245" y="273114"/>
                  </a:lnTo>
                  <a:lnTo>
                    <a:pt x="249719" y="294984"/>
                  </a:lnTo>
                  <a:lnTo>
                    <a:pt x="253279" y="315836"/>
                  </a:lnTo>
                  <a:lnTo>
                    <a:pt x="277692" y="318379"/>
                  </a:lnTo>
                  <a:lnTo>
                    <a:pt x="279218" y="325499"/>
                  </a:lnTo>
                  <a:lnTo>
                    <a:pt x="258365" y="334654"/>
                  </a:lnTo>
                  <a:lnTo>
                    <a:pt x="254805" y="348386"/>
                  </a:lnTo>
                  <a:lnTo>
                    <a:pt x="242599" y="353980"/>
                  </a:lnTo>
                  <a:lnTo>
                    <a:pt x="221238" y="361609"/>
                  </a:lnTo>
                  <a:lnTo>
                    <a:pt x="215643" y="371781"/>
                  </a:lnTo>
                  <a:lnTo>
                    <a:pt x="193265" y="373816"/>
                  </a:lnTo>
                  <a:lnTo>
                    <a:pt x="177499" y="356523"/>
                  </a:lnTo>
                  <a:lnTo>
                    <a:pt x="169361" y="323974"/>
                  </a:lnTo>
                  <a:lnTo>
                    <a:pt x="161732" y="312276"/>
                  </a:lnTo>
                  <a:lnTo>
                    <a:pt x="151561" y="305156"/>
                  </a:lnTo>
                  <a:lnTo>
                    <a:pt x="166310" y="288881"/>
                  </a:lnTo>
                  <a:lnTo>
                    <a:pt x="165293" y="281760"/>
                  </a:lnTo>
                  <a:lnTo>
                    <a:pt x="157664" y="272097"/>
                  </a:lnTo>
                  <a:lnTo>
                    <a:pt x="152069" y="250228"/>
                  </a:lnTo>
                  <a:lnTo>
                    <a:pt x="155121" y="226832"/>
                  </a:lnTo>
                  <a:lnTo>
                    <a:pt x="161732" y="215643"/>
                  </a:lnTo>
                  <a:lnTo>
                    <a:pt x="167836" y="198351"/>
                  </a:lnTo>
                  <a:lnTo>
                    <a:pt x="157664" y="192757"/>
                  </a:lnTo>
                  <a:lnTo>
                    <a:pt x="141389" y="196317"/>
                  </a:lnTo>
                  <a:lnTo>
                    <a:pt x="120537" y="194791"/>
                  </a:lnTo>
                  <a:lnTo>
                    <a:pt x="108839" y="198351"/>
                  </a:lnTo>
                  <a:lnTo>
                    <a:pt x="89513" y="169870"/>
                  </a:lnTo>
                  <a:lnTo>
                    <a:pt x="72729" y="165801"/>
                  </a:lnTo>
                  <a:lnTo>
                    <a:pt x="35601" y="168853"/>
                  </a:lnTo>
                  <a:lnTo>
                    <a:pt x="29498" y="157664"/>
                  </a:lnTo>
                  <a:lnTo>
                    <a:pt x="22378" y="155121"/>
                  </a:lnTo>
                  <a:lnTo>
                    <a:pt x="21869" y="148000"/>
                  </a:lnTo>
                  <a:lnTo>
                    <a:pt x="25430" y="135794"/>
                  </a:lnTo>
                  <a:lnTo>
                    <a:pt x="23904" y="123079"/>
                  </a:lnTo>
                  <a:lnTo>
                    <a:pt x="17801" y="115450"/>
                  </a:lnTo>
                  <a:lnTo>
                    <a:pt x="14749" y="100701"/>
                  </a:lnTo>
                  <a:lnTo>
                    <a:pt x="0" y="98667"/>
                  </a:lnTo>
                  <a:lnTo>
                    <a:pt x="9155" y="79340"/>
                  </a:lnTo>
                  <a:lnTo>
                    <a:pt x="13732" y="55945"/>
                  </a:lnTo>
                  <a:lnTo>
                    <a:pt x="22887" y="43739"/>
                  </a:lnTo>
                  <a:lnTo>
                    <a:pt x="34584" y="34584"/>
                  </a:lnTo>
                  <a:lnTo>
                    <a:pt x="42722" y="18309"/>
                  </a:lnTo>
                  <a:lnTo>
                    <a:pt x="61540" y="12715"/>
                  </a:lnTo>
                  <a:lnTo>
                    <a:pt x="60523" y="20344"/>
                  </a:lnTo>
                  <a:lnTo>
                    <a:pt x="43230" y="24412"/>
                  </a:lnTo>
                  <a:lnTo>
                    <a:pt x="51877" y="39162"/>
                  </a:lnTo>
                  <a:lnTo>
                    <a:pt x="50351" y="56454"/>
                  </a:lnTo>
                  <a:lnTo>
                    <a:pt x="36619" y="75272"/>
                  </a:lnTo>
                  <a:lnTo>
                    <a:pt x="46282" y="101210"/>
                  </a:lnTo>
                  <a:lnTo>
                    <a:pt x="58997" y="99176"/>
                  </a:lnTo>
                  <a:lnTo>
                    <a:pt x="66626" y="75272"/>
                  </a:lnTo>
                  <a:lnTo>
                    <a:pt x="57980" y="64083"/>
                  </a:lnTo>
                  <a:lnTo>
                    <a:pt x="57980" y="39162"/>
                  </a:lnTo>
                  <a:lnTo>
                    <a:pt x="94598" y="25938"/>
                  </a:lnTo>
                  <a:lnTo>
                    <a:pt x="91547" y="10680"/>
                  </a:lnTo>
                  <a:lnTo>
                    <a:pt x="102227" y="0"/>
                  </a:lnTo>
                  <a:lnTo>
                    <a:pt x="110873" y="23395"/>
                  </a:lnTo>
                  <a:lnTo>
                    <a:pt x="131217" y="23904"/>
                  </a:lnTo>
                  <a:lnTo>
                    <a:pt x="148509" y="41705"/>
                  </a:lnTo>
                  <a:lnTo>
                    <a:pt x="149526" y="52894"/>
                  </a:lnTo>
                  <a:lnTo>
                    <a:pt x="174956" y="52894"/>
                  </a:lnTo>
                  <a:lnTo>
                    <a:pt x="205980" y="49842"/>
                  </a:lnTo>
                  <a:lnTo>
                    <a:pt x="221747" y="64083"/>
                  </a:lnTo>
                  <a:lnTo>
                    <a:pt x="243107" y="68151"/>
                  </a:lnTo>
                  <a:lnTo>
                    <a:pt x="259891" y="57980"/>
                  </a:lnTo>
                  <a:lnTo>
                    <a:pt x="260400" y="49842"/>
                  </a:lnTo>
                  <a:lnTo>
                    <a:pt x="296510" y="47808"/>
                  </a:lnTo>
                  <a:lnTo>
                    <a:pt x="330585" y="47299"/>
                  </a:lnTo>
                  <a:lnTo>
                    <a:pt x="305664" y="56962"/>
                  </a:lnTo>
                  <a:lnTo>
                    <a:pt x="314819" y="72729"/>
                  </a:lnTo>
                  <a:lnTo>
                    <a:pt x="337706" y="74763"/>
                  </a:lnTo>
                  <a:lnTo>
                    <a:pt x="359067" y="91038"/>
                  </a:lnTo>
                  <a:lnTo>
                    <a:pt x="362627" y="116976"/>
                  </a:lnTo>
                  <a:lnTo>
                    <a:pt x="377376" y="116468"/>
                  </a:lnTo>
                  <a:lnTo>
                    <a:pt x="388565" y="12409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4">
              <a:extLst>
                <a:ext uri="{FF2B5EF4-FFF2-40B4-BE49-F238E27FC236}">
                  <a16:creationId xmlns:a16="http://schemas.microsoft.com/office/drawing/2014/main" id="{ACC5BB94-AB68-3259-09DD-CCFFEB1BDDFB}"/>
                </a:ext>
              </a:extLst>
            </p:cNvPr>
            <p:cNvSpPr/>
            <p:nvPr/>
          </p:nvSpPr>
          <p:spPr>
            <a:xfrm>
              <a:off x="8908009" y="3039417"/>
              <a:ext cx="248192" cy="481637"/>
            </a:xfrm>
            <a:custGeom>
              <a:avLst/>
              <a:gdLst>
                <a:gd name="connsiteX0" fmla="*/ 170887 w 248192"/>
                <a:gd name="connsiteY0" fmla="*/ 58997 h 481637"/>
                <a:gd name="connsiteX1" fmla="*/ 137829 w 248192"/>
                <a:gd name="connsiteY1" fmla="*/ 86461 h 481637"/>
                <a:gd name="connsiteX2" fmla="*/ 119011 w 248192"/>
                <a:gd name="connsiteY2" fmla="*/ 117485 h 481637"/>
                <a:gd name="connsiteX3" fmla="*/ 115959 w 248192"/>
                <a:gd name="connsiteY3" fmla="*/ 140372 h 481637"/>
                <a:gd name="connsiteX4" fmla="*/ 142914 w 248192"/>
                <a:gd name="connsiteY4" fmla="*/ 174447 h 481637"/>
                <a:gd name="connsiteX5" fmla="*/ 175973 w 248192"/>
                <a:gd name="connsiteY5" fmla="*/ 217169 h 481637"/>
                <a:gd name="connsiteX6" fmla="*/ 204963 w 248192"/>
                <a:gd name="connsiteY6" fmla="*/ 237513 h 481637"/>
                <a:gd name="connsiteX7" fmla="*/ 225815 w 248192"/>
                <a:gd name="connsiteY7" fmla="*/ 263451 h 481637"/>
                <a:gd name="connsiteX8" fmla="*/ 246159 w 248192"/>
                <a:gd name="connsiteY8" fmla="*/ 323974 h 481637"/>
                <a:gd name="connsiteX9" fmla="*/ 248193 w 248192"/>
                <a:gd name="connsiteY9" fmla="*/ 381445 h 481637"/>
                <a:gd name="connsiteX10" fmla="*/ 226324 w 248192"/>
                <a:gd name="connsiteY10" fmla="*/ 402806 h 481637"/>
                <a:gd name="connsiteX11" fmla="*/ 195300 w 248192"/>
                <a:gd name="connsiteY11" fmla="*/ 424166 h 481637"/>
                <a:gd name="connsiteX12" fmla="*/ 173938 w 248192"/>
                <a:gd name="connsiteY12" fmla="*/ 451122 h 481637"/>
                <a:gd name="connsiteX13" fmla="*/ 140371 w 248192"/>
                <a:gd name="connsiteY13" fmla="*/ 481637 h 481637"/>
                <a:gd name="connsiteX14" fmla="*/ 128674 w 248192"/>
                <a:gd name="connsiteY14" fmla="*/ 460785 h 481637"/>
                <a:gd name="connsiteX15" fmla="*/ 134777 w 248192"/>
                <a:gd name="connsiteY15" fmla="*/ 438407 h 481637"/>
                <a:gd name="connsiteX16" fmla="*/ 112399 w 248192"/>
                <a:gd name="connsiteY16" fmla="*/ 420098 h 481637"/>
                <a:gd name="connsiteX17" fmla="*/ 135794 w 248192"/>
                <a:gd name="connsiteY17" fmla="*/ 406874 h 481637"/>
                <a:gd name="connsiteX18" fmla="*/ 165801 w 248192"/>
                <a:gd name="connsiteY18" fmla="*/ 404331 h 481637"/>
                <a:gd name="connsiteX19" fmla="*/ 151560 w 248192"/>
                <a:gd name="connsiteY19" fmla="*/ 385005 h 481637"/>
                <a:gd name="connsiteX20" fmla="*/ 197334 w 248192"/>
                <a:gd name="connsiteY20" fmla="*/ 359575 h 481637"/>
                <a:gd name="connsiteX21" fmla="*/ 196825 w 248192"/>
                <a:gd name="connsiteY21" fmla="*/ 320413 h 481637"/>
                <a:gd name="connsiteX22" fmla="*/ 187671 w 248192"/>
                <a:gd name="connsiteY22" fmla="*/ 298544 h 481637"/>
                <a:gd name="connsiteX23" fmla="*/ 188688 w 248192"/>
                <a:gd name="connsiteY23" fmla="*/ 265994 h 481637"/>
                <a:gd name="connsiteX24" fmla="*/ 178516 w 248192"/>
                <a:gd name="connsiteY24" fmla="*/ 243107 h 481637"/>
                <a:gd name="connsiteX25" fmla="*/ 153595 w 248192"/>
                <a:gd name="connsiteY25" fmla="*/ 220221 h 481637"/>
                <a:gd name="connsiteX26" fmla="*/ 131217 w 248192"/>
                <a:gd name="connsiteY26" fmla="*/ 191740 h 481637"/>
                <a:gd name="connsiteX27" fmla="*/ 102227 w 248192"/>
                <a:gd name="connsiteY27" fmla="*/ 153086 h 481637"/>
                <a:gd name="connsiteX28" fmla="*/ 65100 w 248192"/>
                <a:gd name="connsiteY28" fmla="*/ 133251 h 481637"/>
                <a:gd name="connsiteX29" fmla="*/ 71203 w 248192"/>
                <a:gd name="connsiteY29" fmla="*/ 121554 h 481637"/>
                <a:gd name="connsiteX30" fmla="*/ 87986 w 248192"/>
                <a:gd name="connsiteY30" fmla="*/ 112908 h 481637"/>
                <a:gd name="connsiteX31" fmla="*/ 72728 w 248192"/>
                <a:gd name="connsiteY31" fmla="*/ 84426 h 481637"/>
                <a:gd name="connsiteX32" fmla="*/ 38144 w 248192"/>
                <a:gd name="connsiteY32" fmla="*/ 84426 h 481637"/>
                <a:gd name="connsiteX33" fmla="*/ 20344 w 248192"/>
                <a:gd name="connsiteY33" fmla="*/ 54928 h 481637"/>
                <a:gd name="connsiteX34" fmla="*/ 0 w 248192"/>
                <a:gd name="connsiteY34" fmla="*/ 28990 h 481637"/>
                <a:gd name="connsiteX35" fmla="*/ 13732 w 248192"/>
                <a:gd name="connsiteY35" fmla="*/ 20852 h 481637"/>
                <a:gd name="connsiteX36" fmla="*/ 36110 w 248192"/>
                <a:gd name="connsiteY36" fmla="*/ 21361 h 481637"/>
                <a:gd name="connsiteX37" fmla="*/ 63066 w 248192"/>
                <a:gd name="connsiteY37" fmla="*/ 17292 h 481637"/>
                <a:gd name="connsiteX38" fmla="*/ 83918 w 248192"/>
                <a:gd name="connsiteY38" fmla="*/ 0 h 481637"/>
                <a:gd name="connsiteX39" fmla="*/ 99684 w 248192"/>
                <a:gd name="connsiteY39" fmla="*/ 12206 h 481637"/>
                <a:gd name="connsiteX40" fmla="*/ 126640 w 248192"/>
                <a:gd name="connsiteY40" fmla="*/ 18309 h 481637"/>
                <a:gd name="connsiteX41" fmla="*/ 125114 w 248192"/>
                <a:gd name="connsiteY41" fmla="*/ 37127 h 481637"/>
                <a:gd name="connsiteX42" fmla="*/ 140880 w 248192"/>
                <a:gd name="connsiteY42" fmla="*/ 50351 h 481637"/>
                <a:gd name="connsiteX43" fmla="*/ 170887 w 248192"/>
                <a:gd name="connsiteY43" fmla="*/ 58997 h 48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8192" h="481637">
                  <a:moveTo>
                    <a:pt x="170887" y="58997"/>
                  </a:moveTo>
                  <a:lnTo>
                    <a:pt x="137829" y="86461"/>
                  </a:lnTo>
                  <a:lnTo>
                    <a:pt x="119011" y="117485"/>
                  </a:lnTo>
                  <a:lnTo>
                    <a:pt x="115959" y="140372"/>
                  </a:lnTo>
                  <a:lnTo>
                    <a:pt x="142914" y="174447"/>
                  </a:lnTo>
                  <a:lnTo>
                    <a:pt x="175973" y="217169"/>
                  </a:lnTo>
                  <a:lnTo>
                    <a:pt x="204963" y="237513"/>
                  </a:lnTo>
                  <a:lnTo>
                    <a:pt x="225815" y="263451"/>
                  </a:lnTo>
                  <a:lnTo>
                    <a:pt x="246159" y="323974"/>
                  </a:lnTo>
                  <a:lnTo>
                    <a:pt x="248193" y="381445"/>
                  </a:lnTo>
                  <a:lnTo>
                    <a:pt x="226324" y="402806"/>
                  </a:lnTo>
                  <a:lnTo>
                    <a:pt x="195300" y="424166"/>
                  </a:lnTo>
                  <a:lnTo>
                    <a:pt x="173938" y="451122"/>
                  </a:lnTo>
                  <a:lnTo>
                    <a:pt x="140371" y="481637"/>
                  </a:lnTo>
                  <a:lnTo>
                    <a:pt x="128674" y="460785"/>
                  </a:lnTo>
                  <a:lnTo>
                    <a:pt x="134777" y="438407"/>
                  </a:lnTo>
                  <a:lnTo>
                    <a:pt x="112399" y="420098"/>
                  </a:lnTo>
                  <a:lnTo>
                    <a:pt x="135794" y="406874"/>
                  </a:lnTo>
                  <a:lnTo>
                    <a:pt x="165801" y="404331"/>
                  </a:lnTo>
                  <a:lnTo>
                    <a:pt x="151560" y="385005"/>
                  </a:lnTo>
                  <a:lnTo>
                    <a:pt x="197334" y="359575"/>
                  </a:lnTo>
                  <a:lnTo>
                    <a:pt x="196825" y="320413"/>
                  </a:lnTo>
                  <a:lnTo>
                    <a:pt x="187671" y="298544"/>
                  </a:lnTo>
                  <a:lnTo>
                    <a:pt x="188688" y="265994"/>
                  </a:lnTo>
                  <a:lnTo>
                    <a:pt x="178516" y="243107"/>
                  </a:lnTo>
                  <a:lnTo>
                    <a:pt x="153595" y="220221"/>
                  </a:lnTo>
                  <a:lnTo>
                    <a:pt x="131217" y="191740"/>
                  </a:lnTo>
                  <a:lnTo>
                    <a:pt x="102227" y="153086"/>
                  </a:lnTo>
                  <a:lnTo>
                    <a:pt x="65100" y="133251"/>
                  </a:lnTo>
                  <a:lnTo>
                    <a:pt x="71203" y="121554"/>
                  </a:lnTo>
                  <a:lnTo>
                    <a:pt x="87986" y="112908"/>
                  </a:lnTo>
                  <a:lnTo>
                    <a:pt x="72728" y="84426"/>
                  </a:lnTo>
                  <a:lnTo>
                    <a:pt x="38144" y="84426"/>
                  </a:lnTo>
                  <a:lnTo>
                    <a:pt x="20344" y="54928"/>
                  </a:lnTo>
                  <a:lnTo>
                    <a:pt x="0" y="28990"/>
                  </a:lnTo>
                  <a:lnTo>
                    <a:pt x="13732" y="20852"/>
                  </a:lnTo>
                  <a:lnTo>
                    <a:pt x="36110" y="21361"/>
                  </a:lnTo>
                  <a:lnTo>
                    <a:pt x="63066" y="17292"/>
                  </a:lnTo>
                  <a:lnTo>
                    <a:pt x="83918" y="0"/>
                  </a:lnTo>
                  <a:lnTo>
                    <a:pt x="99684" y="12206"/>
                  </a:lnTo>
                  <a:lnTo>
                    <a:pt x="126640" y="18309"/>
                  </a:lnTo>
                  <a:lnTo>
                    <a:pt x="125114" y="37127"/>
                  </a:lnTo>
                  <a:lnTo>
                    <a:pt x="140880" y="50351"/>
                  </a:lnTo>
                  <a:lnTo>
                    <a:pt x="170887" y="5899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5">
              <a:extLst>
                <a:ext uri="{FF2B5EF4-FFF2-40B4-BE49-F238E27FC236}">
                  <a16:creationId xmlns:a16="http://schemas.microsoft.com/office/drawing/2014/main" id="{5BA3ABB8-E59F-58A6-D5D8-E57EECE0CC64}"/>
                </a:ext>
              </a:extLst>
            </p:cNvPr>
            <p:cNvSpPr/>
            <p:nvPr/>
          </p:nvSpPr>
          <p:spPr>
            <a:xfrm>
              <a:off x="7242368" y="3181315"/>
              <a:ext cx="297018" cy="209540"/>
            </a:xfrm>
            <a:custGeom>
              <a:avLst/>
              <a:gdLst>
                <a:gd name="connsiteX0" fmla="*/ 297018 w 297018"/>
                <a:gd name="connsiteY0" fmla="*/ 76798 h 209540"/>
                <a:gd name="connsiteX1" fmla="*/ 276675 w 297018"/>
                <a:gd name="connsiteY1" fmla="*/ 85444 h 209540"/>
                <a:gd name="connsiteX2" fmla="*/ 272097 w 297018"/>
                <a:gd name="connsiteY2" fmla="*/ 100193 h 209540"/>
                <a:gd name="connsiteX3" fmla="*/ 272097 w 297018"/>
                <a:gd name="connsiteY3" fmla="*/ 111382 h 209540"/>
                <a:gd name="connsiteX4" fmla="*/ 244633 w 297018"/>
                <a:gd name="connsiteY4" fmla="*/ 125114 h 209540"/>
                <a:gd name="connsiteX5" fmla="*/ 199877 w 297018"/>
                <a:gd name="connsiteY5" fmla="*/ 140372 h 209540"/>
                <a:gd name="connsiteX6" fmla="*/ 175973 w 297018"/>
                <a:gd name="connsiteY6" fmla="*/ 163258 h 209540"/>
                <a:gd name="connsiteX7" fmla="*/ 163258 w 297018"/>
                <a:gd name="connsiteY7" fmla="*/ 165293 h 209540"/>
                <a:gd name="connsiteX8" fmla="*/ 154612 w 297018"/>
                <a:gd name="connsiteY8" fmla="*/ 163258 h 209540"/>
                <a:gd name="connsiteX9" fmla="*/ 138337 w 297018"/>
                <a:gd name="connsiteY9" fmla="*/ 176990 h 209540"/>
                <a:gd name="connsiteX10" fmla="*/ 120536 w 297018"/>
                <a:gd name="connsiteY10" fmla="*/ 183093 h 209540"/>
                <a:gd name="connsiteX11" fmla="*/ 96633 w 297018"/>
                <a:gd name="connsiteY11" fmla="*/ 184619 h 209540"/>
                <a:gd name="connsiteX12" fmla="*/ 89512 w 297018"/>
                <a:gd name="connsiteY12" fmla="*/ 186654 h 209540"/>
                <a:gd name="connsiteX13" fmla="*/ 83918 w 297018"/>
                <a:gd name="connsiteY13" fmla="*/ 195300 h 209540"/>
                <a:gd name="connsiteX14" fmla="*/ 76289 w 297018"/>
                <a:gd name="connsiteY14" fmla="*/ 197843 h 209540"/>
                <a:gd name="connsiteX15" fmla="*/ 72220 w 297018"/>
                <a:gd name="connsiteY15" fmla="*/ 205980 h 209540"/>
                <a:gd name="connsiteX16" fmla="*/ 57980 w 297018"/>
                <a:gd name="connsiteY16" fmla="*/ 204963 h 209540"/>
                <a:gd name="connsiteX17" fmla="*/ 49333 w 297018"/>
                <a:gd name="connsiteY17" fmla="*/ 209540 h 209540"/>
                <a:gd name="connsiteX18" fmla="*/ 28990 w 297018"/>
                <a:gd name="connsiteY18" fmla="*/ 208015 h 209540"/>
                <a:gd name="connsiteX19" fmla="*/ 20852 w 297018"/>
                <a:gd name="connsiteY19" fmla="*/ 188688 h 209540"/>
                <a:gd name="connsiteX20" fmla="*/ 20852 w 297018"/>
                <a:gd name="connsiteY20" fmla="*/ 170887 h 209540"/>
                <a:gd name="connsiteX21" fmla="*/ 15766 w 297018"/>
                <a:gd name="connsiteY21" fmla="*/ 161224 h 209540"/>
                <a:gd name="connsiteX22" fmla="*/ 9154 w 297018"/>
                <a:gd name="connsiteY22" fmla="*/ 137320 h 209540"/>
                <a:gd name="connsiteX23" fmla="*/ 0 w 297018"/>
                <a:gd name="connsiteY23" fmla="*/ 124097 h 209540"/>
                <a:gd name="connsiteX24" fmla="*/ 5594 w 297018"/>
                <a:gd name="connsiteY24" fmla="*/ 122062 h 209540"/>
                <a:gd name="connsiteX25" fmla="*/ 2034 w 297018"/>
                <a:gd name="connsiteY25" fmla="*/ 107313 h 209540"/>
                <a:gd name="connsiteX26" fmla="*/ 5086 w 297018"/>
                <a:gd name="connsiteY26" fmla="*/ 101210 h 209540"/>
                <a:gd name="connsiteX27" fmla="*/ 3051 w 297018"/>
                <a:gd name="connsiteY27" fmla="*/ 86969 h 209540"/>
                <a:gd name="connsiteX28" fmla="*/ 15258 w 297018"/>
                <a:gd name="connsiteY28" fmla="*/ 76289 h 209540"/>
                <a:gd name="connsiteX29" fmla="*/ 11189 w 297018"/>
                <a:gd name="connsiteY29" fmla="*/ 62557 h 209540"/>
                <a:gd name="connsiteX30" fmla="*/ 17801 w 297018"/>
                <a:gd name="connsiteY30" fmla="*/ 46791 h 209540"/>
                <a:gd name="connsiteX31" fmla="*/ 30007 w 297018"/>
                <a:gd name="connsiteY31" fmla="*/ 54928 h 209540"/>
                <a:gd name="connsiteX32" fmla="*/ 37636 w 297018"/>
                <a:gd name="connsiteY32" fmla="*/ 51877 h 209540"/>
                <a:gd name="connsiteX33" fmla="*/ 70185 w 297018"/>
                <a:gd name="connsiteY33" fmla="*/ 51368 h 209540"/>
                <a:gd name="connsiteX34" fmla="*/ 75780 w 297018"/>
                <a:gd name="connsiteY34" fmla="*/ 54419 h 209540"/>
                <a:gd name="connsiteX35" fmla="*/ 103753 w 297018"/>
                <a:gd name="connsiteY35" fmla="*/ 57980 h 209540"/>
                <a:gd name="connsiteX36" fmla="*/ 114433 w 297018"/>
                <a:gd name="connsiteY36" fmla="*/ 56454 h 209540"/>
                <a:gd name="connsiteX37" fmla="*/ 122062 w 297018"/>
                <a:gd name="connsiteY37" fmla="*/ 67134 h 209540"/>
                <a:gd name="connsiteX38" fmla="*/ 135286 w 297018"/>
                <a:gd name="connsiteY38" fmla="*/ 61540 h 209540"/>
                <a:gd name="connsiteX39" fmla="*/ 153086 w 297018"/>
                <a:gd name="connsiteY39" fmla="*/ 27464 h 209540"/>
                <a:gd name="connsiteX40" fmla="*/ 178516 w 297018"/>
                <a:gd name="connsiteY40" fmla="*/ 12715 h 209540"/>
                <a:gd name="connsiteX41" fmla="*/ 259382 w 297018"/>
                <a:gd name="connsiteY41" fmla="*/ 0 h 209540"/>
                <a:gd name="connsiteX42" fmla="*/ 285829 w 297018"/>
                <a:gd name="connsiteY42" fmla="*/ 53911 h 209540"/>
                <a:gd name="connsiteX43" fmla="*/ 297018 w 297018"/>
                <a:gd name="connsiteY43" fmla="*/ 76798 h 20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7018" h="209540">
                  <a:moveTo>
                    <a:pt x="297018" y="76798"/>
                  </a:moveTo>
                  <a:lnTo>
                    <a:pt x="276675" y="85444"/>
                  </a:lnTo>
                  <a:lnTo>
                    <a:pt x="272097" y="100193"/>
                  </a:lnTo>
                  <a:lnTo>
                    <a:pt x="272097" y="111382"/>
                  </a:lnTo>
                  <a:lnTo>
                    <a:pt x="244633" y="125114"/>
                  </a:lnTo>
                  <a:lnTo>
                    <a:pt x="199877" y="140372"/>
                  </a:lnTo>
                  <a:lnTo>
                    <a:pt x="175973" y="163258"/>
                  </a:lnTo>
                  <a:lnTo>
                    <a:pt x="163258" y="165293"/>
                  </a:lnTo>
                  <a:lnTo>
                    <a:pt x="154612" y="163258"/>
                  </a:lnTo>
                  <a:lnTo>
                    <a:pt x="138337" y="176990"/>
                  </a:lnTo>
                  <a:lnTo>
                    <a:pt x="120536" y="183093"/>
                  </a:lnTo>
                  <a:lnTo>
                    <a:pt x="96633" y="184619"/>
                  </a:lnTo>
                  <a:lnTo>
                    <a:pt x="89512" y="186654"/>
                  </a:lnTo>
                  <a:lnTo>
                    <a:pt x="83918" y="195300"/>
                  </a:lnTo>
                  <a:lnTo>
                    <a:pt x="76289" y="197843"/>
                  </a:lnTo>
                  <a:lnTo>
                    <a:pt x="72220" y="205980"/>
                  </a:lnTo>
                  <a:lnTo>
                    <a:pt x="57980" y="204963"/>
                  </a:lnTo>
                  <a:lnTo>
                    <a:pt x="49333" y="209540"/>
                  </a:lnTo>
                  <a:lnTo>
                    <a:pt x="28990" y="208015"/>
                  </a:lnTo>
                  <a:lnTo>
                    <a:pt x="20852" y="188688"/>
                  </a:lnTo>
                  <a:lnTo>
                    <a:pt x="20852" y="170887"/>
                  </a:lnTo>
                  <a:lnTo>
                    <a:pt x="15766" y="161224"/>
                  </a:lnTo>
                  <a:lnTo>
                    <a:pt x="9154" y="137320"/>
                  </a:lnTo>
                  <a:lnTo>
                    <a:pt x="0" y="124097"/>
                  </a:lnTo>
                  <a:lnTo>
                    <a:pt x="5594" y="122062"/>
                  </a:lnTo>
                  <a:lnTo>
                    <a:pt x="2034" y="107313"/>
                  </a:lnTo>
                  <a:lnTo>
                    <a:pt x="5086" y="101210"/>
                  </a:lnTo>
                  <a:lnTo>
                    <a:pt x="3051" y="86969"/>
                  </a:lnTo>
                  <a:lnTo>
                    <a:pt x="15258" y="76289"/>
                  </a:lnTo>
                  <a:lnTo>
                    <a:pt x="11189" y="62557"/>
                  </a:lnTo>
                  <a:lnTo>
                    <a:pt x="17801" y="46791"/>
                  </a:lnTo>
                  <a:lnTo>
                    <a:pt x="30007" y="54928"/>
                  </a:lnTo>
                  <a:lnTo>
                    <a:pt x="37636" y="51877"/>
                  </a:lnTo>
                  <a:lnTo>
                    <a:pt x="70185" y="51368"/>
                  </a:lnTo>
                  <a:lnTo>
                    <a:pt x="75780" y="54419"/>
                  </a:lnTo>
                  <a:lnTo>
                    <a:pt x="103753" y="57980"/>
                  </a:lnTo>
                  <a:lnTo>
                    <a:pt x="114433" y="56454"/>
                  </a:lnTo>
                  <a:lnTo>
                    <a:pt x="122062" y="67134"/>
                  </a:lnTo>
                  <a:lnTo>
                    <a:pt x="135286" y="61540"/>
                  </a:lnTo>
                  <a:lnTo>
                    <a:pt x="153086" y="27464"/>
                  </a:lnTo>
                  <a:lnTo>
                    <a:pt x="178516" y="12715"/>
                  </a:lnTo>
                  <a:lnTo>
                    <a:pt x="259382" y="0"/>
                  </a:lnTo>
                  <a:lnTo>
                    <a:pt x="285829" y="53911"/>
                  </a:lnTo>
                  <a:lnTo>
                    <a:pt x="297018" y="7679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6">
              <a:extLst>
                <a:ext uri="{FF2B5EF4-FFF2-40B4-BE49-F238E27FC236}">
                  <a16:creationId xmlns:a16="http://schemas.microsoft.com/office/drawing/2014/main" id="{C0775C4D-C629-1589-F7D0-6E98C68BC6DC}"/>
                </a:ext>
              </a:extLst>
            </p:cNvPr>
            <p:cNvSpPr/>
            <p:nvPr/>
          </p:nvSpPr>
          <p:spPr>
            <a:xfrm>
              <a:off x="6650366" y="4070844"/>
              <a:ext cx="337197" cy="317361"/>
            </a:xfrm>
            <a:custGeom>
              <a:avLst/>
              <a:gdLst>
                <a:gd name="connsiteX0" fmla="*/ 270063 w 337197"/>
                <a:gd name="connsiteY0" fmla="*/ 10680 h 317361"/>
                <a:gd name="connsiteX1" fmla="*/ 271589 w 337197"/>
                <a:gd name="connsiteY1" fmla="*/ 11698 h 317361"/>
                <a:gd name="connsiteX2" fmla="*/ 282777 w 337197"/>
                <a:gd name="connsiteY2" fmla="*/ 17292 h 317361"/>
                <a:gd name="connsiteX3" fmla="*/ 301087 w 337197"/>
                <a:gd name="connsiteY3" fmla="*/ 22887 h 317361"/>
                <a:gd name="connsiteX4" fmla="*/ 317362 w 337197"/>
                <a:gd name="connsiteY4" fmla="*/ 32550 h 317361"/>
                <a:gd name="connsiteX5" fmla="*/ 330585 w 337197"/>
                <a:gd name="connsiteY5" fmla="*/ 47299 h 317361"/>
                <a:gd name="connsiteX6" fmla="*/ 337197 w 337197"/>
                <a:gd name="connsiteY6" fmla="*/ 74763 h 317361"/>
                <a:gd name="connsiteX7" fmla="*/ 332111 w 337197"/>
                <a:gd name="connsiteY7" fmla="*/ 83409 h 317361"/>
                <a:gd name="connsiteX8" fmla="*/ 325499 w 337197"/>
                <a:gd name="connsiteY8" fmla="*/ 109856 h 317361"/>
                <a:gd name="connsiteX9" fmla="*/ 330077 w 337197"/>
                <a:gd name="connsiteY9" fmla="*/ 137320 h 317361"/>
                <a:gd name="connsiteX10" fmla="*/ 320922 w 337197"/>
                <a:gd name="connsiteY10" fmla="*/ 148509 h 317361"/>
                <a:gd name="connsiteX11" fmla="*/ 310750 w 337197"/>
                <a:gd name="connsiteY11" fmla="*/ 179025 h 317361"/>
                <a:gd name="connsiteX12" fmla="*/ 325499 w 337197"/>
                <a:gd name="connsiteY12" fmla="*/ 187162 h 317361"/>
                <a:gd name="connsiteX13" fmla="*/ 238022 w 337197"/>
                <a:gd name="connsiteY13" fmla="*/ 214117 h 317361"/>
                <a:gd name="connsiteX14" fmla="*/ 240056 w 337197"/>
                <a:gd name="connsiteY14" fmla="*/ 237513 h 317361"/>
                <a:gd name="connsiteX15" fmla="*/ 218186 w 337197"/>
                <a:gd name="connsiteY15" fmla="*/ 242090 h 317361"/>
                <a:gd name="connsiteX16" fmla="*/ 201403 w 337197"/>
                <a:gd name="connsiteY16" fmla="*/ 254805 h 317361"/>
                <a:gd name="connsiteX17" fmla="*/ 197334 w 337197"/>
                <a:gd name="connsiteY17" fmla="*/ 265994 h 317361"/>
                <a:gd name="connsiteX18" fmla="*/ 187162 w 337197"/>
                <a:gd name="connsiteY18" fmla="*/ 269045 h 317361"/>
                <a:gd name="connsiteX19" fmla="*/ 161224 w 337197"/>
                <a:gd name="connsiteY19" fmla="*/ 295492 h 317361"/>
                <a:gd name="connsiteX20" fmla="*/ 144949 w 337197"/>
                <a:gd name="connsiteY20" fmla="*/ 316853 h 317361"/>
                <a:gd name="connsiteX21" fmla="*/ 135286 w 337197"/>
                <a:gd name="connsiteY21" fmla="*/ 317362 h 317361"/>
                <a:gd name="connsiteX22" fmla="*/ 126131 w 337197"/>
                <a:gd name="connsiteY22" fmla="*/ 313802 h 317361"/>
                <a:gd name="connsiteX23" fmla="*/ 94598 w 337197"/>
                <a:gd name="connsiteY23" fmla="*/ 310242 h 317361"/>
                <a:gd name="connsiteX24" fmla="*/ 89512 w 337197"/>
                <a:gd name="connsiteY24" fmla="*/ 307699 h 317361"/>
                <a:gd name="connsiteX25" fmla="*/ 89512 w 337197"/>
                <a:gd name="connsiteY25" fmla="*/ 305156 h 317361"/>
                <a:gd name="connsiteX26" fmla="*/ 78323 w 337197"/>
                <a:gd name="connsiteY26" fmla="*/ 297527 h 317361"/>
                <a:gd name="connsiteX27" fmla="*/ 60014 w 337197"/>
                <a:gd name="connsiteY27" fmla="*/ 296001 h 317361"/>
                <a:gd name="connsiteX28" fmla="*/ 36618 w 337197"/>
                <a:gd name="connsiteY28" fmla="*/ 303121 h 317361"/>
                <a:gd name="connsiteX29" fmla="*/ 18309 w 337197"/>
                <a:gd name="connsiteY29" fmla="*/ 282777 h 317361"/>
                <a:gd name="connsiteX30" fmla="*/ 0 w 337197"/>
                <a:gd name="connsiteY30" fmla="*/ 256331 h 317361"/>
                <a:gd name="connsiteX31" fmla="*/ 4069 w 337197"/>
                <a:gd name="connsiteY31" fmla="*/ 152069 h 317361"/>
                <a:gd name="connsiteX32" fmla="*/ 63574 w 337197"/>
                <a:gd name="connsiteY32" fmla="*/ 152578 h 317361"/>
                <a:gd name="connsiteX33" fmla="*/ 61540 w 337197"/>
                <a:gd name="connsiteY33" fmla="*/ 141389 h 317361"/>
                <a:gd name="connsiteX34" fmla="*/ 66117 w 337197"/>
                <a:gd name="connsiteY34" fmla="*/ 129182 h 317361"/>
                <a:gd name="connsiteX35" fmla="*/ 61540 w 337197"/>
                <a:gd name="connsiteY35" fmla="*/ 113925 h 317361"/>
                <a:gd name="connsiteX36" fmla="*/ 65100 w 337197"/>
                <a:gd name="connsiteY36" fmla="*/ 98158 h 317361"/>
                <a:gd name="connsiteX37" fmla="*/ 62048 w 337197"/>
                <a:gd name="connsiteY37" fmla="*/ 87986 h 317361"/>
                <a:gd name="connsiteX38" fmla="*/ 71711 w 337197"/>
                <a:gd name="connsiteY38" fmla="*/ 88495 h 317361"/>
                <a:gd name="connsiteX39" fmla="*/ 73237 w 337197"/>
                <a:gd name="connsiteY39" fmla="*/ 98667 h 317361"/>
                <a:gd name="connsiteX40" fmla="*/ 86969 w 337197"/>
                <a:gd name="connsiteY40" fmla="*/ 98158 h 317361"/>
                <a:gd name="connsiteX41" fmla="*/ 104770 w 337197"/>
                <a:gd name="connsiteY41" fmla="*/ 101210 h 317361"/>
                <a:gd name="connsiteX42" fmla="*/ 114433 w 337197"/>
                <a:gd name="connsiteY42" fmla="*/ 115959 h 317361"/>
                <a:gd name="connsiteX43" fmla="*/ 136812 w 337197"/>
                <a:gd name="connsiteY43" fmla="*/ 120537 h 317361"/>
                <a:gd name="connsiteX44" fmla="*/ 154612 w 337197"/>
                <a:gd name="connsiteY44" fmla="*/ 110365 h 317361"/>
                <a:gd name="connsiteX45" fmla="*/ 160715 w 337197"/>
                <a:gd name="connsiteY45" fmla="*/ 127148 h 317361"/>
                <a:gd name="connsiteX46" fmla="*/ 182585 w 337197"/>
                <a:gd name="connsiteY46" fmla="*/ 131725 h 317361"/>
                <a:gd name="connsiteX47" fmla="*/ 192757 w 337197"/>
                <a:gd name="connsiteY47" fmla="*/ 145966 h 317361"/>
                <a:gd name="connsiteX48" fmla="*/ 203946 w 337197"/>
                <a:gd name="connsiteY48" fmla="*/ 163767 h 317361"/>
                <a:gd name="connsiteX49" fmla="*/ 225815 w 337197"/>
                <a:gd name="connsiteY49" fmla="*/ 163767 h 317361"/>
                <a:gd name="connsiteX50" fmla="*/ 224798 w 337197"/>
                <a:gd name="connsiteY50" fmla="*/ 128674 h 317361"/>
                <a:gd name="connsiteX51" fmla="*/ 216660 w 337197"/>
                <a:gd name="connsiteY51" fmla="*/ 134777 h 317361"/>
                <a:gd name="connsiteX52" fmla="*/ 196825 w 337197"/>
                <a:gd name="connsiteY52" fmla="*/ 122062 h 317361"/>
                <a:gd name="connsiteX53" fmla="*/ 189196 w 337197"/>
                <a:gd name="connsiteY53" fmla="*/ 115959 h 317361"/>
                <a:gd name="connsiteX54" fmla="*/ 193774 w 337197"/>
                <a:gd name="connsiteY54" fmla="*/ 83409 h 317361"/>
                <a:gd name="connsiteX55" fmla="*/ 199368 w 337197"/>
                <a:gd name="connsiteY55" fmla="*/ 44756 h 317361"/>
                <a:gd name="connsiteX56" fmla="*/ 193265 w 337197"/>
                <a:gd name="connsiteY56" fmla="*/ 30516 h 317361"/>
                <a:gd name="connsiteX57" fmla="*/ 201911 w 337197"/>
                <a:gd name="connsiteY57" fmla="*/ 9663 h 317361"/>
                <a:gd name="connsiteX58" fmla="*/ 209540 w 337197"/>
                <a:gd name="connsiteY58" fmla="*/ 5594 h 317361"/>
                <a:gd name="connsiteX59" fmla="*/ 248702 w 337197"/>
                <a:gd name="connsiteY59" fmla="*/ 0 h 317361"/>
                <a:gd name="connsiteX60" fmla="*/ 253279 w 337197"/>
                <a:gd name="connsiteY60" fmla="*/ 1526 h 317361"/>
                <a:gd name="connsiteX61" fmla="*/ 251753 w 337197"/>
                <a:gd name="connsiteY61" fmla="*/ 8646 h 317361"/>
                <a:gd name="connsiteX62" fmla="*/ 261417 w 337197"/>
                <a:gd name="connsiteY62" fmla="*/ 11189 h 317361"/>
                <a:gd name="connsiteX63" fmla="*/ 267520 w 337197"/>
                <a:gd name="connsiteY63" fmla="*/ 17801 h 317361"/>
                <a:gd name="connsiteX64" fmla="*/ 272606 w 337197"/>
                <a:gd name="connsiteY64" fmla="*/ 16275 h 317361"/>
                <a:gd name="connsiteX65" fmla="*/ 270063 w 337197"/>
                <a:gd name="connsiteY65" fmla="*/ 10680 h 31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7197" h="317361">
                  <a:moveTo>
                    <a:pt x="270063" y="10680"/>
                  </a:moveTo>
                  <a:lnTo>
                    <a:pt x="271589" y="11698"/>
                  </a:lnTo>
                  <a:lnTo>
                    <a:pt x="282777" y="17292"/>
                  </a:lnTo>
                  <a:lnTo>
                    <a:pt x="301087" y="22887"/>
                  </a:lnTo>
                  <a:lnTo>
                    <a:pt x="317362" y="32550"/>
                  </a:lnTo>
                  <a:lnTo>
                    <a:pt x="330585" y="47299"/>
                  </a:lnTo>
                  <a:lnTo>
                    <a:pt x="337197" y="74763"/>
                  </a:lnTo>
                  <a:lnTo>
                    <a:pt x="332111" y="83409"/>
                  </a:lnTo>
                  <a:lnTo>
                    <a:pt x="325499" y="109856"/>
                  </a:lnTo>
                  <a:lnTo>
                    <a:pt x="330077" y="137320"/>
                  </a:lnTo>
                  <a:lnTo>
                    <a:pt x="320922" y="148509"/>
                  </a:lnTo>
                  <a:lnTo>
                    <a:pt x="310750" y="179025"/>
                  </a:lnTo>
                  <a:lnTo>
                    <a:pt x="325499" y="187162"/>
                  </a:lnTo>
                  <a:lnTo>
                    <a:pt x="238022" y="214117"/>
                  </a:lnTo>
                  <a:lnTo>
                    <a:pt x="240056" y="237513"/>
                  </a:lnTo>
                  <a:lnTo>
                    <a:pt x="218186" y="242090"/>
                  </a:lnTo>
                  <a:lnTo>
                    <a:pt x="201403" y="254805"/>
                  </a:lnTo>
                  <a:lnTo>
                    <a:pt x="197334" y="265994"/>
                  </a:lnTo>
                  <a:lnTo>
                    <a:pt x="187162" y="269045"/>
                  </a:lnTo>
                  <a:lnTo>
                    <a:pt x="161224" y="295492"/>
                  </a:lnTo>
                  <a:lnTo>
                    <a:pt x="144949" y="316853"/>
                  </a:lnTo>
                  <a:lnTo>
                    <a:pt x="135286" y="317362"/>
                  </a:lnTo>
                  <a:lnTo>
                    <a:pt x="126131" y="313802"/>
                  </a:lnTo>
                  <a:lnTo>
                    <a:pt x="94598" y="310242"/>
                  </a:lnTo>
                  <a:lnTo>
                    <a:pt x="89512" y="307699"/>
                  </a:lnTo>
                  <a:lnTo>
                    <a:pt x="89512" y="305156"/>
                  </a:lnTo>
                  <a:lnTo>
                    <a:pt x="78323" y="297527"/>
                  </a:lnTo>
                  <a:lnTo>
                    <a:pt x="60014" y="296001"/>
                  </a:lnTo>
                  <a:lnTo>
                    <a:pt x="36618" y="303121"/>
                  </a:lnTo>
                  <a:lnTo>
                    <a:pt x="18309" y="282777"/>
                  </a:lnTo>
                  <a:lnTo>
                    <a:pt x="0" y="256331"/>
                  </a:lnTo>
                  <a:lnTo>
                    <a:pt x="4069" y="152069"/>
                  </a:lnTo>
                  <a:lnTo>
                    <a:pt x="63574" y="152578"/>
                  </a:lnTo>
                  <a:lnTo>
                    <a:pt x="61540" y="141389"/>
                  </a:lnTo>
                  <a:lnTo>
                    <a:pt x="66117" y="129182"/>
                  </a:lnTo>
                  <a:lnTo>
                    <a:pt x="61540" y="113925"/>
                  </a:lnTo>
                  <a:lnTo>
                    <a:pt x="65100" y="98158"/>
                  </a:lnTo>
                  <a:lnTo>
                    <a:pt x="62048" y="87986"/>
                  </a:lnTo>
                  <a:lnTo>
                    <a:pt x="71711" y="88495"/>
                  </a:lnTo>
                  <a:lnTo>
                    <a:pt x="73237" y="98667"/>
                  </a:lnTo>
                  <a:lnTo>
                    <a:pt x="86969" y="98158"/>
                  </a:lnTo>
                  <a:lnTo>
                    <a:pt x="104770" y="101210"/>
                  </a:lnTo>
                  <a:lnTo>
                    <a:pt x="114433" y="115959"/>
                  </a:lnTo>
                  <a:lnTo>
                    <a:pt x="136812" y="120537"/>
                  </a:lnTo>
                  <a:lnTo>
                    <a:pt x="154612" y="110365"/>
                  </a:lnTo>
                  <a:lnTo>
                    <a:pt x="160715" y="127148"/>
                  </a:lnTo>
                  <a:lnTo>
                    <a:pt x="182585" y="131725"/>
                  </a:lnTo>
                  <a:lnTo>
                    <a:pt x="192757" y="145966"/>
                  </a:lnTo>
                  <a:lnTo>
                    <a:pt x="203946" y="163767"/>
                  </a:lnTo>
                  <a:lnTo>
                    <a:pt x="225815" y="163767"/>
                  </a:lnTo>
                  <a:lnTo>
                    <a:pt x="224798" y="128674"/>
                  </a:lnTo>
                  <a:lnTo>
                    <a:pt x="216660" y="134777"/>
                  </a:lnTo>
                  <a:lnTo>
                    <a:pt x="196825" y="122062"/>
                  </a:lnTo>
                  <a:lnTo>
                    <a:pt x="189196" y="115959"/>
                  </a:lnTo>
                  <a:lnTo>
                    <a:pt x="193774" y="83409"/>
                  </a:lnTo>
                  <a:lnTo>
                    <a:pt x="199368" y="44756"/>
                  </a:lnTo>
                  <a:lnTo>
                    <a:pt x="193265" y="30516"/>
                  </a:lnTo>
                  <a:lnTo>
                    <a:pt x="201911" y="9663"/>
                  </a:lnTo>
                  <a:lnTo>
                    <a:pt x="209540" y="5594"/>
                  </a:lnTo>
                  <a:lnTo>
                    <a:pt x="248702" y="0"/>
                  </a:lnTo>
                  <a:lnTo>
                    <a:pt x="253279" y="1526"/>
                  </a:lnTo>
                  <a:lnTo>
                    <a:pt x="251753" y="8646"/>
                  </a:lnTo>
                  <a:lnTo>
                    <a:pt x="261417" y="11189"/>
                  </a:lnTo>
                  <a:lnTo>
                    <a:pt x="267520" y="17801"/>
                  </a:lnTo>
                  <a:lnTo>
                    <a:pt x="272606" y="16275"/>
                  </a:lnTo>
                  <a:lnTo>
                    <a:pt x="270063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7">
              <a:extLst>
                <a:ext uri="{FF2B5EF4-FFF2-40B4-BE49-F238E27FC236}">
                  <a16:creationId xmlns:a16="http://schemas.microsoft.com/office/drawing/2014/main" id="{31820DC3-DE76-37AF-17F9-8736CFEAE86F}"/>
                </a:ext>
              </a:extLst>
            </p:cNvPr>
            <p:cNvSpPr/>
            <p:nvPr/>
          </p:nvSpPr>
          <p:spPr>
            <a:xfrm>
              <a:off x="6744964" y="4308357"/>
              <a:ext cx="217169" cy="220729"/>
            </a:xfrm>
            <a:custGeom>
              <a:avLst/>
              <a:gdLst>
                <a:gd name="connsiteX0" fmla="*/ 161733 w 217169"/>
                <a:gd name="connsiteY0" fmla="*/ 220221 h 220729"/>
                <a:gd name="connsiteX1" fmla="*/ 146983 w 217169"/>
                <a:gd name="connsiteY1" fmla="*/ 216660 h 220729"/>
                <a:gd name="connsiteX2" fmla="*/ 137320 w 217169"/>
                <a:gd name="connsiteY2" fmla="*/ 220729 h 220729"/>
                <a:gd name="connsiteX3" fmla="*/ 123588 w 217169"/>
                <a:gd name="connsiteY3" fmla="*/ 215135 h 220729"/>
                <a:gd name="connsiteX4" fmla="*/ 112399 w 217169"/>
                <a:gd name="connsiteY4" fmla="*/ 215135 h 220729"/>
                <a:gd name="connsiteX5" fmla="*/ 95107 w 217169"/>
                <a:gd name="connsiteY5" fmla="*/ 200385 h 220729"/>
                <a:gd name="connsiteX6" fmla="*/ 73237 w 217169"/>
                <a:gd name="connsiteY6" fmla="*/ 195299 h 220729"/>
                <a:gd name="connsiteX7" fmla="*/ 65609 w 217169"/>
                <a:gd name="connsiteY7" fmla="*/ 174447 h 220729"/>
                <a:gd name="connsiteX8" fmla="*/ 66117 w 217169"/>
                <a:gd name="connsiteY8" fmla="*/ 162750 h 220729"/>
                <a:gd name="connsiteX9" fmla="*/ 54420 w 217169"/>
                <a:gd name="connsiteY9" fmla="*/ 159189 h 220729"/>
                <a:gd name="connsiteX10" fmla="*/ 23395 w 217169"/>
                <a:gd name="connsiteY10" fmla="*/ 123588 h 220729"/>
                <a:gd name="connsiteX11" fmla="*/ 15258 w 217169"/>
                <a:gd name="connsiteY11" fmla="*/ 104770 h 220729"/>
                <a:gd name="connsiteX12" fmla="*/ 9663 w 217169"/>
                <a:gd name="connsiteY12" fmla="*/ 98667 h 220729"/>
                <a:gd name="connsiteX13" fmla="*/ 0 w 217169"/>
                <a:gd name="connsiteY13" fmla="*/ 72729 h 220729"/>
                <a:gd name="connsiteX14" fmla="*/ 31533 w 217169"/>
                <a:gd name="connsiteY14" fmla="*/ 76289 h 220729"/>
                <a:gd name="connsiteX15" fmla="*/ 40687 w 217169"/>
                <a:gd name="connsiteY15" fmla="*/ 79849 h 220729"/>
                <a:gd name="connsiteX16" fmla="*/ 50351 w 217169"/>
                <a:gd name="connsiteY16" fmla="*/ 79340 h 220729"/>
                <a:gd name="connsiteX17" fmla="*/ 66626 w 217169"/>
                <a:gd name="connsiteY17" fmla="*/ 57979 h 220729"/>
                <a:gd name="connsiteX18" fmla="*/ 92564 w 217169"/>
                <a:gd name="connsiteY18" fmla="*/ 31533 h 220729"/>
                <a:gd name="connsiteX19" fmla="*/ 102736 w 217169"/>
                <a:gd name="connsiteY19" fmla="*/ 28481 h 220729"/>
                <a:gd name="connsiteX20" fmla="*/ 106804 w 217169"/>
                <a:gd name="connsiteY20" fmla="*/ 17292 h 220729"/>
                <a:gd name="connsiteX21" fmla="*/ 123588 w 217169"/>
                <a:gd name="connsiteY21" fmla="*/ 4577 h 220729"/>
                <a:gd name="connsiteX22" fmla="*/ 145457 w 217169"/>
                <a:gd name="connsiteY22" fmla="*/ 0 h 220729"/>
                <a:gd name="connsiteX23" fmla="*/ 146475 w 217169"/>
                <a:gd name="connsiteY23" fmla="*/ 12206 h 220729"/>
                <a:gd name="connsiteX24" fmla="*/ 170379 w 217169"/>
                <a:gd name="connsiteY24" fmla="*/ 11698 h 220729"/>
                <a:gd name="connsiteX25" fmla="*/ 183602 w 217169"/>
                <a:gd name="connsiteY25" fmla="*/ 18309 h 220729"/>
                <a:gd name="connsiteX26" fmla="*/ 189197 w 217169"/>
                <a:gd name="connsiteY26" fmla="*/ 26447 h 220729"/>
                <a:gd name="connsiteX27" fmla="*/ 202929 w 217169"/>
                <a:gd name="connsiteY27" fmla="*/ 28990 h 220729"/>
                <a:gd name="connsiteX28" fmla="*/ 217170 w 217169"/>
                <a:gd name="connsiteY28" fmla="*/ 39161 h 220729"/>
                <a:gd name="connsiteX29" fmla="*/ 215135 w 217169"/>
                <a:gd name="connsiteY29" fmla="*/ 80866 h 220729"/>
                <a:gd name="connsiteX30" fmla="*/ 208523 w 217169"/>
                <a:gd name="connsiteY30" fmla="*/ 103244 h 220729"/>
                <a:gd name="connsiteX31" fmla="*/ 206489 w 217169"/>
                <a:gd name="connsiteY31" fmla="*/ 127657 h 220729"/>
                <a:gd name="connsiteX32" fmla="*/ 210558 w 217169"/>
                <a:gd name="connsiteY32" fmla="*/ 137320 h 220729"/>
                <a:gd name="connsiteX33" fmla="*/ 205980 w 217169"/>
                <a:gd name="connsiteY33" fmla="*/ 156647 h 220729"/>
                <a:gd name="connsiteX34" fmla="*/ 201912 w 217169"/>
                <a:gd name="connsiteY34" fmla="*/ 159698 h 220729"/>
                <a:gd name="connsiteX35" fmla="*/ 193265 w 217169"/>
                <a:gd name="connsiteY35" fmla="*/ 183093 h 220729"/>
                <a:gd name="connsiteX36" fmla="*/ 161733 w 217169"/>
                <a:gd name="connsiteY36" fmla="*/ 220221 h 22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7169" h="220729">
                  <a:moveTo>
                    <a:pt x="161733" y="220221"/>
                  </a:moveTo>
                  <a:lnTo>
                    <a:pt x="146983" y="216660"/>
                  </a:lnTo>
                  <a:lnTo>
                    <a:pt x="137320" y="220729"/>
                  </a:lnTo>
                  <a:lnTo>
                    <a:pt x="123588" y="215135"/>
                  </a:lnTo>
                  <a:lnTo>
                    <a:pt x="112399" y="215135"/>
                  </a:lnTo>
                  <a:lnTo>
                    <a:pt x="95107" y="200385"/>
                  </a:lnTo>
                  <a:lnTo>
                    <a:pt x="73237" y="195299"/>
                  </a:lnTo>
                  <a:lnTo>
                    <a:pt x="65609" y="174447"/>
                  </a:lnTo>
                  <a:lnTo>
                    <a:pt x="66117" y="162750"/>
                  </a:lnTo>
                  <a:lnTo>
                    <a:pt x="54420" y="159189"/>
                  </a:lnTo>
                  <a:lnTo>
                    <a:pt x="23395" y="123588"/>
                  </a:lnTo>
                  <a:lnTo>
                    <a:pt x="15258" y="104770"/>
                  </a:lnTo>
                  <a:lnTo>
                    <a:pt x="9663" y="98667"/>
                  </a:lnTo>
                  <a:lnTo>
                    <a:pt x="0" y="72729"/>
                  </a:lnTo>
                  <a:lnTo>
                    <a:pt x="31533" y="76289"/>
                  </a:lnTo>
                  <a:lnTo>
                    <a:pt x="40687" y="79849"/>
                  </a:lnTo>
                  <a:lnTo>
                    <a:pt x="50351" y="79340"/>
                  </a:lnTo>
                  <a:lnTo>
                    <a:pt x="66626" y="57979"/>
                  </a:lnTo>
                  <a:lnTo>
                    <a:pt x="92564" y="31533"/>
                  </a:lnTo>
                  <a:lnTo>
                    <a:pt x="102736" y="28481"/>
                  </a:lnTo>
                  <a:lnTo>
                    <a:pt x="106804" y="17292"/>
                  </a:lnTo>
                  <a:lnTo>
                    <a:pt x="123588" y="4577"/>
                  </a:lnTo>
                  <a:lnTo>
                    <a:pt x="145457" y="0"/>
                  </a:lnTo>
                  <a:lnTo>
                    <a:pt x="146475" y="12206"/>
                  </a:lnTo>
                  <a:lnTo>
                    <a:pt x="170379" y="11698"/>
                  </a:lnTo>
                  <a:lnTo>
                    <a:pt x="183602" y="18309"/>
                  </a:lnTo>
                  <a:lnTo>
                    <a:pt x="189197" y="26447"/>
                  </a:lnTo>
                  <a:lnTo>
                    <a:pt x="202929" y="28990"/>
                  </a:lnTo>
                  <a:lnTo>
                    <a:pt x="217170" y="39161"/>
                  </a:lnTo>
                  <a:lnTo>
                    <a:pt x="215135" y="80866"/>
                  </a:lnTo>
                  <a:lnTo>
                    <a:pt x="208523" y="103244"/>
                  </a:lnTo>
                  <a:lnTo>
                    <a:pt x="206489" y="127657"/>
                  </a:lnTo>
                  <a:lnTo>
                    <a:pt x="210558" y="137320"/>
                  </a:lnTo>
                  <a:lnTo>
                    <a:pt x="205980" y="156647"/>
                  </a:lnTo>
                  <a:lnTo>
                    <a:pt x="201912" y="159698"/>
                  </a:lnTo>
                  <a:lnTo>
                    <a:pt x="193265" y="183093"/>
                  </a:lnTo>
                  <a:lnTo>
                    <a:pt x="161733" y="22022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8">
              <a:extLst>
                <a:ext uri="{FF2B5EF4-FFF2-40B4-BE49-F238E27FC236}">
                  <a16:creationId xmlns:a16="http://schemas.microsoft.com/office/drawing/2014/main" id="{A7277332-D562-15D9-5212-565D7AE0F8A0}"/>
                </a:ext>
              </a:extLst>
            </p:cNvPr>
            <p:cNvSpPr/>
            <p:nvPr/>
          </p:nvSpPr>
          <p:spPr>
            <a:xfrm>
              <a:off x="7207783" y="3409164"/>
              <a:ext cx="284303" cy="447561"/>
            </a:xfrm>
            <a:custGeom>
              <a:avLst/>
              <a:gdLst>
                <a:gd name="connsiteX0" fmla="*/ 17801 w 284303"/>
                <a:gd name="connsiteY0" fmla="*/ 447561 h 447561"/>
                <a:gd name="connsiteX1" fmla="*/ 1018 w 284303"/>
                <a:gd name="connsiteY1" fmla="*/ 420606 h 447561"/>
                <a:gd name="connsiteX2" fmla="*/ 0 w 284303"/>
                <a:gd name="connsiteY2" fmla="*/ 301595 h 447561"/>
                <a:gd name="connsiteX3" fmla="*/ 24921 w 284303"/>
                <a:gd name="connsiteY3" fmla="*/ 264977 h 447561"/>
                <a:gd name="connsiteX4" fmla="*/ 32550 w 284303"/>
                <a:gd name="connsiteY4" fmla="*/ 254296 h 447561"/>
                <a:gd name="connsiteX5" fmla="*/ 50859 w 284303"/>
                <a:gd name="connsiteY5" fmla="*/ 253788 h 447561"/>
                <a:gd name="connsiteX6" fmla="*/ 76289 w 284303"/>
                <a:gd name="connsiteY6" fmla="*/ 230901 h 447561"/>
                <a:gd name="connsiteX7" fmla="*/ 113416 w 284303"/>
                <a:gd name="connsiteY7" fmla="*/ 229375 h 447561"/>
                <a:gd name="connsiteX8" fmla="*/ 192757 w 284303"/>
                <a:gd name="connsiteY8" fmla="*/ 131217 h 447561"/>
                <a:gd name="connsiteX9" fmla="*/ 168344 w 284303"/>
                <a:gd name="connsiteY9" fmla="*/ 131726 h 447561"/>
                <a:gd name="connsiteX10" fmla="*/ 73237 w 284303"/>
                <a:gd name="connsiteY10" fmla="*/ 93072 h 447561"/>
                <a:gd name="connsiteX11" fmla="*/ 62049 w 284303"/>
                <a:gd name="connsiteY11" fmla="*/ 81375 h 447561"/>
                <a:gd name="connsiteX12" fmla="*/ 50859 w 284303"/>
                <a:gd name="connsiteY12" fmla="*/ 65608 h 447561"/>
                <a:gd name="connsiteX13" fmla="*/ 39670 w 284303"/>
                <a:gd name="connsiteY13" fmla="*/ 47299 h 447561"/>
                <a:gd name="connsiteX14" fmla="*/ 45773 w 284303"/>
                <a:gd name="connsiteY14" fmla="*/ 36110 h 447561"/>
                <a:gd name="connsiteX15" fmla="*/ 55437 w 284303"/>
                <a:gd name="connsiteY15" fmla="*/ 18309 h 447561"/>
                <a:gd name="connsiteX16" fmla="*/ 65100 w 284303"/>
                <a:gd name="connsiteY16" fmla="*/ 24412 h 447561"/>
                <a:gd name="connsiteX17" fmla="*/ 71203 w 284303"/>
                <a:gd name="connsiteY17" fmla="*/ 38144 h 447561"/>
                <a:gd name="connsiteX18" fmla="*/ 84935 w 284303"/>
                <a:gd name="connsiteY18" fmla="*/ 51876 h 447561"/>
                <a:gd name="connsiteX19" fmla="*/ 99176 w 284303"/>
                <a:gd name="connsiteY19" fmla="*/ 51876 h 447561"/>
                <a:gd name="connsiteX20" fmla="*/ 125623 w 284303"/>
                <a:gd name="connsiteY20" fmla="*/ 43230 h 447561"/>
                <a:gd name="connsiteX21" fmla="*/ 156647 w 284303"/>
                <a:gd name="connsiteY21" fmla="*/ 39670 h 447561"/>
                <a:gd name="connsiteX22" fmla="*/ 181568 w 284303"/>
                <a:gd name="connsiteY22" fmla="*/ 29498 h 447561"/>
                <a:gd name="connsiteX23" fmla="*/ 195808 w 284303"/>
                <a:gd name="connsiteY23" fmla="*/ 27464 h 447561"/>
                <a:gd name="connsiteX24" fmla="*/ 205980 w 284303"/>
                <a:gd name="connsiteY24" fmla="*/ 21361 h 447561"/>
                <a:gd name="connsiteX25" fmla="*/ 222255 w 284303"/>
                <a:gd name="connsiteY25" fmla="*/ 20344 h 447561"/>
                <a:gd name="connsiteX26" fmla="*/ 231410 w 284303"/>
                <a:gd name="connsiteY26" fmla="*/ 19326 h 447561"/>
                <a:gd name="connsiteX27" fmla="*/ 244125 w 284303"/>
                <a:gd name="connsiteY27" fmla="*/ 14749 h 447561"/>
                <a:gd name="connsiteX28" fmla="*/ 259382 w 284303"/>
                <a:gd name="connsiteY28" fmla="*/ 11189 h 447561"/>
                <a:gd name="connsiteX29" fmla="*/ 272097 w 284303"/>
                <a:gd name="connsiteY29" fmla="*/ 0 h 447561"/>
                <a:gd name="connsiteX30" fmla="*/ 283287 w 284303"/>
                <a:gd name="connsiteY30" fmla="*/ 0 h 447561"/>
                <a:gd name="connsiteX31" fmla="*/ 284304 w 284303"/>
                <a:gd name="connsiteY31" fmla="*/ 9155 h 447561"/>
                <a:gd name="connsiteX32" fmla="*/ 282269 w 284303"/>
                <a:gd name="connsiteY32" fmla="*/ 27973 h 447561"/>
                <a:gd name="connsiteX33" fmla="*/ 283287 w 284303"/>
                <a:gd name="connsiteY33" fmla="*/ 45265 h 447561"/>
                <a:gd name="connsiteX34" fmla="*/ 277692 w 284303"/>
                <a:gd name="connsiteY34" fmla="*/ 56962 h 447561"/>
                <a:gd name="connsiteX35" fmla="*/ 270572 w 284303"/>
                <a:gd name="connsiteY35" fmla="*/ 92564 h 447561"/>
                <a:gd name="connsiteX36" fmla="*/ 258365 w 284303"/>
                <a:gd name="connsiteY36" fmla="*/ 128674 h 447561"/>
                <a:gd name="connsiteX37" fmla="*/ 241582 w 284303"/>
                <a:gd name="connsiteY37" fmla="*/ 170379 h 447561"/>
                <a:gd name="connsiteX38" fmla="*/ 218186 w 284303"/>
                <a:gd name="connsiteY38" fmla="*/ 218186 h 447561"/>
                <a:gd name="connsiteX39" fmla="*/ 194283 w 284303"/>
                <a:gd name="connsiteY39" fmla="*/ 254805 h 447561"/>
                <a:gd name="connsiteX40" fmla="*/ 160715 w 284303"/>
                <a:gd name="connsiteY40" fmla="*/ 299561 h 447561"/>
                <a:gd name="connsiteX41" fmla="*/ 132234 w 284303"/>
                <a:gd name="connsiteY41" fmla="*/ 326008 h 447561"/>
                <a:gd name="connsiteX42" fmla="*/ 89512 w 284303"/>
                <a:gd name="connsiteY42" fmla="*/ 358558 h 447561"/>
                <a:gd name="connsiteX43" fmla="*/ 62557 w 284303"/>
                <a:gd name="connsiteY43" fmla="*/ 382970 h 447561"/>
                <a:gd name="connsiteX44" fmla="*/ 31024 w 284303"/>
                <a:gd name="connsiteY44" fmla="*/ 422641 h 447561"/>
                <a:gd name="connsiteX45" fmla="*/ 24413 w 284303"/>
                <a:gd name="connsiteY45" fmla="*/ 439933 h 447561"/>
                <a:gd name="connsiteX46" fmla="*/ 17801 w 284303"/>
                <a:gd name="connsiteY46" fmla="*/ 447561 h 44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4303" h="447561">
                  <a:moveTo>
                    <a:pt x="17801" y="447561"/>
                  </a:moveTo>
                  <a:lnTo>
                    <a:pt x="1018" y="420606"/>
                  </a:lnTo>
                  <a:lnTo>
                    <a:pt x="0" y="301595"/>
                  </a:lnTo>
                  <a:lnTo>
                    <a:pt x="24921" y="264977"/>
                  </a:lnTo>
                  <a:lnTo>
                    <a:pt x="32550" y="254296"/>
                  </a:lnTo>
                  <a:lnTo>
                    <a:pt x="50859" y="253788"/>
                  </a:lnTo>
                  <a:lnTo>
                    <a:pt x="76289" y="230901"/>
                  </a:lnTo>
                  <a:lnTo>
                    <a:pt x="113416" y="229375"/>
                  </a:lnTo>
                  <a:lnTo>
                    <a:pt x="192757" y="131217"/>
                  </a:lnTo>
                  <a:lnTo>
                    <a:pt x="168344" y="131726"/>
                  </a:lnTo>
                  <a:lnTo>
                    <a:pt x="73237" y="93072"/>
                  </a:lnTo>
                  <a:lnTo>
                    <a:pt x="62049" y="81375"/>
                  </a:lnTo>
                  <a:lnTo>
                    <a:pt x="50859" y="65608"/>
                  </a:lnTo>
                  <a:lnTo>
                    <a:pt x="39670" y="47299"/>
                  </a:lnTo>
                  <a:lnTo>
                    <a:pt x="45773" y="36110"/>
                  </a:lnTo>
                  <a:lnTo>
                    <a:pt x="55437" y="18309"/>
                  </a:lnTo>
                  <a:lnTo>
                    <a:pt x="65100" y="24412"/>
                  </a:lnTo>
                  <a:lnTo>
                    <a:pt x="71203" y="38144"/>
                  </a:lnTo>
                  <a:lnTo>
                    <a:pt x="84935" y="51876"/>
                  </a:lnTo>
                  <a:lnTo>
                    <a:pt x="99176" y="51876"/>
                  </a:lnTo>
                  <a:lnTo>
                    <a:pt x="125623" y="43230"/>
                  </a:lnTo>
                  <a:lnTo>
                    <a:pt x="156647" y="39670"/>
                  </a:lnTo>
                  <a:lnTo>
                    <a:pt x="181568" y="29498"/>
                  </a:lnTo>
                  <a:lnTo>
                    <a:pt x="195808" y="27464"/>
                  </a:lnTo>
                  <a:lnTo>
                    <a:pt x="205980" y="21361"/>
                  </a:lnTo>
                  <a:lnTo>
                    <a:pt x="222255" y="20344"/>
                  </a:lnTo>
                  <a:lnTo>
                    <a:pt x="231410" y="19326"/>
                  </a:lnTo>
                  <a:lnTo>
                    <a:pt x="244125" y="14749"/>
                  </a:lnTo>
                  <a:lnTo>
                    <a:pt x="259382" y="11189"/>
                  </a:lnTo>
                  <a:lnTo>
                    <a:pt x="272097" y="0"/>
                  </a:lnTo>
                  <a:lnTo>
                    <a:pt x="283287" y="0"/>
                  </a:lnTo>
                  <a:lnTo>
                    <a:pt x="284304" y="9155"/>
                  </a:lnTo>
                  <a:lnTo>
                    <a:pt x="282269" y="27973"/>
                  </a:lnTo>
                  <a:lnTo>
                    <a:pt x="283287" y="45265"/>
                  </a:lnTo>
                  <a:lnTo>
                    <a:pt x="277692" y="56962"/>
                  </a:lnTo>
                  <a:lnTo>
                    <a:pt x="270572" y="92564"/>
                  </a:lnTo>
                  <a:lnTo>
                    <a:pt x="258365" y="128674"/>
                  </a:lnTo>
                  <a:lnTo>
                    <a:pt x="241582" y="170379"/>
                  </a:lnTo>
                  <a:lnTo>
                    <a:pt x="218186" y="218186"/>
                  </a:lnTo>
                  <a:lnTo>
                    <a:pt x="194283" y="254805"/>
                  </a:lnTo>
                  <a:lnTo>
                    <a:pt x="160715" y="299561"/>
                  </a:lnTo>
                  <a:lnTo>
                    <a:pt x="132234" y="326008"/>
                  </a:lnTo>
                  <a:lnTo>
                    <a:pt x="89512" y="358558"/>
                  </a:lnTo>
                  <a:lnTo>
                    <a:pt x="62557" y="382970"/>
                  </a:lnTo>
                  <a:lnTo>
                    <a:pt x="31024" y="422641"/>
                  </a:lnTo>
                  <a:lnTo>
                    <a:pt x="24413" y="439933"/>
                  </a:lnTo>
                  <a:lnTo>
                    <a:pt x="17801" y="44756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9">
              <a:extLst>
                <a:ext uri="{FF2B5EF4-FFF2-40B4-BE49-F238E27FC236}">
                  <a16:creationId xmlns:a16="http://schemas.microsoft.com/office/drawing/2014/main" id="{18C7B14D-F4DC-AF3E-398F-2023CC0979BB}"/>
                </a:ext>
              </a:extLst>
            </p:cNvPr>
            <p:cNvSpPr/>
            <p:nvPr/>
          </p:nvSpPr>
          <p:spPr>
            <a:xfrm>
              <a:off x="6552716" y="2390453"/>
              <a:ext cx="44247" cy="46281"/>
            </a:xfrm>
            <a:custGeom>
              <a:avLst/>
              <a:gdLst>
                <a:gd name="connsiteX0" fmla="*/ 40687 w 44247"/>
                <a:gd name="connsiteY0" fmla="*/ 33059 h 46281"/>
                <a:gd name="connsiteX1" fmla="*/ 34584 w 44247"/>
                <a:gd name="connsiteY1" fmla="*/ 34584 h 46281"/>
                <a:gd name="connsiteX2" fmla="*/ 19835 w 44247"/>
                <a:gd name="connsiteY2" fmla="*/ 39670 h 46281"/>
                <a:gd name="connsiteX3" fmla="*/ 19326 w 44247"/>
                <a:gd name="connsiteY3" fmla="*/ 46282 h 46281"/>
                <a:gd name="connsiteX4" fmla="*/ 15766 w 44247"/>
                <a:gd name="connsiteY4" fmla="*/ 45773 h 46281"/>
                <a:gd name="connsiteX5" fmla="*/ 12715 w 44247"/>
                <a:gd name="connsiteY5" fmla="*/ 34076 h 46281"/>
                <a:gd name="connsiteX6" fmla="*/ 6103 w 44247"/>
                <a:gd name="connsiteY6" fmla="*/ 30516 h 46281"/>
                <a:gd name="connsiteX7" fmla="*/ 0 w 44247"/>
                <a:gd name="connsiteY7" fmla="*/ 21870 h 46281"/>
                <a:gd name="connsiteX8" fmla="*/ 4068 w 44247"/>
                <a:gd name="connsiteY8" fmla="*/ 14749 h 46281"/>
                <a:gd name="connsiteX9" fmla="*/ 10172 w 44247"/>
                <a:gd name="connsiteY9" fmla="*/ 12715 h 46281"/>
                <a:gd name="connsiteX10" fmla="*/ 12715 w 44247"/>
                <a:gd name="connsiteY10" fmla="*/ 2034 h 46281"/>
                <a:gd name="connsiteX11" fmla="*/ 17292 w 44247"/>
                <a:gd name="connsiteY11" fmla="*/ 0 h 46281"/>
                <a:gd name="connsiteX12" fmla="*/ 21361 w 44247"/>
                <a:gd name="connsiteY12" fmla="*/ 4577 h 46281"/>
                <a:gd name="connsiteX13" fmla="*/ 26447 w 44247"/>
                <a:gd name="connsiteY13" fmla="*/ 6612 h 46281"/>
                <a:gd name="connsiteX14" fmla="*/ 30516 w 44247"/>
                <a:gd name="connsiteY14" fmla="*/ 11698 h 46281"/>
                <a:gd name="connsiteX15" fmla="*/ 35092 w 44247"/>
                <a:gd name="connsiteY15" fmla="*/ 13223 h 46281"/>
                <a:gd name="connsiteX16" fmla="*/ 40687 w 44247"/>
                <a:gd name="connsiteY16" fmla="*/ 19327 h 46281"/>
                <a:gd name="connsiteX17" fmla="*/ 44247 w 44247"/>
                <a:gd name="connsiteY17" fmla="*/ 18818 h 46281"/>
                <a:gd name="connsiteX18" fmla="*/ 42213 w 44247"/>
                <a:gd name="connsiteY18" fmla="*/ 26955 h 46281"/>
                <a:gd name="connsiteX19" fmla="*/ 39161 w 44247"/>
                <a:gd name="connsiteY19" fmla="*/ 30516 h 46281"/>
                <a:gd name="connsiteX20" fmla="*/ 40687 w 44247"/>
                <a:gd name="connsiteY20" fmla="*/ 33059 h 4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47" h="46281">
                  <a:moveTo>
                    <a:pt x="40687" y="33059"/>
                  </a:moveTo>
                  <a:lnTo>
                    <a:pt x="34584" y="34584"/>
                  </a:lnTo>
                  <a:lnTo>
                    <a:pt x="19835" y="39670"/>
                  </a:lnTo>
                  <a:lnTo>
                    <a:pt x="19326" y="46282"/>
                  </a:lnTo>
                  <a:lnTo>
                    <a:pt x="15766" y="45773"/>
                  </a:lnTo>
                  <a:lnTo>
                    <a:pt x="12715" y="34076"/>
                  </a:lnTo>
                  <a:lnTo>
                    <a:pt x="6103" y="30516"/>
                  </a:lnTo>
                  <a:lnTo>
                    <a:pt x="0" y="21870"/>
                  </a:lnTo>
                  <a:lnTo>
                    <a:pt x="4068" y="14749"/>
                  </a:lnTo>
                  <a:lnTo>
                    <a:pt x="10172" y="12715"/>
                  </a:lnTo>
                  <a:lnTo>
                    <a:pt x="12715" y="2034"/>
                  </a:lnTo>
                  <a:lnTo>
                    <a:pt x="17292" y="0"/>
                  </a:lnTo>
                  <a:lnTo>
                    <a:pt x="21361" y="4577"/>
                  </a:lnTo>
                  <a:lnTo>
                    <a:pt x="26447" y="6612"/>
                  </a:lnTo>
                  <a:lnTo>
                    <a:pt x="30516" y="11698"/>
                  </a:lnTo>
                  <a:lnTo>
                    <a:pt x="35092" y="13223"/>
                  </a:lnTo>
                  <a:lnTo>
                    <a:pt x="40687" y="19327"/>
                  </a:lnTo>
                  <a:lnTo>
                    <a:pt x="44247" y="18818"/>
                  </a:lnTo>
                  <a:lnTo>
                    <a:pt x="42213" y="26955"/>
                  </a:lnTo>
                  <a:lnTo>
                    <a:pt x="39161" y="30516"/>
                  </a:lnTo>
                  <a:lnTo>
                    <a:pt x="40687" y="3305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30">
              <a:extLst>
                <a:ext uri="{FF2B5EF4-FFF2-40B4-BE49-F238E27FC236}">
                  <a16:creationId xmlns:a16="http://schemas.microsoft.com/office/drawing/2014/main" id="{126FD821-053B-D98A-A214-479794970EF3}"/>
                </a:ext>
              </a:extLst>
            </p:cNvPr>
            <p:cNvSpPr/>
            <p:nvPr/>
          </p:nvSpPr>
          <p:spPr>
            <a:xfrm>
              <a:off x="6481004" y="4523491"/>
              <a:ext cx="462819" cy="415520"/>
            </a:xfrm>
            <a:custGeom>
              <a:avLst/>
              <a:gdLst>
                <a:gd name="connsiteX0" fmla="*/ 425693 w 462819"/>
                <a:gd name="connsiteY0" fmla="*/ 5086 h 415520"/>
                <a:gd name="connsiteX1" fmla="*/ 436881 w 462819"/>
                <a:gd name="connsiteY1" fmla="*/ 50859 h 415520"/>
                <a:gd name="connsiteX2" fmla="*/ 442476 w 462819"/>
                <a:gd name="connsiteY2" fmla="*/ 74254 h 415520"/>
                <a:gd name="connsiteX3" fmla="*/ 435356 w 462819"/>
                <a:gd name="connsiteY3" fmla="*/ 110365 h 415520"/>
                <a:gd name="connsiteX4" fmla="*/ 437390 w 462819"/>
                <a:gd name="connsiteY4" fmla="*/ 122062 h 415520"/>
                <a:gd name="connsiteX5" fmla="*/ 423658 w 462819"/>
                <a:gd name="connsiteY5" fmla="*/ 116468 h 415520"/>
                <a:gd name="connsiteX6" fmla="*/ 415012 w 462819"/>
                <a:gd name="connsiteY6" fmla="*/ 118502 h 415520"/>
                <a:gd name="connsiteX7" fmla="*/ 411960 w 462819"/>
                <a:gd name="connsiteY7" fmla="*/ 128165 h 415520"/>
                <a:gd name="connsiteX8" fmla="*/ 403314 w 462819"/>
                <a:gd name="connsiteY8" fmla="*/ 140371 h 415520"/>
                <a:gd name="connsiteX9" fmla="*/ 402806 w 462819"/>
                <a:gd name="connsiteY9" fmla="*/ 151561 h 415520"/>
                <a:gd name="connsiteX10" fmla="*/ 418572 w 462819"/>
                <a:gd name="connsiteY10" fmla="*/ 169361 h 415520"/>
                <a:gd name="connsiteX11" fmla="*/ 434847 w 462819"/>
                <a:gd name="connsiteY11" fmla="*/ 165801 h 415520"/>
                <a:gd name="connsiteX12" fmla="*/ 441967 w 462819"/>
                <a:gd name="connsiteY12" fmla="*/ 151561 h 415520"/>
                <a:gd name="connsiteX13" fmla="*/ 462819 w 462819"/>
                <a:gd name="connsiteY13" fmla="*/ 151561 h 415520"/>
                <a:gd name="connsiteX14" fmla="*/ 454174 w 462819"/>
                <a:gd name="connsiteY14" fmla="*/ 175465 h 415520"/>
                <a:gd name="connsiteX15" fmla="*/ 449088 w 462819"/>
                <a:gd name="connsiteY15" fmla="*/ 202420 h 415520"/>
                <a:gd name="connsiteX16" fmla="*/ 440442 w 462819"/>
                <a:gd name="connsiteY16" fmla="*/ 217169 h 415520"/>
                <a:gd name="connsiteX17" fmla="*/ 420098 w 462819"/>
                <a:gd name="connsiteY17" fmla="*/ 233953 h 415520"/>
                <a:gd name="connsiteX18" fmla="*/ 414503 w 462819"/>
                <a:gd name="connsiteY18" fmla="*/ 238530 h 415520"/>
                <a:gd name="connsiteX19" fmla="*/ 401280 w 462819"/>
                <a:gd name="connsiteY19" fmla="*/ 255314 h 415520"/>
                <a:gd name="connsiteX20" fmla="*/ 392126 w 462819"/>
                <a:gd name="connsiteY20" fmla="*/ 272097 h 415520"/>
                <a:gd name="connsiteX21" fmla="*/ 374325 w 462819"/>
                <a:gd name="connsiteY21" fmla="*/ 295492 h 415520"/>
                <a:gd name="connsiteX22" fmla="*/ 340249 w 462819"/>
                <a:gd name="connsiteY22" fmla="*/ 329060 h 415520"/>
                <a:gd name="connsiteX23" fmla="*/ 319397 w 462819"/>
                <a:gd name="connsiteY23" fmla="*/ 348386 h 415520"/>
                <a:gd name="connsiteX24" fmla="*/ 297527 w 462819"/>
                <a:gd name="connsiteY24" fmla="*/ 363644 h 415520"/>
                <a:gd name="connsiteX25" fmla="*/ 267520 w 462819"/>
                <a:gd name="connsiteY25" fmla="*/ 375850 h 415520"/>
                <a:gd name="connsiteX26" fmla="*/ 253788 w 462819"/>
                <a:gd name="connsiteY26" fmla="*/ 377884 h 415520"/>
                <a:gd name="connsiteX27" fmla="*/ 249210 w 462819"/>
                <a:gd name="connsiteY27" fmla="*/ 387039 h 415520"/>
                <a:gd name="connsiteX28" fmla="*/ 232936 w 462819"/>
                <a:gd name="connsiteY28" fmla="*/ 381953 h 415520"/>
                <a:gd name="connsiteX29" fmla="*/ 219204 w 462819"/>
                <a:gd name="connsiteY29" fmla="*/ 388056 h 415520"/>
                <a:gd name="connsiteX30" fmla="*/ 190214 w 462819"/>
                <a:gd name="connsiteY30" fmla="*/ 381953 h 415520"/>
                <a:gd name="connsiteX31" fmla="*/ 173431 w 462819"/>
                <a:gd name="connsiteY31" fmla="*/ 386022 h 415520"/>
                <a:gd name="connsiteX32" fmla="*/ 162241 w 462819"/>
                <a:gd name="connsiteY32" fmla="*/ 383988 h 415520"/>
                <a:gd name="connsiteX33" fmla="*/ 132743 w 462819"/>
                <a:gd name="connsiteY33" fmla="*/ 397211 h 415520"/>
                <a:gd name="connsiteX34" fmla="*/ 109347 w 462819"/>
                <a:gd name="connsiteY34" fmla="*/ 402297 h 415520"/>
                <a:gd name="connsiteX35" fmla="*/ 91547 w 462819"/>
                <a:gd name="connsiteY35" fmla="*/ 414503 h 415520"/>
                <a:gd name="connsiteX36" fmla="*/ 79341 w 462819"/>
                <a:gd name="connsiteY36" fmla="*/ 415520 h 415520"/>
                <a:gd name="connsiteX37" fmla="*/ 68660 w 462819"/>
                <a:gd name="connsiteY37" fmla="*/ 403822 h 415520"/>
                <a:gd name="connsiteX38" fmla="*/ 59506 w 462819"/>
                <a:gd name="connsiteY38" fmla="*/ 403314 h 415520"/>
                <a:gd name="connsiteX39" fmla="*/ 48316 w 462819"/>
                <a:gd name="connsiteY39" fmla="*/ 388565 h 415520"/>
                <a:gd name="connsiteX40" fmla="*/ 46791 w 462819"/>
                <a:gd name="connsiteY40" fmla="*/ 393142 h 415520"/>
                <a:gd name="connsiteX41" fmla="*/ 43739 w 462819"/>
                <a:gd name="connsiteY41" fmla="*/ 384496 h 415520"/>
                <a:gd name="connsiteX42" fmla="*/ 45265 w 462819"/>
                <a:gd name="connsiteY42" fmla="*/ 365170 h 415520"/>
                <a:gd name="connsiteX43" fmla="*/ 37636 w 462819"/>
                <a:gd name="connsiteY43" fmla="*/ 343300 h 415520"/>
                <a:gd name="connsiteX44" fmla="*/ 46791 w 462819"/>
                <a:gd name="connsiteY44" fmla="*/ 337197 h 415520"/>
                <a:gd name="connsiteX45" fmla="*/ 47299 w 462819"/>
                <a:gd name="connsiteY45" fmla="*/ 312276 h 415520"/>
                <a:gd name="connsiteX46" fmla="*/ 30516 w 462819"/>
                <a:gd name="connsiteY46" fmla="*/ 281760 h 415520"/>
                <a:gd name="connsiteX47" fmla="*/ 18310 w 462819"/>
                <a:gd name="connsiteY47" fmla="*/ 254296 h 415520"/>
                <a:gd name="connsiteX48" fmla="*/ 18310 w 462819"/>
                <a:gd name="connsiteY48" fmla="*/ 253788 h 415520"/>
                <a:gd name="connsiteX49" fmla="*/ 0 w 462819"/>
                <a:gd name="connsiteY49" fmla="*/ 211574 h 415520"/>
                <a:gd name="connsiteX50" fmla="*/ 14241 w 462819"/>
                <a:gd name="connsiteY50" fmla="*/ 195299 h 415520"/>
                <a:gd name="connsiteX51" fmla="*/ 24413 w 462819"/>
                <a:gd name="connsiteY51" fmla="*/ 204454 h 415520"/>
                <a:gd name="connsiteX52" fmla="*/ 28482 w 462819"/>
                <a:gd name="connsiteY52" fmla="*/ 218186 h 415520"/>
                <a:gd name="connsiteX53" fmla="*/ 41197 w 462819"/>
                <a:gd name="connsiteY53" fmla="*/ 220729 h 415520"/>
                <a:gd name="connsiteX54" fmla="*/ 58488 w 462819"/>
                <a:gd name="connsiteY54" fmla="*/ 226832 h 415520"/>
                <a:gd name="connsiteX55" fmla="*/ 73237 w 462819"/>
                <a:gd name="connsiteY55" fmla="*/ 224289 h 415520"/>
                <a:gd name="connsiteX56" fmla="*/ 98667 w 462819"/>
                <a:gd name="connsiteY56" fmla="*/ 207506 h 415520"/>
                <a:gd name="connsiteX57" fmla="*/ 104262 w 462819"/>
                <a:gd name="connsiteY57" fmla="*/ 86969 h 415520"/>
                <a:gd name="connsiteX58" fmla="*/ 111382 w 462819"/>
                <a:gd name="connsiteY58" fmla="*/ 92055 h 415520"/>
                <a:gd name="connsiteX59" fmla="*/ 126640 w 462819"/>
                <a:gd name="connsiteY59" fmla="*/ 123080 h 415520"/>
                <a:gd name="connsiteX60" fmla="*/ 123588 w 462819"/>
                <a:gd name="connsiteY60" fmla="*/ 142914 h 415520"/>
                <a:gd name="connsiteX61" fmla="*/ 129183 w 462819"/>
                <a:gd name="connsiteY61" fmla="*/ 154612 h 415520"/>
                <a:gd name="connsiteX62" fmla="*/ 149526 w 462819"/>
                <a:gd name="connsiteY62" fmla="*/ 151052 h 415520"/>
                <a:gd name="connsiteX63" fmla="*/ 163767 w 462819"/>
                <a:gd name="connsiteY63" fmla="*/ 136303 h 415520"/>
                <a:gd name="connsiteX64" fmla="*/ 177499 w 462819"/>
                <a:gd name="connsiteY64" fmla="*/ 126639 h 415520"/>
                <a:gd name="connsiteX65" fmla="*/ 185128 w 462819"/>
                <a:gd name="connsiteY65" fmla="*/ 110873 h 415520"/>
                <a:gd name="connsiteX66" fmla="*/ 199369 w 462819"/>
                <a:gd name="connsiteY66" fmla="*/ 103753 h 415520"/>
                <a:gd name="connsiteX67" fmla="*/ 211066 w 462819"/>
                <a:gd name="connsiteY67" fmla="*/ 107313 h 415520"/>
                <a:gd name="connsiteX68" fmla="*/ 223781 w 462819"/>
                <a:gd name="connsiteY68" fmla="*/ 116468 h 415520"/>
                <a:gd name="connsiteX69" fmla="*/ 246668 w 462819"/>
                <a:gd name="connsiteY69" fmla="*/ 117994 h 415520"/>
                <a:gd name="connsiteX70" fmla="*/ 264977 w 462819"/>
                <a:gd name="connsiteY70" fmla="*/ 110873 h 415520"/>
                <a:gd name="connsiteX71" fmla="*/ 268029 w 462819"/>
                <a:gd name="connsiteY71" fmla="*/ 100701 h 415520"/>
                <a:gd name="connsiteX72" fmla="*/ 274132 w 462819"/>
                <a:gd name="connsiteY72" fmla="*/ 84935 h 415520"/>
                <a:gd name="connsiteX73" fmla="*/ 289389 w 462819"/>
                <a:gd name="connsiteY73" fmla="*/ 82392 h 415520"/>
                <a:gd name="connsiteX74" fmla="*/ 298544 w 462819"/>
                <a:gd name="connsiteY74" fmla="*/ 70186 h 415520"/>
                <a:gd name="connsiteX75" fmla="*/ 308716 w 462819"/>
                <a:gd name="connsiteY75" fmla="*/ 48316 h 415520"/>
                <a:gd name="connsiteX76" fmla="*/ 335163 w 462819"/>
                <a:gd name="connsiteY76" fmla="*/ 23904 h 415520"/>
                <a:gd name="connsiteX77" fmla="*/ 376359 w 462819"/>
                <a:gd name="connsiteY77" fmla="*/ 0 h 415520"/>
                <a:gd name="connsiteX78" fmla="*/ 387548 w 462819"/>
                <a:gd name="connsiteY78" fmla="*/ 0 h 415520"/>
                <a:gd name="connsiteX79" fmla="*/ 401280 w 462819"/>
                <a:gd name="connsiteY79" fmla="*/ 5594 h 415520"/>
                <a:gd name="connsiteX80" fmla="*/ 410943 w 462819"/>
                <a:gd name="connsiteY80" fmla="*/ 1526 h 415520"/>
                <a:gd name="connsiteX81" fmla="*/ 425693 w 462819"/>
                <a:gd name="connsiteY81" fmla="*/ 5086 h 415520"/>
                <a:gd name="connsiteX82" fmla="*/ 322448 w 462819"/>
                <a:gd name="connsiteY82" fmla="*/ 275657 h 415520"/>
                <a:gd name="connsiteX83" fmla="*/ 328042 w 462819"/>
                <a:gd name="connsiteY83" fmla="*/ 265486 h 415520"/>
                <a:gd name="connsiteX84" fmla="*/ 343809 w 462819"/>
                <a:gd name="connsiteY84" fmla="*/ 260400 h 415520"/>
                <a:gd name="connsiteX85" fmla="*/ 349404 w 462819"/>
                <a:gd name="connsiteY85" fmla="*/ 249719 h 415520"/>
                <a:gd name="connsiteX86" fmla="*/ 359067 w 462819"/>
                <a:gd name="connsiteY86" fmla="*/ 233953 h 415520"/>
                <a:gd name="connsiteX87" fmla="*/ 350421 w 462819"/>
                <a:gd name="connsiteY87" fmla="*/ 223781 h 415520"/>
                <a:gd name="connsiteX88" fmla="*/ 339232 w 462819"/>
                <a:gd name="connsiteY88" fmla="*/ 213609 h 415520"/>
                <a:gd name="connsiteX89" fmla="*/ 325499 w 462819"/>
                <a:gd name="connsiteY89" fmla="*/ 220729 h 415520"/>
                <a:gd name="connsiteX90" fmla="*/ 309733 w 462819"/>
                <a:gd name="connsiteY90" fmla="*/ 233444 h 415520"/>
                <a:gd name="connsiteX91" fmla="*/ 293458 w 462819"/>
                <a:gd name="connsiteY91" fmla="*/ 253788 h 415520"/>
                <a:gd name="connsiteX92" fmla="*/ 312276 w 462819"/>
                <a:gd name="connsiteY92" fmla="*/ 279217 h 415520"/>
                <a:gd name="connsiteX93" fmla="*/ 322448 w 462819"/>
                <a:gd name="connsiteY93" fmla="*/ 275657 h 41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462819" h="415520">
                  <a:moveTo>
                    <a:pt x="425693" y="5086"/>
                  </a:moveTo>
                  <a:lnTo>
                    <a:pt x="436881" y="50859"/>
                  </a:lnTo>
                  <a:lnTo>
                    <a:pt x="442476" y="74254"/>
                  </a:lnTo>
                  <a:lnTo>
                    <a:pt x="435356" y="110365"/>
                  </a:lnTo>
                  <a:lnTo>
                    <a:pt x="437390" y="122062"/>
                  </a:lnTo>
                  <a:lnTo>
                    <a:pt x="423658" y="116468"/>
                  </a:lnTo>
                  <a:lnTo>
                    <a:pt x="415012" y="118502"/>
                  </a:lnTo>
                  <a:lnTo>
                    <a:pt x="411960" y="128165"/>
                  </a:lnTo>
                  <a:lnTo>
                    <a:pt x="403314" y="140371"/>
                  </a:lnTo>
                  <a:lnTo>
                    <a:pt x="402806" y="151561"/>
                  </a:lnTo>
                  <a:lnTo>
                    <a:pt x="418572" y="169361"/>
                  </a:lnTo>
                  <a:lnTo>
                    <a:pt x="434847" y="165801"/>
                  </a:lnTo>
                  <a:lnTo>
                    <a:pt x="441967" y="151561"/>
                  </a:lnTo>
                  <a:lnTo>
                    <a:pt x="462819" y="151561"/>
                  </a:lnTo>
                  <a:lnTo>
                    <a:pt x="454174" y="175465"/>
                  </a:lnTo>
                  <a:lnTo>
                    <a:pt x="449088" y="202420"/>
                  </a:lnTo>
                  <a:lnTo>
                    <a:pt x="440442" y="217169"/>
                  </a:lnTo>
                  <a:lnTo>
                    <a:pt x="420098" y="233953"/>
                  </a:lnTo>
                  <a:lnTo>
                    <a:pt x="414503" y="238530"/>
                  </a:lnTo>
                  <a:lnTo>
                    <a:pt x="401280" y="255314"/>
                  </a:lnTo>
                  <a:lnTo>
                    <a:pt x="392126" y="272097"/>
                  </a:lnTo>
                  <a:lnTo>
                    <a:pt x="374325" y="295492"/>
                  </a:lnTo>
                  <a:lnTo>
                    <a:pt x="340249" y="329060"/>
                  </a:lnTo>
                  <a:lnTo>
                    <a:pt x="319397" y="348386"/>
                  </a:lnTo>
                  <a:lnTo>
                    <a:pt x="297527" y="363644"/>
                  </a:lnTo>
                  <a:lnTo>
                    <a:pt x="267520" y="375850"/>
                  </a:lnTo>
                  <a:lnTo>
                    <a:pt x="253788" y="377884"/>
                  </a:lnTo>
                  <a:lnTo>
                    <a:pt x="249210" y="387039"/>
                  </a:lnTo>
                  <a:lnTo>
                    <a:pt x="232936" y="381953"/>
                  </a:lnTo>
                  <a:lnTo>
                    <a:pt x="219204" y="388056"/>
                  </a:lnTo>
                  <a:lnTo>
                    <a:pt x="190214" y="381953"/>
                  </a:lnTo>
                  <a:lnTo>
                    <a:pt x="173431" y="386022"/>
                  </a:lnTo>
                  <a:lnTo>
                    <a:pt x="162241" y="383988"/>
                  </a:lnTo>
                  <a:lnTo>
                    <a:pt x="132743" y="397211"/>
                  </a:lnTo>
                  <a:lnTo>
                    <a:pt x="109347" y="402297"/>
                  </a:lnTo>
                  <a:lnTo>
                    <a:pt x="91547" y="414503"/>
                  </a:lnTo>
                  <a:lnTo>
                    <a:pt x="79341" y="415520"/>
                  </a:lnTo>
                  <a:lnTo>
                    <a:pt x="68660" y="403822"/>
                  </a:lnTo>
                  <a:lnTo>
                    <a:pt x="59506" y="403314"/>
                  </a:lnTo>
                  <a:lnTo>
                    <a:pt x="48316" y="388565"/>
                  </a:lnTo>
                  <a:lnTo>
                    <a:pt x="46791" y="393142"/>
                  </a:lnTo>
                  <a:lnTo>
                    <a:pt x="43739" y="384496"/>
                  </a:lnTo>
                  <a:lnTo>
                    <a:pt x="45265" y="365170"/>
                  </a:lnTo>
                  <a:lnTo>
                    <a:pt x="37636" y="343300"/>
                  </a:lnTo>
                  <a:lnTo>
                    <a:pt x="46791" y="337197"/>
                  </a:lnTo>
                  <a:lnTo>
                    <a:pt x="47299" y="312276"/>
                  </a:lnTo>
                  <a:lnTo>
                    <a:pt x="30516" y="281760"/>
                  </a:lnTo>
                  <a:lnTo>
                    <a:pt x="18310" y="254296"/>
                  </a:lnTo>
                  <a:lnTo>
                    <a:pt x="18310" y="253788"/>
                  </a:lnTo>
                  <a:lnTo>
                    <a:pt x="0" y="211574"/>
                  </a:lnTo>
                  <a:lnTo>
                    <a:pt x="14241" y="195299"/>
                  </a:lnTo>
                  <a:lnTo>
                    <a:pt x="24413" y="204454"/>
                  </a:lnTo>
                  <a:lnTo>
                    <a:pt x="28482" y="218186"/>
                  </a:lnTo>
                  <a:lnTo>
                    <a:pt x="41197" y="220729"/>
                  </a:lnTo>
                  <a:lnTo>
                    <a:pt x="58488" y="226832"/>
                  </a:lnTo>
                  <a:lnTo>
                    <a:pt x="73237" y="224289"/>
                  </a:lnTo>
                  <a:lnTo>
                    <a:pt x="98667" y="207506"/>
                  </a:lnTo>
                  <a:lnTo>
                    <a:pt x="104262" y="86969"/>
                  </a:lnTo>
                  <a:lnTo>
                    <a:pt x="111382" y="92055"/>
                  </a:lnTo>
                  <a:lnTo>
                    <a:pt x="126640" y="123080"/>
                  </a:lnTo>
                  <a:lnTo>
                    <a:pt x="123588" y="142914"/>
                  </a:lnTo>
                  <a:lnTo>
                    <a:pt x="129183" y="154612"/>
                  </a:lnTo>
                  <a:lnTo>
                    <a:pt x="149526" y="151052"/>
                  </a:lnTo>
                  <a:lnTo>
                    <a:pt x="163767" y="136303"/>
                  </a:lnTo>
                  <a:lnTo>
                    <a:pt x="177499" y="126639"/>
                  </a:lnTo>
                  <a:lnTo>
                    <a:pt x="185128" y="110873"/>
                  </a:lnTo>
                  <a:lnTo>
                    <a:pt x="199369" y="103753"/>
                  </a:lnTo>
                  <a:lnTo>
                    <a:pt x="211066" y="107313"/>
                  </a:lnTo>
                  <a:lnTo>
                    <a:pt x="223781" y="116468"/>
                  </a:lnTo>
                  <a:lnTo>
                    <a:pt x="246668" y="117994"/>
                  </a:lnTo>
                  <a:lnTo>
                    <a:pt x="264977" y="110873"/>
                  </a:lnTo>
                  <a:lnTo>
                    <a:pt x="268029" y="100701"/>
                  </a:lnTo>
                  <a:lnTo>
                    <a:pt x="274132" y="84935"/>
                  </a:lnTo>
                  <a:lnTo>
                    <a:pt x="289389" y="82392"/>
                  </a:lnTo>
                  <a:lnTo>
                    <a:pt x="298544" y="70186"/>
                  </a:lnTo>
                  <a:lnTo>
                    <a:pt x="308716" y="48316"/>
                  </a:lnTo>
                  <a:lnTo>
                    <a:pt x="335163" y="23904"/>
                  </a:lnTo>
                  <a:lnTo>
                    <a:pt x="376359" y="0"/>
                  </a:lnTo>
                  <a:lnTo>
                    <a:pt x="387548" y="0"/>
                  </a:lnTo>
                  <a:lnTo>
                    <a:pt x="401280" y="5594"/>
                  </a:lnTo>
                  <a:lnTo>
                    <a:pt x="410943" y="1526"/>
                  </a:lnTo>
                  <a:lnTo>
                    <a:pt x="425693" y="5086"/>
                  </a:lnTo>
                  <a:close/>
                  <a:moveTo>
                    <a:pt x="322448" y="275657"/>
                  </a:moveTo>
                  <a:lnTo>
                    <a:pt x="328042" y="265486"/>
                  </a:lnTo>
                  <a:lnTo>
                    <a:pt x="343809" y="260400"/>
                  </a:lnTo>
                  <a:lnTo>
                    <a:pt x="349404" y="249719"/>
                  </a:lnTo>
                  <a:lnTo>
                    <a:pt x="359067" y="233953"/>
                  </a:lnTo>
                  <a:lnTo>
                    <a:pt x="350421" y="223781"/>
                  </a:lnTo>
                  <a:lnTo>
                    <a:pt x="339232" y="213609"/>
                  </a:lnTo>
                  <a:lnTo>
                    <a:pt x="325499" y="220729"/>
                  </a:lnTo>
                  <a:lnTo>
                    <a:pt x="309733" y="233444"/>
                  </a:lnTo>
                  <a:lnTo>
                    <a:pt x="293458" y="253788"/>
                  </a:lnTo>
                  <a:lnTo>
                    <a:pt x="312276" y="279217"/>
                  </a:lnTo>
                  <a:lnTo>
                    <a:pt x="322448" y="27565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31">
              <a:extLst>
                <a:ext uri="{FF2B5EF4-FFF2-40B4-BE49-F238E27FC236}">
                  <a16:creationId xmlns:a16="http://schemas.microsoft.com/office/drawing/2014/main" id="{174D1391-7CA7-EEA2-C9A8-662ACF4AAD99}"/>
                </a:ext>
              </a:extLst>
            </p:cNvPr>
            <p:cNvSpPr/>
            <p:nvPr/>
          </p:nvSpPr>
          <p:spPr>
            <a:xfrm>
              <a:off x="10302570" y="5123631"/>
              <a:ext cx="324990" cy="197842"/>
            </a:xfrm>
            <a:custGeom>
              <a:avLst/>
              <a:gdLst>
                <a:gd name="connsiteX0" fmla="*/ 300578 w 324990"/>
                <a:gd name="connsiteY0" fmla="*/ 13732 h 197842"/>
                <a:gd name="connsiteX1" fmla="*/ 296510 w 324990"/>
                <a:gd name="connsiteY1" fmla="*/ 26955 h 197842"/>
                <a:gd name="connsiteX2" fmla="*/ 324991 w 324990"/>
                <a:gd name="connsiteY2" fmla="*/ 13732 h 197842"/>
                <a:gd name="connsiteX3" fmla="*/ 322448 w 324990"/>
                <a:gd name="connsiteY3" fmla="*/ 27464 h 197842"/>
                <a:gd name="connsiteX4" fmla="*/ 311768 w 324990"/>
                <a:gd name="connsiteY4" fmla="*/ 41196 h 197842"/>
                <a:gd name="connsiteX5" fmla="*/ 290406 w 324990"/>
                <a:gd name="connsiteY5" fmla="*/ 55945 h 197842"/>
                <a:gd name="connsiteX6" fmla="*/ 254296 w 324990"/>
                <a:gd name="connsiteY6" fmla="*/ 79849 h 197842"/>
                <a:gd name="connsiteX7" fmla="*/ 230393 w 324990"/>
                <a:gd name="connsiteY7" fmla="*/ 93072 h 197842"/>
                <a:gd name="connsiteX8" fmla="*/ 227341 w 324990"/>
                <a:gd name="connsiteY8" fmla="*/ 108330 h 197842"/>
                <a:gd name="connsiteX9" fmla="*/ 206998 w 324990"/>
                <a:gd name="connsiteY9" fmla="*/ 108839 h 197842"/>
                <a:gd name="connsiteX10" fmla="*/ 174956 w 324990"/>
                <a:gd name="connsiteY10" fmla="*/ 121045 h 197842"/>
                <a:gd name="connsiteX11" fmla="*/ 151052 w 324990"/>
                <a:gd name="connsiteY11" fmla="*/ 141897 h 197842"/>
                <a:gd name="connsiteX12" fmla="*/ 109347 w 324990"/>
                <a:gd name="connsiteY12" fmla="*/ 174447 h 197842"/>
                <a:gd name="connsiteX13" fmla="*/ 77306 w 324990"/>
                <a:gd name="connsiteY13" fmla="*/ 188688 h 197842"/>
                <a:gd name="connsiteX14" fmla="*/ 56963 w 324990"/>
                <a:gd name="connsiteY14" fmla="*/ 197842 h 197842"/>
                <a:gd name="connsiteX15" fmla="*/ 33567 w 324990"/>
                <a:gd name="connsiteY15" fmla="*/ 197334 h 197842"/>
                <a:gd name="connsiteX16" fmla="*/ 25938 w 324990"/>
                <a:gd name="connsiteY16" fmla="*/ 186654 h 197842"/>
                <a:gd name="connsiteX17" fmla="*/ 0 w 324990"/>
                <a:gd name="connsiteY17" fmla="*/ 184619 h 197842"/>
                <a:gd name="connsiteX18" fmla="*/ 5086 w 324990"/>
                <a:gd name="connsiteY18" fmla="*/ 172413 h 197842"/>
                <a:gd name="connsiteX19" fmla="*/ 38144 w 324990"/>
                <a:gd name="connsiteY19" fmla="*/ 149018 h 197842"/>
                <a:gd name="connsiteX20" fmla="*/ 96124 w 324990"/>
                <a:gd name="connsiteY20" fmla="*/ 116976 h 197842"/>
                <a:gd name="connsiteX21" fmla="*/ 117994 w 324990"/>
                <a:gd name="connsiteY21" fmla="*/ 110873 h 197842"/>
                <a:gd name="connsiteX22" fmla="*/ 146475 w 324990"/>
                <a:gd name="connsiteY22" fmla="*/ 98667 h 197842"/>
                <a:gd name="connsiteX23" fmla="*/ 182076 w 324990"/>
                <a:gd name="connsiteY23" fmla="*/ 81883 h 197842"/>
                <a:gd name="connsiteX24" fmla="*/ 211066 w 324990"/>
                <a:gd name="connsiteY24" fmla="*/ 65100 h 197842"/>
                <a:gd name="connsiteX25" fmla="*/ 241582 w 324990"/>
                <a:gd name="connsiteY25" fmla="*/ 41196 h 197842"/>
                <a:gd name="connsiteX26" fmla="*/ 257348 w 324990"/>
                <a:gd name="connsiteY26" fmla="*/ 33059 h 197842"/>
                <a:gd name="connsiteX27" fmla="*/ 275149 w 324990"/>
                <a:gd name="connsiteY27" fmla="*/ 14749 h 197842"/>
                <a:gd name="connsiteX28" fmla="*/ 304647 w 324990"/>
                <a:gd name="connsiteY28" fmla="*/ 0 h 197842"/>
                <a:gd name="connsiteX29" fmla="*/ 300578 w 324990"/>
                <a:gd name="connsiteY29" fmla="*/ 13732 h 19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4990" h="197842">
                  <a:moveTo>
                    <a:pt x="300578" y="13732"/>
                  </a:moveTo>
                  <a:lnTo>
                    <a:pt x="296510" y="26955"/>
                  </a:lnTo>
                  <a:lnTo>
                    <a:pt x="324991" y="13732"/>
                  </a:lnTo>
                  <a:lnTo>
                    <a:pt x="322448" y="27464"/>
                  </a:lnTo>
                  <a:lnTo>
                    <a:pt x="311768" y="41196"/>
                  </a:lnTo>
                  <a:lnTo>
                    <a:pt x="290406" y="55945"/>
                  </a:lnTo>
                  <a:lnTo>
                    <a:pt x="254296" y="79849"/>
                  </a:lnTo>
                  <a:lnTo>
                    <a:pt x="230393" y="93072"/>
                  </a:lnTo>
                  <a:lnTo>
                    <a:pt x="227341" y="108330"/>
                  </a:lnTo>
                  <a:lnTo>
                    <a:pt x="206998" y="108839"/>
                  </a:lnTo>
                  <a:lnTo>
                    <a:pt x="174956" y="121045"/>
                  </a:lnTo>
                  <a:lnTo>
                    <a:pt x="151052" y="141897"/>
                  </a:lnTo>
                  <a:lnTo>
                    <a:pt x="109347" y="174447"/>
                  </a:lnTo>
                  <a:lnTo>
                    <a:pt x="77306" y="188688"/>
                  </a:lnTo>
                  <a:lnTo>
                    <a:pt x="56963" y="197842"/>
                  </a:lnTo>
                  <a:lnTo>
                    <a:pt x="33567" y="197334"/>
                  </a:lnTo>
                  <a:lnTo>
                    <a:pt x="25938" y="186654"/>
                  </a:lnTo>
                  <a:lnTo>
                    <a:pt x="0" y="184619"/>
                  </a:lnTo>
                  <a:lnTo>
                    <a:pt x="5086" y="172413"/>
                  </a:lnTo>
                  <a:lnTo>
                    <a:pt x="38144" y="149018"/>
                  </a:lnTo>
                  <a:lnTo>
                    <a:pt x="96124" y="116976"/>
                  </a:lnTo>
                  <a:lnTo>
                    <a:pt x="117994" y="110873"/>
                  </a:lnTo>
                  <a:lnTo>
                    <a:pt x="146475" y="98667"/>
                  </a:lnTo>
                  <a:lnTo>
                    <a:pt x="182076" y="81883"/>
                  </a:lnTo>
                  <a:lnTo>
                    <a:pt x="211066" y="65100"/>
                  </a:lnTo>
                  <a:lnTo>
                    <a:pt x="241582" y="41196"/>
                  </a:lnTo>
                  <a:lnTo>
                    <a:pt x="257348" y="33059"/>
                  </a:lnTo>
                  <a:lnTo>
                    <a:pt x="275149" y="14749"/>
                  </a:lnTo>
                  <a:lnTo>
                    <a:pt x="304647" y="0"/>
                  </a:lnTo>
                  <a:lnTo>
                    <a:pt x="300578" y="137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32">
              <a:extLst>
                <a:ext uri="{FF2B5EF4-FFF2-40B4-BE49-F238E27FC236}">
                  <a16:creationId xmlns:a16="http://schemas.microsoft.com/office/drawing/2014/main" id="{88DEAE10-CA92-819C-8E1B-B1D6C7938692}"/>
                </a:ext>
              </a:extLst>
            </p:cNvPr>
            <p:cNvSpPr/>
            <p:nvPr/>
          </p:nvSpPr>
          <p:spPr>
            <a:xfrm>
              <a:off x="10637225" y="4926805"/>
              <a:ext cx="186653" cy="235478"/>
            </a:xfrm>
            <a:custGeom>
              <a:avLst/>
              <a:gdLst>
                <a:gd name="connsiteX0" fmla="*/ 113416 w 186653"/>
                <a:gd name="connsiteY0" fmla="*/ 55437 h 235478"/>
                <a:gd name="connsiteX1" fmla="*/ 111382 w 186653"/>
                <a:gd name="connsiteY1" fmla="*/ 90021 h 235478"/>
                <a:gd name="connsiteX2" fmla="*/ 126131 w 186653"/>
                <a:gd name="connsiteY2" fmla="*/ 67643 h 235478"/>
                <a:gd name="connsiteX3" fmla="*/ 132743 w 186653"/>
                <a:gd name="connsiteY3" fmla="*/ 76797 h 235478"/>
                <a:gd name="connsiteX4" fmla="*/ 120536 w 186653"/>
                <a:gd name="connsiteY4" fmla="*/ 101210 h 235478"/>
                <a:gd name="connsiteX5" fmla="*/ 135286 w 186653"/>
                <a:gd name="connsiteY5" fmla="*/ 111890 h 235478"/>
                <a:gd name="connsiteX6" fmla="*/ 151560 w 186653"/>
                <a:gd name="connsiteY6" fmla="*/ 114433 h 235478"/>
                <a:gd name="connsiteX7" fmla="*/ 175465 w 186653"/>
                <a:gd name="connsiteY7" fmla="*/ 102227 h 235478"/>
                <a:gd name="connsiteX8" fmla="*/ 186653 w 186653"/>
                <a:gd name="connsiteY8" fmla="*/ 105787 h 235478"/>
                <a:gd name="connsiteX9" fmla="*/ 160207 w 186653"/>
                <a:gd name="connsiteY9" fmla="*/ 134777 h 235478"/>
                <a:gd name="connsiteX10" fmla="*/ 138845 w 186653"/>
                <a:gd name="connsiteY10" fmla="*/ 153595 h 235478"/>
                <a:gd name="connsiteX11" fmla="*/ 119011 w 186653"/>
                <a:gd name="connsiteY11" fmla="*/ 153086 h 235478"/>
                <a:gd name="connsiteX12" fmla="*/ 104770 w 186653"/>
                <a:gd name="connsiteY12" fmla="*/ 162750 h 235478"/>
                <a:gd name="connsiteX13" fmla="*/ 97141 w 186653"/>
                <a:gd name="connsiteY13" fmla="*/ 176990 h 235478"/>
                <a:gd name="connsiteX14" fmla="*/ 89004 w 186653"/>
                <a:gd name="connsiteY14" fmla="*/ 182585 h 235478"/>
                <a:gd name="connsiteX15" fmla="*/ 65609 w 186653"/>
                <a:gd name="connsiteY15" fmla="*/ 200386 h 235478"/>
                <a:gd name="connsiteX16" fmla="*/ 35601 w 186653"/>
                <a:gd name="connsiteY16" fmla="*/ 222255 h 235478"/>
                <a:gd name="connsiteX17" fmla="*/ 5086 w 186653"/>
                <a:gd name="connsiteY17" fmla="*/ 235478 h 235478"/>
                <a:gd name="connsiteX18" fmla="*/ 7629 w 186653"/>
                <a:gd name="connsiteY18" fmla="*/ 226832 h 235478"/>
                <a:gd name="connsiteX19" fmla="*/ 0 w 186653"/>
                <a:gd name="connsiteY19" fmla="*/ 222255 h 235478"/>
                <a:gd name="connsiteX20" fmla="*/ 35093 w 186653"/>
                <a:gd name="connsiteY20" fmla="*/ 195808 h 235478"/>
                <a:gd name="connsiteX21" fmla="*/ 39670 w 186653"/>
                <a:gd name="connsiteY21" fmla="*/ 177499 h 235478"/>
                <a:gd name="connsiteX22" fmla="*/ 20344 w 186653"/>
                <a:gd name="connsiteY22" fmla="*/ 164784 h 235478"/>
                <a:gd name="connsiteX23" fmla="*/ 29498 w 186653"/>
                <a:gd name="connsiteY23" fmla="*/ 153086 h 235478"/>
                <a:gd name="connsiteX24" fmla="*/ 56454 w 186653"/>
                <a:gd name="connsiteY24" fmla="*/ 141898 h 235478"/>
                <a:gd name="connsiteX25" fmla="*/ 77814 w 186653"/>
                <a:gd name="connsiteY25" fmla="*/ 116468 h 235478"/>
                <a:gd name="connsiteX26" fmla="*/ 90529 w 186653"/>
                <a:gd name="connsiteY26" fmla="*/ 95615 h 235478"/>
                <a:gd name="connsiteX27" fmla="*/ 93581 w 186653"/>
                <a:gd name="connsiteY27" fmla="*/ 73746 h 235478"/>
                <a:gd name="connsiteX28" fmla="*/ 97650 w 186653"/>
                <a:gd name="connsiteY28" fmla="*/ 68152 h 235478"/>
                <a:gd name="connsiteX29" fmla="*/ 93072 w 186653"/>
                <a:gd name="connsiteY29" fmla="*/ 54419 h 235478"/>
                <a:gd name="connsiteX30" fmla="*/ 89512 w 186653"/>
                <a:gd name="connsiteY30" fmla="*/ 25938 h 235478"/>
                <a:gd name="connsiteX31" fmla="*/ 91547 w 186653"/>
                <a:gd name="connsiteY31" fmla="*/ 2543 h 235478"/>
                <a:gd name="connsiteX32" fmla="*/ 102736 w 186653"/>
                <a:gd name="connsiteY32" fmla="*/ 0 h 235478"/>
                <a:gd name="connsiteX33" fmla="*/ 107313 w 186653"/>
                <a:gd name="connsiteY33" fmla="*/ 18309 h 235478"/>
                <a:gd name="connsiteX34" fmla="*/ 123588 w 186653"/>
                <a:gd name="connsiteY34" fmla="*/ 26447 h 235478"/>
                <a:gd name="connsiteX35" fmla="*/ 113416 w 186653"/>
                <a:gd name="connsiteY35" fmla="*/ 55437 h 23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6653" h="235478">
                  <a:moveTo>
                    <a:pt x="113416" y="55437"/>
                  </a:moveTo>
                  <a:lnTo>
                    <a:pt x="111382" y="90021"/>
                  </a:lnTo>
                  <a:lnTo>
                    <a:pt x="126131" y="67643"/>
                  </a:lnTo>
                  <a:lnTo>
                    <a:pt x="132743" y="76797"/>
                  </a:lnTo>
                  <a:lnTo>
                    <a:pt x="120536" y="101210"/>
                  </a:lnTo>
                  <a:lnTo>
                    <a:pt x="135286" y="111890"/>
                  </a:lnTo>
                  <a:lnTo>
                    <a:pt x="151560" y="114433"/>
                  </a:lnTo>
                  <a:lnTo>
                    <a:pt x="175465" y="102227"/>
                  </a:lnTo>
                  <a:lnTo>
                    <a:pt x="186653" y="105787"/>
                  </a:lnTo>
                  <a:lnTo>
                    <a:pt x="160207" y="134777"/>
                  </a:lnTo>
                  <a:lnTo>
                    <a:pt x="138845" y="153595"/>
                  </a:lnTo>
                  <a:lnTo>
                    <a:pt x="119011" y="153086"/>
                  </a:lnTo>
                  <a:lnTo>
                    <a:pt x="104770" y="162750"/>
                  </a:lnTo>
                  <a:lnTo>
                    <a:pt x="97141" y="176990"/>
                  </a:lnTo>
                  <a:lnTo>
                    <a:pt x="89004" y="182585"/>
                  </a:lnTo>
                  <a:lnTo>
                    <a:pt x="65609" y="200386"/>
                  </a:lnTo>
                  <a:lnTo>
                    <a:pt x="35601" y="222255"/>
                  </a:lnTo>
                  <a:lnTo>
                    <a:pt x="5086" y="235478"/>
                  </a:lnTo>
                  <a:lnTo>
                    <a:pt x="7629" y="226832"/>
                  </a:lnTo>
                  <a:lnTo>
                    <a:pt x="0" y="222255"/>
                  </a:lnTo>
                  <a:lnTo>
                    <a:pt x="35093" y="195808"/>
                  </a:lnTo>
                  <a:lnTo>
                    <a:pt x="39670" y="177499"/>
                  </a:lnTo>
                  <a:lnTo>
                    <a:pt x="20344" y="164784"/>
                  </a:lnTo>
                  <a:lnTo>
                    <a:pt x="29498" y="153086"/>
                  </a:lnTo>
                  <a:lnTo>
                    <a:pt x="56454" y="141898"/>
                  </a:lnTo>
                  <a:lnTo>
                    <a:pt x="77814" y="116468"/>
                  </a:lnTo>
                  <a:lnTo>
                    <a:pt x="90529" y="95615"/>
                  </a:lnTo>
                  <a:lnTo>
                    <a:pt x="93581" y="73746"/>
                  </a:lnTo>
                  <a:lnTo>
                    <a:pt x="97650" y="68152"/>
                  </a:lnTo>
                  <a:lnTo>
                    <a:pt x="93072" y="54419"/>
                  </a:lnTo>
                  <a:lnTo>
                    <a:pt x="89512" y="25938"/>
                  </a:lnTo>
                  <a:lnTo>
                    <a:pt x="91547" y="2543"/>
                  </a:lnTo>
                  <a:lnTo>
                    <a:pt x="102736" y="0"/>
                  </a:lnTo>
                  <a:lnTo>
                    <a:pt x="107313" y="18309"/>
                  </a:lnTo>
                  <a:lnTo>
                    <a:pt x="123588" y="26447"/>
                  </a:lnTo>
                  <a:lnTo>
                    <a:pt x="113416" y="5543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33">
              <a:extLst>
                <a:ext uri="{FF2B5EF4-FFF2-40B4-BE49-F238E27FC236}">
                  <a16:creationId xmlns:a16="http://schemas.microsoft.com/office/drawing/2014/main" id="{1FCE6908-B76A-4F00-8068-736833A640D7}"/>
                </a:ext>
              </a:extLst>
            </p:cNvPr>
            <p:cNvSpPr/>
            <p:nvPr/>
          </p:nvSpPr>
          <p:spPr>
            <a:xfrm>
              <a:off x="4196914" y="5507109"/>
              <a:ext cx="216151" cy="96124"/>
            </a:xfrm>
            <a:custGeom>
              <a:avLst/>
              <a:gdLst>
                <a:gd name="connsiteX0" fmla="*/ 144949 w 216151"/>
                <a:gd name="connsiteY0" fmla="*/ 4069 h 96124"/>
                <a:gd name="connsiteX1" fmla="*/ 175465 w 216151"/>
                <a:gd name="connsiteY1" fmla="*/ 73237 h 96124"/>
                <a:gd name="connsiteX2" fmla="*/ 200894 w 216151"/>
                <a:gd name="connsiteY2" fmla="*/ 73237 h 96124"/>
                <a:gd name="connsiteX3" fmla="*/ 216152 w 216151"/>
                <a:gd name="connsiteY3" fmla="*/ 74255 h 96124"/>
                <a:gd name="connsiteX4" fmla="*/ 213609 w 216151"/>
                <a:gd name="connsiteY4" fmla="*/ 86461 h 96124"/>
                <a:gd name="connsiteX5" fmla="*/ 197334 w 216151"/>
                <a:gd name="connsiteY5" fmla="*/ 96124 h 96124"/>
                <a:gd name="connsiteX6" fmla="*/ 185128 w 216151"/>
                <a:gd name="connsiteY6" fmla="*/ 95107 h 96124"/>
                <a:gd name="connsiteX7" fmla="*/ 169362 w 216151"/>
                <a:gd name="connsiteY7" fmla="*/ 92564 h 96124"/>
                <a:gd name="connsiteX8" fmla="*/ 148001 w 216151"/>
                <a:gd name="connsiteY8" fmla="*/ 83409 h 96124"/>
                <a:gd name="connsiteX9" fmla="*/ 120537 w 216151"/>
                <a:gd name="connsiteY9" fmla="*/ 78832 h 96124"/>
                <a:gd name="connsiteX10" fmla="*/ 82392 w 216151"/>
                <a:gd name="connsiteY10" fmla="*/ 61540 h 96124"/>
                <a:gd name="connsiteX11" fmla="*/ 49842 w 216151"/>
                <a:gd name="connsiteY11" fmla="*/ 45265 h 96124"/>
                <a:gd name="connsiteX12" fmla="*/ 0 w 216151"/>
                <a:gd name="connsiteY12" fmla="*/ 10172 h 96124"/>
                <a:gd name="connsiteX13" fmla="*/ 23395 w 216151"/>
                <a:gd name="connsiteY13" fmla="*/ 16784 h 96124"/>
                <a:gd name="connsiteX14" fmla="*/ 67134 w 216151"/>
                <a:gd name="connsiteY14" fmla="*/ 37636 h 96124"/>
                <a:gd name="connsiteX15" fmla="*/ 104262 w 216151"/>
                <a:gd name="connsiteY15" fmla="*/ 48825 h 96124"/>
                <a:gd name="connsiteX16" fmla="*/ 110365 w 216151"/>
                <a:gd name="connsiteY16" fmla="*/ 34585 h 96124"/>
                <a:gd name="connsiteX17" fmla="*/ 108839 w 216151"/>
                <a:gd name="connsiteY17" fmla="*/ 13224 h 96124"/>
                <a:gd name="connsiteX18" fmla="*/ 126131 w 216151"/>
                <a:gd name="connsiteY18" fmla="*/ 0 h 96124"/>
                <a:gd name="connsiteX19" fmla="*/ 144949 w 216151"/>
                <a:gd name="connsiteY19" fmla="*/ 4069 h 9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151" h="96124">
                  <a:moveTo>
                    <a:pt x="144949" y="4069"/>
                  </a:moveTo>
                  <a:lnTo>
                    <a:pt x="175465" y="73237"/>
                  </a:lnTo>
                  <a:lnTo>
                    <a:pt x="200894" y="73237"/>
                  </a:lnTo>
                  <a:lnTo>
                    <a:pt x="216152" y="74255"/>
                  </a:lnTo>
                  <a:lnTo>
                    <a:pt x="213609" y="86461"/>
                  </a:lnTo>
                  <a:lnTo>
                    <a:pt x="197334" y="96124"/>
                  </a:lnTo>
                  <a:lnTo>
                    <a:pt x="185128" y="95107"/>
                  </a:lnTo>
                  <a:lnTo>
                    <a:pt x="169362" y="92564"/>
                  </a:lnTo>
                  <a:lnTo>
                    <a:pt x="148001" y="83409"/>
                  </a:lnTo>
                  <a:lnTo>
                    <a:pt x="120537" y="78832"/>
                  </a:lnTo>
                  <a:lnTo>
                    <a:pt x="82392" y="61540"/>
                  </a:lnTo>
                  <a:lnTo>
                    <a:pt x="49842" y="45265"/>
                  </a:lnTo>
                  <a:lnTo>
                    <a:pt x="0" y="10172"/>
                  </a:lnTo>
                  <a:lnTo>
                    <a:pt x="23395" y="16784"/>
                  </a:lnTo>
                  <a:lnTo>
                    <a:pt x="67134" y="37636"/>
                  </a:lnTo>
                  <a:lnTo>
                    <a:pt x="104262" y="48825"/>
                  </a:lnTo>
                  <a:lnTo>
                    <a:pt x="110365" y="34585"/>
                  </a:lnTo>
                  <a:lnTo>
                    <a:pt x="108839" y="13224"/>
                  </a:lnTo>
                  <a:lnTo>
                    <a:pt x="126131" y="0"/>
                  </a:lnTo>
                  <a:lnTo>
                    <a:pt x="144949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4">
              <a:extLst>
                <a:ext uri="{FF2B5EF4-FFF2-40B4-BE49-F238E27FC236}">
                  <a16:creationId xmlns:a16="http://schemas.microsoft.com/office/drawing/2014/main" id="{940A8241-EF62-BA82-EC10-4C39AFE2520F}"/>
                </a:ext>
              </a:extLst>
            </p:cNvPr>
            <p:cNvSpPr/>
            <p:nvPr/>
          </p:nvSpPr>
          <p:spPr>
            <a:xfrm>
              <a:off x="4027553" y="4375999"/>
              <a:ext cx="311767" cy="1172814"/>
            </a:xfrm>
            <a:custGeom>
              <a:avLst/>
              <a:gdLst>
                <a:gd name="connsiteX0" fmla="*/ 107313 w 311767"/>
                <a:gd name="connsiteY0" fmla="*/ 168344 h 1172814"/>
                <a:gd name="connsiteX1" fmla="*/ 111890 w 311767"/>
                <a:gd name="connsiteY1" fmla="*/ 176482 h 1172814"/>
                <a:gd name="connsiteX2" fmla="*/ 105787 w 311767"/>
                <a:gd name="connsiteY2" fmla="*/ 210557 h 1172814"/>
                <a:gd name="connsiteX3" fmla="*/ 77306 w 311767"/>
                <a:gd name="connsiteY3" fmla="*/ 226324 h 1172814"/>
                <a:gd name="connsiteX4" fmla="*/ 85444 w 311767"/>
                <a:gd name="connsiteY4" fmla="*/ 280743 h 1172814"/>
                <a:gd name="connsiteX5" fmla="*/ 81375 w 311767"/>
                <a:gd name="connsiteY5" fmla="*/ 291424 h 1172814"/>
                <a:gd name="connsiteX6" fmla="*/ 91547 w 311767"/>
                <a:gd name="connsiteY6" fmla="*/ 304138 h 1172814"/>
                <a:gd name="connsiteX7" fmla="*/ 74763 w 311767"/>
                <a:gd name="connsiteY7" fmla="*/ 324482 h 1172814"/>
                <a:gd name="connsiteX8" fmla="*/ 61540 w 311767"/>
                <a:gd name="connsiteY8" fmla="*/ 354998 h 1172814"/>
                <a:gd name="connsiteX9" fmla="*/ 56962 w 311767"/>
                <a:gd name="connsiteY9" fmla="*/ 385005 h 1172814"/>
                <a:gd name="connsiteX10" fmla="*/ 65609 w 311767"/>
                <a:gd name="connsiteY10" fmla="*/ 416537 h 1172814"/>
                <a:gd name="connsiteX11" fmla="*/ 54928 w 311767"/>
                <a:gd name="connsiteY11" fmla="*/ 450105 h 1172814"/>
                <a:gd name="connsiteX12" fmla="*/ 79849 w 311767"/>
                <a:gd name="connsiteY12" fmla="*/ 506558 h 1172814"/>
                <a:gd name="connsiteX13" fmla="*/ 87986 w 311767"/>
                <a:gd name="connsiteY13" fmla="*/ 512661 h 1172814"/>
                <a:gd name="connsiteX14" fmla="*/ 95107 w 311767"/>
                <a:gd name="connsiteY14" fmla="*/ 542669 h 1172814"/>
                <a:gd name="connsiteX15" fmla="*/ 86970 w 311767"/>
                <a:gd name="connsiteY15" fmla="*/ 574201 h 1172814"/>
                <a:gd name="connsiteX16" fmla="*/ 94090 w 311767"/>
                <a:gd name="connsiteY16" fmla="*/ 601665 h 1172814"/>
                <a:gd name="connsiteX17" fmla="*/ 78832 w 311767"/>
                <a:gd name="connsiteY17" fmla="*/ 623026 h 1172814"/>
                <a:gd name="connsiteX18" fmla="*/ 86970 w 311767"/>
                <a:gd name="connsiteY18" fmla="*/ 652524 h 1172814"/>
                <a:gd name="connsiteX19" fmla="*/ 103753 w 311767"/>
                <a:gd name="connsiteY19" fmla="*/ 684566 h 1172814"/>
                <a:gd name="connsiteX20" fmla="*/ 91038 w 311767"/>
                <a:gd name="connsiteY20" fmla="*/ 696263 h 1172814"/>
                <a:gd name="connsiteX21" fmla="*/ 92055 w 311767"/>
                <a:gd name="connsiteY21" fmla="*/ 725253 h 1172814"/>
                <a:gd name="connsiteX22" fmla="*/ 96124 w 311767"/>
                <a:gd name="connsiteY22" fmla="*/ 758312 h 1172814"/>
                <a:gd name="connsiteX23" fmla="*/ 112908 w 311767"/>
                <a:gd name="connsiteY23" fmla="*/ 797982 h 1172814"/>
                <a:gd name="connsiteX24" fmla="*/ 104262 w 311767"/>
                <a:gd name="connsiteY24" fmla="*/ 804594 h 1172814"/>
                <a:gd name="connsiteX25" fmla="*/ 123080 w 311767"/>
                <a:gd name="connsiteY25" fmla="*/ 841721 h 1172814"/>
                <a:gd name="connsiteX26" fmla="*/ 138846 w 311767"/>
                <a:gd name="connsiteY26" fmla="*/ 853927 h 1172814"/>
                <a:gd name="connsiteX27" fmla="*/ 134777 w 311767"/>
                <a:gd name="connsiteY27" fmla="*/ 867659 h 1172814"/>
                <a:gd name="connsiteX28" fmla="*/ 149018 w 311767"/>
                <a:gd name="connsiteY28" fmla="*/ 873762 h 1172814"/>
                <a:gd name="connsiteX29" fmla="*/ 156138 w 311767"/>
                <a:gd name="connsiteY29" fmla="*/ 885969 h 1172814"/>
                <a:gd name="connsiteX30" fmla="*/ 146983 w 311767"/>
                <a:gd name="connsiteY30" fmla="*/ 892072 h 1172814"/>
                <a:gd name="connsiteX31" fmla="*/ 156138 w 311767"/>
                <a:gd name="connsiteY31" fmla="*/ 910890 h 1172814"/>
                <a:gd name="connsiteX32" fmla="*/ 161732 w 311767"/>
                <a:gd name="connsiteY32" fmla="*/ 953103 h 1172814"/>
                <a:gd name="connsiteX33" fmla="*/ 158173 w 311767"/>
                <a:gd name="connsiteY33" fmla="*/ 980567 h 1172814"/>
                <a:gd name="connsiteX34" fmla="*/ 167327 w 311767"/>
                <a:gd name="connsiteY34" fmla="*/ 996842 h 1172814"/>
                <a:gd name="connsiteX35" fmla="*/ 166818 w 311767"/>
                <a:gd name="connsiteY35" fmla="*/ 1016677 h 1172814"/>
                <a:gd name="connsiteX36" fmla="*/ 153087 w 311767"/>
                <a:gd name="connsiteY36" fmla="*/ 1030918 h 1172814"/>
                <a:gd name="connsiteX37" fmla="*/ 168853 w 311767"/>
                <a:gd name="connsiteY37" fmla="*/ 1063976 h 1172814"/>
                <a:gd name="connsiteX38" fmla="*/ 182076 w 311767"/>
                <a:gd name="connsiteY38" fmla="*/ 1075674 h 1172814"/>
                <a:gd name="connsiteX39" fmla="*/ 197843 w 311767"/>
                <a:gd name="connsiteY39" fmla="*/ 1073639 h 1172814"/>
                <a:gd name="connsiteX40" fmla="*/ 207506 w 311767"/>
                <a:gd name="connsiteY40" fmla="*/ 1097035 h 1172814"/>
                <a:gd name="connsiteX41" fmla="*/ 225307 w 311767"/>
                <a:gd name="connsiteY41" fmla="*/ 1115344 h 1172814"/>
                <a:gd name="connsiteX42" fmla="*/ 286846 w 311767"/>
                <a:gd name="connsiteY42" fmla="*/ 1119413 h 1172814"/>
                <a:gd name="connsiteX43" fmla="*/ 311767 w 311767"/>
                <a:gd name="connsiteY43" fmla="*/ 1124499 h 1172814"/>
                <a:gd name="connsiteX44" fmla="*/ 289898 w 311767"/>
                <a:gd name="connsiteY44" fmla="*/ 1124499 h 1172814"/>
                <a:gd name="connsiteX45" fmla="*/ 281252 w 311767"/>
                <a:gd name="connsiteY45" fmla="*/ 1132127 h 1172814"/>
                <a:gd name="connsiteX46" fmla="*/ 263960 w 311767"/>
                <a:gd name="connsiteY46" fmla="*/ 1143317 h 1172814"/>
                <a:gd name="connsiteX47" fmla="*/ 272606 w 311767"/>
                <a:gd name="connsiteY47" fmla="*/ 1172306 h 1172814"/>
                <a:gd name="connsiteX48" fmla="*/ 262943 w 311767"/>
                <a:gd name="connsiteY48" fmla="*/ 1172815 h 1172814"/>
                <a:gd name="connsiteX49" fmla="*/ 230901 w 311767"/>
                <a:gd name="connsiteY49" fmla="*/ 1163152 h 1172814"/>
                <a:gd name="connsiteX50" fmla="*/ 192757 w 311767"/>
                <a:gd name="connsiteY50" fmla="*/ 1141282 h 1172814"/>
                <a:gd name="connsiteX51" fmla="*/ 154104 w 311767"/>
                <a:gd name="connsiteY51" fmla="*/ 1123481 h 1172814"/>
                <a:gd name="connsiteX52" fmla="*/ 137829 w 311767"/>
                <a:gd name="connsiteY52" fmla="*/ 1103646 h 1172814"/>
                <a:gd name="connsiteX53" fmla="*/ 136303 w 311767"/>
                <a:gd name="connsiteY53" fmla="*/ 1085337 h 1172814"/>
                <a:gd name="connsiteX54" fmla="*/ 114942 w 311767"/>
                <a:gd name="connsiteY54" fmla="*/ 1063976 h 1172814"/>
                <a:gd name="connsiteX55" fmla="*/ 89513 w 311767"/>
                <a:gd name="connsiteY55" fmla="*/ 1010065 h 1172814"/>
                <a:gd name="connsiteX56" fmla="*/ 88495 w 311767"/>
                <a:gd name="connsiteY56" fmla="*/ 979550 h 1172814"/>
                <a:gd name="connsiteX57" fmla="*/ 105787 w 311767"/>
                <a:gd name="connsiteY57" fmla="*/ 955137 h 1172814"/>
                <a:gd name="connsiteX58" fmla="*/ 63574 w 311767"/>
                <a:gd name="connsiteY58" fmla="*/ 945474 h 1172814"/>
                <a:gd name="connsiteX59" fmla="*/ 77306 w 311767"/>
                <a:gd name="connsiteY59" fmla="*/ 917501 h 1172814"/>
                <a:gd name="connsiteX60" fmla="*/ 67134 w 311767"/>
                <a:gd name="connsiteY60" fmla="*/ 864099 h 1172814"/>
                <a:gd name="connsiteX61" fmla="*/ 100193 w 311767"/>
                <a:gd name="connsiteY61" fmla="*/ 875288 h 1172814"/>
                <a:gd name="connsiteX62" fmla="*/ 91038 w 311767"/>
                <a:gd name="connsiteY62" fmla="*/ 808663 h 1172814"/>
                <a:gd name="connsiteX63" fmla="*/ 70695 w 311767"/>
                <a:gd name="connsiteY63" fmla="*/ 800016 h 1172814"/>
                <a:gd name="connsiteX64" fmla="*/ 75780 w 311767"/>
                <a:gd name="connsiteY64" fmla="*/ 840195 h 1172814"/>
                <a:gd name="connsiteX65" fmla="*/ 57980 w 311767"/>
                <a:gd name="connsiteY65" fmla="*/ 835618 h 1172814"/>
                <a:gd name="connsiteX66" fmla="*/ 50351 w 311767"/>
                <a:gd name="connsiteY66" fmla="*/ 789845 h 1172814"/>
                <a:gd name="connsiteX67" fmla="*/ 40179 w 311767"/>
                <a:gd name="connsiteY67" fmla="*/ 729831 h 1172814"/>
                <a:gd name="connsiteX68" fmla="*/ 45773 w 311767"/>
                <a:gd name="connsiteY68" fmla="*/ 707452 h 1172814"/>
                <a:gd name="connsiteX69" fmla="*/ 28990 w 311767"/>
                <a:gd name="connsiteY69" fmla="*/ 675920 h 1172814"/>
                <a:gd name="connsiteX70" fmla="*/ 16784 w 311767"/>
                <a:gd name="connsiteY70" fmla="*/ 639301 h 1172814"/>
                <a:gd name="connsiteX71" fmla="*/ 27973 w 311767"/>
                <a:gd name="connsiteY71" fmla="*/ 637775 h 1172814"/>
                <a:gd name="connsiteX72" fmla="*/ 31024 w 311767"/>
                <a:gd name="connsiteY72" fmla="*/ 585390 h 1172814"/>
                <a:gd name="connsiteX73" fmla="*/ 37127 w 311767"/>
                <a:gd name="connsiteY73" fmla="*/ 533005 h 1172814"/>
                <a:gd name="connsiteX74" fmla="*/ 37636 w 311767"/>
                <a:gd name="connsiteY74" fmla="*/ 484689 h 1172814"/>
                <a:gd name="connsiteX75" fmla="*/ 20852 w 311767"/>
                <a:gd name="connsiteY75" fmla="*/ 435355 h 1172814"/>
                <a:gd name="connsiteX76" fmla="*/ 23904 w 311767"/>
                <a:gd name="connsiteY76" fmla="*/ 408400 h 1172814"/>
                <a:gd name="connsiteX77" fmla="*/ 13224 w 311767"/>
                <a:gd name="connsiteY77" fmla="*/ 368221 h 1172814"/>
                <a:gd name="connsiteX78" fmla="*/ 22378 w 311767"/>
                <a:gd name="connsiteY78" fmla="*/ 328551 h 1172814"/>
                <a:gd name="connsiteX79" fmla="*/ 17801 w 311767"/>
                <a:gd name="connsiteY79" fmla="*/ 265486 h 1172814"/>
                <a:gd name="connsiteX80" fmla="*/ 17801 w 311767"/>
                <a:gd name="connsiteY80" fmla="*/ 197334 h 1172814"/>
                <a:gd name="connsiteX81" fmla="*/ 18310 w 311767"/>
                <a:gd name="connsiteY81" fmla="*/ 124605 h 1172814"/>
                <a:gd name="connsiteX82" fmla="*/ 10681 w 311767"/>
                <a:gd name="connsiteY82" fmla="*/ 71203 h 1172814"/>
                <a:gd name="connsiteX83" fmla="*/ 0 w 311767"/>
                <a:gd name="connsiteY83" fmla="*/ 24921 h 1172814"/>
                <a:gd name="connsiteX84" fmla="*/ 14241 w 311767"/>
                <a:gd name="connsiteY84" fmla="*/ 16784 h 1172814"/>
                <a:gd name="connsiteX85" fmla="*/ 19835 w 311767"/>
                <a:gd name="connsiteY85" fmla="*/ 0 h 1172814"/>
                <a:gd name="connsiteX86" fmla="*/ 36110 w 311767"/>
                <a:gd name="connsiteY86" fmla="*/ 22378 h 1172814"/>
                <a:gd name="connsiteX87" fmla="*/ 42213 w 311767"/>
                <a:gd name="connsiteY87" fmla="*/ 45773 h 1172814"/>
                <a:gd name="connsiteX88" fmla="*/ 58488 w 311767"/>
                <a:gd name="connsiteY88" fmla="*/ 59505 h 1172814"/>
                <a:gd name="connsiteX89" fmla="*/ 52894 w 311767"/>
                <a:gd name="connsiteY89" fmla="*/ 91038 h 1172814"/>
                <a:gd name="connsiteX90" fmla="*/ 71712 w 311767"/>
                <a:gd name="connsiteY90" fmla="*/ 127657 h 1172814"/>
                <a:gd name="connsiteX91" fmla="*/ 87478 w 311767"/>
                <a:gd name="connsiteY91" fmla="*/ 172922 h 1172814"/>
                <a:gd name="connsiteX92" fmla="*/ 107313 w 311767"/>
                <a:gd name="connsiteY92" fmla="*/ 168344 h 1172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11767" h="1172814">
                  <a:moveTo>
                    <a:pt x="107313" y="168344"/>
                  </a:moveTo>
                  <a:lnTo>
                    <a:pt x="111890" y="176482"/>
                  </a:lnTo>
                  <a:lnTo>
                    <a:pt x="105787" y="210557"/>
                  </a:lnTo>
                  <a:lnTo>
                    <a:pt x="77306" y="226324"/>
                  </a:lnTo>
                  <a:lnTo>
                    <a:pt x="85444" y="280743"/>
                  </a:lnTo>
                  <a:lnTo>
                    <a:pt x="81375" y="291424"/>
                  </a:lnTo>
                  <a:lnTo>
                    <a:pt x="91547" y="304138"/>
                  </a:lnTo>
                  <a:lnTo>
                    <a:pt x="74763" y="324482"/>
                  </a:lnTo>
                  <a:lnTo>
                    <a:pt x="61540" y="354998"/>
                  </a:lnTo>
                  <a:lnTo>
                    <a:pt x="56962" y="385005"/>
                  </a:lnTo>
                  <a:lnTo>
                    <a:pt x="65609" y="416537"/>
                  </a:lnTo>
                  <a:lnTo>
                    <a:pt x="54928" y="450105"/>
                  </a:lnTo>
                  <a:lnTo>
                    <a:pt x="79849" y="506558"/>
                  </a:lnTo>
                  <a:lnTo>
                    <a:pt x="87986" y="512661"/>
                  </a:lnTo>
                  <a:lnTo>
                    <a:pt x="95107" y="542669"/>
                  </a:lnTo>
                  <a:lnTo>
                    <a:pt x="86970" y="574201"/>
                  </a:lnTo>
                  <a:lnTo>
                    <a:pt x="94090" y="601665"/>
                  </a:lnTo>
                  <a:lnTo>
                    <a:pt x="78832" y="623026"/>
                  </a:lnTo>
                  <a:lnTo>
                    <a:pt x="86970" y="652524"/>
                  </a:lnTo>
                  <a:lnTo>
                    <a:pt x="103753" y="684566"/>
                  </a:lnTo>
                  <a:lnTo>
                    <a:pt x="91038" y="696263"/>
                  </a:lnTo>
                  <a:lnTo>
                    <a:pt x="92055" y="725253"/>
                  </a:lnTo>
                  <a:lnTo>
                    <a:pt x="96124" y="758312"/>
                  </a:lnTo>
                  <a:lnTo>
                    <a:pt x="112908" y="797982"/>
                  </a:lnTo>
                  <a:lnTo>
                    <a:pt x="104262" y="804594"/>
                  </a:lnTo>
                  <a:lnTo>
                    <a:pt x="123080" y="841721"/>
                  </a:lnTo>
                  <a:lnTo>
                    <a:pt x="138846" y="853927"/>
                  </a:lnTo>
                  <a:lnTo>
                    <a:pt x="134777" y="867659"/>
                  </a:lnTo>
                  <a:lnTo>
                    <a:pt x="149018" y="873762"/>
                  </a:lnTo>
                  <a:lnTo>
                    <a:pt x="156138" y="885969"/>
                  </a:lnTo>
                  <a:lnTo>
                    <a:pt x="146983" y="892072"/>
                  </a:lnTo>
                  <a:lnTo>
                    <a:pt x="156138" y="910890"/>
                  </a:lnTo>
                  <a:lnTo>
                    <a:pt x="161732" y="953103"/>
                  </a:lnTo>
                  <a:lnTo>
                    <a:pt x="158173" y="980567"/>
                  </a:lnTo>
                  <a:lnTo>
                    <a:pt x="167327" y="996842"/>
                  </a:lnTo>
                  <a:lnTo>
                    <a:pt x="166818" y="1016677"/>
                  </a:lnTo>
                  <a:lnTo>
                    <a:pt x="153087" y="1030918"/>
                  </a:lnTo>
                  <a:lnTo>
                    <a:pt x="168853" y="1063976"/>
                  </a:lnTo>
                  <a:lnTo>
                    <a:pt x="182076" y="1075674"/>
                  </a:lnTo>
                  <a:lnTo>
                    <a:pt x="197843" y="1073639"/>
                  </a:lnTo>
                  <a:lnTo>
                    <a:pt x="207506" y="1097035"/>
                  </a:lnTo>
                  <a:lnTo>
                    <a:pt x="225307" y="1115344"/>
                  </a:lnTo>
                  <a:lnTo>
                    <a:pt x="286846" y="1119413"/>
                  </a:lnTo>
                  <a:lnTo>
                    <a:pt x="311767" y="1124499"/>
                  </a:lnTo>
                  <a:lnTo>
                    <a:pt x="289898" y="1124499"/>
                  </a:lnTo>
                  <a:lnTo>
                    <a:pt x="281252" y="1132127"/>
                  </a:lnTo>
                  <a:lnTo>
                    <a:pt x="263960" y="1143317"/>
                  </a:lnTo>
                  <a:lnTo>
                    <a:pt x="272606" y="1172306"/>
                  </a:lnTo>
                  <a:lnTo>
                    <a:pt x="262943" y="1172815"/>
                  </a:lnTo>
                  <a:lnTo>
                    <a:pt x="230901" y="1163152"/>
                  </a:lnTo>
                  <a:lnTo>
                    <a:pt x="192757" y="1141282"/>
                  </a:lnTo>
                  <a:lnTo>
                    <a:pt x="154104" y="1123481"/>
                  </a:lnTo>
                  <a:lnTo>
                    <a:pt x="137829" y="1103646"/>
                  </a:lnTo>
                  <a:lnTo>
                    <a:pt x="136303" y="1085337"/>
                  </a:lnTo>
                  <a:lnTo>
                    <a:pt x="114942" y="1063976"/>
                  </a:lnTo>
                  <a:lnTo>
                    <a:pt x="89513" y="1010065"/>
                  </a:lnTo>
                  <a:lnTo>
                    <a:pt x="88495" y="979550"/>
                  </a:lnTo>
                  <a:lnTo>
                    <a:pt x="105787" y="955137"/>
                  </a:lnTo>
                  <a:lnTo>
                    <a:pt x="63574" y="945474"/>
                  </a:lnTo>
                  <a:lnTo>
                    <a:pt x="77306" y="917501"/>
                  </a:lnTo>
                  <a:lnTo>
                    <a:pt x="67134" y="864099"/>
                  </a:lnTo>
                  <a:lnTo>
                    <a:pt x="100193" y="875288"/>
                  </a:lnTo>
                  <a:lnTo>
                    <a:pt x="91038" y="808663"/>
                  </a:lnTo>
                  <a:lnTo>
                    <a:pt x="70695" y="800016"/>
                  </a:lnTo>
                  <a:lnTo>
                    <a:pt x="75780" y="840195"/>
                  </a:lnTo>
                  <a:lnTo>
                    <a:pt x="57980" y="835618"/>
                  </a:lnTo>
                  <a:lnTo>
                    <a:pt x="50351" y="789845"/>
                  </a:lnTo>
                  <a:lnTo>
                    <a:pt x="40179" y="729831"/>
                  </a:lnTo>
                  <a:lnTo>
                    <a:pt x="45773" y="707452"/>
                  </a:lnTo>
                  <a:lnTo>
                    <a:pt x="28990" y="675920"/>
                  </a:lnTo>
                  <a:lnTo>
                    <a:pt x="16784" y="639301"/>
                  </a:lnTo>
                  <a:lnTo>
                    <a:pt x="27973" y="637775"/>
                  </a:lnTo>
                  <a:lnTo>
                    <a:pt x="31024" y="585390"/>
                  </a:lnTo>
                  <a:lnTo>
                    <a:pt x="37127" y="533005"/>
                  </a:lnTo>
                  <a:lnTo>
                    <a:pt x="37636" y="484689"/>
                  </a:lnTo>
                  <a:lnTo>
                    <a:pt x="20852" y="435355"/>
                  </a:lnTo>
                  <a:lnTo>
                    <a:pt x="23904" y="408400"/>
                  </a:lnTo>
                  <a:lnTo>
                    <a:pt x="13224" y="368221"/>
                  </a:lnTo>
                  <a:lnTo>
                    <a:pt x="22378" y="328551"/>
                  </a:lnTo>
                  <a:lnTo>
                    <a:pt x="17801" y="265486"/>
                  </a:lnTo>
                  <a:lnTo>
                    <a:pt x="17801" y="197334"/>
                  </a:lnTo>
                  <a:lnTo>
                    <a:pt x="18310" y="124605"/>
                  </a:lnTo>
                  <a:lnTo>
                    <a:pt x="10681" y="71203"/>
                  </a:lnTo>
                  <a:lnTo>
                    <a:pt x="0" y="24921"/>
                  </a:lnTo>
                  <a:lnTo>
                    <a:pt x="14241" y="16784"/>
                  </a:lnTo>
                  <a:lnTo>
                    <a:pt x="19835" y="0"/>
                  </a:lnTo>
                  <a:lnTo>
                    <a:pt x="36110" y="22378"/>
                  </a:lnTo>
                  <a:lnTo>
                    <a:pt x="42213" y="45773"/>
                  </a:lnTo>
                  <a:lnTo>
                    <a:pt x="58488" y="59505"/>
                  </a:lnTo>
                  <a:lnTo>
                    <a:pt x="52894" y="91038"/>
                  </a:lnTo>
                  <a:lnTo>
                    <a:pt x="71712" y="127657"/>
                  </a:lnTo>
                  <a:lnTo>
                    <a:pt x="87478" y="172922"/>
                  </a:lnTo>
                  <a:lnTo>
                    <a:pt x="107313" y="16834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5">
              <a:extLst>
                <a:ext uri="{FF2B5EF4-FFF2-40B4-BE49-F238E27FC236}">
                  <a16:creationId xmlns:a16="http://schemas.microsoft.com/office/drawing/2014/main" id="{93C358E6-3E89-64CD-60A9-E47A9A8EF9A3}"/>
                </a:ext>
              </a:extLst>
            </p:cNvPr>
            <p:cNvSpPr/>
            <p:nvPr/>
          </p:nvSpPr>
          <p:spPr>
            <a:xfrm>
              <a:off x="6108714" y="2065462"/>
              <a:ext cx="91038" cy="84935"/>
            </a:xfrm>
            <a:custGeom>
              <a:avLst/>
              <a:gdLst>
                <a:gd name="connsiteX0" fmla="*/ 71203 w 91038"/>
                <a:gd name="connsiteY0" fmla="*/ 84935 h 84935"/>
                <a:gd name="connsiteX1" fmla="*/ 56962 w 91038"/>
                <a:gd name="connsiteY1" fmla="*/ 77306 h 84935"/>
                <a:gd name="connsiteX2" fmla="*/ 41196 w 91038"/>
                <a:gd name="connsiteY2" fmla="*/ 63574 h 84935"/>
                <a:gd name="connsiteX3" fmla="*/ 18309 w 91038"/>
                <a:gd name="connsiteY3" fmla="*/ 70186 h 84935"/>
                <a:gd name="connsiteX4" fmla="*/ 0 w 91038"/>
                <a:gd name="connsiteY4" fmla="*/ 67643 h 84935"/>
                <a:gd name="connsiteX5" fmla="*/ 12715 w 91038"/>
                <a:gd name="connsiteY5" fmla="*/ 58997 h 84935"/>
                <a:gd name="connsiteX6" fmla="*/ 33059 w 91038"/>
                <a:gd name="connsiteY6" fmla="*/ 13223 h 84935"/>
                <a:gd name="connsiteX7" fmla="*/ 66117 w 91038"/>
                <a:gd name="connsiteY7" fmla="*/ 0 h 84935"/>
                <a:gd name="connsiteX8" fmla="*/ 86461 w 91038"/>
                <a:gd name="connsiteY8" fmla="*/ 1017 h 84935"/>
                <a:gd name="connsiteX9" fmla="*/ 91038 w 91038"/>
                <a:gd name="connsiteY9" fmla="*/ 11698 h 84935"/>
                <a:gd name="connsiteX10" fmla="*/ 86461 w 91038"/>
                <a:gd name="connsiteY10" fmla="*/ 40179 h 84935"/>
                <a:gd name="connsiteX11" fmla="*/ 80358 w 91038"/>
                <a:gd name="connsiteY11" fmla="*/ 51877 h 84935"/>
                <a:gd name="connsiteX12" fmla="*/ 65609 w 91038"/>
                <a:gd name="connsiteY12" fmla="*/ 51877 h 84935"/>
                <a:gd name="connsiteX13" fmla="*/ 71203 w 91038"/>
                <a:gd name="connsiteY13" fmla="*/ 84935 h 8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038" h="84935">
                  <a:moveTo>
                    <a:pt x="71203" y="84935"/>
                  </a:moveTo>
                  <a:lnTo>
                    <a:pt x="56962" y="77306"/>
                  </a:lnTo>
                  <a:lnTo>
                    <a:pt x="41196" y="63574"/>
                  </a:lnTo>
                  <a:lnTo>
                    <a:pt x="18309" y="70186"/>
                  </a:lnTo>
                  <a:lnTo>
                    <a:pt x="0" y="67643"/>
                  </a:lnTo>
                  <a:lnTo>
                    <a:pt x="12715" y="58997"/>
                  </a:lnTo>
                  <a:lnTo>
                    <a:pt x="33059" y="13223"/>
                  </a:lnTo>
                  <a:lnTo>
                    <a:pt x="66117" y="0"/>
                  </a:lnTo>
                  <a:lnTo>
                    <a:pt x="86461" y="1017"/>
                  </a:lnTo>
                  <a:lnTo>
                    <a:pt x="91038" y="11698"/>
                  </a:lnTo>
                  <a:lnTo>
                    <a:pt x="86461" y="40179"/>
                  </a:lnTo>
                  <a:lnTo>
                    <a:pt x="80358" y="51877"/>
                  </a:lnTo>
                  <a:lnTo>
                    <a:pt x="65609" y="51877"/>
                  </a:lnTo>
                  <a:lnTo>
                    <a:pt x="71203" y="8493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6">
              <a:extLst>
                <a:ext uri="{FF2B5EF4-FFF2-40B4-BE49-F238E27FC236}">
                  <a16:creationId xmlns:a16="http://schemas.microsoft.com/office/drawing/2014/main" id="{8EC59E32-54A0-FA26-DFA6-A745F6933FC4}"/>
                </a:ext>
              </a:extLst>
            </p:cNvPr>
            <p:cNvSpPr/>
            <p:nvPr/>
          </p:nvSpPr>
          <p:spPr>
            <a:xfrm>
              <a:off x="5772026" y="2422494"/>
              <a:ext cx="85952" cy="176481"/>
            </a:xfrm>
            <a:custGeom>
              <a:avLst/>
              <a:gdLst>
                <a:gd name="connsiteX0" fmla="*/ 53911 w 85952"/>
                <a:gd name="connsiteY0" fmla="*/ 168344 h 176481"/>
                <a:gd name="connsiteX1" fmla="*/ 42722 w 85952"/>
                <a:gd name="connsiteY1" fmla="*/ 176482 h 176481"/>
                <a:gd name="connsiteX2" fmla="*/ 28481 w 85952"/>
                <a:gd name="connsiteY2" fmla="*/ 171904 h 176481"/>
                <a:gd name="connsiteX3" fmla="*/ 14749 w 85952"/>
                <a:gd name="connsiteY3" fmla="*/ 175465 h 176481"/>
                <a:gd name="connsiteX4" fmla="*/ 19326 w 85952"/>
                <a:gd name="connsiteY4" fmla="*/ 150035 h 176481"/>
                <a:gd name="connsiteX5" fmla="*/ 17801 w 85952"/>
                <a:gd name="connsiteY5" fmla="*/ 130200 h 176481"/>
                <a:gd name="connsiteX6" fmla="*/ 5595 w 85952"/>
                <a:gd name="connsiteY6" fmla="*/ 127148 h 176481"/>
                <a:gd name="connsiteX7" fmla="*/ 0 w 85952"/>
                <a:gd name="connsiteY7" fmla="*/ 114942 h 176481"/>
                <a:gd name="connsiteX8" fmla="*/ 2543 w 85952"/>
                <a:gd name="connsiteY8" fmla="*/ 93581 h 176481"/>
                <a:gd name="connsiteX9" fmla="*/ 13732 w 85952"/>
                <a:gd name="connsiteY9" fmla="*/ 81883 h 176481"/>
                <a:gd name="connsiteX10" fmla="*/ 16275 w 85952"/>
                <a:gd name="connsiteY10" fmla="*/ 68660 h 176481"/>
                <a:gd name="connsiteX11" fmla="*/ 22378 w 85952"/>
                <a:gd name="connsiteY11" fmla="*/ 49333 h 176481"/>
                <a:gd name="connsiteX12" fmla="*/ 22378 w 85952"/>
                <a:gd name="connsiteY12" fmla="*/ 35601 h 176481"/>
                <a:gd name="connsiteX13" fmla="*/ 17801 w 85952"/>
                <a:gd name="connsiteY13" fmla="*/ 23904 h 176481"/>
                <a:gd name="connsiteX14" fmla="*/ 16784 w 85952"/>
                <a:gd name="connsiteY14" fmla="*/ 12715 h 176481"/>
                <a:gd name="connsiteX15" fmla="*/ 26447 w 85952"/>
                <a:gd name="connsiteY15" fmla="*/ 4577 h 176481"/>
                <a:gd name="connsiteX16" fmla="*/ 37636 w 85952"/>
                <a:gd name="connsiteY16" fmla="*/ 0 h 176481"/>
                <a:gd name="connsiteX17" fmla="*/ 43739 w 85952"/>
                <a:gd name="connsiteY17" fmla="*/ 15766 h 176481"/>
                <a:gd name="connsiteX18" fmla="*/ 58997 w 85952"/>
                <a:gd name="connsiteY18" fmla="*/ 15766 h 176481"/>
                <a:gd name="connsiteX19" fmla="*/ 63574 w 85952"/>
                <a:gd name="connsiteY19" fmla="*/ 11698 h 176481"/>
                <a:gd name="connsiteX20" fmla="*/ 79341 w 85952"/>
                <a:gd name="connsiteY20" fmla="*/ 12715 h 176481"/>
                <a:gd name="connsiteX21" fmla="*/ 85952 w 85952"/>
                <a:gd name="connsiteY21" fmla="*/ 28990 h 176481"/>
                <a:gd name="connsiteX22" fmla="*/ 73746 w 85952"/>
                <a:gd name="connsiteY22" fmla="*/ 37636 h 176481"/>
                <a:gd name="connsiteX23" fmla="*/ 72220 w 85952"/>
                <a:gd name="connsiteY23" fmla="*/ 63065 h 176481"/>
                <a:gd name="connsiteX24" fmla="*/ 68152 w 85952"/>
                <a:gd name="connsiteY24" fmla="*/ 67643 h 176481"/>
                <a:gd name="connsiteX25" fmla="*/ 66626 w 85952"/>
                <a:gd name="connsiteY25" fmla="*/ 83409 h 176481"/>
                <a:gd name="connsiteX26" fmla="*/ 54928 w 85952"/>
                <a:gd name="connsiteY26" fmla="*/ 85952 h 176481"/>
                <a:gd name="connsiteX27" fmla="*/ 65100 w 85952"/>
                <a:gd name="connsiteY27" fmla="*/ 105279 h 176481"/>
                <a:gd name="connsiteX28" fmla="*/ 56962 w 85952"/>
                <a:gd name="connsiteY28" fmla="*/ 126640 h 176481"/>
                <a:gd name="connsiteX29" fmla="*/ 66117 w 85952"/>
                <a:gd name="connsiteY29" fmla="*/ 136303 h 176481"/>
                <a:gd name="connsiteX30" fmla="*/ 62048 w 85952"/>
                <a:gd name="connsiteY30" fmla="*/ 144949 h 176481"/>
                <a:gd name="connsiteX31" fmla="*/ 51877 w 85952"/>
                <a:gd name="connsiteY31" fmla="*/ 157155 h 176481"/>
                <a:gd name="connsiteX32" fmla="*/ 53911 w 85952"/>
                <a:gd name="connsiteY32" fmla="*/ 168344 h 17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5952" h="176481">
                  <a:moveTo>
                    <a:pt x="53911" y="168344"/>
                  </a:moveTo>
                  <a:lnTo>
                    <a:pt x="42722" y="176482"/>
                  </a:lnTo>
                  <a:lnTo>
                    <a:pt x="28481" y="171904"/>
                  </a:lnTo>
                  <a:lnTo>
                    <a:pt x="14749" y="175465"/>
                  </a:lnTo>
                  <a:lnTo>
                    <a:pt x="19326" y="150035"/>
                  </a:lnTo>
                  <a:lnTo>
                    <a:pt x="17801" y="130200"/>
                  </a:lnTo>
                  <a:lnTo>
                    <a:pt x="5595" y="127148"/>
                  </a:lnTo>
                  <a:lnTo>
                    <a:pt x="0" y="114942"/>
                  </a:lnTo>
                  <a:lnTo>
                    <a:pt x="2543" y="93581"/>
                  </a:lnTo>
                  <a:lnTo>
                    <a:pt x="13732" y="81883"/>
                  </a:lnTo>
                  <a:lnTo>
                    <a:pt x="16275" y="68660"/>
                  </a:lnTo>
                  <a:lnTo>
                    <a:pt x="22378" y="49333"/>
                  </a:lnTo>
                  <a:lnTo>
                    <a:pt x="22378" y="35601"/>
                  </a:lnTo>
                  <a:lnTo>
                    <a:pt x="17801" y="23904"/>
                  </a:lnTo>
                  <a:lnTo>
                    <a:pt x="16784" y="12715"/>
                  </a:lnTo>
                  <a:lnTo>
                    <a:pt x="26447" y="4577"/>
                  </a:lnTo>
                  <a:lnTo>
                    <a:pt x="37636" y="0"/>
                  </a:lnTo>
                  <a:lnTo>
                    <a:pt x="43739" y="15766"/>
                  </a:lnTo>
                  <a:lnTo>
                    <a:pt x="58997" y="15766"/>
                  </a:lnTo>
                  <a:lnTo>
                    <a:pt x="63574" y="11698"/>
                  </a:lnTo>
                  <a:lnTo>
                    <a:pt x="79341" y="12715"/>
                  </a:lnTo>
                  <a:lnTo>
                    <a:pt x="85952" y="28990"/>
                  </a:lnTo>
                  <a:lnTo>
                    <a:pt x="73746" y="37636"/>
                  </a:lnTo>
                  <a:lnTo>
                    <a:pt x="72220" y="63065"/>
                  </a:lnTo>
                  <a:lnTo>
                    <a:pt x="68152" y="67643"/>
                  </a:lnTo>
                  <a:lnTo>
                    <a:pt x="66626" y="83409"/>
                  </a:lnTo>
                  <a:lnTo>
                    <a:pt x="54928" y="85952"/>
                  </a:lnTo>
                  <a:lnTo>
                    <a:pt x="65100" y="105279"/>
                  </a:lnTo>
                  <a:lnTo>
                    <a:pt x="56962" y="126640"/>
                  </a:lnTo>
                  <a:lnTo>
                    <a:pt x="66117" y="136303"/>
                  </a:lnTo>
                  <a:lnTo>
                    <a:pt x="62048" y="144949"/>
                  </a:lnTo>
                  <a:lnTo>
                    <a:pt x="51877" y="157155"/>
                  </a:lnTo>
                  <a:lnTo>
                    <a:pt x="53911" y="16834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7">
              <a:extLst>
                <a:ext uri="{FF2B5EF4-FFF2-40B4-BE49-F238E27FC236}">
                  <a16:creationId xmlns:a16="http://schemas.microsoft.com/office/drawing/2014/main" id="{89D270B4-E40A-5011-06E8-A2267505748B}"/>
                </a:ext>
              </a:extLst>
            </p:cNvPr>
            <p:cNvSpPr/>
            <p:nvPr/>
          </p:nvSpPr>
          <p:spPr>
            <a:xfrm>
              <a:off x="9473056" y="2039015"/>
              <a:ext cx="237004" cy="264976"/>
            </a:xfrm>
            <a:custGeom>
              <a:avLst/>
              <a:gdLst>
                <a:gd name="connsiteX0" fmla="*/ 129691 w 237004"/>
                <a:gd name="connsiteY0" fmla="*/ 112908 h 264976"/>
                <a:gd name="connsiteX1" fmla="*/ 199368 w 237004"/>
                <a:gd name="connsiteY1" fmla="*/ 168853 h 264976"/>
                <a:gd name="connsiteX2" fmla="*/ 154104 w 237004"/>
                <a:gd name="connsiteY2" fmla="*/ 158681 h 264976"/>
                <a:gd name="connsiteX3" fmla="*/ 172922 w 237004"/>
                <a:gd name="connsiteY3" fmla="*/ 204454 h 264976"/>
                <a:gd name="connsiteX4" fmla="*/ 221746 w 237004"/>
                <a:gd name="connsiteY4" fmla="*/ 237004 h 264976"/>
                <a:gd name="connsiteX5" fmla="*/ 237004 w 237004"/>
                <a:gd name="connsiteY5" fmla="*/ 259382 h 264976"/>
                <a:gd name="connsiteX6" fmla="*/ 203946 w 237004"/>
                <a:gd name="connsiteY6" fmla="*/ 240056 h 264976"/>
                <a:gd name="connsiteX7" fmla="*/ 204454 w 237004"/>
                <a:gd name="connsiteY7" fmla="*/ 264977 h 264976"/>
                <a:gd name="connsiteX8" fmla="*/ 180550 w 237004"/>
                <a:gd name="connsiteY8" fmla="*/ 238021 h 264976"/>
                <a:gd name="connsiteX9" fmla="*/ 161224 w 237004"/>
                <a:gd name="connsiteY9" fmla="*/ 206997 h 264976"/>
                <a:gd name="connsiteX10" fmla="*/ 132743 w 237004"/>
                <a:gd name="connsiteY10" fmla="*/ 172922 h 264976"/>
                <a:gd name="connsiteX11" fmla="*/ 120536 w 237004"/>
                <a:gd name="connsiteY11" fmla="*/ 148509 h 264976"/>
                <a:gd name="connsiteX12" fmla="*/ 87987 w 237004"/>
                <a:gd name="connsiteY12" fmla="*/ 106804 h 264976"/>
                <a:gd name="connsiteX13" fmla="*/ 47299 w 237004"/>
                <a:gd name="connsiteY13" fmla="*/ 75780 h 264976"/>
                <a:gd name="connsiteX14" fmla="*/ 12715 w 237004"/>
                <a:gd name="connsiteY14" fmla="*/ 33059 h 264976"/>
                <a:gd name="connsiteX15" fmla="*/ 22378 w 237004"/>
                <a:gd name="connsiteY15" fmla="*/ 18818 h 264976"/>
                <a:gd name="connsiteX16" fmla="*/ 0 w 237004"/>
                <a:gd name="connsiteY16" fmla="*/ 4577 h 264976"/>
                <a:gd name="connsiteX17" fmla="*/ 6612 w 237004"/>
                <a:gd name="connsiteY17" fmla="*/ 0 h 264976"/>
                <a:gd name="connsiteX18" fmla="*/ 31533 w 237004"/>
                <a:gd name="connsiteY18" fmla="*/ 20344 h 264976"/>
                <a:gd name="connsiteX19" fmla="*/ 66626 w 237004"/>
                <a:gd name="connsiteY19" fmla="*/ 50351 h 264976"/>
                <a:gd name="connsiteX20" fmla="*/ 93073 w 237004"/>
                <a:gd name="connsiteY20" fmla="*/ 81375 h 264976"/>
                <a:gd name="connsiteX21" fmla="*/ 129691 w 237004"/>
                <a:gd name="connsiteY21" fmla="*/ 112908 h 26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7004" h="264976">
                  <a:moveTo>
                    <a:pt x="129691" y="112908"/>
                  </a:moveTo>
                  <a:lnTo>
                    <a:pt x="199368" y="168853"/>
                  </a:lnTo>
                  <a:lnTo>
                    <a:pt x="154104" y="158681"/>
                  </a:lnTo>
                  <a:lnTo>
                    <a:pt x="172922" y="204454"/>
                  </a:lnTo>
                  <a:lnTo>
                    <a:pt x="221746" y="237004"/>
                  </a:lnTo>
                  <a:lnTo>
                    <a:pt x="237004" y="259382"/>
                  </a:lnTo>
                  <a:lnTo>
                    <a:pt x="203946" y="240056"/>
                  </a:lnTo>
                  <a:lnTo>
                    <a:pt x="204454" y="264977"/>
                  </a:lnTo>
                  <a:lnTo>
                    <a:pt x="180550" y="238021"/>
                  </a:lnTo>
                  <a:lnTo>
                    <a:pt x="161224" y="206997"/>
                  </a:lnTo>
                  <a:lnTo>
                    <a:pt x="132743" y="172922"/>
                  </a:lnTo>
                  <a:lnTo>
                    <a:pt x="120536" y="148509"/>
                  </a:lnTo>
                  <a:lnTo>
                    <a:pt x="87987" y="106804"/>
                  </a:lnTo>
                  <a:lnTo>
                    <a:pt x="47299" y="75780"/>
                  </a:lnTo>
                  <a:lnTo>
                    <a:pt x="12715" y="33059"/>
                  </a:lnTo>
                  <a:lnTo>
                    <a:pt x="22378" y="18818"/>
                  </a:lnTo>
                  <a:lnTo>
                    <a:pt x="0" y="4577"/>
                  </a:lnTo>
                  <a:lnTo>
                    <a:pt x="6612" y="0"/>
                  </a:lnTo>
                  <a:lnTo>
                    <a:pt x="31533" y="20344"/>
                  </a:lnTo>
                  <a:lnTo>
                    <a:pt x="66626" y="50351"/>
                  </a:lnTo>
                  <a:lnTo>
                    <a:pt x="93073" y="81375"/>
                  </a:lnTo>
                  <a:lnTo>
                    <a:pt x="129691" y="1129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8">
              <a:extLst>
                <a:ext uri="{FF2B5EF4-FFF2-40B4-BE49-F238E27FC236}">
                  <a16:creationId xmlns:a16="http://schemas.microsoft.com/office/drawing/2014/main" id="{DC8F9BAD-4D09-329E-1389-6AF84EFE11E0}"/>
                </a:ext>
              </a:extLst>
            </p:cNvPr>
            <p:cNvSpPr/>
            <p:nvPr/>
          </p:nvSpPr>
          <p:spPr>
            <a:xfrm>
              <a:off x="6502365" y="2013586"/>
              <a:ext cx="74762" cy="26955"/>
            </a:xfrm>
            <a:custGeom>
              <a:avLst/>
              <a:gdLst>
                <a:gd name="connsiteX0" fmla="*/ 74763 w 74762"/>
                <a:gd name="connsiteY0" fmla="*/ 26447 h 26955"/>
                <a:gd name="connsiteX1" fmla="*/ 30007 w 74762"/>
                <a:gd name="connsiteY1" fmla="*/ 26955 h 26955"/>
                <a:gd name="connsiteX2" fmla="*/ 0 w 74762"/>
                <a:gd name="connsiteY2" fmla="*/ 23395 h 26955"/>
                <a:gd name="connsiteX3" fmla="*/ 3560 w 74762"/>
                <a:gd name="connsiteY3" fmla="*/ 10172 h 26955"/>
                <a:gd name="connsiteX4" fmla="*/ 35601 w 74762"/>
                <a:gd name="connsiteY4" fmla="*/ 0 h 26955"/>
                <a:gd name="connsiteX5" fmla="*/ 61540 w 74762"/>
                <a:gd name="connsiteY5" fmla="*/ 5595 h 26955"/>
                <a:gd name="connsiteX6" fmla="*/ 72728 w 74762"/>
                <a:gd name="connsiteY6" fmla="*/ 10172 h 26955"/>
                <a:gd name="connsiteX7" fmla="*/ 71711 w 74762"/>
                <a:gd name="connsiteY7" fmla="*/ 18818 h 26955"/>
                <a:gd name="connsiteX8" fmla="*/ 74763 w 74762"/>
                <a:gd name="connsiteY8" fmla="*/ 26447 h 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762" h="26955">
                  <a:moveTo>
                    <a:pt x="74763" y="26447"/>
                  </a:moveTo>
                  <a:lnTo>
                    <a:pt x="30007" y="26955"/>
                  </a:lnTo>
                  <a:lnTo>
                    <a:pt x="0" y="23395"/>
                  </a:lnTo>
                  <a:lnTo>
                    <a:pt x="3560" y="10172"/>
                  </a:lnTo>
                  <a:lnTo>
                    <a:pt x="35601" y="0"/>
                  </a:lnTo>
                  <a:lnTo>
                    <a:pt x="61540" y="5595"/>
                  </a:lnTo>
                  <a:lnTo>
                    <a:pt x="72728" y="10172"/>
                  </a:lnTo>
                  <a:lnTo>
                    <a:pt x="71711" y="18818"/>
                  </a:lnTo>
                  <a:lnTo>
                    <a:pt x="74763" y="2644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9">
              <a:extLst>
                <a:ext uri="{FF2B5EF4-FFF2-40B4-BE49-F238E27FC236}">
                  <a16:creationId xmlns:a16="http://schemas.microsoft.com/office/drawing/2014/main" id="{1AC698B9-747C-BA72-8F86-7EE02EB95E64}"/>
                </a:ext>
              </a:extLst>
            </p:cNvPr>
            <p:cNvSpPr/>
            <p:nvPr/>
          </p:nvSpPr>
          <p:spPr>
            <a:xfrm>
              <a:off x="8804765" y="1478038"/>
              <a:ext cx="80357" cy="17292"/>
            </a:xfrm>
            <a:custGeom>
              <a:avLst/>
              <a:gdLst>
                <a:gd name="connsiteX0" fmla="*/ 80358 w 80357"/>
                <a:gd name="connsiteY0" fmla="*/ 16784 h 17292"/>
                <a:gd name="connsiteX1" fmla="*/ 50351 w 80357"/>
                <a:gd name="connsiteY1" fmla="*/ 17292 h 17292"/>
                <a:gd name="connsiteX2" fmla="*/ 5086 w 80357"/>
                <a:gd name="connsiteY2" fmla="*/ 14241 h 17292"/>
                <a:gd name="connsiteX3" fmla="*/ 0 w 80357"/>
                <a:gd name="connsiteY3" fmla="*/ 12715 h 17292"/>
                <a:gd name="connsiteX4" fmla="*/ 3561 w 80357"/>
                <a:gd name="connsiteY4" fmla="*/ 2543 h 17292"/>
                <a:gd name="connsiteX5" fmla="*/ 24921 w 80357"/>
                <a:gd name="connsiteY5" fmla="*/ 0 h 17292"/>
                <a:gd name="connsiteX6" fmla="*/ 67643 w 80357"/>
                <a:gd name="connsiteY6" fmla="*/ 10172 h 17292"/>
                <a:gd name="connsiteX7" fmla="*/ 80358 w 80357"/>
                <a:gd name="connsiteY7" fmla="*/ 16784 h 1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57" h="17292">
                  <a:moveTo>
                    <a:pt x="80358" y="16784"/>
                  </a:moveTo>
                  <a:lnTo>
                    <a:pt x="50351" y="17292"/>
                  </a:lnTo>
                  <a:lnTo>
                    <a:pt x="5086" y="14241"/>
                  </a:lnTo>
                  <a:lnTo>
                    <a:pt x="0" y="12715"/>
                  </a:lnTo>
                  <a:lnTo>
                    <a:pt x="3561" y="2543"/>
                  </a:lnTo>
                  <a:lnTo>
                    <a:pt x="24921" y="0"/>
                  </a:lnTo>
                  <a:lnTo>
                    <a:pt x="67643" y="10172"/>
                  </a:lnTo>
                  <a:lnTo>
                    <a:pt x="80358" y="1678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40">
              <a:extLst>
                <a:ext uri="{FF2B5EF4-FFF2-40B4-BE49-F238E27FC236}">
                  <a16:creationId xmlns:a16="http://schemas.microsoft.com/office/drawing/2014/main" id="{11CE7FAC-D16B-53DC-3CFE-08DE762723C4}"/>
                </a:ext>
              </a:extLst>
            </p:cNvPr>
            <p:cNvSpPr/>
            <p:nvPr/>
          </p:nvSpPr>
          <p:spPr>
            <a:xfrm>
              <a:off x="8846978" y="1436333"/>
              <a:ext cx="102227" cy="20343"/>
            </a:xfrm>
            <a:custGeom>
              <a:avLst/>
              <a:gdLst>
                <a:gd name="connsiteX0" fmla="*/ 102227 w 102227"/>
                <a:gd name="connsiteY0" fmla="*/ 10172 h 20343"/>
                <a:gd name="connsiteX1" fmla="*/ 96633 w 102227"/>
                <a:gd name="connsiteY1" fmla="*/ 20344 h 20343"/>
                <a:gd name="connsiteX2" fmla="*/ 61540 w 102227"/>
                <a:gd name="connsiteY2" fmla="*/ 18309 h 20343"/>
                <a:gd name="connsiteX3" fmla="*/ 9154 w 102227"/>
                <a:gd name="connsiteY3" fmla="*/ 8137 h 20343"/>
                <a:gd name="connsiteX4" fmla="*/ 0 w 102227"/>
                <a:gd name="connsiteY4" fmla="*/ 0 h 20343"/>
                <a:gd name="connsiteX5" fmla="*/ 42213 w 102227"/>
                <a:gd name="connsiteY5" fmla="*/ 3560 h 20343"/>
                <a:gd name="connsiteX6" fmla="*/ 102227 w 102227"/>
                <a:gd name="connsiteY6" fmla="*/ 10172 h 2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227" h="20343">
                  <a:moveTo>
                    <a:pt x="102227" y="10172"/>
                  </a:moveTo>
                  <a:lnTo>
                    <a:pt x="96633" y="20344"/>
                  </a:lnTo>
                  <a:lnTo>
                    <a:pt x="61540" y="18309"/>
                  </a:lnTo>
                  <a:lnTo>
                    <a:pt x="9154" y="8137"/>
                  </a:lnTo>
                  <a:lnTo>
                    <a:pt x="0" y="0"/>
                  </a:lnTo>
                  <a:lnTo>
                    <a:pt x="42213" y="3560"/>
                  </a:lnTo>
                  <a:lnTo>
                    <a:pt x="102227" y="1017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41">
              <a:extLst>
                <a:ext uri="{FF2B5EF4-FFF2-40B4-BE49-F238E27FC236}">
                  <a16:creationId xmlns:a16="http://schemas.microsoft.com/office/drawing/2014/main" id="{4939D102-9E09-D126-735F-7031E5E15028}"/>
                </a:ext>
              </a:extLst>
            </p:cNvPr>
            <p:cNvSpPr/>
            <p:nvPr/>
          </p:nvSpPr>
          <p:spPr>
            <a:xfrm>
              <a:off x="8658290" y="1420058"/>
              <a:ext cx="176989" cy="38653"/>
            </a:xfrm>
            <a:custGeom>
              <a:avLst/>
              <a:gdLst>
                <a:gd name="connsiteX0" fmla="*/ 161224 w 176989"/>
                <a:gd name="connsiteY0" fmla="*/ 14241 h 38653"/>
                <a:gd name="connsiteX1" fmla="*/ 176990 w 176989"/>
                <a:gd name="connsiteY1" fmla="*/ 33567 h 38653"/>
                <a:gd name="connsiteX2" fmla="*/ 104262 w 176989"/>
                <a:gd name="connsiteY2" fmla="*/ 32550 h 38653"/>
                <a:gd name="connsiteX3" fmla="*/ 80866 w 176989"/>
                <a:gd name="connsiteY3" fmla="*/ 38653 h 38653"/>
                <a:gd name="connsiteX4" fmla="*/ 17292 w 176989"/>
                <a:gd name="connsiteY4" fmla="*/ 21869 h 38653"/>
                <a:gd name="connsiteX5" fmla="*/ 0 w 176989"/>
                <a:gd name="connsiteY5" fmla="*/ 4577 h 38653"/>
                <a:gd name="connsiteX6" fmla="*/ 17801 w 176989"/>
                <a:gd name="connsiteY6" fmla="*/ 0 h 38653"/>
                <a:gd name="connsiteX7" fmla="*/ 69677 w 176989"/>
                <a:gd name="connsiteY7" fmla="*/ 1017 h 38653"/>
                <a:gd name="connsiteX8" fmla="*/ 161224 w 176989"/>
                <a:gd name="connsiteY8" fmla="*/ 14241 h 3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989" h="38653">
                  <a:moveTo>
                    <a:pt x="161224" y="14241"/>
                  </a:moveTo>
                  <a:lnTo>
                    <a:pt x="176990" y="33567"/>
                  </a:lnTo>
                  <a:lnTo>
                    <a:pt x="104262" y="32550"/>
                  </a:lnTo>
                  <a:lnTo>
                    <a:pt x="80866" y="38653"/>
                  </a:lnTo>
                  <a:lnTo>
                    <a:pt x="17292" y="21869"/>
                  </a:lnTo>
                  <a:lnTo>
                    <a:pt x="0" y="4577"/>
                  </a:lnTo>
                  <a:lnTo>
                    <a:pt x="17801" y="0"/>
                  </a:lnTo>
                  <a:lnTo>
                    <a:pt x="69677" y="1017"/>
                  </a:lnTo>
                  <a:lnTo>
                    <a:pt x="161224" y="142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42">
              <a:extLst>
                <a:ext uri="{FF2B5EF4-FFF2-40B4-BE49-F238E27FC236}">
                  <a16:creationId xmlns:a16="http://schemas.microsoft.com/office/drawing/2014/main" id="{0BB02BDF-AE76-C271-E27C-97EF6034BD7C}"/>
                </a:ext>
              </a:extLst>
            </p:cNvPr>
            <p:cNvSpPr/>
            <p:nvPr/>
          </p:nvSpPr>
          <p:spPr>
            <a:xfrm>
              <a:off x="7066903" y="1400223"/>
              <a:ext cx="265485" cy="163258"/>
            </a:xfrm>
            <a:custGeom>
              <a:avLst/>
              <a:gdLst>
                <a:gd name="connsiteX0" fmla="*/ 141898 w 265485"/>
                <a:gd name="connsiteY0" fmla="*/ 161224 h 163258"/>
                <a:gd name="connsiteX1" fmla="*/ 130708 w 265485"/>
                <a:gd name="connsiteY1" fmla="*/ 163258 h 163258"/>
                <a:gd name="connsiteX2" fmla="*/ 62048 w 265485"/>
                <a:gd name="connsiteY2" fmla="*/ 159698 h 163258"/>
                <a:gd name="connsiteX3" fmla="*/ 50351 w 265485"/>
                <a:gd name="connsiteY3" fmla="*/ 148001 h 163258"/>
                <a:gd name="connsiteX4" fmla="*/ 10172 w 265485"/>
                <a:gd name="connsiteY4" fmla="*/ 140880 h 163258"/>
                <a:gd name="connsiteX5" fmla="*/ 0 w 265485"/>
                <a:gd name="connsiteY5" fmla="*/ 126131 h 163258"/>
                <a:gd name="connsiteX6" fmla="*/ 17801 w 265485"/>
                <a:gd name="connsiteY6" fmla="*/ 120536 h 163258"/>
                <a:gd name="connsiteX7" fmla="*/ 9663 w 265485"/>
                <a:gd name="connsiteY7" fmla="*/ 106296 h 163258"/>
                <a:gd name="connsiteX8" fmla="*/ 37127 w 265485"/>
                <a:gd name="connsiteY8" fmla="*/ 83918 h 163258"/>
                <a:gd name="connsiteX9" fmla="*/ 16783 w 265485"/>
                <a:gd name="connsiteY9" fmla="*/ 80866 h 163258"/>
                <a:gd name="connsiteX10" fmla="*/ 50859 w 265485"/>
                <a:gd name="connsiteY10" fmla="*/ 57980 h 163258"/>
                <a:gd name="connsiteX11" fmla="*/ 38144 w 265485"/>
                <a:gd name="connsiteY11" fmla="*/ 46282 h 163258"/>
                <a:gd name="connsiteX12" fmla="*/ 72728 w 265485"/>
                <a:gd name="connsiteY12" fmla="*/ 33059 h 163258"/>
                <a:gd name="connsiteX13" fmla="*/ 125114 w 265485"/>
                <a:gd name="connsiteY13" fmla="*/ 16784 h 163258"/>
                <a:gd name="connsiteX14" fmla="*/ 184619 w 265485"/>
                <a:gd name="connsiteY14" fmla="*/ 12206 h 163258"/>
                <a:gd name="connsiteX15" fmla="*/ 210048 w 265485"/>
                <a:gd name="connsiteY15" fmla="*/ 3052 h 163258"/>
                <a:gd name="connsiteX16" fmla="*/ 244125 w 265485"/>
                <a:gd name="connsiteY16" fmla="*/ 0 h 163258"/>
                <a:gd name="connsiteX17" fmla="*/ 265485 w 265485"/>
                <a:gd name="connsiteY17" fmla="*/ 9663 h 163258"/>
                <a:gd name="connsiteX18" fmla="*/ 258874 w 265485"/>
                <a:gd name="connsiteY18" fmla="*/ 17292 h 163258"/>
                <a:gd name="connsiteX19" fmla="*/ 200894 w 265485"/>
                <a:gd name="connsiteY19" fmla="*/ 30007 h 163258"/>
                <a:gd name="connsiteX20" fmla="*/ 150543 w 265485"/>
                <a:gd name="connsiteY20" fmla="*/ 41705 h 163258"/>
                <a:gd name="connsiteX21" fmla="*/ 106296 w 265485"/>
                <a:gd name="connsiteY21" fmla="*/ 66117 h 163258"/>
                <a:gd name="connsiteX22" fmla="*/ 92055 w 265485"/>
                <a:gd name="connsiteY22" fmla="*/ 91547 h 163258"/>
                <a:gd name="connsiteX23" fmla="*/ 75271 w 265485"/>
                <a:gd name="connsiteY23" fmla="*/ 116976 h 163258"/>
                <a:gd name="connsiteX24" fmla="*/ 91038 w 265485"/>
                <a:gd name="connsiteY24" fmla="*/ 138846 h 163258"/>
                <a:gd name="connsiteX25" fmla="*/ 141898 w 265485"/>
                <a:gd name="connsiteY25" fmla="*/ 161224 h 1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5485" h="163258">
                  <a:moveTo>
                    <a:pt x="141898" y="161224"/>
                  </a:moveTo>
                  <a:lnTo>
                    <a:pt x="130708" y="163258"/>
                  </a:lnTo>
                  <a:lnTo>
                    <a:pt x="62048" y="159698"/>
                  </a:lnTo>
                  <a:lnTo>
                    <a:pt x="50351" y="148001"/>
                  </a:lnTo>
                  <a:lnTo>
                    <a:pt x="10172" y="140880"/>
                  </a:lnTo>
                  <a:lnTo>
                    <a:pt x="0" y="126131"/>
                  </a:lnTo>
                  <a:lnTo>
                    <a:pt x="17801" y="120536"/>
                  </a:lnTo>
                  <a:lnTo>
                    <a:pt x="9663" y="106296"/>
                  </a:lnTo>
                  <a:lnTo>
                    <a:pt x="37127" y="83918"/>
                  </a:lnTo>
                  <a:lnTo>
                    <a:pt x="16783" y="80866"/>
                  </a:lnTo>
                  <a:lnTo>
                    <a:pt x="50859" y="57980"/>
                  </a:lnTo>
                  <a:lnTo>
                    <a:pt x="38144" y="46282"/>
                  </a:lnTo>
                  <a:lnTo>
                    <a:pt x="72728" y="33059"/>
                  </a:lnTo>
                  <a:lnTo>
                    <a:pt x="125114" y="16784"/>
                  </a:lnTo>
                  <a:lnTo>
                    <a:pt x="184619" y="12206"/>
                  </a:lnTo>
                  <a:lnTo>
                    <a:pt x="210048" y="3052"/>
                  </a:lnTo>
                  <a:lnTo>
                    <a:pt x="244125" y="0"/>
                  </a:lnTo>
                  <a:lnTo>
                    <a:pt x="265485" y="9663"/>
                  </a:lnTo>
                  <a:lnTo>
                    <a:pt x="258874" y="17292"/>
                  </a:lnTo>
                  <a:lnTo>
                    <a:pt x="200894" y="30007"/>
                  </a:lnTo>
                  <a:lnTo>
                    <a:pt x="150543" y="41705"/>
                  </a:lnTo>
                  <a:lnTo>
                    <a:pt x="106296" y="66117"/>
                  </a:lnTo>
                  <a:lnTo>
                    <a:pt x="92055" y="91547"/>
                  </a:lnTo>
                  <a:lnTo>
                    <a:pt x="75271" y="116976"/>
                  </a:lnTo>
                  <a:lnTo>
                    <a:pt x="91038" y="138846"/>
                  </a:lnTo>
                  <a:lnTo>
                    <a:pt x="141898" y="1612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43">
              <a:extLst>
                <a:ext uri="{FF2B5EF4-FFF2-40B4-BE49-F238E27FC236}">
                  <a16:creationId xmlns:a16="http://schemas.microsoft.com/office/drawing/2014/main" id="{1D358AB5-89CB-7881-A968-274271DADA7D}"/>
                </a:ext>
              </a:extLst>
            </p:cNvPr>
            <p:cNvSpPr/>
            <p:nvPr/>
          </p:nvSpPr>
          <p:spPr>
            <a:xfrm>
              <a:off x="6625444" y="1381405"/>
              <a:ext cx="3437578" cy="1077708"/>
            </a:xfrm>
            <a:custGeom>
              <a:avLst/>
              <a:gdLst>
                <a:gd name="connsiteX0" fmla="*/ 2835913 w 3437578"/>
                <a:gd name="connsiteY0" fmla="*/ 1043124 h 1077708"/>
                <a:gd name="connsiteX1" fmla="*/ 2828794 w 3437578"/>
                <a:gd name="connsiteY1" fmla="*/ 1037529 h 1077708"/>
                <a:gd name="connsiteX2" fmla="*/ 2819130 w 3437578"/>
                <a:gd name="connsiteY2" fmla="*/ 1020746 h 1077708"/>
                <a:gd name="connsiteX3" fmla="*/ 2831845 w 3437578"/>
                <a:gd name="connsiteY3" fmla="*/ 1020237 h 1077708"/>
                <a:gd name="connsiteX4" fmla="*/ 2812010 w 3437578"/>
                <a:gd name="connsiteY4" fmla="*/ 982093 h 1077708"/>
                <a:gd name="connsiteX5" fmla="*/ 2788106 w 3437578"/>
                <a:gd name="connsiteY5" fmla="*/ 954629 h 1077708"/>
                <a:gd name="connsiteX6" fmla="*/ 2802855 w 3437578"/>
                <a:gd name="connsiteY6" fmla="*/ 943440 h 1077708"/>
                <a:gd name="connsiteX7" fmla="*/ 2837948 w 3437578"/>
                <a:gd name="connsiteY7" fmla="*/ 949034 h 1077708"/>
                <a:gd name="connsiteX8" fmla="*/ 2834897 w 3437578"/>
                <a:gd name="connsiteY8" fmla="*/ 917501 h 1077708"/>
                <a:gd name="connsiteX9" fmla="*/ 2820656 w 3437578"/>
                <a:gd name="connsiteY9" fmla="*/ 882917 h 1077708"/>
                <a:gd name="connsiteX10" fmla="*/ 2822182 w 3437578"/>
                <a:gd name="connsiteY10" fmla="*/ 871219 h 1077708"/>
                <a:gd name="connsiteX11" fmla="*/ 2815570 w 3437578"/>
                <a:gd name="connsiteY11" fmla="*/ 842230 h 1077708"/>
                <a:gd name="connsiteX12" fmla="*/ 2780477 w 3437578"/>
                <a:gd name="connsiteY12" fmla="*/ 851893 h 1077708"/>
                <a:gd name="connsiteX13" fmla="*/ 2767253 w 3437578"/>
                <a:gd name="connsiteY13" fmla="*/ 864099 h 1077708"/>
                <a:gd name="connsiteX14" fmla="*/ 2728600 w 3437578"/>
                <a:gd name="connsiteY14" fmla="*/ 864099 h 1077708"/>
                <a:gd name="connsiteX15" fmla="*/ 2698085 w 3437578"/>
                <a:gd name="connsiteY15" fmla="*/ 834601 h 1077708"/>
                <a:gd name="connsiteX16" fmla="*/ 2652312 w 3437578"/>
                <a:gd name="connsiteY16" fmla="*/ 811714 h 1077708"/>
                <a:gd name="connsiteX17" fmla="*/ 2601452 w 3437578"/>
                <a:gd name="connsiteY17" fmla="*/ 801542 h 1077708"/>
                <a:gd name="connsiteX18" fmla="*/ 2569920 w 3437578"/>
                <a:gd name="connsiteY18" fmla="*/ 771027 h 1077708"/>
                <a:gd name="connsiteX19" fmla="*/ 2547033 w 3437578"/>
                <a:gd name="connsiteY19" fmla="*/ 751700 h 1077708"/>
                <a:gd name="connsiteX20" fmla="*/ 2527706 w 3437578"/>
                <a:gd name="connsiteY20" fmla="*/ 737968 h 1077708"/>
                <a:gd name="connsiteX21" fmla="*/ 2488545 w 3437578"/>
                <a:gd name="connsiteY21" fmla="*/ 706435 h 1077708"/>
                <a:gd name="connsiteX22" fmla="*/ 2458029 w 3437578"/>
                <a:gd name="connsiteY22" fmla="*/ 695246 h 1077708"/>
                <a:gd name="connsiteX23" fmla="*/ 2414291 w 3437578"/>
                <a:gd name="connsiteY23" fmla="*/ 685583 h 1077708"/>
                <a:gd name="connsiteX24" fmla="*/ 2382757 w 3437578"/>
                <a:gd name="connsiteY24" fmla="*/ 686600 h 1077708"/>
                <a:gd name="connsiteX25" fmla="*/ 2356819 w 3437578"/>
                <a:gd name="connsiteY25" fmla="*/ 692195 h 1077708"/>
                <a:gd name="connsiteX26" fmla="*/ 2348173 w 3437578"/>
                <a:gd name="connsiteY26" fmla="*/ 707961 h 1077708"/>
                <a:gd name="connsiteX27" fmla="*/ 2366991 w 3437578"/>
                <a:gd name="connsiteY27" fmla="*/ 715081 h 1077708"/>
                <a:gd name="connsiteX28" fmla="*/ 2379706 w 3437578"/>
                <a:gd name="connsiteY28" fmla="*/ 732374 h 1077708"/>
                <a:gd name="connsiteX29" fmla="*/ 2373094 w 3437578"/>
                <a:gd name="connsiteY29" fmla="*/ 742545 h 1077708"/>
                <a:gd name="connsiteX30" fmla="*/ 2374112 w 3437578"/>
                <a:gd name="connsiteY30" fmla="*/ 775604 h 1077708"/>
                <a:gd name="connsiteX31" fmla="*/ 2383775 w 3437578"/>
                <a:gd name="connsiteY31" fmla="*/ 789845 h 1077708"/>
                <a:gd name="connsiteX32" fmla="*/ 2361397 w 3437578"/>
                <a:gd name="connsiteY32" fmla="*/ 809680 h 1077708"/>
                <a:gd name="connsiteX33" fmla="*/ 2323761 w 3437578"/>
                <a:gd name="connsiteY33" fmla="*/ 797473 h 1077708"/>
                <a:gd name="connsiteX34" fmla="*/ 2295280 w 3437578"/>
                <a:gd name="connsiteY34" fmla="*/ 800525 h 1077708"/>
                <a:gd name="connsiteX35" fmla="*/ 2275444 w 3437578"/>
                <a:gd name="connsiteY35" fmla="*/ 789845 h 1077708"/>
                <a:gd name="connsiteX36" fmla="*/ 2258152 w 3437578"/>
                <a:gd name="connsiteY36" fmla="*/ 786284 h 1077708"/>
                <a:gd name="connsiteX37" fmla="*/ 2235774 w 3437578"/>
                <a:gd name="connsiteY37" fmla="*/ 808662 h 1077708"/>
                <a:gd name="connsiteX38" fmla="*/ 2205767 w 3437578"/>
                <a:gd name="connsiteY38" fmla="*/ 813748 h 1077708"/>
                <a:gd name="connsiteX39" fmla="*/ 2187458 w 3437578"/>
                <a:gd name="connsiteY39" fmla="*/ 821886 h 1077708"/>
                <a:gd name="connsiteX40" fmla="*/ 2152874 w 3437578"/>
                <a:gd name="connsiteY40" fmla="*/ 816800 h 1077708"/>
                <a:gd name="connsiteX41" fmla="*/ 2129479 w 3437578"/>
                <a:gd name="connsiteY41" fmla="*/ 816800 h 1077708"/>
                <a:gd name="connsiteX42" fmla="*/ 2104557 w 3437578"/>
                <a:gd name="connsiteY42" fmla="*/ 800525 h 1077708"/>
                <a:gd name="connsiteX43" fmla="*/ 2070990 w 3437578"/>
                <a:gd name="connsiteY43" fmla="*/ 785776 h 1077708"/>
                <a:gd name="connsiteX44" fmla="*/ 2043526 w 3437578"/>
                <a:gd name="connsiteY44" fmla="*/ 781199 h 1077708"/>
                <a:gd name="connsiteX45" fmla="*/ 2014536 w 3437578"/>
                <a:gd name="connsiteY45" fmla="*/ 785267 h 1077708"/>
                <a:gd name="connsiteX46" fmla="*/ 1994192 w 3437578"/>
                <a:gd name="connsiteY46" fmla="*/ 791370 h 1077708"/>
                <a:gd name="connsiteX47" fmla="*/ 1950962 w 3437578"/>
                <a:gd name="connsiteY47" fmla="*/ 778147 h 1077708"/>
                <a:gd name="connsiteX48" fmla="*/ 1932653 w 3437578"/>
                <a:gd name="connsiteY48" fmla="*/ 754752 h 1077708"/>
                <a:gd name="connsiteX49" fmla="*/ 1898577 w 3437578"/>
                <a:gd name="connsiteY49" fmla="*/ 746614 h 1077708"/>
                <a:gd name="connsiteX50" fmla="*/ 1874165 w 3437578"/>
                <a:gd name="connsiteY50" fmla="*/ 742545 h 1077708"/>
                <a:gd name="connsiteX51" fmla="*/ 1838563 w 3437578"/>
                <a:gd name="connsiteY51" fmla="*/ 729831 h 1077708"/>
                <a:gd name="connsiteX52" fmla="*/ 1831952 w 3437578"/>
                <a:gd name="connsiteY52" fmla="*/ 762381 h 1077708"/>
                <a:gd name="connsiteX53" fmla="*/ 1852295 w 3437578"/>
                <a:gd name="connsiteY53" fmla="*/ 780690 h 1077708"/>
                <a:gd name="connsiteX54" fmla="*/ 1840089 w 3437578"/>
                <a:gd name="connsiteY54" fmla="*/ 803068 h 1077708"/>
                <a:gd name="connsiteX55" fmla="*/ 1799402 w 3437578"/>
                <a:gd name="connsiteY55" fmla="*/ 794931 h 1077708"/>
                <a:gd name="connsiteX56" fmla="*/ 1773972 w 3437578"/>
                <a:gd name="connsiteY56" fmla="*/ 793913 h 1077708"/>
                <a:gd name="connsiteX57" fmla="*/ 1749559 w 3437578"/>
                <a:gd name="connsiteY57" fmla="*/ 779164 h 1077708"/>
                <a:gd name="connsiteX58" fmla="*/ 1723113 w 3437578"/>
                <a:gd name="connsiteY58" fmla="*/ 778656 h 1077708"/>
                <a:gd name="connsiteX59" fmla="*/ 1696157 w 3437578"/>
                <a:gd name="connsiteY59" fmla="*/ 768992 h 1077708"/>
                <a:gd name="connsiteX60" fmla="*/ 1666150 w 3437578"/>
                <a:gd name="connsiteY60" fmla="*/ 783741 h 1077708"/>
                <a:gd name="connsiteX61" fmla="*/ 1632074 w 3437578"/>
                <a:gd name="connsiteY61" fmla="*/ 810697 h 1077708"/>
                <a:gd name="connsiteX62" fmla="*/ 1608171 w 3437578"/>
                <a:gd name="connsiteY62" fmla="*/ 816291 h 1077708"/>
                <a:gd name="connsiteX63" fmla="*/ 1599524 w 3437578"/>
                <a:gd name="connsiteY63" fmla="*/ 818834 h 1077708"/>
                <a:gd name="connsiteX64" fmla="*/ 1577146 w 3437578"/>
                <a:gd name="connsiteY64" fmla="*/ 799508 h 1077708"/>
                <a:gd name="connsiteX65" fmla="*/ 1546631 w 3437578"/>
                <a:gd name="connsiteY65" fmla="*/ 804085 h 1077708"/>
                <a:gd name="connsiteX66" fmla="*/ 1529847 w 3437578"/>
                <a:gd name="connsiteY66" fmla="*/ 790353 h 1077708"/>
                <a:gd name="connsiteX67" fmla="*/ 1509504 w 3437578"/>
                <a:gd name="connsiteY67" fmla="*/ 784250 h 1077708"/>
                <a:gd name="connsiteX68" fmla="*/ 1488652 w 3437578"/>
                <a:gd name="connsiteY68" fmla="*/ 765941 h 1077708"/>
                <a:gd name="connsiteX69" fmla="*/ 1471868 w 3437578"/>
                <a:gd name="connsiteY69" fmla="*/ 760346 h 1077708"/>
                <a:gd name="connsiteX70" fmla="*/ 1440335 w 3437578"/>
                <a:gd name="connsiteY70" fmla="*/ 768484 h 1077708"/>
                <a:gd name="connsiteX71" fmla="*/ 1397613 w 3437578"/>
                <a:gd name="connsiteY71" fmla="*/ 750683 h 1077708"/>
                <a:gd name="connsiteX72" fmla="*/ 1392019 w 3437578"/>
                <a:gd name="connsiteY72" fmla="*/ 766958 h 1077708"/>
                <a:gd name="connsiteX73" fmla="*/ 1298946 w 3437578"/>
                <a:gd name="connsiteY73" fmla="*/ 687617 h 1077708"/>
                <a:gd name="connsiteX74" fmla="*/ 1256224 w 3437578"/>
                <a:gd name="connsiteY74" fmla="*/ 663714 h 1077708"/>
                <a:gd name="connsiteX75" fmla="*/ 1260293 w 3437578"/>
                <a:gd name="connsiteY75" fmla="*/ 653542 h 1077708"/>
                <a:gd name="connsiteX76" fmla="*/ 1213502 w 3437578"/>
                <a:gd name="connsiteY76" fmla="*/ 683040 h 1077708"/>
                <a:gd name="connsiteX77" fmla="*/ 1191125 w 3437578"/>
                <a:gd name="connsiteY77" fmla="*/ 684566 h 1077708"/>
                <a:gd name="connsiteX78" fmla="*/ 1185530 w 3437578"/>
                <a:gd name="connsiteY78" fmla="*/ 667782 h 1077708"/>
                <a:gd name="connsiteX79" fmla="*/ 1149420 w 3437578"/>
                <a:gd name="connsiteY79" fmla="*/ 657102 h 1077708"/>
                <a:gd name="connsiteX80" fmla="*/ 1127551 w 3437578"/>
                <a:gd name="connsiteY80" fmla="*/ 664731 h 1077708"/>
                <a:gd name="connsiteX81" fmla="*/ 1105172 w 3437578"/>
                <a:gd name="connsiteY81" fmla="*/ 632689 h 1077708"/>
                <a:gd name="connsiteX82" fmla="*/ 1058891 w 3437578"/>
                <a:gd name="connsiteY82" fmla="*/ 626078 h 1077708"/>
                <a:gd name="connsiteX83" fmla="*/ 1043124 w 3437578"/>
                <a:gd name="connsiteY83" fmla="*/ 638793 h 1077708"/>
                <a:gd name="connsiteX84" fmla="*/ 987688 w 3437578"/>
                <a:gd name="connsiteY84" fmla="*/ 650490 h 1077708"/>
                <a:gd name="connsiteX85" fmla="*/ 979041 w 3437578"/>
                <a:gd name="connsiteY85" fmla="*/ 658119 h 1077708"/>
                <a:gd name="connsiteX86" fmla="*/ 892580 w 3437578"/>
                <a:gd name="connsiteY86" fmla="*/ 668799 h 1077708"/>
                <a:gd name="connsiteX87" fmla="*/ 885460 w 3437578"/>
                <a:gd name="connsiteY87" fmla="*/ 679480 h 1077708"/>
                <a:gd name="connsiteX88" fmla="*/ 911399 w 3437578"/>
                <a:gd name="connsiteY88" fmla="*/ 700841 h 1077708"/>
                <a:gd name="connsiteX89" fmla="*/ 891055 w 3437578"/>
                <a:gd name="connsiteY89" fmla="*/ 708978 h 1077708"/>
                <a:gd name="connsiteX90" fmla="*/ 898684 w 3437578"/>
                <a:gd name="connsiteY90" fmla="*/ 717116 h 1077708"/>
                <a:gd name="connsiteX91" fmla="*/ 880883 w 3437578"/>
                <a:gd name="connsiteY91" fmla="*/ 732374 h 1077708"/>
                <a:gd name="connsiteX92" fmla="*/ 928690 w 3437578"/>
                <a:gd name="connsiteY92" fmla="*/ 754243 h 1077708"/>
                <a:gd name="connsiteX93" fmla="*/ 927673 w 3437578"/>
                <a:gd name="connsiteY93" fmla="*/ 768992 h 1077708"/>
                <a:gd name="connsiteX94" fmla="*/ 892072 w 3437578"/>
                <a:gd name="connsiteY94" fmla="*/ 767467 h 1077708"/>
                <a:gd name="connsiteX95" fmla="*/ 888003 w 3437578"/>
                <a:gd name="connsiteY95" fmla="*/ 777130 h 1077708"/>
                <a:gd name="connsiteX96" fmla="*/ 850876 w 3437578"/>
                <a:gd name="connsiteY96" fmla="*/ 760855 h 1077708"/>
                <a:gd name="connsiteX97" fmla="*/ 811714 w 3437578"/>
                <a:gd name="connsiteY97" fmla="*/ 761363 h 1077708"/>
                <a:gd name="connsiteX98" fmla="*/ 789336 w 3437578"/>
                <a:gd name="connsiteY98" fmla="*/ 774587 h 1077708"/>
                <a:gd name="connsiteX99" fmla="*/ 755769 w 3437578"/>
                <a:gd name="connsiteY99" fmla="*/ 761872 h 1077708"/>
                <a:gd name="connsiteX100" fmla="*/ 694738 w 3437578"/>
                <a:gd name="connsiteY100" fmla="*/ 740002 h 1077708"/>
                <a:gd name="connsiteX101" fmla="*/ 656085 w 3437578"/>
                <a:gd name="connsiteY101" fmla="*/ 741020 h 1077708"/>
                <a:gd name="connsiteX102" fmla="*/ 614889 w 3437578"/>
                <a:gd name="connsiteY102" fmla="*/ 775095 h 1077708"/>
                <a:gd name="connsiteX103" fmla="*/ 617940 w 3437578"/>
                <a:gd name="connsiteY103" fmla="*/ 797982 h 1077708"/>
                <a:gd name="connsiteX104" fmla="*/ 587425 w 3437578"/>
                <a:gd name="connsiteY104" fmla="*/ 779673 h 1077708"/>
                <a:gd name="connsiteX105" fmla="*/ 576236 w 3437578"/>
                <a:gd name="connsiteY105" fmla="*/ 814766 h 1077708"/>
                <a:gd name="connsiteX106" fmla="*/ 585390 w 3437578"/>
                <a:gd name="connsiteY106" fmla="*/ 820869 h 1077708"/>
                <a:gd name="connsiteX107" fmla="*/ 576744 w 3437578"/>
                <a:gd name="connsiteY107" fmla="*/ 845281 h 1077708"/>
                <a:gd name="connsiteX108" fmla="*/ 603700 w 3437578"/>
                <a:gd name="connsiteY108" fmla="*/ 866642 h 1077708"/>
                <a:gd name="connsiteX109" fmla="*/ 622009 w 3437578"/>
                <a:gd name="connsiteY109" fmla="*/ 865625 h 1077708"/>
                <a:gd name="connsiteX110" fmla="*/ 643878 w 3437578"/>
                <a:gd name="connsiteY110" fmla="*/ 886986 h 1077708"/>
                <a:gd name="connsiteX111" fmla="*/ 644896 w 3437578"/>
                <a:gd name="connsiteY111" fmla="*/ 903261 h 1077708"/>
                <a:gd name="connsiteX112" fmla="*/ 659136 w 3437578"/>
                <a:gd name="connsiteY112" fmla="*/ 908855 h 1077708"/>
                <a:gd name="connsiteX113" fmla="*/ 652016 w 3437578"/>
                <a:gd name="connsiteY113" fmla="*/ 927673 h 1077708"/>
                <a:gd name="connsiteX114" fmla="*/ 628621 w 3437578"/>
                <a:gd name="connsiteY114" fmla="*/ 932759 h 1077708"/>
                <a:gd name="connsiteX115" fmla="*/ 610311 w 3437578"/>
                <a:gd name="connsiteY115" fmla="*/ 965818 h 1077708"/>
                <a:gd name="connsiteX116" fmla="*/ 640827 w 3437578"/>
                <a:gd name="connsiteY116" fmla="*/ 996842 h 1077708"/>
                <a:gd name="connsiteX117" fmla="*/ 642861 w 3437578"/>
                <a:gd name="connsiteY117" fmla="*/ 1018203 h 1077708"/>
                <a:gd name="connsiteX118" fmla="*/ 679989 w 3437578"/>
                <a:gd name="connsiteY118" fmla="*/ 1056347 h 1077708"/>
                <a:gd name="connsiteX119" fmla="*/ 667274 w 3437578"/>
                <a:gd name="connsiteY119" fmla="*/ 1069571 h 1077708"/>
                <a:gd name="connsiteX120" fmla="*/ 664222 w 3437578"/>
                <a:gd name="connsiteY120" fmla="*/ 1077708 h 1077708"/>
                <a:gd name="connsiteX121" fmla="*/ 652016 w 3437578"/>
                <a:gd name="connsiteY121" fmla="*/ 1075165 h 1077708"/>
                <a:gd name="connsiteX122" fmla="*/ 630147 w 3437578"/>
                <a:gd name="connsiteY122" fmla="*/ 1055839 h 1077708"/>
                <a:gd name="connsiteX123" fmla="*/ 622518 w 3437578"/>
                <a:gd name="connsiteY123" fmla="*/ 1054821 h 1077708"/>
                <a:gd name="connsiteX124" fmla="*/ 604209 w 3437578"/>
                <a:gd name="connsiteY124" fmla="*/ 1047193 h 1077708"/>
                <a:gd name="connsiteX125" fmla="*/ 593528 w 3437578"/>
                <a:gd name="connsiteY125" fmla="*/ 1033969 h 1077708"/>
                <a:gd name="connsiteX126" fmla="*/ 567589 w 3437578"/>
                <a:gd name="connsiteY126" fmla="*/ 1027357 h 1077708"/>
                <a:gd name="connsiteX127" fmla="*/ 552841 w 3437578"/>
                <a:gd name="connsiteY127" fmla="*/ 1032443 h 1077708"/>
                <a:gd name="connsiteX128" fmla="*/ 546737 w 3437578"/>
                <a:gd name="connsiteY128" fmla="*/ 1026340 h 1077708"/>
                <a:gd name="connsiteX129" fmla="*/ 508084 w 3437578"/>
                <a:gd name="connsiteY129" fmla="*/ 1010574 h 1077708"/>
                <a:gd name="connsiteX130" fmla="*/ 468923 w 3437578"/>
                <a:gd name="connsiteY130" fmla="*/ 1005488 h 1077708"/>
                <a:gd name="connsiteX131" fmla="*/ 445527 w 3437578"/>
                <a:gd name="connsiteY131" fmla="*/ 999893 h 1077708"/>
                <a:gd name="connsiteX132" fmla="*/ 443493 w 3437578"/>
                <a:gd name="connsiteY132" fmla="*/ 1003962 h 1077708"/>
                <a:gd name="connsiteX133" fmla="*/ 404840 w 3437578"/>
                <a:gd name="connsiteY133" fmla="*/ 976498 h 1077708"/>
                <a:gd name="connsiteX134" fmla="*/ 373307 w 3437578"/>
                <a:gd name="connsiteY134" fmla="*/ 964292 h 1077708"/>
                <a:gd name="connsiteX135" fmla="*/ 347369 w 3437578"/>
                <a:gd name="connsiteY135" fmla="*/ 945474 h 1077708"/>
                <a:gd name="connsiteX136" fmla="*/ 365678 w 3437578"/>
                <a:gd name="connsiteY136" fmla="*/ 940388 h 1077708"/>
                <a:gd name="connsiteX137" fmla="*/ 381953 w 3437578"/>
                <a:gd name="connsiteY137" fmla="*/ 913941 h 1077708"/>
                <a:gd name="connsiteX138" fmla="*/ 365170 w 3437578"/>
                <a:gd name="connsiteY138" fmla="*/ 901226 h 1077708"/>
                <a:gd name="connsiteX139" fmla="*/ 400263 w 3437578"/>
                <a:gd name="connsiteY139" fmla="*/ 888003 h 1077708"/>
                <a:gd name="connsiteX140" fmla="*/ 398228 w 3437578"/>
                <a:gd name="connsiteY140" fmla="*/ 880883 h 1077708"/>
                <a:gd name="connsiteX141" fmla="*/ 376359 w 3437578"/>
                <a:gd name="connsiteY141" fmla="*/ 885969 h 1077708"/>
                <a:gd name="connsiteX142" fmla="*/ 374324 w 3437578"/>
                <a:gd name="connsiteY142" fmla="*/ 872237 h 1077708"/>
                <a:gd name="connsiteX143" fmla="*/ 385514 w 3437578"/>
                <a:gd name="connsiteY143" fmla="*/ 863082 h 1077708"/>
                <a:gd name="connsiteX144" fmla="*/ 409926 w 3437578"/>
                <a:gd name="connsiteY144" fmla="*/ 861048 h 1077708"/>
                <a:gd name="connsiteX145" fmla="*/ 411452 w 3437578"/>
                <a:gd name="connsiteY145" fmla="*/ 850367 h 1077708"/>
                <a:gd name="connsiteX146" fmla="*/ 402297 w 3437578"/>
                <a:gd name="connsiteY146" fmla="*/ 832566 h 1077708"/>
                <a:gd name="connsiteX147" fmla="*/ 408909 w 3437578"/>
                <a:gd name="connsiteY147" fmla="*/ 816291 h 1077708"/>
                <a:gd name="connsiteX148" fmla="*/ 406874 w 3437578"/>
                <a:gd name="connsiteY148" fmla="*/ 806628 h 1077708"/>
                <a:gd name="connsiteX149" fmla="*/ 367713 w 3437578"/>
                <a:gd name="connsiteY149" fmla="*/ 796456 h 1077708"/>
                <a:gd name="connsiteX150" fmla="*/ 352964 w 3437578"/>
                <a:gd name="connsiteY150" fmla="*/ 796965 h 1077708"/>
                <a:gd name="connsiteX151" fmla="*/ 334654 w 3437578"/>
                <a:gd name="connsiteY151" fmla="*/ 782216 h 1077708"/>
                <a:gd name="connsiteX152" fmla="*/ 316345 w 3437578"/>
                <a:gd name="connsiteY152" fmla="*/ 787302 h 1077708"/>
                <a:gd name="connsiteX153" fmla="*/ 282269 w 3437578"/>
                <a:gd name="connsiteY153" fmla="*/ 776113 h 1077708"/>
                <a:gd name="connsiteX154" fmla="*/ 281761 w 3437578"/>
                <a:gd name="connsiteY154" fmla="*/ 770009 h 1077708"/>
                <a:gd name="connsiteX155" fmla="*/ 270063 w 3437578"/>
                <a:gd name="connsiteY155" fmla="*/ 756278 h 1077708"/>
                <a:gd name="connsiteX156" fmla="*/ 250228 w 3437578"/>
                <a:gd name="connsiteY156" fmla="*/ 754752 h 1077708"/>
                <a:gd name="connsiteX157" fmla="*/ 246159 w 3437578"/>
                <a:gd name="connsiteY157" fmla="*/ 745088 h 1077708"/>
                <a:gd name="connsiteX158" fmla="*/ 250737 w 3437578"/>
                <a:gd name="connsiteY158" fmla="*/ 738477 h 1077708"/>
                <a:gd name="connsiteX159" fmla="*/ 231410 w 3437578"/>
                <a:gd name="connsiteY159" fmla="*/ 720676 h 1077708"/>
                <a:gd name="connsiteX160" fmla="*/ 206489 w 3437578"/>
                <a:gd name="connsiteY160" fmla="*/ 723728 h 1077708"/>
                <a:gd name="connsiteX161" fmla="*/ 198860 w 3437578"/>
                <a:gd name="connsiteY161" fmla="*/ 722202 h 1077708"/>
                <a:gd name="connsiteX162" fmla="*/ 193774 w 3437578"/>
                <a:gd name="connsiteY162" fmla="*/ 729322 h 1077708"/>
                <a:gd name="connsiteX163" fmla="*/ 184619 w 3437578"/>
                <a:gd name="connsiteY163" fmla="*/ 728305 h 1077708"/>
                <a:gd name="connsiteX164" fmla="*/ 174448 w 3437578"/>
                <a:gd name="connsiteY164" fmla="*/ 707961 h 1077708"/>
                <a:gd name="connsiteX165" fmla="*/ 166819 w 3437578"/>
                <a:gd name="connsiteY165" fmla="*/ 697789 h 1077708"/>
                <a:gd name="connsiteX166" fmla="*/ 170887 w 3437578"/>
                <a:gd name="connsiteY166" fmla="*/ 694738 h 1077708"/>
                <a:gd name="connsiteX167" fmla="*/ 190722 w 3437578"/>
                <a:gd name="connsiteY167" fmla="*/ 695755 h 1077708"/>
                <a:gd name="connsiteX168" fmla="*/ 198860 w 3437578"/>
                <a:gd name="connsiteY168" fmla="*/ 689143 h 1077708"/>
                <a:gd name="connsiteX169" fmla="*/ 190214 w 3437578"/>
                <a:gd name="connsiteY169" fmla="*/ 681006 h 1077708"/>
                <a:gd name="connsiteX170" fmla="*/ 172922 w 3437578"/>
                <a:gd name="connsiteY170" fmla="*/ 675411 h 1077708"/>
                <a:gd name="connsiteX171" fmla="*/ 172922 w 3437578"/>
                <a:gd name="connsiteY171" fmla="*/ 669817 h 1077708"/>
                <a:gd name="connsiteX172" fmla="*/ 162241 w 3437578"/>
                <a:gd name="connsiteY172" fmla="*/ 664222 h 1077708"/>
                <a:gd name="connsiteX173" fmla="*/ 142914 w 3437578"/>
                <a:gd name="connsiteY173" fmla="*/ 643878 h 1077708"/>
                <a:gd name="connsiteX174" fmla="*/ 146475 w 3437578"/>
                <a:gd name="connsiteY174" fmla="*/ 635741 h 1077708"/>
                <a:gd name="connsiteX175" fmla="*/ 140881 w 3437578"/>
                <a:gd name="connsiteY175" fmla="*/ 620992 h 1077708"/>
                <a:gd name="connsiteX176" fmla="*/ 116468 w 3437578"/>
                <a:gd name="connsiteY176" fmla="*/ 613872 h 1077708"/>
                <a:gd name="connsiteX177" fmla="*/ 104262 w 3437578"/>
                <a:gd name="connsiteY177" fmla="*/ 617432 h 1077708"/>
                <a:gd name="connsiteX178" fmla="*/ 99684 w 3437578"/>
                <a:gd name="connsiteY178" fmla="*/ 609803 h 1077708"/>
                <a:gd name="connsiteX179" fmla="*/ 72729 w 3437578"/>
                <a:gd name="connsiteY179" fmla="*/ 602174 h 1077708"/>
                <a:gd name="connsiteX180" fmla="*/ 62049 w 3437578"/>
                <a:gd name="connsiteY180" fmla="*/ 583865 h 1077708"/>
                <a:gd name="connsiteX181" fmla="*/ 56963 w 3437578"/>
                <a:gd name="connsiteY181" fmla="*/ 569115 h 1077708"/>
                <a:gd name="connsiteX182" fmla="*/ 44248 w 3437578"/>
                <a:gd name="connsiteY182" fmla="*/ 562504 h 1077708"/>
                <a:gd name="connsiteX183" fmla="*/ 52385 w 3437578"/>
                <a:gd name="connsiteY183" fmla="*/ 552840 h 1077708"/>
                <a:gd name="connsiteX184" fmla="*/ 40179 w 3437578"/>
                <a:gd name="connsiteY184" fmla="*/ 524359 h 1077708"/>
                <a:gd name="connsiteX185" fmla="*/ 53402 w 3437578"/>
                <a:gd name="connsiteY185" fmla="*/ 507067 h 1077708"/>
                <a:gd name="connsiteX186" fmla="*/ 48825 w 3437578"/>
                <a:gd name="connsiteY186" fmla="*/ 501981 h 1077708"/>
                <a:gd name="connsiteX187" fmla="*/ 71711 w 3437578"/>
                <a:gd name="connsiteY187" fmla="*/ 485198 h 1077708"/>
                <a:gd name="connsiteX188" fmla="*/ 44248 w 3437578"/>
                <a:gd name="connsiteY188" fmla="*/ 470957 h 1077708"/>
                <a:gd name="connsiteX189" fmla="*/ 84935 w 3437578"/>
                <a:gd name="connsiteY189" fmla="*/ 433321 h 1077708"/>
                <a:gd name="connsiteX190" fmla="*/ 102227 w 3437578"/>
                <a:gd name="connsiteY190" fmla="*/ 416029 h 1077708"/>
                <a:gd name="connsiteX191" fmla="*/ 106804 w 3437578"/>
                <a:gd name="connsiteY191" fmla="*/ 401280 h 1077708"/>
                <a:gd name="connsiteX192" fmla="*/ 69169 w 3437578"/>
                <a:gd name="connsiteY192" fmla="*/ 381445 h 1077708"/>
                <a:gd name="connsiteX193" fmla="*/ 73746 w 3437578"/>
                <a:gd name="connsiteY193" fmla="*/ 362118 h 1077708"/>
                <a:gd name="connsiteX194" fmla="*/ 48825 w 3437578"/>
                <a:gd name="connsiteY194" fmla="*/ 340757 h 1077708"/>
                <a:gd name="connsiteX195" fmla="*/ 57471 w 3437578"/>
                <a:gd name="connsiteY195" fmla="*/ 316345 h 1077708"/>
                <a:gd name="connsiteX196" fmla="*/ 24413 w 3437578"/>
                <a:gd name="connsiteY196" fmla="*/ 284303 h 1077708"/>
                <a:gd name="connsiteX197" fmla="*/ 39162 w 3437578"/>
                <a:gd name="connsiteY197" fmla="*/ 262942 h 1077708"/>
                <a:gd name="connsiteX198" fmla="*/ 2034 w 3437578"/>
                <a:gd name="connsiteY198" fmla="*/ 244125 h 1077708"/>
                <a:gd name="connsiteX199" fmla="*/ 0 w 3437578"/>
                <a:gd name="connsiteY199" fmla="*/ 224798 h 1077708"/>
                <a:gd name="connsiteX200" fmla="*/ 16275 w 3437578"/>
                <a:gd name="connsiteY200" fmla="*/ 222255 h 1077708"/>
                <a:gd name="connsiteX201" fmla="*/ 48825 w 3437578"/>
                <a:gd name="connsiteY201" fmla="*/ 211575 h 1077708"/>
                <a:gd name="connsiteX202" fmla="*/ 67643 w 3437578"/>
                <a:gd name="connsiteY202" fmla="*/ 201911 h 1077708"/>
                <a:gd name="connsiteX203" fmla="*/ 106804 w 3437578"/>
                <a:gd name="connsiteY203" fmla="*/ 218186 h 1077708"/>
                <a:gd name="connsiteX204" fmla="*/ 166310 w 3437578"/>
                <a:gd name="connsiteY204" fmla="*/ 224798 h 1077708"/>
                <a:gd name="connsiteX205" fmla="*/ 256331 w 3437578"/>
                <a:gd name="connsiteY205" fmla="*/ 256331 h 1077708"/>
                <a:gd name="connsiteX206" fmla="*/ 277183 w 3437578"/>
                <a:gd name="connsiteY206" fmla="*/ 269554 h 1077708"/>
                <a:gd name="connsiteX207" fmla="*/ 284812 w 3437578"/>
                <a:gd name="connsiteY207" fmla="*/ 288372 h 1077708"/>
                <a:gd name="connsiteX208" fmla="*/ 265994 w 3437578"/>
                <a:gd name="connsiteY208" fmla="*/ 303121 h 1077708"/>
                <a:gd name="connsiteX209" fmla="*/ 232936 w 3437578"/>
                <a:gd name="connsiteY209" fmla="*/ 310750 h 1077708"/>
                <a:gd name="connsiteX210" fmla="*/ 130200 w 3437578"/>
                <a:gd name="connsiteY210" fmla="*/ 289389 h 1077708"/>
                <a:gd name="connsiteX211" fmla="*/ 115451 w 3437578"/>
                <a:gd name="connsiteY211" fmla="*/ 292949 h 1077708"/>
                <a:gd name="connsiteX212" fmla="*/ 156647 w 3437578"/>
                <a:gd name="connsiteY212" fmla="*/ 313802 h 1077708"/>
                <a:gd name="connsiteX213" fmla="*/ 161733 w 3437578"/>
                <a:gd name="connsiteY213" fmla="*/ 327025 h 1077708"/>
                <a:gd name="connsiteX214" fmla="*/ 171396 w 3437578"/>
                <a:gd name="connsiteY214" fmla="*/ 356524 h 1077708"/>
                <a:gd name="connsiteX215" fmla="*/ 202420 w 3437578"/>
                <a:gd name="connsiteY215" fmla="*/ 365170 h 1077708"/>
                <a:gd name="connsiteX216" fmla="*/ 221746 w 3437578"/>
                <a:gd name="connsiteY216" fmla="*/ 372798 h 1077708"/>
                <a:gd name="connsiteX217" fmla="*/ 220729 w 3437578"/>
                <a:gd name="connsiteY217" fmla="*/ 358558 h 1077708"/>
                <a:gd name="connsiteX218" fmla="*/ 203437 w 3437578"/>
                <a:gd name="connsiteY218" fmla="*/ 346352 h 1077708"/>
                <a:gd name="connsiteX219" fmla="*/ 214117 w 3437578"/>
                <a:gd name="connsiteY219" fmla="*/ 335163 h 1077708"/>
                <a:gd name="connsiteX220" fmla="*/ 273115 w 3437578"/>
                <a:gd name="connsiteY220" fmla="*/ 353472 h 1077708"/>
                <a:gd name="connsiteX221" fmla="*/ 289389 w 3437578"/>
                <a:gd name="connsiteY221" fmla="*/ 346352 h 1077708"/>
                <a:gd name="connsiteX222" fmla="*/ 267520 w 3437578"/>
                <a:gd name="connsiteY222" fmla="*/ 324991 h 1077708"/>
                <a:gd name="connsiteX223" fmla="*/ 308716 w 3437578"/>
                <a:gd name="connsiteY223" fmla="*/ 297527 h 1077708"/>
                <a:gd name="connsiteX224" fmla="*/ 329568 w 3437578"/>
                <a:gd name="connsiteY224" fmla="*/ 299053 h 1077708"/>
                <a:gd name="connsiteX225" fmla="*/ 352964 w 3437578"/>
                <a:gd name="connsiteY225" fmla="*/ 308716 h 1077708"/>
                <a:gd name="connsiteX226" fmla="*/ 358558 w 3437578"/>
                <a:gd name="connsiteY226" fmla="*/ 289389 h 1077708"/>
                <a:gd name="connsiteX227" fmla="*/ 334654 w 3437578"/>
                <a:gd name="connsiteY227" fmla="*/ 272606 h 1077708"/>
                <a:gd name="connsiteX228" fmla="*/ 338723 w 3437578"/>
                <a:gd name="connsiteY228" fmla="*/ 255822 h 1077708"/>
                <a:gd name="connsiteX229" fmla="*/ 316854 w 3437578"/>
                <a:gd name="connsiteY229" fmla="*/ 238530 h 1077708"/>
                <a:gd name="connsiteX230" fmla="*/ 379410 w 3437578"/>
                <a:gd name="connsiteY230" fmla="*/ 247685 h 1077708"/>
                <a:gd name="connsiteX231" fmla="*/ 397720 w 3437578"/>
                <a:gd name="connsiteY231" fmla="*/ 262942 h 1077708"/>
                <a:gd name="connsiteX232" fmla="*/ 371781 w 3437578"/>
                <a:gd name="connsiteY232" fmla="*/ 266503 h 1077708"/>
                <a:gd name="connsiteX233" fmla="*/ 377885 w 3437578"/>
                <a:gd name="connsiteY233" fmla="*/ 282269 h 1077708"/>
                <a:gd name="connsiteX234" fmla="*/ 398737 w 3437578"/>
                <a:gd name="connsiteY234" fmla="*/ 291932 h 1077708"/>
                <a:gd name="connsiteX235" fmla="*/ 429252 w 3437578"/>
                <a:gd name="connsiteY235" fmla="*/ 285829 h 1077708"/>
                <a:gd name="connsiteX236" fmla="*/ 427218 w 3437578"/>
                <a:gd name="connsiteY236" fmla="*/ 268028 h 1077708"/>
                <a:gd name="connsiteX237" fmla="*/ 466380 w 3437578"/>
                <a:gd name="connsiteY237" fmla="*/ 254296 h 1077708"/>
                <a:gd name="connsiteX238" fmla="*/ 529445 w 3437578"/>
                <a:gd name="connsiteY238" fmla="*/ 230901 h 1077708"/>
                <a:gd name="connsiteX239" fmla="*/ 545720 w 3437578"/>
                <a:gd name="connsiteY239" fmla="*/ 231918 h 1077708"/>
                <a:gd name="connsiteX240" fmla="*/ 533006 w 3437578"/>
                <a:gd name="connsiteY240" fmla="*/ 248702 h 1077708"/>
                <a:gd name="connsiteX241" fmla="*/ 560470 w 3437578"/>
                <a:gd name="connsiteY241" fmla="*/ 251753 h 1077708"/>
                <a:gd name="connsiteX242" fmla="*/ 571150 w 3437578"/>
                <a:gd name="connsiteY242" fmla="*/ 242090 h 1077708"/>
                <a:gd name="connsiteX243" fmla="*/ 610311 w 3437578"/>
                <a:gd name="connsiteY243" fmla="*/ 241582 h 1077708"/>
                <a:gd name="connsiteX244" fmla="*/ 635741 w 3437578"/>
                <a:gd name="connsiteY244" fmla="*/ 229884 h 1077708"/>
                <a:gd name="connsiteX245" fmla="*/ 668291 w 3437578"/>
                <a:gd name="connsiteY245" fmla="*/ 246668 h 1077708"/>
                <a:gd name="connsiteX246" fmla="*/ 682532 w 3437578"/>
                <a:gd name="connsiteY246" fmla="*/ 228358 h 1077708"/>
                <a:gd name="connsiteX247" fmla="*/ 652016 w 3437578"/>
                <a:gd name="connsiteY247" fmla="*/ 212592 h 1077708"/>
                <a:gd name="connsiteX248" fmla="*/ 658119 w 3437578"/>
                <a:gd name="connsiteY248" fmla="*/ 203437 h 1077708"/>
                <a:gd name="connsiteX249" fmla="*/ 724236 w 3437578"/>
                <a:gd name="connsiteY249" fmla="*/ 211575 h 1077708"/>
                <a:gd name="connsiteX250" fmla="*/ 757803 w 3437578"/>
                <a:gd name="connsiteY250" fmla="*/ 220221 h 1077708"/>
                <a:gd name="connsiteX251" fmla="*/ 852401 w 3437578"/>
                <a:gd name="connsiteY251" fmla="*/ 251753 h 1077708"/>
                <a:gd name="connsiteX252" fmla="*/ 857996 w 3437578"/>
                <a:gd name="connsiteY252" fmla="*/ 237513 h 1077708"/>
                <a:gd name="connsiteX253" fmla="*/ 827989 w 3437578"/>
                <a:gd name="connsiteY253" fmla="*/ 222764 h 1077708"/>
                <a:gd name="connsiteX254" fmla="*/ 823920 w 3437578"/>
                <a:gd name="connsiteY254" fmla="*/ 217169 h 1077708"/>
                <a:gd name="connsiteX255" fmla="*/ 796965 w 3437578"/>
                <a:gd name="connsiteY255" fmla="*/ 214118 h 1077708"/>
                <a:gd name="connsiteX256" fmla="*/ 795948 w 3437578"/>
                <a:gd name="connsiteY256" fmla="*/ 201403 h 1077708"/>
                <a:gd name="connsiteX257" fmla="*/ 772044 w 3437578"/>
                <a:gd name="connsiteY257" fmla="*/ 180042 h 1077708"/>
                <a:gd name="connsiteX258" fmla="*/ 766450 w 3437578"/>
                <a:gd name="connsiteY258" fmla="*/ 171396 h 1077708"/>
                <a:gd name="connsiteX259" fmla="*/ 788319 w 3437578"/>
                <a:gd name="connsiteY259" fmla="*/ 147492 h 1077708"/>
                <a:gd name="connsiteX260" fmla="*/ 785267 w 3437578"/>
                <a:gd name="connsiteY260" fmla="*/ 123079 h 1077708"/>
                <a:gd name="connsiteX261" fmla="*/ 796456 w 3437578"/>
                <a:gd name="connsiteY261" fmla="*/ 117994 h 1077708"/>
                <a:gd name="connsiteX262" fmla="*/ 854436 w 3437578"/>
                <a:gd name="connsiteY262" fmla="*/ 125114 h 1077708"/>
                <a:gd name="connsiteX263" fmla="*/ 869185 w 3437578"/>
                <a:gd name="connsiteY263" fmla="*/ 139863 h 1077708"/>
                <a:gd name="connsiteX264" fmla="*/ 864608 w 3437578"/>
                <a:gd name="connsiteY264" fmla="*/ 161224 h 1077708"/>
                <a:gd name="connsiteX265" fmla="*/ 883426 w 3437578"/>
                <a:gd name="connsiteY265" fmla="*/ 169870 h 1077708"/>
                <a:gd name="connsiteX266" fmla="*/ 902752 w 3437578"/>
                <a:gd name="connsiteY266" fmla="*/ 188688 h 1077708"/>
                <a:gd name="connsiteX267" fmla="*/ 922079 w 3437578"/>
                <a:gd name="connsiteY267" fmla="*/ 226324 h 1077708"/>
                <a:gd name="connsiteX268" fmla="*/ 956154 w 3437578"/>
                <a:gd name="connsiteY268" fmla="*/ 243107 h 1077708"/>
                <a:gd name="connsiteX269" fmla="*/ 958697 w 3437578"/>
                <a:gd name="connsiteY269" fmla="*/ 261925 h 1077708"/>
                <a:gd name="connsiteX270" fmla="*/ 940897 w 3437578"/>
                <a:gd name="connsiteY270" fmla="*/ 301596 h 1077708"/>
                <a:gd name="connsiteX271" fmla="*/ 967852 w 3437578"/>
                <a:gd name="connsiteY271" fmla="*/ 305664 h 1077708"/>
                <a:gd name="connsiteX272" fmla="*/ 970395 w 3437578"/>
                <a:gd name="connsiteY272" fmla="*/ 295492 h 1077708"/>
                <a:gd name="connsiteX273" fmla="*/ 989721 w 3437578"/>
                <a:gd name="connsiteY273" fmla="*/ 288372 h 1077708"/>
                <a:gd name="connsiteX274" fmla="*/ 987179 w 3437578"/>
                <a:gd name="connsiteY274" fmla="*/ 274640 h 1077708"/>
                <a:gd name="connsiteX275" fmla="*/ 996842 w 3437578"/>
                <a:gd name="connsiteY275" fmla="*/ 260908 h 1077708"/>
                <a:gd name="connsiteX276" fmla="*/ 974464 w 3437578"/>
                <a:gd name="connsiteY276" fmla="*/ 245142 h 1077708"/>
                <a:gd name="connsiteX277" fmla="*/ 972430 w 3437578"/>
                <a:gd name="connsiteY277" fmla="*/ 226832 h 1077708"/>
                <a:gd name="connsiteX278" fmla="*/ 948017 w 3437578"/>
                <a:gd name="connsiteY278" fmla="*/ 224798 h 1077708"/>
                <a:gd name="connsiteX279" fmla="*/ 933268 w 3437578"/>
                <a:gd name="connsiteY279" fmla="*/ 209540 h 1077708"/>
                <a:gd name="connsiteX280" fmla="*/ 931233 w 3437578"/>
                <a:gd name="connsiteY280" fmla="*/ 182076 h 1077708"/>
                <a:gd name="connsiteX281" fmla="*/ 889529 w 3437578"/>
                <a:gd name="connsiteY281" fmla="*/ 160207 h 1077708"/>
                <a:gd name="connsiteX282" fmla="*/ 913433 w 3437578"/>
                <a:gd name="connsiteY282" fmla="*/ 142406 h 1077708"/>
                <a:gd name="connsiteX283" fmla="*/ 894615 w 3437578"/>
                <a:gd name="connsiteY283" fmla="*/ 123588 h 1077708"/>
                <a:gd name="connsiteX284" fmla="*/ 904278 w 3437578"/>
                <a:gd name="connsiteY284" fmla="*/ 123079 h 1077708"/>
                <a:gd name="connsiteX285" fmla="*/ 925639 w 3437578"/>
                <a:gd name="connsiteY285" fmla="*/ 137320 h 1077708"/>
                <a:gd name="connsiteX286" fmla="*/ 936319 w 3437578"/>
                <a:gd name="connsiteY286" fmla="*/ 163258 h 1077708"/>
                <a:gd name="connsiteX287" fmla="*/ 961749 w 3437578"/>
                <a:gd name="connsiteY287" fmla="*/ 168344 h 1077708"/>
                <a:gd name="connsiteX288" fmla="*/ 938354 w 3437578"/>
                <a:gd name="connsiteY288" fmla="*/ 149018 h 1077708"/>
                <a:gd name="connsiteX289" fmla="*/ 964292 w 3437578"/>
                <a:gd name="connsiteY289" fmla="*/ 138337 h 1077708"/>
                <a:gd name="connsiteX290" fmla="*/ 1005488 w 3437578"/>
                <a:gd name="connsiteY290" fmla="*/ 136811 h 1077708"/>
                <a:gd name="connsiteX291" fmla="*/ 1054313 w 3437578"/>
                <a:gd name="connsiteY291" fmla="*/ 152069 h 1077708"/>
                <a:gd name="connsiteX292" fmla="*/ 1019220 w 3437578"/>
                <a:gd name="connsiteY292" fmla="*/ 130200 h 1077708"/>
                <a:gd name="connsiteX293" fmla="*/ 994299 w 3437578"/>
                <a:gd name="connsiteY293" fmla="*/ 102227 h 1077708"/>
                <a:gd name="connsiteX294" fmla="*/ 1024306 w 3437578"/>
                <a:gd name="connsiteY294" fmla="*/ 97141 h 1077708"/>
                <a:gd name="connsiteX295" fmla="*/ 1072622 w 3437578"/>
                <a:gd name="connsiteY295" fmla="*/ 98158 h 1077708"/>
                <a:gd name="connsiteX296" fmla="*/ 1112293 w 3437578"/>
                <a:gd name="connsiteY296" fmla="*/ 94598 h 1077708"/>
                <a:gd name="connsiteX297" fmla="*/ 1083811 w 3437578"/>
                <a:gd name="connsiteY297" fmla="*/ 81375 h 1077708"/>
                <a:gd name="connsiteX298" fmla="*/ 1090423 w 3437578"/>
                <a:gd name="connsiteY298" fmla="*/ 64591 h 1077708"/>
                <a:gd name="connsiteX299" fmla="*/ 1111784 w 3437578"/>
                <a:gd name="connsiteY299" fmla="*/ 63574 h 1077708"/>
                <a:gd name="connsiteX300" fmla="*/ 1136705 w 3437578"/>
                <a:gd name="connsiteY300" fmla="*/ 51368 h 1077708"/>
                <a:gd name="connsiteX301" fmla="*/ 1184004 w 3437578"/>
                <a:gd name="connsiteY301" fmla="*/ 47808 h 1077708"/>
                <a:gd name="connsiteX302" fmla="*/ 1182987 w 3437578"/>
                <a:gd name="connsiteY302" fmla="*/ 40687 h 1077708"/>
                <a:gd name="connsiteX303" fmla="*/ 1230286 w 3437578"/>
                <a:gd name="connsiteY303" fmla="*/ 38653 h 1077708"/>
                <a:gd name="connsiteX304" fmla="*/ 1252156 w 3437578"/>
                <a:gd name="connsiteY304" fmla="*/ 44248 h 1077708"/>
                <a:gd name="connsiteX305" fmla="*/ 1279619 w 3437578"/>
                <a:gd name="connsiteY305" fmla="*/ 31024 h 1077708"/>
                <a:gd name="connsiteX306" fmla="*/ 1315221 w 3437578"/>
                <a:gd name="connsiteY306" fmla="*/ 31533 h 1077708"/>
                <a:gd name="connsiteX307" fmla="*/ 1307592 w 3437578"/>
                <a:gd name="connsiteY307" fmla="*/ 20344 h 1077708"/>
                <a:gd name="connsiteX308" fmla="*/ 1312169 w 3437578"/>
                <a:gd name="connsiteY308" fmla="*/ 10172 h 1077708"/>
                <a:gd name="connsiteX309" fmla="*/ 1343703 w 3437578"/>
                <a:gd name="connsiteY309" fmla="*/ 0 h 1077708"/>
                <a:gd name="connsiteX310" fmla="*/ 1385915 w 3437578"/>
                <a:gd name="connsiteY310" fmla="*/ 8137 h 1077708"/>
                <a:gd name="connsiteX311" fmla="*/ 1368115 w 3437578"/>
                <a:gd name="connsiteY311" fmla="*/ 14241 h 1077708"/>
                <a:gd name="connsiteX312" fmla="*/ 1415923 w 3437578"/>
                <a:gd name="connsiteY312" fmla="*/ 17801 h 1077708"/>
                <a:gd name="connsiteX313" fmla="*/ 1436775 w 3437578"/>
                <a:gd name="connsiteY313" fmla="*/ 30007 h 1077708"/>
                <a:gd name="connsiteX314" fmla="*/ 1446438 w 3437578"/>
                <a:gd name="connsiteY314" fmla="*/ 23904 h 1077708"/>
                <a:gd name="connsiteX315" fmla="*/ 1501875 w 3437578"/>
                <a:gd name="connsiteY315" fmla="*/ 24412 h 1077708"/>
                <a:gd name="connsiteX316" fmla="*/ 1560871 w 3437578"/>
                <a:gd name="connsiteY316" fmla="*/ 36619 h 1077708"/>
                <a:gd name="connsiteX317" fmla="*/ 1588844 w 3437578"/>
                <a:gd name="connsiteY317" fmla="*/ 45773 h 1077708"/>
                <a:gd name="connsiteX318" fmla="*/ 1601559 w 3437578"/>
                <a:gd name="connsiteY318" fmla="*/ 58997 h 1077708"/>
                <a:gd name="connsiteX319" fmla="*/ 1589353 w 3437578"/>
                <a:gd name="connsiteY319" fmla="*/ 66626 h 1077708"/>
                <a:gd name="connsiteX320" fmla="*/ 1555786 w 3437578"/>
                <a:gd name="connsiteY320" fmla="*/ 80866 h 1077708"/>
                <a:gd name="connsiteX321" fmla="*/ 1550191 w 3437578"/>
                <a:gd name="connsiteY321" fmla="*/ 88495 h 1077708"/>
                <a:gd name="connsiteX322" fmla="*/ 1578672 w 3437578"/>
                <a:gd name="connsiteY322" fmla="*/ 92055 h 1077708"/>
                <a:gd name="connsiteX323" fmla="*/ 1615291 w 3437578"/>
                <a:gd name="connsiteY323" fmla="*/ 98667 h 1077708"/>
                <a:gd name="connsiteX324" fmla="*/ 1627497 w 3437578"/>
                <a:gd name="connsiteY324" fmla="*/ 93581 h 1077708"/>
                <a:gd name="connsiteX325" fmla="*/ 1656996 w 3437578"/>
                <a:gd name="connsiteY325" fmla="*/ 110365 h 1077708"/>
                <a:gd name="connsiteX326" fmla="*/ 1658013 w 3437578"/>
                <a:gd name="connsiteY326" fmla="*/ 103753 h 1077708"/>
                <a:gd name="connsiteX327" fmla="*/ 1684460 w 3437578"/>
                <a:gd name="connsiteY327" fmla="*/ 99684 h 1077708"/>
                <a:gd name="connsiteX328" fmla="*/ 1753628 w 3437578"/>
                <a:gd name="connsiteY328" fmla="*/ 103753 h 1077708"/>
                <a:gd name="connsiteX329" fmla="*/ 1772954 w 3437578"/>
                <a:gd name="connsiteY329" fmla="*/ 115959 h 1077708"/>
                <a:gd name="connsiteX330" fmla="*/ 1861450 w 3437578"/>
                <a:gd name="connsiteY330" fmla="*/ 120028 h 1077708"/>
                <a:gd name="connsiteX331" fmla="*/ 1837038 w 3437578"/>
                <a:gd name="connsiteY331" fmla="*/ 100193 h 1077708"/>
                <a:gd name="connsiteX332" fmla="*/ 1885354 w 3437578"/>
                <a:gd name="connsiteY332" fmla="*/ 104770 h 1077708"/>
                <a:gd name="connsiteX333" fmla="*/ 1916378 w 3437578"/>
                <a:gd name="connsiteY333" fmla="*/ 104262 h 1077708"/>
                <a:gd name="connsiteX334" fmla="*/ 1966729 w 3437578"/>
                <a:gd name="connsiteY334" fmla="*/ 117994 h 1077708"/>
                <a:gd name="connsiteX335" fmla="*/ 1997244 w 3437578"/>
                <a:gd name="connsiteY335" fmla="*/ 134777 h 1077708"/>
                <a:gd name="connsiteX336" fmla="*/ 1999278 w 3437578"/>
                <a:gd name="connsiteY336" fmla="*/ 145966 h 1077708"/>
                <a:gd name="connsiteX337" fmla="*/ 2050647 w 3437578"/>
                <a:gd name="connsiteY337" fmla="*/ 167327 h 1077708"/>
                <a:gd name="connsiteX338" fmla="*/ 2096420 w 3437578"/>
                <a:gd name="connsiteY338" fmla="*/ 178007 h 1077708"/>
                <a:gd name="connsiteX339" fmla="*/ 2081162 w 3437578"/>
                <a:gd name="connsiteY339" fmla="*/ 150035 h 1077708"/>
                <a:gd name="connsiteX340" fmla="*/ 2128969 w 3437578"/>
                <a:gd name="connsiteY340" fmla="*/ 161733 h 1077708"/>
                <a:gd name="connsiteX341" fmla="*/ 2154399 w 3437578"/>
                <a:gd name="connsiteY341" fmla="*/ 154612 h 1077708"/>
                <a:gd name="connsiteX342" fmla="*/ 2204241 w 3437578"/>
                <a:gd name="connsiteY342" fmla="*/ 162750 h 1077708"/>
                <a:gd name="connsiteX343" fmla="*/ 2209327 w 3437578"/>
                <a:gd name="connsiteY343" fmla="*/ 155629 h 1077708"/>
                <a:gd name="connsiteX344" fmla="*/ 2247980 w 3437578"/>
                <a:gd name="connsiteY344" fmla="*/ 159190 h 1077708"/>
                <a:gd name="connsiteX345" fmla="*/ 2200172 w 3437578"/>
                <a:gd name="connsiteY345" fmla="*/ 134268 h 1077708"/>
                <a:gd name="connsiteX346" fmla="*/ 2210853 w 3437578"/>
                <a:gd name="connsiteY346" fmla="*/ 123079 h 1077708"/>
                <a:gd name="connsiteX347" fmla="*/ 2416324 w 3437578"/>
                <a:gd name="connsiteY347" fmla="*/ 140372 h 1077708"/>
                <a:gd name="connsiteX348" fmla="*/ 2456503 w 3437578"/>
                <a:gd name="connsiteY348" fmla="*/ 156138 h 1077708"/>
                <a:gd name="connsiteX349" fmla="*/ 2539404 w 3437578"/>
                <a:gd name="connsiteY349" fmla="*/ 176482 h 1077708"/>
                <a:gd name="connsiteX350" fmla="*/ 2614676 w 3437578"/>
                <a:gd name="connsiteY350" fmla="*/ 171396 h 1077708"/>
                <a:gd name="connsiteX351" fmla="*/ 2661975 w 3437578"/>
                <a:gd name="connsiteY351" fmla="*/ 175973 h 1077708"/>
                <a:gd name="connsiteX352" fmla="*/ 2695542 w 3437578"/>
                <a:gd name="connsiteY352" fmla="*/ 187162 h 1077708"/>
                <a:gd name="connsiteX353" fmla="*/ 2721480 w 3437578"/>
                <a:gd name="connsiteY353" fmla="*/ 206997 h 1077708"/>
                <a:gd name="connsiteX354" fmla="*/ 2758608 w 3437578"/>
                <a:gd name="connsiteY354" fmla="*/ 214626 h 1077708"/>
                <a:gd name="connsiteX355" fmla="*/ 2778443 w 3437578"/>
                <a:gd name="connsiteY355" fmla="*/ 209032 h 1077708"/>
                <a:gd name="connsiteX356" fmla="*/ 2814044 w 3437578"/>
                <a:gd name="connsiteY356" fmla="*/ 208523 h 1077708"/>
                <a:gd name="connsiteX357" fmla="*/ 2861343 w 3437578"/>
                <a:gd name="connsiteY357" fmla="*/ 213609 h 1077708"/>
                <a:gd name="connsiteX358" fmla="*/ 2896436 w 3437578"/>
                <a:gd name="connsiteY358" fmla="*/ 210557 h 1077708"/>
                <a:gd name="connsiteX359" fmla="*/ 2969165 w 3437578"/>
                <a:gd name="connsiteY359" fmla="*/ 234970 h 1077708"/>
                <a:gd name="connsiteX360" fmla="*/ 2981880 w 3437578"/>
                <a:gd name="connsiteY360" fmla="*/ 226324 h 1077708"/>
                <a:gd name="connsiteX361" fmla="*/ 2938650 w 3437578"/>
                <a:gd name="connsiteY361" fmla="*/ 209032 h 1077708"/>
                <a:gd name="connsiteX362" fmla="*/ 2929495 w 3437578"/>
                <a:gd name="connsiteY362" fmla="*/ 196825 h 1077708"/>
                <a:gd name="connsiteX363" fmla="*/ 3007310 w 3437578"/>
                <a:gd name="connsiteY363" fmla="*/ 204454 h 1077708"/>
                <a:gd name="connsiteX364" fmla="*/ 3047997 w 3437578"/>
                <a:gd name="connsiteY364" fmla="*/ 202929 h 1077708"/>
                <a:gd name="connsiteX365" fmla="*/ 3128354 w 3437578"/>
                <a:gd name="connsiteY365" fmla="*/ 215643 h 1077708"/>
                <a:gd name="connsiteX366" fmla="*/ 3176671 w 3437578"/>
                <a:gd name="connsiteY366" fmla="*/ 227850 h 1077708"/>
                <a:gd name="connsiteX367" fmla="*/ 3345524 w 3437578"/>
                <a:gd name="connsiteY367" fmla="*/ 340249 h 1077708"/>
                <a:gd name="connsiteX368" fmla="*/ 3335352 w 3437578"/>
                <a:gd name="connsiteY368" fmla="*/ 352963 h 1077708"/>
                <a:gd name="connsiteX369" fmla="*/ 3303819 w 3437578"/>
                <a:gd name="connsiteY369" fmla="*/ 350929 h 1077708"/>
                <a:gd name="connsiteX370" fmla="*/ 3345524 w 3437578"/>
                <a:gd name="connsiteY370" fmla="*/ 366187 h 1077708"/>
                <a:gd name="connsiteX371" fmla="*/ 3391806 w 3437578"/>
                <a:gd name="connsiteY371" fmla="*/ 390091 h 1077708"/>
                <a:gd name="connsiteX372" fmla="*/ 3413166 w 3437578"/>
                <a:gd name="connsiteY372" fmla="*/ 397720 h 1077708"/>
                <a:gd name="connsiteX373" fmla="*/ 3432493 w 3437578"/>
                <a:gd name="connsiteY373" fmla="*/ 409926 h 1077708"/>
                <a:gd name="connsiteX374" fmla="*/ 3437579 w 3437578"/>
                <a:gd name="connsiteY374" fmla="*/ 417555 h 1077708"/>
                <a:gd name="connsiteX375" fmla="*/ 3386720 w 3437578"/>
                <a:gd name="connsiteY375" fmla="*/ 411452 h 1077708"/>
                <a:gd name="connsiteX376" fmla="*/ 3353153 w 3437578"/>
                <a:gd name="connsiteY376" fmla="*/ 433321 h 1077708"/>
                <a:gd name="connsiteX377" fmla="*/ 3337895 w 3437578"/>
                <a:gd name="connsiteY377" fmla="*/ 436881 h 1077708"/>
                <a:gd name="connsiteX378" fmla="*/ 3329758 w 3437578"/>
                <a:gd name="connsiteY378" fmla="*/ 457734 h 1077708"/>
                <a:gd name="connsiteX379" fmla="*/ 3319586 w 3437578"/>
                <a:gd name="connsiteY379" fmla="*/ 476043 h 1077708"/>
                <a:gd name="connsiteX380" fmla="*/ 3328232 w 3437578"/>
                <a:gd name="connsiteY380" fmla="*/ 489775 h 1077708"/>
                <a:gd name="connsiteX381" fmla="*/ 3269743 w 3437578"/>
                <a:gd name="connsiteY381" fmla="*/ 468923 h 1077708"/>
                <a:gd name="connsiteX382" fmla="*/ 3238719 w 3437578"/>
                <a:gd name="connsiteY382" fmla="*/ 492318 h 1077708"/>
                <a:gd name="connsiteX383" fmla="*/ 3214815 w 3437578"/>
                <a:gd name="connsiteY383" fmla="*/ 481129 h 1077708"/>
                <a:gd name="connsiteX384" fmla="*/ 3207695 w 3437578"/>
                <a:gd name="connsiteY384" fmla="*/ 494352 h 1077708"/>
                <a:gd name="connsiteX385" fmla="*/ 3172094 w 3437578"/>
                <a:gd name="connsiteY385" fmla="*/ 489775 h 1077708"/>
                <a:gd name="connsiteX386" fmla="*/ 3187860 w 3437578"/>
                <a:gd name="connsiteY386" fmla="*/ 509610 h 1077708"/>
                <a:gd name="connsiteX387" fmla="*/ 3193454 w 3437578"/>
                <a:gd name="connsiteY387" fmla="*/ 539108 h 1077708"/>
                <a:gd name="connsiteX388" fmla="*/ 3208204 w 3437578"/>
                <a:gd name="connsiteY388" fmla="*/ 551315 h 1077708"/>
                <a:gd name="connsiteX389" fmla="*/ 3242788 w 3437578"/>
                <a:gd name="connsiteY389" fmla="*/ 557926 h 1077708"/>
                <a:gd name="connsiteX390" fmla="*/ 3289070 w 3437578"/>
                <a:gd name="connsiteY390" fmla="*/ 602174 h 1077708"/>
                <a:gd name="connsiteX391" fmla="*/ 3268217 w 3437578"/>
                <a:gd name="connsiteY391" fmla="*/ 603700 h 1077708"/>
                <a:gd name="connsiteX392" fmla="*/ 3285510 w 3437578"/>
                <a:gd name="connsiteY392" fmla="*/ 629129 h 1077708"/>
                <a:gd name="connsiteX393" fmla="*/ 3309414 w 3437578"/>
                <a:gd name="connsiteY393" fmla="*/ 642353 h 1077708"/>
                <a:gd name="connsiteX394" fmla="*/ 3283984 w 3437578"/>
                <a:gd name="connsiteY394" fmla="*/ 658119 h 1077708"/>
                <a:gd name="connsiteX395" fmla="*/ 3311448 w 3437578"/>
                <a:gd name="connsiteY395" fmla="*/ 693721 h 1077708"/>
                <a:gd name="connsiteX396" fmla="*/ 3282458 w 3437578"/>
                <a:gd name="connsiteY396" fmla="*/ 701349 h 1077708"/>
                <a:gd name="connsiteX397" fmla="*/ 3305345 w 3437578"/>
                <a:gd name="connsiteY397" fmla="*/ 732882 h 1077708"/>
                <a:gd name="connsiteX398" fmla="*/ 3296699 w 3437578"/>
                <a:gd name="connsiteY398" fmla="*/ 762381 h 1077708"/>
                <a:gd name="connsiteX399" fmla="*/ 3267709 w 3437578"/>
                <a:gd name="connsiteY399" fmla="*/ 740511 h 1077708"/>
                <a:gd name="connsiteX400" fmla="*/ 3214307 w 3437578"/>
                <a:gd name="connsiteY400" fmla="*/ 695246 h 1077708"/>
                <a:gd name="connsiteX401" fmla="*/ 3131915 w 3437578"/>
                <a:gd name="connsiteY401" fmla="*/ 626078 h 1077708"/>
                <a:gd name="connsiteX402" fmla="*/ 3098856 w 3437578"/>
                <a:gd name="connsiteY402" fmla="*/ 583865 h 1077708"/>
                <a:gd name="connsiteX403" fmla="*/ 3099365 w 3437578"/>
                <a:gd name="connsiteY403" fmla="*/ 565555 h 1077708"/>
                <a:gd name="connsiteX404" fmla="*/ 3085124 w 3437578"/>
                <a:gd name="connsiteY404" fmla="*/ 551315 h 1077708"/>
                <a:gd name="connsiteX405" fmla="*/ 3114114 w 3437578"/>
                <a:gd name="connsiteY405" fmla="*/ 544703 h 1077708"/>
                <a:gd name="connsiteX406" fmla="*/ 3113097 w 3437578"/>
                <a:gd name="connsiteY406" fmla="*/ 506558 h 1077708"/>
                <a:gd name="connsiteX407" fmla="*/ 3116657 w 3437578"/>
                <a:gd name="connsiteY407" fmla="*/ 476043 h 1077708"/>
                <a:gd name="connsiteX408" fmla="*/ 3129372 w 3437578"/>
                <a:gd name="connsiteY408" fmla="*/ 452139 h 1077708"/>
                <a:gd name="connsiteX409" fmla="*/ 3095805 w 3437578"/>
                <a:gd name="connsiteY409" fmla="*/ 410434 h 1077708"/>
                <a:gd name="connsiteX410" fmla="*/ 3071901 w 3437578"/>
                <a:gd name="connsiteY410" fmla="*/ 412977 h 1077708"/>
                <a:gd name="connsiteX411" fmla="*/ 3088176 w 3437578"/>
                <a:gd name="connsiteY411" fmla="*/ 437390 h 1077708"/>
                <a:gd name="connsiteX412" fmla="*/ 3069866 w 3437578"/>
                <a:gd name="connsiteY412" fmla="*/ 469940 h 1077708"/>
                <a:gd name="connsiteX413" fmla="*/ 3007310 w 3437578"/>
                <a:gd name="connsiteY413" fmla="*/ 433321 h 1077708"/>
                <a:gd name="connsiteX414" fmla="*/ 2961028 w 3437578"/>
                <a:gd name="connsiteY414" fmla="*/ 443493 h 1077708"/>
                <a:gd name="connsiteX415" fmla="*/ 2961028 w 3437578"/>
                <a:gd name="connsiteY415" fmla="*/ 493335 h 1077708"/>
                <a:gd name="connsiteX416" fmla="*/ 3000189 w 3437578"/>
                <a:gd name="connsiteY416" fmla="*/ 511644 h 1077708"/>
                <a:gd name="connsiteX417" fmla="*/ 2956959 w 3437578"/>
                <a:gd name="connsiteY417" fmla="*/ 519782 h 1077708"/>
                <a:gd name="connsiteX418" fmla="*/ 2924409 w 3437578"/>
                <a:gd name="connsiteY418" fmla="*/ 522833 h 1077708"/>
                <a:gd name="connsiteX419" fmla="*/ 2902540 w 3437578"/>
                <a:gd name="connsiteY419" fmla="*/ 500964 h 1077708"/>
                <a:gd name="connsiteX420" fmla="*/ 2861852 w 3437578"/>
                <a:gd name="connsiteY420" fmla="*/ 496387 h 1077708"/>
                <a:gd name="connsiteX421" fmla="*/ 2849137 w 3437578"/>
                <a:gd name="connsiteY421" fmla="*/ 511136 h 1077708"/>
                <a:gd name="connsiteX422" fmla="*/ 2772339 w 3437578"/>
                <a:gd name="connsiteY422" fmla="*/ 506050 h 1077708"/>
                <a:gd name="connsiteX423" fmla="*/ 2705205 w 3437578"/>
                <a:gd name="connsiteY423" fmla="*/ 514696 h 1077708"/>
                <a:gd name="connsiteX424" fmla="*/ 2687405 w 3437578"/>
                <a:gd name="connsiteY424" fmla="*/ 574201 h 1077708"/>
                <a:gd name="connsiteX425" fmla="*/ 2661975 w 3437578"/>
                <a:gd name="connsiteY425" fmla="*/ 646421 h 1077708"/>
                <a:gd name="connsiteX426" fmla="*/ 2703679 w 3437578"/>
                <a:gd name="connsiteY426" fmla="*/ 650490 h 1077708"/>
                <a:gd name="connsiteX427" fmla="*/ 2732669 w 3437578"/>
                <a:gd name="connsiteY427" fmla="*/ 669817 h 1077708"/>
                <a:gd name="connsiteX428" fmla="*/ 2762167 w 3437578"/>
                <a:gd name="connsiteY428" fmla="*/ 676428 h 1077708"/>
                <a:gd name="connsiteX429" fmla="*/ 2764202 w 3437578"/>
                <a:gd name="connsiteY429" fmla="*/ 661171 h 1077708"/>
                <a:gd name="connsiteX430" fmla="*/ 2792683 w 3437578"/>
                <a:gd name="connsiteY430" fmla="*/ 663205 h 1077708"/>
                <a:gd name="connsiteX431" fmla="*/ 2857783 w 3437578"/>
                <a:gd name="connsiteY431" fmla="*/ 697281 h 1077708"/>
                <a:gd name="connsiteX432" fmla="*/ 2881687 w 3437578"/>
                <a:gd name="connsiteY432" fmla="*/ 723728 h 1077708"/>
                <a:gd name="connsiteX433" fmla="*/ 2888807 w 3437578"/>
                <a:gd name="connsiteY433" fmla="*/ 755260 h 1077708"/>
                <a:gd name="connsiteX434" fmla="*/ 2916780 w 3437578"/>
                <a:gd name="connsiteY434" fmla="*/ 792896 h 1077708"/>
                <a:gd name="connsiteX435" fmla="*/ 2943735 w 3437578"/>
                <a:gd name="connsiteY435" fmla="*/ 843247 h 1077708"/>
                <a:gd name="connsiteX436" fmla="*/ 2938650 w 3437578"/>
                <a:gd name="connsiteY436" fmla="*/ 889529 h 1077708"/>
                <a:gd name="connsiteX437" fmla="*/ 2945261 w 3437578"/>
                <a:gd name="connsiteY437" fmla="*/ 911398 h 1077708"/>
                <a:gd name="connsiteX438" fmla="*/ 2935089 w 3437578"/>
                <a:gd name="connsiteY438" fmla="*/ 949034 h 1077708"/>
                <a:gd name="connsiteX439" fmla="*/ 2924409 w 3437578"/>
                <a:gd name="connsiteY439" fmla="*/ 986161 h 1077708"/>
                <a:gd name="connsiteX440" fmla="*/ 2919831 w 3437578"/>
                <a:gd name="connsiteY440" fmla="*/ 1004979 h 1077708"/>
                <a:gd name="connsiteX441" fmla="*/ 2896436 w 3437578"/>
                <a:gd name="connsiteY441" fmla="*/ 1023797 h 1077708"/>
                <a:gd name="connsiteX442" fmla="*/ 2880670 w 3437578"/>
                <a:gd name="connsiteY442" fmla="*/ 1024306 h 1077708"/>
                <a:gd name="connsiteX443" fmla="*/ 2854223 w 3437578"/>
                <a:gd name="connsiteY443" fmla="*/ 1008539 h 1077708"/>
                <a:gd name="connsiteX444" fmla="*/ 2833370 w 3437578"/>
                <a:gd name="connsiteY444" fmla="*/ 1032443 h 1077708"/>
                <a:gd name="connsiteX445" fmla="*/ 2835913 w 3437578"/>
                <a:gd name="connsiteY445" fmla="*/ 1043124 h 107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</a:cxnLst>
              <a:rect l="l" t="t" r="r" b="b"/>
              <a:pathLst>
                <a:path w="3437578" h="1077708">
                  <a:moveTo>
                    <a:pt x="2835913" y="1043124"/>
                  </a:moveTo>
                  <a:lnTo>
                    <a:pt x="2828794" y="1037529"/>
                  </a:lnTo>
                  <a:lnTo>
                    <a:pt x="2819130" y="1020746"/>
                  </a:lnTo>
                  <a:lnTo>
                    <a:pt x="2831845" y="1020237"/>
                  </a:lnTo>
                  <a:lnTo>
                    <a:pt x="2812010" y="982093"/>
                  </a:lnTo>
                  <a:lnTo>
                    <a:pt x="2788106" y="954629"/>
                  </a:lnTo>
                  <a:lnTo>
                    <a:pt x="2802855" y="943440"/>
                  </a:lnTo>
                  <a:lnTo>
                    <a:pt x="2837948" y="949034"/>
                  </a:lnTo>
                  <a:lnTo>
                    <a:pt x="2834897" y="917501"/>
                  </a:lnTo>
                  <a:lnTo>
                    <a:pt x="2820656" y="882917"/>
                  </a:lnTo>
                  <a:lnTo>
                    <a:pt x="2822182" y="871219"/>
                  </a:lnTo>
                  <a:lnTo>
                    <a:pt x="2815570" y="842230"/>
                  </a:lnTo>
                  <a:lnTo>
                    <a:pt x="2780477" y="851893"/>
                  </a:lnTo>
                  <a:lnTo>
                    <a:pt x="2767253" y="864099"/>
                  </a:lnTo>
                  <a:lnTo>
                    <a:pt x="2728600" y="864099"/>
                  </a:lnTo>
                  <a:lnTo>
                    <a:pt x="2698085" y="834601"/>
                  </a:lnTo>
                  <a:lnTo>
                    <a:pt x="2652312" y="811714"/>
                  </a:lnTo>
                  <a:lnTo>
                    <a:pt x="2601452" y="801542"/>
                  </a:lnTo>
                  <a:lnTo>
                    <a:pt x="2569920" y="771027"/>
                  </a:lnTo>
                  <a:lnTo>
                    <a:pt x="2547033" y="751700"/>
                  </a:lnTo>
                  <a:lnTo>
                    <a:pt x="2527706" y="737968"/>
                  </a:lnTo>
                  <a:lnTo>
                    <a:pt x="2488545" y="706435"/>
                  </a:lnTo>
                  <a:lnTo>
                    <a:pt x="2458029" y="695246"/>
                  </a:lnTo>
                  <a:lnTo>
                    <a:pt x="2414291" y="685583"/>
                  </a:lnTo>
                  <a:lnTo>
                    <a:pt x="2382757" y="686600"/>
                  </a:lnTo>
                  <a:lnTo>
                    <a:pt x="2356819" y="692195"/>
                  </a:lnTo>
                  <a:lnTo>
                    <a:pt x="2348173" y="707961"/>
                  </a:lnTo>
                  <a:lnTo>
                    <a:pt x="2366991" y="715081"/>
                  </a:lnTo>
                  <a:lnTo>
                    <a:pt x="2379706" y="732374"/>
                  </a:lnTo>
                  <a:lnTo>
                    <a:pt x="2373094" y="742545"/>
                  </a:lnTo>
                  <a:lnTo>
                    <a:pt x="2374112" y="775604"/>
                  </a:lnTo>
                  <a:lnTo>
                    <a:pt x="2383775" y="789845"/>
                  </a:lnTo>
                  <a:lnTo>
                    <a:pt x="2361397" y="809680"/>
                  </a:lnTo>
                  <a:lnTo>
                    <a:pt x="2323761" y="797473"/>
                  </a:lnTo>
                  <a:lnTo>
                    <a:pt x="2295280" y="800525"/>
                  </a:lnTo>
                  <a:lnTo>
                    <a:pt x="2275444" y="789845"/>
                  </a:lnTo>
                  <a:lnTo>
                    <a:pt x="2258152" y="786284"/>
                  </a:lnTo>
                  <a:lnTo>
                    <a:pt x="2235774" y="808662"/>
                  </a:lnTo>
                  <a:lnTo>
                    <a:pt x="2205767" y="813748"/>
                  </a:lnTo>
                  <a:lnTo>
                    <a:pt x="2187458" y="821886"/>
                  </a:lnTo>
                  <a:lnTo>
                    <a:pt x="2152874" y="816800"/>
                  </a:lnTo>
                  <a:lnTo>
                    <a:pt x="2129479" y="816800"/>
                  </a:lnTo>
                  <a:lnTo>
                    <a:pt x="2104557" y="800525"/>
                  </a:lnTo>
                  <a:lnTo>
                    <a:pt x="2070990" y="785776"/>
                  </a:lnTo>
                  <a:lnTo>
                    <a:pt x="2043526" y="781199"/>
                  </a:lnTo>
                  <a:lnTo>
                    <a:pt x="2014536" y="785267"/>
                  </a:lnTo>
                  <a:lnTo>
                    <a:pt x="1994192" y="791370"/>
                  </a:lnTo>
                  <a:lnTo>
                    <a:pt x="1950962" y="778147"/>
                  </a:lnTo>
                  <a:lnTo>
                    <a:pt x="1932653" y="754752"/>
                  </a:lnTo>
                  <a:lnTo>
                    <a:pt x="1898577" y="746614"/>
                  </a:lnTo>
                  <a:lnTo>
                    <a:pt x="1874165" y="742545"/>
                  </a:lnTo>
                  <a:lnTo>
                    <a:pt x="1838563" y="729831"/>
                  </a:lnTo>
                  <a:lnTo>
                    <a:pt x="1831952" y="762381"/>
                  </a:lnTo>
                  <a:lnTo>
                    <a:pt x="1852295" y="780690"/>
                  </a:lnTo>
                  <a:lnTo>
                    <a:pt x="1840089" y="803068"/>
                  </a:lnTo>
                  <a:lnTo>
                    <a:pt x="1799402" y="794931"/>
                  </a:lnTo>
                  <a:lnTo>
                    <a:pt x="1773972" y="793913"/>
                  </a:lnTo>
                  <a:lnTo>
                    <a:pt x="1749559" y="779164"/>
                  </a:lnTo>
                  <a:lnTo>
                    <a:pt x="1723113" y="778656"/>
                  </a:lnTo>
                  <a:lnTo>
                    <a:pt x="1696157" y="768992"/>
                  </a:lnTo>
                  <a:lnTo>
                    <a:pt x="1666150" y="783741"/>
                  </a:lnTo>
                  <a:lnTo>
                    <a:pt x="1632074" y="810697"/>
                  </a:lnTo>
                  <a:lnTo>
                    <a:pt x="1608171" y="816291"/>
                  </a:lnTo>
                  <a:lnTo>
                    <a:pt x="1599524" y="818834"/>
                  </a:lnTo>
                  <a:lnTo>
                    <a:pt x="1577146" y="799508"/>
                  </a:lnTo>
                  <a:lnTo>
                    <a:pt x="1546631" y="804085"/>
                  </a:lnTo>
                  <a:lnTo>
                    <a:pt x="1529847" y="790353"/>
                  </a:lnTo>
                  <a:lnTo>
                    <a:pt x="1509504" y="784250"/>
                  </a:lnTo>
                  <a:lnTo>
                    <a:pt x="1488652" y="765941"/>
                  </a:lnTo>
                  <a:lnTo>
                    <a:pt x="1471868" y="760346"/>
                  </a:lnTo>
                  <a:lnTo>
                    <a:pt x="1440335" y="768484"/>
                  </a:lnTo>
                  <a:lnTo>
                    <a:pt x="1397613" y="750683"/>
                  </a:lnTo>
                  <a:lnTo>
                    <a:pt x="1392019" y="766958"/>
                  </a:lnTo>
                  <a:lnTo>
                    <a:pt x="1298946" y="687617"/>
                  </a:lnTo>
                  <a:lnTo>
                    <a:pt x="1256224" y="663714"/>
                  </a:lnTo>
                  <a:lnTo>
                    <a:pt x="1260293" y="653542"/>
                  </a:lnTo>
                  <a:lnTo>
                    <a:pt x="1213502" y="683040"/>
                  </a:lnTo>
                  <a:lnTo>
                    <a:pt x="1191125" y="684566"/>
                  </a:lnTo>
                  <a:lnTo>
                    <a:pt x="1185530" y="667782"/>
                  </a:lnTo>
                  <a:lnTo>
                    <a:pt x="1149420" y="657102"/>
                  </a:lnTo>
                  <a:lnTo>
                    <a:pt x="1127551" y="664731"/>
                  </a:lnTo>
                  <a:lnTo>
                    <a:pt x="1105172" y="632689"/>
                  </a:lnTo>
                  <a:lnTo>
                    <a:pt x="1058891" y="626078"/>
                  </a:lnTo>
                  <a:lnTo>
                    <a:pt x="1043124" y="638793"/>
                  </a:lnTo>
                  <a:lnTo>
                    <a:pt x="987688" y="650490"/>
                  </a:lnTo>
                  <a:lnTo>
                    <a:pt x="979041" y="658119"/>
                  </a:lnTo>
                  <a:lnTo>
                    <a:pt x="892580" y="668799"/>
                  </a:lnTo>
                  <a:lnTo>
                    <a:pt x="885460" y="679480"/>
                  </a:lnTo>
                  <a:lnTo>
                    <a:pt x="911399" y="700841"/>
                  </a:lnTo>
                  <a:lnTo>
                    <a:pt x="891055" y="708978"/>
                  </a:lnTo>
                  <a:lnTo>
                    <a:pt x="898684" y="717116"/>
                  </a:lnTo>
                  <a:lnTo>
                    <a:pt x="880883" y="732374"/>
                  </a:lnTo>
                  <a:lnTo>
                    <a:pt x="928690" y="754243"/>
                  </a:lnTo>
                  <a:lnTo>
                    <a:pt x="927673" y="768992"/>
                  </a:lnTo>
                  <a:lnTo>
                    <a:pt x="892072" y="767467"/>
                  </a:lnTo>
                  <a:lnTo>
                    <a:pt x="888003" y="777130"/>
                  </a:lnTo>
                  <a:lnTo>
                    <a:pt x="850876" y="760855"/>
                  </a:lnTo>
                  <a:lnTo>
                    <a:pt x="811714" y="761363"/>
                  </a:lnTo>
                  <a:lnTo>
                    <a:pt x="789336" y="774587"/>
                  </a:lnTo>
                  <a:lnTo>
                    <a:pt x="755769" y="761872"/>
                  </a:lnTo>
                  <a:lnTo>
                    <a:pt x="694738" y="740002"/>
                  </a:lnTo>
                  <a:lnTo>
                    <a:pt x="656085" y="741020"/>
                  </a:lnTo>
                  <a:lnTo>
                    <a:pt x="614889" y="775095"/>
                  </a:lnTo>
                  <a:lnTo>
                    <a:pt x="617940" y="797982"/>
                  </a:lnTo>
                  <a:lnTo>
                    <a:pt x="587425" y="779673"/>
                  </a:lnTo>
                  <a:lnTo>
                    <a:pt x="576236" y="814766"/>
                  </a:lnTo>
                  <a:lnTo>
                    <a:pt x="585390" y="820869"/>
                  </a:lnTo>
                  <a:lnTo>
                    <a:pt x="576744" y="845281"/>
                  </a:lnTo>
                  <a:lnTo>
                    <a:pt x="603700" y="866642"/>
                  </a:lnTo>
                  <a:lnTo>
                    <a:pt x="622009" y="865625"/>
                  </a:lnTo>
                  <a:lnTo>
                    <a:pt x="643878" y="886986"/>
                  </a:lnTo>
                  <a:lnTo>
                    <a:pt x="644896" y="903261"/>
                  </a:lnTo>
                  <a:lnTo>
                    <a:pt x="659136" y="908855"/>
                  </a:lnTo>
                  <a:lnTo>
                    <a:pt x="652016" y="927673"/>
                  </a:lnTo>
                  <a:lnTo>
                    <a:pt x="628621" y="932759"/>
                  </a:lnTo>
                  <a:lnTo>
                    <a:pt x="610311" y="965818"/>
                  </a:lnTo>
                  <a:lnTo>
                    <a:pt x="640827" y="996842"/>
                  </a:lnTo>
                  <a:lnTo>
                    <a:pt x="642861" y="1018203"/>
                  </a:lnTo>
                  <a:lnTo>
                    <a:pt x="679989" y="1056347"/>
                  </a:lnTo>
                  <a:lnTo>
                    <a:pt x="667274" y="1069571"/>
                  </a:lnTo>
                  <a:lnTo>
                    <a:pt x="664222" y="1077708"/>
                  </a:lnTo>
                  <a:lnTo>
                    <a:pt x="652016" y="1075165"/>
                  </a:lnTo>
                  <a:lnTo>
                    <a:pt x="630147" y="1055839"/>
                  </a:lnTo>
                  <a:lnTo>
                    <a:pt x="622518" y="1054821"/>
                  </a:lnTo>
                  <a:lnTo>
                    <a:pt x="604209" y="1047193"/>
                  </a:lnTo>
                  <a:lnTo>
                    <a:pt x="593528" y="1033969"/>
                  </a:lnTo>
                  <a:lnTo>
                    <a:pt x="567589" y="1027357"/>
                  </a:lnTo>
                  <a:lnTo>
                    <a:pt x="552841" y="1032443"/>
                  </a:lnTo>
                  <a:lnTo>
                    <a:pt x="546737" y="1026340"/>
                  </a:lnTo>
                  <a:lnTo>
                    <a:pt x="508084" y="1010574"/>
                  </a:lnTo>
                  <a:lnTo>
                    <a:pt x="468923" y="1005488"/>
                  </a:lnTo>
                  <a:lnTo>
                    <a:pt x="445527" y="999893"/>
                  </a:lnTo>
                  <a:lnTo>
                    <a:pt x="443493" y="1003962"/>
                  </a:lnTo>
                  <a:lnTo>
                    <a:pt x="404840" y="976498"/>
                  </a:lnTo>
                  <a:lnTo>
                    <a:pt x="373307" y="964292"/>
                  </a:lnTo>
                  <a:lnTo>
                    <a:pt x="347369" y="945474"/>
                  </a:lnTo>
                  <a:lnTo>
                    <a:pt x="365678" y="940388"/>
                  </a:lnTo>
                  <a:lnTo>
                    <a:pt x="381953" y="913941"/>
                  </a:lnTo>
                  <a:lnTo>
                    <a:pt x="365170" y="901226"/>
                  </a:lnTo>
                  <a:lnTo>
                    <a:pt x="400263" y="888003"/>
                  </a:lnTo>
                  <a:lnTo>
                    <a:pt x="398228" y="880883"/>
                  </a:lnTo>
                  <a:lnTo>
                    <a:pt x="376359" y="885969"/>
                  </a:lnTo>
                  <a:lnTo>
                    <a:pt x="374324" y="872237"/>
                  </a:lnTo>
                  <a:lnTo>
                    <a:pt x="385514" y="863082"/>
                  </a:lnTo>
                  <a:lnTo>
                    <a:pt x="409926" y="861048"/>
                  </a:lnTo>
                  <a:lnTo>
                    <a:pt x="411452" y="850367"/>
                  </a:lnTo>
                  <a:lnTo>
                    <a:pt x="402297" y="832566"/>
                  </a:lnTo>
                  <a:lnTo>
                    <a:pt x="408909" y="816291"/>
                  </a:lnTo>
                  <a:lnTo>
                    <a:pt x="406874" y="806628"/>
                  </a:lnTo>
                  <a:lnTo>
                    <a:pt x="367713" y="796456"/>
                  </a:lnTo>
                  <a:lnTo>
                    <a:pt x="352964" y="796965"/>
                  </a:lnTo>
                  <a:lnTo>
                    <a:pt x="334654" y="782216"/>
                  </a:lnTo>
                  <a:lnTo>
                    <a:pt x="316345" y="787302"/>
                  </a:lnTo>
                  <a:lnTo>
                    <a:pt x="282269" y="776113"/>
                  </a:lnTo>
                  <a:lnTo>
                    <a:pt x="281761" y="770009"/>
                  </a:lnTo>
                  <a:lnTo>
                    <a:pt x="270063" y="756278"/>
                  </a:lnTo>
                  <a:lnTo>
                    <a:pt x="250228" y="754752"/>
                  </a:lnTo>
                  <a:lnTo>
                    <a:pt x="246159" y="745088"/>
                  </a:lnTo>
                  <a:lnTo>
                    <a:pt x="250737" y="738477"/>
                  </a:lnTo>
                  <a:lnTo>
                    <a:pt x="231410" y="720676"/>
                  </a:lnTo>
                  <a:lnTo>
                    <a:pt x="206489" y="723728"/>
                  </a:lnTo>
                  <a:lnTo>
                    <a:pt x="198860" y="722202"/>
                  </a:lnTo>
                  <a:lnTo>
                    <a:pt x="193774" y="729322"/>
                  </a:lnTo>
                  <a:lnTo>
                    <a:pt x="184619" y="728305"/>
                  </a:lnTo>
                  <a:lnTo>
                    <a:pt x="174448" y="707961"/>
                  </a:lnTo>
                  <a:lnTo>
                    <a:pt x="166819" y="697789"/>
                  </a:lnTo>
                  <a:lnTo>
                    <a:pt x="170887" y="694738"/>
                  </a:lnTo>
                  <a:lnTo>
                    <a:pt x="190722" y="695755"/>
                  </a:lnTo>
                  <a:lnTo>
                    <a:pt x="198860" y="689143"/>
                  </a:lnTo>
                  <a:lnTo>
                    <a:pt x="190214" y="681006"/>
                  </a:lnTo>
                  <a:lnTo>
                    <a:pt x="172922" y="675411"/>
                  </a:lnTo>
                  <a:lnTo>
                    <a:pt x="172922" y="669817"/>
                  </a:lnTo>
                  <a:lnTo>
                    <a:pt x="162241" y="664222"/>
                  </a:lnTo>
                  <a:lnTo>
                    <a:pt x="142914" y="643878"/>
                  </a:lnTo>
                  <a:lnTo>
                    <a:pt x="146475" y="635741"/>
                  </a:lnTo>
                  <a:lnTo>
                    <a:pt x="140881" y="620992"/>
                  </a:lnTo>
                  <a:lnTo>
                    <a:pt x="116468" y="613872"/>
                  </a:lnTo>
                  <a:lnTo>
                    <a:pt x="104262" y="617432"/>
                  </a:lnTo>
                  <a:lnTo>
                    <a:pt x="99684" y="609803"/>
                  </a:lnTo>
                  <a:lnTo>
                    <a:pt x="72729" y="602174"/>
                  </a:lnTo>
                  <a:lnTo>
                    <a:pt x="62049" y="583865"/>
                  </a:lnTo>
                  <a:lnTo>
                    <a:pt x="56963" y="569115"/>
                  </a:lnTo>
                  <a:lnTo>
                    <a:pt x="44248" y="562504"/>
                  </a:lnTo>
                  <a:lnTo>
                    <a:pt x="52385" y="552840"/>
                  </a:lnTo>
                  <a:lnTo>
                    <a:pt x="40179" y="524359"/>
                  </a:lnTo>
                  <a:lnTo>
                    <a:pt x="53402" y="507067"/>
                  </a:lnTo>
                  <a:lnTo>
                    <a:pt x="48825" y="501981"/>
                  </a:lnTo>
                  <a:lnTo>
                    <a:pt x="71711" y="485198"/>
                  </a:lnTo>
                  <a:lnTo>
                    <a:pt x="44248" y="470957"/>
                  </a:lnTo>
                  <a:lnTo>
                    <a:pt x="84935" y="433321"/>
                  </a:lnTo>
                  <a:lnTo>
                    <a:pt x="102227" y="416029"/>
                  </a:lnTo>
                  <a:lnTo>
                    <a:pt x="106804" y="401280"/>
                  </a:lnTo>
                  <a:lnTo>
                    <a:pt x="69169" y="381445"/>
                  </a:lnTo>
                  <a:lnTo>
                    <a:pt x="73746" y="362118"/>
                  </a:lnTo>
                  <a:lnTo>
                    <a:pt x="48825" y="340757"/>
                  </a:lnTo>
                  <a:lnTo>
                    <a:pt x="57471" y="316345"/>
                  </a:lnTo>
                  <a:lnTo>
                    <a:pt x="24413" y="284303"/>
                  </a:lnTo>
                  <a:lnTo>
                    <a:pt x="39162" y="262942"/>
                  </a:lnTo>
                  <a:lnTo>
                    <a:pt x="2034" y="244125"/>
                  </a:lnTo>
                  <a:lnTo>
                    <a:pt x="0" y="224798"/>
                  </a:lnTo>
                  <a:lnTo>
                    <a:pt x="16275" y="222255"/>
                  </a:lnTo>
                  <a:lnTo>
                    <a:pt x="48825" y="211575"/>
                  </a:lnTo>
                  <a:lnTo>
                    <a:pt x="67643" y="201911"/>
                  </a:lnTo>
                  <a:lnTo>
                    <a:pt x="106804" y="218186"/>
                  </a:lnTo>
                  <a:lnTo>
                    <a:pt x="166310" y="224798"/>
                  </a:lnTo>
                  <a:lnTo>
                    <a:pt x="256331" y="256331"/>
                  </a:lnTo>
                  <a:lnTo>
                    <a:pt x="277183" y="269554"/>
                  </a:lnTo>
                  <a:lnTo>
                    <a:pt x="284812" y="288372"/>
                  </a:lnTo>
                  <a:lnTo>
                    <a:pt x="265994" y="303121"/>
                  </a:lnTo>
                  <a:lnTo>
                    <a:pt x="232936" y="310750"/>
                  </a:lnTo>
                  <a:lnTo>
                    <a:pt x="130200" y="289389"/>
                  </a:lnTo>
                  <a:lnTo>
                    <a:pt x="115451" y="292949"/>
                  </a:lnTo>
                  <a:lnTo>
                    <a:pt x="156647" y="313802"/>
                  </a:lnTo>
                  <a:lnTo>
                    <a:pt x="161733" y="327025"/>
                  </a:lnTo>
                  <a:lnTo>
                    <a:pt x="171396" y="356524"/>
                  </a:lnTo>
                  <a:lnTo>
                    <a:pt x="202420" y="365170"/>
                  </a:lnTo>
                  <a:lnTo>
                    <a:pt x="221746" y="372798"/>
                  </a:lnTo>
                  <a:lnTo>
                    <a:pt x="220729" y="358558"/>
                  </a:lnTo>
                  <a:lnTo>
                    <a:pt x="203437" y="346352"/>
                  </a:lnTo>
                  <a:lnTo>
                    <a:pt x="214117" y="335163"/>
                  </a:lnTo>
                  <a:lnTo>
                    <a:pt x="273115" y="353472"/>
                  </a:lnTo>
                  <a:lnTo>
                    <a:pt x="289389" y="346352"/>
                  </a:lnTo>
                  <a:lnTo>
                    <a:pt x="267520" y="324991"/>
                  </a:lnTo>
                  <a:lnTo>
                    <a:pt x="308716" y="297527"/>
                  </a:lnTo>
                  <a:lnTo>
                    <a:pt x="329568" y="299053"/>
                  </a:lnTo>
                  <a:lnTo>
                    <a:pt x="352964" y="308716"/>
                  </a:lnTo>
                  <a:lnTo>
                    <a:pt x="358558" y="289389"/>
                  </a:lnTo>
                  <a:lnTo>
                    <a:pt x="334654" y="272606"/>
                  </a:lnTo>
                  <a:lnTo>
                    <a:pt x="338723" y="255822"/>
                  </a:lnTo>
                  <a:lnTo>
                    <a:pt x="316854" y="238530"/>
                  </a:lnTo>
                  <a:lnTo>
                    <a:pt x="379410" y="247685"/>
                  </a:lnTo>
                  <a:lnTo>
                    <a:pt x="397720" y="262942"/>
                  </a:lnTo>
                  <a:lnTo>
                    <a:pt x="371781" y="266503"/>
                  </a:lnTo>
                  <a:lnTo>
                    <a:pt x="377885" y="282269"/>
                  </a:lnTo>
                  <a:lnTo>
                    <a:pt x="398737" y="291932"/>
                  </a:lnTo>
                  <a:lnTo>
                    <a:pt x="429252" y="285829"/>
                  </a:lnTo>
                  <a:lnTo>
                    <a:pt x="427218" y="268028"/>
                  </a:lnTo>
                  <a:lnTo>
                    <a:pt x="466380" y="254296"/>
                  </a:lnTo>
                  <a:lnTo>
                    <a:pt x="529445" y="230901"/>
                  </a:lnTo>
                  <a:lnTo>
                    <a:pt x="545720" y="231918"/>
                  </a:lnTo>
                  <a:lnTo>
                    <a:pt x="533006" y="248702"/>
                  </a:lnTo>
                  <a:lnTo>
                    <a:pt x="560470" y="251753"/>
                  </a:lnTo>
                  <a:lnTo>
                    <a:pt x="571150" y="242090"/>
                  </a:lnTo>
                  <a:lnTo>
                    <a:pt x="610311" y="241582"/>
                  </a:lnTo>
                  <a:lnTo>
                    <a:pt x="635741" y="229884"/>
                  </a:lnTo>
                  <a:lnTo>
                    <a:pt x="668291" y="246668"/>
                  </a:lnTo>
                  <a:lnTo>
                    <a:pt x="682532" y="228358"/>
                  </a:lnTo>
                  <a:lnTo>
                    <a:pt x="652016" y="212592"/>
                  </a:lnTo>
                  <a:lnTo>
                    <a:pt x="658119" y="203437"/>
                  </a:lnTo>
                  <a:lnTo>
                    <a:pt x="724236" y="211575"/>
                  </a:lnTo>
                  <a:lnTo>
                    <a:pt x="757803" y="220221"/>
                  </a:lnTo>
                  <a:lnTo>
                    <a:pt x="852401" y="251753"/>
                  </a:lnTo>
                  <a:lnTo>
                    <a:pt x="857996" y="237513"/>
                  </a:lnTo>
                  <a:lnTo>
                    <a:pt x="827989" y="222764"/>
                  </a:lnTo>
                  <a:lnTo>
                    <a:pt x="823920" y="217169"/>
                  </a:lnTo>
                  <a:lnTo>
                    <a:pt x="796965" y="214118"/>
                  </a:lnTo>
                  <a:lnTo>
                    <a:pt x="795948" y="201403"/>
                  </a:lnTo>
                  <a:lnTo>
                    <a:pt x="772044" y="180042"/>
                  </a:lnTo>
                  <a:lnTo>
                    <a:pt x="766450" y="171396"/>
                  </a:lnTo>
                  <a:lnTo>
                    <a:pt x="788319" y="147492"/>
                  </a:lnTo>
                  <a:lnTo>
                    <a:pt x="785267" y="123079"/>
                  </a:lnTo>
                  <a:lnTo>
                    <a:pt x="796456" y="117994"/>
                  </a:lnTo>
                  <a:lnTo>
                    <a:pt x="854436" y="125114"/>
                  </a:lnTo>
                  <a:lnTo>
                    <a:pt x="869185" y="139863"/>
                  </a:lnTo>
                  <a:lnTo>
                    <a:pt x="864608" y="161224"/>
                  </a:lnTo>
                  <a:lnTo>
                    <a:pt x="883426" y="169870"/>
                  </a:lnTo>
                  <a:lnTo>
                    <a:pt x="902752" y="188688"/>
                  </a:lnTo>
                  <a:lnTo>
                    <a:pt x="922079" y="226324"/>
                  </a:lnTo>
                  <a:lnTo>
                    <a:pt x="956154" y="243107"/>
                  </a:lnTo>
                  <a:lnTo>
                    <a:pt x="958697" y="261925"/>
                  </a:lnTo>
                  <a:lnTo>
                    <a:pt x="940897" y="301596"/>
                  </a:lnTo>
                  <a:lnTo>
                    <a:pt x="967852" y="305664"/>
                  </a:lnTo>
                  <a:lnTo>
                    <a:pt x="970395" y="295492"/>
                  </a:lnTo>
                  <a:lnTo>
                    <a:pt x="989721" y="288372"/>
                  </a:lnTo>
                  <a:lnTo>
                    <a:pt x="987179" y="274640"/>
                  </a:lnTo>
                  <a:lnTo>
                    <a:pt x="996842" y="260908"/>
                  </a:lnTo>
                  <a:lnTo>
                    <a:pt x="974464" y="245142"/>
                  </a:lnTo>
                  <a:lnTo>
                    <a:pt x="972430" y="226832"/>
                  </a:lnTo>
                  <a:lnTo>
                    <a:pt x="948017" y="224798"/>
                  </a:lnTo>
                  <a:lnTo>
                    <a:pt x="933268" y="209540"/>
                  </a:lnTo>
                  <a:lnTo>
                    <a:pt x="931233" y="182076"/>
                  </a:lnTo>
                  <a:lnTo>
                    <a:pt x="889529" y="160207"/>
                  </a:lnTo>
                  <a:lnTo>
                    <a:pt x="913433" y="142406"/>
                  </a:lnTo>
                  <a:lnTo>
                    <a:pt x="894615" y="123588"/>
                  </a:lnTo>
                  <a:lnTo>
                    <a:pt x="904278" y="123079"/>
                  </a:lnTo>
                  <a:lnTo>
                    <a:pt x="925639" y="137320"/>
                  </a:lnTo>
                  <a:lnTo>
                    <a:pt x="936319" y="163258"/>
                  </a:lnTo>
                  <a:lnTo>
                    <a:pt x="961749" y="168344"/>
                  </a:lnTo>
                  <a:lnTo>
                    <a:pt x="938354" y="149018"/>
                  </a:lnTo>
                  <a:lnTo>
                    <a:pt x="964292" y="138337"/>
                  </a:lnTo>
                  <a:lnTo>
                    <a:pt x="1005488" y="136811"/>
                  </a:lnTo>
                  <a:lnTo>
                    <a:pt x="1054313" y="152069"/>
                  </a:lnTo>
                  <a:lnTo>
                    <a:pt x="1019220" y="130200"/>
                  </a:lnTo>
                  <a:lnTo>
                    <a:pt x="994299" y="102227"/>
                  </a:lnTo>
                  <a:lnTo>
                    <a:pt x="1024306" y="97141"/>
                  </a:lnTo>
                  <a:lnTo>
                    <a:pt x="1072622" y="98158"/>
                  </a:lnTo>
                  <a:lnTo>
                    <a:pt x="1112293" y="94598"/>
                  </a:lnTo>
                  <a:lnTo>
                    <a:pt x="1083811" y="81375"/>
                  </a:lnTo>
                  <a:lnTo>
                    <a:pt x="1090423" y="64591"/>
                  </a:lnTo>
                  <a:lnTo>
                    <a:pt x="1111784" y="63574"/>
                  </a:lnTo>
                  <a:lnTo>
                    <a:pt x="1136705" y="51368"/>
                  </a:lnTo>
                  <a:lnTo>
                    <a:pt x="1184004" y="47808"/>
                  </a:lnTo>
                  <a:lnTo>
                    <a:pt x="1182987" y="40687"/>
                  </a:lnTo>
                  <a:lnTo>
                    <a:pt x="1230286" y="38653"/>
                  </a:lnTo>
                  <a:lnTo>
                    <a:pt x="1252156" y="44248"/>
                  </a:lnTo>
                  <a:lnTo>
                    <a:pt x="1279619" y="31024"/>
                  </a:lnTo>
                  <a:lnTo>
                    <a:pt x="1315221" y="31533"/>
                  </a:lnTo>
                  <a:lnTo>
                    <a:pt x="1307592" y="20344"/>
                  </a:lnTo>
                  <a:lnTo>
                    <a:pt x="1312169" y="10172"/>
                  </a:lnTo>
                  <a:lnTo>
                    <a:pt x="1343703" y="0"/>
                  </a:lnTo>
                  <a:lnTo>
                    <a:pt x="1385915" y="8137"/>
                  </a:lnTo>
                  <a:lnTo>
                    <a:pt x="1368115" y="14241"/>
                  </a:lnTo>
                  <a:lnTo>
                    <a:pt x="1415923" y="17801"/>
                  </a:lnTo>
                  <a:lnTo>
                    <a:pt x="1436775" y="30007"/>
                  </a:lnTo>
                  <a:lnTo>
                    <a:pt x="1446438" y="23904"/>
                  </a:lnTo>
                  <a:lnTo>
                    <a:pt x="1501875" y="24412"/>
                  </a:lnTo>
                  <a:lnTo>
                    <a:pt x="1560871" y="36619"/>
                  </a:lnTo>
                  <a:lnTo>
                    <a:pt x="1588844" y="45773"/>
                  </a:lnTo>
                  <a:lnTo>
                    <a:pt x="1601559" y="58997"/>
                  </a:lnTo>
                  <a:lnTo>
                    <a:pt x="1589353" y="66626"/>
                  </a:lnTo>
                  <a:lnTo>
                    <a:pt x="1555786" y="80866"/>
                  </a:lnTo>
                  <a:lnTo>
                    <a:pt x="1550191" y="88495"/>
                  </a:lnTo>
                  <a:lnTo>
                    <a:pt x="1578672" y="92055"/>
                  </a:lnTo>
                  <a:lnTo>
                    <a:pt x="1615291" y="98667"/>
                  </a:lnTo>
                  <a:lnTo>
                    <a:pt x="1627497" y="93581"/>
                  </a:lnTo>
                  <a:lnTo>
                    <a:pt x="1656996" y="110365"/>
                  </a:lnTo>
                  <a:lnTo>
                    <a:pt x="1658013" y="103753"/>
                  </a:lnTo>
                  <a:lnTo>
                    <a:pt x="1684460" y="99684"/>
                  </a:lnTo>
                  <a:lnTo>
                    <a:pt x="1753628" y="103753"/>
                  </a:lnTo>
                  <a:lnTo>
                    <a:pt x="1772954" y="115959"/>
                  </a:lnTo>
                  <a:lnTo>
                    <a:pt x="1861450" y="120028"/>
                  </a:lnTo>
                  <a:lnTo>
                    <a:pt x="1837038" y="100193"/>
                  </a:lnTo>
                  <a:lnTo>
                    <a:pt x="1885354" y="104770"/>
                  </a:lnTo>
                  <a:lnTo>
                    <a:pt x="1916378" y="104262"/>
                  </a:lnTo>
                  <a:lnTo>
                    <a:pt x="1966729" y="117994"/>
                  </a:lnTo>
                  <a:lnTo>
                    <a:pt x="1997244" y="134777"/>
                  </a:lnTo>
                  <a:lnTo>
                    <a:pt x="1999278" y="145966"/>
                  </a:lnTo>
                  <a:lnTo>
                    <a:pt x="2050647" y="167327"/>
                  </a:lnTo>
                  <a:lnTo>
                    <a:pt x="2096420" y="178007"/>
                  </a:lnTo>
                  <a:lnTo>
                    <a:pt x="2081162" y="150035"/>
                  </a:lnTo>
                  <a:lnTo>
                    <a:pt x="2128969" y="161733"/>
                  </a:lnTo>
                  <a:lnTo>
                    <a:pt x="2154399" y="154612"/>
                  </a:lnTo>
                  <a:lnTo>
                    <a:pt x="2204241" y="162750"/>
                  </a:lnTo>
                  <a:lnTo>
                    <a:pt x="2209327" y="155629"/>
                  </a:lnTo>
                  <a:lnTo>
                    <a:pt x="2247980" y="159190"/>
                  </a:lnTo>
                  <a:lnTo>
                    <a:pt x="2200172" y="134268"/>
                  </a:lnTo>
                  <a:lnTo>
                    <a:pt x="2210853" y="123079"/>
                  </a:lnTo>
                  <a:lnTo>
                    <a:pt x="2416324" y="140372"/>
                  </a:lnTo>
                  <a:lnTo>
                    <a:pt x="2456503" y="156138"/>
                  </a:lnTo>
                  <a:lnTo>
                    <a:pt x="2539404" y="176482"/>
                  </a:lnTo>
                  <a:lnTo>
                    <a:pt x="2614676" y="171396"/>
                  </a:lnTo>
                  <a:lnTo>
                    <a:pt x="2661975" y="175973"/>
                  </a:lnTo>
                  <a:lnTo>
                    <a:pt x="2695542" y="187162"/>
                  </a:lnTo>
                  <a:lnTo>
                    <a:pt x="2721480" y="206997"/>
                  </a:lnTo>
                  <a:lnTo>
                    <a:pt x="2758608" y="214626"/>
                  </a:lnTo>
                  <a:lnTo>
                    <a:pt x="2778443" y="209032"/>
                  </a:lnTo>
                  <a:lnTo>
                    <a:pt x="2814044" y="208523"/>
                  </a:lnTo>
                  <a:lnTo>
                    <a:pt x="2861343" y="213609"/>
                  </a:lnTo>
                  <a:lnTo>
                    <a:pt x="2896436" y="210557"/>
                  </a:lnTo>
                  <a:lnTo>
                    <a:pt x="2969165" y="234970"/>
                  </a:lnTo>
                  <a:lnTo>
                    <a:pt x="2981880" y="226324"/>
                  </a:lnTo>
                  <a:lnTo>
                    <a:pt x="2938650" y="209032"/>
                  </a:lnTo>
                  <a:lnTo>
                    <a:pt x="2929495" y="196825"/>
                  </a:lnTo>
                  <a:lnTo>
                    <a:pt x="3007310" y="204454"/>
                  </a:lnTo>
                  <a:lnTo>
                    <a:pt x="3047997" y="202929"/>
                  </a:lnTo>
                  <a:lnTo>
                    <a:pt x="3128354" y="215643"/>
                  </a:lnTo>
                  <a:lnTo>
                    <a:pt x="3176671" y="227850"/>
                  </a:lnTo>
                  <a:lnTo>
                    <a:pt x="3345524" y="340249"/>
                  </a:lnTo>
                  <a:lnTo>
                    <a:pt x="3335352" y="352963"/>
                  </a:lnTo>
                  <a:lnTo>
                    <a:pt x="3303819" y="350929"/>
                  </a:lnTo>
                  <a:lnTo>
                    <a:pt x="3345524" y="366187"/>
                  </a:lnTo>
                  <a:lnTo>
                    <a:pt x="3391806" y="390091"/>
                  </a:lnTo>
                  <a:lnTo>
                    <a:pt x="3413166" y="397720"/>
                  </a:lnTo>
                  <a:lnTo>
                    <a:pt x="3432493" y="409926"/>
                  </a:lnTo>
                  <a:lnTo>
                    <a:pt x="3437579" y="417555"/>
                  </a:lnTo>
                  <a:lnTo>
                    <a:pt x="3386720" y="411452"/>
                  </a:lnTo>
                  <a:lnTo>
                    <a:pt x="3353153" y="433321"/>
                  </a:lnTo>
                  <a:lnTo>
                    <a:pt x="3337895" y="436881"/>
                  </a:lnTo>
                  <a:lnTo>
                    <a:pt x="3329758" y="457734"/>
                  </a:lnTo>
                  <a:lnTo>
                    <a:pt x="3319586" y="476043"/>
                  </a:lnTo>
                  <a:lnTo>
                    <a:pt x="3328232" y="489775"/>
                  </a:lnTo>
                  <a:lnTo>
                    <a:pt x="3269743" y="468923"/>
                  </a:lnTo>
                  <a:lnTo>
                    <a:pt x="3238719" y="492318"/>
                  </a:lnTo>
                  <a:lnTo>
                    <a:pt x="3214815" y="481129"/>
                  </a:lnTo>
                  <a:lnTo>
                    <a:pt x="3207695" y="494352"/>
                  </a:lnTo>
                  <a:lnTo>
                    <a:pt x="3172094" y="489775"/>
                  </a:lnTo>
                  <a:lnTo>
                    <a:pt x="3187860" y="509610"/>
                  </a:lnTo>
                  <a:lnTo>
                    <a:pt x="3193454" y="539108"/>
                  </a:lnTo>
                  <a:lnTo>
                    <a:pt x="3208204" y="551315"/>
                  </a:lnTo>
                  <a:lnTo>
                    <a:pt x="3242788" y="557926"/>
                  </a:lnTo>
                  <a:lnTo>
                    <a:pt x="3289070" y="602174"/>
                  </a:lnTo>
                  <a:lnTo>
                    <a:pt x="3268217" y="603700"/>
                  </a:lnTo>
                  <a:lnTo>
                    <a:pt x="3285510" y="629129"/>
                  </a:lnTo>
                  <a:lnTo>
                    <a:pt x="3309414" y="642353"/>
                  </a:lnTo>
                  <a:lnTo>
                    <a:pt x="3283984" y="658119"/>
                  </a:lnTo>
                  <a:lnTo>
                    <a:pt x="3311448" y="693721"/>
                  </a:lnTo>
                  <a:lnTo>
                    <a:pt x="3282458" y="701349"/>
                  </a:lnTo>
                  <a:lnTo>
                    <a:pt x="3305345" y="732882"/>
                  </a:lnTo>
                  <a:lnTo>
                    <a:pt x="3296699" y="762381"/>
                  </a:lnTo>
                  <a:lnTo>
                    <a:pt x="3267709" y="740511"/>
                  </a:lnTo>
                  <a:lnTo>
                    <a:pt x="3214307" y="695246"/>
                  </a:lnTo>
                  <a:lnTo>
                    <a:pt x="3131915" y="626078"/>
                  </a:lnTo>
                  <a:lnTo>
                    <a:pt x="3098856" y="583865"/>
                  </a:lnTo>
                  <a:lnTo>
                    <a:pt x="3099365" y="565555"/>
                  </a:lnTo>
                  <a:lnTo>
                    <a:pt x="3085124" y="551315"/>
                  </a:lnTo>
                  <a:lnTo>
                    <a:pt x="3114114" y="544703"/>
                  </a:lnTo>
                  <a:lnTo>
                    <a:pt x="3113097" y="506558"/>
                  </a:lnTo>
                  <a:lnTo>
                    <a:pt x="3116657" y="476043"/>
                  </a:lnTo>
                  <a:lnTo>
                    <a:pt x="3129372" y="452139"/>
                  </a:lnTo>
                  <a:lnTo>
                    <a:pt x="3095805" y="410434"/>
                  </a:lnTo>
                  <a:lnTo>
                    <a:pt x="3071901" y="412977"/>
                  </a:lnTo>
                  <a:lnTo>
                    <a:pt x="3088176" y="437390"/>
                  </a:lnTo>
                  <a:lnTo>
                    <a:pt x="3069866" y="469940"/>
                  </a:lnTo>
                  <a:lnTo>
                    <a:pt x="3007310" y="433321"/>
                  </a:lnTo>
                  <a:lnTo>
                    <a:pt x="2961028" y="443493"/>
                  </a:lnTo>
                  <a:lnTo>
                    <a:pt x="2961028" y="493335"/>
                  </a:lnTo>
                  <a:lnTo>
                    <a:pt x="3000189" y="511644"/>
                  </a:lnTo>
                  <a:lnTo>
                    <a:pt x="2956959" y="519782"/>
                  </a:lnTo>
                  <a:lnTo>
                    <a:pt x="2924409" y="522833"/>
                  </a:lnTo>
                  <a:lnTo>
                    <a:pt x="2902540" y="500964"/>
                  </a:lnTo>
                  <a:lnTo>
                    <a:pt x="2861852" y="496387"/>
                  </a:lnTo>
                  <a:lnTo>
                    <a:pt x="2849137" y="511136"/>
                  </a:lnTo>
                  <a:lnTo>
                    <a:pt x="2772339" y="506050"/>
                  </a:lnTo>
                  <a:lnTo>
                    <a:pt x="2705205" y="514696"/>
                  </a:lnTo>
                  <a:lnTo>
                    <a:pt x="2687405" y="574201"/>
                  </a:lnTo>
                  <a:lnTo>
                    <a:pt x="2661975" y="646421"/>
                  </a:lnTo>
                  <a:lnTo>
                    <a:pt x="2703679" y="650490"/>
                  </a:lnTo>
                  <a:lnTo>
                    <a:pt x="2732669" y="669817"/>
                  </a:lnTo>
                  <a:lnTo>
                    <a:pt x="2762167" y="676428"/>
                  </a:lnTo>
                  <a:lnTo>
                    <a:pt x="2764202" y="661171"/>
                  </a:lnTo>
                  <a:lnTo>
                    <a:pt x="2792683" y="663205"/>
                  </a:lnTo>
                  <a:lnTo>
                    <a:pt x="2857783" y="697281"/>
                  </a:lnTo>
                  <a:lnTo>
                    <a:pt x="2881687" y="723728"/>
                  </a:lnTo>
                  <a:lnTo>
                    <a:pt x="2888807" y="755260"/>
                  </a:lnTo>
                  <a:lnTo>
                    <a:pt x="2916780" y="792896"/>
                  </a:lnTo>
                  <a:lnTo>
                    <a:pt x="2943735" y="843247"/>
                  </a:lnTo>
                  <a:lnTo>
                    <a:pt x="2938650" y="889529"/>
                  </a:lnTo>
                  <a:lnTo>
                    <a:pt x="2945261" y="911398"/>
                  </a:lnTo>
                  <a:lnTo>
                    <a:pt x="2935089" y="949034"/>
                  </a:lnTo>
                  <a:lnTo>
                    <a:pt x="2924409" y="986161"/>
                  </a:lnTo>
                  <a:lnTo>
                    <a:pt x="2919831" y="1004979"/>
                  </a:lnTo>
                  <a:lnTo>
                    <a:pt x="2896436" y="1023797"/>
                  </a:lnTo>
                  <a:lnTo>
                    <a:pt x="2880670" y="1024306"/>
                  </a:lnTo>
                  <a:lnTo>
                    <a:pt x="2854223" y="1008539"/>
                  </a:lnTo>
                  <a:lnTo>
                    <a:pt x="2833370" y="1032443"/>
                  </a:lnTo>
                  <a:lnTo>
                    <a:pt x="2835913" y="10431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4">
              <a:extLst>
                <a:ext uri="{FF2B5EF4-FFF2-40B4-BE49-F238E27FC236}">
                  <a16:creationId xmlns:a16="http://schemas.microsoft.com/office/drawing/2014/main" id="{900F6A04-790C-5616-F51A-C359698B7C15}"/>
                </a:ext>
              </a:extLst>
            </p:cNvPr>
            <p:cNvSpPr/>
            <p:nvPr/>
          </p:nvSpPr>
          <p:spPr>
            <a:xfrm>
              <a:off x="7864376" y="1342752"/>
              <a:ext cx="98667" cy="33567"/>
            </a:xfrm>
            <a:custGeom>
              <a:avLst/>
              <a:gdLst>
                <a:gd name="connsiteX0" fmla="*/ 98667 w 98667"/>
                <a:gd name="connsiteY0" fmla="*/ 24412 h 33567"/>
                <a:gd name="connsiteX1" fmla="*/ 6612 w 98667"/>
                <a:gd name="connsiteY1" fmla="*/ 33567 h 33567"/>
                <a:gd name="connsiteX2" fmla="*/ 0 w 98667"/>
                <a:gd name="connsiteY2" fmla="*/ 2543 h 33567"/>
                <a:gd name="connsiteX3" fmla="*/ 11189 w 98667"/>
                <a:gd name="connsiteY3" fmla="*/ 0 h 33567"/>
                <a:gd name="connsiteX4" fmla="*/ 26956 w 98667"/>
                <a:gd name="connsiteY4" fmla="*/ 1526 h 33567"/>
                <a:gd name="connsiteX5" fmla="*/ 91038 w 98667"/>
                <a:gd name="connsiteY5" fmla="*/ 14749 h 33567"/>
                <a:gd name="connsiteX6" fmla="*/ 98667 w 98667"/>
                <a:gd name="connsiteY6" fmla="*/ 24412 h 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67" h="33567">
                  <a:moveTo>
                    <a:pt x="98667" y="24412"/>
                  </a:moveTo>
                  <a:lnTo>
                    <a:pt x="6612" y="33567"/>
                  </a:lnTo>
                  <a:lnTo>
                    <a:pt x="0" y="2543"/>
                  </a:lnTo>
                  <a:lnTo>
                    <a:pt x="11189" y="0"/>
                  </a:lnTo>
                  <a:lnTo>
                    <a:pt x="26956" y="1526"/>
                  </a:lnTo>
                  <a:lnTo>
                    <a:pt x="91038" y="14749"/>
                  </a:lnTo>
                  <a:lnTo>
                    <a:pt x="98667" y="244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5">
              <a:extLst>
                <a:ext uri="{FF2B5EF4-FFF2-40B4-BE49-F238E27FC236}">
                  <a16:creationId xmlns:a16="http://schemas.microsoft.com/office/drawing/2014/main" id="{D3E175E0-B0D4-6175-6258-37EC00EFA38D}"/>
                </a:ext>
              </a:extLst>
            </p:cNvPr>
            <p:cNvSpPr/>
            <p:nvPr/>
          </p:nvSpPr>
          <p:spPr>
            <a:xfrm>
              <a:off x="6822270" y="1308168"/>
              <a:ext cx="116467" cy="19835"/>
            </a:xfrm>
            <a:custGeom>
              <a:avLst/>
              <a:gdLst>
                <a:gd name="connsiteX0" fmla="*/ 111890 w 116467"/>
                <a:gd name="connsiteY0" fmla="*/ 8137 h 19835"/>
                <a:gd name="connsiteX1" fmla="*/ 90021 w 116467"/>
                <a:gd name="connsiteY1" fmla="*/ 10680 h 19835"/>
                <a:gd name="connsiteX2" fmla="*/ 75271 w 116467"/>
                <a:gd name="connsiteY2" fmla="*/ 12715 h 19835"/>
                <a:gd name="connsiteX3" fmla="*/ 75271 w 116467"/>
                <a:gd name="connsiteY3" fmla="*/ 16275 h 19835"/>
                <a:gd name="connsiteX4" fmla="*/ 56962 w 116467"/>
                <a:gd name="connsiteY4" fmla="*/ 19835 h 19835"/>
                <a:gd name="connsiteX5" fmla="*/ 34075 w 116467"/>
                <a:gd name="connsiteY5" fmla="*/ 14749 h 19835"/>
                <a:gd name="connsiteX6" fmla="*/ 39670 w 116467"/>
                <a:gd name="connsiteY6" fmla="*/ 7629 h 19835"/>
                <a:gd name="connsiteX7" fmla="*/ 0 w 116467"/>
                <a:gd name="connsiteY7" fmla="*/ 7120 h 19835"/>
                <a:gd name="connsiteX8" fmla="*/ 32041 w 116467"/>
                <a:gd name="connsiteY8" fmla="*/ 3052 h 19835"/>
                <a:gd name="connsiteX9" fmla="*/ 58488 w 116467"/>
                <a:gd name="connsiteY9" fmla="*/ 3052 h 19835"/>
                <a:gd name="connsiteX10" fmla="*/ 66117 w 116467"/>
                <a:gd name="connsiteY10" fmla="*/ 8646 h 19835"/>
                <a:gd name="connsiteX11" fmla="*/ 72728 w 116467"/>
                <a:gd name="connsiteY11" fmla="*/ 3560 h 19835"/>
                <a:gd name="connsiteX12" fmla="*/ 86969 w 116467"/>
                <a:gd name="connsiteY12" fmla="*/ 0 h 19835"/>
                <a:gd name="connsiteX13" fmla="*/ 116467 w 116467"/>
                <a:gd name="connsiteY13" fmla="*/ 4577 h 19835"/>
                <a:gd name="connsiteX14" fmla="*/ 111890 w 116467"/>
                <a:gd name="connsiteY14" fmla="*/ 8137 h 19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467" h="19835">
                  <a:moveTo>
                    <a:pt x="111890" y="8137"/>
                  </a:moveTo>
                  <a:lnTo>
                    <a:pt x="90021" y="10680"/>
                  </a:lnTo>
                  <a:lnTo>
                    <a:pt x="75271" y="12715"/>
                  </a:lnTo>
                  <a:lnTo>
                    <a:pt x="75271" y="16275"/>
                  </a:lnTo>
                  <a:lnTo>
                    <a:pt x="56962" y="19835"/>
                  </a:lnTo>
                  <a:lnTo>
                    <a:pt x="34075" y="14749"/>
                  </a:lnTo>
                  <a:lnTo>
                    <a:pt x="39670" y="7629"/>
                  </a:lnTo>
                  <a:lnTo>
                    <a:pt x="0" y="7120"/>
                  </a:lnTo>
                  <a:lnTo>
                    <a:pt x="32041" y="3052"/>
                  </a:lnTo>
                  <a:lnTo>
                    <a:pt x="58488" y="3052"/>
                  </a:lnTo>
                  <a:lnTo>
                    <a:pt x="66117" y="8646"/>
                  </a:lnTo>
                  <a:lnTo>
                    <a:pt x="72728" y="3560"/>
                  </a:lnTo>
                  <a:lnTo>
                    <a:pt x="86969" y="0"/>
                  </a:lnTo>
                  <a:lnTo>
                    <a:pt x="116467" y="4577"/>
                  </a:lnTo>
                  <a:lnTo>
                    <a:pt x="111890" y="813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6">
              <a:extLst>
                <a:ext uri="{FF2B5EF4-FFF2-40B4-BE49-F238E27FC236}">
                  <a16:creationId xmlns:a16="http://schemas.microsoft.com/office/drawing/2014/main" id="{C8E2AB9A-7581-72B0-C73E-DFFBEE5C2C22}"/>
                </a:ext>
              </a:extLst>
            </p:cNvPr>
            <p:cNvSpPr/>
            <p:nvPr/>
          </p:nvSpPr>
          <p:spPr>
            <a:xfrm>
              <a:off x="7650767" y="1301556"/>
              <a:ext cx="200385" cy="54928"/>
            </a:xfrm>
            <a:custGeom>
              <a:avLst/>
              <a:gdLst>
                <a:gd name="connsiteX0" fmla="*/ 200386 w 200385"/>
                <a:gd name="connsiteY0" fmla="*/ 51876 h 54928"/>
                <a:gd name="connsiteX1" fmla="*/ 164276 w 200385"/>
                <a:gd name="connsiteY1" fmla="*/ 54928 h 54928"/>
                <a:gd name="connsiteX2" fmla="*/ 104771 w 200385"/>
                <a:gd name="connsiteY2" fmla="*/ 48316 h 54928"/>
                <a:gd name="connsiteX3" fmla="*/ 63574 w 200385"/>
                <a:gd name="connsiteY3" fmla="*/ 39670 h 54928"/>
                <a:gd name="connsiteX4" fmla="*/ 30007 w 200385"/>
                <a:gd name="connsiteY4" fmla="*/ 23395 h 54928"/>
                <a:gd name="connsiteX5" fmla="*/ 0 w 200385"/>
                <a:gd name="connsiteY5" fmla="*/ 19327 h 54928"/>
                <a:gd name="connsiteX6" fmla="*/ 27464 w 200385"/>
                <a:gd name="connsiteY6" fmla="*/ 4577 h 54928"/>
                <a:gd name="connsiteX7" fmla="*/ 58997 w 200385"/>
                <a:gd name="connsiteY7" fmla="*/ 0 h 54928"/>
                <a:gd name="connsiteX8" fmla="*/ 107822 w 200385"/>
                <a:gd name="connsiteY8" fmla="*/ 10172 h 54928"/>
                <a:gd name="connsiteX9" fmla="*/ 177499 w 200385"/>
                <a:gd name="connsiteY9" fmla="*/ 31533 h 54928"/>
                <a:gd name="connsiteX10" fmla="*/ 200386 w 200385"/>
                <a:gd name="connsiteY10" fmla="*/ 51876 h 5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385" h="54928">
                  <a:moveTo>
                    <a:pt x="200386" y="51876"/>
                  </a:moveTo>
                  <a:lnTo>
                    <a:pt x="164276" y="54928"/>
                  </a:lnTo>
                  <a:lnTo>
                    <a:pt x="104771" y="48316"/>
                  </a:lnTo>
                  <a:lnTo>
                    <a:pt x="63574" y="39670"/>
                  </a:lnTo>
                  <a:lnTo>
                    <a:pt x="30007" y="23395"/>
                  </a:lnTo>
                  <a:lnTo>
                    <a:pt x="0" y="19327"/>
                  </a:lnTo>
                  <a:lnTo>
                    <a:pt x="27464" y="4577"/>
                  </a:lnTo>
                  <a:lnTo>
                    <a:pt x="58997" y="0"/>
                  </a:lnTo>
                  <a:lnTo>
                    <a:pt x="107822" y="10172"/>
                  </a:lnTo>
                  <a:lnTo>
                    <a:pt x="177499" y="31533"/>
                  </a:lnTo>
                  <a:lnTo>
                    <a:pt x="200386" y="5187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7">
              <a:extLst>
                <a:ext uri="{FF2B5EF4-FFF2-40B4-BE49-F238E27FC236}">
                  <a16:creationId xmlns:a16="http://schemas.microsoft.com/office/drawing/2014/main" id="{96AD1BD8-D6F0-BE03-6CDC-AF2E76E1E088}"/>
                </a:ext>
              </a:extLst>
            </p:cNvPr>
            <p:cNvSpPr/>
            <p:nvPr/>
          </p:nvSpPr>
          <p:spPr>
            <a:xfrm>
              <a:off x="5781180" y="2375195"/>
              <a:ext cx="325499" cy="252770"/>
            </a:xfrm>
            <a:custGeom>
              <a:avLst/>
              <a:gdLst>
                <a:gd name="connsiteX0" fmla="*/ 195808 w 325499"/>
                <a:gd name="connsiteY0" fmla="*/ 10680 h 252770"/>
                <a:gd name="connsiteX1" fmla="*/ 205980 w 325499"/>
                <a:gd name="connsiteY1" fmla="*/ 22887 h 252770"/>
                <a:gd name="connsiteX2" fmla="*/ 254296 w 325499"/>
                <a:gd name="connsiteY2" fmla="*/ 37636 h 252770"/>
                <a:gd name="connsiteX3" fmla="*/ 263960 w 325499"/>
                <a:gd name="connsiteY3" fmla="*/ 30516 h 252770"/>
                <a:gd name="connsiteX4" fmla="*/ 293458 w 325499"/>
                <a:gd name="connsiteY4" fmla="*/ 45265 h 252770"/>
                <a:gd name="connsiteX5" fmla="*/ 323465 w 325499"/>
                <a:gd name="connsiteY5" fmla="*/ 41196 h 252770"/>
                <a:gd name="connsiteX6" fmla="*/ 325499 w 325499"/>
                <a:gd name="connsiteY6" fmla="*/ 60014 h 252770"/>
                <a:gd name="connsiteX7" fmla="*/ 300579 w 325499"/>
                <a:gd name="connsiteY7" fmla="*/ 81375 h 252770"/>
                <a:gd name="connsiteX8" fmla="*/ 267011 w 325499"/>
                <a:gd name="connsiteY8" fmla="*/ 88495 h 252770"/>
                <a:gd name="connsiteX9" fmla="*/ 264468 w 325499"/>
                <a:gd name="connsiteY9" fmla="*/ 99176 h 252770"/>
                <a:gd name="connsiteX10" fmla="*/ 248194 w 325499"/>
                <a:gd name="connsiteY10" fmla="*/ 116976 h 252770"/>
                <a:gd name="connsiteX11" fmla="*/ 238022 w 325499"/>
                <a:gd name="connsiteY11" fmla="*/ 143423 h 252770"/>
                <a:gd name="connsiteX12" fmla="*/ 248194 w 325499"/>
                <a:gd name="connsiteY12" fmla="*/ 162241 h 252770"/>
                <a:gd name="connsiteX13" fmla="*/ 232936 w 325499"/>
                <a:gd name="connsiteY13" fmla="*/ 176482 h 252770"/>
                <a:gd name="connsiteX14" fmla="*/ 226833 w 325499"/>
                <a:gd name="connsiteY14" fmla="*/ 197843 h 252770"/>
                <a:gd name="connsiteX15" fmla="*/ 206489 w 325499"/>
                <a:gd name="connsiteY15" fmla="*/ 204454 h 252770"/>
                <a:gd name="connsiteX16" fmla="*/ 187671 w 325499"/>
                <a:gd name="connsiteY16" fmla="*/ 229375 h 252770"/>
                <a:gd name="connsiteX17" fmla="*/ 153087 w 325499"/>
                <a:gd name="connsiteY17" fmla="*/ 229884 h 252770"/>
                <a:gd name="connsiteX18" fmla="*/ 127657 w 325499"/>
                <a:gd name="connsiteY18" fmla="*/ 229375 h 252770"/>
                <a:gd name="connsiteX19" fmla="*/ 110365 w 325499"/>
                <a:gd name="connsiteY19" fmla="*/ 240564 h 252770"/>
                <a:gd name="connsiteX20" fmla="*/ 99684 w 325499"/>
                <a:gd name="connsiteY20" fmla="*/ 252771 h 252770"/>
                <a:gd name="connsiteX21" fmla="*/ 86461 w 325499"/>
                <a:gd name="connsiteY21" fmla="*/ 250228 h 252770"/>
                <a:gd name="connsiteX22" fmla="*/ 76798 w 325499"/>
                <a:gd name="connsiteY22" fmla="*/ 239039 h 252770"/>
                <a:gd name="connsiteX23" fmla="*/ 69677 w 325499"/>
                <a:gd name="connsiteY23" fmla="*/ 220729 h 252770"/>
                <a:gd name="connsiteX24" fmla="*/ 44756 w 325499"/>
                <a:gd name="connsiteY24" fmla="*/ 215643 h 252770"/>
                <a:gd name="connsiteX25" fmla="*/ 42722 w 325499"/>
                <a:gd name="connsiteY25" fmla="*/ 204454 h 252770"/>
                <a:gd name="connsiteX26" fmla="*/ 52894 w 325499"/>
                <a:gd name="connsiteY26" fmla="*/ 192248 h 252770"/>
                <a:gd name="connsiteX27" fmla="*/ 56962 w 325499"/>
                <a:gd name="connsiteY27" fmla="*/ 183602 h 252770"/>
                <a:gd name="connsiteX28" fmla="*/ 47808 w 325499"/>
                <a:gd name="connsiteY28" fmla="*/ 173939 h 252770"/>
                <a:gd name="connsiteX29" fmla="*/ 55945 w 325499"/>
                <a:gd name="connsiteY29" fmla="*/ 152578 h 252770"/>
                <a:gd name="connsiteX30" fmla="*/ 45773 w 325499"/>
                <a:gd name="connsiteY30" fmla="*/ 133251 h 252770"/>
                <a:gd name="connsiteX31" fmla="*/ 57471 w 325499"/>
                <a:gd name="connsiteY31" fmla="*/ 130708 h 252770"/>
                <a:gd name="connsiteX32" fmla="*/ 58997 w 325499"/>
                <a:gd name="connsiteY32" fmla="*/ 114942 h 252770"/>
                <a:gd name="connsiteX33" fmla="*/ 63066 w 325499"/>
                <a:gd name="connsiteY33" fmla="*/ 110365 h 252770"/>
                <a:gd name="connsiteX34" fmla="*/ 64591 w 325499"/>
                <a:gd name="connsiteY34" fmla="*/ 84935 h 252770"/>
                <a:gd name="connsiteX35" fmla="*/ 76798 w 325499"/>
                <a:gd name="connsiteY35" fmla="*/ 76289 h 252770"/>
                <a:gd name="connsiteX36" fmla="*/ 70186 w 325499"/>
                <a:gd name="connsiteY36" fmla="*/ 60014 h 252770"/>
                <a:gd name="connsiteX37" fmla="*/ 54419 w 325499"/>
                <a:gd name="connsiteY37" fmla="*/ 58997 h 252770"/>
                <a:gd name="connsiteX38" fmla="*/ 49842 w 325499"/>
                <a:gd name="connsiteY38" fmla="*/ 63065 h 252770"/>
                <a:gd name="connsiteX39" fmla="*/ 34585 w 325499"/>
                <a:gd name="connsiteY39" fmla="*/ 63065 h 252770"/>
                <a:gd name="connsiteX40" fmla="*/ 28481 w 325499"/>
                <a:gd name="connsiteY40" fmla="*/ 47299 h 252770"/>
                <a:gd name="connsiteX41" fmla="*/ 17292 w 325499"/>
                <a:gd name="connsiteY41" fmla="*/ 51876 h 252770"/>
                <a:gd name="connsiteX42" fmla="*/ 7629 w 325499"/>
                <a:gd name="connsiteY42" fmla="*/ 60014 h 252770"/>
                <a:gd name="connsiteX43" fmla="*/ 10172 w 325499"/>
                <a:gd name="connsiteY43" fmla="*/ 37127 h 252770"/>
                <a:gd name="connsiteX44" fmla="*/ 0 w 325499"/>
                <a:gd name="connsiteY44" fmla="*/ 23395 h 252770"/>
                <a:gd name="connsiteX45" fmla="*/ 37636 w 325499"/>
                <a:gd name="connsiteY45" fmla="*/ 0 h 252770"/>
                <a:gd name="connsiteX46" fmla="*/ 69169 w 325499"/>
                <a:gd name="connsiteY46" fmla="*/ 5594 h 252770"/>
                <a:gd name="connsiteX47" fmla="*/ 104262 w 325499"/>
                <a:gd name="connsiteY47" fmla="*/ 5594 h 252770"/>
                <a:gd name="connsiteX48" fmla="*/ 131726 w 325499"/>
                <a:gd name="connsiteY48" fmla="*/ 11189 h 252770"/>
                <a:gd name="connsiteX49" fmla="*/ 153595 w 325499"/>
                <a:gd name="connsiteY49" fmla="*/ 9155 h 252770"/>
                <a:gd name="connsiteX50" fmla="*/ 195808 w 325499"/>
                <a:gd name="connsiteY50" fmla="*/ 10680 h 25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5499" h="252770">
                  <a:moveTo>
                    <a:pt x="195808" y="10680"/>
                  </a:moveTo>
                  <a:lnTo>
                    <a:pt x="205980" y="22887"/>
                  </a:lnTo>
                  <a:lnTo>
                    <a:pt x="254296" y="37636"/>
                  </a:lnTo>
                  <a:lnTo>
                    <a:pt x="263960" y="30516"/>
                  </a:lnTo>
                  <a:lnTo>
                    <a:pt x="293458" y="45265"/>
                  </a:lnTo>
                  <a:lnTo>
                    <a:pt x="323465" y="41196"/>
                  </a:lnTo>
                  <a:lnTo>
                    <a:pt x="325499" y="60014"/>
                  </a:lnTo>
                  <a:lnTo>
                    <a:pt x="300579" y="81375"/>
                  </a:lnTo>
                  <a:lnTo>
                    <a:pt x="267011" y="88495"/>
                  </a:lnTo>
                  <a:lnTo>
                    <a:pt x="264468" y="99176"/>
                  </a:lnTo>
                  <a:lnTo>
                    <a:pt x="248194" y="116976"/>
                  </a:lnTo>
                  <a:lnTo>
                    <a:pt x="238022" y="143423"/>
                  </a:lnTo>
                  <a:lnTo>
                    <a:pt x="248194" y="162241"/>
                  </a:lnTo>
                  <a:lnTo>
                    <a:pt x="232936" y="176482"/>
                  </a:lnTo>
                  <a:lnTo>
                    <a:pt x="226833" y="197843"/>
                  </a:lnTo>
                  <a:lnTo>
                    <a:pt x="206489" y="204454"/>
                  </a:lnTo>
                  <a:lnTo>
                    <a:pt x="187671" y="229375"/>
                  </a:lnTo>
                  <a:lnTo>
                    <a:pt x="153087" y="229884"/>
                  </a:lnTo>
                  <a:lnTo>
                    <a:pt x="127657" y="229375"/>
                  </a:lnTo>
                  <a:lnTo>
                    <a:pt x="110365" y="240564"/>
                  </a:lnTo>
                  <a:lnTo>
                    <a:pt x="99684" y="252771"/>
                  </a:lnTo>
                  <a:lnTo>
                    <a:pt x="86461" y="250228"/>
                  </a:lnTo>
                  <a:lnTo>
                    <a:pt x="76798" y="239039"/>
                  </a:lnTo>
                  <a:lnTo>
                    <a:pt x="69677" y="220729"/>
                  </a:lnTo>
                  <a:lnTo>
                    <a:pt x="44756" y="215643"/>
                  </a:lnTo>
                  <a:lnTo>
                    <a:pt x="42722" y="204454"/>
                  </a:lnTo>
                  <a:lnTo>
                    <a:pt x="52894" y="192248"/>
                  </a:lnTo>
                  <a:lnTo>
                    <a:pt x="56962" y="183602"/>
                  </a:lnTo>
                  <a:lnTo>
                    <a:pt x="47808" y="173939"/>
                  </a:lnTo>
                  <a:lnTo>
                    <a:pt x="55945" y="152578"/>
                  </a:lnTo>
                  <a:lnTo>
                    <a:pt x="45773" y="133251"/>
                  </a:lnTo>
                  <a:lnTo>
                    <a:pt x="57471" y="130708"/>
                  </a:lnTo>
                  <a:lnTo>
                    <a:pt x="58997" y="114942"/>
                  </a:lnTo>
                  <a:lnTo>
                    <a:pt x="63066" y="110365"/>
                  </a:lnTo>
                  <a:lnTo>
                    <a:pt x="64591" y="84935"/>
                  </a:lnTo>
                  <a:lnTo>
                    <a:pt x="76798" y="76289"/>
                  </a:lnTo>
                  <a:lnTo>
                    <a:pt x="70186" y="60014"/>
                  </a:lnTo>
                  <a:lnTo>
                    <a:pt x="54419" y="58997"/>
                  </a:lnTo>
                  <a:lnTo>
                    <a:pt x="49842" y="63065"/>
                  </a:lnTo>
                  <a:lnTo>
                    <a:pt x="34585" y="63065"/>
                  </a:lnTo>
                  <a:lnTo>
                    <a:pt x="28481" y="47299"/>
                  </a:lnTo>
                  <a:lnTo>
                    <a:pt x="17292" y="51876"/>
                  </a:lnTo>
                  <a:lnTo>
                    <a:pt x="7629" y="60014"/>
                  </a:lnTo>
                  <a:lnTo>
                    <a:pt x="10172" y="37127"/>
                  </a:lnTo>
                  <a:lnTo>
                    <a:pt x="0" y="23395"/>
                  </a:lnTo>
                  <a:lnTo>
                    <a:pt x="37636" y="0"/>
                  </a:lnTo>
                  <a:lnTo>
                    <a:pt x="69169" y="5594"/>
                  </a:lnTo>
                  <a:lnTo>
                    <a:pt x="104262" y="5594"/>
                  </a:lnTo>
                  <a:lnTo>
                    <a:pt x="131726" y="11189"/>
                  </a:lnTo>
                  <a:lnTo>
                    <a:pt x="153595" y="9155"/>
                  </a:lnTo>
                  <a:lnTo>
                    <a:pt x="195808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8">
              <a:extLst>
                <a:ext uri="{FF2B5EF4-FFF2-40B4-BE49-F238E27FC236}">
                  <a16:creationId xmlns:a16="http://schemas.microsoft.com/office/drawing/2014/main" id="{7DA33EDF-0E95-3E8C-936B-D4C90E2EFBC8}"/>
                </a:ext>
              </a:extLst>
            </p:cNvPr>
            <p:cNvSpPr/>
            <p:nvPr/>
          </p:nvSpPr>
          <p:spPr>
            <a:xfrm>
              <a:off x="6251120" y="2399099"/>
              <a:ext cx="26446" cy="52385"/>
            </a:xfrm>
            <a:custGeom>
              <a:avLst/>
              <a:gdLst>
                <a:gd name="connsiteX0" fmla="*/ 26447 w 26446"/>
                <a:gd name="connsiteY0" fmla="*/ 27464 h 52385"/>
                <a:gd name="connsiteX1" fmla="*/ 18818 w 26446"/>
                <a:gd name="connsiteY1" fmla="*/ 52385 h 52385"/>
                <a:gd name="connsiteX2" fmla="*/ 6612 w 26446"/>
                <a:gd name="connsiteY2" fmla="*/ 45773 h 52385"/>
                <a:gd name="connsiteX3" fmla="*/ 0 w 26446"/>
                <a:gd name="connsiteY3" fmla="*/ 24412 h 52385"/>
                <a:gd name="connsiteX4" fmla="*/ 4577 w 26446"/>
                <a:gd name="connsiteY4" fmla="*/ 12206 h 52385"/>
                <a:gd name="connsiteX5" fmla="*/ 20852 w 26446"/>
                <a:gd name="connsiteY5" fmla="*/ 0 h 52385"/>
                <a:gd name="connsiteX6" fmla="*/ 26447 w 26446"/>
                <a:gd name="connsiteY6" fmla="*/ 27464 h 5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46" h="52385">
                  <a:moveTo>
                    <a:pt x="26447" y="27464"/>
                  </a:moveTo>
                  <a:lnTo>
                    <a:pt x="18818" y="52385"/>
                  </a:lnTo>
                  <a:lnTo>
                    <a:pt x="6612" y="45773"/>
                  </a:lnTo>
                  <a:lnTo>
                    <a:pt x="0" y="24412"/>
                  </a:lnTo>
                  <a:lnTo>
                    <a:pt x="4577" y="12206"/>
                  </a:lnTo>
                  <a:lnTo>
                    <a:pt x="20852" y="0"/>
                  </a:lnTo>
                  <a:lnTo>
                    <a:pt x="26447" y="2746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9">
              <a:extLst>
                <a:ext uri="{FF2B5EF4-FFF2-40B4-BE49-F238E27FC236}">
                  <a16:creationId xmlns:a16="http://schemas.microsoft.com/office/drawing/2014/main" id="{58F01607-FC91-AA79-9421-57AEDD1704E6}"/>
                </a:ext>
              </a:extLst>
            </p:cNvPr>
            <p:cNvSpPr/>
            <p:nvPr/>
          </p:nvSpPr>
          <p:spPr>
            <a:xfrm>
              <a:off x="5910363" y="2139208"/>
              <a:ext cx="320413" cy="281251"/>
            </a:xfrm>
            <a:custGeom>
              <a:avLst/>
              <a:gdLst>
                <a:gd name="connsiteX0" fmla="*/ 258874 w 320413"/>
                <a:gd name="connsiteY0" fmla="*/ 51368 h 281251"/>
                <a:gd name="connsiteX1" fmla="*/ 264468 w 320413"/>
                <a:gd name="connsiteY1" fmla="*/ 53911 h 281251"/>
                <a:gd name="connsiteX2" fmla="*/ 271589 w 320413"/>
                <a:gd name="connsiteY2" fmla="*/ 53402 h 281251"/>
                <a:gd name="connsiteX3" fmla="*/ 283795 w 320413"/>
                <a:gd name="connsiteY3" fmla="*/ 61540 h 281251"/>
                <a:gd name="connsiteX4" fmla="*/ 320413 w 320413"/>
                <a:gd name="connsiteY4" fmla="*/ 67643 h 281251"/>
                <a:gd name="connsiteX5" fmla="*/ 308207 w 320413"/>
                <a:gd name="connsiteY5" fmla="*/ 89004 h 281251"/>
                <a:gd name="connsiteX6" fmla="*/ 306173 w 320413"/>
                <a:gd name="connsiteY6" fmla="*/ 111890 h 281251"/>
                <a:gd name="connsiteX7" fmla="*/ 299561 w 320413"/>
                <a:gd name="connsiteY7" fmla="*/ 117485 h 281251"/>
                <a:gd name="connsiteX8" fmla="*/ 287863 w 320413"/>
                <a:gd name="connsiteY8" fmla="*/ 114433 h 281251"/>
                <a:gd name="connsiteX9" fmla="*/ 288881 w 320413"/>
                <a:gd name="connsiteY9" fmla="*/ 122571 h 281251"/>
                <a:gd name="connsiteX10" fmla="*/ 270571 w 320413"/>
                <a:gd name="connsiteY10" fmla="*/ 140372 h 281251"/>
                <a:gd name="connsiteX11" fmla="*/ 270571 w 320413"/>
                <a:gd name="connsiteY11" fmla="*/ 155121 h 281251"/>
                <a:gd name="connsiteX12" fmla="*/ 282777 w 320413"/>
                <a:gd name="connsiteY12" fmla="*/ 150035 h 281251"/>
                <a:gd name="connsiteX13" fmla="*/ 291932 w 320413"/>
                <a:gd name="connsiteY13" fmla="*/ 163767 h 281251"/>
                <a:gd name="connsiteX14" fmla="*/ 291424 w 320413"/>
                <a:gd name="connsiteY14" fmla="*/ 172922 h 281251"/>
                <a:gd name="connsiteX15" fmla="*/ 299053 w 320413"/>
                <a:gd name="connsiteY15" fmla="*/ 185128 h 281251"/>
                <a:gd name="connsiteX16" fmla="*/ 290406 w 320413"/>
                <a:gd name="connsiteY16" fmla="*/ 194791 h 281251"/>
                <a:gd name="connsiteX17" fmla="*/ 298035 w 320413"/>
                <a:gd name="connsiteY17" fmla="*/ 219712 h 281251"/>
                <a:gd name="connsiteX18" fmla="*/ 312276 w 320413"/>
                <a:gd name="connsiteY18" fmla="*/ 223781 h 281251"/>
                <a:gd name="connsiteX19" fmla="*/ 309733 w 320413"/>
                <a:gd name="connsiteY19" fmla="*/ 237513 h 281251"/>
                <a:gd name="connsiteX20" fmla="*/ 286846 w 320413"/>
                <a:gd name="connsiteY20" fmla="*/ 255822 h 281251"/>
                <a:gd name="connsiteX21" fmla="*/ 234970 w 320413"/>
                <a:gd name="connsiteY21" fmla="*/ 247176 h 281251"/>
                <a:gd name="connsiteX22" fmla="*/ 197334 w 320413"/>
                <a:gd name="connsiteY22" fmla="*/ 257857 h 281251"/>
                <a:gd name="connsiteX23" fmla="*/ 194283 w 320413"/>
                <a:gd name="connsiteY23" fmla="*/ 277183 h 281251"/>
                <a:gd name="connsiteX24" fmla="*/ 164275 w 320413"/>
                <a:gd name="connsiteY24" fmla="*/ 281252 h 281251"/>
                <a:gd name="connsiteX25" fmla="*/ 134777 w 320413"/>
                <a:gd name="connsiteY25" fmla="*/ 266503 h 281251"/>
                <a:gd name="connsiteX26" fmla="*/ 125114 w 320413"/>
                <a:gd name="connsiteY26" fmla="*/ 273623 h 281251"/>
                <a:gd name="connsiteX27" fmla="*/ 76797 w 320413"/>
                <a:gd name="connsiteY27" fmla="*/ 258874 h 281251"/>
                <a:gd name="connsiteX28" fmla="*/ 66626 w 320413"/>
                <a:gd name="connsiteY28" fmla="*/ 246667 h 281251"/>
                <a:gd name="connsiteX29" fmla="*/ 80358 w 320413"/>
                <a:gd name="connsiteY29" fmla="*/ 227341 h 281251"/>
                <a:gd name="connsiteX30" fmla="*/ 85444 w 320413"/>
                <a:gd name="connsiteY30" fmla="*/ 163258 h 281251"/>
                <a:gd name="connsiteX31" fmla="*/ 59505 w 320413"/>
                <a:gd name="connsiteY31" fmla="*/ 129691 h 281251"/>
                <a:gd name="connsiteX32" fmla="*/ 40687 w 320413"/>
                <a:gd name="connsiteY32" fmla="*/ 113416 h 281251"/>
                <a:gd name="connsiteX33" fmla="*/ 2034 w 320413"/>
                <a:gd name="connsiteY33" fmla="*/ 101210 h 281251"/>
                <a:gd name="connsiteX34" fmla="*/ 0 w 320413"/>
                <a:gd name="connsiteY34" fmla="*/ 77815 h 281251"/>
                <a:gd name="connsiteX35" fmla="*/ 33059 w 320413"/>
                <a:gd name="connsiteY35" fmla="*/ 71203 h 281251"/>
                <a:gd name="connsiteX36" fmla="*/ 75272 w 320413"/>
                <a:gd name="connsiteY36" fmla="*/ 79341 h 281251"/>
                <a:gd name="connsiteX37" fmla="*/ 67643 w 320413"/>
                <a:gd name="connsiteY37" fmla="*/ 43230 h 281251"/>
                <a:gd name="connsiteX38" fmla="*/ 91547 w 320413"/>
                <a:gd name="connsiteY38" fmla="*/ 56962 h 281251"/>
                <a:gd name="connsiteX39" fmla="*/ 149526 w 320413"/>
                <a:gd name="connsiteY39" fmla="*/ 32550 h 281251"/>
                <a:gd name="connsiteX40" fmla="*/ 157155 w 320413"/>
                <a:gd name="connsiteY40" fmla="*/ 6612 h 281251"/>
                <a:gd name="connsiteX41" fmla="*/ 178516 w 320413"/>
                <a:gd name="connsiteY41" fmla="*/ 0 h 281251"/>
                <a:gd name="connsiteX42" fmla="*/ 182585 w 320413"/>
                <a:gd name="connsiteY42" fmla="*/ 11189 h 281251"/>
                <a:gd name="connsiteX43" fmla="*/ 193774 w 320413"/>
                <a:gd name="connsiteY43" fmla="*/ 11698 h 281251"/>
                <a:gd name="connsiteX44" fmla="*/ 205980 w 320413"/>
                <a:gd name="connsiteY44" fmla="*/ 24412 h 281251"/>
                <a:gd name="connsiteX45" fmla="*/ 223781 w 320413"/>
                <a:gd name="connsiteY45" fmla="*/ 39162 h 281251"/>
                <a:gd name="connsiteX46" fmla="*/ 236496 w 320413"/>
                <a:gd name="connsiteY46" fmla="*/ 36619 h 281251"/>
                <a:gd name="connsiteX47" fmla="*/ 258874 w 320413"/>
                <a:gd name="connsiteY47" fmla="*/ 51368 h 28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20413" h="281251">
                  <a:moveTo>
                    <a:pt x="258874" y="51368"/>
                  </a:moveTo>
                  <a:lnTo>
                    <a:pt x="264468" y="53911"/>
                  </a:lnTo>
                  <a:lnTo>
                    <a:pt x="271589" y="53402"/>
                  </a:lnTo>
                  <a:lnTo>
                    <a:pt x="283795" y="61540"/>
                  </a:lnTo>
                  <a:lnTo>
                    <a:pt x="320413" y="67643"/>
                  </a:lnTo>
                  <a:lnTo>
                    <a:pt x="308207" y="89004"/>
                  </a:lnTo>
                  <a:lnTo>
                    <a:pt x="306173" y="111890"/>
                  </a:lnTo>
                  <a:lnTo>
                    <a:pt x="299561" y="117485"/>
                  </a:lnTo>
                  <a:lnTo>
                    <a:pt x="287863" y="114433"/>
                  </a:lnTo>
                  <a:lnTo>
                    <a:pt x="288881" y="122571"/>
                  </a:lnTo>
                  <a:lnTo>
                    <a:pt x="270571" y="140372"/>
                  </a:lnTo>
                  <a:lnTo>
                    <a:pt x="270571" y="155121"/>
                  </a:lnTo>
                  <a:lnTo>
                    <a:pt x="282777" y="150035"/>
                  </a:lnTo>
                  <a:lnTo>
                    <a:pt x="291932" y="163767"/>
                  </a:lnTo>
                  <a:lnTo>
                    <a:pt x="291424" y="172922"/>
                  </a:lnTo>
                  <a:lnTo>
                    <a:pt x="299053" y="185128"/>
                  </a:lnTo>
                  <a:lnTo>
                    <a:pt x="290406" y="194791"/>
                  </a:lnTo>
                  <a:lnTo>
                    <a:pt x="298035" y="219712"/>
                  </a:lnTo>
                  <a:lnTo>
                    <a:pt x="312276" y="223781"/>
                  </a:lnTo>
                  <a:lnTo>
                    <a:pt x="309733" y="237513"/>
                  </a:lnTo>
                  <a:lnTo>
                    <a:pt x="286846" y="255822"/>
                  </a:lnTo>
                  <a:lnTo>
                    <a:pt x="234970" y="247176"/>
                  </a:lnTo>
                  <a:lnTo>
                    <a:pt x="197334" y="257857"/>
                  </a:lnTo>
                  <a:lnTo>
                    <a:pt x="194283" y="277183"/>
                  </a:lnTo>
                  <a:lnTo>
                    <a:pt x="164275" y="281252"/>
                  </a:lnTo>
                  <a:lnTo>
                    <a:pt x="134777" y="266503"/>
                  </a:lnTo>
                  <a:lnTo>
                    <a:pt x="125114" y="273623"/>
                  </a:lnTo>
                  <a:lnTo>
                    <a:pt x="76797" y="258874"/>
                  </a:lnTo>
                  <a:lnTo>
                    <a:pt x="66626" y="246667"/>
                  </a:lnTo>
                  <a:lnTo>
                    <a:pt x="80358" y="227341"/>
                  </a:lnTo>
                  <a:lnTo>
                    <a:pt x="85444" y="163258"/>
                  </a:lnTo>
                  <a:lnTo>
                    <a:pt x="59505" y="129691"/>
                  </a:lnTo>
                  <a:lnTo>
                    <a:pt x="40687" y="113416"/>
                  </a:lnTo>
                  <a:lnTo>
                    <a:pt x="2034" y="101210"/>
                  </a:lnTo>
                  <a:lnTo>
                    <a:pt x="0" y="77815"/>
                  </a:lnTo>
                  <a:lnTo>
                    <a:pt x="33059" y="71203"/>
                  </a:lnTo>
                  <a:lnTo>
                    <a:pt x="75272" y="79341"/>
                  </a:lnTo>
                  <a:lnTo>
                    <a:pt x="67643" y="43230"/>
                  </a:lnTo>
                  <a:lnTo>
                    <a:pt x="91547" y="56962"/>
                  </a:lnTo>
                  <a:lnTo>
                    <a:pt x="149526" y="32550"/>
                  </a:lnTo>
                  <a:lnTo>
                    <a:pt x="157155" y="6612"/>
                  </a:lnTo>
                  <a:lnTo>
                    <a:pt x="178516" y="0"/>
                  </a:lnTo>
                  <a:lnTo>
                    <a:pt x="182585" y="11189"/>
                  </a:lnTo>
                  <a:lnTo>
                    <a:pt x="193774" y="11698"/>
                  </a:lnTo>
                  <a:lnTo>
                    <a:pt x="205980" y="24412"/>
                  </a:lnTo>
                  <a:lnTo>
                    <a:pt x="223781" y="39162"/>
                  </a:lnTo>
                  <a:lnTo>
                    <a:pt x="236496" y="36619"/>
                  </a:lnTo>
                  <a:lnTo>
                    <a:pt x="258874" y="5136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50">
              <a:extLst>
                <a:ext uri="{FF2B5EF4-FFF2-40B4-BE49-F238E27FC236}">
                  <a16:creationId xmlns:a16="http://schemas.microsoft.com/office/drawing/2014/main" id="{0BD1A2EC-2DAC-66C0-5F2C-4114A5685B3C}"/>
                </a:ext>
              </a:extLst>
            </p:cNvPr>
            <p:cNvSpPr/>
            <p:nvPr/>
          </p:nvSpPr>
          <p:spPr>
            <a:xfrm>
              <a:off x="1602582" y="3140119"/>
              <a:ext cx="35601" cy="44247"/>
            </a:xfrm>
            <a:custGeom>
              <a:avLst/>
              <a:gdLst>
                <a:gd name="connsiteX0" fmla="*/ 11698 w 35601"/>
                <a:gd name="connsiteY0" fmla="*/ 38653 h 44247"/>
                <a:gd name="connsiteX1" fmla="*/ 6103 w 35601"/>
                <a:gd name="connsiteY1" fmla="*/ 44247 h 44247"/>
                <a:gd name="connsiteX2" fmla="*/ 0 w 35601"/>
                <a:gd name="connsiteY2" fmla="*/ 39670 h 44247"/>
                <a:gd name="connsiteX3" fmla="*/ 3052 w 35601"/>
                <a:gd name="connsiteY3" fmla="*/ 30516 h 44247"/>
                <a:gd name="connsiteX4" fmla="*/ 1017 w 35601"/>
                <a:gd name="connsiteY4" fmla="*/ 18309 h 44247"/>
                <a:gd name="connsiteX5" fmla="*/ 3560 w 35601"/>
                <a:gd name="connsiteY5" fmla="*/ 14749 h 44247"/>
                <a:gd name="connsiteX6" fmla="*/ 9663 w 35601"/>
                <a:gd name="connsiteY6" fmla="*/ 9663 h 44247"/>
                <a:gd name="connsiteX7" fmla="*/ 9155 w 35601"/>
                <a:gd name="connsiteY7" fmla="*/ 3051 h 44247"/>
                <a:gd name="connsiteX8" fmla="*/ 11189 w 35601"/>
                <a:gd name="connsiteY8" fmla="*/ 0 h 44247"/>
                <a:gd name="connsiteX9" fmla="*/ 13223 w 35601"/>
                <a:gd name="connsiteY9" fmla="*/ 508 h 44247"/>
                <a:gd name="connsiteX10" fmla="*/ 22887 w 35601"/>
                <a:gd name="connsiteY10" fmla="*/ 6103 h 44247"/>
                <a:gd name="connsiteX11" fmla="*/ 27464 w 35601"/>
                <a:gd name="connsiteY11" fmla="*/ 9155 h 44247"/>
                <a:gd name="connsiteX12" fmla="*/ 31024 w 35601"/>
                <a:gd name="connsiteY12" fmla="*/ 13223 h 44247"/>
                <a:gd name="connsiteX13" fmla="*/ 35601 w 35601"/>
                <a:gd name="connsiteY13" fmla="*/ 24921 h 44247"/>
                <a:gd name="connsiteX14" fmla="*/ 34584 w 35601"/>
                <a:gd name="connsiteY14" fmla="*/ 26447 h 44247"/>
                <a:gd name="connsiteX15" fmla="*/ 21870 w 35601"/>
                <a:gd name="connsiteY15" fmla="*/ 33567 h 44247"/>
                <a:gd name="connsiteX16" fmla="*/ 11698 w 35601"/>
                <a:gd name="connsiteY16" fmla="*/ 38653 h 4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601" h="44247">
                  <a:moveTo>
                    <a:pt x="11698" y="38653"/>
                  </a:moveTo>
                  <a:lnTo>
                    <a:pt x="6103" y="44247"/>
                  </a:lnTo>
                  <a:lnTo>
                    <a:pt x="0" y="39670"/>
                  </a:lnTo>
                  <a:lnTo>
                    <a:pt x="3052" y="30516"/>
                  </a:lnTo>
                  <a:lnTo>
                    <a:pt x="1017" y="18309"/>
                  </a:lnTo>
                  <a:lnTo>
                    <a:pt x="3560" y="14749"/>
                  </a:lnTo>
                  <a:lnTo>
                    <a:pt x="9663" y="9663"/>
                  </a:lnTo>
                  <a:lnTo>
                    <a:pt x="9155" y="3051"/>
                  </a:lnTo>
                  <a:lnTo>
                    <a:pt x="11189" y="0"/>
                  </a:lnTo>
                  <a:lnTo>
                    <a:pt x="13223" y="508"/>
                  </a:lnTo>
                  <a:lnTo>
                    <a:pt x="22887" y="6103"/>
                  </a:lnTo>
                  <a:lnTo>
                    <a:pt x="27464" y="9155"/>
                  </a:lnTo>
                  <a:lnTo>
                    <a:pt x="31024" y="13223"/>
                  </a:lnTo>
                  <a:lnTo>
                    <a:pt x="35601" y="24921"/>
                  </a:lnTo>
                  <a:lnTo>
                    <a:pt x="34584" y="26447"/>
                  </a:lnTo>
                  <a:lnTo>
                    <a:pt x="21870" y="33567"/>
                  </a:lnTo>
                  <a:lnTo>
                    <a:pt x="11698" y="3865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52">
              <a:extLst>
                <a:ext uri="{FF2B5EF4-FFF2-40B4-BE49-F238E27FC236}">
                  <a16:creationId xmlns:a16="http://schemas.microsoft.com/office/drawing/2014/main" id="{395A7EC4-5229-A2D6-C64F-EB7292475251}"/>
                </a:ext>
              </a:extLst>
            </p:cNvPr>
            <p:cNvSpPr/>
            <p:nvPr/>
          </p:nvSpPr>
          <p:spPr>
            <a:xfrm>
              <a:off x="1578678" y="3109095"/>
              <a:ext cx="16783" cy="5085"/>
            </a:xfrm>
            <a:custGeom>
              <a:avLst/>
              <a:gdLst>
                <a:gd name="connsiteX0" fmla="*/ 16784 w 16783"/>
                <a:gd name="connsiteY0" fmla="*/ 1526 h 5085"/>
                <a:gd name="connsiteX1" fmla="*/ 15258 w 16783"/>
                <a:gd name="connsiteY1" fmla="*/ 5086 h 5085"/>
                <a:gd name="connsiteX2" fmla="*/ 0 w 16783"/>
                <a:gd name="connsiteY2" fmla="*/ 4069 h 5085"/>
                <a:gd name="connsiteX3" fmla="*/ 3052 w 16783"/>
                <a:gd name="connsiteY3" fmla="*/ 0 h 5085"/>
                <a:gd name="connsiteX4" fmla="*/ 16784 w 16783"/>
                <a:gd name="connsiteY4" fmla="*/ 1526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3" h="5085">
                  <a:moveTo>
                    <a:pt x="16784" y="1526"/>
                  </a:moveTo>
                  <a:lnTo>
                    <a:pt x="15258" y="5086"/>
                  </a:lnTo>
                  <a:lnTo>
                    <a:pt x="0" y="4069"/>
                  </a:lnTo>
                  <a:lnTo>
                    <a:pt x="3052" y="0"/>
                  </a:lnTo>
                  <a:lnTo>
                    <a:pt x="1678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53">
              <a:extLst>
                <a:ext uri="{FF2B5EF4-FFF2-40B4-BE49-F238E27FC236}">
                  <a16:creationId xmlns:a16="http://schemas.microsoft.com/office/drawing/2014/main" id="{2BC679CF-FE85-A2E4-CB9C-B9A491EF60D8}"/>
                </a:ext>
              </a:extLst>
            </p:cNvPr>
            <p:cNvSpPr/>
            <p:nvPr/>
          </p:nvSpPr>
          <p:spPr>
            <a:xfrm>
              <a:off x="1555283" y="3092820"/>
              <a:ext cx="16274" cy="14749"/>
            </a:xfrm>
            <a:custGeom>
              <a:avLst/>
              <a:gdLst>
                <a:gd name="connsiteX0" fmla="*/ 16275 w 16274"/>
                <a:gd name="connsiteY0" fmla="*/ 12715 h 14749"/>
                <a:gd name="connsiteX1" fmla="*/ 14241 w 16274"/>
                <a:gd name="connsiteY1" fmla="*/ 14749 h 14749"/>
                <a:gd name="connsiteX2" fmla="*/ 12206 w 16274"/>
                <a:gd name="connsiteY2" fmla="*/ 14241 h 14749"/>
                <a:gd name="connsiteX3" fmla="*/ 2543 w 16274"/>
                <a:gd name="connsiteY3" fmla="*/ 13223 h 14749"/>
                <a:gd name="connsiteX4" fmla="*/ 1017 w 16274"/>
                <a:gd name="connsiteY4" fmla="*/ 5595 h 14749"/>
                <a:gd name="connsiteX5" fmla="*/ 0 w 16274"/>
                <a:gd name="connsiteY5" fmla="*/ 4577 h 14749"/>
                <a:gd name="connsiteX6" fmla="*/ 8646 w 16274"/>
                <a:gd name="connsiteY6" fmla="*/ 0 h 14749"/>
                <a:gd name="connsiteX7" fmla="*/ 10680 w 16274"/>
                <a:gd name="connsiteY7" fmla="*/ 2034 h 14749"/>
                <a:gd name="connsiteX8" fmla="*/ 16275 w 16274"/>
                <a:gd name="connsiteY8" fmla="*/ 12715 h 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4" h="14749">
                  <a:moveTo>
                    <a:pt x="16275" y="12715"/>
                  </a:moveTo>
                  <a:lnTo>
                    <a:pt x="14241" y="14749"/>
                  </a:lnTo>
                  <a:lnTo>
                    <a:pt x="12206" y="14241"/>
                  </a:lnTo>
                  <a:lnTo>
                    <a:pt x="2543" y="13223"/>
                  </a:lnTo>
                  <a:lnTo>
                    <a:pt x="1017" y="5595"/>
                  </a:lnTo>
                  <a:lnTo>
                    <a:pt x="0" y="4577"/>
                  </a:lnTo>
                  <a:lnTo>
                    <a:pt x="8646" y="0"/>
                  </a:lnTo>
                  <a:lnTo>
                    <a:pt x="10680" y="2034"/>
                  </a:lnTo>
                  <a:lnTo>
                    <a:pt x="16275" y="1271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54">
              <a:extLst>
                <a:ext uri="{FF2B5EF4-FFF2-40B4-BE49-F238E27FC236}">
                  <a16:creationId xmlns:a16="http://schemas.microsoft.com/office/drawing/2014/main" id="{BCDEBAB6-1EC3-E0C4-41BC-6021D4A82485}"/>
                </a:ext>
              </a:extLst>
            </p:cNvPr>
            <p:cNvSpPr/>
            <p:nvPr/>
          </p:nvSpPr>
          <p:spPr>
            <a:xfrm>
              <a:off x="1516630" y="3076036"/>
              <a:ext cx="13732" cy="11188"/>
            </a:xfrm>
            <a:custGeom>
              <a:avLst/>
              <a:gdLst>
                <a:gd name="connsiteX0" fmla="*/ 12206 w 13732"/>
                <a:gd name="connsiteY0" fmla="*/ 8138 h 11188"/>
                <a:gd name="connsiteX1" fmla="*/ 8137 w 13732"/>
                <a:gd name="connsiteY1" fmla="*/ 11189 h 11188"/>
                <a:gd name="connsiteX2" fmla="*/ 0 w 13732"/>
                <a:gd name="connsiteY2" fmla="*/ 5595 h 11188"/>
                <a:gd name="connsiteX3" fmla="*/ 2034 w 13732"/>
                <a:gd name="connsiteY3" fmla="*/ 3052 h 11188"/>
                <a:gd name="connsiteX4" fmla="*/ 7120 w 13732"/>
                <a:gd name="connsiteY4" fmla="*/ 0 h 11188"/>
                <a:gd name="connsiteX5" fmla="*/ 13732 w 13732"/>
                <a:gd name="connsiteY5" fmla="*/ 509 h 11188"/>
                <a:gd name="connsiteX6" fmla="*/ 12206 w 13732"/>
                <a:gd name="connsiteY6" fmla="*/ 8138 h 1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2" h="11188">
                  <a:moveTo>
                    <a:pt x="12206" y="8138"/>
                  </a:moveTo>
                  <a:lnTo>
                    <a:pt x="8137" y="11189"/>
                  </a:lnTo>
                  <a:lnTo>
                    <a:pt x="0" y="5595"/>
                  </a:lnTo>
                  <a:lnTo>
                    <a:pt x="2034" y="3052"/>
                  </a:lnTo>
                  <a:lnTo>
                    <a:pt x="7120" y="0"/>
                  </a:lnTo>
                  <a:lnTo>
                    <a:pt x="13732" y="509"/>
                  </a:lnTo>
                  <a:lnTo>
                    <a:pt x="12206" y="813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5">
              <a:extLst>
                <a:ext uri="{FF2B5EF4-FFF2-40B4-BE49-F238E27FC236}">
                  <a16:creationId xmlns:a16="http://schemas.microsoft.com/office/drawing/2014/main" id="{5B54FAE0-01CD-FBAD-D62F-6D2C0A842610}"/>
                </a:ext>
              </a:extLst>
            </p:cNvPr>
            <p:cNvSpPr/>
            <p:nvPr/>
          </p:nvSpPr>
          <p:spPr>
            <a:xfrm>
              <a:off x="2721486" y="2195153"/>
              <a:ext cx="1575111" cy="787810"/>
            </a:xfrm>
            <a:custGeom>
              <a:avLst/>
              <a:gdLst>
                <a:gd name="connsiteX0" fmla="*/ 1032443 w 1575111"/>
                <a:gd name="connsiteY0" fmla="*/ 43739 h 787810"/>
                <a:gd name="connsiteX1" fmla="*/ 1001419 w 1575111"/>
                <a:gd name="connsiteY1" fmla="*/ 53911 h 787810"/>
                <a:gd name="connsiteX2" fmla="*/ 977515 w 1575111"/>
                <a:gd name="connsiteY2" fmla="*/ 66626 h 787810"/>
                <a:gd name="connsiteX3" fmla="*/ 954120 w 1575111"/>
                <a:gd name="connsiteY3" fmla="*/ 80358 h 787810"/>
                <a:gd name="connsiteX4" fmla="*/ 951577 w 1575111"/>
                <a:gd name="connsiteY4" fmla="*/ 84935 h 787810"/>
                <a:gd name="connsiteX5" fmla="*/ 980567 w 1575111"/>
                <a:gd name="connsiteY5" fmla="*/ 78323 h 787810"/>
                <a:gd name="connsiteX6" fmla="*/ 991248 w 1575111"/>
                <a:gd name="connsiteY6" fmla="*/ 89004 h 787810"/>
                <a:gd name="connsiteX7" fmla="*/ 1014643 w 1575111"/>
                <a:gd name="connsiteY7" fmla="*/ 81375 h 787810"/>
                <a:gd name="connsiteX8" fmla="*/ 1039564 w 1575111"/>
                <a:gd name="connsiteY8" fmla="*/ 70694 h 787810"/>
                <a:gd name="connsiteX9" fmla="*/ 1067028 w 1575111"/>
                <a:gd name="connsiteY9" fmla="*/ 60014 h 787810"/>
                <a:gd name="connsiteX10" fmla="*/ 1051261 w 1575111"/>
                <a:gd name="connsiteY10" fmla="*/ 76798 h 787810"/>
                <a:gd name="connsiteX11" fmla="*/ 1063976 w 1575111"/>
                <a:gd name="connsiteY11" fmla="*/ 80866 h 787810"/>
                <a:gd name="connsiteX12" fmla="*/ 1076691 w 1575111"/>
                <a:gd name="connsiteY12" fmla="*/ 93072 h 787810"/>
                <a:gd name="connsiteX13" fmla="*/ 1102629 w 1575111"/>
                <a:gd name="connsiteY13" fmla="*/ 85952 h 787810"/>
                <a:gd name="connsiteX14" fmla="*/ 1128568 w 1575111"/>
                <a:gd name="connsiteY14" fmla="*/ 83409 h 787810"/>
                <a:gd name="connsiteX15" fmla="*/ 1130093 w 1575111"/>
                <a:gd name="connsiteY15" fmla="*/ 92564 h 787810"/>
                <a:gd name="connsiteX16" fmla="*/ 1137722 w 1575111"/>
                <a:gd name="connsiteY16" fmla="*/ 93581 h 787810"/>
                <a:gd name="connsiteX17" fmla="*/ 1143825 w 1575111"/>
                <a:gd name="connsiteY17" fmla="*/ 94598 h 787810"/>
                <a:gd name="connsiteX18" fmla="*/ 1151454 w 1575111"/>
                <a:gd name="connsiteY18" fmla="*/ 107313 h 787810"/>
                <a:gd name="connsiteX19" fmla="*/ 1127550 w 1575111"/>
                <a:gd name="connsiteY19" fmla="*/ 110365 h 787810"/>
                <a:gd name="connsiteX20" fmla="*/ 1127042 w 1575111"/>
                <a:gd name="connsiteY20" fmla="*/ 110365 h 787810"/>
                <a:gd name="connsiteX21" fmla="*/ 1108224 w 1575111"/>
                <a:gd name="connsiteY21" fmla="*/ 106804 h 787810"/>
                <a:gd name="connsiteX22" fmla="*/ 1085337 w 1575111"/>
                <a:gd name="connsiteY22" fmla="*/ 112908 h 787810"/>
                <a:gd name="connsiteX23" fmla="*/ 1066519 w 1575111"/>
                <a:gd name="connsiteY23" fmla="*/ 115959 h 787810"/>
                <a:gd name="connsiteX24" fmla="*/ 1042615 w 1575111"/>
                <a:gd name="connsiteY24" fmla="*/ 136812 h 787810"/>
                <a:gd name="connsiteX25" fmla="*/ 1027357 w 1575111"/>
                <a:gd name="connsiteY25" fmla="*/ 148509 h 787810"/>
                <a:gd name="connsiteX26" fmla="*/ 1029392 w 1575111"/>
                <a:gd name="connsiteY26" fmla="*/ 152069 h 787810"/>
                <a:gd name="connsiteX27" fmla="*/ 1057365 w 1575111"/>
                <a:gd name="connsiteY27" fmla="*/ 131217 h 787810"/>
                <a:gd name="connsiteX28" fmla="*/ 1060925 w 1575111"/>
                <a:gd name="connsiteY28" fmla="*/ 131217 h 787810"/>
                <a:gd name="connsiteX29" fmla="*/ 1037021 w 1575111"/>
                <a:gd name="connsiteY29" fmla="*/ 156138 h 787810"/>
                <a:gd name="connsiteX30" fmla="*/ 1022272 w 1575111"/>
                <a:gd name="connsiteY30" fmla="*/ 178516 h 787810"/>
                <a:gd name="connsiteX31" fmla="*/ 1009557 w 1575111"/>
                <a:gd name="connsiteY31" fmla="*/ 196825 h 787810"/>
                <a:gd name="connsiteX32" fmla="*/ 1006505 w 1575111"/>
                <a:gd name="connsiteY32" fmla="*/ 212592 h 787810"/>
                <a:gd name="connsiteX33" fmla="*/ 1002436 w 1575111"/>
                <a:gd name="connsiteY33" fmla="*/ 220221 h 787810"/>
                <a:gd name="connsiteX34" fmla="*/ 999385 w 1575111"/>
                <a:gd name="connsiteY34" fmla="*/ 228867 h 787810"/>
                <a:gd name="connsiteX35" fmla="*/ 999893 w 1575111"/>
                <a:gd name="connsiteY35" fmla="*/ 245650 h 787810"/>
                <a:gd name="connsiteX36" fmla="*/ 1001419 w 1575111"/>
                <a:gd name="connsiteY36" fmla="*/ 248193 h 787810"/>
                <a:gd name="connsiteX37" fmla="*/ 1010574 w 1575111"/>
                <a:gd name="connsiteY37" fmla="*/ 247685 h 787810"/>
                <a:gd name="connsiteX38" fmla="*/ 1018711 w 1575111"/>
                <a:gd name="connsiteY38" fmla="*/ 244125 h 787810"/>
                <a:gd name="connsiteX39" fmla="*/ 1025832 w 1575111"/>
                <a:gd name="connsiteY39" fmla="*/ 240056 h 787810"/>
                <a:gd name="connsiteX40" fmla="*/ 1042615 w 1575111"/>
                <a:gd name="connsiteY40" fmla="*/ 224289 h 787810"/>
                <a:gd name="connsiteX41" fmla="*/ 1051770 w 1575111"/>
                <a:gd name="connsiteY41" fmla="*/ 202929 h 787810"/>
                <a:gd name="connsiteX42" fmla="*/ 1051261 w 1575111"/>
                <a:gd name="connsiteY42" fmla="*/ 183093 h 787810"/>
                <a:gd name="connsiteX43" fmla="*/ 1058382 w 1575111"/>
                <a:gd name="connsiteY43" fmla="*/ 169361 h 787810"/>
                <a:gd name="connsiteX44" fmla="*/ 1071605 w 1575111"/>
                <a:gd name="connsiteY44" fmla="*/ 153595 h 787810"/>
                <a:gd name="connsiteX45" fmla="*/ 1082285 w 1575111"/>
                <a:gd name="connsiteY45" fmla="*/ 142406 h 787810"/>
                <a:gd name="connsiteX46" fmla="*/ 1096018 w 1575111"/>
                <a:gd name="connsiteY46" fmla="*/ 134777 h 787810"/>
                <a:gd name="connsiteX47" fmla="*/ 1093983 w 1575111"/>
                <a:gd name="connsiteY47" fmla="*/ 145458 h 787810"/>
                <a:gd name="connsiteX48" fmla="*/ 1105172 w 1575111"/>
                <a:gd name="connsiteY48" fmla="*/ 129691 h 787810"/>
                <a:gd name="connsiteX49" fmla="*/ 1111784 w 1575111"/>
                <a:gd name="connsiteY49" fmla="*/ 126640 h 787810"/>
                <a:gd name="connsiteX50" fmla="*/ 1120430 w 1575111"/>
                <a:gd name="connsiteY50" fmla="*/ 114433 h 787810"/>
                <a:gd name="connsiteX51" fmla="*/ 1139756 w 1575111"/>
                <a:gd name="connsiteY51" fmla="*/ 121045 h 787810"/>
                <a:gd name="connsiteX52" fmla="*/ 1153997 w 1575111"/>
                <a:gd name="connsiteY52" fmla="*/ 133251 h 787810"/>
                <a:gd name="connsiteX53" fmla="*/ 1149928 w 1575111"/>
                <a:gd name="connsiteY53" fmla="*/ 148001 h 787810"/>
                <a:gd name="connsiteX54" fmla="*/ 1141791 w 1575111"/>
                <a:gd name="connsiteY54" fmla="*/ 162750 h 787810"/>
                <a:gd name="connsiteX55" fmla="*/ 1122464 w 1575111"/>
                <a:gd name="connsiteY55" fmla="*/ 175465 h 787810"/>
                <a:gd name="connsiteX56" fmla="*/ 1120430 w 1575111"/>
                <a:gd name="connsiteY56" fmla="*/ 183602 h 787810"/>
                <a:gd name="connsiteX57" fmla="*/ 1125516 w 1575111"/>
                <a:gd name="connsiteY57" fmla="*/ 183602 h 787810"/>
                <a:gd name="connsiteX58" fmla="*/ 1147385 w 1575111"/>
                <a:gd name="connsiteY58" fmla="*/ 169870 h 787810"/>
                <a:gd name="connsiteX59" fmla="*/ 1155523 w 1575111"/>
                <a:gd name="connsiteY59" fmla="*/ 172922 h 787810"/>
                <a:gd name="connsiteX60" fmla="*/ 1152980 w 1575111"/>
                <a:gd name="connsiteY60" fmla="*/ 191740 h 787810"/>
                <a:gd name="connsiteX61" fmla="*/ 1149420 w 1575111"/>
                <a:gd name="connsiteY61" fmla="*/ 204963 h 787810"/>
                <a:gd name="connsiteX62" fmla="*/ 1130602 w 1575111"/>
                <a:gd name="connsiteY62" fmla="*/ 222764 h 787810"/>
                <a:gd name="connsiteX63" fmla="*/ 1120430 w 1575111"/>
                <a:gd name="connsiteY63" fmla="*/ 233953 h 787810"/>
                <a:gd name="connsiteX64" fmla="*/ 1106698 w 1575111"/>
                <a:gd name="connsiteY64" fmla="*/ 246159 h 787810"/>
                <a:gd name="connsiteX65" fmla="*/ 1120430 w 1575111"/>
                <a:gd name="connsiteY65" fmla="*/ 252771 h 787810"/>
                <a:gd name="connsiteX66" fmla="*/ 1133145 w 1575111"/>
                <a:gd name="connsiteY66" fmla="*/ 254805 h 787810"/>
                <a:gd name="connsiteX67" fmla="*/ 1153488 w 1575111"/>
                <a:gd name="connsiteY67" fmla="*/ 250228 h 787810"/>
                <a:gd name="connsiteX68" fmla="*/ 1172306 w 1575111"/>
                <a:gd name="connsiteY68" fmla="*/ 241582 h 787810"/>
                <a:gd name="connsiteX69" fmla="*/ 1187564 w 1575111"/>
                <a:gd name="connsiteY69" fmla="*/ 237004 h 787810"/>
                <a:gd name="connsiteX70" fmla="*/ 1210959 w 1575111"/>
                <a:gd name="connsiteY70" fmla="*/ 227850 h 787810"/>
                <a:gd name="connsiteX71" fmla="*/ 1240458 w 1575111"/>
                <a:gd name="connsiteY71" fmla="*/ 208523 h 787810"/>
                <a:gd name="connsiteX72" fmla="*/ 1240966 w 1575111"/>
                <a:gd name="connsiteY72" fmla="*/ 205472 h 787810"/>
                <a:gd name="connsiteX73" fmla="*/ 1242492 w 1575111"/>
                <a:gd name="connsiteY73" fmla="*/ 195808 h 787810"/>
                <a:gd name="connsiteX74" fmla="*/ 1256224 w 1575111"/>
                <a:gd name="connsiteY74" fmla="*/ 191740 h 787810"/>
                <a:gd name="connsiteX75" fmla="*/ 1276060 w 1575111"/>
                <a:gd name="connsiteY75" fmla="*/ 193265 h 787810"/>
                <a:gd name="connsiteX76" fmla="*/ 1296403 w 1575111"/>
                <a:gd name="connsiteY76" fmla="*/ 195808 h 787810"/>
                <a:gd name="connsiteX77" fmla="*/ 1319798 w 1575111"/>
                <a:gd name="connsiteY77" fmla="*/ 185128 h 787810"/>
                <a:gd name="connsiteX78" fmla="*/ 1322850 w 1575111"/>
                <a:gd name="connsiteY78" fmla="*/ 172413 h 787810"/>
                <a:gd name="connsiteX79" fmla="*/ 1321833 w 1575111"/>
                <a:gd name="connsiteY79" fmla="*/ 167836 h 787810"/>
                <a:gd name="connsiteX80" fmla="*/ 1356417 w 1575111"/>
                <a:gd name="connsiteY80" fmla="*/ 145458 h 787810"/>
                <a:gd name="connsiteX81" fmla="*/ 1370149 w 1575111"/>
                <a:gd name="connsiteY81" fmla="*/ 139863 h 787810"/>
                <a:gd name="connsiteX82" fmla="*/ 1409819 w 1575111"/>
                <a:gd name="connsiteY82" fmla="*/ 139354 h 787810"/>
                <a:gd name="connsiteX83" fmla="*/ 1457118 w 1575111"/>
                <a:gd name="connsiteY83" fmla="*/ 139354 h 787810"/>
                <a:gd name="connsiteX84" fmla="*/ 1462713 w 1575111"/>
                <a:gd name="connsiteY84" fmla="*/ 131726 h 787810"/>
                <a:gd name="connsiteX85" fmla="*/ 1471359 w 1575111"/>
                <a:gd name="connsiteY85" fmla="*/ 130200 h 787810"/>
                <a:gd name="connsiteX86" fmla="*/ 1484074 w 1575111"/>
                <a:gd name="connsiteY86" fmla="*/ 125114 h 787810"/>
                <a:gd name="connsiteX87" fmla="*/ 1498314 w 1575111"/>
                <a:gd name="connsiteY87" fmla="*/ 110365 h 787810"/>
                <a:gd name="connsiteX88" fmla="*/ 1514589 w 1575111"/>
                <a:gd name="connsiteY88" fmla="*/ 85444 h 787810"/>
                <a:gd name="connsiteX89" fmla="*/ 1542562 w 1575111"/>
                <a:gd name="connsiteY89" fmla="*/ 61540 h 787810"/>
                <a:gd name="connsiteX90" fmla="*/ 1548157 w 1575111"/>
                <a:gd name="connsiteY90" fmla="*/ 69677 h 787810"/>
                <a:gd name="connsiteX91" fmla="*/ 1566974 w 1575111"/>
                <a:gd name="connsiteY91" fmla="*/ 64591 h 787810"/>
                <a:gd name="connsiteX92" fmla="*/ 1575112 w 1575111"/>
                <a:gd name="connsiteY92" fmla="*/ 73746 h 787810"/>
                <a:gd name="connsiteX93" fmla="*/ 1560363 w 1575111"/>
                <a:gd name="connsiteY93" fmla="*/ 116976 h 787810"/>
                <a:gd name="connsiteX94" fmla="*/ 1571552 w 1575111"/>
                <a:gd name="connsiteY94" fmla="*/ 135286 h 787810"/>
                <a:gd name="connsiteX95" fmla="*/ 1572569 w 1575111"/>
                <a:gd name="connsiteY95" fmla="*/ 145966 h 787810"/>
                <a:gd name="connsiteX96" fmla="*/ 1540019 w 1575111"/>
                <a:gd name="connsiteY96" fmla="*/ 161224 h 787810"/>
                <a:gd name="connsiteX97" fmla="*/ 1509503 w 1575111"/>
                <a:gd name="connsiteY97" fmla="*/ 172413 h 787810"/>
                <a:gd name="connsiteX98" fmla="*/ 1478988 w 1575111"/>
                <a:gd name="connsiteY98" fmla="*/ 182076 h 787810"/>
                <a:gd name="connsiteX99" fmla="*/ 1458644 w 1575111"/>
                <a:gd name="connsiteY99" fmla="*/ 201403 h 787810"/>
                <a:gd name="connsiteX100" fmla="*/ 1452033 w 1575111"/>
                <a:gd name="connsiteY100" fmla="*/ 208523 h 787810"/>
                <a:gd name="connsiteX101" fmla="*/ 1445929 w 1575111"/>
                <a:gd name="connsiteY101" fmla="*/ 225815 h 787810"/>
                <a:gd name="connsiteX102" fmla="*/ 1449490 w 1575111"/>
                <a:gd name="connsiteY102" fmla="*/ 242599 h 787810"/>
                <a:gd name="connsiteX103" fmla="*/ 1460170 w 1575111"/>
                <a:gd name="connsiteY103" fmla="*/ 243616 h 787810"/>
                <a:gd name="connsiteX104" fmla="*/ 1461187 w 1575111"/>
                <a:gd name="connsiteY104" fmla="*/ 231918 h 787810"/>
                <a:gd name="connsiteX105" fmla="*/ 1466782 w 1575111"/>
                <a:gd name="connsiteY105" fmla="*/ 239039 h 787810"/>
                <a:gd name="connsiteX106" fmla="*/ 1461696 w 1575111"/>
                <a:gd name="connsiteY106" fmla="*/ 248193 h 787810"/>
                <a:gd name="connsiteX107" fmla="*/ 1442369 w 1575111"/>
                <a:gd name="connsiteY107" fmla="*/ 253279 h 787810"/>
                <a:gd name="connsiteX108" fmla="*/ 1429654 w 1575111"/>
                <a:gd name="connsiteY108" fmla="*/ 252771 h 787810"/>
                <a:gd name="connsiteX109" fmla="*/ 1408294 w 1575111"/>
                <a:gd name="connsiteY109" fmla="*/ 258365 h 787810"/>
                <a:gd name="connsiteX110" fmla="*/ 1396596 w 1575111"/>
                <a:gd name="connsiteY110" fmla="*/ 259891 h 787810"/>
                <a:gd name="connsiteX111" fmla="*/ 1380830 w 1575111"/>
                <a:gd name="connsiteY111" fmla="*/ 261417 h 787810"/>
                <a:gd name="connsiteX112" fmla="*/ 1355400 w 1575111"/>
                <a:gd name="connsiteY112" fmla="*/ 271080 h 787810"/>
                <a:gd name="connsiteX113" fmla="*/ 1396596 w 1575111"/>
                <a:gd name="connsiteY113" fmla="*/ 264977 h 787810"/>
                <a:gd name="connsiteX114" fmla="*/ 1402190 w 1575111"/>
                <a:gd name="connsiteY114" fmla="*/ 271080 h 787810"/>
                <a:gd name="connsiteX115" fmla="*/ 1362012 w 1575111"/>
                <a:gd name="connsiteY115" fmla="*/ 280743 h 787810"/>
                <a:gd name="connsiteX116" fmla="*/ 1345228 w 1575111"/>
                <a:gd name="connsiteY116" fmla="*/ 280743 h 787810"/>
                <a:gd name="connsiteX117" fmla="*/ 1347263 w 1575111"/>
                <a:gd name="connsiteY117" fmla="*/ 276675 h 787810"/>
                <a:gd name="connsiteX118" fmla="*/ 1336582 w 1575111"/>
                <a:gd name="connsiteY118" fmla="*/ 285829 h 787810"/>
                <a:gd name="connsiteX119" fmla="*/ 1343702 w 1575111"/>
                <a:gd name="connsiteY119" fmla="*/ 287355 h 787810"/>
                <a:gd name="connsiteX120" fmla="*/ 1330987 w 1575111"/>
                <a:gd name="connsiteY120" fmla="*/ 310750 h 787810"/>
                <a:gd name="connsiteX121" fmla="*/ 1304032 w 1575111"/>
                <a:gd name="connsiteY121" fmla="*/ 335671 h 787810"/>
                <a:gd name="connsiteX122" fmla="*/ 1304541 w 1575111"/>
                <a:gd name="connsiteY122" fmla="*/ 327025 h 787810"/>
                <a:gd name="connsiteX123" fmla="*/ 1298946 w 1575111"/>
                <a:gd name="connsiteY123" fmla="*/ 325499 h 787810"/>
                <a:gd name="connsiteX124" fmla="*/ 1292843 w 1575111"/>
                <a:gd name="connsiteY124" fmla="*/ 317362 h 787810"/>
                <a:gd name="connsiteX125" fmla="*/ 1292843 w 1575111"/>
                <a:gd name="connsiteY125" fmla="*/ 335163 h 787810"/>
                <a:gd name="connsiteX126" fmla="*/ 1297929 w 1575111"/>
                <a:gd name="connsiteY126" fmla="*/ 340757 h 787810"/>
                <a:gd name="connsiteX127" fmla="*/ 1294877 w 1575111"/>
                <a:gd name="connsiteY127" fmla="*/ 352963 h 787810"/>
                <a:gd name="connsiteX128" fmla="*/ 1282671 w 1575111"/>
                <a:gd name="connsiteY128" fmla="*/ 365678 h 787810"/>
                <a:gd name="connsiteX129" fmla="*/ 1259784 w 1575111"/>
                <a:gd name="connsiteY129" fmla="*/ 391616 h 787810"/>
                <a:gd name="connsiteX130" fmla="*/ 1257750 w 1575111"/>
                <a:gd name="connsiteY130" fmla="*/ 390599 h 787810"/>
                <a:gd name="connsiteX131" fmla="*/ 1272499 w 1575111"/>
                <a:gd name="connsiteY131" fmla="*/ 368221 h 787810"/>
                <a:gd name="connsiteX132" fmla="*/ 1262327 w 1575111"/>
                <a:gd name="connsiteY132" fmla="*/ 356015 h 787810"/>
                <a:gd name="connsiteX133" fmla="*/ 1267413 w 1575111"/>
                <a:gd name="connsiteY133" fmla="*/ 328551 h 787810"/>
                <a:gd name="connsiteX134" fmla="*/ 1257750 w 1575111"/>
                <a:gd name="connsiteY134" fmla="*/ 342792 h 787810"/>
                <a:gd name="connsiteX135" fmla="*/ 1257750 w 1575111"/>
                <a:gd name="connsiteY135" fmla="*/ 363644 h 787810"/>
                <a:gd name="connsiteX136" fmla="*/ 1241475 w 1575111"/>
                <a:gd name="connsiteY136" fmla="*/ 358558 h 787810"/>
                <a:gd name="connsiteX137" fmla="*/ 1256733 w 1575111"/>
                <a:gd name="connsiteY137" fmla="*/ 368730 h 787810"/>
                <a:gd name="connsiteX138" fmla="*/ 1249104 w 1575111"/>
                <a:gd name="connsiteY138" fmla="*/ 399754 h 787810"/>
                <a:gd name="connsiteX139" fmla="*/ 1256224 w 1575111"/>
                <a:gd name="connsiteY139" fmla="*/ 402297 h 787810"/>
                <a:gd name="connsiteX140" fmla="*/ 1256224 w 1575111"/>
                <a:gd name="connsiteY140" fmla="*/ 413486 h 787810"/>
                <a:gd name="connsiteX141" fmla="*/ 1251138 w 1575111"/>
                <a:gd name="connsiteY141" fmla="*/ 446036 h 787810"/>
                <a:gd name="connsiteX142" fmla="*/ 1227743 w 1575111"/>
                <a:gd name="connsiteY142" fmla="*/ 469940 h 787810"/>
                <a:gd name="connsiteX143" fmla="*/ 1196719 w 1575111"/>
                <a:gd name="connsiteY143" fmla="*/ 479603 h 787810"/>
                <a:gd name="connsiteX144" fmla="*/ 1174341 w 1575111"/>
                <a:gd name="connsiteY144" fmla="*/ 498930 h 787810"/>
                <a:gd name="connsiteX145" fmla="*/ 1160100 w 1575111"/>
                <a:gd name="connsiteY145" fmla="*/ 500964 h 787810"/>
                <a:gd name="connsiteX146" fmla="*/ 1142808 w 1575111"/>
                <a:gd name="connsiteY146" fmla="*/ 513170 h 787810"/>
                <a:gd name="connsiteX147" fmla="*/ 1136197 w 1575111"/>
                <a:gd name="connsiteY147" fmla="*/ 523851 h 787810"/>
                <a:gd name="connsiteX148" fmla="*/ 1101103 w 1575111"/>
                <a:gd name="connsiteY148" fmla="*/ 545212 h 787810"/>
                <a:gd name="connsiteX149" fmla="*/ 1081777 w 1575111"/>
                <a:gd name="connsiteY149" fmla="*/ 560978 h 787810"/>
                <a:gd name="connsiteX150" fmla="*/ 1063976 w 1575111"/>
                <a:gd name="connsiteY150" fmla="*/ 580304 h 787810"/>
                <a:gd name="connsiteX151" fmla="*/ 1054313 w 1575111"/>
                <a:gd name="connsiteY151" fmla="*/ 603191 h 787810"/>
                <a:gd name="connsiteX152" fmla="*/ 1054313 w 1575111"/>
                <a:gd name="connsiteY152" fmla="*/ 626078 h 787810"/>
                <a:gd name="connsiteX153" fmla="*/ 1057365 w 1575111"/>
                <a:gd name="connsiteY153" fmla="*/ 654050 h 787810"/>
                <a:gd name="connsiteX154" fmla="*/ 1064994 w 1575111"/>
                <a:gd name="connsiteY154" fmla="*/ 676937 h 787810"/>
                <a:gd name="connsiteX155" fmla="*/ 1062451 w 1575111"/>
                <a:gd name="connsiteY155" fmla="*/ 691178 h 787810"/>
                <a:gd name="connsiteX156" fmla="*/ 1069062 w 1575111"/>
                <a:gd name="connsiteY156" fmla="*/ 728814 h 787810"/>
                <a:gd name="connsiteX157" fmla="*/ 1063976 w 1575111"/>
                <a:gd name="connsiteY157" fmla="*/ 751192 h 787810"/>
                <a:gd name="connsiteX158" fmla="*/ 1060925 w 1575111"/>
                <a:gd name="connsiteY158" fmla="*/ 763906 h 787810"/>
                <a:gd name="connsiteX159" fmla="*/ 1050753 w 1575111"/>
                <a:gd name="connsiteY159" fmla="*/ 783742 h 787810"/>
                <a:gd name="connsiteX160" fmla="*/ 1041598 w 1575111"/>
                <a:gd name="connsiteY160" fmla="*/ 787810 h 787810"/>
                <a:gd name="connsiteX161" fmla="*/ 1028375 w 1575111"/>
                <a:gd name="connsiteY161" fmla="*/ 783742 h 787810"/>
                <a:gd name="connsiteX162" fmla="*/ 1026340 w 1575111"/>
                <a:gd name="connsiteY162" fmla="*/ 769501 h 787810"/>
                <a:gd name="connsiteX163" fmla="*/ 1017186 w 1575111"/>
                <a:gd name="connsiteY163" fmla="*/ 761872 h 787810"/>
                <a:gd name="connsiteX164" fmla="*/ 1007014 w 1575111"/>
                <a:gd name="connsiteY164" fmla="*/ 733899 h 787810"/>
                <a:gd name="connsiteX165" fmla="*/ 998876 w 1575111"/>
                <a:gd name="connsiteY165" fmla="*/ 708978 h 787810"/>
                <a:gd name="connsiteX166" fmla="*/ 996842 w 1575111"/>
                <a:gd name="connsiteY166" fmla="*/ 696263 h 787810"/>
                <a:gd name="connsiteX167" fmla="*/ 1007014 w 1575111"/>
                <a:gd name="connsiteY167" fmla="*/ 674394 h 787810"/>
                <a:gd name="connsiteX168" fmla="*/ 1002945 w 1575111"/>
                <a:gd name="connsiteY168" fmla="*/ 656593 h 787810"/>
                <a:gd name="connsiteX169" fmla="*/ 987179 w 1575111"/>
                <a:gd name="connsiteY169" fmla="*/ 629129 h 787810"/>
                <a:gd name="connsiteX170" fmla="*/ 977515 w 1575111"/>
                <a:gd name="connsiteY170" fmla="*/ 624043 h 787810"/>
                <a:gd name="connsiteX171" fmla="*/ 946491 w 1575111"/>
                <a:gd name="connsiteY171" fmla="*/ 639301 h 787810"/>
                <a:gd name="connsiteX172" fmla="*/ 941914 w 1575111"/>
                <a:gd name="connsiteY172" fmla="*/ 637267 h 787810"/>
                <a:gd name="connsiteX173" fmla="*/ 931742 w 1575111"/>
                <a:gd name="connsiteY173" fmla="*/ 622009 h 787810"/>
                <a:gd name="connsiteX174" fmla="*/ 916484 w 1575111"/>
                <a:gd name="connsiteY174" fmla="*/ 613872 h 787810"/>
                <a:gd name="connsiteX175" fmla="*/ 883934 w 1575111"/>
                <a:gd name="connsiteY175" fmla="*/ 618449 h 787810"/>
                <a:gd name="connsiteX176" fmla="*/ 860539 w 1575111"/>
                <a:gd name="connsiteY176" fmla="*/ 614380 h 787810"/>
                <a:gd name="connsiteX177" fmla="*/ 838670 w 1575111"/>
                <a:gd name="connsiteY177" fmla="*/ 616923 h 787810"/>
                <a:gd name="connsiteX178" fmla="*/ 825955 w 1575111"/>
                <a:gd name="connsiteY178" fmla="*/ 622009 h 787810"/>
                <a:gd name="connsiteX179" fmla="*/ 829006 w 1575111"/>
                <a:gd name="connsiteY179" fmla="*/ 630655 h 787810"/>
                <a:gd name="connsiteX180" fmla="*/ 825446 w 1575111"/>
                <a:gd name="connsiteY180" fmla="*/ 643879 h 787810"/>
                <a:gd name="connsiteX181" fmla="*/ 829515 w 1575111"/>
                <a:gd name="connsiteY181" fmla="*/ 650490 h 787810"/>
                <a:gd name="connsiteX182" fmla="*/ 823412 w 1575111"/>
                <a:gd name="connsiteY182" fmla="*/ 654559 h 787810"/>
                <a:gd name="connsiteX183" fmla="*/ 814257 w 1575111"/>
                <a:gd name="connsiteY183" fmla="*/ 649982 h 787810"/>
                <a:gd name="connsiteX184" fmla="*/ 802559 w 1575111"/>
                <a:gd name="connsiteY184" fmla="*/ 656085 h 787810"/>
                <a:gd name="connsiteX185" fmla="*/ 782724 w 1575111"/>
                <a:gd name="connsiteY185" fmla="*/ 655068 h 787810"/>
                <a:gd name="connsiteX186" fmla="*/ 765941 w 1575111"/>
                <a:gd name="connsiteY186" fmla="*/ 637775 h 787810"/>
                <a:gd name="connsiteX187" fmla="*/ 741020 w 1575111"/>
                <a:gd name="connsiteY187" fmla="*/ 641844 h 787810"/>
                <a:gd name="connsiteX188" fmla="*/ 722710 w 1575111"/>
                <a:gd name="connsiteY188" fmla="*/ 634215 h 787810"/>
                <a:gd name="connsiteX189" fmla="*/ 704910 w 1575111"/>
                <a:gd name="connsiteY189" fmla="*/ 636758 h 787810"/>
                <a:gd name="connsiteX190" fmla="*/ 679480 w 1575111"/>
                <a:gd name="connsiteY190" fmla="*/ 644387 h 787810"/>
                <a:gd name="connsiteX191" fmla="*/ 648456 w 1575111"/>
                <a:gd name="connsiteY191" fmla="*/ 668291 h 787810"/>
                <a:gd name="connsiteX192" fmla="*/ 617432 w 1575111"/>
                <a:gd name="connsiteY192" fmla="*/ 682532 h 787810"/>
                <a:gd name="connsiteX193" fmla="*/ 598614 w 1575111"/>
                <a:gd name="connsiteY193" fmla="*/ 697789 h 787810"/>
                <a:gd name="connsiteX194" fmla="*/ 588950 w 1575111"/>
                <a:gd name="connsiteY194" fmla="*/ 712539 h 787810"/>
                <a:gd name="connsiteX195" fmla="*/ 583865 w 1575111"/>
                <a:gd name="connsiteY195" fmla="*/ 735425 h 787810"/>
                <a:gd name="connsiteX196" fmla="*/ 581830 w 1575111"/>
                <a:gd name="connsiteY196" fmla="*/ 750683 h 787810"/>
                <a:gd name="connsiteX197" fmla="*/ 584882 w 1575111"/>
                <a:gd name="connsiteY197" fmla="*/ 761872 h 787810"/>
                <a:gd name="connsiteX198" fmla="*/ 573693 w 1575111"/>
                <a:gd name="connsiteY198" fmla="*/ 762889 h 787810"/>
                <a:gd name="connsiteX199" fmla="*/ 555383 w 1575111"/>
                <a:gd name="connsiteY199" fmla="*/ 755769 h 787810"/>
                <a:gd name="connsiteX200" fmla="*/ 535548 w 1575111"/>
                <a:gd name="connsiteY200" fmla="*/ 745597 h 787810"/>
                <a:gd name="connsiteX201" fmla="*/ 530971 w 1575111"/>
                <a:gd name="connsiteY201" fmla="*/ 730339 h 787810"/>
                <a:gd name="connsiteX202" fmla="*/ 529954 w 1575111"/>
                <a:gd name="connsiteY202" fmla="*/ 707453 h 787810"/>
                <a:gd name="connsiteX203" fmla="*/ 517747 w 1575111"/>
                <a:gd name="connsiteY203" fmla="*/ 689143 h 787810"/>
                <a:gd name="connsiteX204" fmla="*/ 513170 w 1575111"/>
                <a:gd name="connsiteY204" fmla="*/ 669817 h 787810"/>
                <a:gd name="connsiteX205" fmla="*/ 505033 w 1575111"/>
                <a:gd name="connsiteY205" fmla="*/ 647439 h 787810"/>
                <a:gd name="connsiteX206" fmla="*/ 488758 w 1575111"/>
                <a:gd name="connsiteY206" fmla="*/ 634215 h 787810"/>
                <a:gd name="connsiteX207" fmla="*/ 465871 w 1575111"/>
                <a:gd name="connsiteY207" fmla="*/ 635232 h 787810"/>
                <a:gd name="connsiteX208" fmla="*/ 441459 w 1575111"/>
                <a:gd name="connsiteY208" fmla="*/ 660662 h 787810"/>
                <a:gd name="connsiteX209" fmla="*/ 421115 w 1575111"/>
                <a:gd name="connsiteY209" fmla="*/ 650999 h 787810"/>
                <a:gd name="connsiteX210" fmla="*/ 409417 w 1575111"/>
                <a:gd name="connsiteY210" fmla="*/ 641336 h 787810"/>
                <a:gd name="connsiteX211" fmla="*/ 407383 w 1575111"/>
                <a:gd name="connsiteY211" fmla="*/ 623026 h 787810"/>
                <a:gd name="connsiteX212" fmla="*/ 403314 w 1575111"/>
                <a:gd name="connsiteY212" fmla="*/ 606243 h 787810"/>
                <a:gd name="connsiteX213" fmla="*/ 391108 w 1575111"/>
                <a:gd name="connsiteY213" fmla="*/ 592002 h 787810"/>
                <a:gd name="connsiteX214" fmla="*/ 380427 w 1575111"/>
                <a:gd name="connsiteY214" fmla="*/ 581322 h 787810"/>
                <a:gd name="connsiteX215" fmla="*/ 373816 w 1575111"/>
                <a:gd name="connsiteY215" fmla="*/ 569624 h 787810"/>
                <a:gd name="connsiteX216" fmla="*/ 326008 w 1575111"/>
                <a:gd name="connsiteY216" fmla="*/ 569624 h 787810"/>
                <a:gd name="connsiteX217" fmla="*/ 321939 w 1575111"/>
                <a:gd name="connsiteY217" fmla="*/ 583356 h 787810"/>
                <a:gd name="connsiteX218" fmla="*/ 300070 w 1575111"/>
                <a:gd name="connsiteY218" fmla="*/ 583356 h 787810"/>
                <a:gd name="connsiteX219" fmla="*/ 245142 w 1575111"/>
                <a:gd name="connsiteY219" fmla="*/ 583356 h 787810"/>
                <a:gd name="connsiteX220" fmla="*/ 189705 w 1575111"/>
                <a:gd name="connsiteY220" fmla="*/ 560469 h 787810"/>
                <a:gd name="connsiteX221" fmla="*/ 154104 w 1575111"/>
                <a:gd name="connsiteY221" fmla="*/ 544703 h 787810"/>
                <a:gd name="connsiteX222" fmla="*/ 158681 w 1575111"/>
                <a:gd name="connsiteY222" fmla="*/ 538091 h 787810"/>
                <a:gd name="connsiteX223" fmla="*/ 122571 w 1575111"/>
                <a:gd name="connsiteY223" fmla="*/ 541651 h 787810"/>
                <a:gd name="connsiteX224" fmla="*/ 90529 w 1575111"/>
                <a:gd name="connsiteY224" fmla="*/ 544194 h 787810"/>
                <a:gd name="connsiteX225" fmla="*/ 92055 w 1575111"/>
                <a:gd name="connsiteY225" fmla="*/ 527919 h 787810"/>
                <a:gd name="connsiteX226" fmla="*/ 81375 w 1575111"/>
                <a:gd name="connsiteY226" fmla="*/ 509101 h 787810"/>
                <a:gd name="connsiteX227" fmla="*/ 70186 w 1575111"/>
                <a:gd name="connsiteY227" fmla="*/ 505033 h 787810"/>
                <a:gd name="connsiteX228" fmla="*/ 70694 w 1575111"/>
                <a:gd name="connsiteY228" fmla="*/ 495878 h 787810"/>
                <a:gd name="connsiteX229" fmla="*/ 55945 w 1575111"/>
                <a:gd name="connsiteY229" fmla="*/ 493844 h 787810"/>
                <a:gd name="connsiteX230" fmla="*/ 49842 w 1575111"/>
                <a:gd name="connsiteY230" fmla="*/ 485197 h 787810"/>
                <a:gd name="connsiteX231" fmla="*/ 25430 w 1575111"/>
                <a:gd name="connsiteY231" fmla="*/ 482146 h 787810"/>
                <a:gd name="connsiteX232" fmla="*/ 20852 w 1575111"/>
                <a:gd name="connsiteY232" fmla="*/ 476551 h 787810"/>
                <a:gd name="connsiteX233" fmla="*/ 24921 w 1575111"/>
                <a:gd name="connsiteY233" fmla="*/ 458751 h 787810"/>
                <a:gd name="connsiteX234" fmla="*/ 12206 w 1575111"/>
                <a:gd name="connsiteY234" fmla="*/ 426201 h 787810"/>
                <a:gd name="connsiteX235" fmla="*/ 9663 w 1575111"/>
                <a:gd name="connsiteY235" fmla="*/ 380936 h 787810"/>
                <a:gd name="connsiteX236" fmla="*/ 14241 w 1575111"/>
                <a:gd name="connsiteY236" fmla="*/ 373307 h 787810"/>
                <a:gd name="connsiteX237" fmla="*/ 7629 w 1575111"/>
                <a:gd name="connsiteY237" fmla="*/ 362627 h 787810"/>
                <a:gd name="connsiteX238" fmla="*/ 0 w 1575111"/>
                <a:gd name="connsiteY238" fmla="*/ 335163 h 787810"/>
                <a:gd name="connsiteX239" fmla="*/ 9155 w 1575111"/>
                <a:gd name="connsiteY239" fmla="*/ 308716 h 787810"/>
                <a:gd name="connsiteX240" fmla="*/ 4577 w 1575111"/>
                <a:gd name="connsiteY240" fmla="*/ 290915 h 787810"/>
                <a:gd name="connsiteX241" fmla="*/ 24412 w 1575111"/>
                <a:gd name="connsiteY241" fmla="*/ 263960 h 787810"/>
                <a:gd name="connsiteX242" fmla="*/ 38653 w 1575111"/>
                <a:gd name="connsiteY242" fmla="*/ 236496 h 787810"/>
                <a:gd name="connsiteX243" fmla="*/ 44248 w 1575111"/>
                <a:gd name="connsiteY243" fmla="*/ 211575 h 787810"/>
                <a:gd name="connsiteX244" fmla="*/ 72220 w 1575111"/>
                <a:gd name="connsiteY244" fmla="*/ 181059 h 787810"/>
                <a:gd name="connsiteX245" fmla="*/ 92564 w 1575111"/>
                <a:gd name="connsiteY245" fmla="*/ 152069 h 787810"/>
                <a:gd name="connsiteX246" fmla="*/ 112908 w 1575111"/>
                <a:gd name="connsiteY246" fmla="*/ 123080 h 787810"/>
                <a:gd name="connsiteX247" fmla="*/ 134777 w 1575111"/>
                <a:gd name="connsiteY247" fmla="*/ 79849 h 787810"/>
                <a:gd name="connsiteX248" fmla="*/ 143932 w 1575111"/>
                <a:gd name="connsiteY248" fmla="*/ 52894 h 787810"/>
                <a:gd name="connsiteX249" fmla="*/ 145966 w 1575111"/>
                <a:gd name="connsiteY249" fmla="*/ 38144 h 787810"/>
                <a:gd name="connsiteX250" fmla="*/ 153086 w 1575111"/>
                <a:gd name="connsiteY250" fmla="*/ 31533 h 787810"/>
                <a:gd name="connsiteX251" fmla="*/ 182585 w 1575111"/>
                <a:gd name="connsiteY251" fmla="*/ 42722 h 787810"/>
                <a:gd name="connsiteX252" fmla="*/ 177499 w 1575111"/>
                <a:gd name="connsiteY252" fmla="*/ 72729 h 787810"/>
                <a:gd name="connsiteX253" fmla="*/ 188688 w 1575111"/>
                <a:gd name="connsiteY253" fmla="*/ 64083 h 787810"/>
                <a:gd name="connsiteX254" fmla="*/ 201403 w 1575111"/>
                <a:gd name="connsiteY254" fmla="*/ 38144 h 787810"/>
                <a:gd name="connsiteX255" fmla="*/ 209540 w 1575111"/>
                <a:gd name="connsiteY255" fmla="*/ 12206 h 787810"/>
                <a:gd name="connsiteX256" fmla="*/ 281252 w 1575111"/>
                <a:gd name="connsiteY256" fmla="*/ 12206 h 787810"/>
                <a:gd name="connsiteX257" fmla="*/ 356015 w 1575111"/>
                <a:gd name="connsiteY257" fmla="*/ 12206 h 787810"/>
                <a:gd name="connsiteX258" fmla="*/ 380427 w 1575111"/>
                <a:gd name="connsiteY258" fmla="*/ 12206 h 787810"/>
                <a:gd name="connsiteX259" fmla="*/ 457225 w 1575111"/>
                <a:gd name="connsiteY259" fmla="*/ 12206 h 787810"/>
                <a:gd name="connsiteX260" fmla="*/ 531988 w 1575111"/>
                <a:gd name="connsiteY260" fmla="*/ 12206 h 787810"/>
                <a:gd name="connsiteX261" fmla="*/ 607260 w 1575111"/>
                <a:gd name="connsiteY261" fmla="*/ 12206 h 787810"/>
                <a:gd name="connsiteX262" fmla="*/ 683040 w 1575111"/>
                <a:gd name="connsiteY262" fmla="*/ 12206 h 787810"/>
                <a:gd name="connsiteX263" fmla="*/ 768484 w 1575111"/>
                <a:gd name="connsiteY263" fmla="*/ 12206 h 787810"/>
                <a:gd name="connsiteX264" fmla="*/ 854945 w 1575111"/>
                <a:gd name="connsiteY264" fmla="*/ 12206 h 787810"/>
                <a:gd name="connsiteX265" fmla="*/ 906821 w 1575111"/>
                <a:gd name="connsiteY265" fmla="*/ 12206 h 787810"/>
                <a:gd name="connsiteX266" fmla="*/ 913433 w 1575111"/>
                <a:gd name="connsiteY266" fmla="*/ 0 h 787810"/>
                <a:gd name="connsiteX267" fmla="*/ 922079 w 1575111"/>
                <a:gd name="connsiteY267" fmla="*/ 0 h 787810"/>
                <a:gd name="connsiteX268" fmla="*/ 917502 w 1575111"/>
                <a:gd name="connsiteY268" fmla="*/ 17292 h 787810"/>
                <a:gd name="connsiteX269" fmla="*/ 922587 w 1575111"/>
                <a:gd name="connsiteY269" fmla="*/ 22378 h 787810"/>
                <a:gd name="connsiteX270" fmla="*/ 939371 w 1575111"/>
                <a:gd name="connsiteY270" fmla="*/ 24412 h 787810"/>
                <a:gd name="connsiteX271" fmla="*/ 962766 w 1575111"/>
                <a:gd name="connsiteY271" fmla="*/ 29498 h 787810"/>
                <a:gd name="connsiteX272" fmla="*/ 982601 w 1575111"/>
                <a:gd name="connsiteY272" fmla="*/ 39162 h 787810"/>
                <a:gd name="connsiteX273" fmla="*/ 1004979 w 1575111"/>
                <a:gd name="connsiteY273" fmla="*/ 35093 h 787810"/>
                <a:gd name="connsiteX274" fmla="*/ 1032443 w 1575111"/>
                <a:gd name="connsiteY274" fmla="*/ 43739 h 78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1575111" h="787810">
                  <a:moveTo>
                    <a:pt x="1032443" y="43739"/>
                  </a:moveTo>
                  <a:lnTo>
                    <a:pt x="1001419" y="53911"/>
                  </a:lnTo>
                  <a:lnTo>
                    <a:pt x="977515" y="66626"/>
                  </a:lnTo>
                  <a:lnTo>
                    <a:pt x="954120" y="80358"/>
                  </a:lnTo>
                  <a:lnTo>
                    <a:pt x="951577" y="84935"/>
                  </a:lnTo>
                  <a:lnTo>
                    <a:pt x="980567" y="78323"/>
                  </a:lnTo>
                  <a:lnTo>
                    <a:pt x="991248" y="89004"/>
                  </a:lnTo>
                  <a:lnTo>
                    <a:pt x="1014643" y="81375"/>
                  </a:lnTo>
                  <a:lnTo>
                    <a:pt x="1039564" y="70694"/>
                  </a:lnTo>
                  <a:lnTo>
                    <a:pt x="1067028" y="60014"/>
                  </a:lnTo>
                  <a:lnTo>
                    <a:pt x="1051261" y="76798"/>
                  </a:lnTo>
                  <a:lnTo>
                    <a:pt x="1063976" y="80866"/>
                  </a:lnTo>
                  <a:lnTo>
                    <a:pt x="1076691" y="93072"/>
                  </a:lnTo>
                  <a:lnTo>
                    <a:pt x="1102629" y="85952"/>
                  </a:lnTo>
                  <a:lnTo>
                    <a:pt x="1128568" y="83409"/>
                  </a:lnTo>
                  <a:lnTo>
                    <a:pt x="1130093" y="92564"/>
                  </a:lnTo>
                  <a:lnTo>
                    <a:pt x="1137722" y="93581"/>
                  </a:lnTo>
                  <a:lnTo>
                    <a:pt x="1143825" y="94598"/>
                  </a:lnTo>
                  <a:lnTo>
                    <a:pt x="1151454" y="107313"/>
                  </a:lnTo>
                  <a:lnTo>
                    <a:pt x="1127550" y="110365"/>
                  </a:lnTo>
                  <a:lnTo>
                    <a:pt x="1127042" y="110365"/>
                  </a:lnTo>
                  <a:lnTo>
                    <a:pt x="1108224" y="106804"/>
                  </a:lnTo>
                  <a:lnTo>
                    <a:pt x="1085337" y="112908"/>
                  </a:lnTo>
                  <a:lnTo>
                    <a:pt x="1066519" y="115959"/>
                  </a:lnTo>
                  <a:lnTo>
                    <a:pt x="1042615" y="136812"/>
                  </a:lnTo>
                  <a:lnTo>
                    <a:pt x="1027357" y="148509"/>
                  </a:lnTo>
                  <a:lnTo>
                    <a:pt x="1029392" y="152069"/>
                  </a:lnTo>
                  <a:lnTo>
                    <a:pt x="1057365" y="131217"/>
                  </a:lnTo>
                  <a:lnTo>
                    <a:pt x="1060925" y="131217"/>
                  </a:lnTo>
                  <a:lnTo>
                    <a:pt x="1037021" y="156138"/>
                  </a:lnTo>
                  <a:lnTo>
                    <a:pt x="1022272" y="178516"/>
                  </a:lnTo>
                  <a:lnTo>
                    <a:pt x="1009557" y="196825"/>
                  </a:lnTo>
                  <a:lnTo>
                    <a:pt x="1006505" y="212592"/>
                  </a:lnTo>
                  <a:lnTo>
                    <a:pt x="1002436" y="220221"/>
                  </a:lnTo>
                  <a:lnTo>
                    <a:pt x="999385" y="228867"/>
                  </a:lnTo>
                  <a:lnTo>
                    <a:pt x="999893" y="245650"/>
                  </a:lnTo>
                  <a:lnTo>
                    <a:pt x="1001419" y="248193"/>
                  </a:lnTo>
                  <a:lnTo>
                    <a:pt x="1010574" y="247685"/>
                  </a:lnTo>
                  <a:lnTo>
                    <a:pt x="1018711" y="244125"/>
                  </a:lnTo>
                  <a:lnTo>
                    <a:pt x="1025832" y="240056"/>
                  </a:lnTo>
                  <a:lnTo>
                    <a:pt x="1042615" y="224289"/>
                  </a:lnTo>
                  <a:lnTo>
                    <a:pt x="1051770" y="202929"/>
                  </a:lnTo>
                  <a:lnTo>
                    <a:pt x="1051261" y="183093"/>
                  </a:lnTo>
                  <a:lnTo>
                    <a:pt x="1058382" y="169361"/>
                  </a:lnTo>
                  <a:lnTo>
                    <a:pt x="1071605" y="153595"/>
                  </a:lnTo>
                  <a:lnTo>
                    <a:pt x="1082285" y="142406"/>
                  </a:lnTo>
                  <a:lnTo>
                    <a:pt x="1096018" y="134777"/>
                  </a:lnTo>
                  <a:lnTo>
                    <a:pt x="1093983" y="145458"/>
                  </a:lnTo>
                  <a:lnTo>
                    <a:pt x="1105172" y="129691"/>
                  </a:lnTo>
                  <a:lnTo>
                    <a:pt x="1111784" y="126640"/>
                  </a:lnTo>
                  <a:lnTo>
                    <a:pt x="1120430" y="114433"/>
                  </a:lnTo>
                  <a:lnTo>
                    <a:pt x="1139756" y="121045"/>
                  </a:lnTo>
                  <a:lnTo>
                    <a:pt x="1153997" y="133251"/>
                  </a:lnTo>
                  <a:lnTo>
                    <a:pt x="1149928" y="148001"/>
                  </a:lnTo>
                  <a:lnTo>
                    <a:pt x="1141791" y="162750"/>
                  </a:lnTo>
                  <a:lnTo>
                    <a:pt x="1122464" y="175465"/>
                  </a:lnTo>
                  <a:lnTo>
                    <a:pt x="1120430" y="183602"/>
                  </a:lnTo>
                  <a:lnTo>
                    <a:pt x="1125516" y="183602"/>
                  </a:lnTo>
                  <a:lnTo>
                    <a:pt x="1147385" y="169870"/>
                  </a:lnTo>
                  <a:lnTo>
                    <a:pt x="1155523" y="172922"/>
                  </a:lnTo>
                  <a:lnTo>
                    <a:pt x="1152980" y="191740"/>
                  </a:lnTo>
                  <a:lnTo>
                    <a:pt x="1149420" y="204963"/>
                  </a:lnTo>
                  <a:lnTo>
                    <a:pt x="1130602" y="222764"/>
                  </a:lnTo>
                  <a:lnTo>
                    <a:pt x="1120430" y="233953"/>
                  </a:lnTo>
                  <a:lnTo>
                    <a:pt x="1106698" y="246159"/>
                  </a:lnTo>
                  <a:lnTo>
                    <a:pt x="1120430" y="252771"/>
                  </a:lnTo>
                  <a:lnTo>
                    <a:pt x="1133145" y="254805"/>
                  </a:lnTo>
                  <a:lnTo>
                    <a:pt x="1153488" y="250228"/>
                  </a:lnTo>
                  <a:lnTo>
                    <a:pt x="1172306" y="241582"/>
                  </a:lnTo>
                  <a:lnTo>
                    <a:pt x="1187564" y="237004"/>
                  </a:lnTo>
                  <a:lnTo>
                    <a:pt x="1210959" y="227850"/>
                  </a:lnTo>
                  <a:lnTo>
                    <a:pt x="1240458" y="208523"/>
                  </a:lnTo>
                  <a:lnTo>
                    <a:pt x="1240966" y="205472"/>
                  </a:lnTo>
                  <a:lnTo>
                    <a:pt x="1242492" y="195808"/>
                  </a:lnTo>
                  <a:lnTo>
                    <a:pt x="1256224" y="191740"/>
                  </a:lnTo>
                  <a:lnTo>
                    <a:pt x="1276060" y="193265"/>
                  </a:lnTo>
                  <a:lnTo>
                    <a:pt x="1296403" y="195808"/>
                  </a:lnTo>
                  <a:lnTo>
                    <a:pt x="1319798" y="185128"/>
                  </a:lnTo>
                  <a:lnTo>
                    <a:pt x="1322850" y="172413"/>
                  </a:lnTo>
                  <a:lnTo>
                    <a:pt x="1321833" y="167836"/>
                  </a:lnTo>
                  <a:lnTo>
                    <a:pt x="1356417" y="145458"/>
                  </a:lnTo>
                  <a:lnTo>
                    <a:pt x="1370149" y="139863"/>
                  </a:lnTo>
                  <a:lnTo>
                    <a:pt x="1409819" y="139354"/>
                  </a:lnTo>
                  <a:lnTo>
                    <a:pt x="1457118" y="139354"/>
                  </a:lnTo>
                  <a:lnTo>
                    <a:pt x="1462713" y="131726"/>
                  </a:lnTo>
                  <a:lnTo>
                    <a:pt x="1471359" y="130200"/>
                  </a:lnTo>
                  <a:lnTo>
                    <a:pt x="1484074" y="125114"/>
                  </a:lnTo>
                  <a:lnTo>
                    <a:pt x="1498314" y="110365"/>
                  </a:lnTo>
                  <a:lnTo>
                    <a:pt x="1514589" y="85444"/>
                  </a:lnTo>
                  <a:lnTo>
                    <a:pt x="1542562" y="61540"/>
                  </a:lnTo>
                  <a:lnTo>
                    <a:pt x="1548157" y="69677"/>
                  </a:lnTo>
                  <a:lnTo>
                    <a:pt x="1566974" y="64591"/>
                  </a:lnTo>
                  <a:lnTo>
                    <a:pt x="1575112" y="73746"/>
                  </a:lnTo>
                  <a:lnTo>
                    <a:pt x="1560363" y="116976"/>
                  </a:lnTo>
                  <a:lnTo>
                    <a:pt x="1571552" y="135286"/>
                  </a:lnTo>
                  <a:lnTo>
                    <a:pt x="1572569" y="145966"/>
                  </a:lnTo>
                  <a:lnTo>
                    <a:pt x="1540019" y="161224"/>
                  </a:lnTo>
                  <a:lnTo>
                    <a:pt x="1509503" y="172413"/>
                  </a:lnTo>
                  <a:lnTo>
                    <a:pt x="1478988" y="182076"/>
                  </a:lnTo>
                  <a:lnTo>
                    <a:pt x="1458644" y="201403"/>
                  </a:lnTo>
                  <a:lnTo>
                    <a:pt x="1452033" y="208523"/>
                  </a:lnTo>
                  <a:lnTo>
                    <a:pt x="1445929" y="225815"/>
                  </a:lnTo>
                  <a:lnTo>
                    <a:pt x="1449490" y="242599"/>
                  </a:lnTo>
                  <a:lnTo>
                    <a:pt x="1460170" y="243616"/>
                  </a:lnTo>
                  <a:lnTo>
                    <a:pt x="1461187" y="231918"/>
                  </a:lnTo>
                  <a:lnTo>
                    <a:pt x="1466782" y="239039"/>
                  </a:lnTo>
                  <a:lnTo>
                    <a:pt x="1461696" y="248193"/>
                  </a:lnTo>
                  <a:lnTo>
                    <a:pt x="1442369" y="253279"/>
                  </a:lnTo>
                  <a:lnTo>
                    <a:pt x="1429654" y="252771"/>
                  </a:lnTo>
                  <a:lnTo>
                    <a:pt x="1408294" y="258365"/>
                  </a:lnTo>
                  <a:lnTo>
                    <a:pt x="1396596" y="259891"/>
                  </a:lnTo>
                  <a:lnTo>
                    <a:pt x="1380830" y="261417"/>
                  </a:lnTo>
                  <a:lnTo>
                    <a:pt x="1355400" y="271080"/>
                  </a:lnTo>
                  <a:lnTo>
                    <a:pt x="1396596" y="264977"/>
                  </a:lnTo>
                  <a:lnTo>
                    <a:pt x="1402190" y="271080"/>
                  </a:lnTo>
                  <a:lnTo>
                    <a:pt x="1362012" y="280743"/>
                  </a:lnTo>
                  <a:lnTo>
                    <a:pt x="1345228" y="280743"/>
                  </a:lnTo>
                  <a:lnTo>
                    <a:pt x="1347263" y="276675"/>
                  </a:lnTo>
                  <a:lnTo>
                    <a:pt x="1336582" y="285829"/>
                  </a:lnTo>
                  <a:lnTo>
                    <a:pt x="1343702" y="287355"/>
                  </a:lnTo>
                  <a:lnTo>
                    <a:pt x="1330987" y="310750"/>
                  </a:lnTo>
                  <a:lnTo>
                    <a:pt x="1304032" y="335671"/>
                  </a:lnTo>
                  <a:lnTo>
                    <a:pt x="1304541" y="327025"/>
                  </a:lnTo>
                  <a:lnTo>
                    <a:pt x="1298946" y="325499"/>
                  </a:lnTo>
                  <a:lnTo>
                    <a:pt x="1292843" y="317362"/>
                  </a:lnTo>
                  <a:lnTo>
                    <a:pt x="1292843" y="335163"/>
                  </a:lnTo>
                  <a:lnTo>
                    <a:pt x="1297929" y="340757"/>
                  </a:lnTo>
                  <a:lnTo>
                    <a:pt x="1294877" y="352963"/>
                  </a:lnTo>
                  <a:lnTo>
                    <a:pt x="1282671" y="365678"/>
                  </a:lnTo>
                  <a:lnTo>
                    <a:pt x="1259784" y="391616"/>
                  </a:lnTo>
                  <a:lnTo>
                    <a:pt x="1257750" y="390599"/>
                  </a:lnTo>
                  <a:lnTo>
                    <a:pt x="1272499" y="368221"/>
                  </a:lnTo>
                  <a:lnTo>
                    <a:pt x="1262327" y="356015"/>
                  </a:lnTo>
                  <a:lnTo>
                    <a:pt x="1267413" y="328551"/>
                  </a:lnTo>
                  <a:lnTo>
                    <a:pt x="1257750" y="342792"/>
                  </a:lnTo>
                  <a:lnTo>
                    <a:pt x="1257750" y="363644"/>
                  </a:lnTo>
                  <a:lnTo>
                    <a:pt x="1241475" y="358558"/>
                  </a:lnTo>
                  <a:lnTo>
                    <a:pt x="1256733" y="368730"/>
                  </a:lnTo>
                  <a:lnTo>
                    <a:pt x="1249104" y="399754"/>
                  </a:lnTo>
                  <a:lnTo>
                    <a:pt x="1256224" y="402297"/>
                  </a:lnTo>
                  <a:lnTo>
                    <a:pt x="1256224" y="413486"/>
                  </a:lnTo>
                  <a:lnTo>
                    <a:pt x="1251138" y="446036"/>
                  </a:lnTo>
                  <a:lnTo>
                    <a:pt x="1227743" y="469940"/>
                  </a:lnTo>
                  <a:lnTo>
                    <a:pt x="1196719" y="479603"/>
                  </a:lnTo>
                  <a:lnTo>
                    <a:pt x="1174341" y="498930"/>
                  </a:lnTo>
                  <a:lnTo>
                    <a:pt x="1160100" y="500964"/>
                  </a:lnTo>
                  <a:lnTo>
                    <a:pt x="1142808" y="513170"/>
                  </a:lnTo>
                  <a:lnTo>
                    <a:pt x="1136197" y="523851"/>
                  </a:lnTo>
                  <a:lnTo>
                    <a:pt x="1101103" y="545212"/>
                  </a:lnTo>
                  <a:lnTo>
                    <a:pt x="1081777" y="560978"/>
                  </a:lnTo>
                  <a:lnTo>
                    <a:pt x="1063976" y="580304"/>
                  </a:lnTo>
                  <a:lnTo>
                    <a:pt x="1054313" y="603191"/>
                  </a:lnTo>
                  <a:lnTo>
                    <a:pt x="1054313" y="626078"/>
                  </a:lnTo>
                  <a:lnTo>
                    <a:pt x="1057365" y="654050"/>
                  </a:lnTo>
                  <a:lnTo>
                    <a:pt x="1064994" y="676937"/>
                  </a:lnTo>
                  <a:lnTo>
                    <a:pt x="1062451" y="691178"/>
                  </a:lnTo>
                  <a:lnTo>
                    <a:pt x="1069062" y="728814"/>
                  </a:lnTo>
                  <a:lnTo>
                    <a:pt x="1063976" y="751192"/>
                  </a:lnTo>
                  <a:lnTo>
                    <a:pt x="1060925" y="763906"/>
                  </a:lnTo>
                  <a:lnTo>
                    <a:pt x="1050753" y="783742"/>
                  </a:lnTo>
                  <a:lnTo>
                    <a:pt x="1041598" y="787810"/>
                  </a:lnTo>
                  <a:lnTo>
                    <a:pt x="1028375" y="783742"/>
                  </a:lnTo>
                  <a:lnTo>
                    <a:pt x="1026340" y="769501"/>
                  </a:lnTo>
                  <a:lnTo>
                    <a:pt x="1017186" y="761872"/>
                  </a:lnTo>
                  <a:lnTo>
                    <a:pt x="1007014" y="733899"/>
                  </a:lnTo>
                  <a:lnTo>
                    <a:pt x="998876" y="708978"/>
                  </a:lnTo>
                  <a:lnTo>
                    <a:pt x="996842" y="696263"/>
                  </a:lnTo>
                  <a:lnTo>
                    <a:pt x="1007014" y="674394"/>
                  </a:lnTo>
                  <a:lnTo>
                    <a:pt x="1002945" y="656593"/>
                  </a:lnTo>
                  <a:lnTo>
                    <a:pt x="987179" y="629129"/>
                  </a:lnTo>
                  <a:lnTo>
                    <a:pt x="977515" y="624043"/>
                  </a:lnTo>
                  <a:lnTo>
                    <a:pt x="946491" y="639301"/>
                  </a:lnTo>
                  <a:lnTo>
                    <a:pt x="941914" y="637267"/>
                  </a:lnTo>
                  <a:lnTo>
                    <a:pt x="931742" y="622009"/>
                  </a:lnTo>
                  <a:lnTo>
                    <a:pt x="916484" y="613872"/>
                  </a:lnTo>
                  <a:lnTo>
                    <a:pt x="883934" y="618449"/>
                  </a:lnTo>
                  <a:lnTo>
                    <a:pt x="860539" y="614380"/>
                  </a:lnTo>
                  <a:lnTo>
                    <a:pt x="838670" y="616923"/>
                  </a:lnTo>
                  <a:lnTo>
                    <a:pt x="825955" y="622009"/>
                  </a:lnTo>
                  <a:lnTo>
                    <a:pt x="829006" y="630655"/>
                  </a:lnTo>
                  <a:lnTo>
                    <a:pt x="825446" y="643879"/>
                  </a:lnTo>
                  <a:lnTo>
                    <a:pt x="829515" y="650490"/>
                  </a:lnTo>
                  <a:lnTo>
                    <a:pt x="823412" y="654559"/>
                  </a:lnTo>
                  <a:lnTo>
                    <a:pt x="814257" y="649982"/>
                  </a:lnTo>
                  <a:lnTo>
                    <a:pt x="802559" y="656085"/>
                  </a:lnTo>
                  <a:lnTo>
                    <a:pt x="782724" y="655068"/>
                  </a:lnTo>
                  <a:lnTo>
                    <a:pt x="765941" y="637775"/>
                  </a:lnTo>
                  <a:lnTo>
                    <a:pt x="741020" y="641844"/>
                  </a:lnTo>
                  <a:lnTo>
                    <a:pt x="722710" y="634215"/>
                  </a:lnTo>
                  <a:lnTo>
                    <a:pt x="704910" y="636758"/>
                  </a:lnTo>
                  <a:lnTo>
                    <a:pt x="679480" y="644387"/>
                  </a:lnTo>
                  <a:lnTo>
                    <a:pt x="648456" y="668291"/>
                  </a:lnTo>
                  <a:lnTo>
                    <a:pt x="617432" y="682532"/>
                  </a:lnTo>
                  <a:lnTo>
                    <a:pt x="598614" y="697789"/>
                  </a:lnTo>
                  <a:lnTo>
                    <a:pt x="588950" y="712539"/>
                  </a:lnTo>
                  <a:lnTo>
                    <a:pt x="583865" y="735425"/>
                  </a:lnTo>
                  <a:lnTo>
                    <a:pt x="581830" y="750683"/>
                  </a:lnTo>
                  <a:lnTo>
                    <a:pt x="584882" y="761872"/>
                  </a:lnTo>
                  <a:lnTo>
                    <a:pt x="573693" y="762889"/>
                  </a:lnTo>
                  <a:lnTo>
                    <a:pt x="555383" y="755769"/>
                  </a:lnTo>
                  <a:lnTo>
                    <a:pt x="535548" y="745597"/>
                  </a:lnTo>
                  <a:lnTo>
                    <a:pt x="530971" y="730339"/>
                  </a:lnTo>
                  <a:lnTo>
                    <a:pt x="529954" y="707453"/>
                  </a:lnTo>
                  <a:lnTo>
                    <a:pt x="517747" y="689143"/>
                  </a:lnTo>
                  <a:lnTo>
                    <a:pt x="513170" y="669817"/>
                  </a:lnTo>
                  <a:lnTo>
                    <a:pt x="505033" y="647439"/>
                  </a:lnTo>
                  <a:lnTo>
                    <a:pt x="488758" y="634215"/>
                  </a:lnTo>
                  <a:lnTo>
                    <a:pt x="465871" y="635232"/>
                  </a:lnTo>
                  <a:lnTo>
                    <a:pt x="441459" y="660662"/>
                  </a:lnTo>
                  <a:lnTo>
                    <a:pt x="421115" y="650999"/>
                  </a:lnTo>
                  <a:lnTo>
                    <a:pt x="409417" y="641336"/>
                  </a:lnTo>
                  <a:lnTo>
                    <a:pt x="407383" y="623026"/>
                  </a:lnTo>
                  <a:lnTo>
                    <a:pt x="403314" y="606243"/>
                  </a:lnTo>
                  <a:lnTo>
                    <a:pt x="391108" y="592002"/>
                  </a:lnTo>
                  <a:lnTo>
                    <a:pt x="380427" y="581322"/>
                  </a:lnTo>
                  <a:lnTo>
                    <a:pt x="373816" y="569624"/>
                  </a:lnTo>
                  <a:lnTo>
                    <a:pt x="326008" y="569624"/>
                  </a:lnTo>
                  <a:lnTo>
                    <a:pt x="321939" y="583356"/>
                  </a:lnTo>
                  <a:lnTo>
                    <a:pt x="300070" y="583356"/>
                  </a:lnTo>
                  <a:lnTo>
                    <a:pt x="245142" y="583356"/>
                  </a:lnTo>
                  <a:lnTo>
                    <a:pt x="189705" y="560469"/>
                  </a:lnTo>
                  <a:lnTo>
                    <a:pt x="154104" y="544703"/>
                  </a:lnTo>
                  <a:lnTo>
                    <a:pt x="158681" y="538091"/>
                  </a:lnTo>
                  <a:lnTo>
                    <a:pt x="122571" y="541651"/>
                  </a:lnTo>
                  <a:lnTo>
                    <a:pt x="90529" y="544194"/>
                  </a:lnTo>
                  <a:lnTo>
                    <a:pt x="92055" y="527919"/>
                  </a:lnTo>
                  <a:lnTo>
                    <a:pt x="81375" y="509101"/>
                  </a:lnTo>
                  <a:lnTo>
                    <a:pt x="70186" y="505033"/>
                  </a:lnTo>
                  <a:lnTo>
                    <a:pt x="70694" y="495878"/>
                  </a:lnTo>
                  <a:lnTo>
                    <a:pt x="55945" y="493844"/>
                  </a:lnTo>
                  <a:lnTo>
                    <a:pt x="49842" y="485197"/>
                  </a:lnTo>
                  <a:lnTo>
                    <a:pt x="25430" y="482146"/>
                  </a:lnTo>
                  <a:lnTo>
                    <a:pt x="20852" y="476551"/>
                  </a:lnTo>
                  <a:lnTo>
                    <a:pt x="24921" y="458751"/>
                  </a:lnTo>
                  <a:lnTo>
                    <a:pt x="12206" y="426201"/>
                  </a:lnTo>
                  <a:lnTo>
                    <a:pt x="9663" y="380936"/>
                  </a:lnTo>
                  <a:lnTo>
                    <a:pt x="14241" y="373307"/>
                  </a:lnTo>
                  <a:lnTo>
                    <a:pt x="7629" y="362627"/>
                  </a:lnTo>
                  <a:lnTo>
                    <a:pt x="0" y="335163"/>
                  </a:lnTo>
                  <a:lnTo>
                    <a:pt x="9155" y="308716"/>
                  </a:lnTo>
                  <a:lnTo>
                    <a:pt x="4577" y="290915"/>
                  </a:lnTo>
                  <a:lnTo>
                    <a:pt x="24412" y="263960"/>
                  </a:lnTo>
                  <a:lnTo>
                    <a:pt x="38653" y="236496"/>
                  </a:lnTo>
                  <a:lnTo>
                    <a:pt x="44248" y="211575"/>
                  </a:lnTo>
                  <a:lnTo>
                    <a:pt x="72220" y="181059"/>
                  </a:lnTo>
                  <a:lnTo>
                    <a:pt x="92564" y="152069"/>
                  </a:lnTo>
                  <a:lnTo>
                    <a:pt x="112908" y="123080"/>
                  </a:lnTo>
                  <a:lnTo>
                    <a:pt x="134777" y="79849"/>
                  </a:lnTo>
                  <a:lnTo>
                    <a:pt x="143932" y="52894"/>
                  </a:lnTo>
                  <a:lnTo>
                    <a:pt x="145966" y="38144"/>
                  </a:lnTo>
                  <a:lnTo>
                    <a:pt x="153086" y="31533"/>
                  </a:lnTo>
                  <a:lnTo>
                    <a:pt x="182585" y="42722"/>
                  </a:lnTo>
                  <a:lnTo>
                    <a:pt x="177499" y="72729"/>
                  </a:lnTo>
                  <a:lnTo>
                    <a:pt x="188688" y="64083"/>
                  </a:lnTo>
                  <a:lnTo>
                    <a:pt x="201403" y="38144"/>
                  </a:lnTo>
                  <a:lnTo>
                    <a:pt x="209540" y="12206"/>
                  </a:lnTo>
                  <a:lnTo>
                    <a:pt x="281252" y="12206"/>
                  </a:lnTo>
                  <a:lnTo>
                    <a:pt x="356015" y="12206"/>
                  </a:lnTo>
                  <a:lnTo>
                    <a:pt x="380427" y="12206"/>
                  </a:lnTo>
                  <a:lnTo>
                    <a:pt x="457225" y="12206"/>
                  </a:lnTo>
                  <a:lnTo>
                    <a:pt x="531988" y="12206"/>
                  </a:lnTo>
                  <a:lnTo>
                    <a:pt x="607260" y="12206"/>
                  </a:lnTo>
                  <a:lnTo>
                    <a:pt x="683040" y="12206"/>
                  </a:lnTo>
                  <a:lnTo>
                    <a:pt x="768484" y="12206"/>
                  </a:lnTo>
                  <a:lnTo>
                    <a:pt x="854945" y="12206"/>
                  </a:lnTo>
                  <a:lnTo>
                    <a:pt x="906821" y="12206"/>
                  </a:lnTo>
                  <a:lnTo>
                    <a:pt x="913433" y="0"/>
                  </a:lnTo>
                  <a:lnTo>
                    <a:pt x="922079" y="0"/>
                  </a:lnTo>
                  <a:lnTo>
                    <a:pt x="917502" y="17292"/>
                  </a:lnTo>
                  <a:lnTo>
                    <a:pt x="922587" y="22378"/>
                  </a:lnTo>
                  <a:lnTo>
                    <a:pt x="939371" y="24412"/>
                  </a:lnTo>
                  <a:lnTo>
                    <a:pt x="962766" y="29498"/>
                  </a:lnTo>
                  <a:lnTo>
                    <a:pt x="982601" y="39162"/>
                  </a:lnTo>
                  <a:lnTo>
                    <a:pt x="1004979" y="35093"/>
                  </a:lnTo>
                  <a:lnTo>
                    <a:pt x="1032443" y="4373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6">
              <a:extLst>
                <a:ext uri="{FF2B5EF4-FFF2-40B4-BE49-F238E27FC236}">
                  <a16:creationId xmlns:a16="http://schemas.microsoft.com/office/drawing/2014/main" id="{84566FFA-8AC3-A119-2327-971BBB75C8CE}"/>
                </a:ext>
              </a:extLst>
            </p:cNvPr>
            <p:cNvSpPr/>
            <p:nvPr/>
          </p:nvSpPr>
          <p:spPr>
            <a:xfrm>
              <a:off x="2369032" y="1928651"/>
              <a:ext cx="75271" cy="37635"/>
            </a:xfrm>
            <a:custGeom>
              <a:avLst/>
              <a:gdLst>
                <a:gd name="connsiteX0" fmla="*/ 39670 w 75271"/>
                <a:gd name="connsiteY0" fmla="*/ 25938 h 37635"/>
                <a:gd name="connsiteX1" fmla="*/ 4069 w 75271"/>
                <a:gd name="connsiteY1" fmla="*/ 37636 h 37635"/>
                <a:gd name="connsiteX2" fmla="*/ 0 w 75271"/>
                <a:gd name="connsiteY2" fmla="*/ 29498 h 37635"/>
                <a:gd name="connsiteX3" fmla="*/ 11698 w 75271"/>
                <a:gd name="connsiteY3" fmla="*/ 15258 h 37635"/>
                <a:gd name="connsiteX4" fmla="*/ 44247 w 75271"/>
                <a:gd name="connsiteY4" fmla="*/ 4577 h 37635"/>
                <a:gd name="connsiteX5" fmla="*/ 62048 w 75271"/>
                <a:gd name="connsiteY5" fmla="*/ 0 h 37635"/>
                <a:gd name="connsiteX6" fmla="*/ 75272 w 75271"/>
                <a:gd name="connsiteY6" fmla="*/ 2034 h 37635"/>
                <a:gd name="connsiteX7" fmla="*/ 75272 w 75271"/>
                <a:gd name="connsiteY7" fmla="*/ 11698 h 37635"/>
                <a:gd name="connsiteX8" fmla="*/ 39670 w 75271"/>
                <a:gd name="connsiteY8" fmla="*/ 25938 h 3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71" h="37635">
                  <a:moveTo>
                    <a:pt x="39670" y="25938"/>
                  </a:moveTo>
                  <a:lnTo>
                    <a:pt x="4069" y="37636"/>
                  </a:lnTo>
                  <a:lnTo>
                    <a:pt x="0" y="29498"/>
                  </a:lnTo>
                  <a:lnTo>
                    <a:pt x="11698" y="15258"/>
                  </a:lnTo>
                  <a:lnTo>
                    <a:pt x="44247" y="4577"/>
                  </a:lnTo>
                  <a:lnTo>
                    <a:pt x="62048" y="0"/>
                  </a:lnTo>
                  <a:lnTo>
                    <a:pt x="75272" y="2034"/>
                  </a:lnTo>
                  <a:lnTo>
                    <a:pt x="75272" y="11698"/>
                  </a:lnTo>
                  <a:lnTo>
                    <a:pt x="39670" y="2593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3" name="Freeform: Shape 257">
              <a:extLst>
                <a:ext uri="{FF2B5EF4-FFF2-40B4-BE49-F238E27FC236}">
                  <a16:creationId xmlns:a16="http://schemas.microsoft.com/office/drawing/2014/main" id="{EDD96583-11FC-F060-E1C8-EE3027177C89}"/>
                </a:ext>
              </a:extLst>
            </p:cNvPr>
            <p:cNvSpPr/>
            <p:nvPr/>
          </p:nvSpPr>
          <p:spPr>
            <a:xfrm>
              <a:off x="2177801" y="1855922"/>
              <a:ext cx="44247" cy="18817"/>
            </a:xfrm>
            <a:custGeom>
              <a:avLst/>
              <a:gdLst>
                <a:gd name="connsiteX0" fmla="*/ 32550 w 44247"/>
                <a:gd name="connsiteY0" fmla="*/ 14241 h 18817"/>
                <a:gd name="connsiteX1" fmla="*/ 12715 w 44247"/>
                <a:gd name="connsiteY1" fmla="*/ 18818 h 18817"/>
                <a:gd name="connsiteX2" fmla="*/ 4069 w 44247"/>
                <a:gd name="connsiteY2" fmla="*/ 13223 h 18817"/>
                <a:gd name="connsiteX3" fmla="*/ 0 w 44247"/>
                <a:gd name="connsiteY3" fmla="*/ 5086 h 18817"/>
                <a:gd name="connsiteX4" fmla="*/ 28990 w 44247"/>
                <a:gd name="connsiteY4" fmla="*/ 0 h 18817"/>
                <a:gd name="connsiteX5" fmla="*/ 44248 w 44247"/>
                <a:gd name="connsiteY5" fmla="*/ 3052 h 18817"/>
                <a:gd name="connsiteX6" fmla="*/ 32550 w 44247"/>
                <a:gd name="connsiteY6" fmla="*/ 14241 h 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247" h="18817">
                  <a:moveTo>
                    <a:pt x="32550" y="14241"/>
                  </a:moveTo>
                  <a:lnTo>
                    <a:pt x="12715" y="18818"/>
                  </a:lnTo>
                  <a:lnTo>
                    <a:pt x="4069" y="13223"/>
                  </a:lnTo>
                  <a:lnTo>
                    <a:pt x="0" y="5086"/>
                  </a:lnTo>
                  <a:lnTo>
                    <a:pt x="28990" y="0"/>
                  </a:lnTo>
                  <a:lnTo>
                    <a:pt x="44248" y="3052"/>
                  </a:lnTo>
                  <a:lnTo>
                    <a:pt x="32550" y="1424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4" name="Freeform: Shape 258">
              <a:extLst>
                <a:ext uri="{FF2B5EF4-FFF2-40B4-BE49-F238E27FC236}">
                  <a16:creationId xmlns:a16="http://schemas.microsoft.com/office/drawing/2014/main" id="{F0FB01FD-AD9A-BD9F-59BD-706EB7AA2497}"/>
                </a:ext>
              </a:extLst>
            </p:cNvPr>
            <p:cNvSpPr/>
            <p:nvPr/>
          </p:nvSpPr>
          <p:spPr>
            <a:xfrm>
              <a:off x="2200687" y="1756238"/>
              <a:ext cx="64591" cy="23395"/>
            </a:xfrm>
            <a:custGeom>
              <a:avLst/>
              <a:gdLst>
                <a:gd name="connsiteX0" fmla="*/ 15766 w 64591"/>
                <a:gd name="connsiteY0" fmla="*/ 0 h 23395"/>
                <a:gd name="connsiteX1" fmla="*/ 21869 w 64591"/>
                <a:gd name="connsiteY1" fmla="*/ 5086 h 23395"/>
                <a:gd name="connsiteX2" fmla="*/ 39670 w 64591"/>
                <a:gd name="connsiteY2" fmla="*/ 2543 h 23395"/>
                <a:gd name="connsiteX3" fmla="*/ 47808 w 64591"/>
                <a:gd name="connsiteY3" fmla="*/ 10172 h 23395"/>
                <a:gd name="connsiteX4" fmla="*/ 64591 w 64591"/>
                <a:gd name="connsiteY4" fmla="*/ 13732 h 23395"/>
                <a:gd name="connsiteX5" fmla="*/ 58488 w 64591"/>
                <a:gd name="connsiteY5" fmla="*/ 17292 h 23395"/>
                <a:gd name="connsiteX6" fmla="*/ 33567 w 64591"/>
                <a:gd name="connsiteY6" fmla="*/ 23395 h 23395"/>
                <a:gd name="connsiteX7" fmla="*/ 24921 w 64591"/>
                <a:gd name="connsiteY7" fmla="*/ 16784 h 23395"/>
                <a:gd name="connsiteX8" fmla="*/ 23395 w 64591"/>
                <a:gd name="connsiteY8" fmla="*/ 11698 h 23395"/>
                <a:gd name="connsiteX9" fmla="*/ 1526 w 64591"/>
                <a:gd name="connsiteY9" fmla="*/ 13223 h 23395"/>
                <a:gd name="connsiteX10" fmla="*/ 0 w 64591"/>
                <a:gd name="connsiteY10" fmla="*/ 10680 h 23395"/>
                <a:gd name="connsiteX11" fmla="*/ 15766 w 64591"/>
                <a:gd name="connsiteY11" fmla="*/ 0 h 2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591" h="23395">
                  <a:moveTo>
                    <a:pt x="15766" y="0"/>
                  </a:moveTo>
                  <a:lnTo>
                    <a:pt x="21869" y="5086"/>
                  </a:lnTo>
                  <a:lnTo>
                    <a:pt x="39670" y="2543"/>
                  </a:lnTo>
                  <a:lnTo>
                    <a:pt x="47808" y="10172"/>
                  </a:lnTo>
                  <a:lnTo>
                    <a:pt x="64591" y="13732"/>
                  </a:lnTo>
                  <a:lnTo>
                    <a:pt x="58488" y="17292"/>
                  </a:lnTo>
                  <a:lnTo>
                    <a:pt x="33567" y="23395"/>
                  </a:lnTo>
                  <a:lnTo>
                    <a:pt x="24921" y="16784"/>
                  </a:lnTo>
                  <a:lnTo>
                    <a:pt x="23395" y="11698"/>
                  </a:lnTo>
                  <a:lnTo>
                    <a:pt x="1526" y="13223"/>
                  </a:lnTo>
                  <a:lnTo>
                    <a:pt x="0" y="10680"/>
                  </a:lnTo>
                  <a:lnTo>
                    <a:pt x="1576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9">
              <a:extLst>
                <a:ext uri="{FF2B5EF4-FFF2-40B4-BE49-F238E27FC236}">
                  <a16:creationId xmlns:a16="http://schemas.microsoft.com/office/drawing/2014/main" id="{EF3757B4-78D2-CA3A-FC89-FE1DA1254643}"/>
                </a:ext>
              </a:extLst>
            </p:cNvPr>
            <p:cNvSpPr/>
            <p:nvPr/>
          </p:nvSpPr>
          <p:spPr>
            <a:xfrm>
              <a:off x="2038955" y="1544155"/>
              <a:ext cx="1056347" cy="493843"/>
            </a:xfrm>
            <a:custGeom>
              <a:avLst/>
              <a:gdLst>
                <a:gd name="connsiteX0" fmla="*/ 1056347 w 1056347"/>
                <a:gd name="connsiteY0" fmla="*/ 44248 h 493843"/>
                <a:gd name="connsiteX1" fmla="*/ 931233 w 1056347"/>
                <a:gd name="connsiteY1" fmla="*/ 148000 h 493843"/>
                <a:gd name="connsiteX2" fmla="*/ 750174 w 1056347"/>
                <a:gd name="connsiteY2" fmla="*/ 314310 h 493843"/>
                <a:gd name="connsiteX3" fmla="*/ 771535 w 1056347"/>
                <a:gd name="connsiteY3" fmla="*/ 315328 h 493843"/>
                <a:gd name="connsiteX4" fmla="*/ 785776 w 1056347"/>
                <a:gd name="connsiteY4" fmla="*/ 323465 h 493843"/>
                <a:gd name="connsiteX5" fmla="*/ 788319 w 1056347"/>
                <a:gd name="connsiteY5" fmla="*/ 336688 h 493843"/>
                <a:gd name="connsiteX6" fmla="*/ 789845 w 1056347"/>
                <a:gd name="connsiteY6" fmla="*/ 356015 h 493843"/>
                <a:gd name="connsiteX7" fmla="*/ 828498 w 1056347"/>
                <a:gd name="connsiteY7" fmla="*/ 339231 h 493843"/>
                <a:gd name="connsiteX8" fmla="*/ 861556 w 1056347"/>
                <a:gd name="connsiteY8" fmla="*/ 329568 h 493843"/>
                <a:gd name="connsiteX9" fmla="*/ 858505 w 1056347"/>
                <a:gd name="connsiteY9" fmla="*/ 345335 h 493843"/>
                <a:gd name="connsiteX10" fmla="*/ 862573 w 1056347"/>
                <a:gd name="connsiteY10" fmla="*/ 357541 h 493843"/>
                <a:gd name="connsiteX11" fmla="*/ 870711 w 1056347"/>
                <a:gd name="connsiteY11" fmla="*/ 371273 h 493843"/>
                <a:gd name="connsiteX12" fmla="*/ 865116 w 1056347"/>
                <a:gd name="connsiteY12" fmla="*/ 392634 h 493843"/>
                <a:gd name="connsiteX13" fmla="*/ 857996 w 1056347"/>
                <a:gd name="connsiteY13" fmla="*/ 427727 h 493843"/>
                <a:gd name="connsiteX14" fmla="*/ 881391 w 1056347"/>
                <a:gd name="connsiteY14" fmla="*/ 447053 h 493843"/>
                <a:gd name="connsiteX15" fmla="*/ 865116 w 1056347"/>
                <a:gd name="connsiteY15" fmla="*/ 466380 h 493843"/>
                <a:gd name="connsiteX16" fmla="*/ 839178 w 1056347"/>
                <a:gd name="connsiteY16" fmla="*/ 481129 h 493843"/>
                <a:gd name="connsiteX17" fmla="*/ 836127 w 1056347"/>
                <a:gd name="connsiteY17" fmla="*/ 469940 h 493843"/>
                <a:gd name="connsiteX18" fmla="*/ 823412 w 1056347"/>
                <a:gd name="connsiteY18" fmla="*/ 459768 h 493843"/>
                <a:gd name="connsiteX19" fmla="*/ 840195 w 1056347"/>
                <a:gd name="connsiteY19" fmla="*/ 433321 h 493843"/>
                <a:gd name="connsiteX20" fmla="*/ 832058 w 1056347"/>
                <a:gd name="connsiteY20" fmla="*/ 408400 h 493843"/>
                <a:gd name="connsiteX21" fmla="*/ 845790 w 1056347"/>
                <a:gd name="connsiteY21" fmla="*/ 379919 h 493843"/>
                <a:gd name="connsiteX22" fmla="*/ 824938 w 1056347"/>
                <a:gd name="connsiteY22" fmla="*/ 377884 h 493843"/>
                <a:gd name="connsiteX23" fmla="*/ 788827 w 1056347"/>
                <a:gd name="connsiteY23" fmla="*/ 377376 h 493843"/>
                <a:gd name="connsiteX24" fmla="*/ 769501 w 1056347"/>
                <a:gd name="connsiteY24" fmla="*/ 368221 h 493843"/>
                <a:gd name="connsiteX25" fmla="*/ 752717 w 1056347"/>
                <a:gd name="connsiteY25" fmla="*/ 337197 h 493843"/>
                <a:gd name="connsiteX26" fmla="*/ 735934 w 1056347"/>
                <a:gd name="connsiteY26" fmla="*/ 331602 h 493843"/>
                <a:gd name="connsiteX27" fmla="*/ 706944 w 1056347"/>
                <a:gd name="connsiteY27" fmla="*/ 320922 h 493843"/>
                <a:gd name="connsiteX28" fmla="*/ 672360 w 1056347"/>
                <a:gd name="connsiteY28" fmla="*/ 323465 h 493843"/>
                <a:gd name="connsiteX29" fmla="*/ 641844 w 1056347"/>
                <a:gd name="connsiteY29" fmla="*/ 309733 h 493843"/>
                <a:gd name="connsiteX30" fmla="*/ 628112 w 1056347"/>
                <a:gd name="connsiteY30" fmla="*/ 297018 h 493843"/>
                <a:gd name="connsiteX31" fmla="*/ 596071 w 1056347"/>
                <a:gd name="connsiteY31" fmla="*/ 303121 h 493843"/>
                <a:gd name="connsiteX32" fmla="*/ 578270 w 1056347"/>
                <a:gd name="connsiteY32" fmla="*/ 323974 h 493843"/>
                <a:gd name="connsiteX33" fmla="*/ 563521 w 1056347"/>
                <a:gd name="connsiteY33" fmla="*/ 326008 h 493843"/>
                <a:gd name="connsiteX34" fmla="*/ 529954 w 1056347"/>
                <a:gd name="connsiteY34" fmla="*/ 332111 h 493843"/>
                <a:gd name="connsiteX35" fmla="*/ 498421 w 1056347"/>
                <a:gd name="connsiteY35" fmla="*/ 342283 h 493843"/>
                <a:gd name="connsiteX36" fmla="*/ 465871 w 1056347"/>
                <a:gd name="connsiteY36" fmla="*/ 348895 h 493843"/>
                <a:gd name="connsiteX37" fmla="*/ 482146 w 1056347"/>
                <a:gd name="connsiteY37" fmla="*/ 331094 h 493843"/>
                <a:gd name="connsiteX38" fmla="*/ 524868 w 1056347"/>
                <a:gd name="connsiteY38" fmla="*/ 301596 h 493843"/>
                <a:gd name="connsiteX39" fmla="*/ 559452 w 1056347"/>
                <a:gd name="connsiteY39" fmla="*/ 292441 h 493843"/>
                <a:gd name="connsiteX40" fmla="*/ 561487 w 1056347"/>
                <a:gd name="connsiteY40" fmla="*/ 285321 h 493843"/>
                <a:gd name="connsiteX41" fmla="*/ 513679 w 1056347"/>
                <a:gd name="connsiteY41" fmla="*/ 301596 h 493843"/>
                <a:gd name="connsiteX42" fmla="*/ 476043 w 1056347"/>
                <a:gd name="connsiteY42" fmla="*/ 321431 h 493843"/>
                <a:gd name="connsiteX43" fmla="*/ 419081 w 1056347"/>
                <a:gd name="connsiteY43" fmla="*/ 342792 h 493843"/>
                <a:gd name="connsiteX44" fmla="*/ 420098 w 1056347"/>
                <a:gd name="connsiteY44" fmla="*/ 357541 h 493843"/>
                <a:gd name="connsiteX45" fmla="*/ 374324 w 1056347"/>
                <a:gd name="connsiteY45" fmla="*/ 378902 h 493843"/>
                <a:gd name="connsiteX46" fmla="*/ 335163 w 1056347"/>
                <a:gd name="connsiteY46" fmla="*/ 391616 h 493843"/>
                <a:gd name="connsiteX47" fmla="*/ 301596 w 1056347"/>
                <a:gd name="connsiteY47" fmla="*/ 401280 h 493843"/>
                <a:gd name="connsiteX48" fmla="*/ 281252 w 1056347"/>
                <a:gd name="connsiteY48" fmla="*/ 414503 h 493843"/>
                <a:gd name="connsiteX49" fmla="*/ 227341 w 1056347"/>
                <a:gd name="connsiteY49" fmla="*/ 430269 h 493843"/>
                <a:gd name="connsiteX50" fmla="*/ 204454 w 1056347"/>
                <a:gd name="connsiteY50" fmla="*/ 444510 h 493843"/>
                <a:gd name="connsiteX51" fmla="*/ 162750 w 1056347"/>
                <a:gd name="connsiteY51" fmla="*/ 457733 h 493843"/>
                <a:gd name="connsiteX52" fmla="*/ 149018 w 1056347"/>
                <a:gd name="connsiteY52" fmla="*/ 455699 h 493843"/>
                <a:gd name="connsiteX53" fmla="*/ 117485 w 1056347"/>
                <a:gd name="connsiteY53" fmla="*/ 463837 h 493843"/>
                <a:gd name="connsiteX54" fmla="*/ 81883 w 1056347"/>
                <a:gd name="connsiteY54" fmla="*/ 474517 h 493843"/>
                <a:gd name="connsiteX55" fmla="*/ 50859 w 1056347"/>
                <a:gd name="connsiteY55" fmla="*/ 484689 h 493843"/>
                <a:gd name="connsiteX56" fmla="*/ 0 w 1056347"/>
                <a:gd name="connsiteY56" fmla="*/ 493844 h 493843"/>
                <a:gd name="connsiteX57" fmla="*/ 2034 w 1056347"/>
                <a:gd name="connsiteY57" fmla="*/ 488249 h 493843"/>
                <a:gd name="connsiteX58" fmla="*/ 43739 w 1056347"/>
                <a:gd name="connsiteY58" fmla="*/ 474008 h 493843"/>
                <a:gd name="connsiteX59" fmla="*/ 77306 w 1056347"/>
                <a:gd name="connsiteY59" fmla="*/ 464345 h 493843"/>
                <a:gd name="connsiteX60" fmla="*/ 121045 w 1056347"/>
                <a:gd name="connsiteY60" fmla="*/ 447562 h 493843"/>
                <a:gd name="connsiteX61" fmla="*/ 154104 w 1056347"/>
                <a:gd name="connsiteY61" fmla="*/ 444510 h 493843"/>
                <a:gd name="connsiteX62" fmla="*/ 179533 w 1056347"/>
                <a:gd name="connsiteY62" fmla="*/ 431795 h 493843"/>
                <a:gd name="connsiteX63" fmla="*/ 232427 w 1056347"/>
                <a:gd name="connsiteY63" fmla="*/ 413486 h 493843"/>
                <a:gd name="connsiteX64" fmla="*/ 244125 w 1056347"/>
                <a:gd name="connsiteY64" fmla="*/ 407383 h 493843"/>
                <a:gd name="connsiteX65" fmla="*/ 273114 w 1056347"/>
                <a:gd name="connsiteY65" fmla="*/ 396702 h 493843"/>
                <a:gd name="connsiteX66" fmla="*/ 302613 w 1056347"/>
                <a:gd name="connsiteY66" fmla="*/ 373816 h 493843"/>
                <a:gd name="connsiteX67" fmla="*/ 334145 w 1056347"/>
                <a:gd name="connsiteY67" fmla="*/ 356015 h 493843"/>
                <a:gd name="connsiteX68" fmla="*/ 297018 w 1056347"/>
                <a:gd name="connsiteY68" fmla="*/ 365170 h 493843"/>
                <a:gd name="connsiteX69" fmla="*/ 295492 w 1056347"/>
                <a:gd name="connsiteY69" fmla="*/ 359575 h 493843"/>
                <a:gd name="connsiteX70" fmla="*/ 270571 w 1056347"/>
                <a:gd name="connsiteY70" fmla="*/ 370764 h 493843"/>
                <a:gd name="connsiteX71" fmla="*/ 272606 w 1056347"/>
                <a:gd name="connsiteY71" fmla="*/ 355506 h 493843"/>
                <a:gd name="connsiteX72" fmla="*/ 254296 w 1056347"/>
                <a:gd name="connsiteY72" fmla="*/ 366187 h 493843"/>
                <a:gd name="connsiteX73" fmla="*/ 262434 w 1056347"/>
                <a:gd name="connsiteY73" fmla="*/ 351438 h 493843"/>
                <a:gd name="connsiteX74" fmla="*/ 225307 w 1056347"/>
                <a:gd name="connsiteY74" fmla="*/ 363135 h 493843"/>
                <a:gd name="connsiteX75" fmla="*/ 211066 w 1056347"/>
                <a:gd name="connsiteY75" fmla="*/ 363135 h 493843"/>
                <a:gd name="connsiteX76" fmla="*/ 229884 w 1056347"/>
                <a:gd name="connsiteY76" fmla="*/ 345335 h 493843"/>
                <a:gd name="connsiteX77" fmla="*/ 246668 w 1056347"/>
                <a:gd name="connsiteY77" fmla="*/ 334145 h 493843"/>
                <a:gd name="connsiteX78" fmla="*/ 244633 w 1056347"/>
                <a:gd name="connsiteY78" fmla="*/ 323465 h 493843"/>
                <a:gd name="connsiteX79" fmla="*/ 208014 w 1056347"/>
                <a:gd name="connsiteY79" fmla="*/ 329568 h 493843"/>
                <a:gd name="connsiteX80" fmla="*/ 204963 w 1056347"/>
                <a:gd name="connsiteY80" fmla="*/ 315328 h 493843"/>
                <a:gd name="connsiteX81" fmla="*/ 198351 w 1056347"/>
                <a:gd name="connsiteY81" fmla="*/ 308207 h 493843"/>
                <a:gd name="connsiteX82" fmla="*/ 218695 w 1056347"/>
                <a:gd name="connsiteY82" fmla="*/ 291424 h 493843"/>
                <a:gd name="connsiteX83" fmla="*/ 216660 w 1056347"/>
                <a:gd name="connsiteY83" fmla="*/ 278709 h 493843"/>
                <a:gd name="connsiteX84" fmla="*/ 246668 w 1056347"/>
                <a:gd name="connsiteY84" fmla="*/ 261925 h 493843"/>
                <a:gd name="connsiteX85" fmla="*/ 285829 w 1056347"/>
                <a:gd name="connsiteY85" fmla="*/ 245142 h 493843"/>
                <a:gd name="connsiteX86" fmla="*/ 312785 w 1056347"/>
                <a:gd name="connsiteY86" fmla="*/ 230393 h 493843"/>
                <a:gd name="connsiteX87" fmla="*/ 333637 w 1056347"/>
                <a:gd name="connsiteY87" fmla="*/ 228358 h 493843"/>
                <a:gd name="connsiteX88" fmla="*/ 342792 w 1056347"/>
                <a:gd name="connsiteY88" fmla="*/ 232935 h 493843"/>
                <a:gd name="connsiteX89" fmla="*/ 378902 w 1056347"/>
                <a:gd name="connsiteY89" fmla="*/ 218695 h 493843"/>
                <a:gd name="connsiteX90" fmla="*/ 391616 w 1056347"/>
                <a:gd name="connsiteY90" fmla="*/ 221238 h 493843"/>
                <a:gd name="connsiteX91" fmla="*/ 420098 w 1056347"/>
                <a:gd name="connsiteY91" fmla="*/ 212083 h 493843"/>
                <a:gd name="connsiteX92" fmla="*/ 432812 w 1056347"/>
                <a:gd name="connsiteY92" fmla="*/ 198860 h 493843"/>
                <a:gd name="connsiteX93" fmla="*/ 427218 w 1056347"/>
                <a:gd name="connsiteY93" fmla="*/ 193774 h 493843"/>
                <a:gd name="connsiteX94" fmla="*/ 457733 w 1056347"/>
                <a:gd name="connsiteY94" fmla="*/ 182585 h 493843"/>
                <a:gd name="connsiteX95" fmla="*/ 443493 w 1056347"/>
                <a:gd name="connsiteY95" fmla="*/ 183093 h 493843"/>
                <a:gd name="connsiteX96" fmla="*/ 411960 w 1056347"/>
                <a:gd name="connsiteY96" fmla="*/ 189197 h 493843"/>
                <a:gd name="connsiteX97" fmla="*/ 397211 w 1056347"/>
                <a:gd name="connsiteY97" fmla="*/ 195808 h 493843"/>
                <a:gd name="connsiteX98" fmla="*/ 388056 w 1056347"/>
                <a:gd name="connsiteY98" fmla="*/ 189197 h 493843"/>
                <a:gd name="connsiteX99" fmla="*/ 352963 w 1056347"/>
                <a:gd name="connsiteY99" fmla="*/ 192757 h 493843"/>
                <a:gd name="connsiteX100" fmla="*/ 329568 w 1056347"/>
                <a:gd name="connsiteY100" fmla="*/ 185636 h 493843"/>
                <a:gd name="connsiteX101" fmla="*/ 335671 w 1056347"/>
                <a:gd name="connsiteY101" fmla="*/ 173939 h 493843"/>
                <a:gd name="connsiteX102" fmla="*/ 330585 w 1056347"/>
                <a:gd name="connsiteY102" fmla="*/ 157664 h 493843"/>
                <a:gd name="connsiteX103" fmla="*/ 377376 w 1056347"/>
                <a:gd name="connsiteY103" fmla="*/ 145458 h 493843"/>
                <a:gd name="connsiteX104" fmla="*/ 444510 w 1056347"/>
                <a:gd name="connsiteY104" fmla="*/ 131726 h 493843"/>
                <a:gd name="connsiteX105" fmla="*/ 462311 w 1056347"/>
                <a:gd name="connsiteY105" fmla="*/ 131726 h 493843"/>
                <a:gd name="connsiteX106" fmla="*/ 440441 w 1056347"/>
                <a:gd name="connsiteY106" fmla="*/ 145966 h 493843"/>
                <a:gd name="connsiteX107" fmla="*/ 487232 w 1056347"/>
                <a:gd name="connsiteY107" fmla="*/ 144949 h 493843"/>
                <a:gd name="connsiteX108" fmla="*/ 493335 w 1056347"/>
                <a:gd name="connsiteY108" fmla="*/ 127148 h 493843"/>
                <a:gd name="connsiteX109" fmla="*/ 481637 w 1056347"/>
                <a:gd name="connsiteY109" fmla="*/ 116468 h 493843"/>
                <a:gd name="connsiteX110" fmla="*/ 485706 w 1056347"/>
                <a:gd name="connsiteY110" fmla="*/ 102227 h 493843"/>
                <a:gd name="connsiteX111" fmla="*/ 482146 w 1056347"/>
                <a:gd name="connsiteY111" fmla="*/ 90529 h 493843"/>
                <a:gd name="connsiteX112" fmla="*/ 465362 w 1056347"/>
                <a:gd name="connsiteY112" fmla="*/ 81883 h 493843"/>
                <a:gd name="connsiteX113" fmla="*/ 498421 w 1056347"/>
                <a:gd name="connsiteY113" fmla="*/ 67134 h 493843"/>
                <a:gd name="connsiteX114" fmla="*/ 536565 w 1056347"/>
                <a:gd name="connsiteY114" fmla="*/ 66117 h 493843"/>
                <a:gd name="connsiteX115" fmla="*/ 581322 w 1056347"/>
                <a:gd name="connsiteY115" fmla="*/ 53911 h 493843"/>
                <a:gd name="connsiteX116" fmla="*/ 605734 w 1056347"/>
                <a:gd name="connsiteY116" fmla="*/ 40687 h 493843"/>
                <a:gd name="connsiteX117" fmla="*/ 645913 w 1056347"/>
                <a:gd name="connsiteY117" fmla="*/ 27464 h 493843"/>
                <a:gd name="connsiteX118" fmla="*/ 670325 w 1056347"/>
                <a:gd name="connsiteY118" fmla="*/ 24412 h 493843"/>
                <a:gd name="connsiteX119" fmla="*/ 727288 w 1056347"/>
                <a:gd name="connsiteY119" fmla="*/ 12206 h 493843"/>
                <a:gd name="connsiteX120" fmla="*/ 743054 w 1056347"/>
                <a:gd name="connsiteY120" fmla="*/ 14241 h 493843"/>
                <a:gd name="connsiteX121" fmla="*/ 795948 w 1056347"/>
                <a:gd name="connsiteY121" fmla="*/ 0 h 493843"/>
                <a:gd name="connsiteX122" fmla="*/ 818326 w 1056347"/>
                <a:gd name="connsiteY122" fmla="*/ 5595 h 493843"/>
                <a:gd name="connsiteX123" fmla="*/ 815783 w 1056347"/>
                <a:gd name="connsiteY123" fmla="*/ 17801 h 493843"/>
                <a:gd name="connsiteX124" fmla="*/ 832566 w 1056347"/>
                <a:gd name="connsiteY124" fmla="*/ 12715 h 493843"/>
                <a:gd name="connsiteX125" fmla="*/ 864608 w 1056347"/>
                <a:gd name="connsiteY125" fmla="*/ 14241 h 493843"/>
                <a:gd name="connsiteX126" fmla="*/ 854944 w 1056347"/>
                <a:gd name="connsiteY126" fmla="*/ 20344 h 493843"/>
                <a:gd name="connsiteX127" fmla="*/ 879865 w 1056347"/>
                <a:gd name="connsiteY127" fmla="*/ 24921 h 493843"/>
                <a:gd name="connsiteX128" fmla="*/ 904787 w 1056347"/>
                <a:gd name="connsiteY128" fmla="*/ 22378 h 493843"/>
                <a:gd name="connsiteX129" fmla="*/ 936319 w 1056347"/>
                <a:gd name="connsiteY129" fmla="*/ 30516 h 493843"/>
                <a:gd name="connsiteX130" fmla="*/ 972938 w 1056347"/>
                <a:gd name="connsiteY130" fmla="*/ 33567 h 493843"/>
                <a:gd name="connsiteX131" fmla="*/ 984127 w 1056347"/>
                <a:gd name="connsiteY131" fmla="*/ 36619 h 493843"/>
                <a:gd name="connsiteX132" fmla="*/ 1017694 w 1056347"/>
                <a:gd name="connsiteY132" fmla="*/ 32550 h 493843"/>
                <a:gd name="connsiteX133" fmla="*/ 1038547 w 1056347"/>
                <a:gd name="connsiteY133" fmla="*/ 40687 h 493843"/>
                <a:gd name="connsiteX134" fmla="*/ 1056347 w 1056347"/>
                <a:gd name="connsiteY134" fmla="*/ 44248 h 49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056347" h="493843">
                  <a:moveTo>
                    <a:pt x="1056347" y="44248"/>
                  </a:moveTo>
                  <a:lnTo>
                    <a:pt x="931233" y="148000"/>
                  </a:lnTo>
                  <a:lnTo>
                    <a:pt x="750174" y="314310"/>
                  </a:lnTo>
                  <a:lnTo>
                    <a:pt x="771535" y="315328"/>
                  </a:lnTo>
                  <a:lnTo>
                    <a:pt x="785776" y="323465"/>
                  </a:lnTo>
                  <a:lnTo>
                    <a:pt x="788319" y="336688"/>
                  </a:lnTo>
                  <a:lnTo>
                    <a:pt x="789845" y="356015"/>
                  </a:lnTo>
                  <a:lnTo>
                    <a:pt x="828498" y="339231"/>
                  </a:lnTo>
                  <a:lnTo>
                    <a:pt x="861556" y="329568"/>
                  </a:lnTo>
                  <a:lnTo>
                    <a:pt x="858505" y="345335"/>
                  </a:lnTo>
                  <a:lnTo>
                    <a:pt x="862573" y="357541"/>
                  </a:lnTo>
                  <a:lnTo>
                    <a:pt x="870711" y="371273"/>
                  </a:lnTo>
                  <a:lnTo>
                    <a:pt x="865116" y="392634"/>
                  </a:lnTo>
                  <a:lnTo>
                    <a:pt x="857996" y="427727"/>
                  </a:lnTo>
                  <a:lnTo>
                    <a:pt x="881391" y="447053"/>
                  </a:lnTo>
                  <a:lnTo>
                    <a:pt x="865116" y="466380"/>
                  </a:lnTo>
                  <a:lnTo>
                    <a:pt x="839178" y="481129"/>
                  </a:lnTo>
                  <a:lnTo>
                    <a:pt x="836127" y="469940"/>
                  </a:lnTo>
                  <a:lnTo>
                    <a:pt x="823412" y="459768"/>
                  </a:lnTo>
                  <a:lnTo>
                    <a:pt x="840195" y="433321"/>
                  </a:lnTo>
                  <a:lnTo>
                    <a:pt x="832058" y="408400"/>
                  </a:lnTo>
                  <a:lnTo>
                    <a:pt x="845790" y="379919"/>
                  </a:lnTo>
                  <a:lnTo>
                    <a:pt x="824938" y="377884"/>
                  </a:lnTo>
                  <a:lnTo>
                    <a:pt x="788827" y="377376"/>
                  </a:lnTo>
                  <a:lnTo>
                    <a:pt x="769501" y="368221"/>
                  </a:lnTo>
                  <a:lnTo>
                    <a:pt x="752717" y="337197"/>
                  </a:lnTo>
                  <a:lnTo>
                    <a:pt x="735934" y="331602"/>
                  </a:lnTo>
                  <a:lnTo>
                    <a:pt x="706944" y="320922"/>
                  </a:lnTo>
                  <a:lnTo>
                    <a:pt x="672360" y="323465"/>
                  </a:lnTo>
                  <a:lnTo>
                    <a:pt x="641844" y="309733"/>
                  </a:lnTo>
                  <a:lnTo>
                    <a:pt x="628112" y="297018"/>
                  </a:lnTo>
                  <a:lnTo>
                    <a:pt x="596071" y="303121"/>
                  </a:lnTo>
                  <a:lnTo>
                    <a:pt x="578270" y="323974"/>
                  </a:lnTo>
                  <a:lnTo>
                    <a:pt x="563521" y="326008"/>
                  </a:lnTo>
                  <a:lnTo>
                    <a:pt x="529954" y="332111"/>
                  </a:lnTo>
                  <a:lnTo>
                    <a:pt x="498421" y="342283"/>
                  </a:lnTo>
                  <a:lnTo>
                    <a:pt x="465871" y="348895"/>
                  </a:lnTo>
                  <a:lnTo>
                    <a:pt x="482146" y="331094"/>
                  </a:lnTo>
                  <a:lnTo>
                    <a:pt x="524868" y="301596"/>
                  </a:lnTo>
                  <a:lnTo>
                    <a:pt x="559452" y="292441"/>
                  </a:lnTo>
                  <a:lnTo>
                    <a:pt x="561487" y="285321"/>
                  </a:lnTo>
                  <a:lnTo>
                    <a:pt x="513679" y="301596"/>
                  </a:lnTo>
                  <a:lnTo>
                    <a:pt x="476043" y="321431"/>
                  </a:lnTo>
                  <a:lnTo>
                    <a:pt x="419081" y="342792"/>
                  </a:lnTo>
                  <a:lnTo>
                    <a:pt x="420098" y="357541"/>
                  </a:lnTo>
                  <a:lnTo>
                    <a:pt x="374324" y="378902"/>
                  </a:lnTo>
                  <a:lnTo>
                    <a:pt x="335163" y="391616"/>
                  </a:lnTo>
                  <a:lnTo>
                    <a:pt x="301596" y="401280"/>
                  </a:lnTo>
                  <a:lnTo>
                    <a:pt x="281252" y="414503"/>
                  </a:lnTo>
                  <a:lnTo>
                    <a:pt x="227341" y="430269"/>
                  </a:lnTo>
                  <a:lnTo>
                    <a:pt x="204454" y="444510"/>
                  </a:lnTo>
                  <a:lnTo>
                    <a:pt x="162750" y="457733"/>
                  </a:lnTo>
                  <a:lnTo>
                    <a:pt x="149018" y="455699"/>
                  </a:lnTo>
                  <a:lnTo>
                    <a:pt x="117485" y="463837"/>
                  </a:lnTo>
                  <a:lnTo>
                    <a:pt x="81883" y="474517"/>
                  </a:lnTo>
                  <a:lnTo>
                    <a:pt x="50859" y="484689"/>
                  </a:lnTo>
                  <a:lnTo>
                    <a:pt x="0" y="493844"/>
                  </a:lnTo>
                  <a:lnTo>
                    <a:pt x="2034" y="488249"/>
                  </a:lnTo>
                  <a:lnTo>
                    <a:pt x="43739" y="474008"/>
                  </a:lnTo>
                  <a:lnTo>
                    <a:pt x="77306" y="464345"/>
                  </a:lnTo>
                  <a:lnTo>
                    <a:pt x="121045" y="447562"/>
                  </a:lnTo>
                  <a:lnTo>
                    <a:pt x="154104" y="444510"/>
                  </a:lnTo>
                  <a:lnTo>
                    <a:pt x="179533" y="431795"/>
                  </a:lnTo>
                  <a:lnTo>
                    <a:pt x="232427" y="413486"/>
                  </a:lnTo>
                  <a:lnTo>
                    <a:pt x="244125" y="407383"/>
                  </a:lnTo>
                  <a:lnTo>
                    <a:pt x="273114" y="396702"/>
                  </a:lnTo>
                  <a:lnTo>
                    <a:pt x="302613" y="373816"/>
                  </a:lnTo>
                  <a:lnTo>
                    <a:pt x="334145" y="356015"/>
                  </a:lnTo>
                  <a:lnTo>
                    <a:pt x="297018" y="365170"/>
                  </a:lnTo>
                  <a:lnTo>
                    <a:pt x="295492" y="359575"/>
                  </a:lnTo>
                  <a:lnTo>
                    <a:pt x="270571" y="370764"/>
                  </a:lnTo>
                  <a:lnTo>
                    <a:pt x="272606" y="355506"/>
                  </a:lnTo>
                  <a:lnTo>
                    <a:pt x="254296" y="366187"/>
                  </a:lnTo>
                  <a:lnTo>
                    <a:pt x="262434" y="351438"/>
                  </a:lnTo>
                  <a:lnTo>
                    <a:pt x="225307" y="363135"/>
                  </a:lnTo>
                  <a:lnTo>
                    <a:pt x="211066" y="363135"/>
                  </a:lnTo>
                  <a:lnTo>
                    <a:pt x="229884" y="345335"/>
                  </a:lnTo>
                  <a:lnTo>
                    <a:pt x="246668" y="334145"/>
                  </a:lnTo>
                  <a:lnTo>
                    <a:pt x="244633" y="323465"/>
                  </a:lnTo>
                  <a:lnTo>
                    <a:pt x="208014" y="329568"/>
                  </a:lnTo>
                  <a:lnTo>
                    <a:pt x="204963" y="315328"/>
                  </a:lnTo>
                  <a:lnTo>
                    <a:pt x="198351" y="308207"/>
                  </a:lnTo>
                  <a:lnTo>
                    <a:pt x="218695" y="291424"/>
                  </a:lnTo>
                  <a:lnTo>
                    <a:pt x="216660" y="278709"/>
                  </a:lnTo>
                  <a:lnTo>
                    <a:pt x="246668" y="261925"/>
                  </a:lnTo>
                  <a:lnTo>
                    <a:pt x="285829" y="245142"/>
                  </a:lnTo>
                  <a:lnTo>
                    <a:pt x="312785" y="230393"/>
                  </a:lnTo>
                  <a:lnTo>
                    <a:pt x="333637" y="228358"/>
                  </a:lnTo>
                  <a:lnTo>
                    <a:pt x="342792" y="232935"/>
                  </a:lnTo>
                  <a:lnTo>
                    <a:pt x="378902" y="218695"/>
                  </a:lnTo>
                  <a:lnTo>
                    <a:pt x="391616" y="221238"/>
                  </a:lnTo>
                  <a:lnTo>
                    <a:pt x="420098" y="212083"/>
                  </a:lnTo>
                  <a:lnTo>
                    <a:pt x="432812" y="198860"/>
                  </a:lnTo>
                  <a:lnTo>
                    <a:pt x="427218" y="193774"/>
                  </a:lnTo>
                  <a:lnTo>
                    <a:pt x="457733" y="182585"/>
                  </a:lnTo>
                  <a:lnTo>
                    <a:pt x="443493" y="183093"/>
                  </a:lnTo>
                  <a:lnTo>
                    <a:pt x="411960" y="189197"/>
                  </a:lnTo>
                  <a:lnTo>
                    <a:pt x="397211" y="195808"/>
                  </a:lnTo>
                  <a:lnTo>
                    <a:pt x="388056" y="189197"/>
                  </a:lnTo>
                  <a:lnTo>
                    <a:pt x="352963" y="192757"/>
                  </a:lnTo>
                  <a:lnTo>
                    <a:pt x="329568" y="185636"/>
                  </a:lnTo>
                  <a:lnTo>
                    <a:pt x="335671" y="173939"/>
                  </a:lnTo>
                  <a:lnTo>
                    <a:pt x="330585" y="157664"/>
                  </a:lnTo>
                  <a:lnTo>
                    <a:pt x="377376" y="145458"/>
                  </a:lnTo>
                  <a:lnTo>
                    <a:pt x="444510" y="131726"/>
                  </a:lnTo>
                  <a:lnTo>
                    <a:pt x="462311" y="131726"/>
                  </a:lnTo>
                  <a:lnTo>
                    <a:pt x="440441" y="145966"/>
                  </a:lnTo>
                  <a:lnTo>
                    <a:pt x="487232" y="144949"/>
                  </a:lnTo>
                  <a:lnTo>
                    <a:pt x="493335" y="127148"/>
                  </a:lnTo>
                  <a:lnTo>
                    <a:pt x="481637" y="116468"/>
                  </a:lnTo>
                  <a:lnTo>
                    <a:pt x="485706" y="102227"/>
                  </a:lnTo>
                  <a:lnTo>
                    <a:pt x="482146" y="90529"/>
                  </a:lnTo>
                  <a:lnTo>
                    <a:pt x="465362" y="81883"/>
                  </a:lnTo>
                  <a:lnTo>
                    <a:pt x="498421" y="67134"/>
                  </a:lnTo>
                  <a:lnTo>
                    <a:pt x="536565" y="66117"/>
                  </a:lnTo>
                  <a:lnTo>
                    <a:pt x="581322" y="53911"/>
                  </a:lnTo>
                  <a:lnTo>
                    <a:pt x="605734" y="40687"/>
                  </a:lnTo>
                  <a:lnTo>
                    <a:pt x="645913" y="27464"/>
                  </a:lnTo>
                  <a:lnTo>
                    <a:pt x="670325" y="24412"/>
                  </a:lnTo>
                  <a:lnTo>
                    <a:pt x="727288" y="12206"/>
                  </a:lnTo>
                  <a:lnTo>
                    <a:pt x="743054" y="14241"/>
                  </a:lnTo>
                  <a:lnTo>
                    <a:pt x="795948" y="0"/>
                  </a:lnTo>
                  <a:lnTo>
                    <a:pt x="818326" y="5595"/>
                  </a:lnTo>
                  <a:lnTo>
                    <a:pt x="815783" y="17801"/>
                  </a:lnTo>
                  <a:lnTo>
                    <a:pt x="832566" y="12715"/>
                  </a:lnTo>
                  <a:lnTo>
                    <a:pt x="864608" y="14241"/>
                  </a:lnTo>
                  <a:lnTo>
                    <a:pt x="854944" y="20344"/>
                  </a:lnTo>
                  <a:lnTo>
                    <a:pt x="879865" y="24921"/>
                  </a:lnTo>
                  <a:lnTo>
                    <a:pt x="904787" y="22378"/>
                  </a:lnTo>
                  <a:lnTo>
                    <a:pt x="936319" y="30516"/>
                  </a:lnTo>
                  <a:lnTo>
                    <a:pt x="972938" y="33567"/>
                  </a:lnTo>
                  <a:lnTo>
                    <a:pt x="984127" y="36619"/>
                  </a:lnTo>
                  <a:lnTo>
                    <a:pt x="1017694" y="32550"/>
                  </a:lnTo>
                  <a:lnTo>
                    <a:pt x="1038547" y="40687"/>
                  </a:lnTo>
                  <a:lnTo>
                    <a:pt x="1056347" y="4424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6" name="Freeform: Shape 260">
              <a:extLst>
                <a:ext uri="{FF2B5EF4-FFF2-40B4-BE49-F238E27FC236}">
                  <a16:creationId xmlns:a16="http://schemas.microsoft.com/office/drawing/2014/main" id="{EDAB3091-1380-0BE6-12EA-0126D60F011E}"/>
                </a:ext>
              </a:extLst>
            </p:cNvPr>
            <p:cNvSpPr/>
            <p:nvPr/>
          </p:nvSpPr>
          <p:spPr>
            <a:xfrm>
              <a:off x="4454770" y="3614127"/>
              <a:ext cx="83409" cy="120536"/>
            </a:xfrm>
            <a:custGeom>
              <a:avLst/>
              <a:gdLst>
                <a:gd name="connsiteX0" fmla="*/ 0 w 83409"/>
                <a:gd name="connsiteY0" fmla="*/ 112399 h 120536"/>
                <a:gd name="connsiteX1" fmla="*/ 7629 w 83409"/>
                <a:gd name="connsiteY1" fmla="*/ 98159 h 120536"/>
                <a:gd name="connsiteX2" fmla="*/ 10172 w 83409"/>
                <a:gd name="connsiteY2" fmla="*/ 83409 h 120536"/>
                <a:gd name="connsiteX3" fmla="*/ 15258 w 83409"/>
                <a:gd name="connsiteY3" fmla="*/ 69677 h 120536"/>
                <a:gd name="connsiteX4" fmla="*/ 4577 w 83409"/>
                <a:gd name="connsiteY4" fmla="*/ 50351 h 120536"/>
                <a:gd name="connsiteX5" fmla="*/ 3052 w 83409"/>
                <a:gd name="connsiteY5" fmla="*/ 27973 h 120536"/>
                <a:gd name="connsiteX6" fmla="*/ 18818 w 83409"/>
                <a:gd name="connsiteY6" fmla="*/ 0 h 120536"/>
                <a:gd name="connsiteX7" fmla="*/ 28481 w 83409"/>
                <a:gd name="connsiteY7" fmla="*/ 3560 h 120536"/>
                <a:gd name="connsiteX8" fmla="*/ 49334 w 83409"/>
                <a:gd name="connsiteY8" fmla="*/ 11189 h 120536"/>
                <a:gd name="connsiteX9" fmla="*/ 79341 w 83409"/>
                <a:gd name="connsiteY9" fmla="*/ 38653 h 120536"/>
                <a:gd name="connsiteX10" fmla="*/ 83409 w 83409"/>
                <a:gd name="connsiteY10" fmla="*/ 51877 h 120536"/>
                <a:gd name="connsiteX11" fmla="*/ 66117 w 83409"/>
                <a:gd name="connsiteY11" fmla="*/ 81883 h 120536"/>
                <a:gd name="connsiteX12" fmla="*/ 56962 w 83409"/>
                <a:gd name="connsiteY12" fmla="*/ 105787 h 120536"/>
                <a:gd name="connsiteX13" fmla="*/ 45773 w 83409"/>
                <a:gd name="connsiteY13" fmla="*/ 118502 h 120536"/>
                <a:gd name="connsiteX14" fmla="*/ 32041 w 83409"/>
                <a:gd name="connsiteY14" fmla="*/ 120537 h 120536"/>
                <a:gd name="connsiteX15" fmla="*/ 27973 w 83409"/>
                <a:gd name="connsiteY15" fmla="*/ 111382 h 120536"/>
                <a:gd name="connsiteX16" fmla="*/ 21361 w 83409"/>
                <a:gd name="connsiteY16" fmla="*/ 110365 h 120536"/>
                <a:gd name="connsiteX17" fmla="*/ 12715 w 83409"/>
                <a:gd name="connsiteY17" fmla="*/ 119011 h 120536"/>
                <a:gd name="connsiteX18" fmla="*/ 0 w 83409"/>
                <a:gd name="connsiteY18" fmla="*/ 112399 h 12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409" h="120536">
                  <a:moveTo>
                    <a:pt x="0" y="112399"/>
                  </a:moveTo>
                  <a:lnTo>
                    <a:pt x="7629" y="98159"/>
                  </a:lnTo>
                  <a:lnTo>
                    <a:pt x="10172" y="83409"/>
                  </a:lnTo>
                  <a:lnTo>
                    <a:pt x="15258" y="69677"/>
                  </a:lnTo>
                  <a:lnTo>
                    <a:pt x="4577" y="50351"/>
                  </a:lnTo>
                  <a:lnTo>
                    <a:pt x="3052" y="27973"/>
                  </a:lnTo>
                  <a:lnTo>
                    <a:pt x="18818" y="0"/>
                  </a:lnTo>
                  <a:lnTo>
                    <a:pt x="28481" y="3560"/>
                  </a:lnTo>
                  <a:lnTo>
                    <a:pt x="49334" y="11189"/>
                  </a:lnTo>
                  <a:lnTo>
                    <a:pt x="79341" y="38653"/>
                  </a:lnTo>
                  <a:lnTo>
                    <a:pt x="83409" y="51877"/>
                  </a:lnTo>
                  <a:lnTo>
                    <a:pt x="66117" y="81883"/>
                  </a:lnTo>
                  <a:lnTo>
                    <a:pt x="56962" y="105787"/>
                  </a:lnTo>
                  <a:lnTo>
                    <a:pt x="45773" y="118502"/>
                  </a:lnTo>
                  <a:lnTo>
                    <a:pt x="32041" y="120537"/>
                  </a:lnTo>
                  <a:lnTo>
                    <a:pt x="27973" y="111382"/>
                  </a:lnTo>
                  <a:lnTo>
                    <a:pt x="21361" y="110365"/>
                  </a:lnTo>
                  <a:lnTo>
                    <a:pt x="12715" y="119011"/>
                  </a:lnTo>
                  <a:lnTo>
                    <a:pt x="0" y="11239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7" name="Freeform: Shape 261">
              <a:extLst>
                <a:ext uri="{FF2B5EF4-FFF2-40B4-BE49-F238E27FC236}">
                  <a16:creationId xmlns:a16="http://schemas.microsoft.com/office/drawing/2014/main" id="{9FD89AE9-E8A7-EC8F-4892-E323D0A8EA59}"/>
                </a:ext>
              </a:extLst>
            </p:cNvPr>
            <p:cNvSpPr/>
            <p:nvPr/>
          </p:nvSpPr>
          <p:spPr>
            <a:xfrm>
              <a:off x="4020432" y="3389329"/>
              <a:ext cx="5085" cy="6611"/>
            </a:xfrm>
            <a:custGeom>
              <a:avLst/>
              <a:gdLst>
                <a:gd name="connsiteX0" fmla="*/ 5086 w 5085"/>
                <a:gd name="connsiteY0" fmla="*/ 6612 h 6611"/>
                <a:gd name="connsiteX1" fmla="*/ 2543 w 5085"/>
                <a:gd name="connsiteY1" fmla="*/ 5594 h 6611"/>
                <a:gd name="connsiteX2" fmla="*/ 0 w 5085"/>
                <a:gd name="connsiteY2" fmla="*/ 3051 h 6611"/>
                <a:gd name="connsiteX3" fmla="*/ 508 w 5085"/>
                <a:gd name="connsiteY3" fmla="*/ 0 h 6611"/>
                <a:gd name="connsiteX4" fmla="*/ 1526 w 5085"/>
                <a:gd name="connsiteY4" fmla="*/ 1526 h 6611"/>
                <a:gd name="connsiteX5" fmla="*/ 3560 w 5085"/>
                <a:gd name="connsiteY5" fmla="*/ 3560 h 6611"/>
                <a:gd name="connsiteX6" fmla="*/ 5086 w 5085"/>
                <a:gd name="connsiteY6" fmla="*/ 6103 h 6611"/>
                <a:gd name="connsiteX7" fmla="*/ 5086 w 5085"/>
                <a:gd name="connsiteY7" fmla="*/ 6612 h 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5" h="6611">
                  <a:moveTo>
                    <a:pt x="5086" y="6612"/>
                  </a:moveTo>
                  <a:lnTo>
                    <a:pt x="2543" y="5594"/>
                  </a:lnTo>
                  <a:lnTo>
                    <a:pt x="0" y="3051"/>
                  </a:lnTo>
                  <a:lnTo>
                    <a:pt x="508" y="0"/>
                  </a:lnTo>
                  <a:lnTo>
                    <a:pt x="1526" y="1526"/>
                  </a:lnTo>
                  <a:lnTo>
                    <a:pt x="3560" y="3560"/>
                  </a:lnTo>
                  <a:lnTo>
                    <a:pt x="5086" y="6103"/>
                  </a:lnTo>
                  <a:lnTo>
                    <a:pt x="5086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8" name="Freeform: Shape 262">
              <a:extLst>
                <a:ext uri="{FF2B5EF4-FFF2-40B4-BE49-F238E27FC236}">
                  <a16:creationId xmlns:a16="http://schemas.microsoft.com/office/drawing/2014/main" id="{94AA5374-1CA6-A22B-1458-D4DB9A56D3EF}"/>
                </a:ext>
              </a:extLst>
            </p:cNvPr>
            <p:cNvSpPr/>
            <p:nvPr/>
          </p:nvSpPr>
          <p:spPr>
            <a:xfrm>
              <a:off x="4234550" y="3205219"/>
              <a:ext cx="3051" cy="2034"/>
            </a:xfrm>
            <a:custGeom>
              <a:avLst/>
              <a:gdLst>
                <a:gd name="connsiteX0" fmla="*/ 1017 w 3051"/>
                <a:gd name="connsiteY0" fmla="*/ 2034 h 2034"/>
                <a:gd name="connsiteX1" fmla="*/ 0 w 3051"/>
                <a:gd name="connsiteY1" fmla="*/ 2034 h 2034"/>
                <a:gd name="connsiteX2" fmla="*/ 1526 w 3051"/>
                <a:gd name="connsiteY2" fmla="*/ 0 h 2034"/>
                <a:gd name="connsiteX3" fmla="*/ 3051 w 3051"/>
                <a:gd name="connsiteY3" fmla="*/ 0 h 2034"/>
                <a:gd name="connsiteX4" fmla="*/ 2034 w 3051"/>
                <a:gd name="connsiteY4" fmla="*/ 1526 h 2034"/>
                <a:gd name="connsiteX5" fmla="*/ 1017 w 3051"/>
                <a:gd name="connsiteY5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1" h="2034">
                  <a:moveTo>
                    <a:pt x="1017" y="2034"/>
                  </a:moveTo>
                  <a:lnTo>
                    <a:pt x="0" y="2034"/>
                  </a:lnTo>
                  <a:lnTo>
                    <a:pt x="1526" y="0"/>
                  </a:lnTo>
                  <a:lnTo>
                    <a:pt x="3051" y="0"/>
                  </a:lnTo>
                  <a:lnTo>
                    <a:pt x="2034" y="1526"/>
                  </a:lnTo>
                  <a:lnTo>
                    <a:pt x="1017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9" name="Freeform: Shape 263">
              <a:extLst>
                <a:ext uri="{FF2B5EF4-FFF2-40B4-BE49-F238E27FC236}">
                  <a16:creationId xmlns:a16="http://schemas.microsoft.com/office/drawing/2014/main" id="{3FA61575-B186-3B35-1CDE-8A531E4A0701}"/>
                </a:ext>
              </a:extLst>
            </p:cNvPr>
            <p:cNvSpPr/>
            <p:nvPr/>
          </p:nvSpPr>
          <p:spPr>
            <a:xfrm>
              <a:off x="1145357" y="4267160"/>
              <a:ext cx="5594" cy="4068"/>
            </a:xfrm>
            <a:custGeom>
              <a:avLst/>
              <a:gdLst>
                <a:gd name="connsiteX0" fmla="*/ 5595 w 5594"/>
                <a:gd name="connsiteY0" fmla="*/ 0 h 4068"/>
                <a:gd name="connsiteX1" fmla="*/ 4069 w 5594"/>
                <a:gd name="connsiteY1" fmla="*/ 2034 h 4068"/>
                <a:gd name="connsiteX2" fmla="*/ 3052 w 5594"/>
                <a:gd name="connsiteY2" fmla="*/ 3560 h 4068"/>
                <a:gd name="connsiteX3" fmla="*/ 2034 w 5594"/>
                <a:gd name="connsiteY3" fmla="*/ 4069 h 4068"/>
                <a:gd name="connsiteX4" fmla="*/ 0 w 5594"/>
                <a:gd name="connsiteY4" fmla="*/ 2543 h 4068"/>
                <a:gd name="connsiteX5" fmla="*/ 1017 w 5594"/>
                <a:gd name="connsiteY5" fmla="*/ 1526 h 4068"/>
                <a:gd name="connsiteX6" fmla="*/ 2543 w 5594"/>
                <a:gd name="connsiteY6" fmla="*/ 1526 h 4068"/>
                <a:gd name="connsiteX7" fmla="*/ 3052 w 5594"/>
                <a:gd name="connsiteY7" fmla="*/ 509 h 4068"/>
                <a:gd name="connsiteX8" fmla="*/ 5595 w 5594"/>
                <a:gd name="connsiteY8" fmla="*/ 0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4" h="4068">
                  <a:moveTo>
                    <a:pt x="5595" y="0"/>
                  </a:moveTo>
                  <a:lnTo>
                    <a:pt x="4069" y="2034"/>
                  </a:lnTo>
                  <a:lnTo>
                    <a:pt x="3052" y="3560"/>
                  </a:lnTo>
                  <a:lnTo>
                    <a:pt x="2034" y="4069"/>
                  </a:lnTo>
                  <a:lnTo>
                    <a:pt x="0" y="2543"/>
                  </a:lnTo>
                  <a:lnTo>
                    <a:pt x="1017" y="1526"/>
                  </a:lnTo>
                  <a:lnTo>
                    <a:pt x="2543" y="1526"/>
                  </a:lnTo>
                  <a:lnTo>
                    <a:pt x="3052" y="509"/>
                  </a:lnTo>
                  <a:lnTo>
                    <a:pt x="5595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0" name="Freeform: Shape 264">
              <a:extLst>
                <a:ext uri="{FF2B5EF4-FFF2-40B4-BE49-F238E27FC236}">
                  <a16:creationId xmlns:a16="http://schemas.microsoft.com/office/drawing/2014/main" id="{3FECA481-1AAC-DE7F-56E8-7508CA9F5635}"/>
                </a:ext>
              </a:extLst>
            </p:cNvPr>
            <p:cNvSpPr/>
            <p:nvPr/>
          </p:nvSpPr>
          <p:spPr>
            <a:xfrm>
              <a:off x="1181467" y="4266143"/>
              <a:ext cx="3051" cy="1526"/>
            </a:xfrm>
            <a:custGeom>
              <a:avLst/>
              <a:gdLst>
                <a:gd name="connsiteX0" fmla="*/ 3052 w 3051"/>
                <a:gd name="connsiteY0" fmla="*/ 1017 h 1526"/>
                <a:gd name="connsiteX1" fmla="*/ 509 w 3051"/>
                <a:gd name="connsiteY1" fmla="*/ 1526 h 1526"/>
                <a:gd name="connsiteX2" fmla="*/ 0 w 3051"/>
                <a:gd name="connsiteY2" fmla="*/ 509 h 1526"/>
                <a:gd name="connsiteX3" fmla="*/ 2034 w 3051"/>
                <a:gd name="connsiteY3" fmla="*/ 0 h 1526"/>
                <a:gd name="connsiteX4" fmla="*/ 3052 w 3051"/>
                <a:gd name="connsiteY4" fmla="*/ 1017 h 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1" h="1526">
                  <a:moveTo>
                    <a:pt x="3052" y="1017"/>
                  </a:moveTo>
                  <a:lnTo>
                    <a:pt x="509" y="1526"/>
                  </a:lnTo>
                  <a:lnTo>
                    <a:pt x="0" y="509"/>
                  </a:lnTo>
                  <a:lnTo>
                    <a:pt x="2034" y="0"/>
                  </a:lnTo>
                  <a:lnTo>
                    <a:pt x="3052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1" name="Freeform: Shape 265">
              <a:extLst>
                <a:ext uri="{FF2B5EF4-FFF2-40B4-BE49-F238E27FC236}">
                  <a16:creationId xmlns:a16="http://schemas.microsoft.com/office/drawing/2014/main" id="{5A0AEA8F-1867-34DA-77BD-D85142B570A1}"/>
                </a:ext>
              </a:extLst>
            </p:cNvPr>
            <p:cNvSpPr/>
            <p:nvPr/>
          </p:nvSpPr>
          <p:spPr>
            <a:xfrm>
              <a:off x="4265065" y="3241329"/>
              <a:ext cx="6611" cy="5085"/>
            </a:xfrm>
            <a:custGeom>
              <a:avLst/>
              <a:gdLst>
                <a:gd name="connsiteX0" fmla="*/ 3560 w 6611"/>
                <a:gd name="connsiteY0" fmla="*/ 1526 h 5085"/>
                <a:gd name="connsiteX1" fmla="*/ 6612 w 6611"/>
                <a:gd name="connsiteY1" fmla="*/ 3052 h 5085"/>
                <a:gd name="connsiteX2" fmla="*/ 5594 w 6611"/>
                <a:gd name="connsiteY2" fmla="*/ 4577 h 5085"/>
                <a:gd name="connsiteX3" fmla="*/ 4577 w 6611"/>
                <a:gd name="connsiteY3" fmla="*/ 4577 h 5085"/>
                <a:gd name="connsiteX4" fmla="*/ 1017 w 6611"/>
                <a:gd name="connsiteY4" fmla="*/ 5086 h 5085"/>
                <a:gd name="connsiteX5" fmla="*/ 0 w 6611"/>
                <a:gd name="connsiteY5" fmla="*/ 4577 h 5085"/>
                <a:gd name="connsiteX6" fmla="*/ 0 w 6611"/>
                <a:gd name="connsiteY6" fmla="*/ 2034 h 5085"/>
                <a:gd name="connsiteX7" fmla="*/ 1526 w 6611"/>
                <a:gd name="connsiteY7" fmla="*/ 1526 h 5085"/>
                <a:gd name="connsiteX8" fmla="*/ 2034 w 6611"/>
                <a:gd name="connsiteY8" fmla="*/ 0 h 5085"/>
                <a:gd name="connsiteX9" fmla="*/ 3051 w 6611"/>
                <a:gd name="connsiteY9" fmla="*/ 0 h 5085"/>
                <a:gd name="connsiteX10" fmla="*/ 3560 w 6611"/>
                <a:gd name="connsiteY10" fmla="*/ 1526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1" h="5085">
                  <a:moveTo>
                    <a:pt x="3560" y="1526"/>
                  </a:moveTo>
                  <a:lnTo>
                    <a:pt x="6612" y="3052"/>
                  </a:lnTo>
                  <a:lnTo>
                    <a:pt x="5594" y="4577"/>
                  </a:lnTo>
                  <a:lnTo>
                    <a:pt x="4577" y="4577"/>
                  </a:lnTo>
                  <a:lnTo>
                    <a:pt x="1017" y="5086"/>
                  </a:lnTo>
                  <a:lnTo>
                    <a:pt x="0" y="4577"/>
                  </a:lnTo>
                  <a:lnTo>
                    <a:pt x="0" y="2034"/>
                  </a:lnTo>
                  <a:lnTo>
                    <a:pt x="1526" y="1526"/>
                  </a:lnTo>
                  <a:lnTo>
                    <a:pt x="2034" y="0"/>
                  </a:lnTo>
                  <a:lnTo>
                    <a:pt x="3051" y="0"/>
                  </a:lnTo>
                  <a:lnTo>
                    <a:pt x="3560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2" name="Freeform: Shape 266">
              <a:extLst>
                <a:ext uri="{FF2B5EF4-FFF2-40B4-BE49-F238E27FC236}">
                  <a16:creationId xmlns:a16="http://schemas.microsoft.com/office/drawing/2014/main" id="{9F108542-986D-BC9B-A965-2392B633891C}"/>
                </a:ext>
              </a:extLst>
            </p:cNvPr>
            <p:cNvSpPr/>
            <p:nvPr/>
          </p:nvSpPr>
          <p:spPr>
            <a:xfrm>
              <a:off x="4267608" y="3224037"/>
              <a:ext cx="3560" cy="5085"/>
            </a:xfrm>
            <a:custGeom>
              <a:avLst/>
              <a:gdLst>
                <a:gd name="connsiteX0" fmla="*/ 1017 w 3560"/>
                <a:gd name="connsiteY0" fmla="*/ 0 h 5085"/>
                <a:gd name="connsiteX1" fmla="*/ 2034 w 3560"/>
                <a:gd name="connsiteY1" fmla="*/ 0 h 5085"/>
                <a:gd name="connsiteX2" fmla="*/ 3051 w 3560"/>
                <a:gd name="connsiteY2" fmla="*/ 1017 h 5085"/>
                <a:gd name="connsiteX3" fmla="*/ 3560 w 3560"/>
                <a:gd name="connsiteY3" fmla="*/ 3051 h 5085"/>
                <a:gd name="connsiteX4" fmla="*/ 3051 w 3560"/>
                <a:gd name="connsiteY4" fmla="*/ 4577 h 5085"/>
                <a:gd name="connsiteX5" fmla="*/ 2034 w 3560"/>
                <a:gd name="connsiteY5" fmla="*/ 5086 h 5085"/>
                <a:gd name="connsiteX6" fmla="*/ 1526 w 3560"/>
                <a:gd name="connsiteY6" fmla="*/ 4069 h 5085"/>
                <a:gd name="connsiteX7" fmla="*/ 0 w 3560"/>
                <a:gd name="connsiteY7" fmla="*/ 3051 h 5085"/>
                <a:gd name="connsiteX8" fmla="*/ 0 w 3560"/>
                <a:gd name="connsiteY8" fmla="*/ 508 h 5085"/>
                <a:gd name="connsiteX9" fmla="*/ 1017 w 3560"/>
                <a:gd name="connsiteY9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0" h="5085">
                  <a:moveTo>
                    <a:pt x="1017" y="0"/>
                  </a:moveTo>
                  <a:lnTo>
                    <a:pt x="2034" y="0"/>
                  </a:lnTo>
                  <a:lnTo>
                    <a:pt x="3051" y="1017"/>
                  </a:lnTo>
                  <a:lnTo>
                    <a:pt x="3560" y="3051"/>
                  </a:lnTo>
                  <a:lnTo>
                    <a:pt x="3051" y="4577"/>
                  </a:lnTo>
                  <a:lnTo>
                    <a:pt x="2034" y="5086"/>
                  </a:lnTo>
                  <a:lnTo>
                    <a:pt x="1526" y="4069"/>
                  </a:lnTo>
                  <a:lnTo>
                    <a:pt x="0" y="3051"/>
                  </a:lnTo>
                  <a:lnTo>
                    <a:pt x="0" y="508"/>
                  </a:lnTo>
                  <a:lnTo>
                    <a:pt x="101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3" name="Freeform: Shape 267">
              <a:extLst>
                <a:ext uri="{FF2B5EF4-FFF2-40B4-BE49-F238E27FC236}">
                  <a16:creationId xmlns:a16="http://schemas.microsoft.com/office/drawing/2014/main" id="{97E53E48-FD4F-68C6-6DC6-A02AF3ED6BAA}"/>
                </a:ext>
              </a:extLst>
            </p:cNvPr>
            <p:cNvSpPr/>
            <p:nvPr/>
          </p:nvSpPr>
          <p:spPr>
            <a:xfrm>
              <a:off x="7438684" y="2944819"/>
              <a:ext cx="5085" cy="14749"/>
            </a:xfrm>
            <a:custGeom>
              <a:avLst/>
              <a:gdLst>
                <a:gd name="connsiteX0" fmla="*/ 508 w 5085"/>
                <a:gd name="connsiteY0" fmla="*/ 0 h 14749"/>
                <a:gd name="connsiteX1" fmla="*/ 2034 w 5085"/>
                <a:gd name="connsiteY1" fmla="*/ 509 h 14749"/>
                <a:gd name="connsiteX2" fmla="*/ 3051 w 5085"/>
                <a:gd name="connsiteY2" fmla="*/ 0 h 14749"/>
                <a:gd name="connsiteX3" fmla="*/ 5086 w 5085"/>
                <a:gd name="connsiteY3" fmla="*/ 3560 h 14749"/>
                <a:gd name="connsiteX4" fmla="*/ 4577 w 5085"/>
                <a:gd name="connsiteY4" fmla="*/ 4577 h 14749"/>
                <a:gd name="connsiteX5" fmla="*/ 5086 w 5085"/>
                <a:gd name="connsiteY5" fmla="*/ 9155 h 14749"/>
                <a:gd name="connsiteX6" fmla="*/ 5086 w 5085"/>
                <a:gd name="connsiteY6" fmla="*/ 12715 h 14749"/>
                <a:gd name="connsiteX7" fmla="*/ 4069 w 5085"/>
                <a:gd name="connsiteY7" fmla="*/ 14749 h 14749"/>
                <a:gd name="connsiteX8" fmla="*/ 3560 w 5085"/>
                <a:gd name="connsiteY8" fmla="*/ 12715 h 14749"/>
                <a:gd name="connsiteX9" fmla="*/ 508 w 5085"/>
                <a:gd name="connsiteY9" fmla="*/ 8646 h 14749"/>
                <a:gd name="connsiteX10" fmla="*/ 1017 w 5085"/>
                <a:gd name="connsiteY10" fmla="*/ 6612 h 14749"/>
                <a:gd name="connsiteX11" fmla="*/ 0 w 5085"/>
                <a:gd name="connsiteY11" fmla="*/ 3052 h 14749"/>
                <a:gd name="connsiteX12" fmla="*/ 0 w 5085"/>
                <a:gd name="connsiteY12" fmla="*/ 1017 h 14749"/>
                <a:gd name="connsiteX13" fmla="*/ 508 w 5085"/>
                <a:gd name="connsiteY13" fmla="*/ 0 h 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5" h="14749">
                  <a:moveTo>
                    <a:pt x="508" y="0"/>
                  </a:moveTo>
                  <a:lnTo>
                    <a:pt x="2034" y="509"/>
                  </a:lnTo>
                  <a:lnTo>
                    <a:pt x="3051" y="0"/>
                  </a:lnTo>
                  <a:lnTo>
                    <a:pt x="5086" y="3560"/>
                  </a:lnTo>
                  <a:lnTo>
                    <a:pt x="4577" y="4577"/>
                  </a:lnTo>
                  <a:lnTo>
                    <a:pt x="5086" y="9155"/>
                  </a:lnTo>
                  <a:lnTo>
                    <a:pt x="5086" y="12715"/>
                  </a:lnTo>
                  <a:lnTo>
                    <a:pt x="4069" y="14749"/>
                  </a:lnTo>
                  <a:lnTo>
                    <a:pt x="3560" y="12715"/>
                  </a:lnTo>
                  <a:lnTo>
                    <a:pt x="508" y="8646"/>
                  </a:lnTo>
                  <a:lnTo>
                    <a:pt x="1017" y="6612"/>
                  </a:lnTo>
                  <a:lnTo>
                    <a:pt x="0" y="3052"/>
                  </a:lnTo>
                  <a:lnTo>
                    <a:pt x="0" y="1017"/>
                  </a:lnTo>
                  <a:lnTo>
                    <a:pt x="50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4" name="Freeform: Shape 268">
              <a:extLst>
                <a:ext uri="{FF2B5EF4-FFF2-40B4-BE49-F238E27FC236}">
                  <a16:creationId xmlns:a16="http://schemas.microsoft.com/office/drawing/2014/main" id="{C81C1597-F407-467D-D7BB-131B03F0D702}"/>
                </a:ext>
              </a:extLst>
            </p:cNvPr>
            <p:cNvSpPr/>
            <p:nvPr/>
          </p:nvSpPr>
          <p:spPr>
            <a:xfrm>
              <a:off x="3942617" y="3105534"/>
              <a:ext cx="20852" cy="13223"/>
            </a:xfrm>
            <a:custGeom>
              <a:avLst/>
              <a:gdLst>
                <a:gd name="connsiteX0" fmla="*/ 19327 w 20852"/>
                <a:gd name="connsiteY0" fmla="*/ 5595 h 13223"/>
                <a:gd name="connsiteX1" fmla="*/ 17292 w 20852"/>
                <a:gd name="connsiteY1" fmla="*/ 8138 h 13223"/>
                <a:gd name="connsiteX2" fmla="*/ 16275 w 20852"/>
                <a:gd name="connsiteY2" fmla="*/ 10680 h 13223"/>
                <a:gd name="connsiteX3" fmla="*/ 13224 w 20852"/>
                <a:gd name="connsiteY3" fmla="*/ 12206 h 13223"/>
                <a:gd name="connsiteX4" fmla="*/ 10681 w 20852"/>
                <a:gd name="connsiteY4" fmla="*/ 12206 h 13223"/>
                <a:gd name="connsiteX5" fmla="*/ 10172 w 20852"/>
                <a:gd name="connsiteY5" fmla="*/ 11698 h 13223"/>
                <a:gd name="connsiteX6" fmla="*/ 8138 w 20852"/>
                <a:gd name="connsiteY6" fmla="*/ 12715 h 13223"/>
                <a:gd name="connsiteX7" fmla="*/ 5595 w 20852"/>
                <a:gd name="connsiteY7" fmla="*/ 13223 h 13223"/>
                <a:gd name="connsiteX8" fmla="*/ 2543 w 20852"/>
                <a:gd name="connsiteY8" fmla="*/ 12206 h 13223"/>
                <a:gd name="connsiteX9" fmla="*/ 509 w 20852"/>
                <a:gd name="connsiteY9" fmla="*/ 12715 h 13223"/>
                <a:gd name="connsiteX10" fmla="*/ 0 w 20852"/>
                <a:gd name="connsiteY10" fmla="*/ 10172 h 13223"/>
                <a:gd name="connsiteX11" fmla="*/ 1526 w 20852"/>
                <a:gd name="connsiteY11" fmla="*/ 9155 h 13223"/>
                <a:gd name="connsiteX12" fmla="*/ 2543 w 20852"/>
                <a:gd name="connsiteY12" fmla="*/ 7629 h 13223"/>
                <a:gd name="connsiteX13" fmla="*/ 4577 w 20852"/>
                <a:gd name="connsiteY13" fmla="*/ 6612 h 13223"/>
                <a:gd name="connsiteX14" fmla="*/ 6103 w 20852"/>
                <a:gd name="connsiteY14" fmla="*/ 4577 h 13223"/>
                <a:gd name="connsiteX15" fmla="*/ 8138 w 20852"/>
                <a:gd name="connsiteY15" fmla="*/ 4577 h 13223"/>
                <a:gd name="connsiteX16" fmla="*/ 9663 w 20852"/>
                <a:gd name="connsiteY16" fmla="*/ 3560 h 13223"/>
                <a:gd name="connsiteX17" fmla="*/ 10681 w 20852"/>
                <a:gd name="connsiteY17" fmla="*/ 5086 h 13223"/>
                <a:gd name="connsiteX18" fmla="*/ 13224 w 20852"/>
                <a:gd name="connsiteY18" fmla="*/ 6103 h 13223"/>
                <a:gd name="connsiteX19" fmla="*/ 15767 w 20852"/>
                <a:gd name="connsiteY19" fmla="*/ 5086 h 13223"/>
                <a:gd name="connsiteX20" fmla="*/ 19327 w 20852"/>
                <a:gd name="connsiteY20" fmla="*/ 0 h 13223"/>
                <a:gd name="connsiteX21" fmla="*/ 20852 w 20852"/>
                <a:gd name="connsiteY21" fmla="*/ 0 h 13223"/>
                <a:gd name="connsiteX22" fmla="*/ 20852 w 20852"/>
                <a:gd name="connsiteY22" fmla="*/ 1017 h 13223"/>
                <a:gd name="connsiteX23" fmla="*/ 19327 w 20852"/>
                <a:gd name="connsiteY23" fmla="*/ 5595 h 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852" h="13223">
                  <a:moveTo>
                    <a:pt x="19327" y="5595"/>
                  </a:moveTo>
                  <a:lnTo>
                    <a:pt x="17292" y="8138"/>
                  </a:lnTo>
                  <a:lnTo>
                    <a:pt x="16275" y="10680"/>
                  </a:lnTo>
                  <a:lnTo>
                    <a:pt x="13224" y="12206"/>
                  </a:lnTo>
                  <a:lnTo>
                    <a:pt x="10681" y="12206"/>
                  </a:lnTo>
                  <a:lnTo>
                    <a:pt x="10172" y="11698"/>
                  </a:lnTo>
                  <a:lnTo>
                    <a:pt x="8138" y="12715"/>
                  </a:lnTo>
                  <a:lnTo>
                    <a:pt x="5595" y="13223"/>
                  </a:lnTo>
                  <a:lnTo>
                    <a:pt x="2543" y="12206"/>
                  </a:lnTo>
                  <a:lnTo>
                    <a:pt x="509" y="12715"/>
                  </a:lnTo>
                  <a:lnTo>
                    <a:pt x="0" y="10172"/>
                  </a:lnTo>
                  <a:lnTo>
                    <a:pt x="1526" y="9155"/>
                  </a:lnTo>
                  <a:lnTo>
                    <a:pt x="2543" y="7629"/>
                  </a:lnTo>
                  <a:lnTo>
                    <a:pt x="4577" y="6612"/>
                  </a:lnTo>
                  <a:lnTo>
                    <a:pt x="6103" y="4577"/>
                  </a:lnTo>
                  <a:lnTo>
                    <a:pt x="8138" y="4577"/>
                  </a:lnTo>
                  <a:lnTo>
                    <a:pt x="9663" y="3560"/>
                  </a:lnTo>
                  <a:lnTo>
                    <a:pt x="10681" y="5086"/>
                  </a:lnTo>
                  <a:lnTo>
                    <a:pt x="13224" y="6103"/>
                  </a:lnTo>
                  <a:lnTo>
                    <a:pt x="15767" y="5086"/>
                  </a:lnTo>
                  <a:lnTo>
                    <a:pt x="19327" y="0"/>
                  </a:lnTo>
                  <a:lnTo>
                    <a:pt x="20852" y="0"/>
                  </a:lnTo>
                  <a:lnTo>
                    <a:pt x="20852" y="1017"/>
                  </a:lnTo>
                  <a:lnTo>
                    <a:pt x="19327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5" name="Freeform: Shape 269">
              <a:extLst>
                <a:ext uri="{FF2B5EF4-FFF2-40B4-BE49-F238E27FC236}">
                  <a16:creationId xmlns:a16="http://schemas.microsoft.com/office/drawing/2014/main" id="{B535D56C-9248-A35D-5006-E88EDFF1BA6D}"/>
                </a:ext>
              </a:extLst>
            </p:cNvPr>
            <p:cNvSpPr/>
            <p:nvPr/>
          </p:nvSpPr>
          <p:spPr>
            <a:xfrm>
              <a:off x="3961944" y="3097906"/>
              <a:ext cx="4577" cy="4577"/>
            </a:xfrm>
            <a:custGeom>
              <a:avLst/>
              <a:gdLst>
                <a:gd name="connsiteX0" fmla="*/ 1017 w 4577"/>
                <a:gd name="connsiteY0" fmla="*/ 4577 h 4577"/>
                <a:gd name="connsiteX1" fmla="*/ 0 w 4577"/>
                <a:gd name="connsiteY1" fmla="*/ 1526 h 4577"/>
                <a:gd name="connsiteX2" fmla="*/ 3051 w 4577"/>
                <a:gd name="connsiteY2" fmla="*/ 0 h 4577"/>
                <a:gd name="connsiteX3" fmla="*/ 4577 w 4577"/>
                <a:gd name="connsiteY3" fmla="*/ 1526 h 4577"/>
                <a:gd name="connsiteX4" fmla="*/ 4577 w 4577"/>
                <a:gd name="connsiteY4" fmla="*/ 2543 h 4577"/>
                <a:gd name="connsiteX5" fmla="*/ 3051 w 4577"/>
                <a:gd name="connsiteY5" fmla="*/ 3052 h 4577"/>
                <a:gd name="connsiteX6" fmla="*/ 1017 w 4577"/>
                <a:gd name="connsiteY6" fmla="*/ 4577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" h="4577">
                  <a:moveTo>
                    <a:pt x="1017" y="4577"/>
                  </a:moveTo>
                  <a:lnTo>
                    <a:pt x="0" y="1526"/>
                  </a:lnTo>
                  <a:lnTo>
                    <a:pt x="3051" y="0"/>
                  </a:lnTo>
                  <a:lnTo>
                    <a:pt x="4577" y="1526"/>
                  </a:lnTo>
                  <a:lnTo>
                    <a:pt x="4577" y="2543"/>
                  </a:lnTo>
                  <a:lnTo>
                    <a:pt x="3051" y="3052"/>
                  </a:lnTo>
                  <a:lnTo>
                    <a:pt x="1017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6" name="Freeform: Shape 270">
              <a:extLst>
                <a:ext uri="{FF2B5EF4-FFF2-40B4-BE49-F238E27FC236}">
                  <a16:creationId xmlns:a16="http://schemas.microsoft.com/office/drawing/2014/main" id="{77A5DAE0-6DA7-66AB-3823-B463F1EB4DB2}"/>
                </a:ext>
              </a:extLst>
            </p:cNvPr>
            <p:cNvSpPr/>
            <p:nvPr/>
          </p:nvSpPr>
          <p:spPr>
            <a:xfrm>
              <a:off x="3962961" y="3068407"/>
              <a:ext cx="11189" cy="5594"/>
            </a:xfrm>
            <a:custGeom>
              <a:avLst/>
              <a:gdLst>
                <a:gd name="connsiteX0" fmla="*/ 2034 w 11189"/>
                <a:gd name="connsiteY0" fmla="*/ 1017 h 5594"/>
                <a:gd name="connsiteX1" fmla="*/ 3052 w 11189"/>
                <a:gd name="connsiteY1" fmla="*/ 509 h 5594"/>
                <a:gd name="connsiteX2" fmla="*/ 5595 w 11189"/>
                <a:gd name="connsiteY2" fmla="*/ 2034 h 5594"/>
                <a:gd name="connsiteX3" fmla="*/ 7629 w 11189"/>
                <a:gd name="connsiteY3" fmla="*/ 2034 h 5594"/>
                <a:gd name="connsiteX4" fmla="*/ 9663 w 11189"/>
                <a:gd name="connsiteY4" fmla="*/ 2543 h 5594"/>
                <a:gd name="connsiteX5" fmla="*/ 11189 w 11189"/>
                <a:gd name="connsiteY5" fmla="*/ 3560 h 5594"/>
                <a:gd name="connsiteX6" fmla="*/ 11189 w 11189"/>
                <a:gd name="connsiteY6" fmla="*/ 5086 h 5594"/>
                <a:gd name="connsiteX7" fmla="*/ 10172 w 11189"/>
                <a:gd name="connsiteY7" fmla="*/ 5595 h 5594"/>
                <a:gd name="connsiteX8" fmla="*/ 7629 w 11189"/>
                <a:gd name="connsiteY8" fmla="*/ 3560 h 5594"/>
                <a:gd name="connsiteX9" fmla="*/ 5595 w 11189"/>
                <a:gd name="connsiteY9" fmla="*/ 3560 h 5594"/>
                <a:gd name="connsiteX10" fmla="*/ 5086 w 11189"/>
                <a:gd name="connsiteY10" fmla="*/ 3052 h 5594"/>
                <a:gd name="connsiteX11" fmla="*/ 2543 w 11189"/>
                <a:gd name="connsiteY11" fmla="*/ 4069 h 5594"/>
                <a:gd name="connsiteX12" fmla="*/ 0 w 11189"/>
                <a:gd name="connsiteY12" fmla="*/ 3052 h 5594"/>
                <a:gd name="connsiteX13" fmla="*/ 0 w 11189"/>
                <a:gd name="connsiteY13" fmla="*/ 2543 h 5594"/>
                <a:gd name="connsiteX14" fmla="*/ 1017 w 11189"/>
                <a:gd name="connsiteY14" fmla="*/ 0 h 5594"/>
                <a:gd name="connsiteX15" fmla="*/ 2034 w 11189"/>
                <a:gd name="connsiteY15" fmla="*/ 1017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89" h="5594">
                  <a:moveTo>
                    <a:pt x="2034" y="1017"/>
                  </a:moveTo>
                  <a:lnTo>
                    <a:pt x="3052" y="509"/>
                  </a:lnTo>
                  <a:lnTo>
                    <a:pt x="5595" y="2034"/>
                  </a:lnTo>
                  <a:lnTo>
                    <a:pt x="7629" y="2034"/>
                  </a:lnTo>
                  <a:lnTo>
                    <a:pt x="9663" y="2543"/>
                  </a:lnTo>
                  <a:lnTo>
                    <a:pt x="11189" y="3560"/>
                  </a:lnTo>
                  <a:lnTo>
                    <a:pt x="11189" y="5086"/>
                  </a:lnTo>
                  <a:lnTo>
                    <a:pt x="10172" y="5595"/>
                  </a:lnTo>
                  <a:lnTo>
                    <a:pt x="7629" y="3560"/>
                  </a:lnTo>
                  <a:lnTo>
                    <a:pt x="5595" y="3560"/>
                  </a:lnTo>
                  <a:lnTo>
                    <a:pt x="5086" y="3052"/>
                  </a:lnTo>
                  <a:lnTo>
                    <a:pt x="2543" y="4069"/>
                  </a:lnTo>
                  <a:lnTo>
                    <a:pt x="0" y="3052"/>
                  </a:lnTo>
                  <a:lnTo>
                    <a:pt x="0" y="2543"/>
                  </a:lnTo>
                  <a:lnTo>
                    <a:pt x="1017" y="0"/>
                  </a:lnTo>
                  <a:lnTo>
                    <a:pt x="2034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7" name="Freeform: Shape 271">
              <a:extLst>
                <a:ext uri="{FF2B5EF4-FFF2-40B4-BE49-F238E27FC236}">
                  <a16:creationId xmlns:a16="http://schemas.microsoft.com/office/drawing/2014/main" id="{E6E2D179-EC5D-AE6A-7943-5E287F424A5A}"/>
                </a:ext>
              </a:extLst>
            </p:cNvPr>
            <p:cNvSpPr/>
            <p:nvPr/>
          </p:nvSpPr>
          <p:spPr>
            <a:xfrm>
              <a:off x="3933463" y="3060270"/>
              <a:ext cx="11697" cy="15257"/>
            </a:xfrm>
            <a:custGeom>
              <a:avLst/>
              <a:gdLst>
                <a:gd name="connsiteX0" fmla="*/ 11698 w 11697"/>
                <a:gd name="connsiteY0" fmla="*/ 0 h 15257"/>
                <a:gd name="connsiteX1" fmla="*/ 10681 w 11697"/>
                <a:gd name="connsiteY1" fmla="*/ 2034 h 15257"/>
                <a:gd name="connsiteX2" fmla="*/ 10681 w 11697"/>
                <a:gd name="connsiteY2" fmla="*/ 5595 h 15257"/>
                <a:gd name="connsiteX3" fmla="*/ 10172 w 11697"/>
                <a:gd name="connsiteY3" fmla="*/ 7629 h 15257"/>
                <a:gd name="connsiteX4" fmla="*/ 8138 w 11697"/>
                <a:gd name="connsiteY4" fmla="*/ 9155 h 15257"/>
                <a:gd name="connsiteX5" fmla="*/ 7120 w 11697"/>
                <a:gd name="connsiteY5" fmla="*/ 11189 h 15257"/>
                <a:gd name="connsiteX6" fmla="*/ 5086 w 11697"/>
                <a:gd name="connsiteY6" fmla="*/ 12715 h 15257"/>
                <a:gd name="connsiteX7" fmla="*/ 1526 w 11697"/>
                <a:gd name="connsiteY7" fmla="*/ 14241 h 15257"/>
                <a:gd name="connsiteX8" fmla="*/ 1017 w 11697"/>
                <a:gd name="connsiteY8" fmla="*/ 15258 h 15257"/>
                <a:gd name="connsiteX9" fmla="*/ 0 w 11697"/>
                <a:gd name="connsiteY9" fmla="*/ 14241 h 15257"/>
                <a:gd name="connsiteX10" fmla="*/ 509 w 11697"/>
                <a:gd name="connsiteY10" fmla="*/ 13223 h 15257"/>
                <a:gd name="connsiteX11" fmla="*/ 2543 w 11697"/>
                <a:gd name="connsiteY11" fmla="*/ 12715 h 15257"/>
                <a:gd name="connsiteX12" fmla="*/ 3560 w 11697"/>
                <a:gd name="connsiteY12" fmla="*/ 11698 h 15257"/>
                <a:gd name="connsiteX13" fmla="*/ 3560 w 11697"/>
                <a:gd name="connsiteY13" fmla="*/ 10680 h 15257"/>
                <a:gd name="connsiteX14" fmla="*/ 5595 w 11697"/>
                <a:gd name="connsiteY14" fmla="*/ 10172 h 15257"/>
                <a:gd name="connsiteX15" fmla="*/ 6612 w 11697"/>
                <a:gd name="connsiteY15" fmla="*/ 8138 h 15257"/>
                <a:gd name="connsiteX16" fmla="*/ 8646 w 11697"/>
                <a:gd name="connsiteY16" fmla="*/ 7629 h 15257"/>
                <a:gd name="connsiteX17" fmla="*/ 10172 w 11697"/>
                <a:gd name="connsiteY17" fmla="*/ 5595 h 15257"/>
                <a:gd name="connsiteX18" fmla="*/ 9155 w 11697"/>
                <a:gd name="connsiteY18" fmla="*/ 4069 h 15257"/>
                <a:gd name="connsiteX19" fmla="*/ 7120 w 11697"/>
                <a:gd name="connsiteY19" fmla="*/ 4069 h 15257"/>
                <a:gd name="connsiteX20" fmla="*/ 6103 w 11697"/>
                <a:gd name="connsiteY20" fmla="*/ 3052 h 15257"/>
                <a:gd name="connsiteX21" fmla="*/ 8138 w 11697"/>
                <a:gd name="connsiteY21" fmla="*/ 509 h 15257"/>
                <a:gd name="connsiteX22" fmla="*/ 8646 w 11697"/>
                <a:gd name="connsiteY22" fmla="*/ 0 h 15257"/>
                <a:gd name="connsiteX23" fmla="*/ 11698 w 11697"/>
                <a:gd name="connsiteY23" fmla="*/ 0 h 1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697" h="15257">
                  <a:moveTo>
                    <a:pt x="11698" y="0"/>
                  </a:moveTo>
                  <a:lnTo>
                    <a:pt x="10681" y="2034"/>
                  </a:lnTo>
                  <a:lnTo>
                    <a:pt x="10681" y="5595"/>
                  </a:lnTo>
                  <a:lnTo>
                    <a:pt x="10172" y="7629"/>
                  </a:lnTo>
                  <a:lnTo>
                    <a:pt x="8138" y="9155"/>
                  </a:lnTo>
                  <a:lnTo>
                    <a:pt x="7120" y="11189"/>
                  </a:lnTo>
                  <a:lnTo>
                    <a:pt x="5086" y="12715"/>
                  </a:lnTo>
                  <a:lnTo>
                    <a:pt x="1526" y="14241"/>
                  </a:lnTo>
                  <a:lnTo>
                    <a:pt x="1017" y="15258"/>
                  </a:lnTo>
                  <a:lnTo>
                    <a:pt x="0" y="14241"/>
                  </a:lnTo>
                  <a:lnTo>
                    <a:pt x="509" y="13223"/>
                  </a:lnTo>
                  <a:lnTo>
                    <a:pt x="2543" y="12715"/>
                  </a:lnTo>
                  <a:lnTo>
                    <a:pt x="3560" y="11698"/>
                  </a:lnTo>
                  <a:lnTo>
                    <a:pt x="3560" y="10680"/>
                  </a:lnTo>
                  <a:lnTo>
                    <a:pt x="5595" y="10172"/>
                  </a:lnTo>
                  <a:lnTo>
                    <a:pt x="6612" y="8138"/>
                  </a:lnTo>
                  <a:lnTo>
                    <a:pt x="8646" y="7629"/>
                  </a:lnTo>
                  <a:lnTo>
                    <a:pt x="10172" y="5595"/>
                  </a:lnTo>
                  <a:lnTo>
                    <a:pt x="9155" y="4069"/>
                  </a:lnTo>
                  <a:lnTo>
                    <a:pt x="7120" y="4069"/>
                  </a:lnTo>
                  <a:lnTo>
                    <a:pt x="6103" y="3052"/>
                  </a:lnTo>
                  <a:lnTo>
                    <a:pt x="8138" y="509"/>
                  </a:lnTo>
                  <a:lnTo>
                    <a:pt x="8646" y="0"/>
                  </a:lnTo>
                  <a:lnTo>
                    <a:pt x="1169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: Shape 272">
              <a:extLst>
                <a:ext uri="{FF2B5EF4-FFF2-40B4-BE49-F238E27FC236}">
                  <a16:creationId xmlns:a16="http://schemas.microsoft.com/office/drawing/2014/main" id="{117768BF-056C-7021-0880-6379EEA71131}"/>
                </a:ext>
              </a:extLst>
            </p:cNvPr>
            <p:cNvSpPr/>
            <p:nvPr/>
          </p:nvSpPr>
          <p:spPr>
            <a:xfrm>
              <a:off x="3930920" y="3056201"/>
              <a:ext cx="9154" cy="6103"/>
            </a:xfrm>
            <a:custGeom>
              <a:avLst/>
              <a:gdLst>
                <a:gd name="connsiteX0" fmla="*/ 4577 w 9154"/>
                <a:gd name="connsiteY0" fmla="*/ 2543 h 6103"/>
                <a:gd name="connsiteX1" fmla="*/ 5086 w 9154"/>
                <a:gd name="connsiteY1" fmla="*/ 3051 h 6103"/>
                <a:gd name="connsiteX2" fmla="*/ 7120 w 9154"/>
                <a:gd name="connsiteY2" fmla="*/ 3051 h 6103"/>
                <a:gd name="connsiteX3" fmla="*/ 9155 w 9154"/>
                <a:gd name="connsiteY3" fmla="*/ 4069 h 6103"/>
                <a:gd name="connsiteX4" fmla="*/ 7120 w 9154"/>
                <a:gd name="connsiteY4" fmla="*/ 6103 h 6103"/>
                <a:gd name="connsiteX5" fmla="*/ 6612 w 9154"/>
                <a:gd name="connsiteY5" fmla="*/ 5086 h 6103"/>
                <a:gd name="connsiteX6" fmla="*/ 5595 w 9154"/>
                <a:gd name="connsiteY6" fmla="*/ 5086 h 6103"/>
                <a:gd name="connsiteX7" fmla="*/ 3560 w 9154"/>
                <a:gd name="connsiteY7" fmla="*/ 4577 h 6103"/>
                <a:gd name="connsiteX8" fmla="*/ 1526 w 9154"/>
                <a:gd name="connsiteY8" fmla="*/ 3560 h 6103"/>
                <a:gd name="connsiteX9" fmla="*/ 0 w 9154"/>
                <a:gd name="connsiteY9" fmla="*/ 508 h 6103"/>
                <a:gd name="connsiteX10" fmla="*/ 1526 w 9154"/>
                <a:gd name="connsiteY10" fmla="*/ 0 h 6103"/>
                <a:gd name="connsiteX11" fmla="*/ 3560 w 9154"/>
                <a:gd name="connsiteY11" fmla="*/ 508 h 6103"/>
                <a:gd name="connsiteX12" fmla="*/ 4577 w 9154"/>
                <a:gd name="connsiteY12" fmla="*/ 2543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4" h="6103">
                  <a:moveTo>
                    <a:pt x="4577" y="2543"/>
                  </a:moveTo>
                  <a:lnTo>
                    <a:pt x="5086" y="3051"/>
                  </a:lnTo>
                  <a:lnTo>
                    <a:pt x="7120" y="3051"/>
                  </a:lnTo>
                  <a:lnTo>
                    <a:pt x="9155" y="4069"/>
                  </a:lnTo>
                  <a:lnTo>
                    <a:pt x="7120" y="6103"/>
                  </a:lnTo>
                  <a:lnTo>
                    <a:pt x="6612" y="5086"/>
                  </a:lnTo>
                  <a:lnTo>
                    <a:pt x="5595" y="5086"/>
                  </a:lnTo>
                  <a:lnTo>
                    <a:pt x="3560" y="4577"/>
                  </a:lnTo>
                  <a:lnTo>
                    <a:pt x="1526" y="3560"/>
                  </a:lnTo>
                  <a:lnTo>
                    <a:pt x="0" y="508"/>
                  </a:lnTo>
                  <a:lnTo>
                    <a:pt x="1526" y="0"/>
                  </a:lnTo>
                  <a:lnTo>
                    <a:pt x="3560" y="508"/>
                  </a:lnTo>
                  <a:lnTo>
                    <a:pt x="4577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: Shape 273">
              <a:extLst>
                <a:ext uri="{FF2B5EF4-FFF2-40B4-BE49-F238E27FC236}">
                  <a16:creationId xmlns:a16="http://schemas.microsoft.com/office/drawing/2014/main" id="{89DCFD56-2042-4D82-7329-79EAE6F249D8}"/>
                </a:ext>
              </a:extLst>
            </p:cNvPr>
            <p:cNvSpPr/>
            <p:nvPr/>
          </p:nvSpPr>
          <p:spPr>
            <a:xfrm>
              <a:off x="3887181" y="3028737"/>
              <a:ext cx="7628" cy="7120"/>
            </a:xfrm>
            <a:custGeom>
              <a:avLst/>
              <a:gdLst>
                <a:gd name="connsiteX0" fmla="*/ 1526 w 7628"/>
                <a:gd name="connsiteY0" fmla="*/ 0 h 7120"/>
                <a:gd name="connsiteX1" fmla="*/ 4577 w 7628"/>
                <a:gd name="connsiteY1" fmla="*/ 3560 h 7120"/>
                <a:gd name="connsiteX2" fmla="*/ 6103 w 7628"/>
                <a:gd name="connsiteY2" fmla="*/ 4577 h 7120"/>
                <a:gd name="connsiteX3" fmla="*/ 7629 w 7628"/>
                <a:gd name="connsiteY3" fmla="*/ 7120 h 7120"/>
                <a:gd name="connsiteX4" fmla="*/ 6103 w 7628"/>
                <a:gd name="connsiteY4" fmla="*/ 6612 h 7120"/>
                <a:gd name="connsiteX5" fmla="*/ 5594 w 7628"/>
                <a:gd name="connsiteY5" fmla="*/ 5595 h 7120"/>
                <a:gd name="connsiteX6" fmla="*/ 4069 w 7628"/>
                <a:gd name="connsiteY6" fmla="*/ 5086 h 7120"/>
                <a:gd name="connsiteX7" fmla="*/ 2034 w 7628"/>
                <a:gd name="connsiteY7" fmla="*/ 3052 h 7120"/>
                <a:gd name="connsiteX8" fmla="*/ 1017 w 7628"/>
                <a:gd name="connsiteY8" fmla="*/ 2543 h 7120"/>
                <a:gd name="connsiteX9" fmla="*/ 0 w 7628"/>
                <a:gd name="connsiteY9" fmla="*/ 509 h 7120"/>
                <a:gd name="connsiteX10" fmla="*/ 1526 w 7628"/>
                <a:gd name="connsiteY10" fmla="*/ 0 h 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8" h="7120">
                  <a:moveTo>
                    <a:pt x="1526" y="0"/>
                  </a:moveTo>
                  <a:lnTo>
                    <a:pt x="4577" y="3560"/>
                  </a:lnTo>
                  <a:lnTo>
                    <a:pt x="6103" y="4577"/>
                  </a:lnTo>
                  <a:lnTo>
                    <a:pt x="7629" y="7120"/>
                  </a:lnTo>
                  <a:lnTo>
                    <a:pt x="6103" y="6612"/>
                  </a:lnTo>
                  <a:lnTo>
                    <a:pt x="5594" y="5595"/>
                  </a:lnTo>
                  <a:lnTo>
                    <a:pt x="4069" y="5086"/>
                  </a:lnTo>
                  <a:lnTo>
                    <a:pt x="2034" y="3052"/>
                  </a:lnTo>
                  <a:lnTo>
                    <a:pt x="1017" y="2543"/>
                  </a:lnTo>
                  <a:lnTo>
                    <a:pt x="0" y="509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: Shape 274">
              <a:extLst>
                <a:ext uri="{FF2B5EF4-FFF2-40B4-BE49-F238E27FC236}">
                  <a16:creationId xmlns:a16="http://schemas.microsoft.com/office/drawing/2014/main" id="{EED187B1-F7AC-FB2F-641D-D0DFAFDCA113}"/>
                </a:ext>
              </a:extLst>
            </p:cNvPr>
            <p:cNvSpPr/>
            <p:nvPr/>
          </p:nvSpPr>
          <p:spPr>
            <a:xfrm>
              <a:off x="3907016" y="3028737"/>
              <a:ext cx="10680" cy="26446"/>
            </a:xfrm>
            <a:custGeom>
              <a:avLst/>
              <a:gdLst>
                <a:gd name="connsiteX0" fmla="*/ 509 w 10680"/>
                <a:gd name="connsiteY0" fmla="*/ 0 h 26446"/>
                <a:gd name="connsiteX1" fmla="*/ 2034 w 10680"/>
                <a:gd name="connsiteY1" fmla="*/ 3052 h 26446"/>
                <a:gd name="connsiteX2" fmla="*/ 3052 w 10680"/>
                <a:gd name="connsiteY2" fmla="*/ 5595 h 26446"/>
                <a:gd name="connsiteX3" fmla="*/ 3052 w 10680"/>
                <a:gd name="connsiteY3" fmla="*/ 7629 h 26446"/>
                <a:gd name="connsiteX4" fmla="*/ 4069 w 10680"/>
                <a:gd name="connsiteY4" fmla="*/ 8646 h 26446"/>
                <a:gd name="connsiteX5" fmla="*/ 5086 w 10680"/>
                <a:gd name="connsiteY5" fmla="*/ 12206 h 26446"/>
                <a:gd name="connsiteX6" fmla="*/ 5086 w 10680"/>
                <a:gd name="connsiteY6" fmla="*/ 16784 h 26446"/>
                <a:gd name="connsiteX7" fmla="*/ 6103 w 10680"/>
                <a:gd name="connsiteY7" fmla="*/ 18309 h 26446"/>
                <a:gd name="connsiteX8" fmla="*/ 8646 w 10680"/>
                <a:gd name="connsiteY8" fmla="*/ 19327 h 26446"/>
                <a:gd name="connsiteX9" fmla="*/ 10681 w 10680"/>
                <a:gd name="connsiteY9" fmla="*/ 22378 h 26446"/>
                <a:gd name="connsiteX10" fmla="*/ 10681 w 10680"/>
                <a:gd name="connsiteY10" fmla="*/ 26447 h 26446"/>
                <a:gd name="connsiteX11" fmla="*/ 8646 w 10680"/>
                <a:gd name="connsiteY11" fmla="*/ 22887 h 26446"/>
                <a:gd name="connsiteX12" fmla="*/ 8646 w 10680"/>
                <a:gd name="connsiteY12" fmla="*/ 21870 h 26446"/>
                <a:gd name="connsiteX13" fmla="*/ 7120 w 10680"/>
                <a:gd name="connsiteY13" fmla="*/ 19835 h 26446"/>
                <a:gd name="connsiteX14" fmla="*/ 4069 w 10680"/>
                <a:gd name="connsiteY14" fmla="*/ 18818 h 26446"/>
                <a:gd name="connsiteX15" fmla="*/ 5086 w 10680"/>
                <a:gd name="connsiteY15" fmla="*/ 17801 h 26446"/>
                <a:gd name="connsiteX16" fmla="*/ 3560 w 10680"/>
                <a:gd name="connsiteY16" fmla="*/ 16275 h 26446"/>
                <a:gd name="connsiteX17" fmla="*/ 3560 w 10680"/>
                <a:gd name="connsiteY17" fmla="*/ 14749 h 26446"/>
                <a:gd name="connsiteX18" fmla="*/ 4577 w 10680"/>
                <a:gd name="connsiteY18" fmla="*/ 13223 h 26446"/>
                <a:gd name="connsiteX19" fmla="*/ 4069 w 10680"/>
                <a:gd name="connsiteY19" fmla="*/ 10680 h 26446"/>
                <a:gd name="connsiteX20" fmla="*/ 2543 w 10680"/>
                <a:gd name="connsiteY20" fmla="*/ 8646 h 26446"/>
                <a:gd name="connsiteX21" fmla="*/ 3052 w 10680"/>
                <a:gd name="connsiteY21" fmla="*/ 8138 h 26446"/>
                <a:gd name="connsiteX22" fmla="*/ 1526 w 10680"/>
                <a:gd name="connsiteY22" fmla="*/ 6103 h 26446"/>
                <a:gd name="connsiteX23" fmla="*/ 1017 w 10680"/>
                <a:gd name="connsiteY23" fmla="*/ 3052 h 26446"/>
                <a:gd name="connsiteX24" fmla="*/ 0 w 10680"/>
                <a:gd name="connsiteY24" fmla="*/ 3560 h 26446"/>
                <a:gd name="connsiteX25" fmla="*/ 509 w 10680"/>
                <a:gd name="connsiteY25" fmla="*/ 0 h 2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80" h="26446">
                  <a:moveTo>
                    <a:pt x="509" y="0"/>
                  </a:moveTo>
                  <a:lnTo>
                    <a:pt x="2034" y="3052"/>
                  </a:lnTo>
                  <a:lnTo>
                    <a:pt x="3052" y="5595"/>
                  </a:lnTo>
                  <a:lnTo>
                    <a:pt x="3052" y="7629"/>
                  </a:lnTo>
                  <a:lnTo>
                    <a:pt x="4069" y="8646"/>
                  </a:lnTo>
                  <a:lnTo>
                    <a:pt x="5086" y="12206"/>
                  </a:lnTo>
                  <a:lnTo>
                    <a:pt x="5086" y="16784"/>
                  </a:lnTo>
                  <a:lnTo>
                    <a:pt x="6103" y="18309"/>
                  </a:lnTo>
                  <a:lnTo>
                    <a:pt x="8646" y="19327"/>
                  </a:lnTo>
                  <a:lnTo>
                    <a:pt x="10681" y="22378"/>
                  </a:lnTo>
                  <a:lnTo>
                    <a:pt x="10681" y="26447"/>
                  </a:lnTo>
                  <a:lnTo>
                    <a:pt x="8646" y="22887"/>
                  </a:lnTo>
                  <a:lnTo>
                    <a:pt x="8646" y="21870"/>
                  </a:lnTo>
                  <a:lnTo>
                    <a:pt x="7120" y="19835"/>
                  </a:lnTo>
                  <a:lnTo>
                    <a:pt x="4069" y="18818"/>
                  </a:lnTo>
                  <a:lnTo>
                    <a:pt x="5086" y="17801"/>
                  </a:lnTo>
                  <a:lnTo>
                    <a:pt x="3560" y="16275"/>
                  </a:lnTo>
                  <a:lnTo>
                    <a:pt x="3560" y="14749"/>
                  </a:lnTo>
                  <a:lnTo>
                    <a:pt x="4577" y="13223"/>
                  </a:lnTo>
                  <a:lnTo>
                    <a:pt x="4069" y="10680"/>
                  </a:lnTo>
                  <a:lnTo>
                    <a:pt x="2543" y="8646"/>
                  </a:lnTo>
                  <a:lnTo>
                    <a:pt x="3052" y="8138"/>
                  </a:lnTo>
                  <a:lnTo>
                    <a:pt x="1526" y="6103"/>
                  </a:lnTo>
                  <a:lnTo>
                    <a:pt x="1017" y="3052"/>
                  </a:lnTo>
                  <a:lnTo>
                    <a:pt x="0" y="3560"/>
                  </a:lnTo>
                  <a:lnTo>
                    <a:pt x="509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1" name="Freeform: Shape 275">
              <a:extLst>
                <a:ext uri="{FF2B5EF4-FFF2-40B4-BE49-F238E27FC236}">
                  <a16:creationId xmlns:a16="http://schemas.microsoft.com/office/drawing/2014/main" id="{D42FF667-00EA-1E3D-FA2C-7662DA5AEED8}"/>
                </a:ext>
              </a:extLst>
            </p:cNvPr>
            <p:cNvSpPr/>
            <p:nvPr/>
          </p:nvSpPr>
          <p:spPr>
            <a:xfrm>
              <a:off x="3918714" y="3027211"/>
              <a:ext cx="3559" cy="2542"/>
            </a:xfrm>
            <a:custGeom>
              <a:avLst/>
              <a:gdLst>
                <a:gd name="connsiteX0" fmla="*/ 3560 w 3559"/>
                <a:gd name="connsiteY0" fmla="*/ 1526 h 2542"/>
                <a:gd name="connsiteX1" fmla="*/ 2034 w 3559"/>
                <a:gd name="connsiteY1" fmla="*/ 2543 h 2542"/>
                <a:gd name="connsiteX2" fmla="*/ 508 w 3559"/>
                <a:gd name="connsiteY2" fmla="*/ 2034 h 2542"/>
                <a:gd name="connsiteX3" fmla="*/ 0 w 3559"/>
                <a:gd name="connsiteY3" fmla="*/ 1017 h 2542"/>
                <a:gd name="connsiteX4" fmla="*/ 3051 w 3559"/>
                <a:gd name="connsiteY4" fmla="*/ 0 h 2542"/>
                <a:gd name="connsiteX5" fmla="*/ 3560 w 3559"/>
                <a:gd name="connsiteY5" fmla="*/ 1526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9" h="2542">
                  <a:moveTo>
                    <a:pt x="3560" y="1526"/>
                  </a:moveTo>
                  <a:lnTo>
                    <a:pt x="2034" y="2543"/>
                  </a:lnTo>
                  <a:lnTo>
                    <a:pt x="508" y="2034"/>
                  </a:lnTo>
                  <a:lnTo>
                    <a:pt x="0" y="1017"/>
                  </a:lnTo>
                  <a:lnTo>
                    <a:pt x="3051" y="0"/>
                  </a:lnTo>
                  <a:lnTo>
                    <a:pt x="3560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2" name="Freeform: Shape 276">
              <a:extLst>
                <a:ext uri="{FF2B5EF4-FFF2-40B4-BE49-F238E27FC236}">
                  <a16:creationId xmlns:a16="http://schemas.microsoft.com/office/drawing/2014/main" id="{0AE25365-0732-A026-1A4B-24715B2070C7}"/>
                </a:ext>
              </a:extLst>
            </p:cNvPr>
            <p:cNvSpPr/>
            <p:nvPr/>
          </p:nvSpPr>
          <p:spPr>
            <a:xfrm>
              <a:off x="3878535" y="3015005"/>
              <a:ext cx="2034" cy="4068"/>
            </a:xfrm>
            <a:custGeom>
              <a:avLst/>
              <a:gdLst>
                <a:gd name="connsiteX0" fmla="*/ 2034 w 2034"/>
                <a:gd name="connsiteY0" fmla="*/ 4069 h 4068"/>
                <a:gd name="connsiteX1" fmla="*/ 1526 w 2034"/>
                <a:gd name="connsiteY1" fmla="*/ 3560 h 4068"/>
                <a:gd name="connsiteX2" fmla="*/ 0 w 2034"/>
                <a:gd name="connsiteY2" fmla="*/ 0 h 4068"/>
                <a:gd name="connsiteX3" fmla="*/ 1017 w 2034"/>
                <a:gd name="connsiteY3" fmla="*/ 0 h 4068"/>
                <a:gd name="connsiteX4" fmla="*/ 2034 w 2034"/>
                <a:gd name="connsiteY4" fmla="*/ 4069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4068">
                  <a:moveTo>
                    <a:pt x="2034" y="4069"/>
                  </a:moveTo>
                  <a:lnTo>
                    <a:pt x="1526" y="3560"/>
                  </a:lnTo>
                  <a:lnTo>
                    <a:pt x="0" y="0"/>
                  </a:lnTo>
                  <a:lnTo>
                    <a:pt x="1017" y="0"/>
                  </a:lnTo>
                  <a:lnTo>
                    <a:pt x="2034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: Shape 277">
              <a:extLst>
                <a:ext uri="{FF2B5EF4-FFF2-40B4-BE49-F238E27FC236}">
                  <a16:creationId xmlns:a16="http://schemas.microsoft.com/office/drawing/2014/main" id="{D54A3892-46FA-8C97-79B0-EA8EF274C7BC}"/>
                </a:ext>
              </a:extLst>
            </p:cNvPr>
            <p:cNvSpPr/>
            <p:nvPr/>
          </p:nvSpPr>
          <p:spPr>
            <a:xfrm>
              <a:off x="3929903" y="3013479"/>
              <a:ext cx="4068" cy="6103"/>
            </a:xfrm>
            <a:custGeom>
              <a:avLst/>
              <a:gdLst>
                <a:gd name="connsiteX0" fmla="*/ 4069 w 4068"/>
                <a:gd name="connsiteY0" fmla="*/ 3052 h 6103"/>
                <a:gd name="connsiteX1" fmla="*/ 2034 w 4068"/>
                <a:gd name="connsiteY1" fmla="*/ 6103 h 6103"/>
                <a:gd name="connsiteX2" fmla="*/ 0 w 4068"/>
                <a:gd name="connsiteY2" fmla="*/ 6103 h 6103"/>
                <a:gd name="connsiteX3" fmla="*/ 1017 w 4068"/>
                <a:gd name="connsiteY3" fmla="*/ 4577 h 6103"/>
                <a:gd name="connsiteX4" fmla="*/ 1526 w 4068"/>
                <a:gd name="connsiteY4" fmla="*/ 1526 h 6103"/>
                <a:gd name="connsiteX5" fmla="*/ 3560 w 4068"/>
                <a:gd name="connsiteY5" fmla="*/ 0 h 6103"/>
                <a:gd name="connsiteX6" fmla="*/ 4069 w 4068"/>
                <a:gd name="connsiteY6" fmla="*/ 2034 h 6103"/>
                <a:gd name="connsiteX7" fmla="*/ 4069 w 4068"/>
                <a:gd name="connsiteY7" fmla="*/ 3052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8" h="6103">
                  <a:moveTo>
                    <a:pt x="4069" y="3052"/>
                  </a:moveTo>
                  <a:lnTo>
                    <a:pt x="2034" y="6103"/>
                  </a:lnTo>
                  <a:lnTo>
                    <a:pt x="0" y="6103"/>
                  </a:lnTo>
                  <a:lnTo>
                    <a:pt x="1017" y="4577"/>
                  </a:lnTo>
                  <a:lnTo>
                    <a:pt x="1526" y="1526"/>
                  </a:lnTo>
                  <a:lnTo>
                    <a:pt x="3560" y="0"/>
                  </a:lnTo>
                  <a:lnTo>
                    <a:pt x="4069" y="2034"/>
                  </a:lnTo>
                  <a:lnTo>
                    <a:pt x="4069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: Shape 278">
              <a:extLst>
                <a:ext uri="{FF2B5EF4-FFF2-40B4-BE49-F238E27FC236}">
                  <a16:creationId xmlns:a16="http://schemas.microsoft.com/office/drawing/2014/main" id="{71A1552E-1D24-CDF1-FDAF-9D937C8D5E6D}"/>
                </a:ext>
              </a:extLst>
            </p:cNvPr>
            <p:cNvSpPr/>
            <p:nvPr/>
          </p:nvSpPr>
          <p:spPr>
            <a:xfrm>
              <a:off x="3835813" y="3009919"/>
              <a:ext cx="4068" cy="2542"/>
            </a:xfrm>
            <a:custGeom>
              <a:avLst/>
              <a:gdLst>
                <a:gd name="connsiteX0" fmla="*/ 4069 w 4068"/>
                <a:gd name="connsiteY0" fmla="*/ 509 h 2542"/>
                <a:gd name="connsiteX1" fmla="*/ 2543 w 4068"/>
                <a:gd name="connsiteY1" fmla="*/ 1017 h 2542"/>
                <a:gd name="connsiteX2" fmla="*/ 1526 w 4068"/>
                <a:gd name="connsiteY2" fmla="*/ 2543 h 2542"/>
                <a:gd name="connsiteX3" fmla="*/ 0 w 4068"/>
                <a:gd name="connsiteY3" fmla="*/ 2034 h 2542"/>
                <a:gd name="connsiteX4" fmla="*/ 3052 w 4068"/>
                <a:gd name="connsiteY4" fmla="*/ 0 h 2542"/>
                <a:gd name="connsiteX5" fmla="*/ 4069 w 4068"/>
                <a:gd name="connsiteY5" fmla="*/ 509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8" h="2542">
                  <a:moveTo>
                    <a:pt x="4069" y="509"/>
                  </a:moveTo>
                  <a:lnTo>
                    <a:pt x="2543" y="1017"/>
                  </a:lnTo>
                  <a:lnTo>
                    <a:pt x="1526" y="2543"/>
                  </a:lnTo>
                  <a:lnTo>
                    <a:pt x="0" y="2034"/>
                  </a:lnTo>
                  <a:lnTo>
                    <a:pt x="3052" y="0"/>
                  </a:lnTo>
                  <a:lnTo>
                    <a:pt x="4069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5" name="Freeform: Shape 279">
              <a:extLst>
                <a:ext uri="{FF2B5EF4-FFF2-40B4-BE49-F238E27FC236}">
                  <a16:creationId xmlns:a16="http://schemas.microsoft.com/office/drawing/2014/main" id="{8BAD9E47-07CB-3CC8-0375-8BD0BE58226F}"/>
                </a:ext>
              </a:extLst>
            </p:cNvPr>
            <p:cNvSpPr/>
            <p:nvPr/>
          </p:nvSpPr>
          <p:spPr>
            <a:xfrm>
              <a:off x="3836322" y="3008393"/>
              <a:ext cx="10171" cy="18817"/>
            </a:xfrm>
            <a:custGeom>
              <a:avLst/>
              <a:gdLst>
                <a:gd name="connsiteX0" fmla="*/ 4577 w 10171"/>
                <a:gd name="connsiteY0" fmla="*/ 5595 h 18817"/>
                <a:gd name="connsiteX1" fmla="*/ 6612 w 10171"/>
                <a:gd name="connsiteY1" fmla="*/ 6612 h 18817"/>
                <a:gd name="connsiteX2" fmla="*/ 7629 w 10171"/>
                <a:gd name="connsiteY2" fmla="*/ 5595 h 18817"/>
                <a:gd name="connsiteX3" fmla="*/ 8137 w 10171"/>
                <a:gd name="connsiteY3" fmla="*/ 3052 h 18817"/>
                <a:gd name="connsiteX4" fmla="*/ 9155 w 10171"/>
                <a:gd name="connsiteY4" fmla="*/ 2543 h 18817"/>
                <a:gd name="connsiteX5" fmla="*/ 10172 w 10171"/>
                <a:gd name="connsiteY5" fmla="*/ 5595 h 18817"/>
                <a:gd name="connsiteX6" fmla="*/ 10172 w 10171"/>
                <a:gd name="connsiteY6" fmla="*/ 8138 h 18817"/>
                <a:gd name="connsiteX7" fmla="*/ 9663 w 10171"/>
                <a:gd name="connsiteY7" fmla="*/ 9663 h 18817"/>
                <a:gd name="connsiteX8" fmla="*/ 10172 w 10171"/>
                <a:gd name="connsiteY8" fmla="*/ 12715 h 18817"/>
                <a:gd name="connsiteX9" fmla="*/ 10172 w 10171"/>
                <a:gd name="connsiteY9" fmla="*/ 14241 h 18817"/>
                <a:gd name="connsiteX10" fmla="*/ 8137 w 10171"/>
                <a:gd name="connsiteY10" fmla="*/ 18309 h 18817"/>
                <a:gd name="connsiteX11" fmla="*/ 7120 w 10171"/>
                <a:gd name="connsiteY11" fmla="*/ 18818 h 18817"/>
                <a:gd name="connsiteX12" fmla="*/ 5086 w 10171"/>
                <a:gd name="connsiteY12" fmla="*/ 17801 h 18817"/>
                <a:gd name="connsiteX13" fmla="*/ 6103 w 10171"/>
                <a:gd name="connsiteY13" fmla="*/ 16275 h 18817"/>
                <a:gd name="connsiteX14" fmla="*/ 8137 w 10171"/>
                <a:gd name="connsiteY14" fmla="*/ 15258 h 18817"/>
                <a:gd name="connsiteX15" fmla="*/ 7629 w 10171"/>
                <a:gd name="connsiteY15" fmla="*/ 14749 h 18817"/>
                <a:gd name="connsiteX16" fmla="*/ 4577 w 10171"/>
                <a:gd name="connsiteY16" fmla="*/ 16784 h 18817"/>
                <a:gd name="connsiteX17" fmla="*/ 3560 w 10171"/>
                <a:gd name="connsiteY17" fmla="*/ 15766 h 18817"/>
                <a:gd name="connsiteX18" fmla="*/ 5594 w 10171"/>
                <a:gd name="connsiteY18" fmla="*/ 14241 h 18817"/>
                <a:gd name="connsiteX19" fmla="*/ 3560 w 10171"/>
                <a:gd name="connsiteY19" fmla="*/ 14241 h 18817"/>
                <a:gd name="connsiteX20" fmla="*/ 2543 w 10171"/>
                <a:gd name="connsiteY20" fmla="*/ 14749 h 18817"/>
                <a:gd name="connsiteX21" fmla="*/ 1526 w 10171"/>
                <a:gd name="connsiteY21" fmla="*/ 13732 h 18817"/>
                <a:gd name="connsiteX22" fmla="*/ 1526 w 10171"/>
                <a:gd name="connsiteY22" fmla="*/ 10172 h 18817"/>
                <a:gd name="connsiteX23" fmla="*/ 2034 w 10171"/>
                <a:gd name="connsiteY23" fmla="*/ 9155 h 18817"/>
                <a:gd name="connsiteX24" fmla="*/ 0 w 10171"/>
                <a:gd name="connsiteY24" fmla="*/ 6612 h 18817"/>
                <a:gd name="connsiteX25" fmla="*/ 0 w 10171"/>
                <a:gd name="connsiteY25" fmla="*/ 5595 h 18817"/>
                <a:gd name="connsiteX26" fmla="*/ 2034 w 10171"/>
                <a:gd name="connsiteY26" fmla="*/ 4577 h 18817"/>
                <a:gd name="connsiteX27" fmla="*/ 2543 w 10171"/>
                <a:gd name="connsiteY27" fmla="*/ 3052 h 18817"/>
                <a:gd name="connsiteX28" fmla="*/ 4069 w 10171"/>
                <a:gd name="connsiteY28" fmla="*/ 2543 h 18817"/>
                <a:gd name="connsiteX29" fmla="*/ 4577 w 10171"/>
                <a:gd name="connsiteY29" fmla="*/ 1526 h 18817"/>
                <a:gd name="connsiteX30" fmla="*/ 7629 w 10171"/>
                <a:gd name="connsiteY30" fmla="*/ 0 h 18817"/>
                <a:gd name="connsiteX31" fmla="*/ 8137 w 10171"/>
                <a:gd name="connsiteY31" fmla="*/ 2034 h 18817"/>
                <a:gd name="connsiteX32" fmla="*/ 5594 w 10171"/>
                <a:gd name="connsiteY32" fmla="*/ 4069 h 18817"/>
                <a:gd name="connsiteX33" fmla="*/ 4577 w 10171"/>
                <a:gd name="connsiteY33" fmla="*/ 5595 h 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171" h="18817">
                  <a:moveTo>
                    <a:pt x="4577" y="5595"/>
                  </a:moveTo>
                  <a:lnTo>
                    <a:pt x="6612" y="6612"/>
                  </a:lnTo>
                  <a:lnTo>
                    <a:pt x="7629" y="5595"/>
                  </a:lnTo>
                  <a:lnTo>
                    <a:pt x="8137" y="3052"/>
                  </a:lnTo>
                  <a:lnTo>
                    <a:pt x="9155" y="2543"/>
                  </a:lnTo>
                  <a:lnTo>
                    <a:pt x="10172" y="5595"/>
                  </a:lnTo>
                  <a:lnTo>
                    <a:pt x="10172" y="8138"/>
                  </a:lnTo>
                  <a:lnTo>
                    <a:pt x="9663" y="9663"/>
                  </a:lnTo>
                  <a:lnTo>
                    <a:pt x="10172" y="12715"/>
                  </a:lnTo>
                  <a:lnTo>
                    <a:pt x="10172" y="14241"/>
                  </a:lnTo>
                  <a:lnTo>
                    <a:pt x="8137" y="18309"/>
                  </a:lnTo>
                  <a:lnTo>
                    <a:pt x="7120" y="18818"/>
                  </a:lnTo>
                  <a:lnTo>
                    <a:pt x="5086" y="17801"/>
                  </a:lnTo>
                  <a:lnTo>
                    <a:pt x="6103" y="16275"/>
                  </a:lnTo>
                  <a:lnTo>
                    <a:pt x="8137" y="15258"/>
                  </a:lnTo>
                  <a:lnTo>
                    <a:pt x="7629" y="14749"/>
                  </a:lnTo>
                  <a:lnTo>
                    <a:pt x="4577" y="16784"/>
                  </a:lnTo>
                  <a:lnTo>
                    <a:pt x="3560" y="15766"/>
                  </a:lnTo>
                  <a:lnTo>
                    <a:pt x="5594" y="14241"/>
                  </a:lnTo>
                  <a:lnTo>
                    <a:pt x="3560" y="14241"/>
                  </a:lnTo>
                  <a:lnTo>
                    <a:pt x="2543" y="14749"/>
                  </a:lnTo>
                  <a:lnTo>
                    <a:pt x="1526" y="13732"/>
                  </a:lnTo>
                  <a:lnTo>
                    <a:pt x="1526" y="10172"/>
                  </a:lnTo>
                  <a:lnTo>
                    <a:pt x="2034" y="9155"/>
                  </a:lnTo>
                  <a:lnTo>
                    <a:pt x="0" y="6612"/>
                  </a:lnTo>
                  <a:lnTo>
                    <a:pt x="0" y="5595"/>
                  </a:lnTo>
                  <a:lnTo>
                    <a:pt x="2034" y="4577"/>
                  </a:lnTo>
                  <a:lnTo>
                    <a:pt x="2543" y="3052"/>
                  </a:lnTo>
                  <a:lnTo>
                    <a:pt x="4069" y="2543"/>
                  </a:lnTo>
                  <a:lnTo>
                    <a:pt x="4577" y="1526"/>
                  </a:lnTo>
                  <a:lnTo>
                    <a:pt x="7629" y="0"/>
                  </a:lnTo>
                  <a:lnTo>
                    <a:pt x="8137" y="2034"/>
                  </a:lnTo>
                  <a:lnTo>
                    <a:pt x="5594" y="4069"/>
                  </a:lnTo>
                  <a:lnTo>
                    <a:pt x="4577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6" name="Freeform: Shape 280">
              <a:extLst>
                <a:ext uri="{FF2B5EF4-FFF2-40B4-BE49-F238E27FC236}">
                  <a16:creationId xmlns:a16="http://schemas.microsoft.com/office/drawing/2014/main" id="{3FA3455F-ABD6-30D1-44E1-A88927A24E40}"/>
                </a:ext>
              </a:extLst>
            </p:cNvPr>
            <p:cNvSpPr/>
            <p:nvPr/>
          </p:nvSpPr>
          <p:spPr>
            <a:xfrm>
              <a:off x="3899387" y="2995170"/>
              <a:ext cx="10680" cy="18817"/>
            </a:xfrm>
            <a:custGeom>
              <a:avLst/>
              <a:gdLst>
                <a:gd name="connsiteX0" fmla="*/ 10172 w 10680"/>
                <a:gd name="connsiteY0" fmla="*/ 15766 h 18817"/>
                <a:gd name="connsiteX1" fmla="*/ 10681 w 10680"/>
                <a:gd name="connsiteY1" fmla="*/ 18309 h 18817"/>
                <a:gd name="connsiteX2" fmla="*/ 9663 w 10680"/>
                <a:gd name="connsiteY2" fmla="*/ 17801 h 18817"/>
                <a:gd name="connsiteX3" fmla="*/ 7120 w 10680"/>
                <a:gd name="connsiteY3" fmla="*/ 18309 h 18817"/>
                <a:gd name="connsiteX4" fmla="*/ 5086 w 10680"/>
                <a:gd name="connsiteY4" fmla="*/ 18818 h 18817"/>
                <a:gd name="connsiteX5" fmla="*/ 4577 w 10680"/>
                <a:gd name="connsiteY5" fmla="*/ 17801 h 18817"/>
                <a:gd name="connsiteX6" fmla="*/ 6103 w 10680"/>
                <a:gd name="connsiteY6" fmla="*/ 16784 h 18817"/>
                <a:gd name="connsiteX7" fmla="*/ 8138 w 10680"/>
                <a:gd name="connsiteY7" fmla="*/ 15258 h 18817"/>
                <a:gd name="connsiteX8" fmla="*/ 8138 w 10680"/>
                <a:gd name="connsiteY8" fmla="*/ 14241 h 18817"/>
                <a:gd name="connsiteX9" fmla="*/ 6103 w 10680"/>
                <a:gd name="connsiteY9" fmla="*/ 13223 h 18817"/>
                <a:gd name="connsiteX10" fmla="*/ 5086 w 10680"/>
                <a:gd name="connsiteY10" fmla="*/ 10172 h 18817"/>
                <a:gd name="connsiteX11" fmla="*/ 4577 w 10680"/>
                <a:gd name="connsiteY11" fmla="*/ 7120 h 18817"/>
                <a:gd name="connsiteX12" fmla="*/ 2543 w 10680"/>
                <a:gd name="connsiteY12" fmla="*/ 5086 h 18817"/>
                <a:gd name="connsiteX13" fmla="*/ 2543 w 10680"/>
                <a:gd name="connsiteY13" fmla="*/ 4069 h 18817"/>
                <a:gd name="connsiteX14" fmla="*/ 0 w 10680"/>
                <a:gd name="connsiteY14" fmla="*/ 1526 h 18817"/>
                <a:gd name="connsiteX15" fmla="*/ 1526 w 10680"/>
                <a:gd name="connsiteY15" fmla="*/ 0 h 18817"/>
                <a:gd name="connsiteX16" fmla="*/ 3560 w 10680"/>
                <a:gd name="connsiteY16" fmla="*/ 2034 h 18817"/>
                <a:gd name="connsiteX17" fmla="*/ 3560 w 10680"/>
                <a:gd name="connsiteY17" fmla="*/ 4577 h 18817"/>
                <a:gd name="connsiteX18" fmla="*/ 4577 w 10680"/>
                <a:gd name="connsiteY18" fmla="*/ 6103 h 18817"/>
                <a:gd name="connsiteX19" fmla="*/ 5086 w 10680"/>
                <a:gd name="connsiteY19" fmla="*/ 8646 h 18817"/>
                <a:gd name="connsiteX20" fmla="*/ 6612 w 10680"/>
                <a:gd name="connsiteY20" fmla="*/ 11189 h 18817"/>
                <a:gd name="connsiteX21" fmla="*/ 8646 w 10680"/>
                <a:gd name="connsiteY21" fmla="*/ 12715 h 18817"/>
                <a:gd name="connsiteX22" fmla="*/ 9155 w 10680"/>
                <a:gd name="connsiteY22" fmla="*/ 14241 h 18817"/>
                <a:gd name="connsiteX23" fmla="*/ 10172 w 10680"/>
                <a:gd name="connsiteY23" fmla="*/ 15766 h 1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80" h="18817">
                  <a:moveTo>
                    <a:pt x="10172" y="15766"/>
                  </a:moveTo>
                  <a:lnTo>
                    <a:pt x="10681" y="18309"/>
                  </a:lnTo>
                  <a:lnTo>
                    <a:pt x="9663" y="17801"/>
                  </a:lnTo>
                  <a:lnTo>
                    <a:pt x="7120" y="18309"/>
                  </a:lnTo>
                  <a:lnTo>
                    <a:pt x="5086" y="18818"/>
                  </a:lnTo>
                  <a:lnTo>
                    <a:pt x="4577" y="17801"/>
                  </a:lnTo>
                  <a:lnTo>
                    <a:pt x="6103" y="16784"/>
                  </a:lnTo>
                  <a:lnTo>
                    <a:pt x="8138" y="15258"/>
                  </a:lnTo>
                  <a:lnTo>
                    <a:pt x="8138" y="14241"/>
                  </a:lnTo>
                  <a:lnTo>
                    <a:pt x="6103" y="13223"/>
                  </a:lnTo>
                  <a:lnTo>
                    <a:pt x="5086" y="10172"/>
                  </a:lnTo>
                  <a:lnTo>
                    <a:pt x="4577" y="7120"/>
                  </a:lnTo>
                  <a:lnTo>
                    <a:pt x="2543" y="5086"/>
                  </a:lnTo>
                  <a:lnTo>
                    <a:pt x="2543" y="4069"/>
                  </a:lnTo>
                  <a:lnTo>
                    <a:pt x="0" y="1526"/>
                  </a:lnTo>
                  <a:lnTo>
                    <a:pt x="1526" y="0"/>
                  </a:lnTo>
                  <a:lnTo>
                    <a:pt x="3560" y="2034"/>
                  </a:lnTo>
                  <a:lnTo>
                    <a:pt x="3560" y="4577"/>
                  </a:lnTo>
                  <a:lnTo>
                    <a:pt x="4577" y="6103"/>
                  </a:lnTo>
                  <a:lnTo>
                    <a:pt x="5086" y="8646"/>
                  </a:lnTo>
                  <a:lnTo>
                    <a:pt x="6612" y="11189"/>
                  </a:lnTo>
                  <a:lnTo>
                    <a:pt x="8646" y="12715"/>
                  </a:lnTo>
                  <a:lnTo>
                    <a:pt x="9155" y="14241"/>
                  </a:lnTo>
                  <a:lnTo>
                    <a:pt x="10172" y="1576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7" name="Freeform: Shape 281">
              <a:extLst>
                <a:ext uri="{FF2B5EF4-FFF2-40B4-BE49-F238E27FC236}">
                  <a16:creationId xmlns:a16="http://schemas.microsoft.com/office/drawing/2014/main" id="{4C81D32B-B6BF-0B6C-992B-62304DA61823}"/>
                </a:ext>
              </a:extLst>
            </p:cNvPr>
            <p:cNvSpPr/>
            <p:nvPr/>
          </p:nvSpPr>
          <p:spPr>
            <a:xfrm>
              <a:off x="3850562" y="2982964"/>
              <a:ext cx="8137" cy="3051"/>
            </a:xfrm>
            <a:custGeom>
              <a:avLst/>
              <a:gdLst>
                <a:gd name="connsiteX0" fmla="*/ 6612 w 8137"/>
                <a:gd name="connsiteY0" fmla="*/ 0 h 3051"/>
                <a:gd name="connsiteX1" fmla="*/ 8137 w 8137"/>
                <a:gd name="connsiteY1" fmla="*/ 1017 h 3051"/>
                <a:gd name="connsiteX2" fmla="*/ 5086 w 8137"/>
                <a:gd name="connsiteY2" fmla="*/ 2543 h 3051"/>
                <a:gd name="connsiteX3" fmla="*/ 3560 w 8137"/>
                <a:gd name="connsiteY3" fmla="*/ 2034 h 3051"/>
                <a:gd name="connsiteX4" fmla="*/ 2543 w 8137"/>
                <a:gd name="connsiteY4" fmla="*/ 3052 h 3051"/>
                <a:gd name="connsiteX5" fmla="*/ 0 w 8137"/>
                <a:gd name="connsiteY5" fmla="*/ 2543 h 3051"/>
                <a:gd name="connsiteX6" fmla="*/ 1017 w 8137"/>
                <a:gd name="connsiteY6" fmla="*/ 1017 h 3051"/>
                <a:gd name="connsiteX7" fmla="*/ 3051 w 8137"/>
                <a:gd name="connsiteY7" fmla="*/ 0 h 3051"/>
                <a:gd name="connsiteX8" fmla="*/ 6612 w 8137"/>
                <a:gd name="connsiteY8" fmla="*/ 0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7" h="3051">
                  <a:moveTo>
                    <a:pt x="6612" y="0"/>
                  </a:moveTo>
                  <a:lnTo>
                    <a:pt x="8137" y="1017"/>
                  </a:lnTo>
                  <a:lnTo>
                    <a:pt x="5086" y="2543"/>
                  </a:lnTo>
                  <a:lnTo>
                    <a:pt x="3560" y="2034"/>
                  </a:lnTo>
                  <a:lnTo>
                    <a:pt x="2543" y="3052"/>
                  </a:lnTo>
                  <a:lnTo>
                    <a:pt x="0" y="2543"/>
                  </a:lnTo>
                  <a:lnTo>
                    <a:pt x="1017" y="1017"/>
                  </a:lnTo>
                  <a:lnTo>
                    <a:pt x="3051" y="0"/>
                  </a:lnTo>
                  <a:lnTo>
                    <a:pt x="6612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8" name="Freeform: Shape 282">
              <a:extLst>
                <a:ext uri="{FF2B5EF4-FFF2-40B4-BE49-F238E27FC236}">
                  <a16:creationId xmlns:a16="http://schemas.microsoft.com/office/drawing/2014/main" id="{25288C13-E70E-0D0B-1EC6-44A890F09EB7}"/>
                </a:ext>
              </a:extLst>
            </p:cNvPr>
            <p:cNvSpPr/>
            <p:nvPr/>
          </p:nvSpPr>
          <p:spPr>
            <a:xfrm>
              <a:off x="3823607" y="2978895"/>
              <a:ext cx="20343" cy="28989"/>
            </a:xfrm>
            <a:custGeom>
              <a:avLst/>
              <a:gdLst>
                <a:gd name="connsiteX0" fmla="*/ 12206 w 20343"/>
                <a:gd name="connsiteY0" fmla="*/ 1526 h 28989"/>
                <a:gd name="connsiteX1" fmla="*/ 14241 w 20343"/>
                <a:gd name="connsiteY1" fmla="*/ 509 h 28989"/>
                <a:gd name="connsiteX2" fmla="*/ 15766 w 20343"/>
                <a:gd name="connsiteY2" fmla="*/ 2034 h 28989"/>
                <a:gd name="connsiteX3" fmla="*/ 15258 w 20343"/>
                <a:gd name="connsiteY3" fmla="*/ 3052 h 28989"/>
                <a:gd name="connsiteX4" fmla="*/ 15766 w 20343"/>
                <a:gd name="connsiteY4" fmla="*/ 4069 h 28989"/>
                <a:gd name="connsiteX5" fmla="*/ 14749 w 20343"/>
                <a:gd name="connsiteY5" fmla="*/ 6103 h 28989"/>
                <a:gd name="connsiteX6" fmla="*/ 16275 w 20343"/>
                <a:gd name="connsiteY6" fmla="*/ 7629 h 28989"/>
                <a:gd name="connsiteX7" fmla="*/ 17292 w 20343"/>
                <a:gd name="connsiteY7" fmla="*/ 12206 h 28989"/>
                <a:gd name="connsiteX8" fmla="*/ 18309 w 20343"/>
                <a:gd name="connsiteY8" fmla="*/ 13732 h 28989"/>
                <a:gd name="connsiteX9" fmla="*/ 20344 w 20343"/>
                <a:gd name="connsiteY9" fmla="*/ 16275 h 28989"/>
                <a:gd name="connsiteX10" fmla="*/ 19326 w 20343"/>
                <a:gd name="connsiteY10" fmla="*/ 19835 h 28989"/>
                <a:gd name="connsiteX11" fmla="*/ 19835 w 20343"/>
                <a:gd name="connsiteY11" fmla="*/ 22887 h 28989"/>
                <a:gd name="connsiteX12" fmla="*/ 18818 w 20343"/>
                <a:gd name="connsiteY12" fmla="*/ 24412 h 28989"/>
                <a:gd name="connsiteX13" fmla="*/ 17292 w 20343"/>
                <a:gd name="connsiteY13" fmla="*/ 24921 h 28989"/>
                <a:gd name="connsiteX14" fmla="*/ 15258 w 20343"/>
                <a:gd name="connsiteY14" fmla="*/ 26955 h 28989"/>
                <a:gd name="connsiteX15" fmla="*/ 13732 w 20343"/>
                <a:gd name="connsiteY15" fmla="*/ 27973 h 28989"/>
                <a:gd name="connsiteX16" fmla="*/ 12206 w 20343"/>
                <a:gd name="connsiteY16" fmla="*/ 27973 h 28989"/>
                <a:gd name="connsiteX17" fmla="*/ 10680 w 20343"/>
                <a:gd name="connsiteY17" fmla="*/ 28990 h 28989"/>
                <a:gd name="connsiteX18" fmla="*/ 9155 w 20343"/>
                <a:gd name="connsiteY18" fmla="*/ 28990 h 28989"/>
                <a:gd name="connsiteX19" fmla="*/ 9155 w 20343"/>
                <a:gd name="connsiteY19" fmla="*/ 26955 h 28989"/>
                <a:gd name="connsiteX20" fmla="*/ 7629 w 20343"/>
                <a:gd name="connsiteY20" fmla="*/ 25938 h 28989"/>
                <a:gd name="connsiteX21" fmla="*/ 8137 w 20343"/>
                <a:gd name="connsiteY21" fmla="*/ 22887 h 28989"/>
                <a:gd name="connsiteX22" fmla="*/ 6612 w 20343"/>
                <a:gd name="connsiteY22" fmla="*/ 24412 h 28989"/>
                <a:gd name="connsiteX23" fmla="*/ 5594 w 20343"/>
                <a:gd name="connsiteY23" fmla="*/ 23904 h 28989"/>
                <a:gd name="connsiteX24" fmla="*/ 2543 w 20343"/>
                <a:gd name="connsiteY24" fmla="*/ 21869 h 28989"/>
                <a:gd name="connsiteX25" fmla="*/ 1017 w 20343"/>
                <a:gd name="connsiteY25" fmla="*/ 20344 h 28989"/>
                <a:gd name="connsiteX26" fmla="*/ 0 w 20343"/>
                <a:gd name="connsiteY26" fmla="*/ 18818 h 28989"/>
                <a:gd name="connsiteX27" fmla="*/ 3560 w 20343"/>
                <a:gd name="connsiteY27" fmla="*/ 17292 h 28989"/>
                <a:gd name="connsiteX28" fmla="*/ 6103 w 20343"/>
                <a:gd name="connsiteY28" fmla="*/ 20852 h 28989"/>
                <a:gd name="connsiteX29" fmla="*/ 6612 w 20343"/>
                <a:gd name="connsiteY29" fmla="*/ 17801 h 28989"/>
                <a:gd name="connsiteX30" fmla="*/ 5086 w 20343"/>
                <a:gd name="connsiteY30" fmla="*/ 17292 h 28989"/>
                <a:gd name="connsiteX31" fmla="*/ 4577 w 20343"/>
                <a:gd name="connsiteY31" fmla="*/ 15766 h 28989"/>
                <a:gd name="connsiteX32" fmla="*/ 5086 w 20343"/>
                <a:gd name="connsiteY32" fmla="*/ 14241 h 28989"/>
                <a:gd name="connsiteX33" fmla="*/ 8137 w 20343"/>
                <a:gd name="connsiteY33" fmla="*/ 11189 h 28989"/>
                <a:gd name="connsiteX34" fmla="*/ 9155 w 20343"/>
                <a:gd name="connsiteY34" fmla="*/ 9155 h 28989"/>
                <a:gd name="connsiteX35" fmla="*/ 8646 w 20343"/>
                <a:gd name="connsiteY35" fmla="*/ 8646 h 28989"/>
                <a:gd name="connsiteX36" fmla="*/ 10172 w 20343"/>
                <a:gd name="connsiteY36" fmla="*/ 6612 h 28989"/>
                <a:gd name="connsiteX37" fmla="*/ 10172 w 20343"/>
                <a:gd name="connsiteY37" fmla="*/ 4069 h 28989"/>
                <a:gd name="connsiteX38" fmla="*/ 9155 w 20343"/>
                <a:gd name="connsiteY38" fmla="*/ 509 h 28989"/>
                <a:gd name="connsiteX39" fmla="*/ 9663 w 20343"/>
                <a:gd name="connsiteY39" fmla="*/ 0 h 28989"/>
                <a:gd name="connsiteX40" fmla="*/ 11189 w 20343"/>
                <a:gd name="connsiteY40" fmla="*/ 0 h 28989"/>
                <a:gd name="connsiteX41" fmla="*/ 12206 w 20343"/>
                <a:gd name="connsiteY41" fmla="*/ 1526 h 2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343" h="28989">
                  <a:moveTo>
                    <a:pt x="12206" y="1526"/>
                  </a:moveTo>
                  <a:lnTo>
                    <a:pt x="14241" y="509"/>
                  </a:lnTo>
                  <a:lnTo>
                    <a:pt x="15766" y="2034"/>
                  </a:lnTo>
                  <a:lnTo>
                    <a:pt x="15258" y="3052"/>
                  </a:lnTo>
                  <a:lnTo>
                    <a:pt x="15766" y="4069"/>
                  </a:lnTo>
                  <a:lnTo>
                    <a:pt x="14749" y="6103"/>
                  </a:lnTo>
                  <a:lnTo>
                    <a:pt x="16275" y="7629"/>
                  </a:lnTo>
                  <a:lnTo>
                    <a:pt x="17292" y="12206"/>
                  </a:lnTo>
                  <a:lnTo>
                    <a:pt x="18309" y="13732"/>
                  </a:lnTo>
                  <a:lnTo>
                    <a:pt x="20344" y="16275"/>
                  </a:lnTo>
                  <a:lnTo>
                    <a:pt x="19326" y="19835"/>
                  </a:lnTo>
                  <a:lnTo>
                    <a:pt x="19835" y="22887"/>
                  </a:lnTo>
                  <a:lnTo>
                    <a:pt x="18818" y="24412"/>
                  </a:lnTo>
                  <a:lnTo>
                    <a:pt x="17292" y="24921"/>
                  </a:lnTo>
                  <a:lnTo>
                    <a:pt x="15258" y="26955"/>
                  </a:lnTo>
                  <a:lnTo>
                    <a:pt x="13732" y="27973"/>
                  </a:lnTo>
                  <a:lnTo>
                    <a:pt x="12206" y="27973"/>
                  </a:lnTo>
                  <a:lnTo>
                    <a:pt x="10680" y="28990"/>
                  </a:lnTo>
                  <a:lnTo>
                    <a:pt x="9155" y="28990"/>
                  </a:lnTo>
                  <a:lnTo>
                    <a:pt x="9155" y="26955"/>
                  </a:lnTo>
                  <a:lnTo>
                    <a:pt x="7629" y="25938"/>
                  </a:lnTo>
                  <a:lnTo>
                    <a:pt x="8137" y="22887"/>
                  </a:lnTo>
                  <a:lnTo>
                    <a:pt x="6612" y="24412"/>
                  </a:lnTo>
                  <a:lnTo>
                    <a:pt x="5594" y="23904"/>
                  </a:lnTo>
                  <a:lnTo>
                    <a:pt x="2543" y="21869"/>
                  </a:lnTo>
                  <a:lnTo>
                    <a:pt x="1017" y="20344"/>
                  </a:lnTo>
                  <a:lnTo>
                    <a:pt x="0" y="18818"/>
                  </a:lnTo>
                  <a:lnTo>
                    <a:pt x="3560" y="17292"/>
                  </a:lnTo>
                  <a:lnTo>
                    <a:pt x="6103" y="20852"/>
                  </a:lnTo>
                  <a:lnTo>
                    <a:pt x="6612" y="17801"/>
                  </a:lnTo>
                  <a:lnTo>
                    <a:pt x="5086" y="17292"/>
                  </a:lnTo>
                  <a:lnTo>
                    <a:pt x="4577" y="15766"/>
                  </a:lnTo>
                  <a:lnTo>
                    <a:pt x="5086" y="14241"/>
                  </a:lnTo>
                  <a:lnTo>
                    <a:pt x="8137" y="11189"/>
                  </a:lnTo>
                  <a:lnTo>
                    <a:pt x="9155" y="9155"/>
                  </a:lnTo>
                  <a:lnTo>
                    <a:pt x="8646" y="8646"/>
                  </a:lnTo>
                  <a:lnTo>
                    <a:pt x="10172" y="6612"/>
                  </a:lnTo>
                  <a:lnTo>
                    <a:pt x="10172" y="4069"/>
                  </a:lnTo>
                  <a:lnTo>
                    <a:pt x="9155" y="509"/>
                  </a:lnTo>
                  <a:lnTo>
                    <a:pt x="9663" y="0"/>
                  </a:lnTo>
                  <a:lnTo>
                    <a:pt x="11189" y="0"/>
                  </a:lnTo>
                  <a:lnTo>
                    <a:pt x="12206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form: Shape 283">
              <a:extLst>
                <a:ext uri="{FF2B5EF4-FFF2-40B4-BE49-F238E27FC236}">
                  <a16:creationId xmlns:a16="http://schemas.microsoft.com/office/drawing/2014/main" id="{FBFC4BA3-0574-3F08-A138-E1D680DFDBC4}"/>
                </a:ext>
              </a:extLst>
            </p:cNvPr>
            <p:cNvSpPr/>
            <p:nvPr/>
          </p:nvSpPr>
          <p:spPr>
            <a:xfrm>
              <a:off x="3874466" y="2967197"/>
              <a:ext cx="16783" cy="29498"/>
            </a:xfrm>
            <a:custGeom>
              <a:avLst/>
              <a:gdLst>
                <a:gd name="connsiteX0" fmla="*/ 2543 w 16783"/>
                <a:gd name="connsiteY0" fmla="*/ 0 h 29498"/>
                <a:gd name="connsiteX1" fmla="*/ 3051 w 16783"/>
                <a:gd name="connsiteY1" fmla="*/ 1017 h 29498"/>
                <a:gd name="connsiteX2" fmla="*/ 4577 w 16783"/>
                <a:gd name="connsiteY2" fmla="*/ 3051 h 29498"/>
                <a:gd name="connsiteX3" fmla="*/ 8646 w 16783"/>
                <a:gd name="connsiteY3" fmla="*/ 6612 h 29498"/>
                <a:gd name="connsiteX4" fmla="*/ 11189 w 16783"/>
                <a:gd name="connsiteY4" fmla="*/ 7120 h 29498"/>
                <a:gd name="connsiteX5" fmla="*/ 11698 w 16783"/>
                <a:gd name="connsiteY5" fmla="*/ 7629 h 29498"/>
                <a:gd name="connsiteX6" fmla="*/ 12715 w 16783"/>
                <a:gd name="connsiteY6" fmla="*/ 9663 h 29498"/>
                <a:gd name="connsiteX7" fmla="*/ 14241 w 16783"/>
                <a:gd name="connsiteY7" fmla="*/ 11698 h 29498"/>
                <a:gd name="connsiteX8" fmla="*/ 16784 w 16783"/>
                <a:gd name="connsiteY8" fmla="*/ 13732 h 29498"/>
                <a:gd name="connsiteX9" fmla="*/ 16784 w 16783"/>
                <a:gd name="connsiteY9" fmla="*/ 14749 h 29498"/>
                <a:gd name="connsiteX10" fmla="*/ 15766 w 16783"/>
                <a:gd name="connsiteY10" fmla="*/ 18818 h 29498"/>
                <a:gd name="connsiteX11" fmla="*/ 15258 w 16783"/>
                <a:gd name="connsiteY11" fmla="*/ 19835 h 29498"/>
                <a:gd name="connsiteX12" fmla="*/ 15258 w 16783"/>
                <a:gd name="connsiteY12" fmla="*/ 21361 h 29498"/>
                <a:gd name="connsiteX13" fmla="*/ 14749 w 16783"/>
                <a:gd name="connsiteY13" fmla="*/ 23904 h 29498"/>
                <a:gd name="connsiteX14" fmla="*/ 13732 w 16783"/>
                <a:gd name="connsiteY14" fmla="*/ 25430 h 29498"/>
                <a:gd name="connsiteX15" fmla="*/ 13223 w 16783"/>
                <a:gd name="connsiteY15" fmla="*/ 28990 h 29498"/>
                <a:gd name="connsiteX16" fmla="*/ 12715 w 16783"/>
                <a:gd name="connsiteY16" fmla="*/ 29498 h 29498"/>
                <a:gd name="connsiteX17" fmla="*/ 11698 w 16783"/>
                <a:gd name="connsiteY17" fmla="*/ 26447 h 29498"/>
                <a:gd name="connsiteX18" fmla="*/ 9663 w 16783"/>
                <a:gd name="connsiteY18" fmla="*/ 24921 h 29498"/>
                <a:gd name="connsiteX19" fmla="*/ 10172 w 16783"/>
                <a:gd name="connsiteY19" fmla="*/ 23904 h 29498"/>
                <a:gd name="connsiteX20" fmla="*/ 12715 w 16783"/>
                <a:gd name="connsiteY20" fmla="*/ 24412 h 29498"/>
                <a:gd name="connsiteX21" fmla="*/ 13732 w 16783"/>
                <a:gd name="connsiteY21" fmla="*/ 23395 h 29498"/>
                <a:gd name="connsiteX22" fmla="*/ 13223 w 16783"/>
                <a:gd name="connsiteY22" fmla="*/ 22378 h 29498"/>
                <a:gd name="connsiteX23" fmla="*/ 13732 w 16783"/>
                <a:gd name="connsiteY23" fmla="*/ 20344 h 29498"/>
                <a:gd name="connsiteX24" fmla="*/ 15258 w 16783"/>
                <a:gd name="connsiteY24" fmla="*/ 18309 h 29498"/>
                <a:gd name="connsiteX25" fmla="*/ 15766 w 16783"/>
                <a:gd name="connsiteY25" fmla="*/ 15766 h 29498"/>
                <a:gd name="connsiteX26" fmla="*/ 15766 w 16783"/>
                <a:gd name="connsiteY26" fmla="*/ 14241 h 29498"/>
                <a:gd name="connsiteX27" fmla="*/ 13223 w 16783"/>
                <a:gd name="connsiteY27" fmla="*/ 12206 h 29498"/>
                <a:gd name="connsiteX28" fmla="*/ 11189 w 16783"/>
                <a:gd name="connsiteY28" fmla="*/ 8646 h 29498"/>
                <a:gd name="connsiteX29" fmla="*/ 9663 w 16783"/>
                <a:gd name="connsiteY29" fmla="*/ 7629 h 29498"/>
                <a:gd name="connsiteX30" fmla="*/ 6612 w 16783"/>
                <a:gd name="connsiteY30" fmla="*/ 6103 h 29498"/>
                <a:gd name="connsiteX31" fmla="*/ 5086 w 16783"/>
                <a:gd name="connsiteY31" fmla="*/ 4577 h 29498"/>
                <a:gd name="connsiteX32" fmla="*/ 2034 w 16783"/>
                <a:gd name="connsiteY32" fmla="*/ 3560 h 29498"/>
                <a:gd name="connsiteX33" fmla="*/ 0 w 16783"/>
                <a:gd name="connsiteY33" fmla="*/ 4577 h 29498"/>
                <a:gd name="connsiteX34" fmla="*/ 2034 w 16783"/>
                <a:gd name="connsiteY34" fmla="*/ 0 h 29498"/>
                <a:gd name="connsiteX35" fmla="*/ 2543 w 16783"/>
                <a:gd name="connsiteY35" fmla="*/ 0 h 2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783" h="29498">
                  <a:moveTo>
                    <a:pt x="2543" y="0"/>
                  </a:moveTo>
                  <a:lnTo>
                    <a:pt x="3051" y="1017"/>
                  </a:lnTo>
                  <a:lnTo>
                    <a:pt x="4577" y="3051"/>
                  </a:lnTo>
                  <a:lnTo>
                    <a:pt x="8646" y="6612"/>
                  </a:lnTo>
                  <a:lnTo>
                    <a:pt x="11189" y="7120"/>
                  </a:lnTo>
                  <a:lnTo>
                    <a:pt x="11698" y="7629"/>
                  </a:lnTo>
                  <a:lnTo>
                    <a:pt x="12715" y="9663"/>
                  </a:lnTo>
                  <a:lnTo>
                    <a:pt x="14241" y="11698"/>
                  </a:lnTo>
                  <a:lnTo>
                    <a:pt x="16784" y="13732"/>
                  </a:lnTo>
                  <a:lnTo>
                    <a:pt x="16784" y="14749"/>
                  </a:lnTo>
                  <a:lnTo>
                    <a:pt x="15766" y="18818"/>
                  </a:lnTo>
                  <a:lnTo>
                    <a:pt x="15258" y="19835"/>
                  </a:lnTo>
                  <a:lnTo>
                    <a:pt x="15258" y="21361"/>
                  </a:lnTo>
                  <a:lnTo>
                    <a:pt x="14749" y="23904"/>
                  </a:lnTo>
                  <a:lnTo>
                    <a:pt x="13732" y="25430"/>
                  </a:lnTo>
                  <a:lnTo>
                    <a:pt x="13223" y="28990"/>
                  </a:lnTo>
                  <a:lnTo>
                    <a:pt x="12715" y="29498"/>
                  </a:lnTo>
                  <a:lnTo>
                    <a:pt x="11698" y="26447"/>
                  </a:lnTo>
                  <a:lnTo>
                    <a:pt x="9663" y="24921"/>
                  </a:lnTo>
                  <a:lnTo>
                    <a:pt x="10172" y="23904"/>
                  </a:lnTo>
                  <a:lnTo>
                    <a:pt x="12715" y="24412"/>
                  </a:lnTo>
                  <a:lnTo>
                    <a:pt x="13732" y="23395"/>
                  </a:lnTo>
                  <a:lnTo>
                    <a:pt x="13223" y="22378"/>
                  </a:lnTo>
                  <a:lnTo>
                    <a:pt x="13732" y="20344"/>
                  </a:lnTo>
                  <a:lnTo>
                    <a:pt x="15258" y="18309"/>
                  </a:lnTo>
                  <a:lnTo>
                    <a:pt x="15766" y="15766"/>
                  </a:lnTo>
                  <a:lnTo>
                    <a:pt x="15766" y="14241"/>
                  </a:lnTo>
                  <a:lnTo>
                    <a:pt x="13223" y="12206"/>
                  </a:lnTo>
                  <a:lnTo>
                    <a:pt x="11189" y="8646"/>
                  </a:lnTo>
                  <a:lnTo>
                    <a:pt x="9663" y="7629"/>
                  </a:lnTo>
                  <a:lnTo>
                    <a:pt x="6612" y="6103"/>
                  </a:lnTo>
                  <a:lnTo>
                    <a:pt x="5086" y="4577"/>
                  </a:lnTo>
                  <a:lnTo>
                    <a:pt x="2034" y="3560"/>
                  </a:lnTo>
                  <a:lnTo>
                    <a:pt x="0" y="4577"/>
                  </a:lnTo>
                  <a:lnTo>
                    <a:pt x="2034" y="0"/>
                  </a:lnTo>
                  <a:lnTo>
                    <a:pt x="254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0" name="Freeform: Shape 284">
              <a:extLst>
                <a:ext uri="{FF2B5EF4-FFF2-40B4-BE49-F238E27FC236}">
                  <a16:creationId xmlns:a16="http://schemas.microsoft.com/office/drawing/2014/main" id="{C6E0985E-7442-B3CD-352D-9C168711761F}"/>
                </a:ext>
              </a:extLst>
            </p:cNvPr>
            <p:cNvSpPr/>
            <p:nvPr/>
          </p:nvSpPr>
          <p:spPr>
            <a:xfrm>
              <a:off x="3820047" y="2926510"/>
              <a:ext cx="29498" cy="10171"/>
            </a:xfrm>
            <a:custGeom>
              <a:avLst/>
              <a:gdLst>
                <a:gd name="connsiteX0" fmla="*/ 12206 w 29498"/>
                <a:gd name="connsiteY0" fmla="*/ 2543 h 10171"/>
                <a:gd name="connsiteX1" fmla="*/ 14749 w 29498"/>
                <a:gd name="connsiteY1" fmla="*/ 3560 h 10171"/>
                <a:gd name="connsiteX2" fmla="*/ 15258 w 29498"/>
                <a:gd name="connsiteY2" fmla="*/ 3560 h 10171"/>
                <a:gd name="connsiteX3" fmla="*/ 18818 w 29498"/>
                <a:gd name="connsiteY3" fmla="*/ 4069 h 10171"/>
                <a:gd name="connsiteX4" fmla="*/ 19835 w 29498"/>
                <a:gd name="connsiteY4" fmla="*/ 3051 h 10171"/>
                <a:gd name="connsiteX5" fmla="*/ 20852 w 29498"/>
                <a:gd name="connsiteY5" fmla="*/ 3560 h 10171"/>
                <a:gd name="connsiteX6" fmla="*/ 23395 w 29498"/>
                <a:gd name="connsiteY6" fmla="*/ 3560 h 10171"/>
                <a:gd name="connsiteX7" fmla="*/ 25430 w 29498"/>
                <a:gd name="connsiteY7" fmla="*/ 2543 h 10171"/>
                <a:gd name="connsiteX8" fmla="*/ 27464 w 29498"/>
                <a:gd name="connsiteY8" fmla="*/ 2543 h 10171"/>
                <a:gd name="connsiteX9" fmla="*/ 28990 w 29498"/>
                <a:gd name="connsiteY9" fmla="*/ 1526 h 10171"/>
                <a:gd name="connsiteX10" fmla="*/ 29498 w 29498"/>
                <a:gd name="connsiteY10" fmla="*/ 4069 h 10171"/>
                <a:gd name="connsiteX11" fmla="*/ 28990 w 29498"/>
                <a:gd name="connsiteY11" fmla="*/ 5086 h 10171"/>
                <a:gd name="connsiteX12" fmla="*/ 27464 w 29498"/>
                <a:gd name="connsiteY12" fmla="*/ 5086 h 10171"/>
                <a:gd name="connsiteX13" fmla="*/ 25430 w 29498"/>
                <a:gd name="connsiteY13" fmla="*/ 5086 h 10171"/>
                <a:gd name="connsiteX14" fmla="*/ 19835 w 29498"/>
                <a:gd name="connsiteY14" fmla="*/ 6103 h 10171"/>
                <a:gd name="connsiteX15" fmla="*/ 18309 w 29498"/>
                <a:gd name="connsiteY15" fmla="*/ 6103 h 10171"/>
                <a:gd name="connsiteX16" fmla="*/ 10680 w 29498"/>
                <a:gd name="connsiteY16" fmla="*/ 8137 h 10171"/>
                <a:gd name="connsiteX17" fmla="*/ 7120 w 29498"/>
                <a:gd name="connsiteY17" fmla="*/ 10172 h 10171"/>
                <a:gd name="connsiteX18" fmla="*/ 5086 w 29498"/>
                <a:gd name="connsiteY18" fmla="*/ 10172 h 10171"/>
                <a:gd name="connsiteX19" fmla="*/ 4069 w 29498"/>
                <a:gd name="connsiteY19" fmla="*/ 9663 h 10171"/>
                <a:gd name="connsiteX20" fmla="*/ 2543 w 29498"/>
                <a:gd name="connsiteY20" fmla="*/ 8137 h 10171"/>
                <a:gd name="connsiteX21" fmla="*/ 0 w 29498"/>
                <a:gd name="connsiteY21" fmla="*/ 5086 h 10171"/>
                <a:gd name="connsiteX22" fmla="*/ 3051 w 29498"/>
                <a:gd name="connsiteY22" fmla="*/ 6612 h 10171"/>
                <a:gd name="connsiteX23" fmla="*/ 3560 w 29498"/>
                <a:gd name="connsiteY23" fmla="*/ 7629 h 10171"/>
                <a:gd name="connsiteX24" fmla="*/ 6103 w 29498"/>
                <a:gd name="connsiteY24" fmla="*/ 7629 h 10171"/>
                <a:gd name="connsiteX25" fmla="*/ 8646 w 29498"/>
                <a:gd name="connsiteY25" fmla="*/ 6612 h 10171"/>
                <a:gd name="connsiteX26" fmla="*/ 10680 w 29498"/>
                <a:gd name="connsiteY26" fmla="*/ 3560 h 10171"/>
                <a:gd name="connsiteX27" fmla="*/ 9155 w 29498"/>
                <a:gd name="connsiteY27" fmla="*/ 3051 h 10171"/>
                <a:gd name="connsiteX28" fmla="*/ 10172 w 29498"/>
                <a:gd name="connsiteY28" fmla="*/ 1526 h 10171"/>
                <a:gd name="connsiteX29" fmla="*/ 10680 w 29498"/>
                <a:gd name="connsiteY29" fmla="*/ 0 h 10171"/>
                <a:gd name="connsiteX30" fmla="*/ 12206 w 29498"/>
                <a:gd name="connsiteY30" fmla="*/ 2543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498" h="10171">
                  <a:moveTo>
                    <a:pt x="12206" y="2543"/>
                  </a:moveTo>
                  <a:lnTo>
                    <a:pt x="14749" y="3560"/>
                  </a:lnTo>
                  <a:lnTo>
                    <a:pt x="15258" y="3560"/>
                  </a:lnTo>
                  <a:lnTo>
                    <a:pt x="18818" y="4069"/>
                  </a:lnTo>
                  <a:lnTo>
                    <a:pt x="19835" y="3051"/>
                  </a:lnTo>
                  <a:lnTo>
                    <a:pt x="20852" y="3560"/>
                  </a:lnTo>
                  <a:lnTo>
                    <a:pt x="23395" y="3560"/>
                  </a:lnTo>
                  <a:lnTo>
                    <a:pt x="25430" y="2543"/>
                  </a:lnTo>
                  <a:lnTo>
                    <a:pt x="27464" y="2543"/>
                  </a:lnTo>
                  <a:lnTo>
                    <a:pt x="28990" y="1526"/>
                  </a:lnTo>
                  <a:lnTo>
                    <a:pt x="29498" y="4069"/>
                  </a:lnTo>
                  <a:lnTo>
                    <a:pt x="28990" y="5086"/>
                  </a:lnTo>
                  <a:lnTo>
                    <a:pt x="27464" y="5086"/>
                  </a:lnTo>
                  <a:lnTo>
                    <a:pt x="25430" y="5086"/>
                  </a:lnTo>
                  <a:lnTo>
                    <a:pt x="19835" y="6103"/>
                  </a:lnTo>
                  <a:lnTo>
                    <a:pt x="18309" y="6103"/>
                  </a:lnTo>
                  <a:lnTo>
                    <a:pt x="10680" y="8137"/>
                  </a:lnTo>
                  <a:lnTo>
                    <a:pt x="7120" y="10172"/>
                  </a:lnTo>
                  <a:lnTo>
                    <a:pt x="5086" y="10172"/>
                  </a:lnTo>
                  <a:lnTo>
                    <a:pt x="4069" y="9663"/>
                  </a:lnTo>
                  <a:lnTo>
                    <a:pt x="2543" y="8137"/>
                  </a:lnTo>
                  <a:lnTo>
                    <a:pt x="0" y="5086"/>
                  </a:lnTo>
                  <a:lnTo>
                    <a:pt x="3051" y="6612"/>
                  </a:lnTo>
                  <a:lnTo>
                    <a:pt x="3560" y="7629"/>
                  </a:lnTo>
                  <a:lnTo>
                    <a:pt x="6103" y="7629"/>
                  </a:lnTo>
                  <a:lnTo>
                    <a:pt x="8646" y="6612"/>
                  </a:lnTo>
                  <a:lnTo>
                    <a:pt x="10680" y="3560"/>
                  </a:lnTo>
                  <a:lnTo>
                    <a:pt x="9155" y="3051"/>
                  </a:lnTo>
                  <a:lnTo>
                    <a:pt x="10172" y="1526"/>
                  </a:lnTo>
                  <a:lnTo>
                    <a:pt x="10680" y="0"/>
                  </a:lnTo>
                  <a:lnTo>
                    <a:pt x="12206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1" name="Freeform: Shape 285">
              <a:extLst>
                <a:ext uri="{FF2B5EF4-FFF2-40B4-BE49-F238E27FC236}">
                  <a16:creationId xmlns:a16="http://schemas.microsoft.com/office/drawing/2014/main" id="{B9CCD50E-858C-A4EB-AC47-0B38593E17AE}"/>
                </a:ext>
              </a:extLst>
            </p:cNvPr>
            <p:cNvSpPr/>
            <p:nvPr/>
          </p:nvSpPr>
          <p:spPr>
            <a:xfrm>
              <a:off x="3851580" y="2922441"/>
              <a:ext cx="20852" cy="34075"/>
            </a:xfrm>
            <a:custGeom>
              <a:avLst/>
              <a:gdLst>
                <a:gd name="connsiteX0" fmla="*/ 2543 w 20852"/>
                <a:gd name="connsiteY0" fmla="*/ 0 h 34075"/>
                <a:gd name="connsiteX1" fmla="*/ 6612 w 20852"/>
                <a:gd name="connsiteY1" fmla="*/ 1017 h 34075"/>
                <a:gd name="connsiteX2" fmla="*/ 7629 w 20852"/>
                <a:gd name="connsiteY2" fmla="*/ 509 h 34075"/>
                <a:gd name="connsiteX3" fmla="*/ 9663 w 20852"/>
                <a:gd name="connsiteY3" fmla="*/ 2034 h 34075"/>
                <a:gd name="connsiteX4" fmla="*/ 14241 w 20852"/>
                <a:gd name="connsiteY4" fmla="*/ 7120 h 34075"/>
                <a:gd name="connsiteX5" fmla="*/ 15258 w 20852"/>
                <a:gd name="connsiteY5" fmla="*/ 10172 h 34075"/>
                <a:gd name="connsiteX6" fmla="*/ 17292 w 20852"/>
                <a:gd name="connsiteY6" fmla="*/ 10680 h 34075"/>
                <a:gd name="connsiteX7" fmla="*/ 20852 w 20852"/>
                <a:gd name="connsiteY7" fmla="*/ 13223 h 34075"/>
                <a:gd name="connsiteX8" fmla="*/ 20852 w 20852"/>
                <a:gd name="connsiteY8" fmla="*/ 14241 h 34075"/>
                <a:gd name="connsiteX9" fmla="*/ 19835 w 20852"/>
                <a:gd name="connsiteY9" fmla="*/ 16784 h 34075"/>
                <a:gd name="connsiteX10" fmla="*/ 20852 w 20852"/>
                <a:gd name="connsiteY10" fmla="*/ 20344 h 34075"/>
                <a:gd name="connsiteX11" fmla="*/ 18818 w 20852"/>
                <a:gd name="connsiteY11" fmla="*/ 20344 h 34075"/>
                <a:gd name="connsiteX12" fmla="*/ 16275 w 20852"/>
                <a:gd name="connsiteY12" fmla="*/ 22378 h 34075"/>
                <a:gd name="connsiteX13" fmla="*/ 15766 w 20852"/>
                <a:gd name="connsiteY13" fmla="*/ 23395 h 34075"/>
                <a:gd name="connsiteX14" fmla="*/ 14241 w 20852"/>
                <a:gd name="connsiteY14" fmla="*/ 28481 h 34075"/>
                <a:gd name="connsiteX15" fmla="*/ 13732 w 20852"/>
                <a:gd name="connsiteY15" fmla="*/ 33059 h 34075"/>
                <a:gd name="connsiteX16" fmla="*/ 12715 w 20852"/>
                <a:gd name="connsiteY16" fmla="*/ 34076 h 34075"/>
                <a:gd name="connsiteX17" fmla="*/ 11189 w 20852"/>
                <a:gd name="connsiteY17" fmla="*/ 33059 h 34075"/>
                <a:gd name="connsiteX18" fmla="*/ 10680 w 20852"/>
                <a:gd name="connsiteY18" fmla="*/ 31024 h 34075"/>
                <a:gd name="connsiteX19" fmla="*/ 8646 w 20852"/>
                <a:gd name="connsiteY19" fmla="*/ 30516 h 34075"/>
                <a:gd name="connsiteX20" fmla="*/ 10172 w 20852"/>
                <a:gd name="connsiteY20" fmla="*/ 27973 h 34075"/>
                <a:gd name="connsiteX21" fmla="*/ 11189 w 20852"/>
                <a:gd name="connsiteY21" fmla="*/ 27973 h 34075"/>
                <a:gd name="connsiteX22" fmla="*/ 13732 w 20852"/>
                <a:gd name="connsiteY22" fmla="*/ 25938 h 34075"/>
                <a:gd name="connsiteX23" fmla="*/ 13223 w 20852"/>
                <a:gd name="connsiteY23" fmla="*/ 23904 h 34075"/>
                <a:gd name="connsiteX24" fmla="*/ 14241 w 20852"/>
                <a:gd name="connsiteY24" fmla="*/ 21870 h 34075"/>
                <a:gd name="connsiteX25" fmla="*/ 14241 w 20852"/>
                <a:gd name="connsiteY25" fmla="*/ 20344 h 34075"/>
                <a:gd name="connsiteX26" fmla="*/ 15258 w 20852"/>
                <a:gd name="connsiteY26" fmla="*/ 18818 h 34075"/>
                <a:gd name="connsiteX27" fmla="*/ 15258 w 20852"/>
                <a:gd name="connsiteY27" fmla="*/ 15766 h 34075"/>
                <a:gd name="connsiteX28" fmla="*/ 16275 w 20852"/>
                <a:gd name="connsiteY28" fmla="*/ 15258 h 34075"/>
                <a:gd name="connsiteX29" fmla="*/ 17292 w 20852"/>
                <a:gd name="connsiteY29" fmla="*/ 13732 h 34075"/>
                <a:gd name="connsiteX30" fmla="*/ 17801 w 20852"/>
                <a:gd name="connsiteY30" fmla="*/ 12206 h 34075"/>
                <a:gd name="connsiteX31" fmla="*/ 16275 w 20852"/>
                <a:gd name="connsiteY31" fmla="*/ 11698 h 34075"/>
                <a:gd name="connsiteX32" fmla="*/ 13732 w 20852"/>
                <a:gd name="connsiteY32" fmla="*/ 11189 h 34075"/>
                <a:gd name="connsiteX33" fmla="*/ 13223 w 20852"/>
                <a:gd name="connsiteY33" fmla="*/ 9663 h 34075"/>
                <a:gd name="connsiteX34" fmla="*/ 13223 w 20852"/>
                <a:gd name="connsiteY34" fmla="*/ 8646 h 34075"/>
                <a:gd name="connsiteX35" fmla="*/ 11189 w 20852"/>
                <a:gd name="connsiteY35" fmla="*/ 7629 h 34075"/>
                <a:gd name="connsiteX36" fmla="*/ 11189 w 20852"/>
                <a:gd name="connsiteY36" fmla="*/ 6103 h 34075"/>
                <a:gd name="connsiteX37" fmla="*/ 9663 w 20852"/>
                <a:gd name="connsiteY37" fmla="*/ 2543 h 34075"/>
                <a:gd name="connsiteX38" fmla="*/ 8646 w 20852"/>
                <a:gd name="connsiteY38" fmla="*/ 2034 h 34075"/>
                <a:gd name="connsiteX39" fmla="*/ 7120 w 20852"/>
                <a:gd name="connsiteY39" fmla="*/ 2543 h 34075"/>
                <a:gd name="connsiteX40" fmla="*/ 4577 w 20852"/>
                <a:gd name="connsiteY40" fmla="*/ 2034 h 34075"/>
                <a:gd name="connsiteX41" fmla="*/ 3051 w 20852"/>
                <a:gd name="connsiteY41" fmla="*/ 2034 h 34075"/>
                <a:gd name="connsiteX42" fmla="*/ 0 w 20852"/>
                <a:gd name="connsiteY42" fmla="*/ 0 h 34075"/>
                <a:gd name="connsiteX43" fmla="*/ 2543 w 20852"/>
                <a:gd name="connsiteY43" fmla="*/ 0 h 3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852" h="34075">
                  <a:moveTo>
                    <a:pt x="2543" y="0"/>
                  </a:moveTo>
                  <a:lnTo>
                    <a:pt x="6612" y="1017"/>
                  </a:lnTo>
                  <a:lnTo>
                    <a:pt x="7629" y="509"/>
                  </a:lnTo>
                  <a:lnTo>
                    <a:pt x="9663" y="2034"/>
                  </a:lnTo>
                  <a:lnTo>
                    <a:pt x="14241" y="7120"/>
                  </a:lnTo>
                  <a:lnTo>
                    <a:pt x="15258" y="10172"/>
                  </a:lnTo>
                  <a:lnTo>
                    <a:pt x="17292" y="10680"/>
                  </a:lnTo>
                  <a:lnTo>
                    <a:pt x="20852" y="13223"/>
                  </a:lnTo>
                  <a:lnTo>
                    <a:pt x="20852" y="14241"/>
                  </a:lnTo>
                  <a:lnTo>
                    <a:pt x="19835" y="16784"/>
                  </a:lnTo>
                  <a:lnTo>
                    <a:pt x="20852" y="20344"/>
                  </a:lnTo>
                  <a:lnTo>
                    <a:pt x="18818" y="20344"/>
                  </a:lnTo>
                  <a:lnTo>
                    <a:pt x="16275" y="22378"/>
                  </a:lnTo>
                  <a:lnTo>
                    <a:pt x="15766" y="23395"/>
                  </a:lnTo>
                  <a:lnTo>
                    <a:pt x="14241" y="28481"/>
                  </a:lnTo>
                  <a:lnTo>
                    <a:pt x="13732" y="33059"/>
                  </a:lnTo>
                  <a:lnTo>
                    <a:pt x="12715" y="34076"/>
                  </a:lnTo>
                  <a:lnTo>
                    <a:pt x="11189" y="33059"/>
                  </a:lnTo>
                  <a:lnTo>
                    <a:pt x="10680" y="31024"/>
                  </a:lnTo>
                  <a:lnTo>
                    <a:pt x="8646" y="30516"/>
                  </a:lnTo>
                  <a:lnTo>
                    <a:pt x="10172" y="27973"/>
                  </a:lnTo>
                  <a:lnTo>
                    <a:pt x="11189" y="27973"/>
                  </a:lnTo>
                  <a:lnTo>
                    <a:pt x="13732" y="25938"/>
                  </a:lnTo>
                  <a:lnTo>
                    <a:pt x="13223" y="23904"/>
                  </a:lnTo>
                  <a:lnTo>
                    <a:pt x="14241" y="21870"/>
                  </a:lnTo>
                  <a:lnTo>
                    <a:pt x="14241" y="20344"/>
                  </a:lnTo>
                  <a:lnTo>
                    <a:pt x="15258" y="18818"/>
                  </a:lnTo>
                  <a:lnTo>
                    <a:pt x="15258" y="15766"/>
                  </a:lnTo>
                  <a:lnTo>
                    <a:pt x="16275" y="15258"/>
                  </a:lnTo>
                  <a:lnTo>
                    <a:pt x="17292" y="13732"/>
                  </a:lnTo>
                  <a:lnTo>
                    <a:pt x="17801" y="12206"/>
                  </a:lnTo>
                  <a:lnTo>
                    <a:pt x="16275" y="11698"/>
                  </a:lnTo>
                  <a:lnTo>
                    <a:pt x="13732" y="11189"/>
                  </a:lnTo>
                  <a:lnTo>
                    <a:pt x="13223" y="9663"/>
                  </a:lnTo>
                  <a:lnTo>
                    <a:pt x="13223" y="8646"/>
                  </a:lnTo>
                  <a:lnTo>
                    <a:pt x="11189" y="7629"/>
                  </a:lnTo>
                  <a:lnTo>
                    <a:pt x="11189" y="6103"/>
                  </a:lnTo>
                  <a:lnTo>
                    <a:pt x="9663" y="2543"/>
                  </a:lnTo>
                  <a:lnTo>
                    <a:pt x="8646" y="2034"/>
                  </a:lnTo>
                  <a:lnTo>
                    <a:pt x="7120" y="2543"/>
                  </a:lnTo>
                  <a:lnTo>
                    <a:pt x="4577" y="2034"/>
                  </a:lnTo>
                  <a:lnTo>
                    <a:pt x="3051" y="2034"/>
                  </a:lnTo>
                  <a:lnTo>
                    <a:pt x="0" y="0"/>
                  </a:lnTo>
                  <a:lnTo>
                    <a:pt x="254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2" name="Freeform: Shape 286">
              <a:extLst>
                <a:ext uri="{FF2B5EF4-FFF2-40B4-BE49-F238E27FC236}">
                  <a16:creationId xmlns:a16="http://schemas.microsoft.com/office/drawing/2014/main" id="{D5B21692-DD63-6DEB-1324-773CB7F317EA}"/>
                </a:ext>
              </a:extLst>
            </p:cNvPr>
            <p:cNvSpPr/>
            <p:nvPr/>
          </p:nvSpPr>
          <p:spPr>
            <a:xfrm>
              <a:off x="4240144" y="3216408"/>
              <a:ext cx="1526" cy="1525"/>
            </a:xfrm>
            <a:custGeom>
              <a:avLst/>
              <a:gdLst>
                <a:gd name="connsiteX0" fmla="*/ 509 w 1526"/>
                <a:gd name="connsiteY0" fmla="*/ 1526 h 1525"/>
                <a:gd name="connsiteX1" fmla="*/ 0 w 1526"/>
                <a:gd name="connsiteY1" fmla="*/ 0 h 1525"/>
                <a:gd name="connsiteX2" fmla="*/ 1526 w 1526"/>
                <a:gd name="connsiteY2" fmla="*/ 508 h 1525"/>
                <a:gd name="connsiteX3" fmla="*/ 509 w 1526"/>
                <a:gd name="connsiteY3" fmla="*/ 1526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6" h="1525">
                  <a:moveTo>
                    <a:pt x="509" y="1526"/>
                  </a:moveTo>
                  <a:lnTo>
                    <a:pt x="0" y="0"/>
                  </a:lnTo>
                  <a:lnTo>
                    <a:pt x="1526" y="508"/>
                  </a:lnTo>
                  <a:lnTo>
                    <a:pt x="509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3" name="Freeform: Shape 287">
              <a:extLst>
                <a:ext uri="{FF2B5EF4-FFF2-40B4-BE49-F238E27FC236}">
                  <a16:creationId xmlns:a16="http://schemas.microsoft.com/office/drawing/2014/main" id="{69A76C1E-BC2E-1333-9BD3-D6CB81567D19}"/>
                </a:ext>
              </a:extLst>
            </p:cNvPr>
            <p:cNvSpPr/>
            <p:nvPr/>
          </p:nvSpPr>
          <p:spPr>
            <a:xfrm>
              <a:off x="4247265" y="2744434"/>
              <a:ext cx="4068" cy="3051"/>
            </a:xfrm>
            <a:custGeom>
              <a:avLst/>
              <a:gdLst>
                <a:gd name="connsiteX0" fmla="*/ 4069 w 4068"/>
                <a:gd name="connsiteY0" fmla="*/ 509 h 3051"/>
                <a:gd name="connsiteX1" fmla="*/ 2543 w 4068"/>
                <a:gd name="connsiteY1" fmla="*/ 509 h 3051"/>
                <a:gd name="connsiteX2" fmla="*/ 2034 w 4068"/>
                <a:gd name="connsiteY2" fmla="*/ 1017 h 3051"/>
                <a:gd name="connsiteX3" fmla="*/ 2543 w 4068"/>
                <a:gd name="connsiteY3" fmla="*/ 2034 h 3051"/>
                <a:gd name="connsiteX4" fmla="*/ 508 w 4068"/>
                <a:gd name="connsiteY4" fmla="*/ 3052 h 3051"/>
                <a:gd name="connsiteX5" fmla="*/ 0 w 4068"/>
                <a:gd name="connsiteY5" fmla="*/ 2543 h 3051"/>
                <a:gd name="connsiteX6" fmla="*/ 1017 w 4068"/>
                <a:gd name="connsiteY6" fmla="*/ 2034 h 3051"/>
                <a:gd name="connsiteX7" fmla="*/ 1526 w 4068"/>
                <a:gd name="connsiteY7" fmla="*/ 2034 h 3051"/>
                <a:gd name="connsiteX8" fmla="*/ 2034 w 4068"/>
                <a:gd name="connsiteY8" fmla="*/ 509 h 3051"/>
                <a:gd name="connsiteX9" fmla="*/ 3560 w 4068"/>
                <a:gd name="connsiteY9" fmla="*/ 0 h 3051"/>
                <a:gd name="connsiteX10" fmla="*/ 4069 w 4068"/>
                <a:gd name="connsiteY10" fmla="*/ 509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8" h="3051">
                  <a:moveTo>
                    <a:pt x="4069" y="509"/>
                  </a:moveTo>
                  <a:lnTo>
                    <a:pt x="2543" y="509"/>
                  </a:lnTo>
                  <a:lnTo>
                    <a:pt x="2034" y="1017"/>
                  </a:lnTo>
                  <a:lnTo>
                    <a:pt x="2543" y="2034"/>
                  </a:lnTo>
                  <a:lnTo>
                    <a:pt x="508" y="3052"/>
                  </a:lnTo>
                  <a:lnTo>
                    <a:pt x="0" y="2543"/>
                  </a:lnTo>
                  <a:lnTo>
                    <a:pt x="1017" y="2034"/>
                  </a:lnTo>
                  <a:lnTo>
                    <a:pt x="1526" y="2034"/>
                  </a:lnTo>
                  <a:lnTo>
                    <a:pt x="2034" y="509"/>
                  </a:lnTo>
                  <a:lnTo>
                    <a:pt x="3560" y="0"/>
                  </a:lnTo>
                  <a:lnTo>
                    <a:pt x="4069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4" name="Freeform: Shape 288">
              <a:extLst>
                <a:ext uri="{FF2B5EF4-FFF2-40B4-BE49-F238E27FC236}">
                  <a16:creationId xmlns:a16="http://schemas.microsoft.com/office/drawing/2014/main" id="{A21F7146-6924-E2EB-FEE6-43B061EE705C}"/>
                </a:ext>
              </a:extLst>
            </p:cNvPr>
            <p:cNvSpPr/>
            <p:nvPr/>
          </p:nvSpPr>
          <p:spPr>
            <a:xfrm>
              <a:off x="4319993" y="3365934"/>
              <a:ext cx="6103" cy="9663"/>
            </a:xfrm>
            <a:custGeom>
              <a:avLst/>
              <a:gdLst>
                <a:gd name="connsiteX0" fmla="*/ 3560 w 6103"/>
                <a:gd name="connsiteY0" fmla="*/ 9663 h 9663"/>
                <a:gd name="connsiteX1" fmla="*/ 509 w 6103"/>
                <a:gd name="connsiteY1" fmla="*/ 8646 h 9663"/>
                <a:gd name="connsiteX2" fmla="*/ 0 w 6103"/>
                <a:gd name="connsiteY2" fmla="*/ 6103 h 9663"/>
                <a:gd name="connsiteX3" fmla="*/ 0 w 6103"/>
                <a:gd name="connsiteY3" fmla="*/ 2034 h 9663"/>
                <a:gd name="connsiteX4" fmla="*/ 1017 w 6103"/>
                <a:gd name="connsiteY4" fmla="*/ 0 h 9663"/>
                <a:gd name="connsiteX5" fmla="*/ 2034 w 6103"/>
                <a:gd name="connsiteY5" fmla="*/ 1017 h 9663"/>
                <a:gd name="connsiteX6" fmla="*/ 3052 w 6103"/>
                <a:gd name="connsiteY6" fmla="*/ 4069 h 9663"/>
                <a:gd name="connsiteX7" fmla="*/ 5595 w 6103"/>
                <a:gd name="connsiteY7" fmla="*/ 5595 h 9663"/>
                <a:gd name="connsiteX8" fmla="*/ 6103 w 6103"/>
                <a:gd name="connsiteY8" fmla="*/ 7629 h 9663"/>
                <a:gd name="connsiteX9" fmla="*/ 3560 w 6103"/>
                <a:gd name="connsiteY9" fmla="*/ 9663 h 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03" h="9663">
                  <a:moveTo>
                    <a:pt x="3560" y="9663"/>
                  </a:moveTo>
                  <a:lnTo>
                    <a:pt x="509" y="8646"/>
                  </a:lnTo>
                  <a:lnTo>
                    <a:pt x="0" y="6103"/>
                  </a:lnTo>
                  <a:lnTo>
                    <a:pt x="0" y="2034"/>
                  </a:lnTo>
                  <a:lnTo>
                    <a:pt x="1017" y="0"/>
                  </a:lnTo>
                  <a:lnTo>
                    <a:pt x="2034" y="1017"/>
                  </a:lnTo>
                  <a:lnTo>
                    <a:pt x="3052" y="4069"/>
                  </a:lnTo>
                  <a:lnTo>
                    <a:pt x="5595" y="5595"/>
                  </a:lnTo>
                  <a:lnTo>
                    <a:pt x="6103" y="7629"/>
                  </a:lnTo>
                  <a:lnTo>
                    <a:pt x="3560" y="96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5" name="Freeform: Shape 289">
              <a:extLst>
                <a:ext uri="{FF2B5EF4-FFF2-40B4-BE49-F238E27FC236}">
                  <a16:creationId xmlns:a16="http://schemas.microsoft.com/office/drawing/2014/main" id="{640DF634-815A-DC14-C18F-27143BDBFE17}"/>
                </a:ext>
              </a:extLst>
            </p:cNvPr>
            <p:cNvSpPr/>
            <p:nvPr/>
          </p:nvSpPr>
          <p:spPr>
            <a:xfrm>
              <a:off x="7276443" y="4202061"/>
              <a:ext cx="6103" cy="4068"/>
            </a:xfrm>
            <a:custGeom>
              <a:avLst/>
              <a:gdLst>
                <a:gd name="connsiteX0" fmla="*/ 5594 w 6103"/>
                <a:gd name="connsiteY0" fmla="*/ 4069 h 4068"/>
                <a:gd name="connsiteX1" fmla="*/ 1018 w 6103"/>
                <a:gd name="connsiteY1" fmla="*/ 3560 h 4068"/>
                <a:gd name="connsiteX2" fmla="*/ 0 w 6103"/>
                <a:gd name="connsiteY2" fmla="*/ 1526 h 4068"/>
                <a:gd name="connsiteX3" fmla="*/ 0 w 6103"/>
                <a:gd name="connsiteY3" fmla="*/ 0 h 4068"/>
                <a:gd name="connsiteX4" fmla="*/ 2543 w 6103"/>
                <a:gd name="connsiteY4" fmla="*/ 508 h 4068"/>
                <a:gd name="connsiteX5" fmla="*/ 6103 w 6103"/>
                <a:gd name="connsiteY5" fmla="*/ 3051 h 4068"/>
                <a:gd name="connsiteX6" fmla="*/ 5594 w 6103"/>
                <a:gd name="connsiteY6" fmla="*/ 4069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3" h="4068">
                  <a:moveTo>
                    <a:pt x="5594" y="4069"/>
                  </a:moveTo>
                  <a:lnTo>
                    <a:pt x="1018" y="3560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2543" y="508"/>
                  </a:lnTo>
                  <a:lnTo>
                    <a:pt x="6103" y="3051"/>
                  </a:lnTo>
                  <a:lnTo>
                    <a:pt x="5594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6" name="Freeform: Shape 290">
              <a:extLst>
                <a:ext uri="{FF2B5EF4-FFF2-40B4-BE49-F238E27FC236}">
                  <a16:creationId xmlns:a16="http://schemas.microsoft.com/office/drawing/2014/main" id="{5B542C81-F8F5-143F-442F-5662AEDDF77C}"/>
                </a:ext>
              </a:extLst>
            </p:cNvPr>
            <p:cNvSpPr/>
            <p:nvPr/>
          </p:nvSpPr>
          <p:spPr>
            <a:xfrm>
              <a:off x="7293227" y="4195957"/>
              <a:ext cx="8645" cy="10171"/>
            </a:xfrm>
            <a:custGeom>
              <a:avLst/>
              <a:gdLst>
                <a:gd name="connsiteX0" fmla="*/ 7629 w 8645"/>
                <a:gd name="connsiteY0" fmla="*/ 509 h 10171"/>
                <a:gd name="connsiteX1" fmla="*/ 8646 w 8645"/>
                <a:gd name="connsiteY1" fmla="*/ 5595 h 10171"/>
                <a:gd name="connsiteX2" fmla="*/ 8646 w 8645"/>
                <a:gd name="connsiteY2" fmla="*/ 9155 h 10171"/>
                <a:gd name="connsiteX3" fmla="*/ 8137 w 8645"/>
                <a:gd name="connsiteY3" fmla="*/ 10172 h 10171"/>
                <a:gd name="connsiteX4" fmla="*/ 7120 w 8645"/>
                <a:gd name="connsiteY4" fmla="*/ 8646 h 10171"/>
                <a:gd name="connsiteX5" fmla="*/ 5086 w 8645"/>
                <a:gd name="connsiteY5" fmla="*/ 7120 h 10171"/>
                <a:gd name="connsiteX6" fmla="*/ 4577 w 8645"/>
                <a:gd name="connsiteY6" fmla="*/ 6103 h 10171"/>
                <a:gd name="connsiteX7" fmla="*/ 3051 w 8645"/>
                <a:gd name="connsiteY7" fmla="*/ 5595 h 10171"/>
                <a:gd name="connsiteX8" fmla="*/ 0 w 8645"/>
                <a:gd name="connsiteY8" fmla="*/ 3560 h 10171"/>
                <a:gd name="connsiteX9" fmla="*/ 508 w 8645"/>
                <a:gd name="connsiteY9" fmla="*/ 3052 h 10171"/>
                <a:gd name="connsiteX10" fmla="*/ 3051 w 8645"/>
                <a:gd name="connsiteY10" fmla="*/ 4069 h 10171"/>
                <a:gd name="connsiteX11" fmla="*/ 4577 w 8645"/>
                <a:gd name="connsiteY11" fmla="*/ 3560 h 10171"/>
                <a:gd name="connsiteX12" fmla="*/ 5594 w 8645"/>
                <a:gd name="connsiteY12" fmla="*/ 1526 h 10171"/>
                <a:gd name="connsiteX13" fmla="*/ 5594 w 8645"/>
                <a:gd name="connsiteY13" fmla="*/ 509 h 10171"/>
                <a:gd name="connsiteX14" fmla="*/ 7120 w 8645"/>
                <a:gd name="connsiteY14" fmla="*/ 0 h 10171"/>
                <a:gd name="connsiteX15" fmla="*/ 7629 w 8645"/>
                <a:gd name="connsiteY15" fmla="*/ 509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645" h="10171">
                  <a:moveTo>
                    <a:pt x="7629" y="509"/>
                  </a:moveTo>
                  <a:lnTo>
                    <a:pt x="8646" y="5595"/>
                  </a:lnTo>
                  <a:lnTo>
                    <a:pt x="8646" y="9155"/>
                  </a:lnTo>
                  <a:lnTo>
                    <a:pt x="8137" y="10172"/>
                  </a:lnTo>
                  <a:lnTo>
                    <a:pt x="7120" y="8646"/>
                  </a:lnTo>
                  <a:lnTo>
                    <a:pt x="5086" y="7120"/>
                  </a:lnTo>
                  <a:lnTo>
                    <a:pt x="4577" y="6103"/>
                  </a:lnTo>
                  <a:lnTo>
                    <a:pt x="3051" y="5595"/>
                  </a:lnTo>
                  <a:lnTo>
                    <a:pt x="0" y="3560"/>
                  </a:lnTo>
                  <a:lnTo>
                    <a:pt x="508" y="3052"/>
                  </a:lnTo>
                  <a:lnTo>
                    <a:pt x="3051" y="4069"/>
                  </a:lnTo>
                  <a:lnTo>
                    <a:pt x="4577" y="3560"/>
                  </a:lnTo>
                  <a:lnTo>
                    <a:pt x="5594" y="1526"/>
                  </a:lnTo>
                  <a:lnTo>
                    <a:pt x="5594" y="509"/>
                  </a:lnTo>
                  <a:lnTo>
                    <a:pt x="7120" y="0"/>
                  </a:lnTo>
                  <a:lnTo>
                    <a:pt x="7629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7" name="Freeform: Shape 291">
              <a:extLst>
                <a:ext uri="{FF2B5EF4-FFF2-40B4-BE49-F238E27FC236}">
                  <a16:creationId xmlns:a16="http://schemas.microsoft.com/office/drawing/2014/main" id="{DF4F9E31-3CDB-8098-4133-12C97608D52A}"/>
                </a:ext>
              </a:extLst>
            </p:cNvPr>
            <p:cNvSpPr/>
            <p:nvPr/>
          </p:nvSpPr>
          <p:spPr>
            <a:xfrm>
              <a:off x="7265254" y="4173071"/>
              <a:ext cx="7628" cy="18309"/>
            </a:xfrm>
            <a:custGeom>
              <a:avLst/>
              <a:gdLst>
                <a:gd name="connsiteX0" fmla="*/ 6611 w 7628"/>
                <a:gd name="connsiteY0" fmla="*/ 18310 h 18309"/>
                <a:gd name="connsiteX1" fmla="*/ 4068 w 7628"/>
                <a:gd name="connsiteY1" fmla="*/ 16275 h 18309"/>
                <a:gd name="connsiteX2" fmla="*/ 2543 w 7628"/>
                <a:gd name="connsiteY2" fmla="*/ 15767 h 18309"/>
                <a:gd name="connsiteX3" fmla="*/ 1017 w 7628"/>
                <a:gd name="connsiteY3" fmla="*/ 14749 h 18309"/>
                <a:gd name="connsiteX4" fmla="*/ 0 w 7628"/>
                <a:gd name="connsiteY4" fmla="*/ 11698 h 18309"/>
                <a:gd name="connsiteX5" fmla="*/ 508 w 7628"/>
                <a:gd name="connsiteY5" fmla="*/ 10172 h 18309"/>
                <a:gd name="connsiteX6" fmla="*/ 508 w 7628"/>
                <a:gd name="connsiteY6" fmla="*/ 9155 h 18309"/>
                <a:gd name="connsiteX7" fmla="*/ 1525 w 7628"/>
                <a:gd name="connsiteY7" fmla="*/ 3052 h 18309"/>
                <a:gd name="connsiteX8" fmla="*/ 1017 w 7628"/>
                <a:gd name="connsiteY8" fmla="*/ 2543 h 18309"/>
                <a:gd name="connsiteX9" fmla="*/ 2034 w 7628"/>
                <a:gd name="connsiteY9" fmla="*/ 509 h 18309"/>
                <a:gd name="connsiteX10" fmla="*/ 4577 w 7628"/>
                <a:gd name="connsiteY10" fmla="*/ 0 h 18309"/>
                <a:gd name="connsiteX11" fmla="*/ 5594 w 7628"/>
                <a:gd name="connsiteY11" fmla="*/ 1526 h 18309"/>
                <a:gd name="connsiteX12" fmla="*/ 4577 w 7628"/>
                <a:gd name="connsiteY12" fmla="*/ 7629 h 18309"/>
                <a:gd name="connsiteX13" fmla="*/ 5086 w 7628"/>
                <a:gd name="connsiteY13" fmla="*/ 9155 h 18309"/>
                <a:gd name="connsiteX14" fmla="*/ 6103 w 7628"/>
                <a:gd name="connsiteY14" fmla="*/ 11189 h 18309"/>
                <a:gd name="connsiteX15" fmla="*/ 6611 w 7628"/>
                <a:gd name="connsiteY15" fmla="*/ 13732 h 18309"/>
                <a:gd name="connsiteX16" fmla="*/ 7629 w 7628"/>
                <a:gd name="connsiteY16" fmla="*/ 16784 h 18309"/>
                <a:gd name="connsiteX17" fmla="*/ 6611 w 7628"/>
                <a:gd name="connsiteY17" fmla="*/ 18310 h 1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28" h="18309">
                  <a:moveTo>
                    <a:pt x="6611" y="18310"/>
                  </a:moveTo>
                  <a:lnTo>
                    <a:pt x="4068" y="16275"/>
                  </a:lnTo>
                  <a:lnTo>
                    <a:pt x="2543" y="15767"/>
                  </a:lnTo>
                  <a:lnTo>
                    <a:pt x="1017" y="14749"/>
                  </a:lnTo>
                  <a:lnTo>
                    <a:pt x="0" y="11698"/>
                  </a:lnTo>
                  <a:lnTo>
                    <a:pt x="508" y="10172"/>
                  </a:lnTo>
                  <a:lnTo>
                    <a:pt x="508" y="9155"/>
                  </a:lnTo>
                  <a:lnTo>
                    <a:pt x="1525" y="3052"/>
                  </a:lnTo>
                  <a:lnTo>
                    <a:pt x="1017" y="2543"/>
                  </a:lnTo>
                  <a:lnTo>
                    <a:pt x="2034" y="509"/>
                  </a:lnTo>
                  <a:lnTo>
                    <a:pt x="4577" y="0"/>
                  </a:lnTo>
                  <a:lnTo>
                    <a:pt x="5594" y="1526"/>
                  </a:lnTo>
                  <a:lnTo>
                    <a:pt x="4577" y="7629"/>
                  </a:lnTo>
                  <a:lnTo>
                    <a:pt x="5086" y="9155"/>
                  </a:lnTo>
                  <a:lnTo>
                    <a:pt x="6103" y="11189"/>
                  </a:lnTo>
                  <a:lnTo>
                    <a:pt x="6611" y="13732"/>
                  </a:lnTo>
                  <a:lnTo>
                    <a:pt x="7629" y="16784"/>
                  </a:lnTo>
                  <a:lnTo>
                    <a:pt x="6611" y="1831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8" name="Freeform: Shape 292">
              <a:extLst>
                <a:ext uri="{FF2B5EF4-FFF2-40B4-BE49-F238E27FC236}">
                  <a16:creationId xmlns:a16="http://schemas.microsoft.com/office/drawing/2014/main" id="{F90114D7-996B-2D15-A4B0-2F9735F17DE3}"/>
                </a:ext>
              </a:extLst>
            </p:cNvPr>
            <p:cNvSpPr/>
            <p:nvPr/>
          </p:nvSpPr>
          <p:spPr>
            <a:xfrm>
              <a:off x="5319887" y="3315583"/>
              <a:ext cx="2034" cy="3051"/>
            </a:xfrm>
            <a:custGeom>
              <a:avLst/>
              <a:gdLst>
                <a:gd name="connsiteX0" fmla="*/ 2034 w 2034"/>
                <a:gd name="connsiteY0" fmla="*/ 1526 h 3051"/>
                <a:gd name="connsiteX1" fmla="*/ 1017 w 2034"/>
                <a:gd name="connsiteY1" fmla="*/ 3051 h 3051"/>
                <a:gd name="connsiteX2" fmla="*/ 0 w 2034"/>
                <a:gd name="connsiteY2" fmla="*/ 2034 h 3051"/>
                <a:gd name="connsiteX3" fmla="*/ 0 w 2034"/>
                <a:gd name="connsiteY3" fmla="*/ 508 h 3051"/>
                <a:gd name="connsiteX4" fmla="*/ 1526 w 2034"/>
                <a:gd name="connsiteY4" fmla="*/ 0 h 3051"/>
                <a:gd name="connsiteX5" fmla="*/ 2034 w 2034"/>
                <a:gd name="connsiteY5" fmla="*/ 1526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" h="3051">
                  <a:moveTo>
                    <a:pt x="2034" y="1526"/>
                  </a:moveTo>
                  <a:lnTo>
                    <a:pt x="1017" y="3051"/>
                  </a:lnTo>
                  <a:lnTo>
                    <a:pt x="0" y="2034"/>
                  </a:lnTo>
                  <a:lnTo>
                    <a:pt x="0" y="508"/>
                  </a:lnTo>
                  <a:lnTo>
                    <a:pt x="1526" y="0"/>
                  </a:lnTo>
                  <a:lnTo>
                    <a:pt x="203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9" name="Freeform: Shape 293">
              <a:extLst>
                <a:ext uri="{FF2B5EF4-FFF2-40B4-BE49-F238E27FC236}">
                  <a16:creationId xmlns:a16="http://schemas.microsoft.com/office/drawing/2014/main" id="{E35AB1EA-84C6-0EC3-D837-D79DF7F2BC35}"/>
                </a:ext>
              </a:extLst>
            </p:cNvPr>
            <p:cNvSpPr/>
            <p:nvPr/>
          </p:nvSpPr>
          <p:spPr>
            <a:xfrm>
              <a:off x="5326499" y="3311006"/>
              <a:ext cx="6611" cy="7120"/>
            </a:xfrm>
            <a:custGeom>
              <a:avLst/>
              <a:gdLst>
                <a:gd name="connsiteX0" fmla="*/ 5086 w 6611"/>
                <a:gd name="connsiteY0" fmla="*/ 6612 h 7120"/>
                <a:gd name="connsiteX1" fmla="*/ 4069 w 6611"/>
                <a:gd name="connsiteY1" fmla="*/ 7120 h 7120"/>
                <a:gd name="connsiteX2" fmla="*/ 2034 w 6611"/>
                <a:gd name="connsiteY2" fmla="*/ 6612 h 7120"/>
                <a:gd name="connsiteX3" fmla="*/ 508 w 6611"/>
                <a:gd name="connsiteY3" fmla="*/ 5086 h 7120"/>
                <a:gd name="connsiteX4" fmla="*/ 0 w 6611"/>
                <a:gd name="connsiteY4" fmla="*/ 3560 h 7120"/>
                <a:gd name="connsiteX5" fmla="*/ 1017 w 6611"/>
                <a:gd name="connsiteY5" fmla="*/ 1526 h 7120"/>
                <a:gd name="connsiteX6" fmla="*/ 3560 w 6611"/>
                <a:gd name="connsiteY6" fmla="*/ 0 h 7120"/>
                <a:gd name="connsiteX7" fmla="*/ 5594 w 6611"/>
                <a:gd name="connsiteY7" fmla="*/ 0 h 7120"/>
                <a:gd name="connsiteX8" fmla="*/ 6612 w 6611"/>
                <a:gd name="connsiteY8" fmla="*/ 3560 h 7120"/>
                <a:gd name="connsiteX9" fmla="*/ 6103 w 6611"/>
                <a:gd name="connsiteY9" fmla="*/ 5595 h 7120"/>
                <a:gd name="connsiteX10" fmla="*/ 5086 w 6611"/>
                <a:gd name="connsiteY10" fmla="*/ 6612 h 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1" h="7120">
                  <a:moveTo>
                    <a:pt x="5086" y="6612"/>
                  </a:moveTo>
                  <a:lnTo>
                    <a:pt x="4069" y="7120"/>
                  </a:lnTo>
                  <a:lnTo>
                    <a:pt x="2034" y="6612"/>
                  </a:lnTo>
                  <a:lnTo>
                    <a:pt x="508" y="5086"/>
                  </a:lnTo>
                  <a:lnTo>
                    <a:pt x="0" y="3560"/>
                  </a:lnTo>
                  <a:lnTo>
                    <a:pt x="1017" y="1526"/>
                  </a:lnTo>
                  <a:lnTo>
                    <a:pt x="3560" y="0"/>
                  </a:lnTo>
                  <a:lnTo>
                    <a:pt x="5594" y="0"/>
                  </a:lnTo>
                  <a:lnTo>
                    <a:pt x="6612" y="3560"/>
                  </a:lnTo>
                  <a:lnTo>
                    <a:pt x="6103" y="5595"/>
                  </a:lnTo>
                  <a:lnTo>
                    <a:pt x="5086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0" name="Freeform: Shape 294">
              <a:extLst>
                <a:ext uri="{FF2B5EF4-FFF2-40B4-BE49-F238E27FC236}">
                  <a16:creationId xmlns:a16="http://schemas.microsoft.com/office/drawing/2014/main" id="{0E2977C6-D956-1830-D769-1EC4B2D6C767}"/>
                </a:ext>
              </a:extLst>
            </p:cNvPr>
            <p:cNvSpPr/>
            <p:nvPr/>
          </p:nvSpPr>
          <p:spPr>
            <a:xfrm>
              <a:off x="5347351" y="3301851"/>
              <a:ext cx="10171" cy="13223"/>
            </a:xfrm>
            <a:custGeom>
              <a:avLst/>
              <a:gdLst>
                <a:gd name="connsiteX0" fmla="*/ 2034 w 10171"/>
                <a:gd name="connsiteY0" fmla="*/ 0 h 13223"/>
                <a:gd name="connsiteX1" fmla="*/ 3052 w 10171"/>
                <a:gd name="connsiteY1" fmla="*/ 509 h 13223"/>
                <a:gd name="connsiteX2" fmla="*/ 3052 w 10171"/>
                <a:gd name="connsiteY2" fmla="*/ 1526 h 13223"/>
                <a:gd name="connsiteX3" fmla="*/ 4069 w 10171"/>
                <a:gd name="connsiteY3" fmla="*/ 2543 h 13223"/>
                <a:gd name="connsiteX4" fmla="*/ 6103 w 10171"/>
                <a:gd name="connsiteY4" fmla="*/ 5086 h 13223"/>
                <a:gd name="connsiteX5" fmla="*/ 7120 w 10171"/>
                <a:gd name="connsiteY5" fmla="*/ 5086 h 13223"/>
                <a:gd name="connsiteX6" fmla="*/ 8138 w 10171"/>
                <a:gd name="connsiteY6" fmla="*/ 6612 h 13223"/>
                <a:gd name="connsiteX7" fmla="*/ 9155 w 10171"/>
                <a:gd name="connsiteY7" fmla="*/ 9155 h 13223"/>
                <a:gd name="connsiteX8" fmla="*/ 10172 w 10171"/>
                <a:gd name="connsiteY8" fmla="*/ 10172 h 13223"/>
                <a:gd name="connsiteX9" fmla="*/ 8646 w 10171"/>
                <a:gd name="connsiteY9" fmla="*/ 12715 h 13223"/>
                <a:gd name="connsiteX10" fmla="*/ 7120 w 10171"/>
                <a:gd name="connsiteY10" fmla="*/ 13223 h 13223"/>
                <a:gd name="connsiteX11" fmla="*/ 4577 w 10171"/>
                <a:gd name="connsiteY11" fmla="*/ 12715 h 13223"/>
                <a:gd name="connsiteX12" fmla="*/ 3052 w 10171"/>
                <a:gd name="connsiteY12" fmla="*/ 12206 h 13223"/>
                <a:gd name="connsiteX13" fmla="*/ 1526 w 10171"/>
                <a:gd name="connsiteY13" fmla="*/ 10680 h 13223"/>
                <a:gd name="connsiteX14" fmla="*/ 1526 w 10171"/>
                <a:gd name="connsiteY14" fmla="*/ 9663 h 13223"/>
                <a:gd name="connsiteX15" fmla="*/ 509 w 10171"/>
                <a:gd name="connsiteY15" fmla="*/ 9155 h 13223"/>
                <a:gd name="connsiteX16" fmla="*/ 0 w 10171"/>
                <a:gd name="connsiteY16" fmla="*/ 7120 h 13223"/>
                <a:gd name="connsiteX17" fmla="*/ 509 w 10171"/>
                <a:gd name="connsiteY17" fmla="*/ 6103 h 13223"/>
                <a:gd name="connsiteX18" fmla="*/ 509 w 10171"/>
                <a:gd name="connsiteY18" fmla="*/ 4577 h 13223"/>
                <a:gd name="connsiteX19" fmla="*/ 1526 w 10171"/>
                <a:gd name="connsiteY19" fmla="*/ 2543 h 13223"/>
                <a:gd name="connsiteX20" fmla="*/ 509 w 10171"/>
                <a:gd name="connsiteY20" fmla="*/ 0 h 13223"/>
                <a:gd name="connsiteX21" fmla="*/ 2034 w 10171"/>
                <a:gd name="connsiteY21" fmla="*/ 0 h 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71" h="13223">
                  <a:moveTo>
                    <a:pt x="2034" y="0"/>
                  </a:moveTo>
                  <a:lnTo>
                    <a:pt x="3052" y="509"/>
                  </a:lnTo>
                  <a:lnTo>
                    <a:pt x="3052" y="1526"/>
                  </a:lnTo>
                  <a:lnTo>
                    <a:pt x="4069" y="2543"/>
                  </a:lnTo>
                  <a:lnTo>
                    <a:pt x="6103" y="5086"/>
                  </a:lnTo>
                  <a:lnTo>
                    <a:pt x="7120" y="5086"/>
                  </a:lnTo>
                  <a:lnTo>
                    <a:pt x="8138" y="6612"/>
                  </a:lnTo>
                  <a:lnTo>
                    <a:pt x="9155" y="9155"/>
                  </a:lnTo>
                  <a:lnTo>
                    <a:pt x="10172" y="10172"/>
                  </a:lnTo>
                  <a:lnTo>
                    <a:pt x="8646" y="12715"/>
                  </a:lnTo>
                  <a:lnTo>
                    <a:pt x="7120" y="13223"/>
                  </a:lnTo>
                  <a:lnTo>
                    <a:pt x="4577" y="12715"/>
                  </a:lnTo>
                  <a:lnTo>
                    <a:pt x="3052" y="12206"/>
                  </a:lnTo>
                  <a:lnTo>
                    <a:pt x="1526" y="10680"/>
                  </a:lnTo>
                  <a:lnTo>
                    <a:pt x="1526" y="9663"/>
                  </a:lnTo>
                  <a:lnTo>
                    <a:pt x="509" y="9155"/>
                  </a:lnTo>
                  <a:lnTo>
                    <a:pt x="0" y="7120"/>
                  </a:lnTo>
                  <a:lnTo>
                    <a:pt x="509" y="6103"/>
                  </a:lnTo>
                  <a:lnTo>
                    <a:pt x="509" y="4577"/>
                  </a:lnTo>
                  <a:lnTo>
                    <a:pt x="1526" y="2543"/>
                  </a:lnTo>
                  <a:lnTo>
                    <a:pt x="509" y="0"/>
                  </a:lnTo>
                  <a:lnTo>
                    <a:pt x="203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1" name="Freeform: Shape 295">
              <a:extLst>
                <a:ext uri="{FF2B5EF4-FFF2-40B4-BE49-F238E27FC236}">
                  <a16:creationId xmlns:a16="http://schemas.microsoft.com/office/drawing/2014/main" id="{7A224C89-ED29-1A44-2449-4F9AE2C745B5}"/>
                </a:ext>
              </a:extLst>
            </p:cNvPr>
            <p:cNvSpPr/>
            <p:nvPr/>
          </p:nvSpPr>
          <p:spPr>
            <a:xfrm>
              <a:off x="5362609" y="3301851"/>
              <a:ext cx="4577" cy="6611"/>
            </a:xfrm>
            <a:custGeom>
              <a:avLst/>
              <a:gdLst>
                <a:gd name="connsiteX0" fmla="*/ 2543 w 4577"/>
                <a:gd name="connsiteY0" fmla="*/ 0 h 6611"/>
                <a:gd name="connsiteX1" fmla="*/ 4069 w 4577"/>
                <a:gd name="connsiteY1" fmla="*/ 509 h 6611"/>
                <a:gd name="connsiteX2" fmla="*/ 4577 w 4577"/>
                <a:gd name="connsiteY2" fmla="*/ 3560 h 6611"/>
                <a:gd name="connsiteX3" fmla="*/ 4069 w 4577"/>
                <a:gd name="connsiteY3" fmla="*/ 5595 h 6611"/>
                <a:gd name="connsiteX4" fmla="*/ 2034 w 4577"/>
                <a:gd name="connsiteY4" fmla="*/ 6612 h 6611"/>
                <a:gd name="connsiteX5" fmla="*/ 0 w 4577"/>
                <a:gd name="connsiteY5" fmla="*/ 4577 h 6611"/>
                <a:gd name="connsiteX6" fmla="*/ 1017 w 4577"/>
                <a:gd name="connsiteY6" fmla="*/ 2543 h 6611"/>
                <a:gd name="connsiteX7" fmla="*/ 509 w 4577"/>
                <a:gd name="connsiteY7" fmla="*/ 1526 h 6611"/>
                <a:gd name="connsiteX8" fmla="*/ 2543 w 4577"/>
                <a:gd name="connsiteY8" fmla="*/ 0 h 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7" h="6611">
                  <a:moveTo>
                    <a:pt x="2543" y="0"/>
                  </a:moveTo>
                  <a:lnTo>
                    <a:pt x="4069" y="509"/>
                  </a:lnTo>
                  <a:lnTo>
                    <a:pt x="4577" y="3560"/>
                  </a:lnTo>
                  <a:lnTo>
                    <a:pt x="4069" y="5595"/>
                  </a:lnTo>
                  <a:lnTo>
                    <a:pt x="2034" y="6612"/>
                  </a:lnTo>
                  <a:lnTo>
                    <a:pt x="0" y="4577"/>
                  </a:lnTo>
                  <a:lnTo>
                    <a:pt x="1017" y="2543"/>
                  </a:lnTo>
                  <a:lnTo>
                    <a:pt x="509" y="1526"/>
                  </a:lnTo>
                  <a:lnTo>
                    <a:pt x="254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2" name="Freeform: Shape 296">
              <a:extLst>
                <a:ext uri="{FF2B5EF4-FFF2-40B4-BE49-F238E27FC236}">
                  <a16:creationId xmlns:a16="http://schemas.microsoft.com/office/drawing/2014/main" id="{30EBDFF9-FEB2-B200-3293-B83D6A588EC7}"/>
                </a:ext>
              </a:extLst>
            </p:cNvPr>
            <p:cNvSpPr/>
            <p:nvPr/>
          </p:nvSpPr>
          <p:spPr>
            <a:xfrm>
              <a:off x="5372272" y="3271844"/>
              <a:ext cx="7628" cy="8137"/>
            </a:xfrm>
            <a:custGeom>
              <a:avLst/>
              <a:gdLst>
                <a:gd name="connsiteX0" fmla="*/ 3051 w 7628"/>
                <a:gd name="connsiteY0" fmla="*/ 1017 h 8137"/>
                <a:gd name="connsiteX1" fmla="*/ 4577 w 7628"/>
                <a:gd name="connsiteY1" fmla="*/ 0 h 8137"/>
                <a:gd name="connsiteX2" fmla="*/ 7120 w 7628"/>
                <a:gd name="connsiteY2" fmla="*/ 1017 h 8137"/>
                <a:gd name="connsiteX3" fmla="*/ 7629 w 7628"/>
                <a:gd name="connsiteY3" fmla="*/ 2034 h 8137"/>
                <a:gd name="connsiteX4" fmla="*/ 7629 w 7628"/>
                <a:gd name="connsiteY4" fmla="*/ 5595 h 8137"/>
                <a:gd name="connsiteX5" fmla="*/ 5594 w 7628"/>
                <a:gd name="connsiteY5" fmla="*/ 7120 h 8137"/>
                <a:gd name="connsiteX6" fmla="*/ 4069 w 7628"/>
                <a:gd name="connsiteY6" fmla="*/ 8138 h 8137"/>
                <a:gd name="connsiteX7" fmla="*/ 2543 w 7628"/>
                <a:gd name="connsiteY7" fmla="*/ 8138 h 8137"/>
                <a:gd name="connsiteX8" fmla="*/ 0 w 7628"/>
                <a:gd name="connsiteY8" fmla="*/ 7120 h 8137"/>
                <a:gd name="connsiteX9" fmla="*/ 0 w 7628"/>
                <a:gd name="connsiteY9" fmla="*/ 4577 h 8137"/>
                <a:gd name="connsiteX10" fmla="*/ 1017 w 7628"/>
                <a:gd name="connsiteY10" fmla="*/ 3560 h 8137"/>
                <a:gd name="connsiteX11" fmla="*/ 1017 w 7628"/>
                <a:gd name="connsiteY11" fmla="*/ 509 h 8137"/>
                <a:gd name="connsiteX12" fmla="*/ 1526 w 7628"/>
                <a:gd name="connsiteY12" fmla="*/ 0 h 8137"/>
                <a:gd name="connsiteX13" fmla="*/ 3051 w 7628"/>
                <a:gd name="connsiteY13" fmla="*/ 1017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8" h="8137">
                  <a:moveTo>
                    <a:pt x="3051" y="1017"/>
                  </a:moveTo>
                  <a:lnTo>
                    <a:pt x="4577" y="0"/>
                  </a:lnTo>
                  <a:lnTo>
                    <a:pt x="7120" y="1017"/>
                  </a:lnTo>
                  <a:lnTo>
                    <a:pt x="7629" y="2034"/>
                  </a:lnTo>
                  <a:lnTo>
                    <a:pt x="7629" y="5595"/>
                  </a:lnTo>
                  <a:lnTo>
                    <a:pt x="5594" y="7120"/>
                  </a:lnTo>
                  <a:lnTo>
                    <a:pt x="4069" y="8138"/>
                  </a:lnTo>
                  <a:lnTo>
                    <a:pt x="2543" y="8138"/>
                  </a:lnTo>
                  <a:lnTo>
                    <a:pt x="0" y="7120"/>
                  </a:lnTo>
                  <a:lnTo>
                    <a:pt x="0" y="4577"/>
                  </a:lnTo>
                  <a:lnTo>
                    <a:pt x="1017" y="3560"/>
                  </a:lnTo>
                  <a:lnTo>
                    <a:pt x="1017" y="509"/>
                  </a:lnTo>
                  <a:lnTo>
                    <a:pt x="1526" y="0"/>
                  </a:lnTo>
                  <a:lnTo>
                    <a:pt x="3051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3" name="Freeform: Shape 297">
              <a:extLst>
                <a:ext uri="{FF2B5EF4-FFF2-40B4-BE49-F238E27FC236}">
                  <a16:creationId xmlns:a16="http://schemas.microsoft.com/office/drawing/2014/main" id="{8CD732CC-C1C9-034A-542E-C00F8A324C86}"/>
                </a:ext>
              </a:extLst>
            </p:cNvPr>
            <p:cNvSpPr/>
            <p:nvPr/>
          </p:nvSpPr>
          <p:spPr>
            <a:xfrm>
              <a:off x="5331076" y="3257095"/>
              <a:ext cx="11189" cy="6103"/>
            </a:xfrm>
            <a:custGeom>
              <a:avLst/>
              <a:gdLst>
                <a:gd name="connsiteX0" fmla="*/ 3560 w 11189"/>
                <a:gd name="connsiteY0" fmla="*/ 1526 h 6103"/>
                <a:gd name="connsiteX1" fmla="*/ 5595 w 11189"/>
                <a:gd name="connsiteY1" fmla="*/ 1017 h 6103"/>
                <a:gd name="connsiteX2" fmla="*/ 7120 w 11189"/>
                <a:gd name="connsiteY2" fmla="*/ 2034 h 6103"/>
                <a:gd name="connsiteX3" fmla="*/ 9155 w 11189"/>
                <a:gd name="connsiteY3" fmla="*/ 2034 h 6103"/>
                <a:gd name="connsiteX4" fmla="*/ 10681 w 11189"/>
                <a:gd name="connsiteY4" fmla="*/ 3051 h 6103"/>
                <a:gd name="connsiteX5" fmla="*/ 11189 w 11189"/>
                <a:gd name="connsiteY5" fmla="*/ 4069 h 6103"/>
                <a:gd name="connsiteX6" fmla="*/ 8646 w 11189"/>
                <a:gd name="connsiteY6" fmla="*/ 4069 h 6103"/>
                <a:gd name="connsiteX7" fmla="*/ 5086 w 11189"/>
                <a:gd name="connsiteY7" fmla="*/ 2543 h 6103"/>
                <a:gd name="connsiteX8" fmla="*/ 4069 w 11189"/>
                <a:gd name="connsiteY8" fmla="*/ 3051 h 6103"/>
                <a:gd name="connsiteX9" fmla="*/ 2543 w 11189"/>
                <a:gd name="connsiteY9" fmla="*/ 6103 h 6103"/>
                <a:gd name="connsiteX10" fmla="*/ 1017 w 11189"/>
                <a:gd name="connsiteY10" fmla="*/ 3051 h 6103"/>
                <a:gd name="connsiteX11" fmla="*/ 509 w 11189"/>
                <a:gd name="connsiteY11" fmla="*/ 2543 h 6103"/>
                <a:gd name="connsiteX12" fmla="*/ 0 w 11189"/>
                <a:gd name="connsiteY12" fmla="*/ 508 h 6103"/>
                <a:gd name="connsiteX13" fmla="*/ 1526 w 11189"/>
                <a:gd name="connsiteY13" fmla="*/ 0 h 6103"/>
                <a:gd name="connsiteX14" fmla="*/ 3560 w 11189"/>
                <a:gd name="connsiteY14" fmla="*/ 1526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89" h="6103">
                  <a:moveTo>
                    <a:pt x="3560" y="1526"/>
                  </a:moveTo>
                  <a:lnTo>
                    <a:pt x="5595" y="1017"/>
                  </a:lnTo>
                  <a:lnTo>
                    <a:pt x="7120" y="2034"/>
                  </a:lnTo>
                  <a:lnTo>
                    <a:pt x="9155" y="2034"/>
                  </a:lnTo>
                  <a:lnTo>
                    <a:pt x="10681" y="3051"/>
                  </a:lnTo>
                  <a:lnTo>
                    <a:pt x="11189" y="4069"/>
                  </a:lnTo>
                  <a:lnTo>
                    <a:pt x="8646" y="4069"/>
                  </a:lnTo>
                  <a:lnTo>
                    <a:pt x="5086" y="2543"/>
                  </a:lnTo>
                  <a:lnTo>
                    <a:pt x="4069" y="3051"/>
                  </a:lnTo>
                  <a:lnTo>
                    <a:pt x="2543" y="6103"/>
                  </a:lnTo>
                  <a:lnTo>
                    <a:pt x="1017" y="3051"/>
                  </a:lnTo>
                  <a:lnTo>
                    <a:pt x="509" y="2543"/>
                  </a:lnTo>
                  <a:lnTo>
                    <a:pt x="0" y="508"/>
                  </a:lnTo>
                  <a:lnTo>
                    <a:pt x="1526" y="0"/>
                  </a:lnTo>
                  <a:lnTo>
                    <a:pt x="3560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: Shape 298">
              <a:extLst>
                <a:ext uri="{FF2B5EF4-FFF2-40B4-BE49-F238E27FC236}">
                  <a16:creationId xmlns:a16="http://schemas.microsoft.com/office/drawing/2014/main" id="{32ECDA1A-BCA0-AA03-7043-12CCCF6EDBAB}"/>
                </a:ext>
              </a:extLst>
            </p:cNvPr>
            <p:cNvSpPr/>
            <p:nvPr/>
          </p:nvSpPr>
          <p:spPr>
            <a:xfrm>
              <a:off x="5371763" y="3251501"/>
              <a:ext cx="3051" cy="8645"/>
            </a:xfrm>
            <a:custGeom>
              <a:avLst/>
              <a:gdLst>
                <a:gd name="connsiteX0" fmla="*/ 2543 w 3051"/>
                <a:gd name="connsiteY0" fmla="*/ 4577 h 8645"/>
                <a:gd name="connsiteX1" fmla="*/ 3052 w 3051"/>
                <a:gd name="connsiteY1" fmla="*/ 5086 h 8645"/>
                <a:gd name="connsiteX2" fmla="*/ 2543 w 3051"/>
                <a:gd name="connsiteY2" fmla="*/ 8138 h 8645"/>
                <a:gd name="connsiteX3" fmla="*/ 1526 w 3051"/>
                <a:gd name="connsiteY3" fmla="*/ 8646 h 8645"/>
                <a:gd name="connsiteX4" fmla="*/ 1526 w 3051"/>
                <a:gd name="connsiteY4" fmla="*/ 6103 h 8645"/>
                <a:gd name="connsiteX5" fmla="*/ 509 w 3051"/>
                <a:gd name="connsiteY5" fmla="*/ 4577 h 8645"/>
                <a:gd name="connsiteX6" fmla="*/ 509 w 3051"/>
                <a:gd name="connsiteY6" fmla="*/ 3052 h 8645"/>
                <a:gd name="connsiteX7" fmla="*/ 0 w 3051"/>
                <a:gd name="connsiteY7" fmla="*/ 1526 h 8645"/>
                <a:gd name="connsiteX8" fmla="*/ 2034 w 3051"/>
                <a:gd name="connsiteY8" fmla="*/ 0 h 8645"/>
                <a:gd name="connsiteX9" fmla="*/ 3052 w 3051"/>
                <a:gd name="connsiteY9" fmla="*/ 1017 h 8645"/>
                <a:gd name="connsiteX10" fmla="*/ 2543 w 3051"/>
                <a:gd name="connsiteY10" fmla="*/ 4069 h 8645"/>
                <a:gd name="connsiteX11" fmla="*/ 2543 w 3051"/>
                <a:gd name="connsiteY11" fmla="*/ 4577 h 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1" h="8645">
                  <a:moveTo>
                    <a:pt x="2543" y="4577"/>
                  </a:moveTo>
                  <a:lnTo>
                    <a:pt x="3052" y="5086"/>
                  </a:lnTo>
                  <a:lnTo>
                    <a:pt x="2543" y="8138"/>
                  </a:lnTo>
                  <a:lnTo>
                    <a:pt x="1526" y="8646"/>
                  </a:lnTo>
                  <a:lnTo>
                    <a:pt x="1526" y="6103"/>
                  </a:lnTo>
                  <a:lnTo>
                    <a:pt x="509" y="4577"/>
                  </a:lnTo>
                  <a:lnTo>
                    <a:pt x="509" y="3052"/>
                  </a:lnTo>
                  <a:lnTo>
                    <a:pt x="0" y="1526"/>
                  </a:lnTo>
                  <a:lnTo>
                    <a:pt x="2034" y="0"/>
                  </a:lnTo>
                  <a:lnTo>
                    <a:pt x="3052" y="1017"/>
                  </a:lnTo>
                  <a:lnTo>
                    <a:pt x="2543" y="4069"/>
                  </a:lnTo>
                  <a:lnTo>
                    <a:pt x="2543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: Shape 299">
              <a:extLst>
                <a:ext uri="{FF2B5EF4-FFF2-40B4-BE49-F238E27FC236}">
                  <a16:creationId xmlns:a16="http://schemas.microsoft.com/office/drawing/2014/main" id="{4120B928-33AE-AA7F-5BB6-742C49927B78}"/>
                </a:ext>
              </a:extLst>
            </p:cNvPr>
            <p:cNvSpPr/>
            <p:nvPr/>
          </p:nvSpPr>
          <p:spPr>
            <a:xfrm>
              <a:off x="5312258" y="3249466"/>
              <a:ext cx="6102" cy="4577"/>
            </a:xfrm>
            <a:custGeom>
              <a:avLst/>
              <a:gdLst>
                <a:gd name="connsiteX0" fmla="*/ 4577 w 6102"/>
                <a:gd name="connsiteY0" fmla="*/ 0 h 4577"/>
                <a:gd name="connsiteX1" fmla="*/ 5594 w 6102"/>
                <a:gd name="connsiteY1" fmla="*/ 1526 h 4577"/>
                <a:gd name="connsiteX2" fmla="*/ 6103 w 6102"/>
                <a:gd name="connsiteY2" fmla="*/ 3051 h 4577"/>
                <a:gd name="connsiteX3" fmla="*/ 2543 w 6102"/>
                <a:gd name="connsiteY3" fmla="*/ 4577 h 4577"/>
                <a:gd name="connsiteX4" fmla="*/ 1017 w 6102"/>
                <a:gd name="connsiteY4" fmla="*/ 3560 h 4577"/>
                <a:gd name="connsiteX5" fmla="*/ 0 w 6102"/>
                <a:gd name="connsiteY5" fmla="*/ 2543 h 4577"/>
                <a:gd name="connsiteX6" fmla="*/ 2034 w 6102"/>
                <a:gd name="connsiteY6" fmla="*/ 508 h 4577"/>
                <a:gd name="connsiteX7" fmla="*/ 4577 w 6102"/>
                <a:gd name="connsiteY7" fmla="*/ 0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2" h="4577">
                  <a:moveTo>
                    <a:pt x="4577" y="0"/>
                  </a:moveTo>
                  <a:lnTo>
                    <a:pt x="5594" y="1526"/>
                  </a:lnTo>
                  <a:lnTo>
                    <a:pt x="6103" y="3051"/>
                  </a:lnTo>
                  <a:lnTo>
                    <a:pt x="2543" y="4577"/>
                  </a:lnTo>
                  <a:lnTo>
                    <a:pt x="1017" y="3560"/>
                  </a:lnTo>
                  <a:lnTo>
                    <a:pt x="0" y="2543"/>
                  </a:lnTo>
                  <a:lnTo>
                    <a:pt x="2034" y="508"/>
                  </a:lnTo>
                  <a:lnTo>
                    <a:pt x="457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: Shape 300">
              <a:extLst>
                <a:ext uri="{FF2B5EF4-FFF2-40B4-BE49-F238E27FC236}">
                  <a16:creationId xmlns:a16="http://schemas.microsoft.com/office/drawing/2014/main" id="{1FD4E7B9-E817-0C85-F23A-5F2510B3D44E}"/>
                </a:ext>
              </a:extLst>
            </p:cNvPr>
            <p:cNvSpPr/>
            <p:nvPr/>
          </p:nvSpPr>
          <p:spPr>
            <a:xfrm>
              <a:off x="5305138" y="3240312"/>
              <a:ext cx="10680" cy="9154"/>
            </a:xfrm>
            <a:custGeom>
              <a:avLst/>
              <a:gdLst>
                <a:gd name="connsiteX0" fmla="*/ 7629 w 10680"/>
                <a:gd name="connsiteY0" fmla="*/ 0 h 9154"/>
                <a:gd name="connsiteX1" fmla="*/ 9155 w 10680"/>
                <a:gd name="connsiteY1" fmla="*/ 509 h 9154"/>
                <a:gd name="connsiteX2" fmla="*/ 9155 w 10680"/>
                <a:gd name="connsiteY2" fmla="*/ 1526 h 9154"/>
                <a:gd name="connsiteX3" fmla="*/ 10680 w 10680"/>
                <a:gd name="connsiteY3" fmla="*/ 3052 h 9154"/>
                <a:gd name="connsiteX4" fmla="*/ 9663 w 10680"/>
                <a:gd name="connsiteY4" fmla="*/ 5086 h 9154"/>
                <a:gd name="connsiteX5" fmla="*/ 6612 w 10680"/>
                <a:gd name="connsiteY5" fmla="*/ 6612 h 9154"/>
                <a:gd name="connsiteX6" fmla="*/ 4577 w 10680"/>
                <a:gd name="connsiteY6" fmla="*/ 8646 h 9154"/>
                <a:gd name="connsiteX7" fmla="*/ 1017 w 10680"/>
                <a:gd name="connsiteY7" fmla="*/ 9155 h 9154"/>
                <a:gd name="connsiteX8" fmla="*/ 1017 w 10680"/>
                <a:gd name="connsiteY8" fmla="*/ 8646 h 9154"/>
                <a:gd name="connsiteX9" fmla="*/ 1017 w 10680"/>
                <a:gd name="connsiteY9" fmla="*/ 6103 h 9154"/>
                <a:gd name="connsiteX10" fmla="*/ 0 w 10680"/>
                <a:gd name="connsiteY10" fmla="*/ 5086 h 9154"/>
                <a:gd name="connsiteX11" fmla="*/ 0 w 10680"/>
                <a:gd name="connsiteY11" fmla="*/ 4069 h 9154"/>
                <a:gd name="connsiteX12" fmla="*/ 1017 w 10680"/>
                <a:gd name="connsiteY12" fmla="*/ 3052 h 9154"/>
                <a:gd name="connsiteX13" fmla="*/ 2034 w 10680"/>
                <a:gd name="connsiteY13" fmla="*/ 3052 h 9154"/>
                <a:gd name="connsiteX14" fmla="*/ 3051 w 10680"/>
                <a:gd name="connsiteY14" fmla="*/ 2034 h 9154"/>
                <a:gd name="connsiteX15" fmla="*/ 6612 w 10680"/>
                <a:gd name="connsiteY15" fmla="*/ 0 h 9154"/>
                <a:gd name="connsiteX16" fmla="*/ 7629 w 10680"/>
                <a:gd name="connsiteY16" fmla="*/ 0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80" h="9154">
                  <a:moveTo>
                    <a:pt x="7629" y="0"/>
                  </a:moveTo>
                  <a:lnTo>
                    <a:pt x="9155" y="509"/>
                  </a:lnTo>
                  <a:lnTo>
                    <a:pt x="9155" y="1526"/>
                  </a:lnTo>
                  <a:lnTo>
                    <a:pt x="10680" y="3052"/>
                  </a:lnTo>
                  <a:lnTo>
                    <a:pt x="9663" y="5086"/>
                  </a:lnTo>
                  <a:lnTo>
                    <a:pt x="6612" y="6612"/>
                  </a:lnTo>
                  <a:lnTo>
                    <a:pt x="4577" y="8646"/>
                  </a:lnTo>
                  <a:lnTo>
                    <a:pt x="1017" y="9155"/>
                  </a:lnTo>
                  <a:lnTo>
                    <a:pt x="1017" y="8646"/>
                  </a:lnTo>
                  <a:lnTo>
                    <a:pt x="1017" y="6103"/>
                  </a:lnTo>
                  <a:lnTo>
                    <a:pt x="0" y="5086"/>
                  </a:lnTo>
                  <a:lnTo>
                    <a:pt x="0" y="4069"/>
                  </a:lnTo>
                  <a:lnTo>
                    <a:pt x="1017" y="3052"/>
                  </a:lnTo>
                  <a:lnTo>
                    <a:pt x="2034" y="3052"/>
                  </a:lnTo>
                  <a:lnTo>
                    <a:pt x="3051" y="2034"/>
                  </a:lnTo>
                  <a:lnTo>
                    <a:pt x="6612" y="0"/>
                  </a:lnTo>
                  <a:lnTo>
                    <a:pt x="7629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: Shape 301">
              <a:extLst>
                <a:ext uri="{FF2B5EF4-FFF2-40B4-BE49-F238E27FC236}">
                  <a16:creationId xmlns:a16="http://schemas.microsoft.com/office/drawing/2014/main" id="{72B7FC19-AC75-3015-E557-21B4294014A8}"/>
                </a:ext>
              </a:extLst>
            </p:cNvPr>
            <p:cNvSpPr/>
            <p:nvPr/>
          </p:nvSpPr>
          <p:spPr>
            <a:xfrm>
              <a:off x="4045353" y="3397467"/>
              <a:ext cx="11697" cy="11189"/>
            </a:xfrm>
            <a:custGeom>
              <a:avLst/>
              <a:gdLst>
                <a:gd name="connsiteX0" fmla="*/ 11189 w 11697"/>
                <a:gd name="connsiteY0" fmla="*/ 11189 h 11189"/>
                <a:gd name="connsiteX1" fmla="*/ 9663 w 11697"/>
                <a:gd name="connsiteY1" fmla="*/ 11189 h 11189"/>
                <a:gd name="connsiteX2" fmla="*/ 7629 w 11697"/>
                <a:gd name="connsiteY2" fmla="*/ 9663 h 11189"/>
                <a:gd name="connsiteX3" fmla="*/ 6103 w 11697"/>
                <a:gd name="connsiteY3" fmla="*/ 9155 h 11189"/>
                <a:gd name="connsiteX4" fmla="*/ 4577 w 11697"/>
                <a:gd name="connsiteY4" fmla="*/ 7629 h 11189"/>
                <a:gd name="connsiteX5" fmla="*/ 4069 w 11697"/>
                <a:gd name="connsiteY5" fmla="*/ 6612 h 11189"/>
                <a:gd name="connsiteX6" fmla="*/ 2543 w 11697"/>
                <a:gd name="connsiteY6" fmla="*/ 6103 h 11189"/>
                <a:gd name="connsiteX7" fmla="*/ 1526 w 11697"/>
                <a:gd name="connsiteY7" fmla="*/ 4069 h 11189"/>
                <a:gd name="connsiteX8" fmla="*/ 0 w 11697"/>
                <a:gd name="connsiteY8" fmla="*/ 2543 h 11189"/>
                <a:gd name="connsiteX9" fmla="*/ 509 w 11697"/>
                <a:gd name="connsiteY9" fmla="*/ 0 h 11189"/>
                <a:gd name="connsiteX10" fmla="*/ 3052 w 11697"/>
                <a:gd name="connsiteY10" fmla="*/ 1526 h 11189"/>
                <a:gd name="connsiteX11" fmla="*/ 3560 w 11697"/>
                <a:gd name="connsiteY11" fmla="*/ 4069 h 11189"/>
                <a:gd name="connsiteX12" fmla="*/ 5595 w 11697"/>
                <a:gd name="connsiteY12" fmla="*/ 6103 h 11189"/>
                <a:gd name="connsiteX13" fmla="*/ 9155 w 11697"/>
                <a:gd name="connsiteY13" fmla="*/ 7120 h 11189"/>
                <a:gd name="connsiteX14" fmla="*/ 10172 w 11697"/>
                <a:gd name="connsiteY14" fmla="*/ 8646 h 11189"/>
                <a:gd name="connsiteX15" fmla="*/ 11698 w 11697"/>
                <a:gd name="connsiteY15" fmla="*/ 10680 h 11189"/>
                <a:gd name="connsiteX16" fmla="*/ 11189 w 11697"/>
                <a:gd name="connsiteY16" fmla="*/ 11189 h 1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97" h="11189">
                  <a:moveTo>
                    <a:pt x="11189" y="11189"/>
                  </a:moveTo>
                  <a:lnTo>
                    <a:pt x="9663" y="11189"/>
                  </a:lnTo>
                  <a:lnTo>
                    <a:pt x="7629" y="9663"/>
                  </a:lnTo>
                  <a:lnTo>
                    <a:pt x="6103" y="9155"/>
                  </a:lnTo>
                  <a:lnTo>
                    <a:pt x="4577" y="7629"/>
                  </a:lnTo>
                  <a:lnTo>
                    <a:pt x="4069" y="6612"/>
                  </a:lnTo>
                  <a:lnTo>
                    <a:pt x="2543" y="6103"/>
                  </a:lnTo>
                  <a:lnTo>
                    <a:pt x="1526" y="4069"/>
                  </a:lnTo>
                  <a:lnTo>
                    <a:pt x="0" y="2543"/>
                  </a:lnTo>
                  <a:lnTo>
                    <a:pt x="509" y="0"/>
                  </a:lnTo>
                  <a:lnTo>
                    <a:pt x="3052" y="1526"/>
                  </a:lnTo>
                  <a:lnTo>
                    <a:pt x="3560" y="4069"/>
                  </a:lnTo>
                  <a:lnTo>
                    <a:pt x="5595" y="6103"/>
                  </a:lnTo>
                  <a:lnTo>
                    <a:pt x="9155" y="7120"/>
                  </a:lnTo>
                  <a:lnTo>
                    <a:pt x="10172" y="8646"/>
                  </a:lnTo>
                  <a:lnTo>
                    <a:pt x="11698" y="10680"/>
                  </a:lnTo>
                  <a:lnTo>
                    <a:pt x="11189" y="1118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8" name="Freeform: Shape 302">
              <a:extLst>
                <a:ext uri="{FF2B5EF4-FFF2-40B4-BE49-F238E27FC236}">
                  <a16:creationId xmlns:a16="http://schemas.microsoft.com/office/drawing/2014/main" id="{2B6BCCA7-8601-7681-0650-0E5D0A951384}"/>
                </a:ext>
              </a:extLst>
            </p:cNvPr>
            <p:cNvSpPr/>
            <p:nvPr/>
          </p:nvSpPr>
          <p:spPr>
            <a:xfrm>
              <a:off x="3718328" y="3169617"/>
              <a:ext cx="8646" cy="3051"/>
            </a:xfrm>
            <a:custGeom>
              <a:avLst/>
              <a:gdLst>
                <a:gd name="connsiteX0" fmla="*/ 1017 w 8646"/>
                <a:gd name="connsiteY0" fmla="*/ 1526 h 3051"/>
                <a:gd name="connsiteX1" fmla="*/ 2543 w 8646"/>
                <a:gd name="connsiteY1" fmla="*/ 2034 h 3051"/>
                <a:gd name="connsiteX2" fmla="*/ 3560 w 8646"/>
                <a:gd name="connsiteY2" fmla="*/ 0 h 3051"/>
                <a:gd name="connsiteX3" fmla="*/ 5594 w 8646"/>
                <a:gd name="connsiteY3" fmla="*/ 509 h 3051"/>
                <a:gd name="connsiteX4" fmla="*/ 8137 w 8646"/>
                <a:gd name="connsiteY4" fmla="*/ 509 h 3051"/>
                <a:gd name="connsiteX5" fmla="*/ 8646 w 8646"/>
                <a:gd name="connsiteY5" fmla="*/ 1526 h 3051"/>
                <a:gd name="connsiteX6" fmla="*/ 7629 w 8646"/>
                <a:gd name="connsiteY6" fmla="*/ 2543 h 3051"/>
                <a:gd name="connsiteX7" fmla="*/ 6612 w 8646"/>
                <a:gd name="connsiteY7" fmla="*/ 2034 h 3051"/>
                <a:gd name="connsiteX8" fmla="*/ 4577 w 8646"/>
                <a:gd name="connsiteY8" fmla="*/ 2543 h 3051"/>
                <a:gd name="connsiteX9" fmla="*/ 3560 w 8646"/>
                <a:gd name="connsiteY9" fmla="*/ 3052 h 3051"/>
                <a:gd name="connsiteX10" fmla="*/ 0 w 8646"/>
                <a:gd name="connsiteY10" fmla="*/ 3052 h 3051"/>
                <a:gd name="connsiteX11" fmla="*/ 1017 w 8646"/>
                <a:gd name="connsiteY11" fmla="*/ 1526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46" h="3051">
                  <a:moveTo>
                    <a:pt x="1017" y="1526"/>
                  </a:moveTo>
                  <a:lnTo>
                    <a:pt x="2543" y="2034"/>
                  </a:lnTo>
                  <a:lnTo>
                    <a:pt x="3560" y="0"/>
                  </a:lnTo>
                  <a:lnTo>
                    <a:pt x="5594" y="509"/>
                  </a:lnTo>
                  <a:lnTo>
                    <a:pt x="8137" y="509"/>
                  </a:lnTo>
                  <a:lnTo>
                    <a:pt x="8646" y="1526"/>
                  </a:lnTo>
                  <a:lnTo>
                    <a:pt x="7629" y="2543"/>
                  </a:lnTo>
                  <a:lnTo>
                    <a:pt x="6612" y="2034"/>
                  </a:lnTo>
                  <a:lnTo>
                    <a:pt x="4577" y="2543"/>
                  </a:lnTo>
                  <a:lnTo>
                    <a:pt x="3560" y="3052"/>
                  </a:lnTo>
                  <a:lnTo>
                    <a:pt x="0" y="3052"/>
                  </a:lnTo>
                  <a:lnTo>
                    <a:pt x="1017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9" name="Freeform: Shape 303">
              <a:extLst>
                <a:ext uri="{FF2B5EF4-FFF2-40B4-BE49-F238E27FC236}">
                  <a16:creationId xmlns:a16="http://schemas.microsoft.com/office/drawing/2014/main" id="{0B8E9816-EC14-54A9-01C8-BCEDD50641B3}"/>
                </a:ext>
              </a:extLst>
            </p:cNvPr>
            <p:cNvSpPr/>
            <p:nvPr/>
          </p:nvSpPr>
          <p:spPr>
            <a:xfrm>
              <a:off x="3756981" y="3158428"/>
              <a:ext cx="3560" cy="1525"/>
            </a:xfrm>
            <a:custGeom>
              <a:avLst/>
              <a:gdLst>
                <a:gd name="connsiteX0" fmla="*/ 3560 w 3560"/>
                <a:gd name="connsiteY0" fmla="*/ 0 h 1525"/>
                <a:gd name="connsiteX1" fmla="*/ 0 w 3560"/>
                <a:gd name="connsiteY1" fmla="*/ 1526 h 1525"/>
                <a:gd name="connsiteX2" fmla="*/ 1017 w 3560"/>
                <a:gd name="connsiteY2" fmla="*/ 0 h 1525"/>
                <a:gd name="connsiteX3" fmla="*/ 3560 w 3560"/>
                <a:gd name="connsiteY3" fmla="*/ 0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0" h="1525">
                  <a:moveTo>
                    <a:pt x="3560" y="0"/>
                  </a:moveTo>
                  <a:lnTo>
                    <a:pt x="0" y="1526"/>
                  </a:lnTo>
                  <a:lnTo>
                    <a:pt x="1017" y="0"/>
                  </a:lnTo>
                  <a:lnTo>
                    <a:pt x="356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0" name="Freeform: Shape 304">
              <a:extLst>
                <a:ext uri="{FF2B5EF4-FFF2-40B4-BE49-F238E27FC236}">
                  <a16:creationId xmlns:a16="http://schemas.microsoft.com/office/drawing/2014/main" id="{A70B72DB-ADCD-1257-A077-F8E7528D8CBE}"/>
                </a:ext>
              </a:extLst>
            </p:cNvPr>
            <p:cNvSpPr/>
            <p:nvPr/>
          </p:nvSpPr>
          <p:spPr>
            <a:xfrm>
              <a:off x="3763084" y="3156902"/>
              <a:ext cx="4068" cy="2034"/>
            </a:xfrm>
            <a:custGeom>
              <a:avLst/>
              <a:gdLst>
                <a:gd name="connsiteX0" fmla="*/ 509 w 4068"/>
                <a:gd name="connsiteY0" fmla="*/ 2034 h 2034"/>
                <a:gd name="connsiteX1" fmla="*/ 0 w 4068"/>
                <a:gd name="connsiteY1" fmla="*/ 1526 h 2034"/>
                <a:gd name="connsiteX2" fmla="*/ 4069 w 4068"/>
                <a:gd name="connsiteY2" fmla="*/ 0 h 2034"/>
                <a:gd name="connsiteX3" fmla="*/ 3052 w 4068"/>
                <a:gd name="connsiteY3" fmla="*/ 1526 h 2034"/>
                <a:gd name="connsiteX4" fmla="*/ 509 w 4068"/>
                <a:gd name="connsiteY4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" h="2034">
                  <a:moveTo>
                    <a:pt x="509" y="2034"/>
                  </a:moveTo>
                  <a:lnTo>
                    <a:pt x="0" y="1526"/>
                  </a:lnTo>
                  <a:lnTo>
                    <a:pt x="4069" y="0"/>
                  </a:lnTo>
                  <a:lnTo>
                    <a:pt x="3052" y="1526"/>
                  </a:lnTo>
                  <a:lnTo>
                    <a:pt x="509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: Shape 305">
              <a:extLst>
                <a:ext uri="{FF2B5EF4-FFF2-40B4-BE49-F238E27FC236}">
                  <a16:creationId xmlns:a16="http://schemas.microsoft.com/office/drawing/2014/main" id="{00E9FA01-0419-4479-6F6D-FB7910B22318}"/>
                </a:ext>
              </a:extLst>
            </p:cNvPr>
            <p:cNvSpPr/>
            <p:nvPr/>
          </p:nvSpPr>
          <p:spPr>
            <a:xfrm>
              <a:off x="6946366" y="2656956"/>
              <a:ext cx="7120" cy="3560"/>
            </a:xfrm>
            <a:custGeom>
              <a:avLst/>
              <a:gdLst>
                <a:gd name="connsiteX0" fmla="*/ 5086 w 7120"/>
                <a:gd name="connsiteY0" fmla="*/ 0 h 3560"/>
                <a:gd name="connsiteX1" fmla="*/ 5595 w 7120"/>
                <a:gd name="connsiteY1" fmla="*/ 1017 h 3560"/>
                <a:gd name="connsiteX2" fmla="*/ 7120 w 7120"/>
                <a:gd name="connsiteY2" fmla="*/ 3051 h 3560"/>
                <a:gd name="connsiteX3" fmla="*/ 5086 w 7120"/>
                <a:gd name="connsiteY3" fmla="*/ 2543 h 3560"/>
                <a:gd name="connsiteX4" fmla="*/ 3561 w 7120"/>
                <a:gd name="connsiteY4" fmla="*/ 2543 h 3560"/>
                <a:gd name="connsiteX5" fmla="*/ 1526 w 7120"/>
                <a:gd name="connsiteY5" fmla="*/ 3560 h 3560"/>
                <a:gd name="connsiteX6" fmla="*/ 0 w 7120"/>
                <a:gd name="connsiteY6" fmla="*/ 2034 h 3560"/>
                <a:gd name="connsiteX7" fmla="*/ 0 w 7120"/>
                <a:gd name="connsiteY7" fmla="*/ 508 h 3560"/>
                <a:gd name="connsiteX8" fmla="*/ 1526 w 7120"/>
                <a:gd name="connsiteY8" fmla="*/ 0 h 3560"/>
                <a:gd name="connsiteX9" fmla="*/ 2543 w 7120"/>
                <a:gd name="connsiteY9" fmla="*/ 508 h 3560"/>
                <a:gd name="connsiteX10" fmla="*/ 5086 w 7120"/>
                <a:gd name="connsiteY10" fmla="*/ 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20" h="3560">
                  <a:moveTo>
                    <a:pt x="5086" y="0"/>
                  </a:moveTo>
                  <a:lnTo>
                    <a:pt x="5595" y="1017"/>
                  </a:lnTo>
                  <a:lnTo>
                    <a:pt x="7120" y="3051"/>
                  </a:lnTo>
                  <a:lnTo>
                    <a:pt x="5086" y="2543"/>
                  </a:lnTo>
                  <a:lnTo>
                    <a:pt x="3561" y="2543"/>
                  </a:lnTo>
                  <a:lnTo>
                    <a:pt x="1526" y="3560"/>
                  </a:lnTo>
                  <a:lnTo>
                    <a:pt x="0" y="2034"/>
                  </a:lnTo>
                  <a:lnTo>
                    <a:pt x="0" y="508"/>
                  </a:lnTo>
                  <a:lnTo>
                    <a:pt x="1526" y="0"/>
                  </a:lnTo>
                  <a:lnTo>
                    <a:pt x="2543" y="508"/>
                  </a:lnTo>
                  <a:lnTo>
                    <a:pt x="508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: Shape 306">
              <a:extLst>
                <a:ext uri="{FF2B5EF4-FFF2-40B4-BE49-F238E27FC236}">
                  <a16:creationId xmlns:a16="http://schemas.microsoft.com/office/drawing/2014/main" id="{6803E982-C138-5A7B-2E6C-EC590FA05F38}"/>
                </a:ext>
              </a:extLst>
            </p:cNvPr>
            <p:cNvSpPr/>
            <p:nvPr/>
          </p:nvSpPr>
          <p:spPr>
            <a:xfrm>
              <a:off x="6903645" y="2652887"/>
              <a:ext cx="39161" cy="18309"/>
            </a:xfrm>
            <a:custGeom>
              <a:avLst/>
              <a:gdLst>
                <a:gd name="connsiteX0" fmla="*/ 39161 w 39161"/>
                <a:gd name="connsiteY0" fmla="*/ 6612 h 18309"/>
                <a:gd name="connsiteX1" fmla="*/ 39161 w 39161"/>
                <a:gd name="connsiteY1" fmla="*/ 7120 h 18309"/>
                <a:gd name="connsiteX2" fmla="*/ 38144 w 39161"/>
                <a:gd name="connsiteY2" fmla="*/ 8138 h 18309"/>
                <a:gd name="connsiteX3" fmla="*/ 37635 w 39161"/>
                <a:gd name="connsiteY3" fmla="*/ 11189 h 18309"/>
                <a:gd name="connsiteX4" fmla="*/ 37127 w 39161"/>
                <a:gd name="connsiteY4" fmla="*/ 12206 h 18309"/>
                <a:gd name="connsiteX5" fmla="*/ 35601 w 39161"/>
                <a:gd name="connsiteY5" fmla="*/ 12206 h 18309"/>
                <a:gd name="connsiteX6" fmla="*/ 34584 w 39161"/>
                <a:gd name="connsiteY6" fmla="*/ 13223 h 18309"/>
                <a:gd name="connsiteX7" fmla="*/ 32041 w 39161"/>
                <a:gd name="connsiteY7" fmla="*/ 14241 h 18309"/>
                <a:gd name="connsiteX8" fmla="*/ 31024 w 39161"/>
                <a:gd name="connsiteY8" fmla="*/ 14749 h 18309"/>
                <a:gd name="connsiteX9" fmla="*/ 27973 w 39161"/>
                <a:gd name="connsiteY9" fmla="*/ 16275 h 18309"/>
                <a:gd name="connsiteX10" fmla="*/ 25938 w 39161"/>
                <a:gd name="connsiteY10" fmla="*/ 15766 h 18309"/>
                <a:gd name="connsiteX11" fmla="*/ 23395 w 39161"/>
                <a:gd name="connsiteY11" fmla="*/ 16275 h 18309"/>
                <a:gd name="connsiteX12" fmla="*/ 21869 w 39161"/>
                <a:gd name="connsiteY12" fmla="*/ 18309 h 18309"/>
                <a:gd name="connsiteX13" fmla="*/ 20852 w 39161"/>
                <a:gd name="connsiteY13" fmla="*/ 16784 h 18309"/>
                <a:gd name="connsiteX14" fmla="*/ 19326 w 39161"/>
                <a:gd name="connsiteY14" fmla="*/ 17292 h 18309"/>
                <a:gd name="connsiteX15" fmla="*/ 18309 w 39161"/>
                <a:gd name="connsiteY15" fmla="*/ 17292 h 18309"/>
                <a:gd name="connsiteX16" fmla="*/ 16783 w 39161"/>
                <a:gd name="connsiteY16" fmla="*/ 15766 h 18309"/>
                <a:gd name="connsiteX17" fmla="*/ 14749 w 39161"/>
                <a:gd name="connsiteY17" fmla="*/ 17292 h 18309"/>
                <a:gd name="connsiteX18" fmla="*/ 12206 w 39161"/>
                <a:gd name="connsiteY18" fmla="*/ 17292 h 18309"/>
                <a:gd name="connsiteX19" fmla="*/ 9663 w 39161"/>
                <a:gd name="connsiteY19" fmla="*/ 16275 h 18309"/>
                <a:gd name="connsiteX20" fmla="*/ 7120 w 39161"/>
                <a:gd name="connsiteY20" fmla="*/ 15766 h 18309"/>
                <a:gd name="connsiteX21" fmla="*/ 5086 w 39161"/>
                <a:gd name="connsiteY21" fmla="*/ 14241 h 18309"/>
                <a:gd name="connsiteX22" fmla="*/ 3560 w 39161"/>
                <a:gd name="connsiteY22" fmla="*/ 11189 h 18309"/>
                <a:gd name="connsiteX23" fmla="*/ 2034 w 39161"/>
                <a:gd name="connsiteY23" fmla="*/ 9663 h 18309"/>
                <a:gd name="connsiteX24" fmla="*/ 1017 w 39161"/>
                <a:gd name="connsiteY24" fmla="*/ 6103 h 18309"/>
                <a:gd name="connsiteX25" fmla="*/ 0 w 39161"/>
                <a:gd name="connsiteY25" fmla="*/ 4577 h 18309"/>
                <a:gd name="connsiteX26" fmla="*/ 508 w 39161"/>
                <a:gd name="connsiteY26" fmla="*/ 3052 h 18309"/>
                <a:gd name="connsiteX27" fmla="*/ 3051 w 39161"/>
                <a:gd name="connsiteY27" fmla="*/ 4577 h 18309"/>
                <a:gd name="connsiteX28" fmla="*/ 5086 w 39161"/>
                <a:gd name="connsiteY28" fmla="*/ 4069 h 18309"/>
                <a:gd name="connsiteX29" fmla="*/ 6103 w 39161"/>
                <a:gd name="connsiteY29" fmla="*/ 2543 h 18309"/>
                <a:gd name="connsiteX30" fmla="*/ 6611 w 39161"/>
                <a:gd name="connsiteY30" fmla="*/ 1017 h 18309"/>
                <a:gd name="connsiteX31" fmla="*/ 8137 w 39161"/>
                <a:gd name="connsiteY31" fmla="*/ 509 h 18309"/>
                <a:gd name="connsiteX32" fmla="*/ 9154 w 39161"/>
                <a:gd name="connsiteY32" fmla="*/ 1017 h 18309"/>
                <a:gd name="connsiteX33" fmla="*/ 10172 w 39161"/>
                <a:gd name="connsiteY33" fmla="*/ 0 h 18309"/>
                <a:gd name="connsiteX34" fmla="*/ 11189 w 39161"/>
                <a:gd name="connsiteY34" fmla="*/ 0 h 18309"/>
                <a:gd name="connsiteX35" fmla="*/ 11697 w 39161"/>
                <a:gd name="connsiteY35" fmla="*/ 2034 h 18309"/>
                <a:gd name="connsiteX36" fmla="*/ 14240 w 39161"/>
                <a:gd name="connsiteY36" fmla="*/ 3052 h 18309"/>
                <a:gd name="connsiteX37" fmla="*/ 14749 w 39161"/>
                <a:gd name="connsiteY37" fmla="*/ 4069 h 18309"/>
                <a:gd name="connsiteX38" fmla="*/ 17801 w 39161"/>
                <a:gd name="connsiteY38" fmla="*/ 4069 h 18309"/>
                <a:gd name="connsiteX39" fmla="*/ 20852 w 39161"/>
                <a:gd name="connsiteY39" fmla="*/ 1526 h 18309"/>
                <a:gd name="connsiteX40" fmla="*/ 22887 w 39161"/>
                <a:gd name="connsiteY40" fmla="*/ 2034 h 18309"/>
                <a:gd name="connsiteX41" fmla="*/ 24412 w 39161"/>
                <a:gd name="connsiteY41" fmla="*/ 1017 h 18309"/>
                <a:gd name="connsiteX42" fmla="*/ 25938 w 39161"/>
                <a:gd name="connsiteY42" fmla="*/ 1526 h 18309"/>
                <a:gd name="connsiteX43" fmla="*/ 27973 w 39161"/>
                <a:gd name="connsiteY43" fmla="*/ 2543 h 18309"/>
                <a:gd name="connsiteX44" fmla="*/ 28990 w 39161"/>
                <a:gd name="connsiteY44" fmla="*/ 1017 h 18309"/>
                <a:gd name="connsiteX45" fmla="*/ 30516 w 39161"/>
                <a:gd name="connsiteY45" fmla="*/ 1017 h 18309"/>
                <a:gd name="connsiteX46" fmla="*/ 32041 w 39161"/>
                <a:gd name="connsiteY46" fmla="*/ 3052 h 18309"/>
                <a:gd name="connsiteX47" fmla="*/ 32041 w 39161"/>
                <a:gd name="connsiteY47" fmla="*/ 6103 h 18309"/>
                <a:gd name="connsiteX48" fmla="*/ 33567 w 39161"/>
                <a:gd name="connsiteY48" fmla="*/ 5086 h 18309"/>
                <a:gd name="connsiteX49" fmla="*/ 35092 w 39161"/>
                <a:gd name="connsiteY49" fmla="*/ 6103 h 18309"/>
                <a:gd name="connsiteX50" fmla="*/ 35601 w 39161"/>
                <a:gd name="connsiteY50" fmla="*/ 5595 h 18309"/>
                <a:gd name="connsiteX51" fmla="*/ 39161 w 39161"/>
                <a:gd name="connsiteY51" fmla="*/ 6612 h 1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9161" h="18309">
                  <a:moveTo>
                    <a:pt x="39161" y="6612"/>
                  </a:moveTo>
                  <a:lnTo>
                    <a:pt x="39161" y="7120"/>
                  </a:lnTo>
                  <a:lnTo>
                    <a:pt x="38144" y="8138"/>
                  </a:lnTo>
                  <a:lnTo>
                    <a:pt x="37635" y="11189"/>
                  </a:lnTo>
                  <a:lnTo>
                    <a:pt x="37127" y="12206"/>
                  </a:lnTo>
                  <a:lnTo>
                    <a:pt x="35601" y="12206"/>
                  </a:lnTo>
                  <a:lnTo>
                    <a:pt x="34584" y="13223"/>
                  </a:lnTo>
                  <a:lnTo>
                    <a:pt x="32041" y="14241"/>
                  </a:lnTo>
                  <a:lnTo>
                    <a:pt x="31024" y="14749"/>
                  </a:lnTo>
                  <a:lnTo>
                    <a:pt x="27973" y="16275"/>
                  </a:lnTo>
                  <a:lnTo>
                    <a:pt x="25938" y="15766"/>
                  </a:lnTo>
                  <a:lnTo>
                    <a:pt x="23395" y="16275"/>
                  </a:lnTo>
                  <a:lnTo>
                    <a:pt x="21869" y="18309"/>
                  </a:lnTo>
                  <a:lnTo>
                    <a:pt x="20852" y="16784"/>
                  </a:lnTo>
                  <a:lnTo>
                    <a:pt x="19326" y="17292"/>
                  </a:lnTo>
                  <a:lnTo>
                    <a:pt x="18309" y="17292"/>
                  </a:lnTo>
                  <a:lnTo>
                    <a:pt x="16783" y="15766"/>
                  </a:lnTo>
                  <a:lnTo>
                    <a:pt x="14749" y="17292"/>
                  </a:lnTo>
                  <a:lnTo>
                    <a:pt x="12206" y="17292"/>
                  </a:lnTo>
                  <a:lnTo>
                    <a:pt x="9663" y="16275"/>
                  </a:lnTo>
                  <a:lnTo>
                    <a:pt x="7120" y="15766"/>
                  </a:lnTo>
                  <a:lnTo>
                    <a:pt x="5086" y="14241"/>
                  </a:lnTo>
                  <a:lnTo>
                    <a:pt x="3560" y="11189"/>
                  </a:lnTo>
                  <a:lnTo>
                    <a:pt x="2034" y="9663"/>
                  </a:lnTo>
                  <a:lnTo>
                    <a:pt x="1017" y="6103"/>
                  </a:lnTo>
                  <a:lnTo>
                    <a:pt x="0" y="4577"/>
                  </a:lnTo>
                  <a:lnTo>
                    <a:pt x="508" y="3052"/>
                  </a:lnTo>
                  <a:lnTo>
                    <a:pt x="3051" y="4577"/>
                  </a:lnTo>
                  <a:lnTo>
                    <a:pt x="5086" y="4069"/>
                  </a:lnTo>
                  <a:lnTo>
                    <a:pt x="6103" y="2543"/>
                  </a:lnTo>
                  <a:lnTo>
                    <a:pt x="6611" y="1017"/>
                  </a:lnTo>
                  <a:lnTo>
                    <a:pt x="8137" y="509"/>
                  </a:lnTo>
                  <a:lnTo>
                    <a:pt x="9154" y="1017"/>
                  </a:lnTo>
                  <a:lnTo>
                    <a:pt x="10172" y="0"/>
                  </a:lnTo>
                  <a:lnTo>
                    <a:pt x="11189" y="0"/>
                  </a:lnTo>
                  <a:lnTo>
                    <a:pt x="11697" y="2034"/>
                  </a:lnTo>
                  <a:lnTo>
                    <a:pt x="14240" y="3052"/>
                  </a:lnTo>
                  <a:lnTo>
                    <a:pt x="14749" y="4069"/>
                  </a:lnTo>
                  <a:lnTo>
                    <a:pt x="17801" y="4069"/>
                  </a:lnTo>
                  <a:lnTo>
                    <a:pt x="20852" y="1526"/>
                  </a:lnTo>
                  <a:lnTo>
                    <a:pt x="22887" y="2034"/>
                  </a:lnTo>
                  <a:lnTo>
                    <a:pt x="24412" y="1017"/>
                  </a:lnTo>
                  <a:lnTo>
                    <a:pt x="25938" y="1526"/>
                  </a:lnTo>
                  <a:lnTo>
                    <a:pt x="27973" y="2543"/>
                  </a:lnTo>
                  <a:lnTo>
                    <a:pt x="28990" y="1017"/>
                  </a:lnTo>
                  <a:lnTo>
                    <a:pt x="30516" y="1017"/>
                  </a:lnTo>
                  <a:lnTo>
                    <a:pt x="32041" y="3052"/>
                  </a:lnTo>
                  <a:lnTo>
                    <a:pt x="32041" y="6103"/>
                  </a:lnTo>
                  <a:lnTo>
                    <a:pt x="33567" y="5086"/>
                  </a:lnTo>
                  <a:lnTo>
                    <a:pt x="35092" y="6103"/>
                  </a:lnTo>
                  <a:lnTo>
                    <a:pt x="35601" y="5595"/>
                  </a:lnTo>
                  <a:lnTo>
                    <a:pt x="39161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: Shape 307">
              <a:extLst>
                <a:ext uri="{FF2B5EF4-FFF2-40B4-BE49-F238E27FC236}">
                  <a16:creationId xmlns:a16="http://schemas.microsoft.com/office/drawing/2014/main" id="{72427864-4CF7-091D-DC8D-5ECF05918FB1}"/>
                </a:ext>
              </a:extLst>
            </p:cNvPr>
            <p:cNvSpPr/>
            <p:nvPr/>
          </p:nvSpPr>
          <p:spPr>
            <a:xfrm>
              <a:off x="4272694" y="3291679"/>
              <a:ext cx="6103" cy="13732"/>
            </a:xfrm>
            <a:custGeom>
              <a:avLst/>
              <a:gdLst>
                <a:gd name="connsiteX0" fmla="*/ 2543 w 6103"/>
                <a:gd name="connsiteY0" fmla="*/ 1017 h 13732"/>
                <a:gd name="connsiteX1" fmla="*/ 5086 w 6103"/>
                <a:gd name="connsiteY1" fmla="*/ 1526 h 13732"/>
                <a:gd name="connsiteX2" fmla="*/ 6103 w 6103"/>
                <a:gd name="connsiteY2" fmla="*/ 4069 h 13732"/>
                <a:gd name="connsiteX3" fmla="*/ 6103 w 6103"/>
                <a:gd name="connsiteY3" fmla="*/ 7120 h 13732"/>
                <a:gd name="connsiteX4" fmla="*/ 5594 w 6103"/>
                <a:gd name="connsiteY4" fmla="*/ 11189 h 13732"/>
                <a:gd name="connsiteX5" fmla="*/ 5086 w 6103"/>
                <a:gd name="connsiteY5" fmla="*/ 12206 h 13732"/>
                <a:gd name="connsiteX6" fmla="*/ 4069 w 6103"/>
                <a:gd name="connsiteY6" fmla="*/ 12715 h 13732"/>
                <a:gd name="connsiteX7" fmla="*/ 2034 w 6103"/>
                <a:gd name="connsiteY7" fmla="*/ 13732 h 13732"/>
                <a:gd name="connsiteX8" fmla="*/ 2543 w 6103"/>
                <a:gd name="connsiteY8" fmla="*/ 11698 h 13732"/>
                <a:gd name="connsiteX9" fmla="*/ 2034 w 6103"/>
                <a:gd name="connsiteY9" fmla="*/ 10680 h 13732"/>
                <a:gd name="connsiteX10" fmla="*/ 1526 w 6103"/>
                <a:gd name="connsiteY10" fmla="*/ 7120 h 13732"/>
                <a:gd name="connsiteX11" fmla="*/ 0 w 6103"/>
                <a:gd name="connsiteY11" fmla="*/ 4577 h 13732"/>
                <a:gd name="connsiteX12" fmla="*/ 0 w 6103"/>
                <a:gd name="connsiteY12" fmla="*/ 3052 h 13732"/>
                <a:gd name="connsiteX13" fmla="*/ 508 w 6103"/>
                <a:gd name="connsiteY13" fmla="*/ 1526 h 13732"/>
                <a:gd name="connsiteX14" fmla="*/ 508 w 6103"/>
                <a:gd name="connsiteY14" fmla="*/ 0 h 13732"/>
                <a:gd name="connsiteX15" fmla="*/ 1526 w 6103"/>
                <a:gd name="connsiteY15" fmla="*/ 0 h 13732"/>
                <a:gd name="connsiteX16" fmla="*/ 2543 w 6103"/>
                <a:gd name="connsiteY16" fmla="*/ 1017 h 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03" h="13732">
                  <a:moveTo>
                    <a:pt x="2543" y="1017"/>
                  </a:moveTo>
                  <a:lnTo>
                    <a:pt x="5086" y="1526"/>
                  </a:lnTo>
                  <a:lnTo>
                    <a:pt x="6103" y="4069"/>
                  </a:lnTo>
                  <a:lnTo>
                    <a:pt x="6103" y="7120"/>
                  </a:lnTo>
                  <a:lnTo>
                    <a:pt x="5594" y="11189"/>
                  </a:lnTo>
                  <a:lnTo>
                    <a:pt x="5086" y="12206"/>
                  </a:lnTo>
                  <a:lnTo>
                    <a:pt x="4069" y="12715"/>
                  </a:lnTo>
                  <a:lnTo>
                    <a:pt x="2034" y="13732"/>
                  </a:lnTo>
                  <a:lnTo>
                    <a:pt x="2543" y="11698"/>
                  </a:lnTo>
                  <a:lnTo>
                    <a:pt x="2034" y="10680"/>
                  </a:lnTo>
                  <a:lnTo>
                    <a:pt x="1526" y="7120"/>
                  </a:lnTo>
                  <a:lnTo>
                    <a:pt x="0" y="4577"/>
                  </a:lnTo>
                  <a:lnTo>
                    <a:pt x="0" y="3052"/>
                  </a:lnTo>
                  <a:lnTo>
                    <a:pt x="508" y="1526"/>
                  </a:lnTo>
                  <a:lnTo>
                    <a:pt x="508" y="0"/>
                  </a:lnTo>
                  <a:lnTo>
                    <a:pt x="1526" y="0"/>
                  </a:lnTo>
                  <a:lnTo>
                    <a:pt x="2543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: Shape 308">
              <a:extLst>
                <a:ext uri="{FF2B5EF4-FFF2-40B4-BE49-F238E27FC236}">
                  <a16:creationId xmlns:a16="http://schemas.microsoft.com/office/drawing/2014/main" id="{719F080F-2B72-920E-0B81-850E0DEAF89A}"/>
                </a:ext>
              </a:extLst>
            </p:cNvPr>
            <p:cNvSpPr/>
            <p:nvPr/>
          </p:nvSpPr>
          <p:spPr>
            <a:xfrm>
              <a:off x="4554963" y="5500498"/>
              <a:ext cx="4068" cy="3560"/>
            </a:xfrm>
            <a:custGeom>
              <a:avLst/>
              <a:gdLst>
                <a:gd name="connsiteX0" fmla="*/ 2034 w 4068"/>
                <a:gd name="connsiteY0" fmla="*/ 2034 h 3560"/>
                <a:gd name="connsiteX1" fmla="*/ 4069 w 4068"/>
                <a:gd name="connsiteY1" fmla="*/ 1526 h 3560"/>
                <a:gd name="connsiteX2" fmla="*/ 4069 w 4068"/>
                <a:gd name="connsiteY2" fmla="*/ 3560 h 3560"/>
                <a:gd name="connsiteX3" fmla="*/ 0 w 4068"/>
                <a:gd name="connsiteY3" fmla="*/ 2034 h 3560"/>
                <a:gd name="connsiteX4" fmla="*/ 1526 w 4068"/>
                <a:gd name="connsiteY4" fmla="*/ 509 h 3560"/>
                <a:gd name="connsiteX5" fmla="*/ 2543 w 4068"/>
                <a:gd name="connsiteY5" fmla="*/ 0 h 3560"/>
                <a:gd name="connsiteX6" fmla="*/ 2034 w 4068"/>
                <a:gd name="connsiteY6" fmla="*/ 2034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" h="3560">
                  <a:moveTo>
                    <a:pt x="2034" y="2034"/>
                  </a:moveTo>
                  <a:lnTo>
                    <a:pt x="4069" y="1526"/>
                  </a:lnTo>
                  <a:lnTo>
                    <a:pt x="4069" y="3560"/>
                  </a:lnTo>
                  <a:lnTo>
                    <a:pt x="0" y="2034"/>
                  </a:lnTo>
                  <a:lnTo>
                    <a:pt x="1526" y="509"/>
                  </a:lnTo>
                  <a:lnTo>
                    <a:pt x="2543" y="0"/>
                  </a:lnTo>
                  <a:lnTo>
                    <a:pt x="2034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: Shape 309">
              <a:extLst>
                <a:ext uri="{FF2B5EF4-FFF2-40B4-BE49-F238E27FC236}">
                  <a16:creationId xmlns:a16="http://schemas.microsoft.com/office/drawing/2014/main" id="{75ABB0B6-15E1-5BB1-B716-AD3B69528C27}"/>
                </a:ext>
              </a:extLst>
            </p:cNvPr>
            <p:cNvSpPr/>
            <p:nvPr/>
          </p:nvSpPr>
          <p:spPr>
            <a:xfrm>
              <a:off x="4553438" y="5495412"/>
              <a:ext cx="3560" cy="4068"/>
            </a:xfrm>
            <a:custGeom>
              <a:avLst/>
              <a:gdLst>
                <a:gd name="connsiteX0" fmla="*/ 0 w 3560"/>
                <a:gd name="connsiteY0" fmla="*/ 0 h 4068"/>
                <a:gd name="connsiteX1" fmla="*/ 1017 w 3560"/>
                <a:gd name="connsiteY1" fmla="*/ 1017 h 4068"/>
                <a:gd name="connsiteX2" fmla="*/ 3051 w 3560"/>
                <a:gd name="connsiteY2" fmla="*/ 1526 h 4068"/>
                <a:gd name="connsiteX3" fmla="*/ 3560 w 3560"/>
                <a:gd name="connsiteY3" fmla="*/ 3560 h 4068"/>
                <a:gd name="connsiteX4" fmla="*/ 2034 w 3560"/>
                <a:gd name="connsiteY4" fmla="*/ 4069 h 4068"/>
                <a:gd name="connsiteX5" fmla="*/ 1526 w 3560"/>
                <a:gd name="connsiteY5" fmla="*/ 2034 h 4068"/>
                <a:gd name="connsiteX6" fmla="*/ 508 w 3560"/>
                <a:gd name="connsiteY6" fmla="*/ 1017 h 4068"/>
                <a:gd name="connsiteX7" fmla="*/ 0 w 3560"/>
                <a:gd name="connsiteY7" fmla="*/ 0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" h="4068">
                  <a:moveTo>
                    <a:pt x="0" y="0"/>
                  </a:moveTo>
                  <a:lnTo>
                    <a:pt x="1017" y="1017"/>
                  </a:lnTo>
                  <a:lnTo>
                    <a:pt x="3051" y="1526"/>
                  </a:lnTo>
                  <a:lnTo>
                    <a:pt x="3560" y="3560"/>
                  </a:lnTo>
                  <a:lnTo>
                    <a:pt x="2034" y="4069"/>
                  </a:lnTo>
                  <a:lnTo>
                    <a:pt x="1526" y="2034"/>
                  </a:lnTo>
                  <a:lnTo>
                    <a:pt x="508" y="10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: Shape 310">
              <a:extLst>
                <a:ext uri="{FF2B5EF4-FFF2-40B4-BE49-F238E27FC236}">
                  <a16:creationId xmlns:a16="http://schemas.microsoft.com/office/drawing/2014/main" id="{72D8F7D1-8188-04FD-A337-59114FEA9C29}"/>
                </a:ext>
              </a:extLst>
            </p:cNvPr>
            <p:cNvSpPr/>
            <p:nvPr/>
          </p:nvSpPr>
          <p:spPr>
            <a:xfrm>
              <a:off x="4582936" y="5490835"/>
              <a:ext cx="3051" cy="3051"/>
            </a:xfrm>
            <a:custGeom>
              <a:avLst/>
              <a:gdLst>
                <a:gd name="connsiteX0" fmla="*/ 2034 w 3051"/>
                <a:gd name="connsiteY0" fmla="*/ 508 h 3051"/>
                <a:gd name="connsiteX1" fmla="*/ 3051 w 3051"/>
                <a:gd name="connsiteY1" fmla="*/ 1017 h 3051"/>
                <a:gd name="connsiteX2" fmla="*/ 2543 w 3051"/>
                <a:gd name="connsiteY2" fmla="*/ 3051 h 3051"/>
                <a:gd name="connsiteX3" fmla="*/ 1017 w 3051"/>
                <a:gd name="connsiteY3" fmla="*/ 2543 h 3051"/>
                <a:gd name="connsiteX4" fmla="*/ 0 w 3051"/>
                <a:gd name="connsiteY4" fmla="*/ 1017 h 3051"/>
                <a:gd name="connsiteX5" fmla="*/ 1526 w 3051"/>
                <a:gd name="connsiteY5" fmla="*/ 0 h 3051"/>
                <a:gd name="connsiteX6" fmla="*/ 2034 w 3051"/>
                <a:gd name="connsiteY6" fmla="*/ 508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" h="3051">
                  <a:moveTo>
                    <a:pt x="2034" y="508"/>
                  </a:moveTo>
                  <a:lnTo>
                    <a:pt x="3051" y="1017"/>
                  </a:lnTo>
                  <a:lnTo>
                    <a:pt x="2543" y="3051"/>
                  </a:lnTo>
                  <a:lnTo>
                    <a:pt x="1017" y="2543"/>
                  </a:lnTo>
                  <a:lnTo>
                    <a:pt x="0" y="1017"/>
                  </a:lnTo>
                  <a:lnTo>
                    <a:pt x="1526" y="0"/>
                  </a:lnTo>
                  <a:lnTo>
                    <a:pt x="2034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7" name="Freeform: Shape 311">
              <a:extLst>
                <a:ext uri="{FF2B5EF4-FFF2-40B4-BE49-F238E27FC236}">
                  <a16:creationId xmlns:a16="http://schemas.microsoft.com/office/drawing/2014/main" id="{DADFF376-2584-F38D-425E-0C7F856E60E3}"/>
                </a:ext>
              </a:extLst>
            </p:cNvPr>
            <p:cNvSpPr/>
            <p:nvPr/>
          </p:nvSpPr>
          <p:spPr>
            <a:xfrm>
              <a:off x="4517327" y="5484223"/>
              <a:ext cx="6611" cy="5594"/>
            </a:xfrm>
            <a:custGeom>
              <a:avLst/>
              <a:gdLst>
                <a:gd name="connsiteX0" fmla="*/ 6103 w 6611"/>
                <a:gd name="connsiteY0" fmla="*/ 2543 h 5594"/>
                <a:gd name="connsiteX1" fmla="*/ 6103 w 6611"/>
                <a:gd name="connsiteY1" fmla="*/ 3560 h 5594"/>
                <a:gd name="connsiteX2" fmla="*/ 6612 w 6611"/>
                <a:gd name="connsiteY2" fmla="*/ 5086 h 5594"/>
                <a:gd name="connsiteX3" fmla="*/ 4577 w 6611"/>
                <a:gd name="connsiteY3" fmla="*/ 5595 h 5594"/>
                <a:gd name="connsiteX4" fmla="*/ 3052 w 6611"/>
                <a:gd name="connsiteY4" fmla="*/ 5086 h 5594"/>
                <a:gd name="connsiteX5" fmla="*/ 2034 w 6611"/>
                <a:gd name="connsiteY5" fmla="*/ 4069 h 5594"/>
                <a:gd name="connsiteX6" fmla="*/ 509 w 6611"/>
                <a:gd name="connsiteY6" fmla="*/ 3560 h 5594"/>
                <a:gd name="connsiteX7" fmla="*/ 0 w 6611"/>
                <a:gd name="connsiteY7" fmla="*/ 1526 h 5594"/>
                <a:gd name="connsiteX8" fmla="*/ 1017 w 6611"/>
                <a:gd name="connsiteY8" fmla="*/ 1526 h 5594"/>
                <a:gd name="connsiteX9" fmla="*/ 1526 w 6611"/>
                <a:gd name="connsiteY9" fmla="*/ 509 h 5594"/>
                <a:gd name="connsiteX10" fmla="*/ 3052 w 6611"/>
                <a:gd name="connsiteY10" fmla="*/ 0 h 5594"/>
                <a:gd name="connsiteX11" fmla="*/ 4069 w 6611"/>
                <a:gd name="connsiteY11" fmla="*/ 509 h 5594"/>
                <a:gd name="connsiteX12" fmla="*/ 2543 w 6611"/>
                <a:gd name="connsiteY12" fmla="*/ 2034 h 5594"/>
                <a:gd name="connsiteX13" fmla="*/ 4069 w 6611"/>
                <a:gd name="connsiteY13" fmla="*/ 2543 h 5594"/>
                <a:gd name="connsiteX14" fmla="*/ 5595 w 6611"/>
                <a:gd name="connsiteY14" fmla="*/ 1017 h 5594"/>
                <a:gd name="connsiteX15" fmla="*/ 6103 w 6611"/>
                <a:gd name="connsiteY15" fmla="*/ 2543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" h="5594">
                  <a:moveTo>
                    <a:pt x="6103" y="2543"/>
                  </a:moveTo>
                  <a:lnTo>
                    <a:pt x="6103" y="3560"/>
                  </a:lnTo>
                  <a:lnTo>
                    <a:pt x="6612" y="5086"/>
                  </a:lnTo>
                  <a:lnTo>
                    <a:pt x="4577" y="5595"/>
                  </a:lnTo>
                  <a:lnTo>
                    <a:pt x="3052" y="5086"/>
                  </a:lnTo>
                  <a:lnTo>
                    <a:pt x="2034" y="4069"/>
                  </a:lnTo>
                  <a:lnTo>
                    <a:pt x="509" y="3560"/>
                  </a:lnTo>
                  <a:lnTo>
                    <a:pt x="0" y="1526"/>
                  </a:lnTo>
                  <a:lnTo>
                    <a:pt x="1017" y="1526"/>
                  </a:lnTo>
                  <a:lnTo>
                    <a:pt x="1526" y="509"/>
                  </a:lnTo>
                  <a:lnTo>
                    <a:pt x="3052" y="0"/>
                  </a:lnTo>
                  <a:lnTo>
                    <a:pt x="4069" y="509"/>
                  </a:lnTo>
                  <a:lnTo>
                    <a:pt x="2543" y="2034"/>
                  </a:lnTo>
                  <a:lnTo>
                    <a:pt x="4069" y="2543"/>
                  </a:lnTo>
                  <a:lnTo>
                    <a:pt x="5595" y="1017"/>
                  </a:lnTo>
                  <a:lnTo>
                    <a:pt x="6103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8" name="Freeform: Shape 312">
              <a:extLst>
                <a:ext uri="{FF2B5EF4-FFF2-40B4-BE49-F238E27FC236}">
                  <a16:creationId xmlns:a16="http://schemas.microsoft.com/office/drawing/2014/main" id="{8BF602F8-E08E-CB12-2142-D1A0D144268D}"/>
                </a:ext>
              </a:extLst>
            </p:cNvPr>
            <p:cNvSpPr/>
            <p:nvPr/>
          </p:nvSpPr>
          <p:spPr>
            <a:xfrm>
              <a:off x="4521905" y="5470491"/>
              <a:ext cx="37127" cy="27972"/>
            </a:xfrm>
            <a:custGeom>
              <a:avLst/>
              <a:gdLst>
                <a:gd name="connsiteX0" fmla="*/ 16275 w 37127"/>
                <a:gd name="connsiteY0" fmla="*/ 9663 h 27972"/>
                <a:gd name="connsiteX1" fmla="*/ 14241 w 37127"/>
                <a:gd name="connsiteY1" fmla="*/ 8646 h 27972"/>
                <a:gd name="connsiteX2" fmla="*/ 11698 w 37127"/>
                <a:gd name="connsiteY2" fmla="*/ 7120 h 27972"/>
                <a:gd name="connsiteX3" fmla="*/ 7629 w 37127"/>
                <a:gd name="connsiteY3" fmla="*/ 5594 h 27972"/>
                <a:gd name="connsiteX4" fmla="*/ 8137 w 37127"/>
                <a:gd name="connsiteY4" fmla="*/ 3560 h 27972"/>
                <a:gd name="connsiteX5" fmla="*/ 4577 w 37127"/>
                <a:gd name="connsiteY5" fmla="*/ 3051 h 27972"/>
                <a:gd name="connsiteX6" fmla="*/ 3051 w 37127"/>
                <a:gd name="connsiteY6" fmla="*/ 2543 h 27972"/>
                <a:gd name="connsiteX7" fmla="*/ 1526 w 37127"/>
                <a:gd name="connsiteY7" fmla="*/ 508 h 27972"/>
                <a:gd name="connsiteX8" fmla="*/ 2543 w 37127"/>
                <a:gd name="connsiteY8" fmla="*/ 0 h 27972"/>
                <a:gd name="connsiteX9" fmla="*/ 6612 w 37127"/>
                <a:gd name="connsiteY9" fmla="*/ 1526 h 27972"/>
                <a:gd name="connsiteX10" fmla="*/ 10680 w 37127"/>
                <a:gd name="connsiteY10" fmla="*/ 3560 h 27972"/>
                <a:gd name="connsiteX11" fmla="*/ 13223 w 37127"/>
                <a:gd name="connsiteY11" fmla="*/ 4069 h 27972"/>
                <a:gd name="connsiteX12" fmla="*/ 15258 w 37127"/>
                <a:gd name="connsiteY12" fmla="*/ 4577 h 27972"/>
                <a:gd name="connsiteX13" fmla="*/ 16784 w 37127"/>
                <a:gd name="connsiteY13" fmla="*/ 3051 h 27972"/>
                <a:gd name="connsiteX14" fmla="*/ 17292 w 37127"/>
                <a:gd name="connsiteY14" fmla="*/ 1526 h 27972"/>
                <a:gd name="connsiteX15" fmla="*/ 18309 w 37127"/>
                <a:gd name="connsiteY15" fmla="*/ 2034 h 27972"/>
                <a:gd name="connsiteX16" fmla="*/ 20344 w 37127"/>
                <a:gd name="connsiteY16" fmla="*/ 1017 h 27972"/>
                <a:gd name="connsiteX17" fmla="*/ 20852 w 37127"/>
                <a:gd name="connsiteY17" fmla="*/ 2034 h 27972"/>
                <a:gd name="connsiteX18" fmla="*/ 23395 w 37127"/>
                <a:gd name="connsiteY18" fmla="*/ 2034 h 27972"/>
                <a:gd name="connsiteX19" fmla="*/ 23395 w 37127"/>
                <a:gd name="connsiteY19" fmla="*/ 3560 h 27972"/>
                <a:gd name="connsiteX20" fmla="*/ 24921 w 37127"/>
                <a:gd name="connsiteY20" fmla="*/ 3560 h 27972"/>
                <a:gd name="connsiteX21" fmla="*/ 29498 w 37127"/>
                <a:gd name="connsiteY21" fmla="*/ 2543 h 27972"/>
                <a:gd name="connsiteX22" fmla="*/ 30007 w 37127"/>
                <a:gd name="connsiteY22" fmla="*/ 3560 h 27972"/>
                <a:gd name="connsiteX23" fmla="*/ 31533 w 37127"/>
                <a:gd name="connsiteY23" fmla="*/ 3560 h 27972"/>
                <a:gd name="connsiteX24" fmla="*/ 33567 w 37127"/>
                <a:gd name="connsiteY24" fmla="*/ 3051 h 27972"/>
                <a:gd name="connsiteX25" fmla="*/ 32041 w 37127"/>
                <a:gd name="connsiteY25" fmla="*/ 2034 h 27972"/>
                <a:gd name="connsiteX26" fmla="*/ 31533 w 37127"/>
                <a:gd name="connsiteY26" fmla="*/ 508 h 27972"/>
                <a:gd name="connsiteX27" fmla="*/ 33567 w 37127"/>
                <a:gd name="connsiteY27" fmla="*/ 508 h 27972"/>
                <a:gd name="connsiteX28" fmla="*/ 36619 w 37127"/>
                <a:gd name="connsiteY28" fmla="*/ 1526 h 27972"/>
                <a:gd name="connsiteX29" fmla="*/ 37127 w 37127"/>
                <a:gd name="connsiteY29" fmla="*/ 3560 h 27972"/>
                <a:gd name="connsiteX30" fmla="*/ 35093 w 37127"/>
                <a:gd name="connsiteY30" fmla="*/ 6103 h 27972"/>
                <a:gd name="connsiteX31" fmla="*/ 35601 w 37127"/>
                <a:gd name="connsiteY31" fmla="*/ 7629 h 27972"/>
                <a:gd name="connsiteX32" fmla="*/ 34584 w 37127"/>
                <a:gd name="connsiteY32" fmla="*/ 8646 h 27972"/>
                <a:gd name="connsiteX33" fmla="*/ 32550 w 37127"/>
                <a:gd name="connsiteY33" fmla="*/ 8646 h 27972"/>
                <a:gd name="connsiteX34" fmla="*/ 31024 w 37127"/>
                <a:gd name="connsiteY34" fmla="*/ 12715 h 27972"/>
                <a:gd name="connsiteX35" fmla="*/ 29498 w 37127"/>
                <a:gd name="connsiteY35" fmla="*/ 14241 h 27972"/>
                <a:gd name="connsiteX36" fmla="*/ 27973 w 37127"/>
                <a:gd name="connsiteY36" fmla="*/ 17292 h 27972"/>
                <a:gd name="connsiteX37" fmla="*/ 27464 w 37127"/>
                <a:gd name="connsiteY37" fmla="*/ 18818 h 27972"/>
                <a:gd name="connsiteX38" fmla="*/ 24921 w 37127"/>
                <a:gd name="connsiteY38" fmla="*/ 20344 h 27972"/>
                <a:gd name="connsiteX39" fmla="*/ 24412 w 37127"/>
                <a:gd name="connsiteY39" fmla="*/ 19326 h 27972"/>
                <a:gd name="connsiteX40" fmla="*/ 22378 w 37127"/>
                <a:gd name="connsiteY40" fmla="*/ 19326 h 27972"/>
                <a:gd name="connsiteX41" fmla="*/ 22378 w 37127"/>
                <a:gd name="connsiteY41" fmla="*/ 20852 h 27972"/>
                <a:gd name="connsiteX42" fmla="*/ 18309 w 37127"/>
                <a:gd name="connsiteY42" fmla="*/ 20344 h 27972"/>
                <a:gd name="connsiteX43" fmla="*/ 17801 w 37127"/>
                <a:gd name="connsiteY43" fmla="*/ 20852 h 27972"/>
                <a:gd name="connsiteX44" fmla="*/ 19326 w 37127"/>
                <a:gd name="connsiteY44" fmla="*/ 22887 h 27972"/>
                <a:gd name="connsiteX45" fmla="*/ 18818 w 37127"/>
                <a:gd name="connsiteY45" fmla="*/ 23395 h 27972"/>
                <a:gd name="connsiteX46" fmla="*/ 17801 w 37127"/>
                <a:gd name="connsiteY46" fmla="*/ 25430 h 27972"/>
                <a:gd name="connsiteX47" fmla="*/ 15766 w 37127"/>
                <a:gd name="connsiteY47" fmla="*/ 25430 h 27972"/>
                <a:gd name="connsiteX48" fmla="*/ 14241 w 37127"/>
                <a:gd name="connsiteY48" fmla="*/ 27464 h 27972"/>
                <a:gd name="connsiteX49" fmla="*/ 12715 w 37127"/>
                <a:gd name="connsiteY49" fmla="*/ 27973 h 27972"/>
                <a:gd name="connsiteX50" fmla="*/ 11698 w 37127"/>
                <a:gd name="connsiteY50" fmla="*/ 27973 h 27972"/>
                <a:gd name="connsiteX51" fmla="*/ 10680 w 37127"/>
                <a:gd name="connsiteY51" fmla="*/ 26447 h 27972"/>
                <a:gd name="connsiteX52" fmla="*/ 8646 w 37127"/>
                <a:gd name="connsiteY52" fmla="*/ 24921 h 27972"/>
                <a:gd name="connsiteX53" fmla="*/ 8646 w 37127"/>
                <a:gd name="connsiteY53" fmla="*/ 23904 h 27972"/>
                <a:gd name="connsiteX54" fmla="*/ 6103 w 37127"/>
                <a:gd name="connsiteY54" fmla="*/ 23904 h 27972"/>
                <a:gd name="connsiteX55" fmla="*/ 9155 w 37127"/>
                <a:gd name="connsiteY55" fmla="*/ 25938 h 27972"/>
                <a:gd name="connsiteX56" fmla="*/ 7120 w 37127"/>
                <a:gd name="connsiteY56" fmla="*/ 25938 h 27972"/>
                <a:gd name="connsiteX57" fmla="*/ 4577 w 37127"/>
                <a:gd name="connsiteY57" fmla="*/ 24412 h 27972"/>
                <a:gd name="connsiteX58" fmla="*/ 3560 w 37127"/>
                <a:gd name="connsiteY58" fmla="*/ 23904 h 27972"/>
                <a:gd name="connsiteX59" fmla="*/ 1526 w 37127"/>
                <a:gd name="connsiteY59" fmla="*/ 22887 h 27972"/>
                <a:gd name="connsiteX60" fmla="*/ 0 w 37127"/>
                <a:gd name="connsiteY60" fmla="*/ 21869 h 27972"/>
                <a:gd name="connsiteX61" fmla="*/ 0 w 37127"/>
                <a:gd name="connsiteY61" fmla="*/ 20852 h 27972"/>
                <a:gd name="connsiteX62" fmla="*/ 3560 w 37127"/>
                <a:gd name="connsiteY62" fmla="*/ 21869 h 27972"/>
                <a:gd name="connsiteX63" fmla="*/ 6612 w 37127"/>
                <a:gd name="connsiteY63" fmla="*/ 20852 h 27972"/>
                <a:gd name="connsiteX64" fmla="*/ 4069 w 37127"/>
                <a:gd name="connsiteY64" fmla="*/ 19835 h 27972"/>
                <a:gd name="connsiteX65" fmla="*/ 3560 w 37127"/>
                <a:gd name="connsiteY65" fmla="*/ 19326 h 27972"/>
                <a:gd name="connsiteX66" fmla="*/ 8137 w 37127"/>
                <a:gd name="connsiteY66" fmla="*/ 19326 h 27972"/>
                <a:gd name="connsiteX67" fmla="*/ 10172 w 37127"/>
                <a:gd name="connsiteY67" fmla="*/ 19835 h 27972"/>
                <a:gd name="connsiteX68" fmla="*/ 11698 w 37127"/>
                <a:gd name="connsiteY68" fmla="*/ 20852 h 27972"/>
                <a:gd name="connsiteX69" fmla="*/ 11698 w 37127"/>
                <a:gd name="connsiteY69" fmla="*/ 19835 h 27972"/>
                <a:gd name="connsiteX70" fmla="*/ 13732 w 37127"/>
                <a:gd name="connsiteY70" fmla="*/ 19326 h 27972"/>
                <a:gd name="connsiteX71" fmla="*/ 14241 w 37127"/>
                <a:gd name="connsiteY71" fmla="*/ 17801 h 27972"/>
                <a:gd name="connsiteX72" fmla="*/ 12206 w 37127"/>
                <a:gd name="connsiteY72" fmla="*/ 16784 h 27972"/>
                <a:gd name="connsiteX73" fmla="*/ 11189 w 37127"/>
                <a:gd name="connsiteY73" fmla="*/ 14241 h 27972"/>
                <a:gd name="connsiteX74" fmla="*/ 11698 w 37127"/>
                <a:gd name="connsiteY74" fmla="*/ 13223 h 27972"/>
                <a:gd name="connsiteX75" fmla="*/ 14749 w 37127"/>
                <a:gd name="connsiteY75" fmla="*/ 13223 h 27972"/>
                <a:gd name="connsiteX76" fmla="*/ 15766 w 37127"/>
                <a:gd name="connsiteY76" fmla="*/ 13732 h 27972"/>
                <a:gd name="connsiteX77" fmla="*/ 17801 w 37127"/>
                <a:gd name="connsiteY77" fmla="*/ 13223 h 27972"/>
                <a:gd name="connsiteX78" fmla="*/ 17292 w 37127"/>
                <a:gd name="connsiteY78" fmla="*/ 11698 h 27972"/>
                <a:gd name="connsiteX79" fmla="*/ 13223 w 37127"/>
                <a:gd name="connsiteY79" fmla="*/ 11698 h 27972"/>
                <a:gd name="connsiteX80" fmla="*/ 13223 w 37127"/>
                <a:gd name="connsiteY80" fmla="*/ 12206 h 27972"/>
                <a:gd name="connsiteX81" fmla="*/ 11189 w 37127"/>
                <a:gd name="connsiteY81" fmla="*/ 13223 h 27972"/>
                <a:gd name="connsiteX82" fmla="*/ 8137 w 37127"/>
                <a:gd name="connsiteY82" fmla="*/ 13223 h 27972"/>
                <a:gd name="connsiteX83" fmla="*/ 5594 w 37127"/>
                <a:gd name="connsiteY83" fmla="*/ 11698 h 27972"/>
                <a:gd name="connsiteX84" fmla="*/ 5594 w 37127"/>
                <a:gd name="connsiteY84" fmla="*/ 10172 h 27972"/>
                <a:gd name="connsiteX85" fmla="*/ 9155 w 37127"/>
                <a:gd name="connsiteY85" fmla="*/ 11189 h 27972"/>
                <a:gd name="connsiteX86" fmla="*/ 12206 w 37127"/>
                <a:gd name="connsiteY86" fmla="*/ 10172 h 27972"/>
                <a:gd name="connsiteX87" fmla="*/ 13732 w 37127"/>
                <a:gd name="connsiteY87" fmla="*/ 10172 h 27972"/>
                <a:gd name="connsiteX88" fmla="*/ 16275 w 37127"/>
                <a:gd name="connsiteY88" fmla="*/ 9663 h 27972"/>
                <a:gd name="connsiteX89" fmla="*/ 18309 w 37127"/>
                <a:gd name="connsiteY89" fmla="*/ 10680 h 27972"/>
                <a:gd name="connsiteX90" fmla="*/ 18309 w 37127"/>
                <a:gd name="connsiteY90" fmla="*/ 10172 h 27972"/>
                <a:gd name="connsiteX91" fmla="*/ 16275 w 37127"/>
                <a:gd name="connsiteY91" fmla="*/ 9663 h 2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7127" h="27972">
                  <a:moveTo>
                    <a:pt x="16275" y="9663"/>
                  </a:moveTo>
                  <a:lnTo>
                    <a:pt x="14241" y="8646"/>
                  </a:lnTo>
                  <a:lnTo>
                    <a:pt x="11698" y="7120"/>
                  </a:lnTo>
                  <a:lnTo>
                    <a:pt x="7629" y="5594"/>
                  </a:lnTo>
                  <a:lnTo>
                    <a:pt x="8137" y="3560"/>
                  </a:lnTo>
                  <a:lnTo>
                    <a:pt x="4577" y="3051"/>
                  </a:lnTo>
                  <a:lnTo>
                    <a:pt x="3051" y="2543"/>
                  </a:lnTo>
                  <a:lnTo>
                    <a:pt x="1526" y="508"/>
                  </a:lnTo>
                  <a:lnTo>
                    <a:pt x="2543" y="0"/>
                  </a:lnTo>
                  <a:lnTo>
                    <a:pt x="6612" y="1526"/>
                  </a:lnTo>
                  <a:lnTo>
                    <a:pt x="10680" y="3560"/>
                  </a:lnTo>
                  <a:lnTo>
                    <a:pt x="13223" y="4069"/>
                  </a:lnTo>
                  <a:lnTo>
                    <a:pt x="15258" y="4577"/>
                  </a:lnTo>
                  <a:lnTo>
                    <a:pt x="16784" y="3051"/>
                  </a:lnTo>
                  <a:lnTo>
                    <a:pt x="17292" y="1526"/>
                  </a:lnTo>
                  <a:lnTo>
                    <a:pt x="18309" y="2034"/>
                  </a:lnTo>
                  <a:lnTo>
                    <a:pt x="20344" y="1017"/>
                  </a:lnTo>
                  <a:lnTo>
                    <a:pt x="20852" y="2034"/>
                  </a:lnTo>
                  <a:lnTo>
                    <a:pt x="23395" y="2034"/>
                  </a:lnTo>
                  <a:lnTo>
                    <a:pt x="23395" y="3560"/>
                  </a:lnTo>
                  <a:lnTo>
                    <a:pt x="24921" y="3560"/>
                  </a:lnTo>
                  <a:lnTo>
                    <a:pt x="29498" y="2543"/>
                  </a:lnTo>
                  <a:lnTo>
                    <a:pt x="30007" y="3560"/>
                  </a:lnTo>
                  <a:lnTo>
                    <a:pt x="31533" y="3560"/>
                  </a:lnTo>
                  <a:lnTo>
                    <a:pt x="33567" y="3051"/>
                  </a:lnTo>
                  <a:lnTo>
                    <a:pt x="32041" y="2034"/>
                  </a:lnTo>
                  <a:lnTo>
                    <a:pt x="31533" y="508"/>
                  </a:lnTo>
                  <a:lnTo>
                    <a:pt x="33567" y="508"/>
                  </a:lnTo>
                  <a:lnTo>
                    <a:pt x="36619" y="1526"/>
                  </a:lnTo>
                  <a:lnTo>
                    <a:pt x="37127" y="3560"/>
                  </a:lnTo>
                  <a:lnTo>
                    <a:pt x="35093" y="6103"/>
                  </a:lnTo>
                  <a:lnTo>
                    <a:pt x="35601" y="7629"/>
                  </a:lnTo>
                  <a:lnTo>
                    <a:pt x="34584" y="8646"/>
                  </a:lnTo>
                  <a:lnTo>
                    <a:pt x="32550" y="8646"/>
                  </a:lnTo>
                  <a:lnTo>
                    <a:pt x="31024" y="12715"/>
                  </a:lnTo>
                  <a:lnTo>
                    <a:pt x="29498" y="14241"/>
                  </a:lnTo>
                  <a:lnTo>
                    <a:pt x="27973" y="17292"/>
                  </a:lnTo>
                  <a:lnTo>
                    <a:pt x="27464" y="18818"/>
                  </a:lnTo>
                  <a:lnTo>
                    <a:pt x="24921" y="20344"/>
                  </a:lnTo>
                  <a:lnTo>
                    <a:pt x="24412" y="19326"/>
                  </a:lnTo>
                  <a:lnTo>
                    <a:pt x="22378" y="19326"/>
                  </a:lnTo>
                  <a:lnTo>
                    <a:pt x="22378" y="20852"/>
                  </a:lnTo>
                  <a:lnTo>
                    <a:pt x="18309" y="20344"/>
                  </a:lnTo>
                  <a:lnTo>
                    <a:pt x="17801" y="20852"/>
                  </a:lnTo>
                  <a:lnTo>
                    <a:pt x="19326" y="22887"/>
                  </a:lnTo>
                  <a:lnTo>
                    <a:pt x="18818" y="23395"/>
                  </a:lnTo>
                  <a:lnTo>
                    <a:pt x="17801" y="25430"/>
                  </a:lnTo>
                  <a:lnTo>
                    <a:pt x="15766" y="25430"/>
                  </a:lnTo>
                  <a:lnTo>
                    <a:pt x="14241" y="27464"/>
                  </a:lnTo>
                  <a:lnTo>
                    <a:pt x="12715" y="27973"/>
                  </a:lnTo>
                  <a:lnTo>
                    <a:pt x="11698" y="27973"/>
                  </a:lnTo>
                  <a:lnTo>
                    <a:pt x="10680" y="26447"/>
                  </a:lnTo>
                  <a:lnTo>
                    <a:pt x="8646" y="24921"/>
                  </a:lnTo>
                  <a:lnTo>
                    <a:pt x="8646" y="23904"/>
                  </a:lnTo>
                  <a:lnTo>
                    <a:pt x="6103" y="23904"/>
                  </a:lnTo>
                  <a:lnTo>
                    <a:pt x="9155" y="25938"/>
                  </a:lnTo>
                  <a:lnTo>
                    <a:pt x="7120" y="25938"/>
                  </a:lnTo>
                  <a:lnTo>
                    <a:pt x="4577" y="24412"/>
                  </a:lnTo>
                  <a:lnTo>
                    <a:pt x="3560" y="23904"/>
                  </a:lnTo>
                  <a:lnTo>
                    <a:pt x="1526" y="22887"/>
                  </a:lnTo>
                  <a:lnTo>
                    <a:pt x="0" y="21869"/>
                  </a:lnTo>
                  <a:lnTo>
                    <a:pt x="0" y="20852"/>
                  </a:lnTo>
                  <a:lnTo>
                    <a:pt x="3560" y="21869"/>
                  </a:lnTo>
                  <a:lnTo>
                    <a:pt x="6612" y="20852"/>
                  </a:lnTo>
                  <a:lnTo>
                    <a:pt x="4069" y="19835"/>
                  </a:lnTo>
                  <a:lnTo>
                    <a:pt x="3560" y="19326"/>
                  </a:lnTo>
                  <a:lnTo>
                    <a:pt x="8137" y="19326"/>
                  </a:lnTo>
                  <a:lnTo>
                    <a:pt x="10172" y="19835"/>
                  </a:lnTo>
                  <a:lnTo>
                    <a:pt x="11698" y="20852"/>
                  </a:lnTo>
                  <a:lnTo>
                    <a:pt x="11698" y="19835"/>
                  </a:lnTo>
                  <a:lnTo>
                    <a:pt x="13732" y="19326"/>
                  </a:lnTo>
                  <a:lnTo>
                    <a:pt x="14241" y="17801"/>
                  </a:lnTo>
                  <a:lnTo>
                    <a:pt x="12206" y="16784"/>
                  </a:lnTo>
                  <a:lnTo>
                    <a:pt x="11189" y="14241"/>
                  </a:lnTo>
                  <a:lnTo>
                    <a:pt x="11698" y="13223"/>
                  </a:lnTo>
                  <a:lnTo>
                    <a:pt x="14749" y="13223"/>
                  </a:lnTo>
                  <a:lnTo>
                    <a:pt x="15766" y="13732"/>
                  </a:lnTo>
                  <a:lnTo>
                    <a:pt x="17801" y="13223"/>
                  </a:lnTo>
                  <a:lnTo>
                    <a:pt x="17292" y="11698"/>
                  </a:lnTo>
                  <a:lnTo>
                    <a:pt x="13223" y="11698"/>
                  </a:lnTo>
                  <a:lnTo>
                    <a:pt x="13223" y="12206"/>
                  </a:lnTo>
                  <a:lnTo>
                    <a:pt x="11189" y="13223"/>
                  </a:lnTo>
                  <a:lnTo>
                    <a:pt x="8137" y="13223"/>
                  </a:lnTo>
                  <a:lnTo>
                    <a:pt x="5594" y="11698"/>
                  </a:lnTo>
                  <a:lnTo>
                    <a:pt x="5594" y="10172"/>
                  </a:lnTo>
                  <a:lnTo>
                    <a:pt x="9155" y="11189"/>
                  </a:lnTo>
                  <a:lnTo>
                    <a:pt x="12206" y="10172"/>
                  </a:lnTo>
                  <a:lnTo>
                    <a:pt x="13732" y="10172"/>
                  </a:lnTo>
                  <a:lnTo>
                    <a:pt x="16275" y="9663"/>
                  </a:lnTo>
                  <a:lnTo>
                    <a:pt x="18309" y="10680"/>
                  </a:lnTo>
                  <a:lnTo>
                    <a:pt x="18309" y="10172"/>
                  </a:lnTo>
                  <a:lnTo>
                    <a:pt x="16275" y="966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9" name="Freeform: Shape 313">
              <a:extLst>
                <a:ext uri="{FF2B5EF4-FFF2-40B4-BE49-F238E27FC236}">
                  <a16:creationId xmlns:a16="http://schemas.microsoft.com/office/drawing/2014/main" id="{E92D149D-F6E5-CD9F-82FE-1E825EFD190D}"/>
                </a:ext>
              </a:extLst>
            </p:cNvPr>
            <p:cNvSpPr/>
            <p:nvPr/>
          </p:nvSpPr>
          <p:spPr>
            <a:xfrm>
              <a:off x="4546317" y="5470491"/>
              <a:ext cx="3051" cy="2034"/>
            </a:xfrm>
            <a:custGeom>
              <a:avLst/>
              <a:gdLst>
                <a:gd name="connsiteX0" fmla="*/ 0 w 3051"/>
                <a:gd name="connsiteY0" fmla="*/ 0 h 2034"/>
                <a:gd name="connsiteX1" fmla="*/ 1526 w 3051"/>
                <a:gd name="connsiteY1" fmla="*/ 0 h 2034"/>
                <a:gd name="connsiteX2" fmla="*/ 3052 w 3051"/>
                <a:gd name="connsiteY2" fmla="*/ 1526 h 2034"/>
                <a:gd name="connsiteX3" fmla="*/ 1526 w 3051"/>
                <a:gd name="connsiteY3" fmla="*/ 2034 h 2034"/>
                <a:gd name="connsiteX4" fmla="*/ 0 w 3051"/>
                <a:gd name="connsiteY4" fmla="*/ 2034 h 2034"/>
                <a:gd name="connsiteX5" fmla="*/ 0 w 3051"/>
                <a:gd name="connsiteY5" fmla="*/ 0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1" h="2034">
                  <a:moveTo>
                    <a:pt x="0" y="0"/>
                  </a:moveTo>
                  <a:lnTo>
                    <a:pt x="1526" y="0"/>
                  </a:lnTo>
                  <a:lnTo>
                    <a:pt x="3052" y="1526"/>
                  </a:lnTo>
                  <a:lnTo>
                    <a:pt x="1526" y="2034"/>
                  </a:lnTo>
                  <a:lnTo>
                    <a:pt x="0" y="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0" name="Freeform: Shape 314">
              <a:extLst>
                <a:ext uri="{FF2B5EF4-FFF2-40B4-BE49-F238E27FC236}">
                  <a16:creationId xmlns:a16="http://schemas.microsoft.com/office/drawing/2014/main" id="{E7F5AB09-186F-7445-9E87-296F8B99A180}"/>
                </a:ext>
              </a:extLst>
            </p:cNvPr>
            <p:cNvSpPr/>
            <p:nvPr/>
          </p:nvSpPr>
          <p:spPr>
            <a:xfrm>
              <a:off x="4539197" y="5468965"/>
              <a:ext cx="2034" cy="1526"/>
            </a:xfrm>
            <a:custGeom>
              <a:avLst/>
              <a:gdLst>
                <a:gd name="connsiteX0" fmla="*/ 2034 w 2034"/>
                <a:gd name="connsiteY0" fmla="*/ 1526 h 1526"/>
                <a:gd name="connsiteX1" fmla="*/ 508 w 2034"/>
                <a:gd name="connsiteY1" fmla="*/ 1526 h 1526"/>
                <a:gd name="connsiteX2" fmla="*/ 0 w 2034"/>
                <a:gd name="connsiteY2" fmla="*/ 0 h 1526"/>
                <a:gd name="connsiteX3" fmla="*/ 2034 w 2034"/>
                <a:gd name="connsiteY3" fmla="*/ 509 h 1526"/>
                <a:gd name="connsiteX4" fmla="*/ 2034 w 2034"/>
                <a:gd name="connsiteY4" fmla="*/ 1526 h 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1526">
                  <a:moveTo>
                    <a:pt x="2034" y="1526"/>
                  </a:moveTo>
                  <a:lnTo>
                    <a:pt x="508" y="1526"/>
                  </a:lnTo>
                  <a:lnTo>
                    <a:pt x="0" y="0"/>
                  </a:lnTo>
                  <a:lnTo>
                    <a:pt x="2034" y="509"/>
                  </a:lnTo>
                  <a:lnTo>
                    <a:pt x="203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1" name="Freeform: Shape 315">
              <a:extLst>
                <a:ext uri="{FF2B5EF4-FFF2-40B4-BE49-F238E27FC236}">
                  <a16:creationId xmlns:a16="http://schemas.microsoft.com/office/drawing/2014/main" id="{3EF586FC-8FAF-9938-DF20-C6193FB8767B}"/>
                </a:ext>
              </a:extLst>
            </p:cNvPr>
            <p:cNvSpPr/>
            <p:nvPr/>
          </p:nvSpPr>
          <p:spPr>
            <a:xfrm>
              <a:off x="4532585" y="5468965"/>
              <a:ext cx="5594" cy="3560"/>
            </a:xfrm>
            <a:custGeom>
              <a:avLst/>
              <a:gdLst>
                <a:gd name="connsiteX0" fmla="*/ 1526 w 5594"/>
                <a:gd name="connsiteY0" fmla="*/ 509 h 3560"/>
                <a:gd name="connsiteX1" fmla="*/ 4577 w 5594"/>
                <a:gd name="connsiteY1" fmla="*/ 0 h 3560"/>
                <a:gd name="connsiteX2" fmla="*/ 5595 w 5594"/>
                <a:gd name="connsiteY2" fmla="*/ 1526 h 3560"/>
                <a:gd name="connsiteX3" fmla="*/ 4069 w 5594"/>
                <a:gd name="connsiteY3" fmla="*/ 3560 h 3560"/>
                <a:gd name="connsiteX4" fmla="*/ 3052 w 5594"/>
                <a:gd name="connsiteY4" fmla="*/ 3052 h 3560"/>
                <a:gd name="connsiteX5" fmla="*/ 1526 w 5594"/>
                <a:gd name="connsiteY5" fmla="*/ 3560 h 3560"/>
                <a:gd name="connsiteX6" fmla="*/ 0 w 5594"/>
                <a:gd name="connsiteY6" fmla="*/ 2543 h 3560"/>
                <a:gd name="connsiteX7" fmla="*/ 1526 w 5594"/>
                <a:gd name="connsiteY7" fmla="*/ 1526 h 3560"/>
                <a:gd name="connsiteX8" fmla="*/ 3052 w 5594"/>
                <a:gd name="connsiteY8" fmla="*/ 2543 h 3560"/>
                <a:gd name="connsiteX9" fmla="*/ 3560 w 5594"/>
                <a:gd name="connsiteY9" fmla="*/ 1526 h 3560"/>
                <a:gd name="connsiteX10" fmla="*/ 1017 w 5594"/>
                <a:gd name="connsiteY10" fmla="*/ 1017 h 3560"/>
                <a:gd name="connsiteX11" fmla="*/ 1526 w 5594"/>
                <a:gd name="connsiteY11" fmla="*/ 509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94" h="3560">
                  <a:moveTo>
                    <a:pt x="1526" y="509"/>
                  </a:moveTo>
                  <a:lnTo>
                    <a:pt x="4577" y="0"/>
                  </a:lnTo>
                  <a:lnTo>
                    <a:pt x="5595" y="1526"/>
                  </a:lnTo>
                  <a:lnTo>
                    <a:pt x="4069" y="3560"/>
                  </a:lnTo>
                  <a:lnTo>
                    <a:pt x="3052" y="3052"/>
                  </a:lnTo>
                  <a:lnTo>
                    <a:pt x="1526" y="3560"/>
                  </a:lnTo>
                  <a:lnTo>
                    <a:pt x="0" y="2543"/>
                  </a:lnTo>
                  <a:lnTo>
                    <a:pt x="1526" y="1526"/>
                  </a:lnTo>
                  <a:lnTo>
                    <a:pt x="3052" y="2543"/>
                  </a:lnTo>
                  <a:lnTo>
                    <a:pt x="3560" y="1526"/>
                  </a:lnTo>
                  <a:lnTo>
                    <a:pt x="1017" y="1017"/>
                  </a:lnTo>
                  <a:lnTo>
                    <a:pt x="1526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2" name="Freeform: Shape 316">
              <a:extLst>
                <a:ext uri="{FF2B5EF4-FFF2-40B4-BE49-F238E27FC236}">
                  <a16:creationId xmlns:a16="http://schemas.microsoft.com/office/drawing/2014/main" id="{31DB271B-E1E0-CDF1-E5F5-EBCAF707274D}"/>
                </a:ext>
              </a:extLst>
            </p:cNvPr>
            <p:cNvSpPr/>
            <p:nvPr/>
          </p:nvSpPr>
          <p:spPr>
            <a:xfrm>
              <a:off x="4555981" y="5468965"/>
              <a:ext cx="41704" cy="32041"/>
            </a:xfrm>
            <a:custGeom>
              <a:avLst/>
              <a:gdLst>
                <a:gd name="connsiteX0" fmla="*/ 14749 w 41704"/>
                <a:gd name="connsiteY0" fmla="*/ 1017 h 32041"/>
                <a:gd name="connsiteX1" fmla="*/ 17801 w 41704"/>
                <a:gd name="connsiteY1" fmla="*/ 1017 h 32041"/>
                <a:gd name="connsiteX2" fmla="*/ 18309 w 41704"/>
                <a:gd name="connsiteY2" fmla="*/ 509 h 32041"/>
                <a:gd name="connsiteX3" fmla="*/ 20852 w 41704"/>
                <a:gd name="connsiteY3" fmla="*/ 0 h 32041"/>
                <a:gd name="connsiteX4" fmla="*/ 22887 w 41704"/>
                <a:gd name="connsiteY4" fmla="*/ 1017 h 32041"/>
                <a:gd name="connsiteX5" fmla="*/ 24921 w 41704"/>
                <a:gd name="connsiteY5" fmla="*/ 2543 h 32041"/>
                <a:gd name="connsiteX6" fmla="*/ 25430 w 41704"/>
                <a:gd name="connsiteY6" fmla="*/ 4069 h 32041"/>
                <a:gd name="connsiteX7" fmla="*/ 25430 w 41704"/>
                <a:gd name="connsiteY7" fmla="*/ 4577 h 32041"/>
                <a:gd name="connsiteX8" fmla="*/ 22887 w 41704"/>
                <a:gd name="connsiteY8" fmla="*/ 5086 h 32041"/>
                <a:gd name="connsiteX9" fmla="*/ 21869 w 41704"/>
                <a:gd name="connsiteY9" fmla="*/ 3560 h 32041"/>
                <a:gd name="connsiteX10" fmla="*/ 20852 w 41704"/>
                <a:gd name="connsiteY10" fmla="*/ 3052 h 32041"/>
                <a:gd name="connsiteX11" fmla="*/ 20344 w 41704"/>
                <a:gd name="connsiteY11" fmla="*/ 4577 h 32041"/>
                <a:gd name="connsiteX12" fmla="*/ 21361 w 41704"/>
                <a:gd name="connsiteY12" fmla="*/ 5086 h 32041"/>
                <a:gd name="connsiteX13" fmla="*/ 21869 w 41704"/>
                <a:gd name="connsiteY13" fmla="*/ 6612 h 32041"/>
                <a:gd name="connsiteX14" fmla="*/ 23395 w 41704"/>
                <a:gd name="connsiteY14" fmla="*/ 5595 h 32041"/>
                <a:gd name="connsiteX15" fmla="*/ 24412 w 41704"/>
                <a:gd name="connsiteY15" fmla="*/ 6103 h 32041"/>
                <a:gd name="connsiteX16" fmla="*/ 24921 w 41704"/>
                <a:gd name="connsiteY16" fmla="*/ 8138 h 32041"/>
                <a:gd name="connsiteX17" fmla="*/ 26447 w 41704"/>
                <a:gd name="connsiteY17" fmla="*/ 8646 h 32041"/>
                <a:gd name="connsiteX18" fmla="*/ 26955 w 41704"/>
                <a:gd name="connsiteY18" fmla="*/ 8138 h 32041"/>
                <a:gd name="connsiteX19" fmla="*/ 29498 w 41704"/>
                <a:gd name="connsiteY19" fmla="*/ 9663 h 32041"/>
                <a:gd name="connsiteX20" fmla="*/ 30007 w 41704"/>
                <a:gd name="connsiteY20" fmla="*/ 7629 h 32041"/>
                <a:gd name="connsiteX21" fmla="*/ 25938 w 41704"/>
                <a:gd name="connsiteY21" fmla="*/ 6612 h 32041"/>
                <a:gd name="connsiteX22" fmla="*/ 26447 w 41704"/>
                <a:gd name="connsiteY22" fmla="*/ 4069 h 32041"/>
                <a:gd name="connsiteX23" fmla="*/ 27973 w 41704"/>
                <a:gd name="connsiteY23" fmla="*/ 3052 h 32041"/>
                <a:gd name="connsiteX24" fmla="*/ 35601 w 41704"/>
                <a:gd name="connsiteY24" fmla="*/ 2543 h 32041"/>
                <a:gd name="connsiteX25" fmla="*/ 39162 w 41704"/>
                <a:gd name="connsiteY25" fmla="*/ 5595 h 32041"/>
                <a:gd name="connsiteX26" fmla="*/ 40179 w 41704"/>
                <a:gd name="connsiteY26" fmla="*/ 6103 h 32041"/>
                <a:gd name="connsiteX27" fmla="*/ 40179 w 41704"/>
                <a:gd name="connsiteY27" fmla="*/ 8138 h 32041"/>
                <a:gd name="connsiteX28" fmla="*/ 37127 w 41704"/>
                <a:gd name="connsiteY28" fmla="*/ 7629 h 32041"/>
                <a:gd name="connsiteX29" fmla="*/ 34584 w 41704"/>
                <a:gd name="connsiteY29" fmla="*/ 6612 h 32041"/>
                <a:gd name="connsiteX30" fmla="*/ 31533 w 41704"/>
                <a:gd name="connsiteY30" fmla="*/ 7629 h 32041"/>
                <a:gd name="connsiteX31" fmla="*/ 33059 w 41704"/>
                <a:gd name="connsiteY31" fmla="*/ 8646 h 32041"/>
                <a:gd name="connsiteX32" fmla="*/ 35093 w 41704"/>
                <a:gd name="connsiteY32" fmla="*/ 9155 h 32041"/>
                <a:gd name="connsiteX33" fmla="*/ 39670 w 41704"/>
                <a:gd name="connsiteY33" fmla="*/ 9663 h 32041"/>
                <a:gd name="connsiteX34" fmla="*/ 41196 w 41704"/>
                <a:gd name="connsiteY34" fmla="*/ 10172 h 32041"/>
                <a:gd name="connsiteX35" fmla="*/ 41705 w 41704"/>
                <a:gd name="connsiteY35" fmla="*/ 11189 h 32041"/>
                <a:gd name="connsiteX36" fmla="*/ 40687 w 41704"/>
                <a:gd name="connsiteY36" fmla="*/ 13732 h 32041"/>
                <a:gd name="connsiteX37" fmla="*/ 38144 w 41704"/>
                <a:gd name="connsiteY37" fmla="*/ 13732 h 32041"/>
                <a:gd name="connsiteX38" fmla="*/ 37636 w 41704"/>
                <a:gd name="connsiteY38" fmla="*/ 14241 h 32041"/>
                <a:gd name="connsiteX39" fmla="*/ 34076 w 41704"/>
                <a:gd name="connsiteY39" fmla="*/ 14749 h 32041"/>
                <a:gd name="connsiteX40" fmla="*/ 31533 w 41704"/>
                <a:gd name="connsiteY40" fmla="*/ 15767 h 32041"/>
                <a:gd name="connsiteX41" fmla="*/ 33059 w 41704"/>
                <a:gd name="connsiteY41" fmla="*/ 16784 h 32041"/>
                <a:gd name="connsiteX42" fmla="*/ 28481 w 41704"/>
                <a:gd name="connsiteY42" fmla="*/ 18818 h 32041"/>
                <a:gd name="connsiteX43" fmla="*/ 26447 w 41704"/>
                <a:gd name="connsiteY43" fmla="*/ 18310 h 32041"/>
                <a:gd name="connsiteX44" fmla="*/ 23904 w 41704"/>
                <a:gd name="connsiteY44" fmla="*/ 18818 h 32041"/>
                <a:gd name="connsiteX45" fmla="*/ 20344 w 41704"/>
                <a:gd name="connsiteY45" fmla="*/ 18818 h 32041"/>
                <a:gd name="connsiteX46" fmla="*/ 17292 w 41704"/>
                <a:gd name="connsiteY46" fmla="*/ 17801 h 32041"/>
                <a:gd name="connsiteX47" fmla="*/ 14241 w 41704"/>
                <a:gd name="connsiteY47" fmla="*/ 15767 h 32041"/>
                <a:gd name="connsiteX48" fmla="*/ 14241 w 41704"/>
                <a:gd name="connsiteY48" fmla="*/ 17292 h 32041"/>
                <a:gd name="connsiteX49" fmla="*/ 15766 w 41704"/>
                <a:gd name="connsiteY49" fmla="*/ 18310 h 32041"/>
                <a:gd name="connsiteX50" fmla="*/ 18818 w 41704"/>
                <a:gd name="connsiteY50" fmla="*/ 19327 h 32041"/>
                <a:gd name="connsiteX51" fmla="*/ 20344 w 41704"/>
                <a:gd name="connsiteY51" fmla="*/ 20852 h 32041"/>
                <a:gd name="connsiteX52" fmla="*/ 21361 w 41704"/>
                <a:gd name="connsiteY52" fmla="*/ 20344 h 32041"/>
                <a:gd name="connsiteX53" fmla="*/ 23395 w 41704"/>
                <a:gd name="connsiteY53" fmla="*/ 20852 h 32041"/>
                <a:gd name="connsiteX54" fmla="*/ 25430 w 41704"/>
                <a:gd name="connsiteY54" fmla="*/ 22378 h 32041"/>
                <a:gd name="connsiteX55" fmla="*/ 24412 w 41704"/>
                <a:gd name="connsiteY55" fmla="*/ 22887 h 32041"/>
                <a:gd name="connsiteX56" fmla="*/ 25430 w 41704"/>
                <a:gd name="connsiteY56" fmla="*/ 25430 h 32041"/>
                <a:gd name="connsiteX57" fmla="*/ 24412 w 41704"/>
                <a:gd name="connsiteY57" fmla="*/ 25430 h 32041"/>
                <a:gd name="connsiteX58" fmla="*/ 22887 w 41704"/>
                <a:gd name="connsiteY58" fmla="*/ 23904 h 32041"/>
                <a:gd name="connsiteX59" fmla="*/ 20852 w 41704"/>
                <a:gd name="connsiteY59" fmla="*/ 23395 h 32041"/>
                <a:gd name="connsiteX60" fmla="*/ 18309 w 41704"/>
                <a:gd name="connsiteY60" fmla="*/ 25430 h 32041"/>
                <a:gd name="connsiteX61" fmla="*/ 17292 w 41704"/>
                <a:gd name="connsiteY61" fmla="*/ 23904 h 32041"/>
                <a:gd name="connsiteX62" fmla="*/ 15766 w 41704"/>
                <a:gd name="connsiteY62" fmla="*/ 22887 h 32041"/>
                <a:gd name="connsiteX63" fmla="*/ 14241 w 41704"/>
                <a:gd name="connsiteY63" fmla="*/ 22887 h 32041"/>
                <a:gd name="connsiteX64" fmla="*/ 11698 w 41704"/>
                <a:gd name="connsiteY64" fmla="*/ 21870 h 32041"/>
                <a:gd name="connsiteX65" fmla="*/ 10680 w 41704"/>
                <a:gd name="connsiteY65" fmla="*/ 22378 h 32041"/>
                <a:gd name="connsiteX66" fmla="*/ 11698 w 41704"/>
                <a:gd name="connsiteY66" fmla="*/ 24413 h 32041"/>
                <a:gd name="connsiteX67" fmla="*/ 13223 w 41704"/>
                <a:gd name="connsiteY67" fmla="*/ 24413 h 32041"/>
                <a:gd name="connsiteX68" fmla="*/ 14241 w 41704"/>
                <a:gd name="connsiteY68" fmla="*/ 25430 h 32041"/>
                <a:gd name="connsiteX69" fmla="*/ 13223 w 41704"/>
                <a:gd name="connsiteY69" fmla="*/ 25938 h 32041"/>
                <a:gd name="connsiteX70" fmla="*/ 16784 w 41704"/>
                <a:gd name="connsiteY70" fmla="*/ 28990 h 32041"/>
                <a:gd name="connsiteX71" fmla="*/ 15766 w 41704"/>
                <a:gd name="connsiteY71" fmla="*/ 29499 h 32041"/>
                <a:gd name="connsiteX72" fmla="*/ 13732 w 41704"/>
                <a:gd name="connsiteY72" fmla="*/ 28481 h 32041"/>
                <a:gd name="connsiteX73" fmla="*/ 12206 w 41704"/>
                <a:gd name="connsiteY73" fmla="*/ 28481 h 32041"/>
                <a:gd name="connsiteX74" fmla="*/ 10680 w 41704"/>
                <a:gd name="connsiteY74" fmla="*/ 26956 h 32041"/>
                <a:gd name="connsiteX75" fmla="*/ 9155 w 41704"/>
                <a:gd name="connsiteY75" fmla="*/ 26447 h 32041"/>
                <a:gd name="connsiteX76" fmla="*/ 7629 w 41704"/>
                <a:gd name="connsiteY76" fmla="*/ 25938 h 32041"/>
                <a:gd name="connsiteX77" fmla="*/ 7120 w 41704"/>
                <a:gd name="connsiteY77" fmla="*/ 28990 h 32041"/>
                <a:gd name="connsiteX78" fmla="*/ 9663 w 41704"/>
                <a:gd name="connsiteY78" fmla="*/ 29499 h 32041"/>
                <a:gd name="connsiteX79" fmla="*/ 9663 w 41704"/>
                <a:gd name="connsiteY79" fmla="*/ 31024 h 32041"/>
                <a:gd name="connsiteX80" fmla="*/ 9155 w 41704"/>
                <a:gd name="connsiteY80" fmla="*/ 32042 h 32041"/>
                <a:gd name="connsiteX81" fmla="*/ 7120 w 41704"/>
                <a:gd name="connsiteY81" fmla="*/ 31533 h 32041"/>
                <a:gd name="connsiteX82" fmla="*/ 6612 w 41704"/>
                <a:gd name="connsiteY82" fmla="*/ 30516 h 32041"/>
                <a:gd name="connsiteX83" fmla="*/ 4069 w 41704"/>
                <a:gd name="connsiteY83" fmla="*/ 29499 h 32041"/>
                <a:gd name="connsiteX84" fmla="*/ 3560 w 41704"/>
                <a:gd name="connsiteY84" fmla="*/ 28481 h 32041"/>
                <a:gd name="connsiteX85" fmla="*/ 2543 w 41704"/>
                <a:gd name="connsiteY85" fmla="*/ 28481 h 32041"/>
                <a:gd name="connsiteX86" fmla="*/ 508 w 41704"/>
                <a:gd name="connsiteY86" fmla="*/ 25938 h 32041"/>
                <a:gd name="connsiteX87" fmla="*/ 2034 w 41704"/>
                <a:gd name="connsiteY87" fmla="*/ 23904 h 32041"/>
                <a:gd name="connsiteX88" fmla="*/ 2034 w 41704"/>
                <a:gd name="connsiteY88" fmla="*/ 22887 h 32041"/>
                <a:gd name="connsiteX89" fmla="*/ 0 w 41704"/>
                <a:gd name="connsiteY89" fmla="*/ 20344 h 32041"/>
                <a:gd name="connsiteX90" fmla="*/ 0 w 41704"/>
                <a:gd name="connsiteY90" fmla="*/ 19327 h 32041"/>
                <a:gd name="connsiteX91" fmla="*/ 2543 w 41704"/>
                <a:gd name="connsiteY91" fmla="*/ 18310 h 32041"/>
                <a:gd name="connsiteX92" fmla="*/ 2034 w 41704"/>
                <a:gd name="connsiteY92" fmla="*/ 17292 h 32041"/>
                <a:gd name="connsiteX93" fmla="*/ 4577 w 41704"/>
                <a:gd name="connsiteY93" fmla="*/ 16784 h 32041"/>
                <a:gd name="connsiteX94" fmla="*/ 4069 w 41704"/>
                <a:gd name="connsiteY94" fmla="*/ 15258 h 32041"/>
                <a:gd name="connsiteX95" fmla="*/ 7120 w 41704"/>
                <a:gd name="connsiteY95" fmla="*/ 13224 h 32041"/>
                <a:gd name="connsiteX96" fmla="*/ 10172 w 41704"/>
                <a:gd name="connsiteY96" fmla="*/ 12206 h 32041"/>
                <a:gd name="connsiteX97" fmla="*/ 12206 w 41704"/>
                <a:gd name="connsiteY97" fmla="*/ 14241 h 32041"/>
                <a:gd name="connsiteX98" fmla="*/ 12206 w 41704"/>
                <a:gd name="connsiteY98" fmla="*/ 16275 h 32041"/>
                <a:gd name="connsiteX99" fmla="*/ 13732 w 41704"/>
                <a:gd name="connsiteY99" fmla="*/ 15767 h 32041"/>
                <a:gd name="connsiteX100" fmla="*/ 11189 w 41704"/>
                <a:gd name="connsiteY100" fmla="*/ 12715 h 32041"/>
                <a:gd name="connsiteX101" fmla="*/ 11698 w 41704"/>
                <a:gd name="connsiteY101" fmla="*/ 11189 h 32041"/>
                <a:gd name="connsiteX102" fmla="*/ 8646 w 41704"/>
                <a:gd name="connsiteY102" fmla="*/ 10172 h 32041"/>
                <a:gd name="connsiteX103" fmla="*/ 6612 w 41704"/>
                <a:gd name="connsiteY103" fmla="*/ 8646 h 32041"/>
                <a:gd name="connsiteX104" fmla="*/ 7120 w 41704"/>
                <a:gd name="connsiteY104" fmla="*/ 7629 h 32041"/>
                <a:gd name="connsiteX105" fmla="*/ 9155 w 41704"/>
                <a:gd name="connsiteY105" fmla="*/ 8646 h 32041"/>
                <a:gd name="connsiteX106" fmla="*/ 9663 w 41704"/>
                <a:gd name="connsiteY106" fmla="*/ 6103 h 32041"/>
                <a:gd name="connsiteX107" fmla="*/ 6103 w 41704"/>
                <a:gd name="connsiteY107" fmla="*/ 5086 h 32041"/>
                <a:gd name="connsiteX108" fmla="*/ 6612 w 41704"/>
                <a:gd name="connsiteY108" fmla="*/ 3560 h 32041"/>
                <a:gd name="connsiteX109" fmla="*/ 7629 w 41704"/>
                <a:gd name="connsiteY109" fmla="*/ 4069 h 32041"/>
                <a:gd name="connsiteX110" fmla="*/ 9155 w 41704"/>
                <a:gd name="connsiteY110" fmla="*/ 3052 h 32041"/>
                <a:gd name="connsiteX111" fmla="*/ 10680 w 41704"/>
                <a:gd name="connsiteY111" fmla="*/ 3052 h 32041"/>
                <a:gd name="connsiteX112" fmla="*/ 11698 w 41704"/>
                <a:gd name="connsiteY112" fmla="*/ 1526 h 32041"/>
                <a:gd name="connsiteX113" fmla="*/ 10172 w 41704"/>
                <a:gd name="connsiteY113" fmla="*/ 0 h 32041"/>
                <a:gd name="connsiteX114" fmla="*/ 12206 w 41704"/>
                <a:gd name="connsiteY114" fmla="*/ 0 h 32041"/>
                <a:gd name="connsiteX115" fmla="*/ 14749 w 41704"/>
                <a:gd name="connsiteY115" fmla="*/ 1017 h 3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1704" h="32041">
                  <a:moveTo>
                    <a:pt x="14749" y="1017"/>
                  </a:moveTo>
                  <a:lnTo>
                    <a:pt x="17801" y="1017"/>
                  </a:lnTo>
                  <a:lnTo>
                    <a:pt x="18309" y="509"/>
                  </a:lnTo>
                  <a:lnTo>
                    <a:pt x="20852" y="0"/>
                  </a:lnTo>
                  <a:lnTo>
                    <a:pt x="22887" y="1017"/>
                  </a:lnTo>
                  <a:lnTo>
                    <a:pt x="24921" y="2543"/>
                  </a:lnTo>
                  <a:lnTo>
                    <a:pt x="25430" y="4069"/>
                  </a:lnTo>
                  <a:lnTo>
                    <a:pt x="25430" y="4577"/>
                  </a:lnTo>
                  <a:lnTo>
                    <a:pt x="22887" y="5086"/>
                  </a:lnTo>
                  <a:lnTo>
                    <a:pt x="21869" y="3560"/>
                  </a:lnTo>
                  <a:lnTo>
                    <a:pt x="20852" y="3052"/>
                  </a:lnTo>
                  <a:lnTo>
                    <a:pt x="20344" y="4577"/>
                  </a:lnTo>
                  <a:lnTo>
                    <a:pt x="21361" y="5086"/>
                  </a:lnTo>
                  <a:lnTo>
                    <a:pt x="21869" y="6612"/>
                  </a:lnTo>
                  <a:lnTo>
                    <a:pt x="23395" y="5595"/>
                  </a:lnTo>
                  <a:lnTo>
                    <a:pt x="24412" y="6103"/>
                  </a:lnTo>
                  <a:lnTo>
                    <a:pt x="24921" y="8138"/>
                  </a:lnTo>
                  <a:lnTo>
                    <a:pt x="26447" y="8646"/>
                  </a:lnTo>
                  <a:lnTo>
                    <a:pt x="26955" y="8138"/>
                  </a:lnTo>
                  <a:lnTo>
                    <a:pt x="29498" y="9663"/>
                  </a:lnTo>
                  <a:lnTo>
                    <a:pt x="30007" y="7629"/>
                  </a:lnTo>
                  <a:lnTo>
                    <a:pt x="25938" y="6612"/>
                  </a:lnTo>
                  <a:lnTo>
                    <a:pt x="26447" y="4069"/>
                  </a:lnTo>
                  <a:lnTo>
                    <a:pt x="27973" y="3052"/>
                  </a:lnTo>
                  <a:lnTo>
                    <a:pt x="35601" y="2543"/>
                  </a:lnTo>
                  <a:lnTo>
                    <a:pt x="39162" y="5595"/>
                  </a:lnTo>
                  <a:lnTo>
                    <a:pt x="40179" y="6103"/>
                  </a:lnTo>
                  <a:lnTo>
                    <a:pt x="40179" y="8138"/>
                  </a:lnTo>
                  <a:lnTo>
                    <a:pt x="37127" y="7629"/>
                  </a:lnTo>
                  <a:lnTo>
                    <a:pt x="34584" y="6612"/>
                  </a:lnTo>
                  <a:lnTo>
                    <a:pt x="31533" y="7629"/>
                  </a:lnTo>
                  <a:lnTo>
                    <a:pt x="33059" y="8646"/>
                  </a:lnTo>
                  <a:lnTo>
                    <a:pt x="35093" y="9155"/>
                  </a:lnTo>
                  <a:lnTo>
                    <a:pt x="39670" y="9663"/>
                  </a:lnTo>
                  <a:lnTo>
                    <a:pt x="41196" y="10172"/>
                  </a:lnTo>
                  <a:lnTo>
                    <a:pt x="41705" y="11189"/>
                  </a:lnTo>
                  <a:lnTo>
                    <a:pt x="40687" y="13732"/>
                  </a:lnTo>
                  <a:lnTo>
                    <a:pt x="38144" y="13732"/>
                  </a:lnTo>
                  <a:lnTo>
                    <a:pt x="37636" y="14241"/>
                  </a:lnTo>
                  <a:lnTo>
                    <a:pt x="34076" y="14749"/>
                  </a:lnTo>
                  <a:lnTo>
                    <a:pt x="31533" y="15767"/>
                  </a:lnTo>
                  <a:lnTo>
                    <a:pt x="33059" y="16784"/>
                  </a:lnTo>
                  <a:lnTo>
                    <a:pt x="28481" y="18818"/>
                  </a:lnTo>
                  <a:lnTo>
                    <a:pt x="26447" y="18310"/>
                  </a:lnTo>
                  <a:lnTo>
                    <a:pt x="23904" y="18818"/>
                  </a:lnTo>
                  <a:lnTo>
                    <a:pt x="20344" y="18818"/>
                  </a:lnTo>
                  <a:lnTo>
                    <a:pt x="17292" y="17801"/>
                  </a:lnTo>
                  <a:lnTo>
                    <a:pt x="14241" y="15767"/>
                  </a:lnTo>
                  <a:lnTo>
                    <a:pt x="14241" y="17292"/>
                  </a:lnTo>
                  <a:lnTo>
                    <a:pt x="15766" y="18310"/>
                  </a:lnTo>
                  <a:lnTo>
                    <a:pt x="18818" y="19327"/>
                  </a:lnTo>
                  <a:lnTo>
                    <a:pt x="20344" y="20852"/>
                  </a:lnTo>
                  <a:lnTo>
                    <a:pt x="21361" y="20344"/>
                  </a:lnTo>
                  <a:lnTo>
                    <a:pt x="23395" y="20852"/>
                  </a:lnTo>
                  <a:lnTo>
                    <a:pt x="25430" y="22378"/>
                  </a:lnTo>
                  <a:lnTo>
                    <a:pt x="24412" y="22887"/>
                  </a:lnTo>
                  <a:lnTo>
                    <a:pt x="25430" y="25430"/>
                  </a:lnTo>
                  <a:lnTo>
                    <a:pt x="24412" y="25430"/>
                  </a:lnTo>
                  <a:lnTo>
                    <a:pt x="22887" y="23904"/>
                  </a:lnTo>
                  <a:lnTo>
                    <a:pt x="20852" y="23395"/>
                  </a:lnTo>
                  <a:lnTo>
                    <a:pt x="18309" y="25430"/>
                  </a:lnTo>
                  <a:lnTo>
                    <a:pt x="17292" y="23904"/>
                  </a:lnTo>
                  <a:lnTo>
                    <a:pt x="15766" y="22887"/>
                  </a:lnTo>
                  <a:lnTo>
                    <a:pt x="14241" y="22887"/>
                  </a:lnTo>
                  <a:lnTo>
                    <a:pt x="11698" y="21870"/>
                  </a:lnTo>
                  <a:lnTo>
                    <a:pt x="10680" y="22378"/>
                  </a:lnTo>
                  <a:lnTo>
                    <a:pt x="11698" y="24413"/>
                  </a:lnTo>
                  <a:lnTo>
                    <a:pt x="13223" y="24413"/>
                  </a:lnTo>
                  <a:lnTo>
                    <a:pt x="14241" y="25430"/>
                  </a:lnTo>
                  <a:lnTo>
                    <a:pt x="13223" y="25938"/>
                  </a:lnTo>
                  <a:lnTo>
                    <a:pt x="16784" y="28990"/>
                  </a:lnTo>
                  <a:lnTo>
                    <a:pt x="15766" y="29499"/>
                  </a:lnTo>
                  <a:lnTo>
                    <a:pt x="13732" y="28481"/>
                  </a:lnTo>
                  <a:lnTo>
                    <a:pt x="12206" y="28481"/>
                  </a:lnTo>
                  <a:lnTo>
                    <a:pt x="10680" y="26956"/>
                  </a:lnTo>
                  <a:lnTo>
                    <a:pt x="9155" y="26447"/>
                  </a:lnTo>
                  <a:lnTo>
                    <a:pt x="7629" y="25938"/>
                  </a:lnTo>
                  <a:lnTo>
                    <a:pt x="7120" y="28990"/>
                  </a:lnTo>
                  <a:lnTo>
                    <a:pt x="9663" y="29499"/>
                  </a:lnTo>
                  <a:lnTo>
                    <a:pt x="9663" y="31024"/>
                  </a:lnTo>
                  <a:lnTo>
                    <a:pt x="9155" y="32042"/>
                  </a:lnTo>
                  <a:lnTo>
                    <a:pt x="7120" y="31533"/>
                  </a:lnTo>
                  <a:lnTo>
                    <a:pt x="6612" y="30516"/>
                  </a:lnTo>
                  <a:lnTo>
                    <a:pt x="4069" y="29499"/>
                  </a:lnTo>
                  <a:lnTo>
                    <a:pt x="3560" y="28481"/>
                  </a:lnTo>
                  <a:lnTo>
                    <a:pt x="2543" y="28481"/>
                  </a:lnTo>
                  <a:lnTo>
                    <a:pt x="508" y="25938"/>
                  </a:lnTo>
                  <a:lnTo>
                    <a:pt x="2034" y="23904"/>
                  </a:lnTo>
                  <a:lnTo>
                    <a:pt x="2034" y="22887"/>
                  </a:lnTo>
                  <a:lnTo>
                    <a:pt x="0" y="20344"/>
                  </a:lnTo>
                  <a:lnTo>
                    <a:pt x="0" y="19327"/>
                  </a:lnTo>
                  <a:lnTo>
                    <a:pt x="2543" y="18310"/>
                  </a:lnTo>
                  <a:lnTo>
                    <a:pt x="2034" y="17292"/>
                  </a:lnTo>
                  <a:lnTo>
                    <a:pt x="4577" y="16784"/>
                  </a:lnTo>
                  <a:lnTo>
                    <a:pt x="4069" y="15258"/>
                  </a:lnTo>
                  <a:lnTo>
                    <a:pt x="7120" y="13224"/>
                  </a:lnTo>
                  <a:lnTo>
                    <a:pt x="10172" y="12206"/>
                  </a:lnTo>
                  <a:lnTo>
                    <a:pt x="12206" y="14241"/>
                  </a:lnTo>
                  <a:lnTo>
                    <a:pt x="12206" y="16275"/>
                  </a:lnTo>
                  <a:lnTo>
                    <a:pt x="13732" y="15767"/>
                  </a:lnTo>
                  <a:lnTo>
                    <a:pt x="11189" y="12715"/>
                  </a:lnTo>
                  <a:lnTo>
                    <a:pt x="11698" y="11189"/>
                  </a:lnTo>
                  <a:lnTo>
                    <a:pt x="8646" y="10172"/>
                  </a:lnTo>
                  <a:lnTo>
                    <a:pt x="6612" y="8646"/>
                  </a:lnTo>
                  <a:lnTo>
                    <a:pt x="7120" y="7629"/>
                  </a:lnTo>
                  <a:lnTo>
                    <a:pt x="9155" y="8646"/>
                  </a:lnTo>
                  <a:lnTo>
                    <a:pt x="9663" y="6103"/>
                  </a:lnTo>
                  <a:lnTo>
                    <a:pt x="6103" y="5086"/>
                  </a:lnTo>
                  <a:lnTo>
                    <a:pt x="6612" y="3560"/>
                  </a:lnTo>
                  <a:lnTo>
                    <a:pt x="7629" y="4069"/>
                  </a:lnTo>
                  <a:lnTo>
                    <a:pt x="9155" y="3052"/>
                  </a:lnTo>
                  <a:lnTo>
                    <a:pt x="10680" y="3052"/>
                  </a:lnTo>
                  <a:lnTo>
                    <a:pt x="11698" y="1526"/>
                  </a:lnTo>
                  <a:lnTo>
                    <a:pt x="10172" y="0"/>
                  </a:lnTo>
                  <a:lnTo>
                    <a:pt x="12206" y="0"/>
                  </a:lnTo>
                  <a:lnTo>
                    <a:pt x="14749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3" name="Freeform: Shape 317">
              <a:extLst>
                <a:ext uri="{FF2B5EF4-FFF2-40B4-BE49-F238E27FC236}">
                  <a16:creationId xmlns:a16="http://schemas.microsoft.com/office/drawing/2014/main" id="{FB7213B1-B568-0607-3A71-9ADA6EF66259}"/>
                </a:ext>
              </a:extLst>
            </p:cNvPr>
            <p:cNvSpPr/>
            <p:nvPr/>
          </p:nvSpPr>
          <p:spPr>
            <a:xfrm>
              <a:off x="4543774" y="5467439"/>
              <a:ext cx="9154" cy="3051"/>
            </a:xfrm>
            <a:custGeom>
              <a:avLst/>
              <a:gdLst>
                <a:gd name="connsiteX0" fmla="*/ 1526 w 9154"/>
                <a:gd name="connsiteY0" fmla="*/ 509 h 3051"/>
                <a:gd name="connsiteX1" fmla="*/ 5086 w 9154"/>
                <a:gd name="connsiteY1" fmla="*/ 509 h 3051"/>
                <a:gd name="connsiteX2" fmla="*/ 6103 w 9154"/>
                <a:gd name="connsiteY2" fmla="*/ 1526 h 3051"/>
                <a:gd name="connsiteX3" fmla="*/ 7120 w 9154"/>
                <a:gd name="connsiteY3" fmla="*/ 509 h 3051"/>
                <a:gd name="connsiteX4" fmla="*/ 8138 w 9154"/>
                <a:gd name="connsiteY4" fmla="*/ 1017 h 3051"/>
                <a:gd name="connsiteX5" fmla="*/ 9155 w 9154"/>
                <a:gd name="connsiteY5" fmla="*/ 2543 h 3051"/>
                <a:gd name="connsiteX6" fmla="*/ 8138 w 9154"/>
                <a:gd name="connsiteY6" fmla="*/ 3052 h 3051"/>
                <a:gd name="connsiteX7" fmla="*/ 6103 w 9154"/>
                <a:gd name="connsiteY7" fmla="*/ 2543 h 3051"/>
                <a:gd name="connsiteX8" fmla="*/ 4069 w 9154"/>
                <a:gd name="connsiteY8" fmla="*/ 1526 h 3051"/>
                <a:gd name="connsiteX9" fmla="*/ 0 w 9154"/>
                <a:gd name="connsiteY9" fmla="*/ 1017 h 3051"/>
                <a:gd name="connsiteX10" fmla="*/ 509 w 9154"/>
                <a:gd name="connsiteY10" fmla="*/ 0 h 3051"/>
                <a:gd name="connsiteX11" fmla="*/ 1526 w 9154"/>
                <a:gd name="connsiteY11" fmla="*/ 509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54" h="3051">
                  <a:moveTo>
                    <a:pt x="1526" y="509"/>
                  </a:moveTo>
                  <a:lnTo>
                    <a:pt x="5086" y="509"/>
                  </a:lnTo>
                  <a:lnTo>
                    <a:pt x="6103" y="1526"/>
                  </a:lnTo>
                  <a:lnTo>
                    <a:pt x="7120" y="509"/>
                  </a:lnTo>
                  <a:lnTo>
                    <a:pt x="8138" y="1017"/>
                  </a:lnTo>
                  <a:lnTo>
                    <a:pt x="9155" y="2543"/>
                  </a:lnTo>
                  <a:lnTo>
                    <a:pt x="8138" y="3052"/>
                  </a:lnTo>
                  <a:lnTo>
                    <a:pt x="6103" y="2543"/>
                  </a:lnTo>
                  <a:lnTo>
                    <a:pt x="4069" y="1526"/>
                  </a:lnTo>
                  <a:lnTo>
                    <a:pt x="0" y="1017"/>
                  </a:lnTo>
                  <a:lnTo>
                    <a:pt x="509" y="0"/>
                  </a:lnTo>
                  <a:lnTo>
                    <a:pt x="1526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4" name="Freeform: Shape 318">
              <a:extLst>
                <a:ext uri="{FF2B5EF4-FFF2-40B4-BE49-F238E27FC236}">
                  <a16:creationId xmlns:a16="http://schemas.microsoft.com/office/drawing/2014/main" id="{69A8321C-B0E3-BE9C-CB52-5EDCFA3F628B}"/>
                </a:ext>
              </a:extLst>
            </p:cNvPr>
            <p:cNvSpPr/>
            <p:nvPr/>
          </p:nvSpPr>
          <p:spPr>
            <a:xfrm>
              <a:off x="4508173" y="5460828"/>
              <a:ext cx="2542" cy="1525"/>
            </a:xfrm>
            <a:custGeom>
              <a:avLst/>
              <a:gdLst>
                <a:gd name="connsiteX0" fmla="*/ 2543 w 2542"/>
                <a:gd name="connsiteY0" fmla="*/ 1526 h 1525"/>
                <a:gd name="connsiteX1" fmla="*/ 0 w 2542"/>
                <a:gd name="connsiteY1" fmla="*/ 1017 h 1525"/>
                <a:gd name="connsiteX2" fmla="*/ 509 w 2542"/>
                <a:gd name="connsiteY2" fmla="*/ 0 h 1525"/>
                <a:gd name="connsiteX3" fmla="*/ 2543 w 2542"/>
                <a:gd name="connsiteY3" fmla="*/ 1526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2" h="1525">
                  <a:moveTo>
                    <a:pt x="2543" y="1526"/>
                  </a:moveTo>
                  <a:lnTo>
                    <a:pt x="0" y="1017"/>
                  </a:lnTo>
                  <a:lnTo>
                    <a:pt x="509" y="0"/>
                  </a:lnTo>
                  <a:lnTo>
                    <a:pt x="2543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5" name="Freeform: Shape 319">
              <a:extLst>
                <a:ext uri="{FF2B5EF4-FFF2-40B4-BE49-F238E27FC236}">
                  <a16:creationId xmlns:a16="http://schemas.microsoft.com/office/drawing/2014/main" id="{DC8A7EA1-9B37-5618-B1A6-D12C107B5A27}"/>
                </a:ext>
              </a:extLst>
            </p:cNvPr>
            <p:cNvSpPr/>
            <p:nvPr/>
          </p:nvSpPr>
          <p:spPr>
            <a:xfrm>
              <a:off x="5868658" y="1819303"/>
              <a:ext cx="6611" cy="6611"/>
            </a:xfrm>
            <a:custGeom>
              <a:avLst/>
              <a:gdLst>
                <a:gd name="connsiteX0" fmla="*/ 1526 w 6611"/>
                <a:gd name="connsiteY0" fmla="*/ 0 h 6611"/>
                <a:gd name="connsiteX1" fmla="*/ 3560 w 6611"/>
                <a:gd name="connsiteY1" fmla="*/ 1017 h 6611"/>
                <a:gd name="connsiteX2" fmla="*/ 5086 w 6611"/>
                <a:gd name="connsiteY2" fmla="*/ 1017 h 6611"/>
                <a:gd name="connsiteX3" fmla="*/ 5595 w 6611"/>
                <a:gd name="connsiteY3" fmla="*/ 2034 h 6611"/>
                <a:gd name="connsiteX4" fmla="*/ 5595 w 6611"/>
                <a:gd name="connsiteY4" fmla="*/ 4069 h 6611"/>
                <a:gd name="connsiteX5" fmla="*/ 6612 w 6611"/>
                <a:gd name="connsiteY5" fmla="*/ 5595 h 6611"/>
                <a:gd name="connsiteX6" fmla="*/ 6103 w 6611"/>
                <a:gd name="connsiteY6" fmla="*/ 6612 h 6611"/>
                <a:gd name="connsiteX7" fmla="*/ 3052 w 6611"/>
                <a:gd name="connsiteY7" fmla="*/ 4577 h 6611"/>
                <a:gd name="connsiteX8" fmla="*/ 2034 w 6611"/>
                <a:gd name="connsiteY8" fmla="*/ 2543 h 6611"/>
                <a:gd name="connsiteX9" fmla="*/ 1017 w 6611"/>
                <a:gd name="connsiteY9" fmla="*/ 1526 h 6611"/>
                <a:gd name="connsiteX10" fmla="*/ 0 w 6611"/>
                <a:gd name="connsiteY10" fmla="*/ 0 h 6611"/>
                <a:gd name="connsiteX11" fmla="*/ 1526 w 6611"/>
                <a:gd name="connsiteY11" fmla="*/ 0 h 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11" h="6611">
                  <a:moveTo>
                    <a:pt x="1526" y="0"/>
                  </a:moveTo>
                  <a:lnTo>
                    <a:pt x="3560" y="1017"/>
                  </a:lnTo>
                  <a:lnTo>
                    <a:pt x="5086" y="1017"/>
                  </a:lnTo>
                  <a:lnTo>
                    <a:pt x="5595" y="2034"/>
                  </a:lnTo>
                  <a:lnTo>
                    <a:pt x="5595" y="4069"/>
                  </a:lnTo>
                  <a:lnTo>
                    <a:pt x="6612" y="5595"/>
                  </a:lnTo>
                  <a:lnTo>
                    <a:pt x="6103" y="6612"/>
                  </a:lnTo>
                  <a:lnTo>
                    <a:pt x="3052" y="4577"/>
                  </a:lnTo>
                  <a:lnTo>
                    <a:pt x="2034" y="2543"/>
                  </a:lnTo>
                  <a:lnTo>
                    <a:pt x="1017" y="1526"/>
                  </a:lnTo>
                  <a:lnTo>
                    <a:pt x="0" y="0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6" name="Freeform: Shape 320">
              <a:extLst>
                <a:ext uri="{FF2B5EF4-FFF2-40B4-BE49-F238E27FC236}">
                  <a16:creationId xmlns:a16="http://schemas.microsoft.com/office/drawing/2014/main" id="{A3157915-1E4C-D1F3-4FBF-EAF420CEAF86}"/>
                </a:ext>
              </a:extLst>
            </p:cNvPr>
            <p:cNvSpPr/>
            <p:nvPr/>
          </p:nvSpPr>
          <p:spPr>
            <a:xfrm>
              <a:off x="5870184" y="1810657"/>
              <a:ext cx="6611" cy="5085"/>
            </a:xfrm>
            <a:custGeom>
              <a:avLst/>
              <a:gdLst>
                <a:gd name="connsiteX0" fmla="*/ 1526 w 6611"/>
                <a:gd name="connsiteY0" fmla="*/ 509 h 5085"/>
                <a:gd name="connsiteX1" fmla="*/ 5595 w 6611"/>
                <a:gd name="connsiteY1" fmla="*/ 1526 h 5085"/>
                <a:gd name="connsiteX2" fmla="*/ 6612 w 6611"/>
                <a:gd name="connsiteY2" fmla="*/ 2543 h 5085"/>
                <a:gd name="connsiteX3" fmla="*/ 6103 w 6611"/>
                <a:gd name="connsiteY3" fmla="*/ 4577 h 5085"/>
                <a:gd name="connsiteX4" fmla="*/ 5595 w 6611"/>
                <a:gd name="connsiteY4" fmla="*/ 5086 h 5085"/>
                <a:gd name="connsiteX5" fmla="*/ 3560 w 6611"/>
                <a:gd name="connsiteY5" fmla="*/ 2543 h 5085"/>
                <a:gd name="connsiteX6" fmla="*/ 1017 w 6611"/>
                <a:gd name="connsiteY6" fmla="*/ 2034 h 5085"/>
                <a:gd name="connsiteX7" fmla="*/ 0 w 6611"/>
                <a:gd name="connsiteY7" fmla="*/ 0 h 5085"/>
                <a:gd name="connsiteX8" fmla="*/ 1526 w 6611"/>
                <a:gd name="connsiteY8" fmla="*/ 509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1" h="5085">
                  <a:moveTo>
                    <a:pt x="1526" y="509"/>
                  </a:moveTo>
                  <a:lnTo>
                    <a:pt x="5595" y="1526"/>
                  </a:lnTo>
                  <a:lnTo>
                    <a:pt x="6612" y="2543"/>
                  </a:lnTo>
                  <a:lnTo>
                    <a:pt x="6103" y="4577"/>
                  </a:lnTo>
                  <a:lnTo>
                    <a:pt x="5595" y="5086"/>
                  </a:lnTo>
                  <a:lnTo>
                    <a:pt x="3560" y="2543"/>
                  </a:lnTo>
                  <a:lnTo>
                    <a:pt x="1017" y="2034"/>
                  </a:lnTo>
                  <a:lnTo>
                    <a:pt x="0" y="0"/>
                  </a:lnTo>
                  <a:lnTo>
                    <a:pt x="1526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7" name="Freeform: Shape 321">
              <a:extLst>
                <a:ext uri="{FF2B5EF4-FFF2-40B4-BE49-F238E27FC236}">
                  <a16:creationId xmlns:a16="http://schemas.microsoft.com/office/drawing/2014/main" id="{8B4ACD83-A04B-C45A-86BF-FD48586571FF}"/>
                </a:ext>
              </a:extLst>
            </p:cNvPr>
            <p:cNvSpPr/>
            <p:nvPr/>
          </p:nvSpPr>
          <p:spPr>
            <a:xfrm>
              <a:off x="5858995" y="1798960"/>
              <a:ext cx="15766" cy="11189"/>
            </a:xfrm>
            <a:custGeom>
              <a:avLst/>
              <a:gdLst>
                <a:gd name="connsiteX0" fmla="*/ 6205 w 15766"/>
                <a:gd name="connsiteY0" fmla="*/ 5289 h 11189"/>
                <a:gd name="connsiteX1" fmla="*/ 6612 w 15766"/>
                <a:gd name="connsiteY1" fmla="*/ 6103 h 11189"/>
                <a:gd name="connsiteX2" fmla="*/ 8137 w 15766"/>
                <a:gd name="connsiteY2" fmla="*/ 6103 h 11189"/>
                <a:gd name="connsiteX3" fmla="*/ 8137 w 15766"/>
                <a:gd name="connsiteY3" fmla="*/ 7629 h 11189"/>
                <a:gd name="connsiteX4" fmla="*/ 6103 w 15766"/>
                <a:gd name="connsiteY4" fmla="*/ 7629 h 11189"/>
                <a:gd name="connsiteX5" fmla="*/ 5086 w 15766"/>
                <a:gd name="connsiteY5" fmla="*/ 8646 h 11189"/>
                <a:gd name="connsiteX6" fmla="*/ 2034 w 15766"/>
                <a:gd name="connsiteY6" fmla="*/ 7629 h 11189"/>
                <a:gd name="connsiteX7" fmla="*/ 1017 w 15766"/>
                <a:gd name="connsiteY7" fmla="*/ 7120 h 11189"/>
                <a:gd name="connsiteX8" fmla="*/ 0 w 15766"/>
                <a:gd name="connsiteY8" fmla="*/ 5595 h 11189"/>
                <a:gd name="connsiteX9" fmla="*/ 2543 w 15766"/>
                <a:gd name="connsiteY9" fmla="*/ 5086 h 11189"/>
                <a:gd name="connsiteX10" fmla="*/ 3051 w 15766"/>
                <a:gd name="connsiteY10" fmla="*/ 4577 h 11189"/>
                <a:gd name="connsiteX11" fmla="*/ 5884 w 15766"/>
                <a:gd name="connsiteY11" fmla="*/ 5050 h 11189"/>
                <a:gd name="connsiteX12" fmla="*/ 4577 w 15766"/>
                <a:gd name="connsiteY12" fmla="*/ 4069 h 11189"/>
                <a:gd name="connsiteX13" fmla="*/ 5594 w 15766"/>
                <a:gd name="connsiteY13" fmla="*/ 0 h 11189"/>
                <a:gd name="connsiteX14" fmla="*/ 8137 w 15766"/>
                <a:gd name="connsiteY14" fmla="*/ 509 h 11189"/>
                <a:gd name="connsiteX15" fmla="*/ 9663 w 15766"/>
                <a:gd name="connsiteY15" fmla="*/ 3052 h 11189"/>
                <a:gd name="connsiteX16" fmla="*/ 9663 w 15766"/>
                <a:gd name="connsiteY16" fmla="*/ 3560 h 11189"/>
                <a:gd name="connsiteX17" fmla="*/ 12715 w 15766"/>
                <a:gd name="connsiteY17" fmla="*/ 4577 h 11189"/>
                <a:gd name="connsiteX18" fmla="*/ 14241 w 15766"/>
                <a:gd name="connsiteY18" fmla="*/ 7120 h 11189"/>
                <a:gd name="connsiteX19" fmla="*/ 15766 w 15766"/>
                <a:gd name="connsiteY19" fmla="*/ 8137 h 11189"/>
                <a:gd name="connsiteX20" fmla="*/ 15258 w 15766"/>
                <a:gd name="connsiteY20" fmla="*/ 11189 h 11189"/>
                <a:gd name="connsiteX21" fmla="*/ 12715 w 15766"/>
                <a:gd name="connsiteY21" fmla="*/ 9155 h 11189"/>
                <a:gd name="connsiteX22" fmla="*/ 11698 w 15766"/>
                <a:gd name="connsiteY22" fmla="*/ 8137 h 11189"/>
                <a:gd name="connsiteX23" fmla="*/ 10680 w 15766"/>
                <a:gd name="connsiteY23" fmla="*/ 7629 h 11189"/>
                <a:gd name="connsiteX24" fmla="*/ 10172 w 15766"/>
                <a:gd name="connsiteY24" fmla="*/ 6612 h 11189"/>
                <a:gd name="connsiteX25" fmla="*/ 9155 w 15766"/>
                <a:gd name="connsiteY25" fmla="*/ 5595 h 11189"/>
                <a:gd name="connsiteX26" fmla="*/ 6612 w 15766"/>
                <a:gd name="connsiteY26" fmla="*/ 5595 h 11189"/>
                <a:gd name="connsiteX27" fmla="*/ 6205 w 15766"/>
                <a:gd name="connsiteY27" fmla="*/ 5289 h 1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766" h="11189">
                  <a:moveTo>
                    <a:pt x="6205" y="5289"/>
                  </a:moveTo>
                  <a:lnTo>
                    <a:pt x="6612" y="6103"/>
                  </a:lnTo>
                  <a:lnTo>
                    <a:pt x="8137" y="6103"/>
                  </a:lnTo>
                  <a:lnTo>
                    <a:pt x="8137" y="7629"/>
                  </a:lnTo>
                  <a:lnTo>
                    <a:pt x="6103" y="7629"/>
                  </a:lnTo>
                  <a:lnTo>
                    <a:pt x="5086" y="8646"/>
                  </a:lnTo>
                  <a:lnTo>
                    <a:pt x="2034" y="7629"/>
                  </a:lnTo>
                  <a:lnTo>
                    <a:pt x="1017" y="7120"/>
                  </a:lnTo>
                  <a:lnTo>
                    <a:pt x="0" y="5595"/>
                  </a:lnTo>
                  <a:lnTo>
                    <a:pt x="2543" y="5086"/>
                  </a:lnTo>
                  <a:lnTo>
                    <a:pt x="3051" y="4577"/>
                  </a:lnTo>
                  <a:lnTo>
                    <a:pt x="5884" y="5050"/>
                  </a:lnTo>
                  <a:lnTo>
                    <a:pt x="4577" y="4069"/>
                  </a:lnTo>
                  <a:lnTo>
                    <a:pt x="5594" y="0"/>
                  </a:lnTo>
                  <a:lnTo>
                    <a:pt x="8137" y="509"/>
                  </a:lnTo>
                  <a:lnTo>
                    <a:pt x="9663" y="3052"/>
                  </a:lnTo>
                  <a:lnTo>
                    <a:pt x="9663" y="3560"/>
                  </a:lnTo>
                  <a:lnTo>
                    <a:pt x="12715" y="4577"/>
                  </a:lnTo>
                  <a:lnTo>
                    <a:pt x="14241" y="7120"/>
                  </a:lnTo>
                  <a:lnTo>
                    <a:pt x="15766" y="8137"/>
                  </a:lnTo>
                  <a:lnTo>
                    <a:pt x="15258" y="11189"/>
                  </a:lnTo>
                  <a:lnTo>
                    <a:pt x="12715" y="9155"/>
                  </a:lnTo>
                  <a:lnTo>
                    <a:pt x="11698" y="8137"/>
                  </a:lnTo>
                  <a:lnTo>
                    <a:pt x="10680" y="7629"/>
                  </a:lnTo>
                  <a:lnTo>
                    <a:pt x="10172" y="6612"/>
                  </a:lnTo>
                  <a:lnTo>
                    <a:pt x="9155" y="5595"/>
                  </a:lnTo>
                  <a:lnTo>
                    <a:pt x="6612" y="5595"/>
                  </a:lnTo>
                  <a:lnTo>
                    <a:pt x="6205" y="528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8" name="Freeform: Shape 322">
              <a:extLst>
                <a:ext uri="{FF2B5EF4-FFF2-40B4-BE49-F238E27FC236}">
                  <a16:creationId xmlns:a16="http://schemas.microsoft.com/office/drawing/2014/main" id="{71AA1469-289B-793D-94EE-F263489E8C2B}"/>
                </a:ext>
              </a:extLst>
            </p:cNvPr>
            <p:cNvSpPr/>
            <p:nvPr/>
          </p:nvSpPr>
          <p:spPr>
            <a:xfrm>
              <a:off x="5882899" y="1798960"/>
              <a:ext cx="1526" cy="2034"/>
            </a:xfrm>
            <a:custGeom>
              <a:avLst/>
              <a:gdLst>
                <a:gd name="connsiteX0" fmla="*/ 1017 w 1526"/>
                <a:gd name="connsiteY0" fmla="*/ 2034 h 2034"/>
                <a:gd name="connsiteX1" fmla="*/ 0 w 1526"/>
                <a:gd name="connsiteY1" fmla="*/ 1017 h 2034"/>
                <a:gd name="connsiteX2" fmla="*/ 1526 w 1526"/>
                <a:gd name="connsiteY2" fmla="*/ 0 h 2034"/>
                <a:gd name="connsiteX3" fmla="*/ 1017 w 1526"/>
                <a:gd name="connsiteY3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6" h="2034">
                  <a:moveTo>
                    <a:pt x="1017" y="2034"/>
                  </a:moveTo>
                  <a:lnTo>
                    <a:pt x="0" y="1017"/>
                  </a:lnTo>
                  <a:lnTo>
                    <a:pt x="1526" y="0"/>
                  </a:lnTo>
                  <a:lnTo>
                    <a:pt x="1017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9" name="Freeform: Shape 323">
              <a:extLst>
                <a:ext uri="{FF2B5EF4-FFF2-40B4-BE49-F238E27FC236}">
                  <a16:creationId xmlns:a16="http://schemas.microsoft.com/office/drawing/2014/main" id="{7CEB7AB1-FED7-1B1F-B0FB-971B94FAE829}"/>
                </a:ext>
              </a:extLst>
            </p:cNvPr>
            <p:cNvSpPr/>
            <p:nvPr/>
          </p:nvSpPr>
          <p:spPr>
            <a:xfrm>
              <a:off x="5867641" y="1798451"/>
              <a:ext cx="10171" cy="7628"/>
            </a:xfrm>
            <a:custGeom>
              <a:avLst/>
              <a:gdLst>
                <a:gd name="connsiteX0" fmla="*/ 4069 w 10171"/>
                <a:gd name="connsiteY0" fmla="*/ 5086 h 7628"/>
                <a:gd name="connsiteX1" fmla="*/ 2034 w 10171"/>
                <a:gd name="connsiteY1" fmla="*/ 4069 h 7628"/>
                <a:gd name="connsiteX2" fmla="*/ 509 w 10171"/>
                <a:gd name="connsiteY2" fmla="*/ 2543 h 7628"/>
                <a:gd name="connsiteX3" fmla="*/ 0 w 10171"/>
                <a:gd name="connsiteY3" fmla="*/ 1017 h 7628"/>
                <a:gd name="connsiteX4" fmla="*/ 509 w 10171"/>
                <a:gd name="connsiteY4" fmla="*/ 509 h 7628"/>
                <a:gd name="connsiteX5" fmla="*/ 2543 w 10171"/>
                <a:gd name="connsiteY5" fmla="*/ 0 h 7628"/>
                <a:gd name="connsiteX6" fmla="*/ 4069 w 10171"/>
                <a:gd name="connsiteY6" fmla="*/ 0 h 7628"/>
                <a:gd name="connsiteX7" fmla="*/ 7120 w 10171"/>
                <a:gd name="connsiteY7" fmla="*/ 2034 h 7628"/>
                <a:gd name="connsiteX8" fmla="*/ 6612 w 10171"/>
                <a:gd name="connsiteY8" fmla="*/ 3052 h 7628"/>
                <a:gd name="connsiteX9" fmla="*/ 7120 w 10171"/>
                <a:gd name="connsiteY9" fmla="*/ 4069 h 7628"/>
                <a:gd name="connsiteX10" fmla="*/ 10172 w 10171"/>
                <a:gd name="connsiteY10" fmla="*/ 5086 h 7628"/>
                <a:gd name="connsiteX11" fmla="*/ 10172 w 10171"/>
                <a:gd name="connsiteY11" fmla="*/ 6103 h 7628"/>
                <a:gd name="connsiteX12" fmla="*/ 8138 w 10171"/>
                <a:gd name="connsiteY12" fmla="*/ 7629 h 7628"/>
                <a:gd name="connsiteX13" fmla="*/ 4069 w 10171"/>
                <a:gd name="connsiteY13" fmla="*/ 5086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1" h="7628">
                  <a:moveTo>
                    <a:pt x="4069" y="5086"/>
                  </a:moveTo>
                  <a:lnTo>
                    <a:pt x="2034" y="4069"/>
                  </a:lnTo>
                  <a:lnTo>
                    <a:pt x="509" y="2543"/>
                  </a:lnTo>
                  <a:lnTo>
                    <a:pt x="0" y="1017"/>
                  </a:lnTo>
                  <a:lnTo>
                    <a:pt x="509" y="509"/>
                  </a:lnTo>
                  <a:lnTo>
                    <a:pt x="2543" y="0"/>
                  </a:lnTo>
                  <a:lnTo>
                    <a:pt x="4069" y="0"/>
                  </a:lnTo>
                  <a:lnTo>
                    <a:pt x="7120" y="2034"/>
                  </a:lnTo>
                  <a:lnTo>
                    <a:pt x="6612" y="3052"/>
                  </a:lnTo>
                  <a:lnTo>
                    <a:pt x="7120" y="4069"/>
                  </a:lnTo>
                  <a:lnTo>
                    <a:pt x="10172" y="5086"/>
                  </a:lnTo>
                  <a:lnTo>
                    <a:pt x="10172" y="6103"/>
                  </a:lnTo>
                  <a:lnTo>
                    <a:pt x="8138" y="7629"/>
                  </a:lnTo>
                  <a:lnTo>
                    <a:pt x="4069" y="508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0" name="Freeform: Shape 324">
              <a:extLst>
                <a:ext uri="{FF2B5EF4-FFF2-40B4-BE49-F238E27FC236}">
                  <a16:creationId xmlns:a16="http://schemas.microsoft.com/office/drawing/2014/main" id="{D4344C77-6054-7D83-1395-FC4B61F7A647}"/>
                </a:ext>
              </a:extLst>
            </p:cNvPr>
            <p:cNvSpPr/>
            <p:nvPr/>
          </p:nvSpPr>
          <p:spPr>
            <a:xfrm>
              <a:off x="5878322" y="1797434"/>
              <a:ext cx="4577" cy="5085"/>
            </a:xfrm>
            <a:custGeom>
              <a:avLst/>
              <a:gdLst>
                <a:gd name="connsiteX0" fmla="*/ 4577 w 4577"/>
                <a:gd name="connsiteY0" fmla="*/ 3052 h 5085"/>
                <a:gd name="connsiteX1" fmla="*/ 3051 w 4577"/>
                <a:gd name="connsiteY1" fmla="*/ 5086 h 5085"/>
                <a:gd name="connsiteX2" fmla="*/ 1526 w 4577"/>
                <a:gd name="connsiteY2" fmla="*/ 4069 h 5085"/>
                <a:gd name="connsiteX3" fmla="*/ 0 w 4577"/>
                <a:gd name="connsiteY3" fmla="*/ 4069 h 5085"/>
                <a:gd name="connsiteX4" fmla="*/ 1017 w 4577"/>
                <a:gd name="connsiteY4" fmla="*/ 2543 h 5085"/>
                <a:gd name="connsiteX5" fmla="*/ 508 w 4577"/>
                <a:gd name="connsiteY5" fmla="*/ 509 h 5085"/>
                <a:gd name="connsiteX6" fmla="*/ 1017 w 4577"/>
                <a:gd name="connsiteY6" fmla="*/ 0 h 5085"/>
                <a:gd name="connsiteX7" fmla="*/ 2034 w 4577"/>
                <a:gd name="connsiteY7" fmla="*/ 2034 h 5085"/>
                <a:gd name="connsiteX8" fmla="*/ 4577 w 4577"/>
                <a:gd name="connsiteY8" fmla="*/ 3052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7" h="5085">
                  <a:moveTo>
                    <a:pt x="4577" y="3052"/>
                  </a:moveTo>
                  <a:lnTo>
                    <a:pt x="3051" y="5086"/>
                  </a:lnTo>
                  <a:lnTo>
                    <a:pt x="1526" y="4069"/>
                  </a:lnTo>
                  <a:lnTo>
                    <a:pt x="0" y="4069"/>
                  </a:lnTo>
                  <a:lnTo>
                    <a:pt x="1017" y="2543"/>
                  </a:lnTo>
                  <a:lnTo>
                    <a:pt x="508" y="509"/>
                  </a:lnTo>
                  <a:lnTo>
                    <a:pt x="1017" y="0"/>
                  </a:lnTo>
                  <a:lnTo>
                    <a:pt x="2034" y="2034"/>
                  </a:lnTo>
                  <a:lnTo>
                    <a:pt x="4577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1" name="Freeform: Shape 325">
              <a:extLst>
                <a:ext uri="{FF2B5EF4-FFF2-40B4-BE49-F238E27FC236}">
                  <a16:creationId xmlns:a16="http://schemas.microsoft.com/office/drawing/2014/main" id="{7C5F4B8F-FBB4-665D-C31C-9CC576586A20}"/>
                </a:ext>
              </a:extLst>
            </p:cNvPr>
            <p:cNvSpPr/>
            <p:nvPr/>
          </p:nvSpPr>
          <p:spPr>
            <a:xfrm>
              <a:off x="5876287" y="1796925"/>
              <a:ext cx="2034" cy="3560"/>
            </a:xfrm>
            <a:custGeom>
              <a:avLst/>
              <a:gdLst>
                <a:gd name="connsiteX0" fmla="*/ 2034 w 2034"/>
                <a:gd name="connsiteY0" fmla="*/ 3560 h 3560"/>
                <a:gd name="connsiteX1" fmla="*/ 1017 w 2034"/>
                <a:gd name="connsiteY1" fmla="*/ 3560 h 3560"/>
                <a:gd name="connsiteX2" fmla="*/ 0 w 2034"/>
                <a:gd name="connsiteY2" fmla="*/ 1526 h 3560"/>
                <a:gd name="connsiteX3" fmla="*/ 509 w 2034"/>
                <a:gd name="connsiteY3" fmla="*/ 0 h 3560"/>
                <a:gd name="connsiteX4" fmla="*/ 1526 w 2034"/>
                <a:gd name="connsiteY4" fmla="*/ 2034 h 3560"/>
                <a:gd name="connsiteX5" fmla="*/ 2034 w 2034"/>
                <a:gd name="connsiteY5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" h="3560">
                  <a:moveTo>
                    <a:pt x="2034" y="3560"/>
                  </a:moveTo>
                  <a:lnTo>
                    <a:pt x="1017" y="3560"/>
                  </a:lnTo>
                  <a:lnTo>
                    <a:pt x="0" y="1526"/>
                  </a:lnTo>
                  <a:lnTo>
                    <a:pt x="509" y="0"/>
                  </a:lnTo>
                  <a:lnTo>
                    <a:pt x="1526" y="2034"/>
                  </a:lnTo>
                  <a:lnTo>
                    <a:pt x="2034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2" name="Freeform: Shape 326">
              <a:extLst>
                <a:ext uri="{FF2B5EF4-FFF2-40B4-BE49-F238E27FC236}">
                  <a16:creationId xmlns:a16="http://schemas.microsoft.com/office/drawing/2014/main" id="{EB0594F6-731E-3992-52EE-019745426F1B}"/>
                </a:ext>
              </a:extLst>
            </p:cNvPr>
            <p:cNvSpPr/>
            <p:nvPr/>
          </p:nvSpPr>
          <p:spPr>
            <a:xfrm>
              <a:off x="10717582" y="3626333"/>
              <a:ext cx="3560" cy="3560"/>
            </a:xfrm>
            <a:custGeom>
              <a:avLst/>
              <a:gdLst>
                <a:gd name="connsiteX0" fmla="*/ 3561 w 3560"/>
                <a:gd name="connsiteY0" fmla="*/ 2034 h 3560"/>
                <a:gd name="connsiteX1" fmla="*/ 2543 w 3560"/>
                <a:gd name="connsiteY1" fmla="*/ 3560 h 3560"/>
                <a:gd name="connsiteX2" fmla="*/ 0 w 3560"/>
                <a:gd name="connsiteY2" fmla="*/ 3052 h 3560"/>
                <a:gd name="connsiteX3" fmla="*/ 0 w 3560"/>
                <a:gd name="connsiteY3" fmla="*/ 2034 h 3560"/>
                <a:gd name="connsiteX4" fmla="*/ 2543 w 3560"/>
                <a:gd name="connsiteY4" fmla="*/ 0 h 3560"/>
                <a:gd name="connsiteX5" fmla="*/ 3561 w 3560"/>
                <a:gd name="connsiteY5" fmla="*/ 2034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0" h="3560">
                  <a:moveTo>
                    <a:pt x="3561" y="2034"/>
                  </a:moveTo>
                  <a:lnTo>
                    <a:pt x="2543" y="3560"/>
                  </a:lnTo>
                  <a:lnTo>
                    <a:pt x="0" y="3052"/>
                  </a:lnTo>
                  <a:lnTo>
                    <a:pt x="0" y="2034"/>
                  </a:lnTo>
                  <a:lnTo>
                    <a:pt x="2543" y="0"/>
                  </a:lnTo>
                  <a:lnTo>
                    <a:pt x="3561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3" name="Freeform: Shape 327">
              <a:extLst>
                <a:ext uri="{FF2B5EF4-FFF2-40B4-BE49-F238E27FC236}">
                  <a16:creationId xmlns:a16="http://schemas.microsoft.com/office/drawing/2014/main" id="{5C9C539F-B621-C4B8-D505-F7565C52E723}"/>
                </a:ext>
              </a:extLst>
            </p:cNvPr>
            <p:cNvSpPr/>
            <p:nvPr/>
          </p:nvSpPr>
          <p:spPr>
            <a:xfrm>
              <a:off x="10575685" y="3574457"/>
              <a:ext cx="6102" cy="5594"/>
            </a:xfrm>
            <a:custGeom>
              <a:avLst/>
              <a:gdLst>
                <a:gd name="connsiteX0" fmla="*/ 2034 w 6102"/>
                <a:gd name="connsiteY0" fmla="*/ 0 h 5594"/>
                <a:gd name="connsiteX1" fmla="*/ 4068 w 6102"/>
                <a:gd name="connsiteY1" fmla="*/ 0 h 5594"/>
                <a:gd name="connsiteX2" fmla="*/ 5594 w 6102"/>
                <a:gd name="connsiteY2" fmla="*/ 1017 h 5594"/>
                <a:gd name="connsiteX3" fmla="*/ 6103 w 6102"/>
                <a:gd name="connsiteY3" fmla="*/ 3052 h 5594"/>
                <a:gd name="connsiteX4" fmla="*/ 5086 w 6102"/>
                <a:gd name="connsiteY4" fmla="*/ 3560 h 5594"/>
                <a:gd name="connsiteX5" fmla="*/ 5594 w 6102"/>
                <a:gd name="connsiteY5" fmla="*/ 4577 h 5594"/>
                <a:gd name="connsiteX6" fmla="*/ 5086 w 6102"/>
                <a:gd name="connsiteY6" fmla="*/ 5595 h 5594"/>
                <a:gd name="connsiteX7" fmla="*/ 2034 w 6102"/>
                <a:gd name="connsiteY7" fmla="*/ 5595 h 5594"/>
                <a:gd name="connsiteX8" fmla="*/ 1017 w 6102"/>
                <a:gd name="connsiteY8" fmla="*/ 4577 h 5594"/>
                <a:gd name="connsiteX9" fmla="*/ 1017 w 6102"/>
                <a:gd name="connsiteY9" fmla="*/ 3560 h 5594"/>
                <a:gd name="connsiteX10" fmla="*/ 0 w 6102"/>
                <a:gd name="connsiteY10" fmla="*/ 2034 h 5594"/>
                <a:gd name="connsiteX11" fmla="*/ 0 w 6102"/>
                <a:gd name="connsiteY11" fmla="*/ 509 h 5594"/>
                <a:gd name="connsiteX12" fmla="*/ 2034 w 6102"/>
                <a:gd name="connsiteY12" fmla="*/ 0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2" h="5594">
                  <a:moveTo>
                    <a:pt x="2034" y="0"/>
                  </a:moveTo>
                  <a:lnTo>
                    <a:pt x="4068" y="0"/>
                  </a:lnTo>
                  <a:lnTo>
                    <a:pt x="5594" y="1017"/>
                  </a:lnTo>
                  <a:lnTo>
                    <a:pt x="6103" y="3052"/>
                  </a:lnTo>
                  <a:lnTo>
                    <a:pt x="5086" y="3560"/>
                  </a:lnTo>
                  <a:lnTo>
                    <a:pt x="5594" y="4577"/>
                  </a:lnTo>
                  <a:lnTo>
                    <a:pt x="5086" y="5595"/>
                  </a:lnTo>
                  <a:lnTo>
                    <a:pt x="2034" y="5595"/>
                  </a:lnTo>
                  <a:lnTo>
                    <a:pt x="1017" y="4577"/>
                  </a:lnTo>
                  <a:lnTo>
                    <a:pt x="1017" y="3560"/>
                  </a:lnTo>
                  <a:lnTo>
                    <a:pt x="0" y="2034"/>
                  </a:lnTo>
                  <a:lnTo>
                    <a:pt x="0" y="509"/>
                  </a:lnTo>
                  <a:lnTo>
                    <a:pt x="203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4" name="Freeform: Shape 328">
              <a:extLst>
                <a:ext uri="{FF2B5EF4-FFF2-40B4-BE49-F238E27FC236}">
                  <a16:creationId xmlns:a16="http://schemas.microsoft.com/office/drawing/2014/main" id="{16F4200B-152E-F037-6FD3-C19D0F246443}"/>
                </a:ext>
              </a:extLst>
            </p:cNvPr>
            <p:cNvSpPr/>
            <p:nvPr/>
          </p:nvSpPr>
          <p:spPr>
            <a:xfrm>
              <a:off x="9991312" y="3489013"/>
              <a:ext cx="3559" cy="5085"/>
            </a:xfrm>
            <a:custGeom>
              <a:avLst/>
              <a:gdLst>
                <a:gd name="connsiteX0" fmla="*/ 3051 w 3559"/>
                <a:gd name="connsiteY0" fmla="*/ 1017 h 5085"/>
                <a:gd name="connsiteX1" fmla="*/ 3560 w 3559"/>
                <a:gd name="connsiteY1" fmla="*/ 2543 h 5085"/>
                <a:gd name="connsiteX2" fmla="*/ 2034 w 3559"/>
                <a:gd name="connsiteY2" fmla="*/ 2543 h 5085"/>
                <a:gd name="connsiteX3" fmla="*/ 508 w 3559"/>
                <a:gd name="connsiteY3" fmla="*/ 5086 h 5085"/>
                <a:gd name="connsiteX4" fmla="*/ 0 w 3559"/>
                <a:gd name="connsiteY4" fmla="*/ 4577 h 5085"/>
                <a:gd name="connsiteX5" fmla="*/ 1525 w 3559"/>
                <a:gd name="connsiteY5" fmla="*/ 509 h 5085"/>
                <a:gd name="connsiteX6" fmla="*/ 3560 w 3559"/>
                <a:gd name="connsiteY6" fmla="*/ 0 h 5085"/>
                <a:gd name="connsiteX7" fmla="*/ 3051 w 3559"/>
                <a:gd name="connsiteY7" fmla="*/ 1017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9" h="5085">
                  <a:moveTo>
                    <a:pt x="3051" y="1017"/>
                  </a:moveTo>
                  <a:lnTo>
                    <a:pt x="3560" y="2543"/>
                  </a:lnTo>
                  <a:lnTo>
                    <a:pt x="2034" y="2543"/>
                  </a:lnTo>
                  <a:lnTo>
                    <a:pt x="508" y="5086"/>
                  </a:lnTo>
                  <a:lnTo>
                    <a:pt x="0" y="4577"/>
                  </a:lnTo>
                  <a:lnTo>
                    <a:pt x="1525" y="509"/>
                  </a:lnTo>
                  <a:lnTo>
                    <a:pt x="3560" y="0"/>
                  </a:lnTo>
                  <a:lnTo>
                    <a:pt x="3051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5" name="Freeform: Shape 329">
              <a:extLst>
                <a:ext uri="{FF2B5EF4-FFF2-40B4-BE49-F238E27FC236}">
                  <a16:creationId xmlns:a16="http://schemas.microsoft.com/office/drawing/2014/main" id="{C8A0E792-5C44-DB9B-ECE3-8EC7C519DF7E}"/>
                </a:ext>
              </a:extLst>
            </p:cNvPr>
            <p:cNvSpPr/>
            <p:nvPr/>
          </p:nvSpPr>
          <p:spPr>
            <a:xfrm>
              <a:off x="4257437" y="3402553"/>
              <a:ext cx="4577" cy="7628"/>
            </a:xfrm>
            <a:custGeom>
              <a:avLst/>
              <a:gdLst>
                <a:gd name="connsiteX0" fmla="*/ 3560 w 4577"/>
                <a:gd name="connsiteY0" fmla="*/ 6103 h 7628"/>
                <a:gd name="connsiteX1" fmla="*/ 1526 w 4577"/>
                <a:gd name="connsiteY1" fmla="*/ 7629 h 7628"/>
                <a:gd name="connsiteX2" fmla="*/ 508 w 4577"/>
                <a:gd name="connsiteY2" fmla="*/ 7120 h 7628"/>
                <a:gd name="connsiteX3" fmla="*/ 0 w 4577"/>
                <a:gd name="connsiteY3" fmla="*/ 4577 h 7628"/>
                <a:gd name="connsiteX4" fmla="*/ 1017 w 4577"/>
                <a:gd name="connsiteY4" fmla="*/ 2034 h 7628"/>
                <a:gd name="connsiteX5" fmla="*/ 2543 w 4577"/>
                <a:gd name="connsiteY5" fmla="*/ 0 h 7628"/>
                <a:gd name="connsiteX6" fmla="*/ 4069 w 4577"/>
                <a:gd name="connsiteY6" fmla="*/ 0 h 7628"/>
                <a:gd name="connsiteX7" fmla="*/ 4577 w 4577"/>
                <a:gd name="connsiteY7" fmla="*/ 1526 h 7628"/>
                <a:gd name="connsiteX8" fmla="*/ 4069 w 4577"/>
                <a:gd name="connsiteY8" fmla="*/ 5086 h 7628"/>
                <a:gd name="connsiteX9" fmla="*/ 3560 w 4577"/>
                <a:gd name="connsiteY9" fmla="*/ 6103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" h="7628">
                  <a:moveTo>
                    <a:pt x="3560" y="6103"/>
                  </a:moveTo>
                  <a:lnTo>
                    <a:pt x="1526" y="7629"/>
                  </a:lnTo>
                  <a:lnTo>
                    <a:pt x="508" y="7120"/>
                  </a:lnTo>
                  <a:lnTo>
                    <a:pt x="0" y="4577"/>
                  </a:lnTo>
                  <a:lnTo>
                    <a:pt x="1017" y="2034"/>
                  </a:lnTo>
                  <a:lnTo>
                    <a:pt x="2543" y="0"/>
                  </a:lnTo>
                  <a:lnTo>
                    <a:pt x="4069" y="0"/>
                  </a:lnTo>
                  <a:lnTo>
                    <a:pt x="4577" y="1526"/>
                  </a:lnTo>
                  <a:lnTo>
                    <a:pt x="4069" y="5086"/>
                  </a:lnTo>
                  <a:lnTo>
                    <a:pt x="3560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6" name="Freeform: Shape 330">
              <a:extLst>
                <a:ext uri="{FF2B5EF4-FFF2-40B4-BE49-F238E27FC236}">
                  <a16:creationId xmlns:a16="http://schemas.microsoft.com/office/drawing/2014/main" id="{FFE31125-B1CD-1742-FB5E-99607FC68CBB}"/>
                </a:ext>
              </a:extLst>
            </p:cNvPr>
            <p:cNvSpPr/>
            <p:nvPr/>
          </p:nvSpPr>
          <p:spPr>
            <a:xfrm>
              <a:off x="10164742" y="3356271"/>
              <a:ext cx="7628" cy="13223"/>
            </a:xfrm>
            <a:custGeom>
              <a:avLst/>
              <a:gdLst>
                <a:gd name="connsiteX0" fmla="*/ 4069 w 7628"/>
                <a:gd name="connsiteY0" fmla="*/ 6612 h 13223"/>
                <a:gd name="connsiteX1" fmla="*/ 3560 w 7628"/>
                <a:gd name="connsiteY1" fmla="*/ 8646 h 13223"/>
                <a:gd name="connsiteX2" fmla="*/ 3560 w 7628"/>
                <a:gd name="connsiteY2" fmla="*/ 11698 h 13223"/>
                <a:gd name="connsiteX3" fmla="*/ 3051 w 7628"/>
                <a:gd name="connsiteY3" fmla="*/ 13223 h 13223"/>
                <a:gd name="connsiteX4" fmla="*/ 1526 w 7628"/>
                <a:gd name="connsiteY4" fmla="*/ 13223 h 13223"/>
                <a:gd name="connsiteX5" fmla="*/ 508 w 7628"/>
                <a:gd name="connsiteY5" fmla="*/ 11698 h 13223"/>
                <a:gd name="connsiteX6" fmla="*/ 0 w 7628"/>
                <a:gd name="connsiteY6" fmla="*/ 9155 h 13223"/>
                <a:gd name="connsiteX7" fmla="*/ 0 w 7628"/>
                <a:gd name="connsiteY7" fmla="*/ 6612 h 13223"/>
                <a:gd name="connsiteX8" fmla="*/ 3051 w 7628"/>
                <a:gd name="connsiteY8" fmla="*/ 4069 h 13223"/>
                <a:gd name="connsiteX9" fmla="*/ 3560 w 7628"/>
                <a:gd name="connsiteY9" fmla="*/ 3051 h 13223"/>
                <a:gd name="connsiteX10" fmla="*/ 4069 w 7628"/>
                <a:gd name="connsiteY10" fmla="*/ 508 h 13223"/>
                <a:gd name="connsiteX11" fmla="*/ 5086 w 7628"/>
                <a:gd name="connsiteY11" fmla="*/ 0 h 13223"/>
                <a:gd name="connsiteX12" fmla="*/ 5594 w 7628"/>
                <a:gd name="connsiteY12" fmla="*/ 1017 h 13223"/>
                <a:gd name="connsiteX13" fmla="*/ 7629 w 7628"/>
                <a:gd name="connsiteY13" fmla="*/ 1526 h 13223"/>
                <a:gd name="connsiteX14" fmla="*/ 6612 w 7628"/>
                <a:gd name="connsiteY14" fmla="*/ 4069 h 13223"/>
                <a:gd name="connsiteX15" fmla="*/ 4069 w 7628"/>
                <a:gd name="connsiteY15" fmla="*/ 6612 h 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8" h="13223">
                  <a:moveTo>
                    <a:pt x="4069" y="6612"/>
                  </a:moveTo>
                  <a:lnTo>
                    <a:pt x="3560" y="8646"/>
                  </a:lnTo>
                  <a:lnTo>
                    <a:pt x="3560" y="11698"/>
                  </a:lnTo>
                  <a:lnTo>
                    <a:pt x="3051" y="13223"/>
                  </a:lnTo>
                  <a:lnTo>
                    <a:pt x="1526" y="13223"/>
                  </a:lnTo>
                  <a:lnTo>
                    <a:pt x="508" y="11698"/>
                  </a:lnTo>
                  <a:lnTo>
                    <a:pt x="0" y="9155"/>
                  </a:lnTo>
                  <a:lnTo>
                    <a:pt x="0" y="6612"/>
                  </a:lnTo>
                  <a:lnTo>
                    <a:pt x="3051" y="4069"/>
                  </a:lnTo>
                  <a:lnTo>
                    <a:pt x="3560" y="3051"/>
                  </a:lnTo>
                  <a:lnTo>
                    <a:pt x="4069" y="508"/>
                  </a:lnTo>
                  <a:lnTo>
                    <a:pt x="5086" y="0"/>
                  </a:lnTo>
                  <a:lnTo>
                    <a:pt x="5594" y="1017"/>
                  </a:lnTo>
                  <a:lnTo>
                    <a:pt x="7629" y="1526"/>
                  </a:lnTo>
                  <a:lnTo>
                    <a:pt x="6612" y="4069"/>
                  </a:lnTo>
                  <a:lnTo>
                    <a:pt x="4069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7" name="Freeform: Shape 331">
              <a:extLst>
                <a:ext uri="{FF2B5EF4-FFF2-40B4-BE49-F238E27FC236}">
                  <a16:creationId xmlns:a16="http://schemas.microsoft.com/office/drawing/2014/main" id="{79B562DD-F154-9864-6712-E21C466D77A4}"/>
                </a:ext>
              </a:extLst>
            </p:cNvPr>
            <p:cNvSpPr/>
            <p:nvPr/>
          </p:nvSpPr>
          <p:spPr>
            <a:xfrm>
              <a:off x="4244213" y="3240312"/>
              <a:ext cx="2542" cy="3051"/>
            </a:xfrm>
            <a:custGeom>
              <a:avLst/>
              <a:gdLst>
                <a:gd name="connsiteX0" fmla="*/ 2034 w 2542"/>
                <a:gd name="connsiteY0" fmla="*/ 3052 h 3051"/>
                <a:gd name="connsiteX1" fmla="*/ 508 w 2542"/>
                <a:gd name="connsiteY1" fmla="*/ 3052 h 3051"/>
                <a:gd name="connsiteX2" fmla="*/ 0 w 2542"/>
                <a:gd name="connsiteY2" fmla="*/ 2034 h 3051"/>
                <a:gd name="connsiteX3" fmla="*/ 1017 w 2542"/>
                <a:gd name="connsiteY3" fmla="*/ 0 h 3051"/>
                <a:gd name="connsiteX4" fmla="*/ 2034 w 2542"/>
                <a:gd name="connsiteY4" fmla="*/ 0 h 3051"/>
                <a:gd name="connsiteX5" fmla="*/ 2543 w 2542"/>
                <a:gd name="connsiteY5" fmla="*/ 1017 h 3051"/>
                <a:gd name="connsiteX6" fmla="*/ 2034 w 2542"/>
                <a:gd name="connsiteY6" fmla="*/ 3052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" h="3051">
                  <a:moveTo>
                    <a:pt x="2034" y="3052"/>
                  </a:moveTo>
                  <a:lnTo>
                    <a:pt x="508" y="3052"/>
                  </a:lnTo>
                  <a:lnTo>
                    <a:pt x="0" y="2034"/>
                  </a:lnTo>
                  <a:lnTo>
                    <a:pt x="1017" y="0"/>
                  </a:lnTo>
                  <a:lnTo>
                    <a:pt x="2034" y="0"/>
                  </a:lnTo>
                  <a:lnTo>
                    <a:pt x="2543" y="1017"/>
                  </a:lnTo>
                  <a:lnTo>
                    <a:pt x="2034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8" name="Freeform: Shape 332">
              <a:extLst>
                <a:ext uri="{FF2B5EF4-FFF2-40B4-BE49-F238E27FC236}">
                  <a16:creationId xmlns:a16="http://schemas.microsoft.com/office/drawing/2014/main" id="{C99EC790-5484-300F-5996-6AAFB0BB6779}"/>
                </a:ext>
              </a:extLst>
            </p:cNvPr>
            <p:cNvSpPr/>
            <p:nvPr/>
          </p:nvSpPr>
          <p:spPr>
            <a:xfrm>
              <a:off x="4238110" y="3233191"/>
              <a:ext cx="4577" cy="4068"/>
            </a:xfrm>
            <a:custGeom>
              <a:avLst/>
              <a:gdLst>
                <a:gd name="connsiteX0" fmla="*/ 4577 w 4577"/>
                <a:gd name="connsiteY0" fmla="*/ 2543 h 4068"/>
                <a:gd name="connsiteX1" fmla="*/ 4069 w 4577"/>
                <a:gd name="connsiteY1" fmla="*/ 4069 h 4068"/>
                <a:gd name="connsiteX2" fmla="*/ 3051 w 4577"/>
                <a:gd name="connsiteY2" fmla="*/ 4069 h 4068"/>
                <a:gd name="connsiteX3" fmla="*/ 1017 w 4577"/>
                <a:gd name="connsiteY3" fmla="*/ 3052 h 4068"/>
                <a:gd name="connsiteX4" fmla="*/ 0 w 4577"/>
                <a:gd name="connsiteY4" fmla="*/ 2034 h 4068"/>
                <a:gd name="connsiteX5" fmla="*/ 1526 w 4577"/>
                <a:gd name="connsiteY5" fmla="*/ 0 h 4068"/>
                <a:gd name="connsiteX6" fmla="*/ 4069 w 4577"/>
                <a:gd name="connsiteY6" fmla="*/ 2034 h 4068"/>
                <a:gd name="connsiteX7" fmla="*/ 4577 w 4577"/>
                <a:gd name="connsiteY7" fmla="*/ 2543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7" h="4068">
                  <a:moveTo>
                    <a:pt x="4577" y="2543"/>
                  </a:moveTo>
                  <a:lnTo>
                    <a:pt x="4069" y="4069"/>
                  </a:lnTo>
                  <a:lnTo>
                    <a:pt x="3051" y="4069"/>
                  </a:lnTo>
                  <a:lnTo>
                    <a:pt x="1017" y="3052"/>
                  </a:lnTo>
                  <a:lnTo>
                    <a:pt x="0" y="2034"/>
                  </a:lnTo>
                  <a:lnTo>
                    <a:pt x="1526" y="0"/>
                  </a:lnTo>
                  <a:lnTo>
                    <a:pt x="4069" y="2034"/>
                  </a:lnTo>
                  <a:lnTo>
                    <a:pt x="4577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9" name="Freeform: Shape 333">
              <a:extLst>
                <a:ext uri="{FF2B5EF4-FFF2-40B4-BE49-F238E27FC236}">
                  <a16:creationId xmlns:a16="http://schemas.microsoft.com/office/drawing/2014/main" id="{1D9DDE5C-2ECA-B386-553A-D47D08BBA37A}"/>
                </a:ext>
              </a:extLst>
            </p:cNvPr>
            <p:cNvSpPr/>
            <p:nvPr/>
          </p:nvSpPr>
          <p:spPr>
            <a:xfrm>
              <a:off x="4280323" y="3341521"/>
              <a:ext cx="5594" cy="12714"/>
            </a:xfrm>
            <a:custGeom>
              <a:avLst/>
              <a:gdLst>
                <a:gd name="connsiteX0" fmla="*/ 3560 w 5594"/>
                <a:gd name="connsiteY0" fmla="*/ 12715 h 12714"/>
                <a:gd name="connsiteX1" fmla="*/ 2543 w 5594"/>
                <a:gd name="connsiteY1" fmla="*/ 11698 h 12714"/>
                <a:gd name="connsiteX2" fmla="*/ 508 w 5594"/>
                <a:gd name="connsiteY2" fmla="*/ 10680 h 12714"/>
                <a:gd name="connsiteX3" fmla="*/ 0 w 5594"/>
                <a:gd name="connsiteY3" fmla="*/ 9663 h 12714"/>
                <a:gd name="connsiteX4" fmla="*/ 0 w 5594"/>
                <a:gd name="connsiteY4" fmla="*/ 6612 h 12714"/>
                <a:gd name="connsiteX5" fmla="*/ 508 w 5594"/>
                <a:gd name="connsiteY5" fmla="*/ 5595 h 12714"/>
                <a:gd name="connsiteX6" fmla="*/ 4069 w 5594"/>
                <a:gd name="connsiteY6" fmla="*/ 0 h 12714"/>
                <a:gd name="connsiteX7" fmla="*/ 5594 w 5594"/>
                <a:gd name="connsiteY7" fmla="*/ 1017 h 12714"/>
                <a:gd name="connsiteX8" fmla="*/ 5594 w 5594"/>
                <a:gd name="connsiteY8" fmla="*/ 4577 h 12714"/>
                <a:gd name="connsiteX9" fmla="*/ 5086 w 5594"/>
                <a:gd name="connsiteY9" fmla="*/ 8646 h 12714"/>
                <a:gd name="connsiteX10" fmla="*/ 4577 w 5594"/>
                <a:gd name="connsiteY10" fmla="*/ 10680 h 12714"/>
                <a:gd name="connsiteX11" fmla="*/ 3560 w 5594"/>
                <a:gd name="connsiteY11" fmla="*/ 12715 h 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94" h="12714">
                  <a:moveTo>
                    <a:pt x="3560" y="12715"/>
                  </a:moveTo>
                  <a:lnTo>
                    <a:pt x="2543" y="11698"/>
                  </a:lnTo>
                  <a:lnTo>
                    <a:pt x="508" y="10680"/>
                  </a:lnTo>
                  <a:lnTo>
                    <a:pt x="0" y="9663"/>
                  </a:lnTo>
                  <a:lnTo>
                    <a:pt x="0" y="6612"/>
                  </a:lnTo>
                  <a:lnTo>
                    <a:pt x="508" y="5595"/>
                  </a:lnTo>
                  <a:lnTo>
                    <a:pt x="4069" y="0"/>
                  </a:lnTo>
                  <a:lnTo>
                    <a:pt x="5594" y="1017"/>
                  </a:lnTo>
                  <a:lnTo>
                    <a:pt x="5594" y="4577"/>
                  </a:lnTo>
                  <a:lnTo>
                    <a:pt x="5086" y="8646"/>
                  </a:lnTo>
                  <a:lnTo>
                    <a:pt x="4577" y="10680"/>
                  </a:lnTo>
                  <a:lnTo>
                    <a:pt x="3560" y="1271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0" name="Freeform: Shape 334">
              <a:extLst>
                <a:ext uri="{FF2B5EF4-FFF2-40B4-BE49-F238E27FC236}">
                  <a16:creationId xmlns:a16="http://schemas.microsoft.com/office/drawing/2014/main" id="{DF860712-066F-A62D-2F71-F62176F87502}"/>
                </a:ext>
              </a:extLst>
            </p:cNvPr>
            <p:cNvSpPr/>
            <p:nvPr/>
          </p:nvSpPr>
          <p:spPr>
            <a:xfrm>
              <a:off x="4233533" y="3210305"/>
              <a:ext cx="2542" cy="2542"/>
            </a:xfrm>
            <a:custGeom>
              <a:avLst/>
              <a:gdLst>
                <a:gd name="connsiteX0" fmla="*/ 2034 w 2542"/>
                <a:gd name="connsiteY0" fmla="*/ 2543 h 2542"/>
                <a:gd name="connsiteX1" fmla="*/ 0 w 2542"/>
                <a:gd name="connsiteY1" fmla="*/ 2034 h 2542"/>
                <a:gd name="connsiteX2" fmla="*/ 1017 w 2542"/>
                <a:gd name="connsiteY2" fmla="*/ 509 h 2542"/>
                <a:gd name="connsiteX3" fmla="*/ 2543 w 2542"/>
                <a:gd name="connsiteY3" fmla="*/ 0 h 2542"/>
                <a:gd name="connsiteX4" fmla="*/ 2034 w 2542"/>
                <a:gd name="connsiteY4" fmla="*/ 2543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" h="2542">
                  <a:moveTo>
                    <a:pt x="2034" y="2543"/>
                  </a:moveTo>
                  <a:lnTo>
                    <a:pt x="0" y="2034"/>
                  </a:lnTo>
                  <a:lnTo>
                    <a:pt x="1017" y="509"/>
                  </a:lnTo>
                  <a:lnTo>
                    <a:pt x="2543" y="0"/>
                  </a:lnTo>
                  <a:lnTo>
                    <a:pt x="2034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1" name="Freeform: Shape 335">
              <a:extLst>
                <a:ext uri="{FF2B5EF4-FFF2-40B4-BE49-F238E27FC236}">
                  <a16:creationId xmlns:a16="http://schemas.microsoft.com/office/drawing/2014/main" id="{BC1972EE-41B3-A9EC-19B2-9C2C26394B9B}"/>
                </a:ext>
              </a:extLst>
            </p:cNvPr>
            <p:cNvSpPr/>
            <p:nvPr/>
          </p:nvSpPr>
          <p:spPr>
            <a:xfrm>
              <a:off x="8144102" y="3663969"/>
              <a:ext cx="1017" cy="1525"/>
            </a:xfrm>
            <a:custGeom>
              <a:avLst/>
              <a:gdLst>
                <a:gd name="connsiteX0" fmla="*/ 1018 w 1017"/>
                <a:gd name="connsiteY0" fmla="*/ 508 h 1525"/>
                <a:gd name="connsiteX1" fmla="*/ 1018 w 1017"/>
                <a:gd name="connsiteY1" fmla="*/ 1526 h 1525"/>
                <a:gd name="connsiteX2" fmla="*/ 0 w 1017"/>
                <a:gd name="connsiteY2" fmla="*/ 1017 h 1525"/>
                <a:gd name="connsiteX3" fmla="*/ 1018 w 1017"/>
                <a:gd name="connsiteY3" fmla="*/ 0 h 1525"/>
                <a:gd name="connsiteX4" fmla="*/ 1018 w 1017"/>
                <a:gd name="connsiteY4" fmla="*/ 508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" h="1525">
                  <a:moveTo>
                    <a:pt x="1018" y="508"/>
                  </a:moveTo>
                  <a:lnTo>
                    <a:pt x="1018" y="1526"/>
                  </a:lnTo>
                  <a:lnTo>
                    <a:pt x="0" y="1017"/>
                  </a:lnTo>
                  <a:lnTo>
                    <a:pt x="1018" y="0"/>
                  </a:lnTo>
                  <a:lnTo>
                    <a:pt x="1018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: Shape 336">
              <a:extLst>
                <a:ext uri="{FF2B5EF4-FFF2-40B4-BE49-F238E27FC236}">
                  <a16:creationId xmlns:a16="http://schemas.microsoft.com/office/drawing/2014/main" id="{BA000057-E259-DBD6-6937-218A5FA46B12}"/>
                </a:ext>
              </a:extLst>
            </p:cNvPr>
            <p:cNvSpPr/>
            <p:nvPr/>
          </p:nvSpPr>
          <p:spPr>
            <a:xfrm>
              <a:off x="10946958" y="3568863"/>
              <a:ext cx="5085" cy="2034"/>
            </a:xfrm>
            <a:custGeom>
              <a:avLst/>
              <a:gdLst>
                <a:gd name="connsiteX0" fmla="*/ 0 w 5085"/>
                <a:gd name="connsiteY0" fmla="*/ 0 h 2034"/>
                <a:gd name="connsiteX1" fmla="*/ 5086 w 5085"/>
                <a:gd name="connsiteY1" fmla="*/ 2034 h 2034"/>
                <a:gd name="connsiteX2" fmla="*/ 4068 w 5085"/>
                <a:gd name="connsiteY2" fmla="*/ 2034 h 2034"/>
                <a:gd name="connsiteX3" fmla="*/ 0 w 5085"/>
                <a:gd name="connsiteY3" fmla="*/ 0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5" h="2034">
                  <a:moveTo>
                    <a:pt x="0" y="0"/>
                  </a:moveTo>
                  <a:lnTo>
                    <a:pt x="5086" y="2034"/>
                  </a:lnTo>
                  <a:lnTo>
                    <a:pt x="4068" y="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: Shape 337">
              <a:extLst>
                <a:ext uri="{FF2B5EF4-FFF2-40B4-BE49-F238E27FC236}">
                  <a16:creationId xmlns:a16="http://schemas.microsoft.com/office/drawing/2014/main" id="{7804DCC5-880C-6502-E7B4-EA00BBFED0FF}"/>
                </a:ext>
              </a:extLst>
            </p:cNvPr>
            <p:cNvSpPr/>
            <p:nvPr/>
          </p:nvSpPr>
          <p:spPr>
            <a:xfrm>
              <a:off x="6414378" y="2627457"/>
              <a:ext cx="6611" cy="5594"/>
            </a:xfrm>
            <a:custGeom>
              <a:avLst/>
              <a:gdLst>
                <a:gd name="connsiteX0" fmla="*/ 6612 w 6611"/>
                <a:gd name="connsiteY0" fmla="*/ 4069 h 5594"/>
                <a:gd name="connsiteX1" fmla="*/ 5594 w 6611"/>
                <a:gd name="connsiteY1" fmla="*/ 5595 h 5594"/>
                <a:gd name="connsiteX2" fmla="*/ 3051 w 6611"/>
                <a:gd name="connsiteY2" fmla="*/ 4577 h 5594"/>
                <a:gd name="connsiteX3" fmla="*/ 508 w 6611"/>
                <a:gd name="connsiteY3" fmla="*/ 3052 h 5594"/>
                <a:gd name="connsiteX4" fmla="*/ 508 w 6611"/>
                <a:gd name="connsiteY4" fmla="*/ 509 h 5594"/>
                <a:gd name="connsiteX5" fmla="*/ 0 w 6611"/>
                <a:gd name="connsiteY5" fmla="*/ 0 h 5594"/>
                <a:gd name="connsiteX6" fmla="*/ 3051 w 6611"/>
                <a:gd name="connsiteY6" fmla="*/ 0 h 5594"/>
                <a:gd name="connsiteX7" fmla="*/ 5086 w 6611"/>
                <a:gd name="connsiteY7" fmla="*/ 1526 h 5594"/>
                <a:gd name="connsiteX8" fmla="*/ 6103 w 6611"/>
                <a:gd name="connsiteY8" fmla="*/ 2543 h 5594"/>
                <a:gd name="connsiteX9" fmla="*/ 6612 w 6611"/>
                <a:gd name="connsiteY9" fmla="*/ 4069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1" h="5594">
                  <a:moveTo>
                    <a:pt x="6612" y="4069"/>
                  </a:moveTo>
                  <a:lnTo>
                    <a:pt x="5594" y="5595"/>
                  </a:lnTo>
                  <a:lnTo>
                    <a:pt x="3051" y="4577"/>
                  </a:lnTo>
                  <a:lnTo>
                    <a:pt x="508" y="3052"/>
                  </a:lnTo>
                  <a:lnTo>
                    <a:pt x="508" y="509"/>
                  </a:lnTo>
                  <a:lnTo>
                    <a:pt x="0" y="0"/>
                  </a:lnTo>
                  <a:lnTo>
                    <a:pt x="3051" y="0"/>
                  </a:lnTo>
                  <a:lnTo>
                    <a:pt x="5086" y="1526"/>
                  </a:lnTo>
                  <a:lnTo>
                    <a:pt x="6103" y="2543"/>
                  </a:lnTo>
                  <a:lnTo>
                    <a:pt x="6612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: Shape 338">
              <a:extLst>
                <a:ext uri="{FF2B5EF4-FFF2-40B4-BE49-F238E27FC236}">
                  <a16:creationId xmlns:a16="http://schemas.microsoft.com/office/drawing/2014/main" id="{965BC3E1-69F6-7940-7F01-EB7854995C2F}"/>
                </a:ext>
              </a:extLst>
            </p:cNvPr>
            <p:cNvSpPr/>
            <p:nvPr/>
          </p:nvSpPr>
          <p:spPr>
            <a:xfrm>
              <a:off x="6410310" y="2623897"/>
              <a:ext cx="4068" cy="2034"/>
            </a:xfrm>
            <a:custGeom>
              <a:avLst/>
              <a:gdLst>
                <a:gd name="connsiteX0" fmla="*/ 2543 w 4068"/>
                <a:gd name="connsiteY0" fmla="*/ 2034 h 2034"/>
                <a:gd name="connsiteX1" fmla="*/ 0 w 4068"/>
                <a:gd name="connsiteY1" fmla="*/ 1526 h 2034"/>
                <a:gd name="connsiteX2" fmla="*/ 0 w 4068"/>
                <a:gd name="connsiteY2" fmla="*/ 508 h 2034"/>
                <a:gd name="connsiteX3" fmla="*/ 2034 w 4068"/>
                <a:gd name="connsiteY3" fmla="*/ 0 h 2034"/>
                <a:gd name="connsiteX4" fmla="*/ 4068 w 4068"/>
                <a:gd name="connsiteY4" fmla="*/ 1526 h 2034"/>
                <a:gd name="connsiteX5" fmla="*/ 2543 w 4068"/>
                <a:gd name="connsiteY5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8" h="2034">
                  <a:moveTo>
                    <a:pt x="2543" y="2034"/>
                  </a:moveTo>
                  <a:lnTo>
                    <a:pt x="0" y="1526"/>
                  </a:lnTo>
                  <a:lnTo>
                    <a:pt x="0" y="508"/>
                  </a:lnTo>
                  <a:lnTo>
                    <a:pt x="2034" y="0"/>
                  </a:lnTo>
                  <a:lnTo>
                    <a:pt x="4068" y="1526"/>
                  </a:lnTo>
                  <a:lnTo>
                    <a:pt x="2543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: Shape 339">
              <a:extLst>
                <a:ext uri="{FF2B5EF4-FFF2-40B4-BE49-F238E27FC236}">
                  <a16:creationId xmlns:a16="http://schemas.microsoft.com/office/drawing/2014/main" id="{4CAE0C9D-929B-874D-FACD-6F2286C27772}"/>
                </a:ext>
              </a:extLst>
            </p:cNvPr>
            <p:cNvSpPr/>
            <p:nvPr/>
          </p:nvSpPr>
          <p:spPr>
            <a:xfrm>
              <a:off x="10175422" y="3338470"/>
              <a:ext cx="3560" cy="2542"/>
            </a:xfrm>
            <a:custGeom>
              <a:avLst/>
              <a:gdLst>
                <a:gd name="connsiteX0" fmla="*/ 2034 w 3560"/>
                <a:gd name="connsiteY0" fmla="*/ 2034 h 2542"/>
                <a:gd name="connsiteX1" fmla="*/ 1526 w 3560"/>
                <a:gd name="connsiteY1" fmla="*/ 2543 h 2542"/>
                <a:gd name="connsiteX2" fmla="*/ 508 w 3560"/>
                <a:gd name="connsiteY2" fmla="*/ 2034 h 2542"/>
                <a:gd name="connsiteX3" fmla="*/ 0 w 3560"/>
                <a:gd name="connsiteY3" fmla="*/ 1017 h 2542"/>
                <a:gd name="connsiteX4" fmla="*/ 2543 w 3560"/>
                <a:gd name="connsiteY4" fmla="*/ 0 h 2542"/>
                <a:gd name="connsiteX5" fmla="*/ 3561 w 3560"/>
                <a:gd name="connsiteY5" fmla="*/ 1017 h 2542"/>
                <a:gd name="connsiteX6" fmla="*/ 2034 w 3560"/>
                <a:gd name="connsiteY6" fmla="*/ 2034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60" h="2542">
                  <a:moveTo>
                    <a:pt x="2034" y="2034"/>
                  </a:moveTo>
                  <a:lnTo>
                    <a:pt x="1526" y="2543"/>
                  </a:lnTo>
                  <a:lnTo>
                    <a:pt x="508" y="2034"/>
                  </a:lnTo>
                  <a:lnTo>
                    <a:pt x="0" y="1017"/>
                  </a:lnTo>
                  <a:lnTo>
                    <a:pt x="2543" y="0"/>
                  </a:lnTo>
                  <a:lnTo>
                    <a:pt x="3561" y="1017"/>
                  </a:lnTo>
                  <a:lnTo>
                    <a:pt x="2034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: Shape 340">
              <a:extLst>
                <a:ext uri="{FF2B5EF4-FFF2-40B4-BE49-F238E27FC236}">
                  <a16:creationId xmlns:a16="http://schemas.microsoft.com/office/drawing/2014/main" id="{789C7A59-19BE-235D-056D-42C25DBCA007}"/>
                </a:ext>
              </a:extLst>
            </p:cNvPr>
            <p:cNvSpPr/>
            <p:nvPr/>
          </p:nvSpPr>
          <p:spPr>
            <a:xfrm>
              <a:off x="10182543" y="3309989"/>
              <a:ext cx="3051" cy="4577"/>
            </a:xfrm>
            <a:custGeom>
              <a:avLst/>
              <a:gdLst>
                <a:gd name="connsiteX0" fmla="*/ 2543 w 3051"/>
                <a:gd name="connsiteY0" fmla="*/ 4577 h 4577"/>
                <a:gd name="connsiteX1" fmla="*/ 1526 w 3051"/>
                <a:gd name="connsiteY1" fmla="*/ 4577 h 4577"/>
                <a:gd name="connsiteX2" fmla="*/ 0 w 3051"/>
                <a:gd name="connsiteY2" fmla="*/ 1526 h 4577"/>
                <a:gd name="connsiteX3" fmla="*/ 508 w 3051"/>
                <a:gd name="connsiteY3" fmla="*/ 0 h 4577"/>
                <a:gd name="connsiteX4" fmla="*/ 2034 w 3051"/>
                <a:gd name="connsiteY4" fmla="*/ 0 h 4577"/>
                <a:gd name="connsiteX5" fmla="*/ 2034 w 3051"/>
                <a:gd name="connsiteY5" fmla="*/ 1526 h 4577"/>
                <a:gd name="connsiteX6" fmla="*/ 3051 w 3051"/>
                <a:gd name="connsiteY6" fmla="*/ 2543 h 4577"/>
                <a:gd name="connsiteX7" fmla="*/ 2543 w 3051"/>
                <a:gd name="connsiteY7" fmla="*/ 4577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1" h="4577">
                  <a:moveTo>
                    <a:pt x="2543" y="4577"/>
                  </a:moveTo>
                  <a:lnTo>
                    <a:pt x="1526" y="4577"/>
                  </a:lnTo>
                  <a:lnTo>
                    <a:pt x="0" y="1526"/>
                  </a:lnTo>
                  <a:lnTo>
                    <a:pt x="508" y="0"/>
                  </a:lnTo>
                  <a:lnTo>
                    <a:pt x="2034" y="0"/>
                  </a:lnTo>
                  <a:lnTo>
                    <a:pt x="2034" y="1526"/>
                  </a:lnTo>
                  <a:lnTo>
                    <a:pt x="3051" y="2543"/>
                  </a:lnTo>
                  <a:lnTo>
                    <a:pt x="2543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: Shape 341">
              <a:extLst>
                <a:ext uri="{FF2B5EF4-FFF2-40B4-BE49-F238E27FC236}">
                  <a16:creationId xmlns:a16="http://schemas.microsoft.com/office/drawing/2014/main" id="{2B88E70E-B0CF-8CA1-17B0-51C1F2419E35}"/>
                </a:ext>
              </a:extLst>
            </p:cNvPr>
            <p:cNvSpPr/>
            <p:nvPr/>
          </p:nvSpPr>
          <p:spPr>
            <a:xfrm>
              <a:off x="10185086" y="3303377"/>
              <a:ext cx="2542" cy="5594"/>
            </a:xfrm>
            <a:custGeom>
              <a:avLst/>
              <a:gdLst>
                <a:gd name="connsiteX0" fmla="*/ 2543 w 2542"/>
                <a:gd name="connsiteY0" fmla="*/ 3052 h 5594"/>
                <a:gd name="connsiteX1" fmla="*/ 1526 w 2542"/>
                <a:gd name="connsiteY1" fmla="*/ 4069 h 5594"/>
                <a:gd name="connsiteX2" fmla="*/ 2034 w 2542"/>
                <a:gd name="connsiteY2" fmla="*/ 5595 h 5594"/>
                <a:gd name="connsiteX3" fmla="*/ 0 w 2542"/>
                <a:gd name="connsiteY3" fmla="*/ 5595 h 5594"/>
                <a:gd name="connsiteX4" fmla="*/ 0 w 2542"/>
                <a:gd name="connsiteY4" fmla="*/ 2034 h 5594"/>
                <a:gd name="connsiteX5" fmla="*/ 508 w 2542"/>
                <a:gd name="connsiteY5" fmla="*/ 1017 h 5594"/>
                <a:gd name="connsiteX6" fmla="*/ 2543 w 2542"/>
                <a:gd name="connsiteY6" fmla="*/ 0 h 5594"/>
                <a:gd name="connsiteX7" fmla="*/ 2034 w 2542"/>
                <a:gd name="connsiteY7" fmla="*/ 2543 h 5594"/>
                <a:gd name="connsiteX8" fmla="*/ 2543 w 2542"/>
                <a:gd name="connsiteY8" fmla="*/ 3052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2" h="5594">
                  <a:moveTo>
                    <a:pt x="2543" y="3052"/>
                  </a:moveTo>
                  <a:lnTo>
                    <a:pt x="1526" y="4069"/>
                  </a:lnTo>
                  <a:lnTo>
                    <a:pt x="2034" y="5595"/>
                  </a:lnTo>
                  <a:lnTo>
                    <a:pt x="0" y="5595"/>
                  </a:lnTo>
                  <a:lnTo>
                    <a:pt x="0" y="2034"/>
                  </a:lnTo>
                  <a:lnTo>
                    <a:pt x="508" y="1017"/>
                  </a:lnTo>
                  <a:lnTo>
                    <a:pt x="2543" y="0"/>
                  </a:lnTo>
                  <a:lnTo>
                    <a:pt x="2034" y="2543"/>
                  </a:lnTo>
                  <a:lnTo>
                    <a:pt x="2543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: Shape 342">
              <a:extLst>
                <a:ext uri="{FF2B5EF4-FFF2-40B4-BE49-F238E27FC236}">
                  <a16:creationId xmlns:a16="http://schemas.microsoft.com/office/drawing/2014/main" id="{EFCDFEAE-D748-23C0-122E-FC9E0DA82E77}"/>
                </a:ext>
              </a:extLst>
            </p:cNvPr>
            <p:cNvSpPr/>
            <p:nvPr/>
          </p:nvSpPr>
          <p:spPr>
            <a:xfrm>
              <a:off x="10175931" y="3267267"/>
              <a:ext cx="2034" cy="1017"/>
            </a:xfrm>
            <a:custGeom>
              <a:avLst/>
              <a:gdLst>
                <a:gd name="connsiteX0" fmla="*/ 2034 w 2034"/>
                <a:gd name="connsiteY0" fmla="*/ 1017 h 1017"/>
                <a:gd name="connsiteX1" fmla="*/ 509 w 2034"/>
                <a:gd name="connsiteY1" fmla="*/ 1017 h 1017"/>
                <a:gd name="connsiteX2" fmla="*/ 0 w 2034"/>
                <a:gd name="connsiteY2" fmla="*/ 0 h 1017"/>
                <a:gd name="connsiteX3" fmla="*/ 2034 w 2034"/>
                <a:gd name="connsiteY3" fmla="*/ 0 h 1017"/>
                <a:gd name="connsiteX4" fmla="*/ 2034 w 2034"/>
                <a:gd name="connsiteY4" fmla="*/ 1017 h 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1017">
                  <a:moveTo>
                    <a:pt x="2034" y="1017"/>
                  </a:moveTo>
                  <a:lnTo>
                    <a:pt x="509" y="1017"/>
                  </a:lnTo>
                  <a:lnTo>
                    <a:pt x="0" y="0"/>
                  </a:lnTo>
                  <a:lnTo>
                    <a:pt x="2034" y="0"/>
                  </a:lnTo>
                  <a:lnTo>
                    <a:pt x="2034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9" name="Freeform: Shape 343">
              <a:extLst>
                <a:ext uri="{FF2B5EF4-FFF2-40B4-BE49-F238E27FC236}">
                  <a16:creationId xmlns:a16="http://schemas.microsoft.com/office/drawing/2014/main" id="{5FF27448-D67B-64AB-A480-55EBA2BF5F0D}"/>
                </a:ext>
              </a:extLst>
            </p:cNvPr>
            <p:cNvSpPr/>
            <p:nvPr/>
          </p:nvSpPr>
          <p:spPr>
            <a:xfrm>
              <a:off x="10167793" y="3208270"/>
              <a:ext cx="2542" cy="4068"/>
            </a:xfrm>
            <a:custGeom>
              <a:avLst/>
              <a:gdLst>
                <a:gd name="connsiteX0" fmla="*/ 508 w 2542"/>
                <a:gd name="connsiteY0" fmla="*/ 4069 h 4068"/>
                <a:gd name="connsiteX1" fmla="*/ 0 w 2542"/>
                <a:gd name="connsiteY1" fmla="*/ 3052 h 4068"/>
                <a:gd name="connsiteX2" fmla="*/ 0 w 2542"/>
                <a:gd name="connsiteY2" fmla="*/ 509 h 4068"/>
                <a:gd name="connsiteX3" fmla="*/ 1526 w 2542"/>
                <a:gd name="connsiteY3" fmla="*/ 0 h 4068"/>
                <a:gd name="connsiteX4" fmla="*/ 2543 w 2542"/>
                <a:gd name="connsiteY4" fmla="*/ 1526 h 4068"/>
                <a:gd name="connsiteX5" fmla="*/ 508 w 2542"/>
                <a:gd name="connsiteY5" fmla="*/ 4069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2" h="4068">
                  <a:moveTo>
                    <a:pt x="508" y="4069"/>
                  </a:moveTo>
                  <a:lnTo>
                    <a:pt x="0" y="3052"/>
                  </a:lnTo>
                  <a:lnTo>
                    <a:pt x="0" y="509"/>
                  </a:lnTo>
                  <a:lnTo>
                    <a:pt x="1526" y="0"/>
                  </a:lnTo>
                  <a:lnTo>
                    <a:pt x="2543" y="1526"/>
                  </a:lnTo>
                  <a:lnTo>
                    <a:pt x="508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0" name="Freeform: Shape 344">
              <a:extLst>
                <a:ext uri="{FF2B5EF4-FFF2-40B4-BE49-F238E27FC236}">
                  <a16:creationId xmlns:a16="http://schemas.microsoft.com/office/drawing/2014/main" id="{7626032B-E028-76C4-EF21-AAE3A3338A62}"/>
                </a:ext>
              </a:extLst>
            </p:cNvPr>
            <p:cNvSpPr/>
            <p:nvPr/>
          </p:nvSpPr>
          <p:spPr>
            <a:xfrm>
              <a:off x="10160164" y="3187927"/>
              <a:ext cx="2034" cy="2542"/>
            </a:xfrm>
            <a:custGeom>
              <a:avLst/>
              <a:gdLst>
                <a:gd name="connsiteX0" fmla="*/ 2034 w 2034"/>
                <a:gd name="connsiteY0" fmla="*/ 2543 h 2542"/>
                <a:gd name="connsiteX1" fmla="*/ 0 w 2034"/>
                <a:gd name="connsiteY1" fmla="*/ 2034 h 2542"/>
                <a:gd name="connsiteX2" fmla="*/ 0 w 2034"/>
                <a:gd name="connsiteY2" fmla="*/ 509 h 2542"/>
                <a:gd name="connsiteX3" fmla="*/ 1018 w 2034"/>
                <a:gd name="connsiteY3" fmla="*/ 0 h 2542"/>
                <a:gd name="connsiteX4" fmla="*/ 2034 w 2034"/>
                <a:gd name="connsiteY4" fmla="*/ 1017 h 2542"/>
                <a:gd name="connsiteX5" fmla="*/ 2034 w 2034"/>
                <a:gd name="connsiteY5" fmla="*/ 2543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" h="2542">
                  <a:moveTo>
                    <a:pt x="2034" y="2543"/>
                  </a:moveTo>
                  <a:lnTo>
                    <a:pt x="0" y="2034"/>
                  </a:lnTo>
                  <a:lnTo>
                    <a:pt x="0" y="509"/>
                  </a:lnTo>
                  <a:lnTo>
                    <a:pt x="1018" y="0"/>
                  </a:lnTo>
                  <a:lnTo>
                    <a:pt x="2034" y="1017"/>
                  </a:lnTo>
                  <a:lnTo>
                    <a:pt x="2034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1" name="Freeform: Shape 345">
              <a:extLst>
                <a:ext uri="{FF2B5EF4-FFF2-40B4-BE49-F238E27FC236}">
                  <a16:creationId xmlns:a16="http://schemas.microsoft.com/office/drawing/2014/main" id="{C7DC5C74-7BA1-5F71-FFAD-D7197462B181}"/>
                </a:ext>
              </a:extLst>
            </p:cNvPr>
            <p:cNvSpPr/>
            <p:nvPr/>
          </p:nvSpPr>
          <p:spPr>
            <a:xfrm>
              <a:off x="4254385" y="3253026"/>
              <a:ext cx="2542" cy="4577"/>
            </a:xfrm>
            <a:custGeom>
              <a:avLst/>
              <a:gdLst>
                <a:gd name="connsiteX0" fmla="*/ 1526 w 2542"/>
                <a:gd name="connsiteY0" fmla="*/ 0 h 4577"/>
                <a:gd name="connsiteX1" fmla="*/ 2543 w 2542"/>
                <a:gd name="connsiteY1" fmla="*/ 2034 h 4577"/>
                <a:gd name="connsiteX2" fmla="*/ 2543 w 2542"/>
                <a:gd name="connsiteY2" fmla="*/ 3560 h 4577"/>
                <a:gd name="connsiteX3" fmla="*/ 1526 w 2542"/>
                <a:gd name="connsiteY3" fmla="*/ 4577 h 4577"/>
                <a:gd name="connsiteX4" fmla="*/ 508 w 2542"/>
                <a:gd name="connsiteY4" fmla="*/ 4069 h 4577"/>
                <a:gd name="connsiteX5" fmla="*/ 0 w 2542"/>
                <a:gd name="connsiteY5" fmla="*/ 2543 h 4577"/>
                <a:gd name="connsiteX6" fmla="*/ 1526 w 2542"/>
                <a:gd name="connsiteY6" fmla="*/ 0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" h="4577">
                  <a:moveTo>
                    <a:pt x="1526" y="0"/>
                  </a:moveTo>
                  <a:lnTo>
                    <a:pt x="2543" y="2034"/>
                  </a:lnTo>
                  <a:lnTo>
                    <a:pt x="2543" y="3560"/>
                  </a:lnTo>
                  <a:lnTo>
                    <a:pt x="1526" y="4577"/>
                  </a:lnTo>
                  <a:lnTo>
                    <a:pt x="508" y="4069"/>
                  </a:lnTo>
                  <a:lnTo>
                    <a:pt x="0" y="2543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2" name="Freeform: Shape 346">
              <a:extLst>
                <a:ext uri="{FF2B5EF4-FFF2-40B4-BE49-F238E27FC236}">
                  <a16:creationId xmlns:a16="http://schemas.microsoft.com/office/drawing/2014/main" id="{955587E7-3306-2127-9F38-3A6FAA03DD74}"/>
                </a:ext>
              </a:extLst>
            </p:cNvPr>
            <p:cNvSpPr/>
            <p:nvPr/>
          </p:nvSpPr>
          <p:spPr>
            <a:xfrm>
              <a:off x="7648734" y="4454322"/>
              <a:ext cx="14240" cy="17292"/>
            </a:xfrm>
            <a:custGeom>
              <a:avLst/>
              <a:gdLst>
                <a:gd name="connsiteX0" fmla="*/ 12206 w 14240"/>
                <a:gd name="connsiteY0" fmla="*/ 3560 h 17292"/>
                <a:gd name="connsiteX1" fmla="*/ 14240 w 14240"/>
                <a:gd name="connsiteY1" fmla="*/ 8138 h 17292"/>
                <a:gd name="connsiteX2" fmla="*/ 13223 w 14240"/>
                <a:gd name="connsiteY2" fmla="*/ 11189 h 17292"/>
                <a:gd name="connsiteX3" fmla="*/ 11189 w 14240"/>
                <a:gd name="connsiteY3" fmla="*/ 13224 h 17292"/>
                <a:gd name="connsiteX4" fmla="*/ 11697 w 14240"/>
                <a:gd name="connsiteY4" fmla="*/ 14749 h 17292"/>
                <a:gd name="connsiteX5" fmla="*/ 10172 w 14240"/>
                <a:gd name="connsiteY5" fmla="*/ 16275 h 17292"/>
                <a:gd name="connsiteX6" fmla="*/ 7629 w 14240"/>
                <a:gd name="connsiteY6" fmla="*/ 17292 h 17292"/>
                <a:gd name="connsiteX7" fmla="*/ 5086 w 14240"/>
                <a:gd name="connsiteY7" fmla="*/ 17292 h 17292"/>
                <a:gd name="connsiteX8" fmla="*/ 2034 w 14240"/>
                <a:gd name="connsiteY8" fmla="*/ 16784 h 17292"/>
                <a:gd name="connsiteX9" fmla="*/ 1525 w 14240"/>
                <a:gd name="connsiteY9" fmla="*/ 17292 h 17292"/>
                <a:gd name="connsiteX10" fmla="*/ 0 w 14240"/>
                <a:gd name="connsiteY10" fmla="*/ 15767 h 17292"/>
                <a:gd name="connsiteX11" fmla="*/ 1017 w 14240"/>
                <a:gd name="connsiteY11" fmla="*/ 14749 h 17292"/>
                <a:gd name="connsiteX12" fmla="*/ 1525 w 14240"/>
                <a:gd name="connsiteY12" fmla="*/ 12715 h 17292"/>
                <a:gd name="connsiteX13" fmla="*/ 2034 w 14240"/>
                <a:gd name="connsiteY13" fmla="*/ 9155 h 17292"/>
                <a:gd name="connsiteX14" fmla="*/ 3051 w 14240"/>
                <a:gd name="connsiteY14" fmla="*/ 7120 h 17292"/>
                <a:gd name="connsiteX15" fmla="*/ 5594 w 14240"/>
                <a:gd name="connsiteY15" fmla="*/ 5086 h 17292"/>
                <a:gd name="connsiteX16" fmla="*/ 6103 w 14240"/>
                <a:gd name="connsiteY16" fmla="*/ 4069 h 17292"/>
                <a:gd name="connsiteX17" fmla="*/ 7120 w 14240"/>
                <a:gd name="connsiteY17" fmla="*/ 1526 h 17292"/>
                <a:gd name="connsiteX18" fmla="*/ 9154 w 14240"/>
                <a:gd name="connsiteY18" fmla="*/ 0 h 17292"/>
                <a:gd name="connsiteX19" fmla="*/ 11189 w 14240"/>
                <a:gd name="connsiteY19" fmla="*/ 509 h 17292"/>
                <a:gd name="connsiteX20" fmla="*/ 12206 w 14240"/>
                <a:gd name="connsiteY20" fmla="*/ 3560 h 1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40" h="17292">
                  <a:moveTo>
                    <a:pt x="12206" y="3560"/>
                  </a:moveTo>
                  <a:lnTo>
                    <a:pt x="14240" y="8138"/>
                  </a:lnTo>
                  <a:lnTo>
                    <a:pt x="13223" y="11189"/>
                  </a:lnTo>
                  <a:lnTo>
                    <a:pt x="11189" y="13224"/>
                  </a:lnTo>
                  <a:lnTo>
                    <a:pt x="11697" y="14749"/>
                  </a:lnTo>
                  <a:lnTo>
                    <a:pt x="10172" y="16275"/>
                  </a:lnTo>
                  <a:lnTo>
                    <a:pt x="7629" y="17292"/>
                  </a:lnTo>
                  <a:lnTo>
                    <a:pt x="5086" y="17292"/>
                  </a:lnTo>
                  <a:lnTo>
                    <a:pt x="2034" y="16784"/>
                  </a:lnTo>
                  <a:lnTo>
                    <a:pt x="1525" y="17292"/>
                  </a:lnTo>
                  <a:lnTo>
                    <a:pt x="0" y="15767"/>
                  </a:lnTo>
                  <a:lnTo>
                    <a:pt x="1017" y="14749"/>
                  </a:lnTo>
                  <a:lnTo>
                    <a:pt x="1525" y="12715"/>
                  </a:lnTo>
                  <a:lnTo>
                    <a:pt x="2034" y="9155"/>
                  </a:lnTo>
                  <a:lnTo>
                    <a:pt x="3051" y="7120"/>
                  </a:lnTo>
                  <a:lnTo>
                    <a:pt x="5594" y="5086"/>
                  </a:lnTo>
                  <a:lnTo>
                    <a:pt x="6103" y="4069"/>
                  </a:lnTo>
                  <a:lnTo>
                    <a:pt x="7120" y="1526"/>
                  </a:lnTo>
                  <a:lnTo>
                    <a:pt x="9154" y="0"/>
                  </a:lnTo>
                  <a:lnTo>
                    <a:pt x="11189" y="509"/>
                  </a:lnTo>
                  <a:lnTo>
                    <a:pt x="12206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3" name="Freeform: Shape 347">
              <a:extLst>
                <a:ext uri="{FF2B5EF4-FFF2-40B4-BE49-F238E27FC236}">
                  <a16:creationId xmlns:a16="http://schemas.microsoft.com/office/drawing/2014/main" id="{E3C8340B-DDAE-0768-EDE4-16221378344C}"/>
                </a:ext>
              </a:extLst>
            </p:cNvPr>
            <p:cNvSpPr/>
            <p:nvPr/>
          </p:nvSpPr>
          <p:spPr>
            <a:xfrm>
              <a:off x="7821146" y="4444151"/>
              <a:ext cx="4577" cy="3051"/>
            </a:xfrm>
            <a:custGeom>
              <a:avLst/>
              <a:gdLst>
                <a:gd name="connsiteX0" fmla="*/ 1526 w 4577"/>
                <a:gd name="connsiteY0" fmla="*/ 3052 h 3051"/>
                <a:gd name="connsiteX1" fmla="*/ 0 w 4577"/>
                <a:gd name="connsiteY1" fmla="*/ 1526 h 3051"/>
                <a:gd name="connsiteX2" fmla="*/ 2034 w 4577"/>
                <a:gd name="connsiteY2" fmla="*/ 509 h 3051"/>
                <a:gd name="connsiteX3" fmla="*/ 3561 w 4577"/>
                <a:gd name="connsiteY3" fmla="*/ 0 h 3051"/>
                <a:gd name="connsiteX4" fmla="*/ 4577 w 4577"/>
                <a:gd name="connsiteY4" fmla="*/ 509 h 3051"/>
                <a:gd name="connsiteX5" fmla="*/ 4069 w 4577"/>
                <a:gd name="connsiteY5" fmla="*/ 1526 h 3051"/>
                <a:gd name="connsiteX6" fmla="*/ 1526 w 4577"/>
                <a:gd name="connsiteY6" fmla="*/ 3052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" h="3051">
                  <a:moveTo>
                    <a:pt x="1526" y="3052"/>
                  </a:moveTo>
                  <a:lnTo>
                    <a:pt x="0" y="1526"/>
                  </a:lnTo>
                  <a:lnTo>
                    <a:pt x="2034" y="509"/>
                  </a:lnTo>
                  <a:lnTo>
                    <a:pt x="3561" y="0"/>
                  </a:lnTo>
                  <a:lnTo>
                    <a:pt x="4577" y="509"/>
                  </a:lnTo>
                  <a:lnTo>
                    <a:pt x="4069" y="1526"/>
                  </a:lnTo>
                  <a:lnTo>
                    <a:pt x="1526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4" name="Freeform: Shape 348">
              <a:extLst>
                <a:ext uri="{FF2B5EF4-FFF2-40B4-BE49-F238E27FC236}">
                  <a16:creationId xmlns:a16="http://schemas.microsoft.com/office/drawing/2014/main" id="{E4B892D9-62D9-03E9-9450-50547860C42D}"/>
                </a:ext>
              </a:extLst>
            </p:cNvPr>
            <p:cNvSpPr/>
            <p:nvPr/>
          </p:nvSpPr>
          <p:spPr>
            <a:xfrm>
              <a:off x="10746572" y="4537732"/>
              <a:ext cx="4068" cy="4577"/>
            </a:xfrm>
            <a:custGeom>
              <a:avLst/>
              <a:gdLst>
                <a:gd name="connsiteX0" fmla="*/ 4068 w 4068"/>
                <a:gd name="connsiteY0" fmla="*/ 2034 h 4577"/>
                <a:gd name="connsiteX1" fmla="*/ 3051 w 4068"/>
                <a:gd name="connsiteY1" fmla="*/ 2543 h 4577"/>
                <a:gd name="connsiteX2" fmla="*/ 2034 w 4068"/>
                <a:gd name="connsiteY2" fmla="*/ 4577 h 4577"/>
                <a:gd name="connsiteX3" fmla="*/ 0 w 4068"/>
                <a:gd name="connsiteY3" fmla="*/ 3560 h 4577"/>
                <a:gd name="connsiteX4" fmla="*/ 1017 w 4068"/>
                <a:gd name="connsiteY4" fmla="*/ 1017 h 4577"/>
                <a:gd name="connsiteX5" fmla="*/ 1525 w 4068"/>
                <a:gd name="connsiteY5" fmla="*/ 0 h 4577"/>
                <a:gd name="connsiteX6" fmla="*/ 3051 w 4068"/>
                <a:gd name="connsiteY6" fmla="*/ 508 h 4577"/>
                <a:gd name="connsiteX7" fmla="*/ 4068 w 4068"/>
                <a:gd name="connsiteY7" fmla="*/ 2034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8" h="4577">
                  <a:moveTo>
                    <a:pt x="4068" y="2034"/>
                  </a:moveTo>
                  <a:lnTo>
                    <a:pt x="3051" y="2543"/>
                  </a:lnTo>
                  <a:lnTo>
                    <a:pt x="2034" y="4577"/>
                  </a:lnTo>
                  <a:lnTo>
                    <a:pt x="0" y="3560"/>
                  </a:lnTo>
                  <a:lnTo>
                    <a:pt x="1017" y="1017"/>
                  </a:lnTo>
                  <a:lnTo>
                    <a:pt x="1525" y="0"/>
                  </a:lnTo>
                  <a:lnTo>
                    <a:pt x="3051" y="508"/>
                  </a:lnTo>
                  <a:lnTo>
                    <a:pt x="4068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5" name="Freeform: Shape 349">
              <a:extLst>
                <a:ext uri="{FF2B5EF4-FFF2-40B4-BE49-F238E27FC236}">
                  <a16:creationId xmlns:a16="http://schemas.microsoft.com/office/drawing/2014/main" id="{049CD442-9A9C-6696-037A-23D91629F132}"/>
                </a:ext>
              </a:extLst>
            </p:cNvPr>
            <p:cNvSpPr/>
            <p:nvPr/>
          </p:nvSpPr>
          <p:spPr>
            <a:xfrm>
              <a:off x="10768441" y="4500096"/>
              <a:ext cx="8646" cy="9154"/>
            </a:xfrm>
            <a:custGeom>
              <a:avLst/>
              <a:gdLst>
                <a:gd name="connsiteX0" fmla="*/ 4577 w 8646"/>
                <a:gd name="connsiteY0" fmla="*/ 0 h 9154"/>
                <a:gd name="connsiteX1" fmla="*/ 4069 w 8646"/>
                <a:gd name="connsiteY1" fmla="*/ 509 h 9154"/>
                <a:gd name="connsiteX2" fmla="*/ 5086 w 8646"/>
                <a:gd name="connsiteY2" fmla="*/ 2543 h 9154"/>
                <a:gd name="connsiteX3" fmla="*/ 6612 w 8646"/>
                <a:gd name="connsiteY3" fmla="*/ 2543 h 9154"/>
                <a:gd name="connsiteX4" fmla="*/ 8646 w 8646"/>
                <a:gd name="connsiteY4" fmla="*/ 1526 h 9154"/>
                <a:gd name="connsiteX5" fmla="*/ 8138 w 8646"/>
                <a:gd name="connsiteY5" fmla="*/ 4577 h 9154"/>
                <a:gd name="connsiteX6" fmla="*/ 7120 w 8646"/>
                <a:gd name="connsiteY6" fmla="*/ 5595 h 9154"/>
                <a:gd name="connsiteX7" fmla="*/ 6612 w 8646"/>
                <a:gd name="connsiteY7" fmla="*/ 7629 h 9154"/>
                <a:gd name="connsiteX8" fmla="*/ 4069 w 8646"/>
                <a:gd name="connsiteY8" fmla="*/ 9155 h 9154"/>
                <a:gd name="connsiteX9" fmla="*/ 2034 w 8646"/>
                <a:gd name="connsiteY9" fmla="*/ 8138 h 9154"/>
                <a:gd name="connsiteX10" fmla="*/ 2034 w 8646"/>
                <a:gd name="connsiteY10" fmla="*/ 7629 h 9154"/>
                <a:gd name="connsiteX11" fmla="*/ 509 w 8646"/>
                <a:gd name="connsiteY11" fmla="*/ 6103 h 9154"/>
                <a:gd name="connsiteX12" fmla="*/ 1018 w 8646"/>
                <a:gd name="connsiteY12" fmla="*/ 5086 h 9154"/>
                <a:gd name="connsiteX13" fmla="*/ 0 w 8646"/>
                <a:gd name="connsiteY13" fmla="*/ 4069 h 9154"/>
                <a:gd name="connsiteX14" fmla="*/ 509 w 8646"/>
                <a:gd name="connsiteY14" fmla="*/ 2034 h 9154"/>
                <a:gd name="connsiteX15" fmla="*/ 0 w 8646"/>
                <a:gd name="connsiteY15" fmla="*/ 0 h 9154"/>
                <a:gd name="connsiteX16" fmla="*/ 509 w 8646"/>
                <a:gd name="connsiteY16" fmla="*/ 0 h 9154"/>
                <a:gd name="connsiteX17" fmla="*/ 2543 w 8646"/>
                <a:gd name="connsiteY17" fmla="*/ 509 h 9154"/>
                <a:gd name="connsiteX18" fmla="*/ 4577 w 8646"/>
                <a:gd name="connsiteY18" fmla="*/ 0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46" h="9154">
                  <a:moveTo>
                    <a:pt x="4577" y="0"/>
                  </a:moveTo>
                  <a:lnTo>
                    <a:pt x="4069" y="509"/>
                  </a:lnTo>
                  <a:lnTo>
                    <a:pt x="5086" y="2543"/>
                  </a:lnTo>
                  <a:lnTo>
                    <a:pt x="6612" y="2543"/>
                  </a:lnTo>
                  <a:lnTo>
                    <a:pt x="8646" y="1526"/>
                  </a:lnTo>
                  <a:lnTo>
                    <a:pt x="8138" y="4577"/>
                  </a:lnTo>
                  <a:lnTo>
                    <a:pt x="7120" y="5595"/>
                  </a:lnTo>
                  <a:lnTo>
                    <a:pt x="6612" y="7629"/>
                  </a:lnTo>
                  <a:lnTo>
                    <a:pt x="4069" y="9155"/>
                  </a:lnTo>
                  <a:lnTo>
                    <a:pt x="2034" y="8138"/>
                  </a:lnTo>
                  <a:lnTo>
                    <a:pt x="2034" y="7629"/>
                  </a:lnTo>
                  <a:lnTo>
                    <a:pt x="509" y="6103"/>
                  </a:lnTo>
                  <a:lnTo>
                    <a:pt x="1018" y="5086"/>
                  </a:lnTo>
                  <a:lnTo>
                    <a:pt x="0" y="4069"/>
                  </a:lnTo>
                  <a:lnTo>
                    <a:pt x="509" y="2034"/>
                  </a:lnTo>
                  <a:lnTo>
                    <a:pt x="0" y="0"/>
                  </a:lnTo>
                  <a:lnTo>
                    <a:pt x="509" y="0"/>
                  </a:lnTo>
                  <a:lnTo>
                    <a:pt x="2543" y="509"/>
                  </a:lnTo>
                  <a:lnTo>
                    <a:pt x="457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6" name="Freeform: Shape 350">
              <a:extLst>
                <a:ext uri="{FF2B5EF4-FFF2-40B4-BE49-F238E27FC236}">
                  <a16:creationId xmlns:a16="http://schemas.microsoft.com/office/drawing/2014/main" id="{2AE0C310-6071-4324-4062-1BDAA7621DED}"/>
                </a:ext>
              </a:extLst>
            </p:cNvPr>
            <p:cNvSpPr/>
            <p:nvPr/>
          </p:nvSpPr>
          <p:spPr>
            <a:xfrm>
              <a:off x="10750132" y="4476701"/>
              <a:ext cx="11189" cy="16783"/>
            </a:xfrm>
            <a:custGeom>
              <a:avLst/>
              <a:gdLst>
                <a:gd name="connsiteX0" fmla="*/ 9155 w 11189"/>
                <a:gd name="connsiteY0" fmla="*/ 1526 h 16783"/>
                <a:gd name="connsiteX1" fmla="*/ 8137 w 11189"/>
                <a:gd name="connsiteY1" fmla="*/ 4069 h 16783"/>
                <a:gd name="connsiteX2" fmla="*/ 8137 w 11189"/>
                <a:gd name="connsiteY2" fmla="*/ 6103 h 16783"/>
                <a:gd name="connsiteX3" fmla="*/ 7120 w 11189"/>
                <a:gd name="connsiteY3" fmla="*/ 7629 h 16783"/>
                <a:gd name="connsiteX4" fmla="*/ 8646 w 11189"/>
                <a:gd name="connsiteY4" fmla="*/ 8646 h 16783"/>
                <a:gd name="connsiteX5" fmla="*/ 9663 w 11189"/>
                <a:gd name="connsiteY5" fmla="*/ 9155 h 16783"/>
                <a:gd name="connsiteX6" fmla="*/ 10172 w 11189"/>
                <a:gd name="connsiteY6" fmla="*/ 10172 h 16783"/>
                <a:gd name="connsiteX7" fmla="*/ 9663 w 11189"/>
                <a:gd name="connsiteY7" fmla="*/ 11189 h 16783"/>
                <a:gd name="connsiteX8" fmla="*/ 11189 w 11189"/>
                <a:gd name="connsiteY8" fmla="*/ 13223 h 16783"/>
                <a:gd name="connsiteX9" fmla="*/ 10172 w 11189"/>
                <a:gd name="connsiteY9" fmla="*/ 13223 h 16783"/>
                <a:gd name="connsiteX10" fmla="*/ 9155 w 11189"/>
                <a:gd name="connsiteY10" fmla="*/ 15766 h 16783"/>
                <a:gd name="connsiteX11" fmla="*/ 8137 w 11189"/>
                <a:gd name="connsiteY11" fmla="*/ 16784 h 16783"/>
                <a:gd name="connsiteX12" fmla="*/ 6612 w 11189"/>
                <a:gd name="connsiteY12" fmla="*/ 16275 h 16783"/>
                <a:gd name="connsiteX13" fmla="*/ 5594 w 11189"/>
                <a:gd name="connsiteY13" fmla="*/ 14749 h 16783"/>
                <a:gd name="connsiteX14" fmla="*/ 5086 w 11189"/>
                <a:gd name="connsiteY14" fmla="*/ 13732 h 16783"/>
                <a:gd name="connsiteX15" fmla="*/ 2034 w 11189"/>
                <a:gd name="connsiteY15" fmla="*/ 13223 h 16783"/>
                <a:gd name="connsiteX16" fmla="*/ 508 w 11189"/>
                <a:gd name="connsiteY16" fmla="*/ 10680 h 16783"/>
                <a:gd name="connsiteX17" fmla="*/ 508 w 11189"/>
                <a:gd name="connsiteY17" fmla="*/ 9663 h 16783"/>
                <a:gd name="connsiteX18" fmla="*/ 0 w 11189"/>
                <a:gd name="connsiteY18" fmla="*/ 8137 h 16783"/>
                <a:gd name="connsiteX19" fmla="*/ 1526 w 11189"/>
                <a:gd name="connsiteY19" fmla="*/ 8137 h 16783"/>
                <a:gd name="connsiteX20" fmla="*/ 3051 w 11189"/>
                <a:gd name="connsiteY20" fmla="*/ 7120 h 16783"/>
                <a:gd name="connsiteX21" fmla="*/ 5086 w 11189"/>
                <a:gd name="connsiteY21" fmla="*/ 5594 h 16783"/>
                <a:gd name="connsiteX22" fmla="*/ 5594 w 11189"/>
                <a:gd name="connsiteY22" fmla="*/ 4069 h 16783"/>
                <a:gd name="connsiteX23" fmla="*/ 3561 w 11189"/>
                <a:gd name="connsiteY23" fmla="*/ 3051 h 16783"/>
                <a:gd name="connsiteX24" fmla="*/ 1526 w 11189"/>
                <a:gd name="connsiteY24" fmla="*/ 3560 h 16783"/>
                <a:gd name="connsiteX25" fmla="*/ 2543 w 11189"/>
                <a:gd name="connsiteY25" fmla="*/ 1526 h 16783"/>
                <a:gd name="connsiteX26" fmla="*/ 4069 w 11189"/>
                <a:gd name="connsiteY26" fmla="*/ 1017 h 16783"/>
                <a:gd name="connsiteX27" fmla="*/ 5086 w 11189"/>
                <a:gd name="connsiteY27" fmla="*/ 1526 h 16783"/>
                <a:gd name="connsiteX28" fmla="*/ 7120 w 11189"/>
                <a:gd name="connsiteY28" fmla="*/ 0 h 16783"/>
                <a:gd name="connsiteX29" fmla="*/ 9155 w 11189"/>
                <a:gd name="connsiteY29" fmla="*/ 1526 h 1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189" h="16783">
                  <a:moveTo>
                    <a:pt x="9155" y="1526"/>
                  </a:moveTo>
                  <a:lnTo>
                    <a:pt x="8137" y="4069"/>
                  </a:lnTo>
                  <a:lnTo>
                    <a:pt x="8137" y="6103"/>
                  </a:lnTo>
                  <a:lnTo>
                    <a:pt x="7120" y="7629"/>
                  </a:lnTo>
                  <a:lnTo>
                    <a:pt x="8646" y="8646"/>
                  </a:lnTo>
                  <a:lnTo>
                    <a:pt x="9663" y="9155"/>
                  </a:lnTo>
                  <a:lnTo>
                    <a:pt x="10172" y="10172"/>
                  </a:lnTo>
                  <a:lnTo>
                    <a:pt x="9663" y="11189"/>
                  </a:lnTo>
                  <a:lnTo>
                    <a:pt x="11189" y="13223"/>
                  </a:lnTo>
                  <a:lnTo>
                    <a:pt x="10172" y="13223"/>
                  </a:lnTo>
                  <a:lnTo>
                    <a:pt x="9155" y="15766"/>
                  </a:lnTo>
                  <a:lnTo>
                    <a:pt x="8137" y="16784"/>
                  </a:lnTo>
                  <a:lnTo>
                    <a:pt x="6612" y="16275"/>
                  </a:lnTo>
                  <a:lnTo>
                    <a:pt x="5594" y="14749"/>
                  </a:lnTo>
                  <a:lnTo>
                    <a:pt x="5086" y="13732"/>
                  </a:lnTo>
                  <a:lnTo>
                    <a:pt x="2034" y="13223"/>
                  </a:lnTo>
                  <a:lnTo>
                    <a:pt x="508" y="10680"/>
                  </a:lnTo>
                  <a:lnTo>
                    <a:pt x="508" y="9663"/>
                  </a:lnTo>
                  <a:lnTo>
                    <a:pt x="0" y="8137"/>
                  </a:lnTo>
                  <a:lnTo>
                    <a:pt x="1526" y="8137"/>
                  </a:lnTo>
                  <a:lnTo>
                    <a:pt x="3051" y="7120"/>
                  </a:lnTo>
                  <a:lnTo>
                    <a:pt x="5086" y="5594"/>
                  </a:lnTo>
                  <a:lnTo>
                    <a:pt x="5594" y="4069"/>
                  </a:lnTo>
                  <a:lnTo>
                    <a:pt x="3561" y="3051"/>
                  </a:lnTo>
                  <a:lnTo>
                    <a:pt x="1526" y="3560"/>
                  </a:lnTo>
                  <a:lnTo>
                    <a:pt x="2543" y="1526"/>
                  </a:lnTo>
                  <a:lnTo>
                    <a:pt x="4069" y="1017"/>
                  </a:lnTo>
                  <a:lnTo>
                    <a:pt x="5086" y="1526"/>
                  </a:lnTo>
                  <a:lnTo>
                    <a:pt x="7120" y="0"/>
                  </a:lnTo>
                  <a:lnTo>
                    <a:pt x="9155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7" name="Freeform: Shape 351">
              <a:extLst>
                <a:ext uri="{FF2B5EF4-FFF2-40B4-BE49-F238E27FC236}">
                  <a16:creationId xmlns:a16="http://schemas.microsoft.com/office/drawing/2014/main" id="{6AF11945-7E8B-BA20-C9C9-7CAC04578119}"/>
                </a:ext>
              </a:extLst>
            </p:cNvPr>
            <p:cNvSpPr/>
            <p:nvPr/>
          </p:nvSpPr>
          <p:spPr>
            <a:xfrm>
              <a:off x="10737417" y="4470089"/>
              <a:ext cx="4577" cy="8137"/>
            </a:xfrm>
            <a:custGeom>
              <a:avLst/>
              <a:gdLst>
                <a:gd name="connsiteX0" fmla="*/ 4577 w 4577"/>
                <a:gd name="connsiteY0" fmla="*/ 0 h 8137"/>
                <a:gd name="connsiteX1" fmla="*/ 3051 w 4577"/>
                <a:gd name="connsiteY1" fmla="*/ 3051 h 8137"/>
                <a:gd name="connsiteX2" fmla="*/ 2543 w 4577"/>
                <a:gd name="connsiteY2" fmla="*/ 4577 h 8137"/>
                <a:gd name="connsiteX3" fmla="*/ 4069 w 4577"/>
                <a:gd name="connsiteY3" fmla="*/ 4577 h 8137"/>
                <a:gd name="connsiteX4" fmla="*/ 1526 w 4577"/>
                <a:gd name="connsiteY4" fmla="*/ 7120 h 8137"/>
                <a:gd name="connsiteX5" fmla="*/ 508 w 4577"/>
                <a:gd name="connsiteY5" fmla="*/ 8137 h 8137"/>
                <a:gd name="connsiteX6" fmla="*/ 0 w 4577"/>
                <a:gd name="connsiteY6" fmla="*/ 7120 h 8137"/>
                <a:gd name="connsiteX7" fmla="*/ 1526 w 4577"/>
                <a:gd name="connsiteY7" fmla="*/ 5086 h 8137"/>
                <a:gd name="connsiteX8" fmla="*/ 2543 w 4577"/>
                <a:gd name="connsiteY8" fmla="*/ 2543 h 8137"/>
                <a:gd name="connsiteX9" fmla="*/ 4577 w 4577"/>
                <a:gd name="connsiteY9" fmla="*/ 0 h 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" h="8137">
                  <a:moveTo>
                    <a:pt x="4577" y="0"/>
                  </a:moveTo>
                  <a:lnTo>
                    <a:pt x="3051" y="3051"/>
                  </a:lnTo>
                  <a:lnTo>
                    <a:pt x="2543" y="4577"/>
                  </a:lnTo>
                  <a:lnTo>
                    <a:pt x="4069" y="4577"/>
                  </a:lnTo>
                  <a:lnTo>
                    <a:pt x="1526" y="7120"/>
                  </a:lnTo>
                  <a:lnTo>
                    <a:pt x="508" y="8137"/>
                  </a:lnTo>
                  <a:lnTo>
                    <a:pt x="0" y="7120"/>
                  </a:lnTo>
                  <a:lnTo>
                    <a:pt x="1526" y="5086"/>
                  </a:lnTo>
                  <a:lnTo>
                    <a:pt x="2543" y="2543"/>
                  </a:lnTo>
                  <a:lnTo>
                    <a:pt x="457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8" name="Freeform: Shape 352">
              <a:extLst>
                <a:ext uri="{FF2B5EF4-FFF2-40B4-BE49-F238E27FC236}">
                  <a16:creationId xmlns:a16="http://schemas.microsoft.com/office/drawing/2014/main" id="{D7F10C61-35F1-0E01-59B1-67B4B098ABE6}"/>
                </a:ext>
              </a:extLst>
            </p:cNvPr>
            <p:cNvSpPr/>
            <p:nvPr/>
          </p:nvSpPr>
          <p:spPr>
            <a:xfrm>
              <a:off x="10740978" y="4468054"/>
              <a:ext cx="2542" cy="2034"/>
            </a:xfrm>
            <a:custGeom>
              <a:avLst/>
              <a:gdLst>
                <a:gd name="connsiteX0" fmla="*/ 1017 w 2542"/>
                <a:gd name="connsiteY0" fmla="*/ 2034 h 2034"/>
                <a:gd name="connsiteX1" fmla="*/ 0 w 2542"/>
                <a:gd name="connsiteY1" fmla="*/ 0 h 2034"/>
                <a:gd name="connsiteX2" fmla="*/ 2034 w 2542"/>
                <a:gd name="connsiteY2" fmla="*/ 0 h 2034"/>
                <a:gd name="connsiteX3" fmla="*/ 2543 w 2542"/>
                <a:gd name="connsiteY3" fmla="*/ 2034 h 2034"/>
                <a:gd name="connsiteX4" fmla="*/ 1017 w 2542"/>
                <a:gd name="connsiteY4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" h="2034">
                  <a:moveTo>
                    <a:pt x="1017" y="2034"/>
                  </a:moveTo>
                  <a:lnTo>
                    <a:pt x="0" y="0"/>
                  </a:lnTo>
                  <a:lnTo>
                    <a:pt x="2034" y="0"/>
                  </a:lnTo>
                  <a:lnTo>
                    <a:pt x="2543" y="2034"/>
                  </a:lnTo>
                  <a:lnTo>
                    <a:pt x="1017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9" name="Freeform: Shape 353">
              <a:extLst>
                <a:ext uri="{FF2B5EF4-FFF2-40B4-BE49-F238E27FC236}">
                  <a16:creationId xmlns:a16="http://schemas.microsoft.com/office/drawing/2014/main" id="{7A64B425-0C81-A2B6-B699-09E62FC0E933}"/>
                </a:ext>
              </a:extLst>
            </p:cNvPr>
            <p:cNvSpPr/>
            <p:nvPr/>
          </p:nvSpPr>
          <p:spPr>
            <a:xfrm>
              <a:off x="10669266" y="4457883"/>
              <a:ext cx="69677" cy="75271"/>
            </a:xfrm>
            <a:custGeom>
              <a:avLst/>
              <a:gdLst>
                <a:gd name="connsiteX0" fmla="*/ 2034 w 69677"/>
                <a:gd name="connsiteY0" fmla="*/ 0 h 75271"/>
                <a:gd name="connsiteX1" fmla="*/ 3052 w 69677"/>
                <a:gd name="connsiteY1" fmla="*/ 509 h 75271"/>
                <a:gd name="connsiteX2" fmla="*/ 5595 w 69677"/>
                <a:gd name="connsiteY2" fmla="*/ 5086 h 75271"/>
                <a:gd name="connsiteX3" fmla="*/ 7120 w 69677"/>
                <a:gd name="connsiteY3" fmla="*/ 6612 h 75271"/>
                <a:gd name="connsiteX4" fmla="*/ 8646 w 69677"/>
                <a:gd name="connsiteY4" fmla="*/ 6103 h 75271"/>
                <a:gd name="connsiteX5" fmla="*/ 9663 w 69677"/>
                <a:gd name="connsiteY5" fmla="*/ 4577 h 75271"/>
                <a:gd name="connsiteX6" fmla="*/ 14241 w 69677"/>
                <a:gd name="connsiteY6" fmla="*/ 7120 h 75271"/>
                <a:gd name="connsiteX7" fmla="*/ 15767 w 69677"/>
                <a:gd name="connsiteY7" fmla="*/ 9663 h 75271"/>
                <a:gd name="connsiteX8" fmla="*/ 19327 w 69677"/>
                <a:gd name="connsiteY8" fmla="*/ 12715 h 75271"/>
                <a:gd name="connsiteX9" fmla="*/ 20853 w 69677"/>
                <a:gd name="connsiteY9" fmla="*/ 14749 h 75271"/>
                <a:gd name="connsiteX10" fmla="*/ 21361 w 69677"/>
                <a:gd name="connsiteY10" fmla="*/ 16275 h 75271"/>
                <a:gd name="connsiteX11" fmla="*/ 23396 w 69677"/>
                <a:gd name="connsiteY11" fmla="*/ 18310 h 75271"/>
                <a:gd name="connsiteX12" fmla="*/ 23904 w 69677"/>
                <a:gd name="connsiteY12" fmla="*/ 19326 h 75271"/>
                <a:gd name="connsiteX13" fmla="*/ 24921 w 69677"/>
                <a:gd name="connsiteY13" fmla="*/ 19326 h 75271"/>
                <a:gd name="connsiteX14" fmla="*/ 26447 w 69677"/>
                <a:gd name="connsiteY14" fmla="*/ 20852 h 75271"/>
                <a:gd name="connsiteX15" fmla="*/ 31025 w 69677"/>
                <a:gd name="connsiteY15" fmla="*/ 21869 h 75271"/>
                <a:gd name="connsiteX16" fmla="*/ 31533 w 69677"/>
                <a:gd name="connsiteY16" fmla="*/ 23395 h 75271"/>
                <a:gd name="connsiteX17" fmla="*/ 31533 w 69677"/>
                <a:gd name="connsiteY17" fmla="*/ 25430 h 75271"/>
                <a:gd name="connsiteX18" fmla="*/ 33059 w 69677"/>
                <a:gd name="connsiteY18" fmla="*/ 27464 h 75271"/>
                <a:gd name="connsiteX19" fmla="*/ 35093 w 69677"/>
                <a:gd name="connsiteY19" fmla="*/ 27973 h 75271"/>
                <a:gd name="connsiteX20" fmla="*/ 33568 w 69677"/>
                <a:gd name="connsiteY20" fmla="*/ 30516 h 75271"/>
                <a:gd name="connsiteX21" fmla="*/ 34076 w 69677"/>
                <a:gd name="connsiteY21" fmla="*/ 31533 h 75271"/>
                <a:gd name="connsiteX22" fmla="*/ 36111 w 69677"/>
                <a:gd name="connsiteY22" fmla="*/ 34076 h 75271"/>
                <a:gd name="connsiteX23" fmla="*/ 36619 w 69677"/>
                <a:gd name="connsiteY23" fmla="*/ 34076 h 75271"/>
                <a:gd name="connsiteX24" fmla="*/ 38654 w 69677"/>
                <a:gd name="connsiteY24" fmla="*/ 36619 h 75271"/>
                <a:gd name="connsiteX25" fmla="*/ 38144 w 69677"/>
                <a:gd name="connsiteY25" fmla="*/ 38653 h 75271"/>
                <a:gd name="connsiteX26" fmla="*/ 41705 w 69677"/>
                <a:gd name="connsiteY26" fmla="*/ 39670 h 75271"/>
                <a:gd name="connsiteX27" fmla="*/ 43739 w 69677"/>
                <a:gd name="connsiteY27" fmla="*/ 42213 h 75271"/>
                <a:gd name="connsiteX28" fmla="*/ 45265 w 69677"/>
                <a:gd name="connsiteY28" fmla="*/ 42213 h 75271"/>
                <a:gd name="connsiteX29" fmla="*/ 46791 w 69677"/>
                <a:gd name="connsiteY29" fmla="*/ 43230 h 75271"/>
                <a:gd name="connsiteX30" fmla="*/ 49334 w 69677"/>
                <a:gd name="connsiteY30" fmla="*/ 45265 h 75271"/>
                <a:gd name="connsiteX31" fmla="*/ 48825 w 69677"/>
                <a:gd name="connsiteY31" fmla="*/ 46791 h 75271"/>
                <a:gd name="connsiteX32" fmla="*/ 50351 w 69677"/>
                <a:gd name="connsiteY32" fmla="*/ 46791 h 75271"/>
                <a:gd name="connsiteX33" fmla="*/ 52385 w 69677"/>
                <a:gd name="connsiteY33" fmla="*/ 49334 h 75271"/>
                <a:gd name="connsiteX34" fmla="*/ 55437 w 69677"/>
                <a:gd name="connsiteY34" fmla="*/ 51368 h 75271"/>
                <a:gd name="connsiteX35" fmla="*/ 55437 w 69677"/>
                <a:gd name="connsiteY35" fmla="*/ 52385 h 75271"/>
                <a:gd name="connsiteX36" fmla="*/ 56963 w 69677"/>
                <a:gd name="connsiteY36" fmla="*/ 52894 h 75271"/>
                <a:gd name="connsiteX37" fmla="*/ 58488 w 69677"/>
                <a:gd name="connsiteY37" fmla="*/ 54419 h 75271"/>
                <a:gd name="connsiteX38" fmla="*/ 58488 w 69677"/>
                <a:gd name="connsiteY38" fmla="*/ 55437 h 75271"/>
                <a:gd name="connsiteX39" fmla="*/ 60014 w 69677"/>
                <a:gd name="connsiteY39" fmla="*/ 58488 h 75271"/>
                <a:gd name="connsiteX40" fmla="*/ 62049 w 69677"/>
                <a:gd name="connsiteY40" fmla="*/ 60523 h 75271"/>
                <a:gd name="connsiteX41" fmla="*/ 62557 w 69677"/>
                <a:gd name="connsiteY41" fmla="*/ 60014 h 75271"/>
                <a:gd name="connsiteX42" fmla="*/ 64592 w 69677"/>
                <a:gd name="connsiteY42" fmla="*/ 63066 h 75271"/>
                <a:gd name="connsiteX43" fmla="*/ 67135 w 69677"/>
                <a:gd name="connsiteY43" fmla="*/ 63574 h 75271"/>
                <a:gd name="connsiteX44" fmla="*/ 68660 w 69677"/>
                <a:gd name="connsiteY44" fmla="*/ 65100 h 75271"/>
                <a:gd name="connsiteX45" fmla="*/ 68660 w 69677"/>
                <a:gd name="connsiteY45" fmla="*/ 67134 h 75271"/>
                <a:gd name="connsiteX46" fmla="*/ 69169 w 69677"/>
                <a:gd name="connsiteY46" fmla="*/ 69169 h 75271"/>
                <a:gd name="connsiteX47" fmla="*/ 69678 w 69677"/>
                <a:gd name="connsiteY47" fmla="*/ 69677 h 75271"/>
                <a:gd name="connsiteX48" fmla="*/ 68660 w 69677"/>
                <a:gd name="connsiteY48" fmla="*/ 72729 h 75271"/>
                <a:gd name="connsiteX49" fmla="*/ 65100 w 69677"/>
                <a:gd name="connsiteY49" fmla="*/ 74763 h 75271"/>
                <a:gd name="connsiteX50" fmla="*/ 64592 w 69677"/>
                <a:gd name="connsiteY50" fmla="*/ 73237 h 75271"/>
                <a:gd name="connsiteX51" fmla="*/ 63066 w 69677"/>
                <a:gd name="connsiteY51" fmla="*/ 73746 h 75271"/>
                <a:gd name="connsiteX52" fmla="*/ 61540 w 69677"/>
                <a:gd name="connsiteY52" fmla="*/ 75272 h 75271"/>
                <a:gd name="connsiteX53" fmla="*/ 58488 w 69677"/>
                <a:gd name="connsiteY53" fmla="*/ 71203 h 75271"/>
                <a:gd name="connsiteX54" fmla="*/ 56454 w 69677"/>
                <a:gd name="connsiteY54" fmla="*/ 71203 h 75271"/>
                <a:gd name="connsiteX55" fmla="*/ 55945 w 69677"/>
                <a:gd name="connsiteY55" fmla="*/ 70186 h 75271"/>
                <a:gd name="connsiteX56" fmla="*/ 54928 w 69677"/>
                <a:gd name="connsiteY56" fmla="*/ 70186 h 75271"/>
                <a:gd name="connsiteX57" fmla="*/ 53911 w 69677"/>
                <a:gd name="connsiteY57" fmla="*/ 71712 h 75271"/>
                <a:gd name="connsiteX58" fmla="*/ 49334 w 69677"/>
                <a:gd name="connsiteY58" fmla="*/ 67134 h 75271"/>
                <a:gd name="connsiteX59" fmla="*/ 48316 w 69677"/>
                <a:gd name="connsiteY59" fmla="*/ 67134 h 75271"/>
                <a:gd name="connsiteX60" fmla="*/ 46282 w 69677"/>
                <a:gd name="connsiteY60" fmla="*/ 64591 h 75271"/>
                <a:gd name="connsiteX61" fmla="*/ 46791 w 69677"/>
                <a:gd name="connsiteY61" fmla="*/ 60523 h 75271"/>
                <a:gd name="connsiteX62" fmla="*/ 45265 w 69677"/>
                <a:gd name="connsiteY62" fmla="*/ 60523 h 75271"/>
                <a:gd name="connsiteX63" fmla="*/ 43230 w 69677"/>
                <a:gd name="connsiteY63" fmla="*/ 60523 h 75271"/>
                <a:gd name="connsiteX64" fmla="*/ 41705 w 69677"/>
                <a:gd name="connsiteY64" fmla="*/ 59505 h 75271"/>
                <a:gd name="connsiteX65" fmla="*/ 41197 w 69677"/>
                <a:gd name="connsiteY65" fmla="*/ 58488 h 75271"/>
                <a:gd name="connsiteX66" fmla="*/ 40179 w 69677"/>
                <a:gd name="connsiteY66" fmla="*/ 57980 h 75271"/>
                <a:gd name="connsiteX67" fmla="*/ 38654 w 69677"/>
                <a:gd name="connsiteY67" fmla="*/ 57980 h 75271"/>
                <a:gd name="connsiteX68" fmla="*/ 38654 w 69677"/>
                <a:gd name="connsiteY68" fmla="*/ 56454 h 75271"/>
                <a:gd name="connsiteX69" fmla="*/ 37636 w 69677"/>
                <a:gd name="connsiteY69" fmla="*/ 53911 h 75271"/>
                <a:gd name="connsiteX70" fmla="*/ 35601 w 69677"/>
                <a:gd name="connsiteY70" fmla="*/ 54419 h 75271"/>
                <a:gd name="connsiteX71" fmla="*/ 31533 w 69677"/>
                <a:gd name="connsiteY71" fmla="*/ 51877 h 75271"/>
                <a:gd name="connsiteX72" fmla="*/ 31025 w 69677"/>
                <a:gd name="connsiteY72" fmla="*/ 50859 h 75271"/>
                <a:gd name="connsiteX73" fmla="*/ 31025 w 69677"/>
                <a:gd name="connsiteY73" fmla="*/ 49334 h 75271"/>
                <a:gd name="connsiteX74" fmla="*/ 29499 w 69677"/>
                <a:gd name="connsiteY74" fmla="*/ 50351 h 75271"/>
                <a:gd name="connsiteX75" fmla="*/ 26447 w 69677"/>
                <a:gd name="connsiteY75" fmla="*/ 48825 h 75271"/>
                <a:gd name="connsiteX76" fmla="*/ 25939 w 69677"/>
                <a:gd name="connsiteY76" fmla="*/ 46791 h 75271"/>
                <a:gd name="connsiteX77" fmla="*/ 23904 w 69677"/>
                <a:gd name="connsiteY77" fmla="*/ 45265 h 75271"/>
                <a:gd name="connsiteX78" fmla="*/ 22887 w 69677"/>
                <a:gd name="connsiteY78" fmla="*/ 42722 h 75271"/>
                <a:gd name="connsiteX79" fmla="*/ 20344 w 69677"/>
                <a:gd name="connsiteY79" fmla="*/ 42213 h 75271"/>
                <a:gd name="connsiteX80" fmla="*/ 21361 w 69677"/>
                <a:gd name="connsiteY80" fmla="*/ 41196 h 75271"/>
                <a:gd name="connsiteX81" fmla="*/ 19835 w 69677"/>
                <a:gd name="connsiteY81" fmla="*/ 39670 h 75271"/>
                <a:gd name="connsiteX82" fmla="*/ 18310 w 69677"/>
                <a:gd name="connsiteY82" fmla="*/ 39162 h 75271"/>
                <a:gd name="connsiteX83" fmla="*/ 16784 w 69677"/>
                <a:gd name="connsiteY83" fmla="*/ 35601 h 75271"/>
                <a:gd name="connsiteX84" fmla="*/ 16784 w 69677"/>
                <a:gd name="connsiteY84" fmla="*/ 33567 h 75271"/>
                <a:gd name="connsiteX85" fmla="*/ 15767 w 69677"/>
                <a:gd name="connsiteY85" fmla="*/ 32041 h 75271"/>
                <a:gd name="connsiteX86" fmla="*/ 14241 w 69677"/>
                <a:gd name="connsiteY86" fmla="*/ 32041 h 75271"/>
                <a:gd name="connsiteX87" fmla="*/ 13224 w 69677"/>
                <a:gd name="connsiteY87" fmla="*/ 28990 h 75271"/>
                <a:gd name="connsiteX88" fmla="*/ 13732 w 69677"/>
                <a:gd name="connsiteY88" fmla="*/ 27973 h 75271"/>
                <a:gd name="connsiteX89" fmla="*/ 10172 w 69677"/>
                <a:gd name="connsiteY89" fmla="*/ 25938 h 75271"/>
                <a:gd name="connsiteX90" fmla="*/ 8646 w 69677"/>
                <a:gd name="connsiteY90" fmla="*/ 24921 h 75271"/>
                <a:gd name="connsiteX91" fmla="*/ 6612 w 69677"/>
                <a:gd name="connsiteY91" fmla="*/ 21869 h 75271"/>
                <a:gd name="connsiteX92" fmla="*/ 8138 w 69677"/>
                <a:gd name="connsiteY92" fmla="*/ 20852 h 75271"/>
                <a:gd name="connsiteX93" fmla="*/ 7120 w 69677"/>
                <a:gd name="connsiteY93" fmla="*/ 19835 h 75271"/>
                <a:gd name="connsiteX94" fmla="*/ 6103 w 69677"/>
                <a:gd name="connsiteY94" fmla="*/ 18310 h 75271"/>
                <a:gd name="connsiteX95" fmla="*/ 6103 w 69677"/>
                <a:gd name="connsiteY95" fmla="*/ 15767 h 75271"/>
                <a:gd name="connsiteX96" fmla="*/ 3561 w 69677"/>
                <a:gd name="connsiteY96" fmla="*/ 14241 h 75271"/>
                <a:gd name="connsiteX97" fmla="*/ 3561 w 69677"/>
                <a:gd name="connsiteY97" fmla="*/ 11189 h 75271"/>
                <a:gd name="connsiteX98" fmla="*/ 2543 w 69677"/>
                <a:gd name="connsiteY98" fmla="*/ 9663 h 75271"/>
                <a:gd name="connsiteX99" fmla="*/ 4069 w 69677"/>
                <a:gd name="connsiteY99" fmla="*/ 9663 h 75271"/>
                <a:gd name="connsiteX100" fmla="*/ 4577 w 69677"/>
                <a:gd name="connsiteY100" fmla="*/ 8138 h 75271"/>
                <a:gd name="connsiteX101" fmla="*/ 4069 w 69677"/>
                <a:gd name="connsiteY101" fmla="*/ 7120 h 75271"/>
                <a:gd name="connsiteX102" fmla="*/ 1018 w 69677"/>
                <a:gd name="connsiteY102" fmla="*/ 7120 h 75271"/>
                <a:gd name="connsiteX103" fmla="*/ 0 w 69677"/>
                <a:gd name="connsiteY103" fmla="*/ 5595 h 75271"/>
                <a:gd name="connsiteX104" fmla="*/ 2543 w 69677"/>
                <a:gd name="connsiteY104" fmla="*/ 2034 h 75271"/>
                <a:gd name="connsiteX105" fmla="*/ 1018 w 69677"/>
                <a:gd name="connsiteY105" fmla="*/ 509 h 75271"/>
                <a:gd name="connsiteX106" fmla="*/ 2034 w 69677"/>
                <a:gd name="connsiteY106" fmla="*/ 0 h 7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9677" h="75271">
                  <a:moveTo>
                    <a:pt x="2034" y="0"/>
                  </a:moveTo>
                  <a:lnTo>
                    <a:pt x="3052" y="509"/>
                  </a:lnTo>
                  <a:lnTo>
                    <a:pt x="5595" y="5086"/>
                  </a:lnTo>
                  <a:lnTo>
                    <a:pt x="7120" y="6612"/>
                  </a:lnTo>
                  <a:lnTo>
                    <a:pt x="8646" y="6103"/>
                  </a:lnTo>
                  <a:lnTo>
                    <a:pt x="9663" y="4577"/>
                  </a:lnTo>
                  <a:lnTo>
                    <a:pt x="14241" y="7120"/>
                  </a:lnTo>
                  <a:lnTo>
                    <a:pt x="15767" y="9663"/>
                  </a:lnTo>
                  <a:lnTo>
                    <a:pt x="19327" y="12715"/>
                  </a:lnTo>
                  <a:lnTo>
                    <a:pt x="20853" y="14749"/>
                  </a:lnTo>
                  <a:lnTo>
                    <a:pt x="21361" y="16275"/>
                  </a:lnTo>
                  <a:lnTo>
                    <a:pt x="23396" y="18310"/>
                  </a:lnTo>
                  <a:lnTo>
                    <a:pt x="23904" y="19326"/>
                  </a:lnTo>
                  <a:lnTo>
                    <a:pt x="24921" y="19326"/>
                  </a:lnTo>
                  <a:lnTo>
                    <a:pt x="26447" y="20852"/>
                  </a:lnTo>
                  <a:lnTo>
                    <a:pt x="31025" y="21869"/>
                  </a:lnTo>
                  <a:lnTo>
                    <a:pt x="31533" y="23395"/>
                  </a:lnTo>
                  <a:lnTo>
                    <a:pt x="31533" y="25430"/>
                  </a:lnTo>
                  <a:lnTo>
                    <a:pt x="33059" y="27464"/>
                  </a:lnTo>
                  <a:lnTo>
                    <a:pt x="35093" y="27973"/>
                  </a:lnTo>
                  <a:lnTo>
                    <a:pt x="33568" y="30516"/>
                  </a:lnTo>
                  <a:lnTo>
                    <a:pt x="34076" y="31533"/>
                  </a:lnTo>
                  <a:lnTo>
                    <a:pt x="36111" y="34076"/>
                  </a:lnTo>
                  <a:lnTo>
                    <a:pt x="36619" y="34076"/>
                  </a:lnTo>
                  <a:lnTo>
                    <a:pt x="38654" y="36619"/>
                  </a:lnTo>
                  <a:lnTo>
                    <a:pt x="38144" y="38653"/>
                  </a:lnTo>
                  <a:lnTo>
                    <a:pt x="41705" y="39670"/>
                  </a:lnTo>
                  <a:lnTo>
                    <a:pt x="43739" y="42213"/>
                  </a:lnTo>
                  <a:lnTo>
                    <a:pt x="45265" y="42213"/>
                  </a:lnTo>
                  <a:lnTo>
                    <a:pt x="46791" y="43230"/>
                  </a:lnTo>
                  <a:lnTo>
                    <a:pt x="49334" y="45265"/>
                  </a:lnTo>
                  <a:lnTo>
                    <a:pt x="48825" y="46791"/>
                  </a:lnTo>
                  <a:lnTo>
                    <a:pt x="50351" y="46791"/>
                  </a:lnTo>
                  <a:lnTo>
                    <a:pt x="52385" y="49334"/>
                  </a:lnTo>
                  <a:lnTo>
                    <a:pt x="55437" y="51368"/>
                  </a:lnTo>
                  <a:lnTo>
                    <a:pt x="55437" y="52385"/>
                  </a:lnTo>
                  <a:lnTo>
                    <a:pt x="56963" y="52894"/>
                  </a:lnTo>
                  <a:lnTo>
                    <a:pt x="58488" y="54419"/>
                  </a:lnTo>
                  <a:lnTo>
                    <a:pt x="58488" y="55437"/>
                  </a:lnTo>
                  <a:lnTo>
                    <a:pt x="60014" y="58488"/>
                  </a:lnTo>
                  <a:lnTo>
                    <a:pt x="62049" y="60523"/>
                  </a:lnTo>
                  <a:lnTo>
                    <a:pt x="62557" y="60014"/>
                  </a:lnTo>
                  <a:lnTo>
                    <a:pt x="64592" y="63066"/>
                  </a:lnTo>
                  <a:lnTo>
                    <a:pt x="67135" y="63574"/>
                  </a:lnTo>
                  <a:lnTo>
                    <a:pt x="68660" y="65100"/>
                  </a:lnTo>
                  <a:lnTo>
                    <a:pt x="68660" y="67134"/>
                  </a:lnTo>
                  <a:lnTo>
                    <a:pt x="69169" y="69169"/>
                  </a:lnTo>
                  <a:lnTo>
                    <a:pt x="69678" y="69677"/>
                  </a:lnTo>
                  <a:lnTo>
                    <a:pt x="68660" y="72729"/>
                  </a:lnTo>
                  <a:lnTo>
                    <a:pt x="65100" y="74763"/>
                  </a:lnTo>
                  <a:lnTo>
                    <a:pt x="64592" y="73237"/>
                  </a:lnTo>
                  <a:lnTo>
                    <a:pt x="63066" y="73746"/>
                  </a:lnTo>
                  <a:lnTo>
                    <a:pt x="61540" y="75272"/>
                  </a:lnTo>
                  <a:lnTo>
                    <a:pt x="58488" y="71203"/>
                  </a:lnTo>
                  <a:lnTo>
                    <a:pt x="56454" y="71203"/>
                  </a:lnTo>
                  <a:lnTo>
                    <a:pt x="55945" y="70186"/>
                  </a:lnTo>
                  <a:lnTo>
                    <a:pt x="54928" y="70186"/>
                  </a:lnTo>
                  <a:lnTo>
                    <a:pt x="53911" y="71712"/>
                  </a:lnTo>
                  <a:lnTo>
                    <a:pt x="49334" y="67134"/>
                  </a:lnTo>
                  <a:lnTo>
                    <a:pt x="48316" y="67134"/>
                  </a:lnTo>
                  <a:lnTo>
                    <a:pt x="46282" y="64591"/>
                  </a:lnTo>
                  <a:lnTo>
                    <a:pt x="46791" y="60523"/>
                  </a:lnTo>
                  <a:lnTo>
                    <a:pt x="45265" y="60523"/>
                  </a:lnTo>
                  <a:lnTo>
                    <a:pt x="43230" y="60523"/>
                  </a:lnTo>
                  <a:lnTo>
                    <a:pt x="41705" y="59505"/>
                  </a:lnTo>
                  <a:lnTo>
                    <a:pt x="41197" y="58488"/>
                  </a:lnTo>
                  <a:lnTo>
                    <a:pt x="40179" y="57980"/>
                  </a:lnTo>
                  <a:lnTo>
                    <a:pt x="38654" y="57980"/>
                  </a:lnTo>
                  <a:lnTo>
                    <a:pt x="38654" y="56454"/>
                  </a:lnTo>
                  <a:lnTo>
                    <a:pt x="37636" y="53911"/>
                  </a:lnTo>
                  <a:lnTo>
                    <a:pt x="35601" y="54419"/>
                  </a:lnTo>
                  <a:lnTo>
                    <a:pt x="31533" y="51877"/>
                  </a:lnTo>
                  <a:lnTo>
                    <a:pt x="31025" y="50859"/>
                  </a:lnTo>
                  <a:lnTo>
                    <a:pt x="31025" y="49334"/>
                  </a:lnTo>
                  <a:lnTo>
                    <a:pt x="29499" y="50351"/>
                  </a:lnTo>
                  <a:lnTo>
                    <a:pt x="26447" y="48825"/>
                  </a:lnTo>
                  <a:lnTo>
                    <a:pt x="25939" y="46791"/>
                  </a:lnTo>
                  <a:lnTo>
                    <a:pt x="23904" y="45265"/>
                  </a:lnTo>
                  <a:lnTo>
                    <a:pt x="22887" y="42722"/>
                  </a:lnTo>
                  <a:lnTo>
                    <a:pt x="20344" y="42213"/>
                  </a:lnTo>
                  <a:lnTo>
                    <a:pt x="21361" y="41196"/>
                  </a:lnTo>
                  <a:lnTo>
                    <a:pt x="19835" y="39670"/>
                  </a:lnTo>
                  <a:lnTo>
                    <a:pt x="18310" y="39162"/>
                  </a:lnTo>
                  <a:lnTo>
                    <a:pt x="16784" y="35601"/>
                  </a:lnTo>
                  <a:lnTo>
                    <a:pt x="16784" y="33567"/>
                  </a:lnTo>
                  <a:lnTo>
                    <a:pt x="15767" y="32041"/>
                  </a:lnTo>
                  <a:lnTo>
                    <a:pt x="14241" y="32041"/>
                  </a:lnTo>
                  <a:lnTo>
                    <a:pt x="13224" y="28990"/>
                  </a:lnTo>
                  <a:lnTo>
                    <a:pt x="13732" y="27973"/>
                  </a:lnTo>
                  <a:lnTo>
                    <a:pt x="10172" y="25938"/>
                  </a:lnTo>
                  <a:lnTo>
                    <a:pt x="8646" y="24921"/>
                  </a:lnTo>
                  <a:lnTo>
                    <a:pt x="6612" y="21869"/>
                  </a:lnTo>
                  <a:lnTo>
                    <a:pt x="8138" y="20852"/>
                  </a:lnTo>
                  <a:lnTo>
                    <a:pt x="7120" y="19835"/>
                  </a:lnTo>
                  <a:lnTo>
                    <a:pt x="6103" y="18310"/>
                  </a:lnTo>
                  <a:lnTo>
                    <a:pt x="6103" y="15767"/>
                  </a:lnTo>
                  <a:lnTo>
                    <a:pt x="3561" y="14241"/>
                  </a:lnTo>
                  <a:lnTo>
                    <a:pt x="3561" y="11189"/>
                  </a:lnTo>
                  <a:lnTo>
                    <a:pt x="2543" y="9663"/>
                  </a:lnTo>
                  <a:lnTo>
                    <a:pt x="4069" y="9663"/>
                  </a:lnTo>
                  <a:lnTo>
                    <a:pt x="4577" y="8138"/>
                  </a:lnTo>
                  <a:lnTo>
                    <a:pt x="4069" y="7120"/>
                  </a:lnTo>
                  <a:lnTo>
                    <a:pt x="1018" y="7120"/>
                  </a:lnTo>
                  <a:lnTo>
                    <a:pt x="0" y="5595"/>
                  </a:lnTo>
                  <a:lnTo>
                    <a:pt x="2543" y="2034"/>
                  </a:lnTo>
                  <a:lnTo>
                    <a:pt x="1018" y="509"/>
                  </a:lnTo>
                  <a:lnTo>
                    <a:pt x="203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0" name="Freeform: Shape 354">
              <a:extLst>
                <a:ext uri="{FF2B5EF4-FFF2-40B4-BE49-F238E27FC236}">
                  <a16:creationId xmlns:a16="http://schemas.microsoft.com/office/drawing/2014/main" id="{3453887A-E53D-76F9-9F9D-AE84CE2E89C7}"/>
                </a:ext>
              </a:extLst>
            </p:cNvPr>
            <p:cNvSpPr/>
            <p:nvPr/>
          </p:nvSpPr>
          <p:spPr>
            <a:xfrm>
              <a:off x="10675369" y="4456865"/>
              <a:ext cx="1525" cy="2542"/>
            </a:xfrm>
            <a:custGeom>
              <a:avLst/>
              <a:gdLst>
                <a:gd name="connsiteX0" fmla="*/ 1525 w 1525"/>
                <a:gd name="connsiteY0" fmla="*/ 2543 h 2542"/>
                <a:gd name="connsiteX1" fmla="*/ 0 w 1525"/>
                <a:gd name="connsiteY1" fmla="*/ 2034 h 2542"/>
                <a:gd name="connsiteX2" fmla="*/ 508 w 1525"/>
                <a:gd name="connsiteY2" fmla="*/ 0 h 2542"/>
                <a:gd name="connsiteX3" fmla="*/ 1525 w 1525"/>
                <a:gd name="connsiteY3" fmla="*/ 2543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" h="2542">
                  <a:moveTo>
                    <a:pt x="1525" y="2543"/>
                  </a:moveTo>
                  <a:lnTo>
                    <a:pt x="0" y="2034"/>
                  </a:lnTo>
                  <a:lnTo>
                    <a:pt x="508" y="0"/>
                  </a:lnTo>
                  <a:lnTo>
                    <a:pt x="1525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1" name="Freeform: Shape 355">
              <a:extLst>
                <a:ext uri="{FF2B5EF4-FFF2-40B4-BE49-F238E27FC236}">
                  <a16:creationId xmlns:a16="http://schemas.microsoft.com/office/drawing/2014/main" id="{795AC4DA-B4CB-1B28-762D-74E684470FD8}"/>
                </a:ext>
              </a:extLst>
            </p:cNvPr>
            <p:cNvSpPr/>
            <p:nvPr/>
          </p:nvSpPr>
          <p:spPr>
            <a:xfrm>
              <a:off x="10663671" y="4445168"/>
              <a:ext cx="1526" cy="3051"/>
            </a:xfrm>
            <a:custGeom>
              <a:avLst/>
              <a:gdLst>
                <a:gd name="connsiteX0" fmla="*/ 1526 w 1526"/>
                <a:gd name="connsiteY0" fmla="*/ 2034 h 3051"/>
                <a:gd name="connsiteX1" fmla="*/ 508 w 1526"/>
                <a:gd name="connsiteY1" fmla="*/ 3052 h 3051"/>
                <a:gd name="connsiteX2" fmla="*/ 0 w 1526"/>
                <a:gd name="connsiteY2" fmla="*/ 1017 h 3051"/>
                <a:gd name="connsiteX3" fmla="*/ 1018 w 1526"/>
                <a:gd name="connsiteY3" fmla="*/ 0 h 3051"/>
                <a:gd name="connsiteX4" fmla="*/ 1526 w 1526"/>
                <a:gd name="connsiteY4" fmla="*/ 2034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" h="3051">
                  <a:moveTo>
                    <a:pt x="1526" y="2034"/>
                  </a:moveTo>
                  <a:lnTo>
                    <a:pt x="508" y="3052"/>
                  </a:lnTo>
                  <a:lnTo>
                    <a:pt x="0" y="1017"/>
                  </a:lnTo>
                  <a:lnTo>
                    <a:pt x="1018" y="0"/>
                  </a:lnTo>
                  <a:lnTo>
                    <a:pt x="1526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2" name="Freeform: Shape 356">
              <a:extLst>
                <a:ext uri="{FF2B5EF4-FFF2-40B4-BE49-F238E27FC236}">
                  <a16:creationId xmlns:a16="http://schemas.microsoft.com/office/drawing/2014/main" id="{38AF42DF-4D4D-0498-2A62-C94A74CB60A0}"/>
                </a:ext>
              </a:extLst>
            </p:cNvPr>
            <p:cNvSpPr/>
            <p:nvPr/>
          </p:nvSpPr>
          <p:spPr>
            <a:xfrm>
              <a:off x="10839644" y="3818073"/>
              <a:ext cx="1526" cy="1525"/>
            </a:xfrm>
            <a:custGeom>
              <a:avLst/>
              <a:gdLst>
                <a:gd name="connsiteX0" fmla="*/ 1526 w 1526"/>
                <a:gd name="connsiteY0" fmla="*/ 1526 h 1525"/>
                <a:gd name="connsiteX1" fmla="*/ 509 w 1526"/>
                <a:gd name="connsiteY1" fmla="*/ 1526 h 1525"/>
                <a:gd name="connsiteX2" fmla="*/ 0 w 1526"/>
                <a:gd name="connsiteY2" fmla="*/ 0 h 1525"/>
                <a:gd name="connsiteX3" fmla="*/ 1526 w 1526"/>
                <a:gd name="connsiteY3" fmla="*/ 0 h 1525"/>
                <a:gd name="connsiteX4" fmla="*/ 1526 w 1526"/>
                <a:gd name="connsiteY4" fmla="*/ 1526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" h="1525">
                  <a:moveTo>
                    <a:pt x="1526" y="1526"/>
                  </a:moveTo>
                  <a:lnTo>
                    <a:pt x="509" y="1526"/>
                  </a:lnTo>
                  <a:lnTo>
                    <a:pt x="0" y="0"/>
                  </a:lnTo>
                  <a:lnTo>
                    <a:pt x="1526" y="0"/>
                  </a:lnTo>
                  <a:lnTo>
                    <a:pt x="1526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: Shape 357">
              <a:extLst>
                <a:ext uri="{FF2B5EF4-FFF2-40B4-BE49-F238E27FC236}">
                  <a16:creationId xmlns:a16="http://schemas.microsoft.com/office/drawing/2014/main" id="{D9562DFB-F3F5-7F0A-6332-97753029DC70}"/>
                </a:ext>
              </a:extLst>
            </p:cNvPr>
            <p:cNvSpPr/>
            <p:nvPr/>
          </p:nvSpPr>
          <p:spPr>
            <a:xfrm>
              <a:off x="9894171" y="3552587"/>
              <a:ext cx="4576" cy="9154"/>
            </a:xfrm>
            <a:custGeom>
              <a:avLst/>
              <a:gdLst>
                <a:gd name="connsiteX0" fmla="*/ 4577 w 4576"/>
                <a:gd name="connsiteY0" fmla="*/ 1526 h 9154"/>
                <a:gd name="connsiteX1" fmla="*/ 3560 w 4576"/>
                <a:gd name="connsiteY1" fmla="*/ 3560 h 9154"/>
                <a:gd name="connsiteX2" fmla="*/ 4068 w 4576"/>
                <a:gd name="connsiteY2" fmla="*/ 4069 h 9154"/>
                <a:gd name="connsiteX3" fmla="*/ 3051 w 4576"/>
                <a:gd name="connsiteY3" fmla="*/ 7120 h 9154"/>
                <a:gd name="connsiteX4" fmla="*/ 3560 w 4576"/>
                <a:gd name="connsiteY4" fmla="*/ 8138 h 9154"/>
                <a:gd name="connsiteX5" fmla="*/ 1017 w 4576"/>
                <a:gd name="connsiteY5" fmla="*/ 9155 h 9154"/>
                <a:gd name="connsiteX6" fmla="*/ 0 w 4576"/>
                <a:gd name="connsiteY6" fmla="*/ 5595 h 9154"/>
                <a:gd name="connsiteX7" fmla="*/ 1525 w 4576"/>
                <a:gd name="connsiteY7" fmla="*/ 4577 h 9154"/>
                <a:gd name="connsiteX8" fmla="*/ 508 w 4576"/>
                <a:gd name="connsiteY8" fmla="*/ 3560 h 9154"/>
                <a:gd name="connsiteX9" fmla="*/ 2034 w 4576"/>
                <a:gd name="connsiteY9" fmla="*/ 509 h 9154"/>
                <a:gd name="connsiteX10" fmla="*/ 3560 w 4576"/>
                <a:gd name="connsiteY10" fmla="*/ 0 h 9154"/>
                <a:gd name="connsiteX11" fmla="*/ 4577 w 4576"/>
                <a:gd name="connsiteY11" fmla="*/ 1526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76" h="9154">
                  <a:moveTo>
                    <a:pt x="4577" y="1526"/>
                  </a:moveTo>
                  <a:lnTo>
                    <a:pt x="3560" y="3560"/>
                  </a:lnTo>
                  <a:lnTo>
                    <a:pt x="4068" y="4069"/>
                  </a:lnTo>
                  <a:lnTo>
                    <a:pt x="3051" y="7120"/>
                  </a:lnTo>
                  <a:lnTo>
                    <a:pt x="3560" y="8138"/>
                  </a:lnTo>
                  <a:lnTo>
                    <a:pt x="1017" y="9155"/>
                  </a:lnTo>
                  <a:lnTo>
                    <a:pt x="0" y="5595"/>
                  </a:lnTo>
                  <a:lnTo>
                    <a:pt x="1525" y="4577"/>
                  </a:lnTo>
                  <a:lnTo>
                    <a:pt x="508" y="3560"/>
                  </a:lnTo>
                  <a:lnTo>
                    <a:pt x="2034" y="509"/>
                  </a:lnTo>
                  <a:lnTo>
                    <a:pt x="3560" y="0"/>
                  </a:lnTo>
                  <a:lnTo>
                    <a:pt x="4577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4" name="Freeform: Shape 358">
              <a:extLst>
                <a:ext uri="{FF2B5EF4-FFF2-40B4-BE49-F238E27FC236}">
                  <a16:creationId xmlns:a16="http://schemas.microsoft.com/office/drawing/2014/main" id="{7AE35FB4-12AA-70D5-D03A-26F54C5AD930}"/>
                </a:ext>
              </a:extLst>
            </p:cNvPr>
            <p:cNvSpPr/>
            <p:nvPr/>
          </p:nvSpPr>
          <p:spPr>
            <a:xfrm>
              <a:off x="4096213" y="3210305"/>
              <a:ext cx="2542" cy="2034"/>
            </a:xfrm>
            <a:custGeom>
              <a:avLst/>
              <a:gdLst>
                <a:gd name="connsiteX0" fmla="*/ 1526 w 2542"/>
                <a:gd name="connsiteY0" fmla="*/ 2034 h 2034"/>
                <a:gd name="connsiteX1" fmla="*/ 0 w 2542"/>
                <a:gd name="connsiteY1" fmla="*/ 1017 h 2034"/>
                <a:gd name="connsiteX2" fmla="*/ 509 w 2542"/>
                <a:gd name="connsiteY2" fmla="*/ 0 h 2034"/>
                <a:gd name="connsiteX3" fmla="*/ 2034 w 2542"/>
                <a:gd name="connsiteY3" fmla="*/ 0 h 2034"/>
                <a:gd name="connsiteX4" fmla="*/ 2543 w 2542"/>
                <a:gd name="connsiteY4" fmla="*/ 509 h 2034"/>
                <a:gd name="connsiteX5" fmla="*/ 1526 w 2542"/>
                <a:gd name="connsiteY5" fmla="*/ 2034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2" h="2034">
                  <a:moveTo>
                    <a:pt x="1526" y="2034"/>
                  </a:moveTo>
                  <a:lnTo>
                    <a:pt x="0" y="1017"/>
                  </a:lnTo>
                  <a:lnTo>
                    <a:pt x="509" y="0"/>
                  </a:lnTo>
                  <a:lnTo>
                    <a:pt x="2034" y="0"/>
                  </a:lnTo>
                  <a:lnTo>
                    <a:pt x="2543" y="509"/>
                  </a:lnTo>
                  <a:lnTo>
                    <a:pt x="1526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: Shape 359">
              <a:extLst>
                <a:ext uri="{FF2B5EF4-FFF2-40B4-BE49-F238E27FC236}">
                  <a16:creationId xmlns:a16="http://schemas.microsoft.com/office/drawing/2014/main" id="{F9969CEA-0788-A265-79FD-298B7C03A29D}"/>
                </a:ext>
              </a:extLst>
            </p:cNvPr>
            <p:cNvSpPr/>
            <p:nvPr/>
          </p:nvSpPr>
          <p:spPr>
            <a:xfrm>
              <a:off x="4163347" y="3208779"/>
              <a:ext cx="8646" cy="2542"/>
            </a:xfrm>
            <a:custGeom>
              <a:avLst/>
              <a:gdLst>
                <a:gd name="connsiteX0" fmla="*/ 8646 w 8646"/>
                <a:gd name="connsiteY0" fmla="*/ 1017 h 2542"/>
                <a:gd name="connsiteX1" fmla="*/ 7629 w 8646"/>
                <a:gd name="connsiteY1" fmla="*/ 1017 h 2542"/>
                <a:gd name="connsiteX2" fmla="*/ 3051 w 8646"/>
                <a:gd name="connsiteY2" fmla="*/ 2543 h 2542"/>
                <a:gd name="connsiteX3" fmla="*/ 0 w 8646"/>
                <a:gd name="connsiteY3" fmla="*/ 2543 h 2542"/>
                <a:gd name="connsiteX4" fmla="*/ 1017 w 8646"/>
                <a:gd name="connsiteY4" fmla="*/ 1526 h 2542"/>
                <a:gd name="connsiteX5" fmla="*/ 3051 w 8646"/>
                <a:gd name="connsiteY5" fmla="*/ 508 h 2542"/>
                <a:gd name="connsiteX6" fmla="*/ 5086 w 8646"/>
                <a:gd name="connsiteY6" fmla="*/ 0 h 2542"/>
                <a:gd name="connsiteX7" fmla="*/ 8137 w 8646"/>
                <a:gd name="connsiteY7" fmla="*/ 508 h 2542"/>
                <a:gd name="connsiteX8" fmla="*/ 8646 w 8646"/>
                <a:gd name="connsiteY8" fmla="*/ 1017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" h="2542">
                  <a:moveTo>
                    <a:pt x="8646" y="1017"/>
                  </a:moveTo>
                  <a:lnTo>
                    <a:pt x="7629" y="1017"/>
                  </a:lnTo>
                  <a:lnTo>
                    <a:pt x="3051" y="2543"/>
                  </a:lnTo>
                  <a:lnTo>
                    <a:pt x="0" y="2543"/>
                  </a:lnTo>
                  <a:lnTo>
                    <a:pt x="1017" y="1526"/>
                  </a:lnTo>
                  <a:lnTo>
                    <a:pt x="3051" y="508"/>
                  </a:lnTo>
                  <a:lnTo>
                    <a:pt x="5086" y="0"/>
                  </a:lnTo>
                  <a:lnTo>
                    <a:pt x="8137" y="508"/>
                  </a:lnTo>
                  <a:lnTo>
                    <a:pt x="8646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: Shape 360">
              <a:extLst>
                <a:ext uri="{FF2B5EF4-FFF2-40B4-BE49-F238E27FC236}">
                  <a16:creationId xmlns:a16="http://schemas.microsoft.com/office/drawing/2014/main" id="{398FD980-91E3-F0DD-940E-74BF9C892FC8}"/>
                </a:ext>
              </a:extLst>
            </p:cNvPr>
            <p:cNvSpPr/>
            <p:nvPr/>
          </p:nvSpPr>
          <p:spPr>
            <a:xfrm>
              <a:off x="4116048" y="3197081"/>
              <a:ext cx="47299" cy="19326"/>
            </a:xfrm>
            <a:custGeom>
              <a:avLst/>
              <a:gdLst>
                <a:gd name="connsiteX0" fmla="*/ 7629 w 47299"/>
                <a:gd name="connsiteY0" fmla="*/ 509 h 19326"/>
                <a:gd name="connsiteX1" fmla="*/ 10680 w 47299"/>
                <a:gd name="connsiteY1" fmla="*/ 1017 h 19326"/>
                <a:gd name="connsiteX2" fmla="*/ 13732 w 47299"/>
                <a:gd name="connsiteY2" fmla="*/ 1017 h 19326"/>
                <a:gd name="connsiteX3" fmla="*/ 15258 w 47299"/>
                <a:gd name="connsiteY3" fmla="*/ 1526 h 19326"/>
                <a:gd name="connsiteX4" fmla="*/ 18309 w 47299"/>
                <a:gd name="connsiteY4" fmla="*/ 1017 h 19326"/>
                <a:gd name="connsiteX5" fmla="*/ 19835 w 47299"/>
                <a:gd name="connsiteY5" fmla="*/ 1526 h 19326"/>
                <a:gd name="connsiteX6" fmla="*/ 21869 w 47299"/>
                <a:gd name="connsiteY6" fmla="*/ 1017 h 19326"/>
                <a:gd name="connsiteX7" fmla="*/ 22887 w 47299"/>
                <a:gd name="connsiteY7" fmla="*/ 1526 h 19326"/>
                <a:gd name="connsiteX8" fmla="*/ 25430 w 47299"/>
                <a:gd name="connsiteY8" fmla="*/ 1017 h 19326"/>
                <a:gd name="connsiteX9" fmla="*/ 27464 w 47299"/>
                <a:gd name="connsiteY9" fmla="*/ 1526 h 19326"/>
                <a:gd name="connsiteX10" fmla="*/ 28990 w 47299"/>
                <a:gd name="connsiteY10" fmla="*/ 1526 h 19326"/>
                <a:gd name="connsiteX11" fmla="*/ 33059 w 47299"/>
                <a:gd name="connsiteY11" fmla="*/ 2543 h 19326"/>
                <a:gd name="connsiteX12" fmla="*/ 33059 w 47299"/>
                <a:gd name="connsiteY12" fmla="*/ 1526 h 19326"/>
                <a:gd name="connsiteX13" fmla="*/ 36110 w 47299"/>
                <a:gd name="connsiteY13" fmla="*/ 2543 h 19326"/>
                <a:gd name="connsiteX14" fmla="*/ 36619 w 47299"/>
                <a:gd name="connsiteY14" fmla="*/ 2034 h 19326"/>
                <a:gd name="connsiteX15" fmla="*/ 40687 w 47299"/>
                <a:gd name="connsiteY15" fmla="*/ 2543 h 19326"/>
                <a:gd name="connsiteX16" fmla="*/ 41705 w 47299"/>
                <a:gd name="connsiteY16" fmla="*/ 3560 h 19326"/>
                <a:gd name="connsiteX17" fmla="*/ 42722 w 47299"/>
                <a:gd name="connsiteY17" fmla="*/ 3560 h 19326"/>
                <a:gd name="connsiteX18" fmla="*/ 45773 w 47299"/>
                <a:gd name="connsiteY18" fmla="*/ 5086 h 19326"/>
                <a:gd name="connsiteX19" fmla="*/ 46791 w 47299"/>
                <a:gd name="connsiteY19" fmla="*/ 4577 h 19326"/>
                <a:gd name="connsiteX20" fmla="*/ 46282 w 47299"/>
                <a:gd name="connsiteY20" fmla="*/ 8138 h 19326"/>
                <a:gd name="connsiteX21" fmla="*/ 47299 w 47299"/>
                <a:gd name="connsiteY21" fmla="*/ 9663 h 19326"/>
                <a:gd name="connsiteX22" fmla="*/ 42722 w 47299"/>
                <a:gd name="connsiteY22" fmla="*/ 11189 h 19326"/>
                <a:gd name="connsiteX23" fmla="*/ 41196 w 47299"/>
                <a:gd name="connsiteY23" fmla="*/ 13223 h 19326"/>
                <a:gd name="connsiteX24" fmla="*/ 39670 w 47299"/>
                <a:gd name="connsiteY24" fmla="*/ 16275 h 19326"/>
                <a:gd name="connsiteX25" fmla="*/ 38144 w 47299"/>
                <a:gd name="connsiteY25" fmla="*/ 17292 h 19326"/>
                <a:gd name="connsiteX26" fmla="*/ 36619 w 47299"/>
                <a:gd name="connsiteY26" fmla="*/ 17801 h 19326"/>
                <a:gd name="connsiteX27" fmla="*/ 34584 w 47299"/>
                <a:gd name="connsiteY27" fmla="*/ 17801 h 19326"/>
                <a:gd name="connsiteX28" fmla="*/ 31533 w 47299"/>
                <a:gd name="connsiteY28" fmla="*/ 18309 h 19326"/>
                <a:gd name="connsiteX29" fmla="*/ 30007 w 47299"/>
                <a:gd name="connsiteY29" fmla="*/ 19327 h 19326"/>
                <a:gd name="connsiteX30" fmla="*/ 26447 w 47299"/>
                <a:gd name="connsiteY30" fmla="*/ 18818 h 19326"/>
                <a:gd name="connsiteX31" fmla="*/ 25430 w 47299"/>
                <a:gd name="connsiteY31" fmla="*/ 17801 h 19326"/>
                <a:gd name="connsiteX32" fmla="*/ 22887 w 47299"/>
                <a:gd name="connsiteY32" fmla="*/ 18818 h 19326"/>
                <a:gd name="connsiteX33" fmla="*/ 21361 w 47299"/>
                <a:gd name="connsiteY33" fmla="*/ 17292 h 19326"/>
                <a:gd name="connsiteX34" fmla="*/ 17801 w 47299"/>
                <a:gd name="connsiteY34" fmla="*/ 18309 h 19326"/>
                <a:gd name="connsiteX35" fmla="*/ 13223 w 47299"/>
                <a:gd name="connsiteY35" fmla="*/ 17801 h 19326"/>
                <a:gd name="connsiteX36" fmla="*/ 11698 w 47299"/>
                <a:gd name="connsiteY36" fmla="*/ 18309 h 19326"/>
                <a:gd name="connsiteX37" fmla="*/ 8646 w 47299"/>
                <a:gd name="connsiteY37" fmla="*/ 18818 h 19326"/>
                <a:gd name="connsiteX38" fmla="*/ 7629 w 47299"/>
                <a:gd name="connsiteY38" fmla="*/ 19327 h 19326"/>
                <a:gd name="connsiteX39" fmla="*/ 6612 w 47299"/>
                <a:gd name="connsiteY39" fmla="*/ 18309 h 19326"/>
                <a:gd name="connsiteX40" fmla="*/ 4577 w 47299"/>
                <a:gd name="connsiteY40" fmla="*/ 17801 h 19326"/>
                <a:gd name="connsiteX41" fmla="*/ 3051 w 47299"/>
                <a:gd name="connsiteY41" fmla="*/ 18818 h 19326"/>
                <a:gd name="connsiteX42" fmla="*/ 0 w 47299"/>
                <a:gd name="connsiteY42" fmla="*/ 18309 h 19326"/>
                <a:gd name="connsiteX43" fmla="*/ 1526 w 47299"/>
                <a:gd name="connsiteY43" fmla="*/ 14749 h 19326"/>
                <a:gd name="connsiteX44" fmla="*/ 1526 w 47299"/>
                <a:gd name="connsiteY44" fmla="*/ 12715 h 19326"/>
                <a:gd name="connsiteX45" fmla="*/ 2543 w 47299"/>
                <a:gd name="connsiteY45" fmla="*/ 10680 h 19326"/>
                <a:gd name="connsiteX46" fmla="*/ 1526 w 47299"/>
                <a:gd name="connsiteY46" fmla="*/ 7629 h 19326"/>
                <a:gd name="connsiteX47" fmla="*/ 508 w 47299"/>
                <a:gd name="connsiteY47" fmla="*/ 7120 h 19326"/>
                <a:gd name="connsiteX48" fmla="*/ 0 w 47299"/>
                <a:gd name="connsiteY48" fmla="*/ 5086 h 19326"/>
                <a:gd name="connsiteX49" fmla="*/ 2034 w 47299"/>
                <a:gd name="connsiteY49" fmla="*/ 4069 h 19326"/>
                <a:gd name="connsiteX50" fmla="*/ 3051 w 47299"/>
                <a:gd name="connsiteY50" fmla="*/ 3560 h 19326"/>
                <a:gd name="connsiteX51" fmla="*/ 3051 w 47299"/>
                <a:gd name="connsiteY51" fmla="*/ 1017 h 19326"/>
                <a:gd name="connsiteX52" fmla="*/ 5086 w 47299"/>
                <a:gd name="connsiteY52" fmla="*/ 0 h 19326"/>
                <a:gd name="connsiteX53" fmla="*/ 7629 w 47299"/>
                <a:gd name="connsiteY53" fmla="*/ 509 h 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7299" h="19326">
                  <a:moveTo>
                    <a:pt x="7629" y="509"/>
                  </a:moveTo>
                  <a:lnTo>
                    <a:pt x="10680" y="1017"/>
                  </a:lnTo>
                  <a:lnTo>
                    <a:pt x="13732" y="1017"/>
                  </a:lnTo>
                  <a:lnTo>
                    <a:pt x="15258" y="1526"/>
                  </a:lnTo>
                  <a:lnTo>
                    <a:pt x="18309" y="1017"/>
                  </a:lnTo>
                  <a:lnTo>
                    <a:pt x="19835" y="1526"/>
                  </a:lnTo>
                  <a:lnTo>
                    <a:pt x="21869" y="1017"/>
                  </a:lnTo>
                  <a:lnTo>
                    <a:pt x="22887" y="1526"/>
                  </a:lnTo>
                  <a:lnTo>
                    <a:pt x="25430" y="1017"/>
                  </a:lnTo>
                  <a:lnTo>
                    <a:pt x="27464" y="1526"/>
                  </a:lnTo>
                  <a:lnTo>
                    <a:pt x="28990" y="1526"/>
                  </a:lnTo>
                  <a:lnTo>
                    <a:pt x="33059" y="2543"/>
                  </a:lnTo>
                  <a:lnTo>
                    <a:pt x="33059" y="1526"/>
                  </a:lnTo>
                  <a:lnTo>
                    <a:pt x="36110" y="2543"/>
                  </a:lnTo>
                  <a:lnTo>
                    <a:pt x="36619" y="2034"/>
                  </a:lnTo>
                  <a:lnTo>
                    <a:pt x="40687" y="2543"/>
                  </a:lnTo>
                  <a:lnTo>
                    <a:pt x="41705" y="3560"/>
                  </a:lnTo>
                  <a:lnTo>
                    <a:pt x="42722" y="3560"/>
                  </a:lnTo>
                  <a:lnTo>
                    <a:pt x="45773" y="5086"/>
                  </a:lnTo>
                  <a:lnTo>
                    <a:pt x="46791" y="4577"/>
                  </a:lnTo>
                  <a:lnTo>
                    <a:pt x="46282" y="8138"/>
                  </a:lnTo>
                  <a:lnTo>
                    <a:pt x="47299" y="9663"/>
                  </a:lnTo>
                  <a:lnTo>
                    <a:pt x="42722" y="11189"/>
                  </a:lnTo>
                  <a:lnTo>
                    <a:pt x="41196" y="13223"/>
                  </a:lnTo>
                  <a:lnTo>
                    <a:pt x="39670" y="16275"/>
                  </a:lnTo>
                  <a:lnTo>
                    <a:pt x="38144" y="17292"/>
                  </a:lnTo>
                  <a:lnTo>
                    <a:pt x="36619" y="17801"/>
                  </a:lnTo>
                  <a:lnTo>
                    <a:pt x="34584" y="17801"/>
                  </a:lnTo>
                  <a:lnTo>
                    <a:pt x="31533" y="18309"/>
                  </a:lnTo>
                  <a:lnTo>
                    <a:pt x="30007" y="19327"/>
                  </a:lnTo>
                  <a:lnTo>
                    <a:pt x="26447" y="18818"/>
                  </a:lnTo>
                  <a:lnTo>
                    <a:pt x="25430" y="17801"/>
                  </a:lnTo>
                  <a:lnTo>
                    <a:pt x="22887" y="18818"/>
                  </a:lnTo>
                  <a:lnTo>
                    <a:pt x="21361" y="17292"/>
                  </a:lnTo>
                  <a:lnTo>
                    <a:pt x="17801" y="18309"/>
                  </a:lnTo>
                  <a:lnTo>
                    <a:pt x="13223" y="17801"/>
                  </a:lnTo>
                  <a:lnTo>
                    <a:pt x="11698" y="18309"/>
                  </a:lnTo>
                  <a:lnTo>
                    <a:pt x="8646" y="18818"/>
                  </a:lnTo>
                  <a:lnTo>
                    <a:pt x="7629" y="19327"/>
                  </a:lnTo>
                  <a:lnTo>
                    <a:pt x="6612" y="18309"/>
                  </a:lnTo>
                  <a:lnTo>
                    <a:pt x="4577" y="17801"/>
                  </a:lnTo>
                  <a:lnTo>
                    <a:pt x="3051" y="18818"/>
                  </a:lnTo>
                  <a:lnTo>
                    <a:pt x="0" y="18309"/>
                  </a:lnTo>
                  <a:lnTo>
                    <a:pt x="1526" y="14749"/>
                  </a:lnTo>
                  <a:lnTo>
                    <a:pt x="1526" y="12715"/>
                  </a:lnTo>
                  <a:lnTo>
                    <a:pt x="2543" y="10680"/>
                  </a:lnTo>
                  <a:lnTo>
                    <a:pt x="1526" y="7629"/>
                  </a:lnTo>
                  <a:lnTo>
                    <a:pt x="508" y="7120"/>
                  </a:lnTo>
                  <a:lnTo>
                    <a:pt x="0" y="5086"/>
                  </a:lnTo>
                  <a:lnTo>
                    <a:pt x="2034" y="4069"/>
                  </a:lnTo>
                  <a:lnTo>
                    <a:pt x="3051" y="3560"/>
                  </a:lnTo>
                  <a:lnTo>
                    <a:pt x="3051" y="1017"/>
                  </a:lnTo>
                  <a:lnTo>
                    <a:pt x="5086" y="0"/>
                  </a:lnTo>
                  <a:lnTo>
                    <a:pt x="7629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: Shape 361">
              <a:extLst>
                <a:ext uri="{FF2B5EF4-FFF2-40B4-BE49-F238E27FC236}">
                  <a16:creationId xmlns:a16="http://schemas.microsoft.com/office/drawing/2014/main" id="{DD8553FC-79A6-9A26-8120-B5D1C6AFA480}"/>
                </a:ext>
              </a:extLst>
            </p:cNvPr>
            <p:cNvSpPr/>
            <p:nvPr/>
          </p:nvSpPr>
          <p:spPr>
            <a:xfrm>
              <a:off x="2001827" y="4701499"/>
              <a:ext cx="2034" cy="3051"/>
            </a:xfrm>
            <a:custGeom>
              <a:avLst/>
              <a:gdLst>
                <a:gd name="connsiteX0" fmla="*/ 1526 w 2034"/>
                <a:gd name="connsiteY0" fmla="*/ 3051 h 3051"/>
                <a:gd name="connsiteX1" fmla="*/ 1017 w 2034"/>
                <a:gd name="connsiteY1" fmla="*/ 2543 h 3051"/>
                <a:gd name="connsiteX2" fmla="*/ 0 w 2034"/>
                <a:gd name="connsiteY2" fmla="*/ 1017 h 3051"/>
                <a:gd name="connsiteX3" fmla="*/ 509 w 2034"/>
                <a:gd name="connsiteY3" fmla="*/ 0 h 3051"/>
                <a:gd name="connsiteX4" fmla="*/ 2034 w 2034"/>
                <a:gd name="connsiteY4" fmla="*/ 1017 h 3051"/>
                <a:gd name="connsiteX5" fmla="*/ 1526 w 2034"/>
                <a:gd name="connsiteY5" fmla="*/ 3051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" h="3051">
                  <a:moveTo>
                    <a:pt x="1526" y="3051"/>
                  </a:moveTo>
                  <a:lnTo>
                    <a:pt x="1017" y="2543"/>
                  </a:lnTo>
                  <a:lnTo>
                    <a:pt x="0" y="1017"/>
                  </a:lnTo>
                  <a:lnTo>
                    <a:pt x="509" y="0"/>
                  </a:lnTo>
                  <a:lnTo>
                    <a:pt x="2034" y="1017"/>
                  </a:lnTo>
                  <a:lnTo>
                    <a:pt x="1526" y="305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8" name="Freeform: Shape 362">
              <a:extLst>
                <a:ext uri="{FF2B5EF4-FFF2-40B4-BE49-F238E27FC236}">
                  <a16:creationId xmlns:a16="http://schemas.microsoft.com/office/drawing/2014/main" id="{44365379-0201-9343-C421-A6F5BB146CEB}"/>
                </a:ext>
              </a:extLst>
            </p:cNvPr>
            <p:cNvSpPr/>
            <p:nvPr/>
          </p:nvSpPr>
          <p:spPr>
            <a:xfrm>
              <a:off x="2053704" y="4509251"/>
              <a:ext cx="2034" cy="2034"/>
            </a:xfrm>
            <a:custGeom>
              <a:avLst/>
              <a:gdLst>
                <a:gd name="connsiteX0" fmla="*/ 2034 w 2034"/>
                <a:gd name="connsiteY0" fmla="*/ 1526 h 2034"/>
                <a:gd name="connsiteX1" fmla="*/ 1526 w 2034"/>
                <a:gd name="connsiteY1" fmla="*/ 2034 h 2034"/>
                <a:gd name="connsiteX2" fmla="*/ 0 w 2034"/>
                <a:gd name="connsiteY2" fmla="*/ 1017 h 2034"/>
                <a:gd name="connsiteX3" fmla="*/ 1017 w 2034"/>
                <a:gd name="connsiteY3" fmla="*/ 0 h 2034"/>
                <a:gd name="connsiteX4" fmla="*/ 2034 w 2034"/>
                <a:gd name="connsiteY4" fmla="*/ 1526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2034">
                  <a:moveTo>
                    <a:pt x="2034" y="1526"/>
                  </a:moveTo>
                  <a:lnTo>
                    <a:pt x="1526" y="2034"/>
                  </a:lnTo>
                  <a:lnTo>
                    <a:pt x="0" y="1017"/>
                  </a:lnTo>
                  <a:lnTo>
                    <a:pt x="1017" y="0"/>
                  </a:lnTo>
                  <a:lnTo>
                    <a:pt x="203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: Shape 363">
              <a:extLst>
                <a:ext uri="{FF2B5EF4-FFF2-40B4-BE49-F238E27FC236}">
                  <a16:creationId xmlns:a16="http://schemas.microsoft.com/office/drawing/2014/main" id="{9C3C86C2-7BA2-B71A-CA2D-9B1FA1BB398F}"/>
                </a:ext>
              </a:extLst>
            </p:cNvPr>
            <p:cNvSpPr/>
            <p:nvPr/>
          </p:nvSpPr>
          <p:spPr>
            <a:xfrm>
              <a:off x="2023188" y="4379560"/>
              <a:ext cx="5085" cy="5594"/>
            </a:xfrm>
            <a:custGeom>
              <a:avLst/>
              <a:gdLst>
                <a:gd name="connsiteX0" fmla="*/ 1017 w 5085"/>
                <a:gd name="connsiteY0" fmla="*/ 5594 h 5594"/>
                <a:gd name="connsiteX1" fmla="*/ 0 w 5085"/>
                <a:gd name="connsiteY1" fmla="*/ 5086 h 5594"/>
                <a:gd name="connsiteX2" fmla="*/ 1017 w 5085"/>
                <a:gd name="connsiteY2" fmla="*/ 2034 h 5594"/>
                <a:gd name="connsiteX3" fmla="*/ 3560 w 5085"/>
                <a:gd name="connsiteY3" fmla="*/ 0 h 5594"/>
                <a:gd name="connsiteX4" fmla="*/ 5086 w 5085"/>
                <a:gd name="connsiteY4" fmla="*/ 0 h 5594"/>
                <a:gd name="connsiteX5" fmla="*/ 5086 w 5085"/>
                <a:gd name="connsiteY5" fmla="*/ 1017 h 5594"/>
                <a:gd name="connsiteX6" fmla="*/ 4069 w 5085"/>
                <a:gd name="connsiteY6" fmla="*/ 3051 h 5594"/>
                <a:gd name="connsiteX7" fmla="*/ 1017 w 5085"/>
                <a:gd name="connsiteY7" fmla="*/ 5594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5" h="5594">
                  <a:moveTo>
                    <a:pt x="1017" y="5594"/>
                  </a:moveTo>
                  <a:lnTo>
                    <a:pt x="0" y="5086"/>
                  </a:lnTo>
                  <a:lnTo>
                    <a:pt x="1017" y="2034"/>
                  </a:lnTo>
                  <a:lnTo>
                    <a:pt x="3560" y="0"/>
                  </a:lnTo>
                  <a:lnTo>
                    <a:pt x="5086" y="0"/>
                  </a:lnTo>
                  <a:lnTo>
                    <a:pt x="5086" y="1017"/>
                  </a:lnTo>
                  <a:lnTo>
                    <a:pt x="4069" y="3051"/>
                  </a:lnTo>
                  <a:lnTo>
                    <a:pt x="1017" y="559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: Shape 364">
              <a:extLst>
                <a:ext uri="{FF2B5EF4-FFF2-40B4-BE49-F238E27FC236}">
                  <a16:creationId xmlns:a16="http://schemas.microsoft.com/office/drawing/2014/main" id="{F08DD699-A9A7-BC3D-74F8-42CFA0EEE108}"/>
                </a:ext>
              </a:extLst>
            </p:cNvPr>
            <p:cNvSpPr/>
            <p:nvPr/>
          </p:nvSpPr>
          <p:spPr>
            <a:xfrm>
              <a:off x="1770926" y="4373456"/>
              <a:ext cx="15766" cy="11697"/>
            </a:xfrm>
            <a:custGeom>
              <a:avLst/>
              <a:gdLst>
                <a:gd name="connsiteX0" fmla="*/ 10680 w 15766"/>
                <a:gd name="connsiteY0" fmla="*/ 6612 h 11697"/>
                <a:gd name="connsiteX1" fmla="*/ 14241 w 15766"/>
                <a:gd name="connsiteY1" fmla="*/ 7629 h 11697"/>
                <a:gd name="connsiteX2" fmla="*/ 15766 w 15766"/>
                <a:gd name="connsiteY2" fmla="*/ 9663 h 11697"/>
                <a:gd name="connsiteX3" fmla="*/ 15766 w 15766"/>
                <a:gd name="connsiteY3" fmla="*/ 11189 h 11697"/>
                <a:gd name="connsiteX4" fmla="*/ 14749 w 15766"/>
                <a:gd name="connsiteY4" fmla="*/ 11698 h 11697"/>
                <a:gd name="connsiteX5" fmla="*/ 12206 w 15766"/>
                <a:gd name="connsiteY5" fmla="*/ 11189 h 11697"/>
                <a:gd name="connsiteX6" fmla="*/ 10172 w 15766"/>
                <a:gd name="connsiteY6" fmla="*/ 8137 h 11697"/>
                <a:gd name="connsiteX7" fmla="*/ 9663 w 15766"/>
                <a:gd name="connsiteY7" fmla="*/ 7120 h 11697"/>
                <a:gd name="connsiteX8" fmla="*/ 6612 w 15766"/>
                <a:gd name="connsiteY8" fmla="*/ 8137 h 11697"/>
                <a:gd name="connsiteX9" fmla="*/ 5594 w 15766"/>
                <a:gd name="connsiteY9" fmla="*/ 8137 h 11697"/>
                <a:gd name="connsiteX10" fmla="*/ 2543 w 15766"/>
                <a:gd name="connsiteY10" fmla="*/ 7629 h 11697"/>
                <a:gd name="connsiteX11" fmla="*/ 1526 w 15766"/>
                <a:gd name="connsiteY11" fmla="*/ 5594 h 11697"/>
                <a:gd name="connsiteX12" fmla="*/ 0 w 15766"/>
                <a:gd name="connsiteY12" fmla="*/ 3051 h 11697"/>
                <a:gd name="connsiteX13" fmla="*/ 0 w 15766"/>
                <a:gd name="connsiteY13" fmla="*/ 1526 h 11697"/>
                <a:gd name="connsiteX14" fmla="*/ 509 w 15766"/>
                <a:gd name="connsiteY14" fmla="*/ 508 h 11697"/>
                <a:gd name="connsiteX15" fmla="*/ 3052 w 15766"/>
                <a:gd name="connsiteY15" fmla="*/ 0 h 11697"/>
                <a:gd name="connsiteX16" fmla="*/ 5594 w 15766"/>
                <a:gd name="connsiteY16" fmla="*/ 0 h 11697"/>
                <a:gd name="connsiteX17" fmla="*/ 8137 w 15766"/>
                <a:gd name="connsiteY17" fmla="*/ 1017 h 11697"/>
                <a:gd name="connsiteX18" fmla="*/ 9155 w 15766"/>
                <a:gd name="connsiteY18" fmla="*/ 3051 h 11697"/>
                <a:gd name="connsiteX19" fmla="*/ 9663 w 15766"/>
                <a:gd name="connsiteY19" fmla="*/ 6103 h 11697"/>
                <a:gd name="connsiteX20" fmla="*/ 10680 w 15766"/>
                <a:gd name="connsiteY20" fmla="*/ 6612 h 1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66" h="11697">
                  <a:moveTo>
                    <a:pt x="10680" y="6612"/>
                  </a:moveTo>
                  <a:lnTo>
                    <a:pt x="14241" y="7629"/>
                  </a:lnTo>
                  <a:lnTo>
                    <a:pt x="15766" y="9663"/>
                  </a:lnTo>
                  <a:lnTo>
                    <a:pt x="15766" y="11189"/>
                  </a:lnTo>
                  <a:lnTo>
                    <a:pt x="14749" y="11698"/>
                  </a:lnTo>
                  <a:lnTo>
                    <a:pt x="12206" y="11189"/>
                  </a:lnTo>
                  <a:lnTo>
                    <a:pt x="10172" y="8137"/>
                  </a:lnTo>
                  <a:lnTo>
                    <a:pt x="9663" y="7120"/>
                  </a:lnTo>
                  <a:lnTo>
                    <a:pt x="6612" y="8137"/>
                  </a:lnTo>
                  <a:lnTo>
                    <a:pt x="5594" y="8137"/>
                  </a:lnTo>
                  <a:lnTo>
                    <a:pt x="2543" y="7629"/>
                  </a:lnTo>
                  <a:lnTo>
                    <a:pt x="1526" y="5594"/>
                  </a:lnTo>
                  <a:lnTo>
                    <a:pt x="0" y="3051"/>
                  </a:lnTo>
                  <a:lnTo>
                    <a:pt x="0" y="1526"/>
                  </a:lnTo>
                  <a:lnTo>
                    <a:pt x="509" y="508"/>
                  </a:lnTo>
                  <a:lnTo>
                    <a:pt x="3052" y="0"/>
                  </a:lnTo>
                  <a:lnTo>
                    <a:pt x="5594" y="0"/>
                  </a:lnTo>
                  <a:lnTo>
                    <a:pt x="8137" y="1017"/>
                  </a:lnTo>
                  <a:lnTo>
                    <a:pt x="9155" y="3051"/>
                  </a:lnTo>
                  <a:lnTo>
                    <a:pt x="9663" y="6103"/>
                  </a:lnTo>
                  <a:lnTo>
                    <a:pt x="10680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1" name="Freeform: Shape 365">
              <a:extLst>
                <a:ext uri="{FF2B5EF4-FFF2-40B4-BE49-F238E27FC236}">
                  <a16:creationId xmlns:a16="http://schemas.microsoft.com/office/drawing/2014/main" id="{89FB145B-2475-B77F-EF6B-1B3D61F15C31}"/>
                </a:ext>
              </a:extLst>
            </p:cNvPr>
            <p:cNvSpPr/>
            <p:nvPr/>
          </p:nvSpPr>
          <p:spPr>
            <a:xfrm>
              <a:off x="1762789" y="4371931"/>
              <a:ext cx="3560" cy="3559"/>
            </a:xfrm>
            <a:custGeom>
              <a:avLst/>
              <a:gdLst>
                <a:gd name="connsiteX0" fmla="*/ 3560 w 3560"/>
                <a:gd name="connsiteY0" fmla="*/ 508 h 3559"/>
                <a:gd name="connsiteX1" fmla="*/ 2543 w 3560"/>
                <a:gd name="connsiteY1" fmla="*/ 3560 h 3559"/>
                <a:gd name="connsiteX2" fmla="*/ 0 w 3560"/>
                <a:gd name="connsiteY2" fmla="*/ 2543 h 3559"/>
                <a:gd name="connsiteX3" fmla="*/ 509 w 3560"/>
                <a:gd name="connsiteY3" fmla="*/ 1017 h 3559"/>
                <a:gd name="connsiteX4" fmla="*/ 3052 w 3560"/>
                <a:gd name="connsiteY4" fmla="*/ 0 h 3559"/>
                <a:gd name="connsiteX5" fmla="*/ 3560 w 3560"/>
                <a:gd name="connsiteY5" fmla="*/ 508 h 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0" h="3559">
                  <a:moveTo>
                    <a:pt x="3560" y="508"/>
                  </a:moveTo>
                  <a:lnTo>
                    <a:pt x="2543" y="3560"/>
                  </a:lnTo>
                  <a:lnTo>
                    <a:pt x="0" y="2543"/>
                  </a:lnTo>
                  <a:lnTo>
                    <a:pt x="509" y="1017"/>
                  </a:lnTo>
                  <a:lnTo>
                    <a:pt x="3052" y="0"/>
                  </a:lnTo>
                  <a:lnTo>
                    <a:pt x="3560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2" name="Freeform: Shape 366">
              <a:extLst>
                <a:ext uri="{FF2B5EF4-FFF2-40B4-BE49-F238E27FC236}">
                  <a16:creationId xmlns:a16="http://schemas.microsoft.com/office/drawing/2014/main" id="{5FAA99A7-CBC0-A569-C5D1-8A4191763E29}"/>
                </a:ext>
              </a:extLst>
            </p:cNvPr>
            <p:cNvSpPr/>
            <p:nvPr/>
          </p:nvSpPr>
          <p:spPr>
            <a:xfrm>
              <a:off x="1725662" y="4349044"/>
              <a:ext cx="2034" cy="2034"/>
            </a:xfrm>
            <a:custGeom>
              <a:avLst/>
              <a:gdLst>
                <a:gd name="connsiteX0" fmla="*/ 2034 w 2034"/>
                <a:gd name="connsiteY0" fmla="*/ 1526 h 2034"/>
                <a:gd name="connsiteX1" fmla="*/ 1017 w 2034"/>
                <a:gd name="connsiteY1" fmla="*/ 2034 h 2034"/>
                <a:gd name="connsiteX2" fmla="*/ 0 w 2034"/>
                <a:gd name="connsiteY2" fmla="*/ 508 h 2034"/>
                <a:gd name="connsiteX3" fmla="*/ 1526 w 2034"/>
                <a:gd name="connsiteY3" fmla="*/ 0 h 2034"/>
                <a:gd name="connsiteX4" fmla="*/ 2034 w 2034"/>
                <a:gd name="connsiteY4" fmla="*/ 1526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2034">
                  <a:moveTo>
                    <a:pt x="2034" y="1526"/>
                  </a:moveTo>
                  <a:lnTo>
                    <a:pt x="1017" y="2034"/>
                  </a:lnTo>
                  <a:lnTo>
                    <a:pt x="0" y="508"/>
                  </a:lnTo>
                  <a:lnTo>
                    <a:pt x="1526" y="0"/>
                  </a:lnTo>
                  <a:lnTo>
                    <a:pt x="2034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3" name="Freeform: Shape 367">
              <a:extLst>
                <a:ext uri="{FF2B5EF4-FFF2-40B4-BE49-F238E27FC236}">
                  <a16:creationId xmlns:a16="http://schemas.microsoft.com/office/drawing/2014/main" id="{6FA970EC-A688-A589-5B85-C9018A622476}"/>
                </a:ext>
              </a:extLst>
            </p:cNvPr>
            <p:cNvSpPr/>
            <p:nvPr/>
          </p:nvSpPr>
          <p:spPr>
            <a:xfrm>
              <a:off x="1712947" y="4348535"/>
              <a:ext cx="4577" cy="5085"/>
            </a:xfrm>
            <a:custGeom>
              <a:avLst/>
              <a:gdLst>
                <a:gd name="connsiteX0" fmla="*/ 4069 w 4577"/>
                <a:gd name="connsiteY0" fmla="*/ 4069 h 5085"/>
                <a:gd name="connsiteX1" fmla="*/ 2543 w 4577"/>
                <a:gd name="connsiteY1" fmla="*/ 5086 h 5085"/>
                <a:gd name="connsiteX2" fmla="*/ 1017 w 4577"/>
                <a:gd name="connsiteY2" fmla="*/ 5086 h 5085"/>
                <a:gd name="connsiteX3" fmla="*/ 0 w 4577"/>
                <a:gd name="connsiteY3" fmla="*/ 1017 h 5085"/>
                <a:gd name="connsiteX4" fmla="*/ 1017 w 4577"/>
                <a:gd name="connsiteY4" fmla="*/ 0 h 5085"/>
                <a:gd name="connsiteX5" fmla="*/ 4577 w 4577"/>
                <a:gd name="connsiteY5" fmla="*/ 4069 h 5085"/>
                <a:gd name="connsiteX6" fmla="*/ 4069 w 4577"/>
                <a:gd name="connsiteY6" fmla="*/ 4069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" h="5085">
                  <a:moveTo>
                    <a:pt x="4069" y="4069"/>
                  </a:moveTo>
                  <a:lnTo>
                    <a:pt x="2543" y="5086"/>
                  </a:lnTo>
                  <a:lnTo>
                    <a:pt x="1017" y="5086"/>
                  </a:lnTo>
                  <a:lnTo>
                    <a:pt x="0" y="1017"/>
                  </a:lnTo>
                  <a:lnTo>
                    <a:pt x="1017" y="0"/>
                  </a:lnTo>
                  <a:lnTo>
                    <a:pt x="4577" y="4069"/>
                  </a:lnTo>
                  <a:lnTo>
                    <a:pt x="4069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4" name="Freeform: Shape 368">
              <a:extLst>
                <a:ext uri="{FF2B5EF4-FFF2-40B4-BE49-F238E27FC236}">
                  <a16:creationId xmlns:a16="http://schemas.microsoft.com/office/drawing/2014/main" id="{6E428E65-1FEA-0C95-15FE-839741A89587}"/>
                </a:ext>
              </a:extLst>
            </p:cNvPr>
            <p:cNvSpPr/>
            <p:nvPr/>
          </p:nvSpPr>
          <p:spPr>
            <a:xfrm>
              <a:off x="1710404" y="4343449"/>
              <a:ext cx="2542" cy="3051"/>
            </a:xfrm>
            <a:custGeom>
              <a:avLst/>
              <a:gdLst>
                <a:gd name="connsiteX0" fmla="*/ 1526 w 2542"/>
                <a:gd name="connsiteY0" fmla="*/ 0 h 3051"/>
                <a:gd name="connsiteX1" fmla="*/ 2543 w 2542"/>
                <a:gd name="connsiteY1" fmla="*/ 509 h 3051"/>
                <a:gd name="connsiteX2" fmla="*/ 2543 w 2542"/>
                <a:gd name="connsiteY2" fmla="*/ 3052 h 3051"/>
                <a:gd name="connsiteX3" fmla="*/ 509 w 2542"/>
                <a:gd name="connsiteY3" fmla="*/ 2034 h 3051"/>
                <a:gd name="connsiteX4" fmla="*/ 0 w 2542"/>
                <a:gd name="connsiteY4" fmla="*/ 509 h 3051"/>
                <a:gd name="connsiteX5" fmla="*/ 1526 w 2542"/>
                <a:gd name="connsiteY5" fmla="*/ 0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2" h="3051">
                  <a:moveTo>
                    <a:pt x="1526" y="0"/>
                  </a:moveTo>
                  <a:lnTo>
                    <a:pt x="2543" y="509"/>
                  </a:lnTo>
                  <a:lnTo>
                    <a:pt x="2543" y="3052"/>
                  </a:lnTo>
                  <a:lnTo>
                    <a:pt x="509" y="2034"/>
                  </a:lnTo>
                  <a:lnTo>
                    <a:pt x="0" y="509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5" name="Freeform: Shape 369">
              <a:extLst>
                <a:ext uri="{FF2B5EF4-FFF2-40B4-BE49-F238E27FC236}">
                  <a16:creationId xmlns:a16="http://schemas.microsoft.com/office/drawing/2014/main" id="{2A754157-3C07-1DDD-B7BA-133A1DC2985E}"/>
                </a:ext>
              </a:extLst>
            </p:cNvPr>
            <p:cNvSpPr/>
            <p:nvPr/>
          </p:nvSpPr>
          <p:spPr>
            <a:xfrm>
              <a:off x="1854336" y="4327683"/>
              <a:ext cx="1525" cy="1525"/>
            </a:xfrm>
            <a:custGeom>
              <a:avLst/>
              <a:gdLst>
                <a:gd name="connsiteX0" fmla="*/ 1526 w 1525"/>
                <a:gd name="connsiteY0" fmla="*/ 1017 h 1525"/>
                <a:gd name="connsiteX1" fmla="*/ 0 w 1525"/>
                <a:gd name="connsiteY1" fmla="*/ 1526 h 1525"/>
                <a:gd name="connsiteX2" fmla="*/ 509 w 1525"/>
                <a:gd name="connsiteY2" fmla="*/ 0 h 1525"/>
                <a:gd name="connsiteX3" fmla="*/ 1526 w 1525"/>
                <a:gd name="connsiteY3" fmla="*/ 1017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" h="1525">
                  <a:moveTo>
                    <a:pt x="1526" y="1017"/>
                  </a:moveTo>
                  <a:lnTo>
                    <a:pt x="0" y="1526"/>
                  </a:lnTo>
                  <a:lnTo>
                    <a:pt x="509" y="0"/>
                  </a:lnTo>
                  <a:lnTo>
                    <a:pt x="1526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6" name="Freeform: Shape 370">
              <a:extLst>
                <a:ext uri="{FF2B5EF4-FFF2-40B4-BE49-F238E27FC236}">
                  <a16:creationId xmlns:a16="http://schemas.microsoft.com/office/drawing/2014/main" id="{7E40DD8B-0C0F-4D8C-9BD9-77F34169DD2D}"/>
                </a:ext>
              </a:extLst>
            </p:cNvPr>
            <p:cNvSpPr/>
            <p:nvPr/>
          </p:nvSpPr>
          <p:spPr>
            <a:xfrm>
              <a:off x="2046584" y="4142555"/>
              <a:ext cx="2542" cy="3560"/>
            </a:xfrm>
            <a:custGeom>
              <a:avLst/>
              <a:gdLst>
                <a:gd name="connsiteX0" fmla="*/ 2543 w 2542"/>
                <a:gd name="connsiteY0" fmla="*/ 3560 h 3560"/>
                <a:gd name="connsiteX1" fmla="*/ 1017 w 2542"/>
                <a:gd name="connsiteY1" fmla="*/ 3560 h 3560"/>
                <a:gd name="connsiteX2" fmla="*/ 1017 w 2542"/>
                <a:gd name="connsiteY2" fmla="*/ 1526 h 3560"/>
                <a:gd name="connsiteX3" fmla="*/ 0 w 2542"/>
                <a:gd name="connsiteY3" fmla="*/ 0 h 3560"/>
                <a:gd name="connsiteX4" fmla="*/ 2034 w 2542"/>
                <a:gd name="connsiteY4" fmla="*/ 509 h 3560"/>
                <a:gd name="connsiteX5" fmla="*/ 2543 w 2542"/>
                <a:gd name="connsiteY5" fmla="*/ 2543 h 3560"/>
                <a:gd name="connsiteX6" fmla="*/ 2543 w 2542"/>
                <a:gd name="connsiteY6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" h="3560">
                  <a:moveTo>
                    <a:pt x="2543" y="3560"/>
                  </a:moveTo>
                  <a:lnTo>
                    <a:pt x="1017" y="3560"/>
                  </a:lnTo>
                  <a:lnTo>
                    <a:pt x="1017" y="1526"/>
                  </a:lnTo>
                  <a:lnTo>
                    <a:pt x="0" y="0"/>
                  </a:lnTo>
                  <a:lnTo>
                    <a:pt x="2034" y="509"/>
                  </a:lnTo>
                  <a:lnTo>
                    <a:pt x="2543" y="2543"/>
                  </a:lnTo>
                  <a:lnTo>
                    <a:pt x="2543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7" name="Freeform: Shape 371">
              <a:extLst>
                <a:ext uri="{FF2B5EF4-FFF2-40B4-BE49-F238E27FC236}">
                  <a16:creationId xmlns:a16="http://schemas.microsoft.com/office/drawing/2014/main" id="{DF7DCBD5-ABA1-3674-0363-01BBFD9902AF}"/>
                </a:ext>
              </a:extLst>
            </p:cNvPr>
            <p:cNvSpPr/>
            <p:nvPr/>
          </p:nvSpPr>
          <p:spPr>
            <a:xfrm>
              <a:off x="2032343" y="4124754"/>
              <a:ext cx="2542" cy="3560"/>
            </a:xfrm>
            <a:custGeom>
              <a:avLst/>
              <a:gdLst>
                <a:gd name="connsiteX0" fmla="*/ 1017 w 2542"/>
                <a:gd name="connsiteY0" fmla="*/ 3560 h 3560"/>
                <a:gd name="connsiteX1" fmla="*/ 0 w 2542"/>
                <a:gd name="connsiteY1" fmla="*/ 3560 h 3560"/>
                <a:gd name="connsiteX2" fmla="*/ 0 w 2542"/>
                <a:gd name="connsiteY2" fmla="*/ 1526 h 3560"/>
                <a:gd name="connsiteX3" fmla="*/ 1017 w 2542"/>
                <a:gd name="connsiteY3" fmla="*/ 0 h 3560"/>
                <a:gd name="connsiteX4" fmla="*/ 2543 w 2542"/>
                <a:gd name="connsiteY4" fmla="*/ 1017 h 3560"/>
                <a:gd name="connsiteX5" fmla="*/ 1526 w 2542"/>
                <a:gd name="connsiteY5" fmla="*/ 2034 h 3560"/>
                <a:gd name="connsiteX6" fmla="*/ 1017 w 2542"/>
                <a:gd name="connsiteY6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" h="3560">
                  <a:moveTo>
                    <a:pt x="1017" y="3560"/>
                  </a:moveTo>
                  <a:lnTo>
                    <a:pt x="0" y="3560"/>
                  </a:lnTo>
                  <a:lnTo>
                    <a:pt x="0" y="1526"/>
                  </a:lnTo>
                  <a:lnTo>
                    <a:pt x="1017" y="0"/>
                  </a:lnTo>
                  <a:lnTo>
                    <a:pt x="2543" y="1017"/>
                  </a:lnTo>
                  <a:lnTo>
                    <a:pt x="1526" y="2034"/>
                  </a:lnTo>
                  <a:lnTo>
                    <a:pt x="1017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8" name="Freeform: Shape 372">
              <a:extLst>
                <a:ext uri="{FF2B5EF4-FFF2-40B4-BE49-F238E27FC236}">
                  <a16:creationId xmlns:a16="http://schemas.microsoft.com/office/drawing/2014/main" id="{5A8322AE-D91C-169F-17F6-1DDA71A7F899}"/>
                </a:ext>
              </a:extLst>
            </p:cNvPr>
            <p:cNvSpPr/>
            <p:nvPr/>
          </p:nvSpPr>
          <p:spPr>
            <a:xfrm>
              <a:off x="2030817" y="4118651"/>
              <a:ext cx="8646" cy="5085"/>
            </a:xfrm>
            <a:custGeom>
              <a:avLst/>
              <a:gdLst>
                <a:gd name="connsiteX0" fmla="*/ 8646 w 8646"/>
                <a:gd name="connsiteY0" fmla="*/ 1526 h 5085"/>
                <a:gd name="connsiteX1" fmla="*/ 8646 w 8646"/>
                <a:gd name="connsiteY1" fmla="*/ 3052 h 5085"/>
                <a:gd name="connsiteX2" fmla="*/ 6612 w 8646"/>
                <a:gd name="connsiteY2" fmla="*/ 3560 h 5085"/>
                <a:gd name="connsiteX3" fmla="*/ 3560 w 8646"/>
                <a:gd name="connsiteY3" fmla="*/ 3560 h 5085"/>
                <a:gd name="connsiteX4" fmla="*/ 3560 w 8646"/>
                <a:gd name="connsiteY4" fmla="*/ 5086 h 5085"/>
                <a:gd name="connsiteX5" fmla="*/ 1526 w 8646"/>
                <a:gd name="connsiteY5" fmla="*/ 4577 h 5085"/>
                <a:gd name="connsiteX6" fmla="*/ 509 w 8646"/>
                <a:gd name="connsiteY6" fmla="*/ 3560 h 5085"/>
                <a:gd name="connsiteX7" fmla="*/ 0 w 8646"/>
                <a:gd name="connsiteY7" fmla="*/ 2034 h 5085"/>
                <a:gd name="connsiteX8" fmla="*/ 3560 w 8646"/>
                <a:gd name="connsiteY8" fmla="*/ 0 h 5085"/>
                <a:gd name="connsiteX9" fmla="*/ 5086 w 8646"/>
                <a:gd name="connsiteY9" fmla="*/ 0 h 5085"/>
                <a:gd name="connsiteX10" fmla="*/ 6103 w 8646"/>
                <a:gd name="connsiteY10" fmla="*/ 1017 h 5085"/>
                <a:gd name="connsiteX11" fmla="*/ 8646 w 8646"/>
                <a:gd name="connsiteY11" fmla="*/ 1526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46" h="5085">
                  <a:moveTo>
                    <a:pt x="8646" y="1526"/>
                  </a:moveTo>
                  <a:lnTo>
                    <a:pt x="8646" y="3052"/>
                  </a:lnTo>
                  <a:lnTo>
                    <a:pt x="6612" y="3560"/>
                  </a:lnTo>
                  <a:lnTo>
                    <a:pt x="3560" y="3560"/>
                  </a:lnTo>
                  <a:lnTo>
                    <a:pt x="3560" y="5086"/>
                  </a:lnTo>
                  <a:lnTo>
                    <a:pt x="1526" y="4577"/>
                  </a:lnTo>
                  <a:lnTo>
                    <a:pt x="509" y="3560"/>
                  </a:lnTo>
                  <a:lnTo>
                    <a:pt x="0" y="2034"/>
                  </a:lnTo>
                  <a:lnTo>
                    <a:pt x="3560" y="0"/>
                  </a:lnTo>
                  <a:lnTo>
                    <a:pt x="5086" y="0"/>
                  </a:lnTo>
                  <a:lnTo>
                    <a:pt x="6103" y="1017"/>
                  </a:lnTo>
                  <a:lnTo>
                    <a:pt x="8646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9" name="Freeform: Shape 373">
              <a:extLst>
                <a:ext uri="{FF2B5EF4-FFF2-40B4-BE49-F238E27FC236}">
                  <a16:creationId xmlns:a16="http://schemas.microsoft.com/office/drawing/2014/main" id="{37A06780-8911-A0B1-140E-01DCF39942A6}"/>
                </a:ext>
              </a:extLst>
            </p:cNvPr>
            <p:cNvSpPr/>
            <p:nvPr/>
          </p:nvSpPr>
          <p:spPr>
            <a:xfrm>
              <a:off x="2001319" y="4106445"/>
              <a:ext cx="3051" cy="3560"/>
            </a:xfrm>
            <a:custGeom>
              <a:avLst/>
              <a:gdLst>
                <a:gd name="connsiteX0" fmla="*/ 3052 w 3051"/>
                <a:gd name="connsiteY0" fmla="*/ 508 h 3560"/>
                <a:gd name="connsiteX1" fmla="*/ 3052 w 3051"/>
                <a:gd name="connsiteY1" fmla="*/ 2543 h 3560"/>
                <a:gd name="connsiteX2" fmla="*/ 3052 w 3051"/>
                <a:gd name="connsiteY2" fmla="*/ 3560 h 3560"/>
                <a:gd name="connsiteX3" fmla="*/ 1526 w 3051"/>
                <a:gd name="connsiteY3" fmla="*/ 3560 h 3560"/>
                <a:gd name="connsiteX4" fmla="*/ 0 w 3051"/>
                <a:gd name="connsiteY4" fmla="*/ 1526 h 3560"/>
                <a:gd name="connsiteX5" fmla="*/ 1526 w 3051"/>
                <a:gd name="connsiteY5" fmla="*/ 0 h 3560"/>
                <a:gd name="connsiteX6" fmla="*/ 3052 w 3051"/>
                <a:gd name="connsiteY6" fmla="*/ 508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" h="3560">
                  <a:moveTo>
                    <a:pt x="3052" y="508"/>
                  </a:moveTo>
                  <a:lnTo>
                    <a:pt x="3052" y="2543"/>
                  </a:lnTo>
                  <a:lnTo>
                    <a:pt x="3052" y="3560"/>
                  </a:lnTo>
                  <a:lnTo>
                    <a:pt x="1526" y="3560"/>
                  </a:lnTo>
                  <a:lnTo>
                    <a:pt x="0" y="1526"/>
                  </a:lnTo>
                  <a:lnTo>
                    <a:pt x="1526" y="0"/>
                  </a:lnTo>
                  <a:lnTo>
                    <a:pt x="3052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0" name="Freeform: Shape 374">
              <a:extLst>
                <a:ext uri="{FF2B5EF4-FFF2-40B4-BE49-F238E27FC236}">
                  <a16:creationId xmlns:a16="http://schemas.microsoft.com/office/drawing/2014/main" id="{5B655D99-90AD-3B1B-AAB0-297614D29503}"/>
                </a:ext>
              </a:extLst>
            </p:cNvPr>
            <p:cNvSpPr/>
            <p:nvPr/>
          </p:nvSpPr>
          <p:spPr>
            <a:xfrm>
              <a:off x="2015051" y="4091696"/>
              <a:ext cx="3560" cy="2034"/>
            </a:xfrm>
            <a:custGeom>
              <a:avLst/>
              <a:gdLst>
                <a:gd name="connsiteX0" fmla="*/ 1526 w 3560"/>
                <a:gd name="connsiteY0" fmla="*/ 0 h 2034"/>
                <a:gd name="connsiteX1" fmla="*/ 3052 w 3560"/>
                <a:gd name="connsiteY1" fmla="*/ 509 h 2034"/>
                <a:gd name="connsiteX2" fmla="*/ 3560 w 3560"/>
                <a:gd name="connsiteY2" fmla="*/ 1017 h 2034"/>
                <a:gd name="connsiteX3" fmla="*/ 509 w 3560"/>
                <a:gd name="connsiteY3" fmla="*/ 2034 h 2034"/>
                <a:gd name="connsiteX4" fmla="*/ 0 w 3560"/>
                <a:gd name="connsiteY4" fmla="*/ 509 h 2034"/>
                <a:gd name="connsiteX5" fmla="*/ 1526 w 3560"/>
                <a:gd name="connsiteY5" fmla="*/ 0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0" h="2034">
                  <a:moveTo>
                    <a:pt x="1526" y="0"/>
                  </a:moveTo>
                  <a:lnTo>
                    <a:pt x="3052" y="509"/>
                  </a:lnTo>
                  <a:lnTo>
                    <a:pt x="3560" y="1017"/>
                  </a:lnTo>
                  <a:lnTo>
                    <a:pt x="509" y="2034"/>
                  </a:lnTo>
                  <a:lnTo>
                    <a:pt x="0" y="509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1" name="Freeform: Shape 375">
              <a:extLst>
                <a:ext uri="{FF2B5EF4-FFF2-40B4-BE49-F238E27FC236}">
                  <a16:creationId xmlns:a16="http://schemas.microsoft.com/office/drawing/2014/main" id="{AD64E0B3-1CCD-682E-3DC7-01B26D729B6F}"/>
                </a:ext>
              </a:extLst>
            </p:cNvPr>
            <p:cNvSpPr/>
            <p:nvPr/>
          </p:nvSpPr>
          <p:spPr>
            <a:xfrm>
              <a:off x="1996742" y="4088644"/>
              <a:ext cx="7120" cy="4577"/>
            </a:xfrm>
            <a:custGeom>
              <a:avLst/>
              <a:gdLst>
                <a:gd name="connsiteX0" fmla="*/ 1017 w 7120"/>
                <a:gd name="connsiteY0" fmla="*/ 0 h 4577"/>
                <a:gd name="connsiteX1" fmla="*/ 5595 w 7120"/>
                <a:gd name="connsiteY1" fmla="*/ 508 h 4577"/>
                <a:gd name="connsiteX2" fmla="*/ 7120 w 7120"/>
                <a:gd name="connsiteY2" fmla="*/ 2034 h 4577"/>
                <a:gd name="connsiteX3" fmla="*/ 7120 w 7120"/>
                <a:gd name="connsiteY3" fmla="*/ 3051 h 4577"/>
                <a:gd name="connsiteX4" fmla="*/ 5086 w 7120"/>
                <a:gd name="connsiteY4" fmla="*/ 4577 h 4577"/>
                <a:gd name="connsiteX5" fmla="*/ 1017 w 7120"/>
                <a:gd name="connsiteY5" fmla="*/ 4577 h 4577"/>
                <a:gd name="connsiteX6" fmla="*/ 509 w 7120"/>
                <a:gd name="connsiteY6" fmla="*/ 2034 h 4577"/>
                <a:gd name="connsiteX7" fmla="*/ 0 w 7120"/>
                <a:gd name="connsiteY7" fmla="*/ 0 h 4577"/>
                <a:gd name="connsiteX8" fmla="*/ 1017 w 7120"/>
                <a:gd name="connsiteY8" fmla="*/ 0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0" h="4577">
                  <a:moveTo>
                    <a:pt x="1017" y="0"/>
                  </a:moveTo>
                  <a:lnTo>
                    <a:pt x="5595" y="508"/>
                  </a:lnTo>
                  <a:lnTo>
                    <a:pt x="7120" y="2034"/>
                  </a:lnTo>
                  <a:lnTo>
                    <a:pt x="7120" y="3051"/>
                  </a:lnTo>
                  <a:lnTo>
                    <a:pt x="5086" y="4577"/>
                  </a:lnTo>
                  <a:lnTo>
                    <a:pt x="1017" y="4577"/>
                  </a:lnTo>
                  <a:lnTo>
                    <a:pt x="509" y="2034"/>
                  </a:lnTo>
                  <a:lnTo>
                    <a:pt x="0" y="0"/>
                  </a:lnTo>
                  <a:lnTo>
                    <a:pt x="101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2" name="Freeform: Shape 376">
              <a:extLst>
                <a:ext uri="{FF2B5EF4-FFF2-40B4-BE49-F238E27FC236}">
                  <a16:creationId xmlns:a16="http://schemas.microsoft.com/office/drawing/2014/main" id="{9CDC60D1-0C45-3C5D-2777-AEC19CD02919}"/>
                </a:ext>
              </a:extLst>
            </p:cNvPr>
            <p:cNvSpPr/>
            <p:nvPr/>
          </p:nvSpPr>
          <p:spPr>
            <a:xfrm>
              <a:off x="10806586" y="4180191"/>
              <a:ext cx="5595" cy="4068"/>
            </a:xfrm>
            <a:custGeom>
              <a:avLst/>
              <a:gdLst>
                <a:gd name="connsiteX0" fmla="*/ 3052 w 5595"/>
                <a:gd name="connsiteY0" fmla="*/ 0 h 4068"/>
                <a:gd name="connsiteX1" fmla="*/ 4577 w 5595"/>
                <a:gd name="connsiteY1" fmla="*/ 1017 h 4068"/>
                <a:gd name="connsiteX2" fmla="*/ 4069 w 5595"/>
                <a:gd name="connsiteY2" fmla="*/ 3051 h 4068"/>
                <a:gd name="connsiteX3" fmla="*/ 5595 w 5595"/>
                <a:gd name="connsiteY3" fmla="*/ 3051 h 4068"/>
                <a:gd name="connsiteX4" fmla="*/ 5595 w 5595"/>
                <a:gd name="connsiteY4" fmla="*/ 4069 h 4068"/>
                <a:gd name="connsiteX5" fmla="*/ 1526 w 5595"/>
                <a:gd name="connsiteY5" fmla="*/ 4069 h 4068"/>
                <a:gd name="connsiteX6" fmla="*/ 0 w 5595"/>
                <a:gd name="connsiteY6" fmla="*/ 1526 h 4068"/>
                <a:gd name="connsiteX7" fmla="*/ 1018 w 5595"/>
                <a:gd name="connsiteY7" fmla="*/ 0 h 4068"/>
                <a:gd name="connsiteX8" fmla="*/ 3052 w 5595"/>
                <a:gd name="connsiteY8" fmla="*/ 0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5" h="4068">
                  <a:moveTo>
                    <a:pt x="3052" y="0"/>
                  </a:moveTo>
                  <a:lnTo>
                    <a:pt x="4577" y="1017"/>
                  </a:lnTo>
                  <a:lnTo>
                    <a:pt x="4069" y="3051"/>
                  </a:lnTo>
                  <a:lnTo>
                    <a:pt x="5595" y="3051"/>
                  </a:lnTo>
                  <a:lnTo>
                    <a:pt x="5595" y="4069"/>
                  </a:lnTo>
                  <a:lnTo>
                    <a:pt x="1526" y="4069"/>
                  </a:lnTo>
                  <a:lnTo>
                    <a:pt x="0" y="1526"/>
                  </a:lnTo>
                  <a:lnTo>
                    <a:pt x="1018" y="0"/>
                  </a:lnTo>
                  <a:lnTo>
                    <a:pt x="3052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3" name="Freeform: Shape 377">
              <a:extLst>
                <a:ext uri="{FF2B5EF4-FFF2-40B4-BE49-F238E27FC236}">
                  <a16:creationId xmlns:a16="http://schemas.microsoft.com/office/drawing/2014/main" id="{6669D52A-168B-9AC1-337B-9DEAD18B6630}"/>
                </a:ext>
              </a:extLst>
            </p:cNvPr>
            <p:cNvSpPr/>
            <p:nvPr/>
          </p:nvSpPr>
          <p:spPr>
            <a:xfrm>
              <a:off x="10611795" y="4176122"/>
              <a:ext cx="16274" cy="12714"/>
            </a:xfrm>
            <a:custGeom>
              <a:avLst/>
              <a:gdLst>
                <a:gd name="connsiteX0" fmla="*/ 3051 w 16274"/>
                <a:gd name="connsiteY0" fmla="*/ 1017 h 12714"/>
                <a:gd name="connsiteX1" fmla="*/ 4068 w 16274"/>
                <a:gd name="connsiteY1" fmla="*/ 1017 h 12714"/>
                <a:gd name="connsiteX2" fmla="*/ 9154 w 16274"/>
                <a:gd name="connsiteY2" fmla="*/ 5086 h 12714"/>
                <a:gd name="connsiteX3" fmla="*/ 11697 w 16274"/>
                <a:gd name="connsiteY3" fmla="*/ 6612 h 12714"/>
                <a:gd name="connsiteX4" fmla="*/ 16275 w 16274"/>
                <a:gd name="connsiteY4" fmla="*/ 10172 h 12714"/>
                <a:gd name="connsiteX5" fmla="*/ 15766 w 16274"/>
                <a:gd name="connsiteY5" fmla="*/ 11698 h 12714"/>
                <a:gd name="connsiteX6" fmla="*/ 14749 w 16274"/>
                <a:gd name="connsiteY6" fmla="*/ 11698 h 12714"/>
                <a:gd name="connsiteX7" fmla="*/ 13732 w 16274"/>
                <a:gd name="connsiteY7" fmla="*/ 12715 h 12714"/>
                <a:gd name="connsiteX8" fmla="*/ 12715 w 16274"/>
                <a:gd name="connsiteY8" fmla="*/ 11189 h 12714"/>
                <a:gd name="connsiteX9" fmla="*/ 12206 w 16274"/>
                <a:gd name="connsiteY9" fmla="*/ 11189 h 12714"/>
                <a:gd name="connsiteX10" fmla="*/ 11189 w 16274"/>
                <a:gd name="connsiteY10" fmla="*/ 10172 h 12714"/>
                <a:gd name="connsiteX11" fmla="*/ 10680 w 16274"/>
                <a:gd name="connsiteY11" fmla="*/ 8137 h 12714"/>
                <a:gd name="connsiteX12" fmla="*/ 8646 w 16274"/>
                <a:gd name="connsiteY12" fmla="*/ 7629 h 12714"/>
                <a:gd name="connsiteX13" fmla="*/ 8646 w 16274"/>
                <a:gd name="connsiteY13" fmla="*/ 6103 h 12714"/>
                <a:gd name="connsiteX14" fmla="*/ 7120 w 16274"/>
                <a:gd name="connsiteY14" fmla="*/ 5594 h 12714"/>
                <a:gd name="connsiteX15" fmla="*/ 6611 w 16274"/>
                <a:gd name="connsiteY15" fmla="*/ 6103 h 12714"/>
                <a:gd name="connsiteX16" fmla="*/ 5594 w 16274"/>
                <a:gd name="connsiteY16" fmla="*/ 6103 h 12714"/>
                <a:gd name="connsiteX17" fmla="*/ 1017 w 16274"/>
                <a:gd name="connsiteY17" fmla="*/ 4069 h 12714"/>
                <a:gd name="connsiteX18" fmla="*/ 0 w 16274"/>
                <a:gd name="connsiteY18" fmla="*/ 2034 h 12714"/>
                <a:gd name="connsiteX19" fmla="*/ 1525 w 16274"/>
                <a:gd name="connsiteY19" fmla="*/ 0 h 12714"/>
                <a:gd name="connsiteX20" fmla="*/ 3051 w 16274"/>
                <a:gd name="connsiteY20" fmla="*/ 1017 h 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274" h="12714">
                  <a:moveTo>
                    <a:pt x="3051" y="1017"/>
                  </a:moveTo>
                  <a:lnTo>
                    <a:pt x="4068" y="1017"/>
                  </a:lnTo>
                  <a:lnTo>
                    <a:pt x="9154" y="5086"/>
                  </a:lnTo>
                  <a:lnTo>
                    <a:pt x="11697" y="6612"/>
                  </a:lnTo>
                  <a:lnTo>
                    <a:pt x="16275" y="10172"/>
                  </a:lnTo>
                  <a:lnTo>
                    <a:pt x="15766" y="11698"/>
                  </a:lnTo>
                  <a:lnTo>
                    <a:pt x="14749" y="11698"/>
                  </a:lnTo>
                  <a:lnTo>
                    <a:pt x="13732" y="12715"/>
                  </a:lnTo>
                  <a:lnTo>
                    <a:pt x="12715" y="11189"/>
                  </a:lnTo>
                  <a:lnTo>
                    <a:pt x="12206" y="11189"/>
                  </a:lnTo>
                  <a:lnTo>
                    <a:pt x="11189" y="10172"/>
                  </a:lnTo>
                  <a:lnTo>
                    <a:pt x="10680" y="8137"/>
                  </a:lnTo>
                  <a:lnTo>
                    <a:pt x="8646" y="7629"/>
                  </a:lnTo>
                  <a:lnTo>
                    <a:pt x="8646" y="6103"/>
                  </a:lnTo>
                  <a:lnTo>
                    <a:pt x="7120" y="5594"/>
                  </a:lnTo>
                  <a:lnTo>
                    <a:pt x="6611" y="6103"/>
                  </a:lnTo>
                  <a:lnTo>
                    <a:pt x="5594" y="6103"/>
                  </a:lnTo>
                  <a:lnTo>
                    <a:pt x="1017" y="4069"/>
                  </a:lnTo>
                  <a:lnTo>
                    <a:pt x="0" y="2034"/>
                  </a:lnTo>
                  <a:lnTo>
                    <a:pt x="1525" y="0"/>
                  </a:lnTo>
                  <a:lnTo>
                    <a:pt x="3051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4" name="Freeform: Shape 378">
              <a:extLst>
                <a:ext uri="{FF2B5EF4-FFF2-40B4-BE49-F238E27FC236}">
                  <a16:creationId xmlns:a16="http://schemas.microsoft.com/office/drawing/2014/main" id="{E9816E04-1D5D-C6DD-77D7-4559675E9B52}"/>
                </a:ext>
              </a:extLst>
            </p:cNvPr>
            <p:cNvSpPr/>
            <p:nvPr/>
          </p:nvSpPr>
          <p:spPr>
            <a:xfrm>
              <a:off x="10799974" y="4167985"/>
              <a:ext cx="2542" cy="3051"/>
            </a:xfrm>
            <a:custGeom>
              <a:avLst/>
              <a:gdLst>
                <a:gd name="connsiteX0" fmla="*/ 2543 w 2542"/>
                <a:gd name="connsiteY0" fmla="*/ 1526 h 3051"/>
                <a:gd name="connsiteX1" fmla="*/ 1525 w 2542"/>
                <a:gd name="connsiteY1" fmla="*/ 3052 h 3051"/>
                <a:gd name="connsiteX2" fmla="*/ 0 w 2542"/>
                <a:gd name="connsiteY2" fmla="*/ 2034 h 3051"/>
                <a:gd name="connsiteX3" fmla="*/ 0 w 2542"/>
                <a:gd name="connsiteY3" fmla="*/ 1017 h 3051"/>
                <a:gd name="connsiteX4" fmla="*/ 1525 w 2542"/>
                <a:gd name="connsiteY4" fmla="*/ 0 h 3051"/>
                <a:gd name="connsiteX5" fmla="*/ 2543 w 2542"/>
                <a:gd name="connsiteY5" fmla="*/ 1526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2" h="3051">
                  <a:moveTo>
                    <a:pt x="2543" y="1526"/>
                  </a:moveTo>
                  <a:lnTo>
                    <a:pt x="1525" y="3052"/>
                  </a:lnTo>
                  <a:lnTo>
                    <a:pt x="0" y="2034"/>
                  </a:lnTo>
                  <a:lnTo>
                    <a:pt x="0" y="1017"/>
                  </a:lnTo>
                  <a:lnTo>
                    <a:pt x="1525" y="0"/>
                  </a:lnTo>
                  <a:lnTo>
                    <a:pt x="2543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5" name="Freeform: Shape 379">
              <a:extLst>
                <a:ext uri="{FF2B5EF4-FFF2-40B4-BE49-F238E27FC236}">
                  <a16:creationId xmlns:a16="http://schemas.microsoft.com/office/drawing/2014/main" id="{96F739A9-7EC9-1548-6BA8-2BC84A6C3062}"/>
                </a:ext>
              </a:extLst>
            </p:cNvPr>
            <p:cNvSpPr/>
            <p:nvPr/>
          </p:nvSpPr>
          <p:spPr>
            <a:xfrm>
              <a:off x="10781156" y="4149676"/>
              <a:ext cx="11697" cy="7120"/>
            </a:xfrm>
            <a:custGeom>
              <a:avLst/>
              <a:gdLst>
                <a:gd name="connsiteX0" fmla="*/ 9663 w 11697"/>
                <a:gd name="connsiteY0" fmla="*/ 0 h 7120"/>
                <a:gd name="connsiteX1" fmla="*/ 10172 w 11697"/>
                <a:gd name="connsiteY1" fmla="*/ 508 h 7120"/>
                <a:gd name="connsiteX2" fmla="*/ 11698 w 11697"/>
                <a:gd name="connsiteY2" fmla="*/ 508 h 7120"/>
                <a:gd name="connsiteX3" fmla="*/ 11189 w 11697"/>
                <a:gd name="connsiteY3" fmla="*/ 2543 h 7120"/>
                <a:gd name="connsiteX4" fmla="*/ 8646 w 11697"/>
                <a:gd name="connsiteY4" fmla="*/ 3560 h 7120"/>
                <a:gd name="connsiteX5" fmla="*/ 7120 w 11697"/>
                <a:gd name="connsiteY5" fmla="*/ 3560 h 7120"/>
                <a:gd name="connsiteX6" fmla="*/ 5086 w 11697"/>
                <a:gd name="connsiteY6" fmla="*/ 4069 h 7120"/>
                <a:gd name="connsiteX7" fmla="*/ 3052 w 11697"/>
                <a:gd name="connsiteY7" fmla="*/ 7120 h 7120"/>
                <a:gd name="connsiteX8" fmla="*/ 2543 w 11697"/>
                <a:gd name="connsiteY8" fmla="*/ 5594 h 7120"/>
                <a:gd name="connsiteX9" fmla="*/ 1018 w 11697"/>
                <a:gd name="connsiteY9" fmla="*/ 6103 h 7120"/>
                <a:gd name="connsiteX10" fmla="*/ 0 w 11697"/>
                <a:gd name="connsiteY10" fmla="*/ 5086 h 7120"/>
                <a:gd name="connsiteX11" fmla="*/ 0 w 11697"/>
                <a:gd name="connsiteY11" fmla="*/ 3560 h 7120"/>
                <a:gd name="connsiteX12" fmla="*/ 2543 w 11697"/>
                <a:gd name="connsiteY12" fmla="*/ 3051 h 7120"/>
                <a:gd name="connsiteX13" fmla="*/ 2543 w 11697"/>
                <a:gd name="connsiteY13" fmla="*/ 2034 h 7120"/>
                <a:gd name="connsiteX14" fmla="*/ 4069 w 11697"/>
                <a:gd name="connsiteY14" fmla="*/ 0 h 7120"/>
                <a:gd name="connsiteX15" fmla="*/ 7629 w 11697"/>
                <a:gd name="connsiteY15" fmla="*/ 508 h 7120"/>
                <a:gd name="connsiteX16" fmla="*/ 9663 w 11697"/>
                <a:gd name="connsiteY16" fmla="*/ 0 h 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97" h="7120">
                  <a:moveTo>
                    <a:pt x="9663" y="0"/>
                  </a:moveTo>
                  <a:lnTo>
                    <a:pt x="10172" y="508"/>
                  </a:lnTo>
                  <a:lnTo>
                    <a:pt x="11698" y="508"/>
                  </a:lnTo>
                  <a:lnTo>
                    <a:pt x="11189" y="2543"/>
                  </a:lnTo>
                  <a:lnTo>
                    <a:pt x="8646" y="3560"/>
                  </a:lnTo>
                  <a:lnTo>
                    <a:pt x="7120" y="3560"/>
                  </a:lnTo>
                  <a:lnTo>
                    <a:pt x="5086" y="4069"/>
                  </a:lnTo>
                  <a:lnTo>
                    <a:pt x="3052" y="7120"/>
                  </a:lnTo>
                  <a:lnTo>
                    <a:pt x="2543" y="5594"/>
                  </a:lnTo>
                  <a:lnTo>
                    <a:pt x="1018" y="6103"/>
                  </a:lnTo>
                  <a:lnTo>
                    <a:pt x="0" y="5086"/>
                  </a:lnTo>
                  <a:lnTo>
                    <a:pt x="0" y="3560"/>
                  </a:lnTo>
                  <a:lnTo>
                    <a:pt x="2543" y="3051"/>
                  </a:lnTo>
                  <a:lnTo>
                    <a:pt x="2543" y="2034"/>
                  </a:lnTo>
                  <a:lnTo>
                    <a:pt x="4069" y="0"/>
                  </a:lnTo>
                  <a:lnTo>
                    <a:pt x="7629" y="508"/>
                  </a:lnTo>
                  <a:lnTo>
                    <a:pt x="966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6" name="Freeform: Shape 380">
              <a:extLst>
                <a:ext uri="{FF2B5EF4-FFF2-40B4-BE49-F238E27FC236}">
                  <a16:creationId xmlns:a16="http://schemas.microsoft.com/office/drawing/2014/main" id="{0A0EEA6E-0D4B-7EDD-9BFB-3FDC7AE808A6}"/>
                </a:ext>
              </a:extLst>
            </p:cNvPr>
            <p:cNvSpPr/>
            <p:nvPr/>
          </p:nvSpPr>
          <p:spPr>
            <a:xfrm>
              <a:off x="10655025" y="4134926"/>
              <a:ext cx="26955" cy="20852"/>
            </a:xfrm>
            <a:custGeom>
              <a:avLst/>
              <a:gdLst>
                <a:gd name="connsiteX0" fmla="*/ 2034 w 26955"/>
                <a:gd name="connsiteY0" fmla="*/ 509 h 20852"/>
                <a:gd name="connsiteX1" fmla="*/ 3560 w 26955"/>
                <a:gd name="connsiteY1" fmla="*/ 0 h 20852"/>
                <a:gd name="connsiteX2" fmla="*/ 6611 w 26955"/>
                <a:gd name="connsiteY2" fmla="*/ 1526 h 20852"/>
                <a:gd name="connsiteX3" fmla="*/ 9154 w 26955"/>
                <a:gd name="connsiteY3" fmla="*/ 4069 h 20852"/>
                <a:gd name="connsiteX4" fmla="*/ 10680 w 26955"/>
                <a:gd name="connsiteY4" fmla="*/ 5595 h 20852"/>
                <a:gd name="connsiteX5" fmla="*/ 11697 w 26955"/>
                <a:gd name="connsiteY5" fmla="*/ 5595 h 20852"/>
                <a:gd name="connsiteX6" fmla="*/ 12715 w 26955"/>
                <a:gd name="connsiteY6" fmla="*/ 6612 h 20852"/>
                <a:gd name="connsiteX7" fmla="*/ 13732 w 26955"/>
                <a:gd name="connsiteY7" fmla="*/ 6612 h 20852"/>
                <a:gd name="connsiteX8" fmla="*/ 15258 w 26955"/>
                <a:gd name="connsiteY8" fmla="*/ 8138 h 20852"/>
                <a:gd name="connsiteX9" fmla="*/ 16783 w 26955"/>
                <a:gd name="connsiteY9" fmla="*/ 7629 h 20852"/>
                <a:gd name="connsiteX10" fmla="*/ 18818 w 26955"/>
                <a:gd name="connsiteY10" fmla="*/ 8138 h 20852"/>
                <a:gd name="connsiteX11" fmla="*/ 19835 w 26955"/>
                <a:gd name="connsiteY11" fmla="*/ 9155 h 20852"/>
                <a:gd name="connsiteX12" fmla="*/ 21869 w 26955"/>
                <a:gd name="connsiteY12" fmla="*/ 9155 h 20852"/>
                <a:gd name="connsiteX13" fmla="*/ 23395 w 26955"/>
                <a:gd name="connsiteY13" fmla="*/ 8646 h 20852"/>
                <a:gd name="connsiteX14" fmla="*/ 24412 w 26955"/>
                <a:gd name="connsiteY14" fmla="*/ 10172 h 20852"/>
                <a:gd name="connsiteX15" fmla="*/ 25430 w 26955"/>
                <a:gd name="connsiteY15" fmla="*/ 14241 h 20852"/>
                <a:gd name="connsiteX16" fmla="*/ 26955 w 26955"/>
                <a:gd name="connsiteY16" fmla="*/ 15767 h 20852"/>
                <a:gd name="connsiteX17" fmla="*/ 26955 w 26955"/>
                <a:gd name="connsiteY17" fmla="*/ 18310 h 20852"/>
                <a:gd name="connsiteX18" fmla="*/ 25938 w 26955"/>
                <a:gd name="connsiteY18" fmla="*/ 19326 h 20852"/>
                <a:gd name="connsiteX19" fmla="*/ 26447 w 26955"/>
                <a:gd name="connsiteY19" fmla="*/ 20852 h 20852"/>
                <a:gd name="connsiteX20" fmla="*/ 24412 w 26955"/>
                <a:gd name="connsiteY20" fmla="*/ 19835 h 20852"/>
                <a:gd name="connsiteX21" fmla="*/ 22887 w 26955"/>
                <a:gd name="connsiteY21" fmla="*/ 20852 h 20852"/>
                <a:gd name="connsiteX22" fmla="*/ 21361 w 26955"/>
                <a:gd name="connsiteY22" fmla="*/ 20344 h 20852"/>
                <a:gd name="connsiteX23" fmla="*/ 18818 w 26955"/>
                <a:gd name="connsiteY23" fmla="*/ 18818 h 20852"/>
                <a:gd name="connsiteX24" fmla="*/ 17801 w 26955"/>
                <a:gd name="connsiteY24" fmla="*/ 18818 h 20852"/>
                <a:gd name="connsiteX25" fmla="*/ 14749 w 26955"/>
                <a:gd name="connsiteY25" fmla="*/ 17801 h 20852"/>
                <a:gd name="connsiteX26" fmla="*/ 12715 w 26955"/>
                <a:gd name="connsiteY26" fmla="*/ 17292 h 20852"/>
                <a:gd name="connsiteX27" fmla="*/ 11697 w 26955"/>
                <a:gd name="connsiteY27" fmla="*/ 15767 h 20852"/>
                <a:gd name="connsiteX28" fmla="*/ 10172 w 26955"/>
                <a:gd name="connsiteY28" fmla="*/ 14749 h 20852"/>
                <a:gd name="connsiteX29" fmla="*/ 8646 w 26955"/>
                <a:gd name="connsiteY29" fmla="*/ 14241 h 20852"/>
                <a:gd name="connsiteX30" fmla="*/ 7629 w 26955"/>
                <a:gd name="connsiteY30" fmla="*/ 12715 h 20852"/>
                <a:gd name="connsiteX31" fmla="*/ 5594 w 26955"/>
                <a:gd name="connsiteY31" fmla="*/ 11698 h 20852"/>
                <a:gd name="connsiteX32" fmla="*/ 6611 w 26955"/>
                <a:gd name="connsiteY32" fmla="*/ 9663 h 20852"/>
                <a:gd name="connsiteX33" fmla="*/ 6103 w 26955"/>
                <a:gd name="connsiteY33" fmla="*/ 7629 h 20852"/>
                <a:gd name="connsiteX34" fmla="*/ 6103 w 26955"/>
                <a:gd name="connsiteY34" fmla="*/ 5595 h 20852"/>
                <a:gd name="connsiteX35" fmla="*/ 5086 w 26955"/>
                <a:gd name="connsiteY35" fmla="*/ 5086 h 20852"/>
                <a:gd name="connsiteX36" fmla="*/ 2034 w 26955"/>
                <a:gd name="connsiteY36" fmla="*/ 4069 h 20852"/>
                <a:gd name="connsiteX37" fmla="*/ 508 w 26955"/>
                <a:gd name="connsiteY37" fmla="*/ 4577 h 20852"/>
                <a:gd name="connsiteX38" fmla="*/ 0 w 26955"/>
                <a:gd name="connsiteY38" fmla="*/ 3560 h 20852"/>
                <a:gd name="connsiteX39" fmla="*/ 508 w 26955"/>
                <a:gd name="connsiteY39" fmla="*/ 2034 h 20852"/>
                <a:gd name="connsiteX40" fmla="*/ 1017 w 26955"/>
                <a:gd name="connsiteY40" fmla="*/ 509 h 20852"/>
                <a:gd name="connsiteX41" fmla="*/ 2034 w 26955"/>
                <a:gd name="connsiteY41" fmla="*/ 509 h 2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955" h="20852">
                  <a:moveTo>
                    <a:pt x="2034" y="509"/>
                  </a:moveTo>
                  <a:lnTo>
                    <a:pt x="3560" y="0"/>
                  </a:lnTo>
                  <a:lnTo>
                    <a:pt x="6611" y="1526"/>
                  </a:lnTo>
                  <a:lnTo>
                    <a:pt x="9154" y="4069"/>
                  </a:lnTo>
                  <a:lnTo>
                    <a:pt x="10680" y="5595"/>
                  </a:lnTo>
                  <a:lnTo>
                    <a:pt x="11697" y="5595"/>
                  </a:lnTo>
                  <a:lnTo>
                    <a:pt x="12715" y="6612"/>
                  </a:lnTo>
                  <a:lnTo>
                    <a:pt x="13732" y="6612"/>
                  </a:lnTo>
                  <a:lnTo>
                    <a:pt x="15258" y="8138"/>
                  </a:lnTo>
                  <a:lnTo>
                    <a:pt x="16783" y="7629"/>
                  </a:lnTo>
                  <a:lnTo>
                    <a:pt x="18818" y="8138"/>
                  </a:lnTo>
                  <a:lnTo>
                    <a:pt x="19835" y="9155"/>
                  </a:lnTo>
                  <a:lnTo>
                    <a:pt x="21869" y="9155"/>
                  </a:lnTo>
                  <a:lnTo>
                    <a:pt x="23395" y="8646"/>
                  </a:lnTo>
                  <a:lnTo>
                    <a:pt x="24412" y="10172"/>
                  </a:lnTo>
                  <a:lnTo>
                    <a:pt x="25430" y="14241"/>
                  </a:lnTo>
                  <a:lnTo>
                    <a:pt x="26955" y="15767"/>
                  </a:lnTo>
                  <a:lnTo>
                    <a:pt x="26955" y="18310"/>
                  </a:lnTo>
                  <a:lnTo>
                    <a:pt x="25938" y="19326"/>
                  </a:lnTo>
                  <a:lnTo>
                    <a:pt x="26447" y="20852"/>
                  </a:lnTo>
                  <a:lnTo>
                    <a:pt x="24412" y="19835"/>
                  </a:lnTo>
                  <a:lnTo>
                    <a:pt x="22887" y="20852"/>
                  </a:lnTo>
                  <a:lnTo>
                    <a:pt x="21361" y="20344"/>
                  </a:lnTo>
                  <a:lnTo>
                    <a:pt x="18818" y="18818"/>
                  </a:lnTo>
                  <a:lnTo>
                    <a:pt x="17801" y="18818"/>
                  </a:lnTo>
                  <a:lnTo>
                    <a:pt x="14749" y="17801"/>
                  </a:lnTo>
                  <a:lnTo>
                    <a:pt x="12715" y="17292"/>
                  </a:lnTo>
                  <a:lnTo>
                    <a:pt x="11697" y="15767"/>
                  </a:lnTo>
                  <a:lnTo>
                    <a:pt x="10172" y="14749"/>
                  </a:lnTo>
                  <a:lnTo>
                    <a:pt x="8646" y="14241"/>
                  </a:lnTo>
                  <a:lnTo>
                    <a:pt x="7629" y="12715"/>
                  </a:lnTo>
                  <a:lnTo>
                    <a:pt x="5594" y="11698"/>
                  </a:lnTo>
                  <a:lnTo>
                    <a:pt x="6611" y="9663"/>
                  </a:lnTo>
                  <a:lnTo>
                    <a:pt x="6103" y="7629"/>
                  </a:lnTo>
                  <a:lnTo>
                    <a:pt x="6103" y="5595"/>
                  </a:lnTo>
                  <a:lnTo>
                    <a:pt x="5086" y="5086"/>
                  </a:lnTo>
                  <a:lnTo>
                    <a:pt x="2034" y="4069"/>
                  </a:lnTo>
                  <a:lnTo>
                    <a:pt x="508" y="4577"/>
                  </a:lnTo>
                  <a:lnTo>
                    <a:pt x="0" y="3560"/>
                  </a:lnTo>
                  <a:lnTo>
                    <a:pt x="508" y="2034"/>
                  </a:lnTo>
                  <a:lnTo>
                    <a:pt x="1017" y="509"/>
                  </a:lnTo>
                  <a:lnTo>
                    <a:pt x="2034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7" name="Freeform: Shape 381">
              <a:extLst>
                <a:ext uri="{FF2B5EF4-FFF2-40B4-BE49-F238E27FC236}">
                  <a16:creationId xmlns:a16="http://schemas.microsoft.com/office/drawing/2014/main" id="{A98C20A7-8228-6B41-0D54-F943C3651288}"/>
                </a:ext>
              </a:extLst>
            </p:cNvPr>
            <p:cNvSpPr/>
            <p:nvPr/>
          </p:nvSpPr>
          <p:spPr>
            <a:xfrm>
              <a:off x="10675878" y="4118143"/>
              <a:ext cx="1526" cy="4577"/>
            </a:xfrm>
            <a:custGeom>
              <a:avLst/>
              <a:gdLst>
                <a:gd name="connsiteX0" fmla="*/ 1526 w 1526"/>
                <a:gd name="connsiteY0" fmla="*/ 0 h 4577"/>
                <a:gd name="connsiteX1" fmla="*/ 1017 w 1526"/>
                <a:gd name="connsiteY1" fmla="*/ 1017 h 4577"/>
                <a:gd name="connsiteX2" fmla="*/ 1017 w 1526"/>
                <a:gd name="connsiteY2" fmla="*/ 4577 h 4577"/>
                <a:gd name="connsiteX3" fmla="*/ 0 w 1526"/>
                <a:gd name="connsiteY3" fmla="*/ 3560 h 4577"/>
                <a:gd name="connsiteX4" fmla="*/ 0 w 1526"/>
                <a:gd name="connsiteY4" fmla="*/ 1017 h 4577"/>
                <a:gd name="connsiteX5" fmla="*/ 1526 w 1526"/>
                <a:gd name="connsiteY5" fmla="*/ 0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6" h="4577">
                  <a:moveTo>
                    <a:pt x="1526" y="0"/>
                  </a:moveTo>
                  <a:lnTo>
                    <a:pt x="1017" y="1017"/>
                  </a:lnTo>
                  <a:lnTo>
                    <a:pt x="1017" y="4577"/>
                  </a:lnTo>
                  <a:lnTo>
                    <a:pt x="0" y="3560"/>
                  </a:lnTo>
                  <a:lnTo>
                    <a:pt x="0" y="1017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8" name="Freeform: Shape 382">
              <a:extLst>
                <a:ext uri="{FF2B5EF4-FFF2-40B4-BE49-F238E27FC236}">
                  <a16:creationId xmlns:a16="http://schemas.microsoft.com/office/drawing/2014/main" id="{BACA89D6-2203-D134-BE97-3156F1CC2ECA}"/>
                </a:ext>
              </a:extLst>
            </p:cNvPr>
            <p:cNvSpPr/>
            <p:nvPr/>
          </p:nvSpPr>
          <p:spPr>
            <a:xfrm>
              <a:off x="10660620" y="4108988"/>
              <a:ext cx="5085" cy="12714"/>
            </a:xfrm>
            <a:custGeom>
              <a:avLst/>
              <a:gdLst>
                <a:gd name="connsiteX0" fmla="*/ 2034 w 5085"/>
                <a:gd name="connsiteY0" fmla="*/ 0 h 12714"/>
                <a:gd name="connsiteX1" fmla="*/ 3560 w 5085"/>
                <a:gd name="connsiteY1" fmla="*/ 4577 h 12714"/>
                <a:gd name="connsiteX2" fmla="*/ 4577 w 5085"/>
                <a:gd name="connsiteY2" fmla="*/ 6612 h 12714"/>
                <a:gd name="connsiteX3" fmla="*/ 4577 w 5085"/>
                <a:gd name="connsiteY3" fmla="*/ 8646 h 12714"/>
                <a:gd name="connsiteX4" fmla="*/ 5086 w 5085"/>
                <a:gd name="connsiteY4" fmla="*/ 11189 h 12714"/>
                <a:gd name="connsiteX5" fmla="*/ 4069 w 5085"/>
                <a:gd name="connsiteY5" fmla="*/ 12715 h 12714"/>
                <a:gd name="connsiteX6" fmla="*/ 2034 w 5085"/>
                <a:gd name="connsiteY6" fmla="*/ 9155 h 12714"/>
                <a:gd name="connsiteX7" fmla="*/ 1526 w 5085"/>
                <a:gd name="connsiteY7" fmla="*/ 10680 h 12714"/>
                <a:gd name="connsiteX8" fmla="*/ 0 w 5085"/>
                <a:gd name="connsiteY8" fmla="*/ 8137 h 12714"/>
                <a:gd name="connsiteX9" fmla="*/ 508 w 5085"/>
                <a:gd name="connsiteY9" fmla="*/ 3051 h 12714"/>
                <a:gd name="connsiteX10" fmla="*/ 1017 w 5085"/>
                <a:gd name="connsiteY10" fmla="*/ 2034 h 12714"/>
                <a:gd name="connsiteX11" fmla="*/ 1017 w 5085"/>
                <a:gd name="connsiteY11" fmla="*/ 508 h 12714"/>
                <a:gd name="connsiteX12" fmla="*/ 2034 w 5085"/>
                <a:gd name="connsiteY12" fmla="*/ 0 h 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85" h="12714">
                  <a:moveTo>
                    <a:pt x="2034" y="0"/>
                  </a:moveTo>
                  <a:lnTo>
                    <a:pt x="3560" y="4577"/>
                  </a:lnTo>
                  <a:lnTo>
                    <a:pt x="4577" y="6612"/>
                  </a:lnTo>
                  <a:lnTo>
                    <a:pt x="4577" y="8646"/>
                  </a:lnTo>
                  <a:lnTo>
                    <a:pt x="5086" y="11189"/>
                  </a:lnTo>
                  <a:lnTo>
                    <a:pt x="4069" y="12715"/>
                  </a:lnTo>
                  <a:lnTo>
                    <a:pt x="2034" y="9155"/>
                  </a:lnTo>
                  <a:lnTo>
                    <a:pt x="1526" y="10680"/>
                  </a:lnTo>
                  <a:lnTo>
                    <a:pt x="0" y="8137"/>
                  </a:lnTo>
                  <a:lnTo>
                    <a:pt x="508" y="3051"/>
                  </a:lnTo>
                  <a:lnTo>
                    <a:pt x="1017" y="2034"/>
                  </a:lnTo>
                  <a:lnTo>
                    <a:pt x="1017" y="508"/>
                  </a:lnTo>
                  <a:lnTo>
                    <a:pt x="203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9" name="Freeform: Shape 383">
              <a:extLst>
                <a:ext uri="{FF2B5EF4-FFF2-40B4-BE49-F238E27FC236}">
                  <a16:creationId xmlns:a16="http://schemas.microsoft.com/office/drawing/2014/main" id="{8492C6E9-AA23-C338-2C2C-E7CA9544F995}"/>
                </a:ext>
              </a:extLst>
            </p:cNvPr>
            <p:cNvSpPr/>
            <p:nvPr/>
          </p:nvSpPr>
          <p:spPr>
            <a:xfrm>
              <a:off x="10609761" y="4103902"/>
              <a:ext cx="33567" cy="22377"/>
            </a:xfrm>
            <a:custGeom>
              <a:avLst/>
              <a:gdLst>
                <a:gd name="connsiteX0" fmla="*/ 10172 w 33567"/>
                <a:gd name="connsiteY0" fmla="*/ 6103 h 22377"/>
                <a:gd name="connsiteX1" fmla="*/ 11698 w 33567"/>
                <a:gd name="connsiteY1" fmla="*/ 6103 h 22377"/>
                <a:gd name="connsiteX2" fmla="*/ 13223 w 33567"/>
                <a:gd name="connsiteY2" fmla="*/ 5594 h 22377"/>
                <a:gd name="connsiteX3" fmla="*/ 15258 w 33567"/>
                <a:gd name="connsiteY3" fmla="*/ 6103 h 22377"/>
                <a:gd name="connsiteX4" fmla="*/ 15766 w 33567"/>
                <a:gd name="connsiteY4" fmla="*/ 5594 h 22377"/>
                <a:gd name="connsiteX5" fmla="*/ 18309 w 33567"/>
                <a:gd name="connsiteY5" fmla="*/ 5594 h 22377"/>
                <a:gd name="connsiteX6" fmla="*/ 22378 w 33567"/>
                <a:gd name="connsiteY6" fmla="*/ 5594 h 22377"/>
                <a:gd name="connsiteX7" fmla="*/ 23395 w 33567"/>
                <a:gd name="connsiteY7" fmla="*/ 7120 h 22377"/>
                <a:gd name="connsiteX8" fmla="*/ 24921 w 33567"/>
                <a:gd name="connsiteY8" fmla="*/ 7629 h 22377"/>
                <a:gd name="connsiteX9" fmla="*/ 25938 w 33567"/>
                <a:gd name="connsiteY9" fmla="*/ 9155 h 22377"/>
                <a:gd name="connsiteX10" fmla="*/ 26956 w 33567"/>
                <a:gd name="connsiteY10" fmla="*/ 9155 h 22377"/>
                <a:gd name="connsiteX11" fmla="*/ 27973 w 33567"/>
                <a:gd name="connsiteY11" fmla="*/ 9663 h 22377"/>
                <a:gd name="connsiteX12" fmla="*/ 30007 w 33567"/>
                <a:gd name="connsiteY12" fmla="*/ 11698 h 22377"/>
                <a:gd name="connsiteX13" fmla="*/ 30007 w 33567"/>
                <a:gd name="connsiteY13" fmla="*/ 14749 h 22377"/>
                <a:gd name="connsiteX14" fmla="*/ 31024 w 33567"/>
                <a:gd name="connsiteY14" fmla="*/ 14749 h 22377"/>
                <a:gd name="connsiteX15" fmla="*/ 33059 w 33567"/>
                <a:gd name="connsiteY15" fmla="*/ 15766 h 22377"/>
                <a:gd name="connsiteX16" fmla="*/ 33567 w 33567"/>
                <a:gd name="connsiteY16" fmla="*/ 17292 h 22377"/>
                <a:gd name="connsiteX17" fmla="*/ 33567 w 33567"/>
                <a:gd name="connsiteY17" fmla="*/ 20344 h 22377"/>
                <a:gd name="connsiteX18" fmla="*/ 33059 w 33567"/>
                <a:gd name="connsiteY18" fmla="*/ 20852 h 22377"/>
                <a:gd name="connsiteX19" fmla="*/ 29499 w 33567"/>
                <a:gd name="connsiteY19" fmla="*/ 21869 h 22377"/>
                <a:gd name="connsiteX20" fmla="*/ 28481 w 33567"/>
                <a:gd name="connsiteY20" fmla="*/ 22378 h 22377"/>
                <a:gd name="connsiteX21" fmla="*/ 26447 w 33567"/>
                <a:gd name="connsiteY21" fmla="*/ 21869 h 22377"/>
                <a:gd name="connsiteX22" fmla="*/ 24413 w 33567"/>
                <a:gd name="connsiteY22" fmla="*/ 20852 h 22377"/>
                <a:gd name="connsiteX23" fmla="*/ 22378 w 33567"/>
                <a:gd name="connsiteY23" fmla="*/ 20852 h 22377"/>
                <a:gd name="connsiteX24" fmla="*/ 21870 w 33567"/>
                <a:gd name="connsiteY24" fmla="*/ 19835 h 22377"/>
                <a:gd name="connsiteX25" fmla="*/ 19327 w 33567"/>
                <a:gd name="connsiteY25" fmla="*/ 18309 h 22377"/>
                <a:gd name="connsiteX26" fmla="*/ 16275 w 33567"/>
                <a:gd name="connsiteY26" fmla="*/ 18309 h 22377"/>
                <a:gd name="connsiteX27" fmla="*/ 13732 w 33567"/>
                <a:gd name="connsiteY27" fmla="*/ 18818 h 22377"/>
                <a:gd name="connsiteX28" fmla="*/ 11189 w 33567"/>
                <a:gd name="connsiteY28" fmla="*/ 18818 h 22377"/>
                <a:gd name="connsiteX29" fmla="*/ 8646 w 33567"/>
                <a:gd name="connsiteY29" fmla="*/ 18309 h 22377"/>
                <a:gd name="connsiteX30" fmla="*/ 7120 w 33567"/>
                <a:gd name="connsiteY30" fmla="*/ 17292 h 22377"/>
                <a:gd name="connsiteX31" fmla="*/ 5594 w 33567"/>
                <a:gd name="connsiteY31" fmla="*/ 17801 h 22377"/>
                <a:gd name="connsiteX32" fmla="*/ 4069 w 33567"/>
                <a:gd name="connsiteY32" fmla="*/ 15766 h 22377"/>
                <a:gd name="connsiteX33" fmla="*/ 2543 w 33567"/>
                <a:gd name="connsiteY33" fmla="*/ 14749 h 22377"/>
                <a:gd name="connsiteX34" fmla="*/ 1017 w 33567"/>
                <a:gd name="connsiteY34" fmla="*/ 10680 h 22377"/>
                <a:gd name="connsiteX35" fmla="*/ 0 w 33567"/>
                <a:gd name="connsiteY35" fmla="*/ 8646 h 22377"/>
                <a:gd name="connsiteX36" fmla="*/ 1017 w 33567"/>
                <a:gd name="connsiteY36" fmla="*/ 7629 h 22377"/>
                <a:gd name="connsiteX37" fmla="*/ 508 w 33567"/>
                <a:gd name="connsiteY37" fmla="*/ 6612 h 22377"/>
                <a:gd name="connsiteX38" fmla="*/ 508 w 33567"/>
                <a:gd name="connsiteY38" fmla="*/ 3051 h 22377"/>
                <a:gd name="connsiteX39" fmla="*/ 1017 w 33567"/>
                <a:gd name="connsiteY39" fmla="*/ 1526 h 22377"/>
                <a:gd name="connsiteX40" fmla="*/ 4069 w 33567"/>
                <a:gd name="connsiteY40" fmla="*/ 0 h 22377"/>
                <a:gd name="connsiteX41" fmla="*/ 6103 w 33567"/>
                <a:gd name="connsiteY41" fmla="*/ 1017 h 22377"/>
                <a:gd name="connsiteX42" fmla="*/ 8137 w 33567"/>
                <a:gd name="connsiteY42" fmla="*/ 3560 h 22377"/>
                <a:gd name="connsiteX43" fmla="*/ 8646 w 33567"/>
                <a:gd name="connsiteY43" fmla="*/ 5086 h 22377"/>
                <a:gd name="connsiteX44" fmla="*/ 10172 w 33567"/>
                <a:gd name="connsiteY44" fmla="*/ 6103 h 2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567" h="22377">
                  <a:moveTo>
                    <a:pt x="10172" y="6103"/>
                  </a:moveTo>
                  <a:lnTo>
                    <a:pt x="11698" y="6103"/>
                  </a:lnTo>
                  <a:lnTo>
                    <a:pt x="13223" y="5594"/>
                  </a:lnTo>
                  <a:lnTo>
                    <a:pt x="15258" y="6103"/>
                  </a:lnTo>
                  <a:lnTo>
                    <a:pt x="15766" y="5594"/>
                  </a:lnTo>
                  <a:lnTo>
                    <a:pt x="18309" y="5594"/>
                  </a:lnTo>
                  <a:lnTo>
                    <a:pt x="22378" y="5594"/>
                  </a:lnTo>
                  <a:lnTo>
                    <a:pt x="23395" y="7120"/>
                  </a:lnTo>
                  <a:lnTo>
                    <a:pt x="24921" y="7629"/>
                  </a:lnTo>
                  <a:lnTo>
                    <a:pt x="25938" y="9155"/>
                  </a:lnTo>
                  <a:lnTo>
                    <a:pt x="26956" y="9155"/>
                  </a:lnTo>
                  <a:lnTo>
                    <a:pt x="27973" y="9663"/>
                  </a:lnTo>
                  <a:lnTo>
                    <a:pt x="30007" y="11698"/>
                  </a:lnTo>
                  <a:lnTo>
                    <a:pt x="30007" y="14749"/>
                  </a:lnTo>
                  <a:lnTo>
                    <a:pt x="31024" y="14749"/>
                  </a:lnTo>
                  <a:lnTo>
                    <a:pt x="33059" y="15766"/>
                  </a:lnTo>
                  <a:lnTo>
                    <a:pt x="33567" y="17292"/>
                  </a:lnTo>
                  <a:lnTo>
                    <a:pt x="33567" y="20344"/>
                  </a:lnTo>
                  <a:lnTo>
                    <a:pt x="33059" y="20852"/>
                  </a:lnTo>
                  <a:lnTo>
                    <a:pt x="29499" y="21869"/>
                  </a:lnTo>
                  <a:lnTo>
                    <a:pt x="28481" y="22378"/>
                  </a:lnTo>
                  <a:lnTo>
                    <a:pt x="26447" y="21869"/>
                  </a:lnTo>
                  <a:lnTo>
                    <a:pt x="24413" y="20852"/>
                  </a:lnTo>
                  <a:lnTo>
                    <a:pt x="22378" y="20852"/>
                  </a:lnTo>
                  <a:lnTo>
                    <a:pt x="21870" y="19835"/>
                  </a:lnTo>
                  <a:lnTo>
                    <a:pt x="19327" y="18309"/>
                  </a:lnTo>
                  <a:lnTo>
                    <a:pt x="16275" y="18309"/>
                  </a:lnTo>
                  <a:lnTo>
                    <a:pt x="13732" y="18818"/>
                  </a:lnTo>
                  <a:lnTo>
                    <a:pt x="11189" y="18818"/>
                  </a:lnTo>
                  <a:lnTo>
                    <a:pt x="8646" y="18309"/>
                  </a:lnTo>
                  <a:lnTo>
                    <a:pt x="7120" y="17292"/>
                  </a:lnTo>
                  <a:lnTo>
                    <a:pt x="5594" y="17801"/>
                  </a:lnTo>
                  <a:lnTo>
                    <a:pt x="4069" y="15766"/>
                  </a:lnTo>
                  <a:lnTo>
                    <a:pt x="2543" y="14749"/>
                  </a:lnTo>
                  <a:lnTo>
                    <a:pt x="1017" y="10680"/>
                  </a:lnTo>
                  <a:lnTo>
                    <a:pt x="0" y="8646"/>
                  </a:lnTo>
                  <a:lnTo>
                    <a:pt x="1017" y="7629"/>
                  </a:lnTo>
                  <a:lnTo>
                    <a:pt x="508" y="6612"/>
                  </a:lnTo>
                  <a:lnTo>
                    <a:pt x="508" y="3051"/>
                  </a:lnTo>
                  <a:lnTo>
                    <a:pt x="1017" y="1526"/>
                  </a:lnTo>
                  <a:lnTo>
                    <a:pt x="4069" y="0"/>
                  </a:lnTo>
                  <a:lnTo>
                    <a:pt x="6103" y="1017"/>
                  </a:lnTo>
                  <a:lnTo>
                    <a:pt x="8137" y="3560"/>
                  </a:lnTo>
                  <a:lnTo>
                    <a:pt x="8646" y="5086"/>
                  </a:lnTo>
                  <a:lnTo>
                    <a:pt x="10172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0" name="Freeform: Shape 384">
              <a:extLst>
                <a:ext uri="{FF2B5EF4-FFF2-40B4-BE49-F238E27FC236}">
                  <a16:creationId xmlns:a16="http://schemas.microsoft.com/office/drawing/2014/main" id="{DA0E71A0-ABDB-5B76-7A83-41BDAE0622FF}"/>
                </a:ext>
              </a:extLst>
            </p:cNvPr>
            <p:cNvSpPr/>
            <p:nvPr/>
          </p:nvSpPr>
          <p:spPr>
            <a:xfrm>
              <a:off x="10631121" y="4097799"/>
              <a:ext cx="3052" cy="4068"/>
            </a:xfrm>
            <a:custGeom>
              <a:avLst/>
              <a:gdLst>
                <a:gd name="connsiteX0" fmla="*/ 509 w 3052"/>
                <a:gd name="connsiteY0" fmla="*/ 0 h 4068"/>
                <a:gd name="connsiteX1" fmla="*/ 3052 w 3052"/>
                <a:gd name="connsiteY1" fmla="*/ 2543 h 4068"/>
                <a:gd name="connsiteX2" fmla="*/ 1526 w 3052"/>
                <a:gd name="connsiteY2" fmla="*/ 4069 h 4068"/>
                <a:gd name="connsiteX3" fmla="*/ 0 w 3052"/>
                <a:gd name="connsiteY3" fmla="*/ 3051 h 4068"/>
                <a:gd name="connsiteX4" fmla="*/ 0 w 3052"/>
                <a:gd name="connsiteY4" fmla="*/ 2543 h 4068"/>
                <a:gd name="connsiteX5" fmla="*/ 509 w 3052"/>
                <a:gd name="connsiteY5" fmla="*/ 0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2" h="4068">
                  <a:moveTo>
                    <a:pt x="509" y="0"/>
                  </a:moveTo>
                  <a:lnTo>
                    <a:pt x="3052" y="2543"/>
                  </a:lnTo>
                  <a:lnTo>
                    <a:pt x="1526" y="4069"/>
                  </a:lnTo>
                  <a:lnTo>
                    <a:pt x="0" y="3051"/>
                  </a:lnTo>
                  <a:lnTo>
                    <a:pt x="0" y="2543"/>
                  </a:lnTo>
                  <a:lnTo>
                    <a:pt x="509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1" name="Freeform: Shape 385">
              <a:extLst>
                <a:ext uri="{FF2B5EF4-FFF2-40B4-BE49-F238E27FC236}">
                  <a16:creationId xmlns:a16="http://schemas.microsoft.com/office/drawing/2014/main" id="{8CC3883D-1DA8-6302-E20D-5C393310417E}"/>
                </a:ext>
              </a:extLst>
            </p:cNvPr>
            <p:cNvSpPr/>
            <p:nvPr/>
          </p:nvSpPr>
          <p:spPr>
            <a:xfrm>
              <a:off x="10625018" y="4095764"/>
              <a:ext cx="6611" cy="4068"/>
            </a:xfrm>
            <a:custGeom>
              <a:avLst/>
              <a:gdLst>
                <a:gd name="connsiteX0" fmla="*/ 6612 w 6611"/>
                <a:gd name="connsiteY0" fmla="*/ 2034 h 4068"/>
                <a:gd name="connsiteX1" fmla="*/ 5594 w 6611"/>
                <a:gd name="connsiteY1" fmla="*/ 4069 h 4068"/>
                <a:gd name="connsiteX2" fmla="*/ 5086 w 6611"/>
                <a:gd name="connsiteY2" fmla="*/ 4069 h 4068"/>
                <a:gd name="connsiteX3" fmla="*/ 3051 w 6611"/>
                <a:gd name="connsiteY3" fmla="*/ 2543 h 4068"/>
                <a:gd name="connsiteX4" fmla="*/ 1526 w 6611"/>
                <a:gd name="connsiteY4" fmla="*/ 3052 h 4068"/>
                <a:gd name="connsiteX5" fmla="*/ 508 w 6611"/>
                <a:gd name="connsiteY5" fmla="*/ 2543 h 4068"/>
                <a:gd name="connsiteX6" fmla="*/ 0 w 6611"/>
                <a:gd name="connsiteY6" fmla="*/ 1526 h 4068"/>
                <a:gd name="connsiteX7" fmla="*/ 1526 w 6611"/>
                <a:gd name="connsiteY7" fmla="*/ 1017 h 4068"/>
                <a:gd name="connsiteX8" fmla="*/ 2543 w 6611"/>
                <a:gd name="connsiteY8" fmla="*/ 0 h 4068"/>
                <a:gd name="connsiteX9" fmla="*/ 5086 w 6611"/>
                <a:gd name="connsiteY9" fmla="*/ 509 h 4068"/>
                <a:gd name="connsiteX10" fmla="*/ 6612 w 6611"/>
                <a:gd name="connsiteY10" fmla="*/ 2034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1" h="4068">
                  <a:moveTo>
                    <a:pt x="6612" y="2034"/>
                  </a:moveTo>
                  <a:lnTo>
                    <a:pt x="5594" y="4069"/>
                  </a:lnTo>
                  <a:lnTo>
                    <a:pt x="5086" y="4069"/>
                  </a:lnTo>
                  <a:lnTo>
                    <a:pt x="3051" y="2543"/>
                  </a:lnTo>
                  <a:lnTo>
                    <a:pt x="1526" y="3052"/>
                  </a:lnTo>
                  <a:lnTo>
                    <a:pt x="508" y="2543"/>
                  </a:lnTo>
                  <a:lnTo>
                    <a:pt x="0" y="1526"/>
                  </a:lnTo>
                  <a:lnTo>
                    <a:pt x="1526" y="1017"/>
                  </a:lnTo>
                  <a:lnTo>
                    <a:pt x="2543" y="0"/>
                  </a:lnTo>
                  <a:lnTo>
                    <a:pt x="5086" y="509"/>
                  </a:lnTo>
                  <a:lnTo>
                    <a:pt x="6612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2" name="Freeform: Shape 386">
              <a:extLst>
                <a:ext uri="{FF2B5EF4-FFF2-40B4-BE49-F238E27FC236}">
                  <a16:creationId xmlns:a16="http://schemas.microsoft.com/office/drawing/2014/main" id="{8989B36D-042E-B577-1480-5274EACAE0D9}"/>
                </a:ext>
              </a:extLst>
            </p:cNvPr>
            <p:cNvSpPr/>
            <p:nvPr/>
          </p:nvSpPr>
          <p:spPr>
            <a:xfrm>
              <a:off x="10595011" y="4095256"/>
              <a:ext cx="4577" cy="4577"/>
            </a:xfrm>
            <a:custGeom>
              <a:avLst/>
              <a:gdLst>
                <a:gd name="connsiteX0" fmla="*/ 3051 w 4577"/>
                <a:gd name="connsiteY0" fmla="*/ 0 h 4577"/>
                <a:gd name="connsiteX1" fmla="*/ 3561 w 4577"/>
                <a:gd name="connsiteY1" fmla="*/ 1017 h 4577"/>
                <a:gd name="connsiteX2" fmla="*/ 4577 w 4577"/>
                <a:gd name="connsiteY2" fmla="*/ 1526 h 4577"/>
                <a:gd name="connsiteX3" fmla="*/ 3561 w 4577"/>
                <a:gd name="connsiteY3" fmla="*/ 3560 h 4577"/>
                <a:gd name="connsiteX4" fmla="*/ 1526 w 4577"/>
                <a:gd name="connsiteY4" fmla="*/ 4577 h 4577"/>
                <a:gd name="connsiteX5" fmla="*/ 0 w 4577"/>
                <a:gd name="connsiteY5" fmla="*/ 2543 h 4577"/>
                <a:gd name="connsiteX6" fmla="*/ 3051 w 4577"/>
                <a:gd name="connsiteY6" fmla="*/ 0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" h="4577">
                  <a:moveTo>
                    <a:pt x="3051" y="0"/>
                  </a:moveTo>
                  <a:lnTo>
                    <a:pt x="3561" y="1017"/>
                  </a:lnTo>
                  <a:lnTo>
                    <a:pt x="4577" y="1526"/>
                  </a:lnTo>
                  <a:lnTo>
                    <a:pt x="3561" y="3560"/>
                  </a:lnTo>
                  <a:lnTo>
                    <a:pt x="1526" y="4577"/>
                  </a:lnTo>
                  <a:lnTo>
                    <a:pt x="0" y="2543"/>
                  </a:lnTo>
                  <a:lnTo>
                    <a:pt x="305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3" name="Freeform: Shape 387">
              <a:extLst>
                <a:ext uri="{FF2B5EF4-FFF2-40B4-BE49-F238E27FC236}">
                  <a16:creationId xmlns:a16="http://schemas.microsoft.com/office/drawing/2014/main" id="{67244957-8700-E3CC-284F-01561AD2B117}"/>
                </a:ext>
              </a:extLst>
            </p:cNvPr>
            <p:cNvSpPr/>
            <p:nvPr/>
          </p:nvSpPr>
          <p:spPr>
            <a:xfrm>
              <a:off x="10551272" y="4085593"/>
              <a:ext cx="4577" cy="3560"/>
            </a:xfrm>
            <a:custGeom>
              <a:avLst/>
              <a:gdLst>
                <a:gd name="connsiteX0" fmla="*/ 3560 w 4577"/>
                <a:gd name="connsiteY0" fmla="*/ 509 h 3560"/>
                <a:gd name="connsiteX1" fmla="*/ 4577 w 4577"/>
                <a:gd name="connsiteY1" fmla="*/ 2034 h 3560"/>
                <a:gd name="connsiteX2" fmla="*/ 4069 w 4577"/>
                <a:gd name="connsiteY2" fmla="*/ 3560 h 3560"/>
                <a:gd name="connsiteX3" fmla="*/ 0 w 4577"/>
                <a:gd name="connsiteY3" fmla="*/ 1526 h 3560"/>
                <a:gd name="connsiteX4" fmla="*/ 2543 w 4577"/>
                <a:gd name="connsiteY4" fmla="*/ 0 h 3560"/>
                <a:gd name="connsiteX5" fmla="*/ 3560 w 4577"/>
                <a:gd name="connsiteY5" fmla="*/ 509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" h="3560">
                  <a:moveTo>
                    <a:pt x="3560" y="509"/>
                  </a:moveTo>
                  <a:lnTo>
                    <a:pt x="4577" y="2034"/>
                  </a:lnTo>
                  <a:lnTo>
                    <a:pt x="4069" y="3560"/>
                  </a:lnTo>
                  <a:lnTo>
                    <a:pt x="0" y="1526"/>
                  </a:lnTo>
                  <a:lnTo>
                    <a:pt x="2543" y="0"/>
                  </a:lnTo>
                  <a:lnTo>
                    <a:pt x="3560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4" name="Freeform: Shape 388">
              <a:extLst>
                <a:ext uri="{FF2B5EF4-FFF2-40B4-BE49-F238E27FC236}">
                  <a16:creationId xmlns:a16="http://schemas.microsoft.com/office/drawing/2014/main" id="{DD696E02-8CDD-6972-0F4C-801E055ACB41}"/>
                </a:ext>
              </a:extLst>
            </p:cNvPr>
            <p:cNvSpPr/>
            <p:nvPr/>
          </p:nvSpPr>
          <p:spPr>
            <a:xfrm>
              <a:off x="10570599" y="4086101"/>
              <a:ext cx="2542" cy="4068"/>
            </a:xfrm>
            <a:custGeom>
              <a:avLst/>
              <a:gdLst>
                <a:gd name="connsiteX0" fmla="*/ 1525 w 2542"/>
                <a:gd name="connsiteY0" fmla="*/ 4069 h 4068"/>
                <a:gd name="connsiteX1" fmla="*/ 0 w 2542"/>
                <a:gd name="connsiteY1" fmla="*/ 3051 h 4068"/>
                <a:gd name="connsiteX2" fmla="*/ 508 w 2542"/>
                <a:gd name="connsiteY2" fmla="*/ 1526 h 4068"/>
                <a:gd name="connsiteX3" fmla="*/ 2034 w 2542"/>
                <a:gd name="connsiteY3" fmla="*/ 0 h 4068"/>
                <a:gd name="connsiteX4" fmla="*/ 2034 w 2542"/>
                <a:gd name="connsiteY4" fmla="*/ 2543 h 4068"/>
                <a:gd name="connsiteX5" fmla="*/ 2543 w 2542"/>
                <a:gd name="connsiteY5" fmla="*/ 3560 h 4068"/>
                <a:gd name="connsiteX6" fmla="*/ 1525 w 2542"/>
                <a:gd name="connsiteY6" fmla="*/ 4069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2" h="4068">
                  <a:moveTo>
                    <a:pt x="1525" y="4069"/>
                  </a:moveTo>
                  <a:lnTo>
                    <a:pt x="0" y="3051"/>
                  </a:lnTo>
                  <a:lnTo>
                    <a:pt x="508" y="1526"/>
                  </a:lnTo>
                  <a:lnTo>
                    <a:pt x="2034" y="0"/>
                  </a:lnTo>
                  <a:lnTo>
                    <a:pt x="2034" y="2543"/>
                  </a:lnTo>
                  <a:lnTo>
                    <a:pt x="2543" y="3560"/>
                  </a:lnTo>
                  <a:lnTo>
                    <a:pt x="1525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5" name="Freeform: Shape 389">
              <a:extLst>
                <a:ext uri="{FF2B5EF4-FFF2-40B4-BE49-F238E27FC236}">
                  <a16:creationId xmlns:a16="http://schemas.microsoft.com/office/drawing/2014/main" id="{6FA9CCC9-DA04-6A2C-65CE-8708D3537BB7}"/>
                </a:ext>
              </a:extLst>
            </p:cNvPr>
            <p:cNvSpPr/>
            <p:nvPr/>
          </p:nvSpPr>
          <p:spPr>
            <a:xfrm>
              <a:off x="10562970" y="4079490"/>
              <a:ext cx="7628" cy="8645"/>
            </a:xfrm>
            <a:custGeom>
              <a:avLst/>
              <a:gdLst>
                <a:gd name="connsiteX0" fmla="*/ 4577 w 7628"/>
                <a:gd name="connsiteY0" fmla="*/ 1526 h 8645"/>
                <a:gd name="connsiteX1" fmla="*/ 5594 w 7628"/>
                <a:gd name="connsiteY1" fmla="*/ 1017 h 8645"/>
                <a:gd name="connsiteX2" fmla="*/ 7629 w 7628"/>
                <a:gd name="connsiteY2" fmla="*/ 1017 h 8645"/>
                <a:gd name="connsiteX3" fmla="*/ 7629 w 7628"/>
                <a:gd name="connsiteY3" fmla="*/ 2034 h 8645"/>
                <a:gd name="connsiteX4" fmla="*/ 5594 w 7628"/>
                <a:gd name="connsiteY4" fmla="*/ 3560 h 8645"/>
                <a:gd name="connsiteX5" fmla="*/ 6611 w 7628"/>
                <a:gd name="connsiteY5" fmla="*/ 4577 h 8645"/>
                <a:gd name="connsiteX6" fmla="*/ 6611 w 7628"/>
                <a:gd name="connsiteY6" fmla="*/ 6103 h 8645"/>
                <a:gd name="connsiteX7" fmla="*/ 4577 w 7628"/>
                <a:gd name="connsiteY7" fmla="*/ 8137 h 8645"/>
                <a:gd name="connsiteX8" fmla="*/ 3560 w 7628"/>
                <a:gd name="connsiteY8" fmla="*/ 8646 h 8645"/>
                <a:gd name="connsiteX9" fmla="*/ 2034 w 7628"/>
                <a:gd name="connsiteY9" fmla="*/ 8137 h 8645"/>
                <a:gd name="connsiteX10" fmla="*/ 0 w 7628"/>
                <a:gd name="connsiteY10" fmla="*/ 6103 h 8645"/>
                <a:gd name="connsiteX11" fmla="*/ 508 w 7628"/>
                <a:gd name="connsiteY11" fmla="*/ 3051 h 8645"/>
                <a:gd name="connsiteX12" fmla="*/ 2034 w 7628"/>
                <a:gd name="connsiteY12" fmla="*/ 2543 h 8645"/>
                <a:gd name="connsiteX13" fmla="*/ 3051 w 7628"/>
                <a:gd name="connsiteY13" fmla="*/ 508 h 8645"/>
                <a:gd name="connsiteX14" fmla="*/ 4577 w 7628"/>
                <a:gd name="connsiteY14" fmla="*/ 0 h 8645"/>
                <a:gd name="connsiteX15" fmla="*/ 4577 w 7628"/>
                <a:gd name="connsiteY15" fmla="*/ 1526 h 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28" h="8645">
                  <a:moveTo>
                    <a:pt x="4577" y="1526"/>
                  </a:moveTo>
                  <a:lnTo>
                    <a:pt x="5594" y="1017"/>
                  </a:lnTo>
                  <a:lnTo>
                    <a:pt x="7629" y="1017"/>
                  </a:lnTo>
                  <a:lnTo>
                    <a:pt x="7629" y="2034"/>
                  </a:lnTo>
                  <a:lnTo>
                    <a:pt x="5594" y="3560"/>
                  </a:lnTo>
                  <a:lnTo>
                    <a:pt x="6611" y="4577"/>
                  </a:lnTo>
                  <a:lnTo>
                    <a:pt x="6611" y="6103"/>
                  </a:lnTo>
                  <a:lnTo>
                    <a:pt x="4577" y="8137"/>
                  </a:lnTo>
                  <a:lnTo>
                    <a:pt x="3560" y="8646"/>
                  </a:lnTo>
                  <a:lnTo>
                    <a:pt x="2034" y="8137"/>
                  </a:lnTo>
                  <a:lnTo>
                    <a:pt x="0" y="6103"/>
                  </a:lnTo>
                  <a:lnTo>
                    <a:pt x="508" y="3051"/>
                  </a:lnTo>
                  <a:lnTo>
                    <a:pt x="2034" y="2543"/>
                  </a:lnTo>
                  <a:lnTo>
                    <a:pt x="3051" y="508"/>
                  </a:lnTo>
                  <a:lnTo>
                    <a:pt x="4577" y="0"/>
                  </a:lnTo>
                  <a:lnTo>
                    <a:pt x="4577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6" name="Freeform: Shape 390">
              <a:extLst>
                <a:ext uri="{FF2B5EF4-FFF2-40B4-BE49-F238E27FC236}">
                  <a16:creationId xmlns:a16="http://schemas.microsoft.com/office/drawing/2014/main" id="{27FB7CB9-7BCC-0C60-51DB-E25E87C6F8E6}"/>
                </a:ext>
              </a:extLst>
            </p:cNvPr>
            <p:cNvSpPr/>
            <p:nvPr/>
          </p:nvSpPr>
          <p:spPr>
            <a:xfrm>
              <a:off x="10544152" y="4076438"/>
              <a:ext cx="6103" cy="10680"/>
            </a:xfrm>
            <a:custGeom>
              <a:avLst/>
              <a:gdLst>
                <a:gd name="connsiteX0" fmla="*/ 5086 w 6103"/>
                <a:gd name="connsiteY0" fmla="*/ 5086 h 10680"/>
                <a:gd name="connsiteX1" fmla="*/ 4069 w 6103"/>
                <a:gd name="connsiteY1" fmla="*/ 5595 h 10680"/>
                <a:gd name="connsiteX2" fmla="*/ 3051 w 6103"/>
                <a:gd name="connsiteY2" fmla="*/ 8138 h 10680"/>
                <a:gd name="connsiteX3" fmla="*/ 5086 w 6103"/>
                <a:gd name="connsiteY3" fmla="*/ 10681 h 10680"/>
                <a:gd name="connsiteX4" fmla="*/ 2543 w 6103"/>
                <a:gd name="connsiteY4" fmla="*/ 9663 h 10680"/>
                <a:gd name="connsiteX5" fmla="*/ 2543 w 6103"/>
                <a:gd name="connsiteY5" fmla="*/ 8646 h 10680"/>
                <a:gd name="connsiteX6" fmla="*/ 2034 w 6103"/>
                <a:gd name="connsiteY6" fmla="*/ 7120 h 10680"/>
                <a:gd name="connsiteX7" fmla="*/ 0 w 6103"/>
                <a:gd name="connsiteY7" fmla="*/ 5086 h 10680"/>
                <a:gd name="connsiteX8" fmla="*/ 0 w 6103"/>
                <a:gd name="connsiteY8" fmla="*/ 4069 h 10680"/>
                <a:gd name="connsiteX9" fmla="*/ 2034 w 6103"/>
                <a:gd name="connsiteY9" fmla="*/ 3052 h 10680"/>
                <a:gd name="connsiteX10" fmla="*/ 2543 w 6103"/>
                <a:gd name="connsiteY10" fmla="*/ 1526 h 10680"/>
                <a:gd name="connsiteX11" fmla="*/ 4577 w 6103"/>
                <a:gd name="connsiteY11" fmla="*/ 0 h 10680"/>
                <a:gd name="connsiteX12" fmla="*/ 6103 w 6103"/>
                <a:gd name="connsiteY12" fmla="*/ 1017 h 10680"/>
                <a:gd name="connsiteX13" fmla="*/ 6103 w 6103"/>
                <a:gd name="connsiteY13" fmla="*/ 3052 h 10680"/>
                <a:gd name="connsiteX14" fmla="*/ 5086 w 6103"/>
                <a:gd name="connsiteY14" fmla="*/ 5086 h 1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03" h="10680">
                  <a:moveTo>
                    <a:pt x="5086" y="5086"/>
                  </a:moveTo>
                  <a:lnTo>
                    <a:pt x="4069" y="5595"/>
                  </a:lnTo>
                  <a:lnTo>
                    <a:pt x="3051" y="8138"/>
                  </a:lnTo>
                  <a:lnTo>
                    <a:pt x="5086" y="10681"/>
                  </a:lnTo>
                  <a:lnTo>
                    <a:pt x="2543" y="9663"/>
                  </a:lnTo>
                  <a:lnTo>
                    <a:pt x="2543" y="8646"/>
                  </a:lnTo>
                  <a:lnTo>
                    <a:pt x="2034" y="7120"/>
                  </a:lnTo>
                  <a:lnTo>
                    <a:pt x="0" y="5086"/>
                  </a:lnTo>
                  <a:lnTo>
                    <a:pt x="0" y="4069"/>
                  </a:lnTo>
                  <a:lnTo>
                    <a:pt x="2034" y="3052"/>
                  </a:lnTo>
                  <a:lnTo>
                    <a:pt x="2543" y="1526"/>
                  </a:lnTo>
                  <a:lnTo>
                    <a:pt x="4577" y="0"/>
                  </a:lnTo>
                  <a:lnTo>
                    <a:pt x="6103" y="1017"/>
                  </a:lnTo>
                  <a:lnTo>
                    <a:pt x="6103" y="3052"/>
                  </a:lnTo>
                  <a:lnTo>
                    <a:pt x="5086" y="508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7" name="Freeform: Shape 391">
              <a:extLst>
                <a:ext uri="{FF2B5EF4-FFF2-40B4-BE49-F238E27FC236}">
                  <a16:creationId xmlns:a16="http://schemas.microsoft.com/office/drawing/2014/main" id="{E22F37EE-179A-2490-2462-E102AD659F94}"/>
                </a:ext>
              </a:extLst>
            </p:cNvPr>
            <p:cNvSpPr/>
            <p:nvPr/>
          </p:nvSpPr>
          <p:spPr>
            <a:xfrm>
              <a:off x="10611287" y="4075421"/>
              <a:ext cx="4576" cy="5594"/>
            </a:xfrm>
            <a:custGeom>
              <a:avLst/>
              <a:gdLst>
                <a:gd name="connsiteX0" fmla="*/ 3560 w 4576"/>
                <a:gd name="connsiteY0" fmla="*/ 3560 h 5594"/>
                <a:gd name="connsiteX1" fmla="*/ 4577 w 4576"/>
                <a:gd name="connsiteY1" fmla="*/ 4577 h 5594"/>
                <a:gd name="connsiteX2" fmla="*/ 4068 w 4576"/>
                <a:gd name="connsiteY2" fmla="*/ 5595 h 5594"/>
                <a:gd name="connsiteX3" fmla="*/ 3051 w 4576"/>
                <a:gd name="connsiteY3" fmla="*/ 5086 h 5594"/>
                <a:gd name="connsiteX4" fmla="*/ 0 w 4576"/>
                <a:gd name="connsiteY4" fmla="*/ 2543 h 5594"/>
                <a:gd name="connsiteX5" fmla="*/ 1017 w 4576"/>
                <a:gd name="connsiteY5" fmla="*/ 509 h 5594"/>
                <a:gd name="connsiteX6" fmla="*/ 2543 w 4576"/>
                <a:gd name="connsiteY6" fmla="*/ 0 h 5594"/>
                <a:gd name="connsiteX7" fmla="*/ 3560 w 4576"/>
                <a:gd name="connsiteY7" fmla="*/ 1017 h 5594"/>
                <a:gd name="connsiteX8" fmla="*/ 3051 w 4576"/>
                <a:gd name="connsiteY8" fmla="*/ 2543 h 5594"/>
                <a:gd name="connsiteX9" fmla="*/ 3560 w 4576"/>
                <a:gd name="connsiteY9" fmla="*/ 3560 h 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6" h="5594">
                  <a:moveTo>
                    <a:pt x="3560" y="3560"/>
                  </a:moveTo>
                  <a:lnTo>
                    <a:pt x="4577" y="4577"/>
                  </a:lnTo>
                  <a:lnTo>
                    <a:pt x="4068" y="5595"/>
                  </a:lnTo>
                  <a:lnTo>
                    <a:pt x="3051" y="5086"/>
                  </a:lnTo>
                  <a:lnTo>
                    <a:pt x="0" y="2543"/>
                  </a:lnTo>
                  <a:lnTo>
                    <a:pt x="1017" y="509"/>
                  </a:lnTo>
                  <a:lnTo>
                    <a:pt x="2543" y="0"/>
                  </a:lnTo>
                  <a:lnTo>
                    <a:pt x="3560" y="1017"/>
                  </a:lnTo>
                  <a:lnTo>
                    <a:pt x="3051" y="2543"/>
                  </a:lnTo>
                  <a:lnTo>
                    <a:pt x="3560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8" name="Freeform: Shape 392">
              <a:extLst>
                <a:ext uri="{FF2B5EF4-FFF2-40B4-BE49-F238E27FC236}">
                  <a16:creationId xmlns:a16="http://schemas.microsoft.com/office/drawing/2014/main" id="{B3209D76-62AF-900D-59C1-C67F43BAB286}"/>
                </a:ext>
              </a:extLst>
            </p:cNvPr>
            <p:cNvSpPr/>
            <p:nvPr/>
          </p:nvSpPr>
          <p:spPr>
            <a:xfrm>
              <a:off x="10641802" y="4073387"/>
              <a:ext cx="18817" cy="42721"/>
            </a:xfrm>
            <a:custGeom>
              <a:avLst/>
              <a:gdLst>
                <a:gd name="connsiteX0" fmla="*/ 6103 w 18817"/>
                <a:gd name="connsiteY0" fmla="*/ 1526 h 42721"/>
                <a:gd name="connsiteX1" fmla="*/ 8137 w 18817"/>
                <a:gd name="connsiteY1" fmla="*/ 5594 h 42721"/>
                <a:gd name="connsiteX2" fmla="*/ 11189 w 18817"/>
                <a:gd name="connsiteY2" fmla="*/ 9663 h 42721"/>
                <a:gd name="connsiteX3" fmla="*/ 11189 w 18817"/>
                <a:gd name="connsiteY3" fmla="*/ 11189 h 42721"/>
                <a:gd name="connsiteX4" fmla="*/ 9154 w 18817"/>
                <a:gd name="connsiteY4" fmla="*/ 12206 h 42721"/>
                <a:gd name="connsiteX5" fmla="*/ 9154 w 18817"/>
                <a:gd name="connsiteY5" fmla="*/ 14749 h 42721"/>
                <a:gd name="connsiteX6" fmla="*/ 9154 w 18817"/>
                <a:gd name="connsiteY6" fmla="*/ 16275 h 42721"/>
                <a:gd name="connsiteX7" fmla="*/ 9663 w 18817"/>
                <a:gd name="connsiteY7" fmla="*/ 17292 h 42721"/>
                <a:gd name="connsiteX8" fmla="*/ 10680 w 18817"/>
                <a:gd name="connsiteY8" fmla="*/ 17292 h 42721"/>
                <a:gd name="connsiteX9" fmla="*/ 11697 w 18817"/>
                <a:gd name="connsiteY9" fmla="*/ 18818 h 42721"/>
                <a:gd name="connsiteX10" fmla="*/ 14240 w 18817"/>
                <a:gd name="connsiteY10" fmla="*/ 20852 h 42721"/>
                <a:gd name="connsiteX11" fmla="*/ 14749 w 18817"/>
                <a:gd name="connsiteY11" fmla="*/ 23395 h 42721"/>
                <a:gd name="connsiteX12" fmla="*/ 15258 w 18817"/>
                <a:gd name="connsiteY12" fmla="*/ 24921 h 42721"/>
                <a:gd name="connsiteX13" fmla="*/ 16275 w 18817"/>
                <a:gd name="connsiteY13" fmla="*/ 25938 h 42721"/>
                <a:gd name="connsiteX14" fmla="*/ 15258 w 18817"/>
                <a:gd name="connsiteY14" fmla="*/ 26955 h 42721"/>
                <a:gd name="connsiteX15" fmla="*/ 16783 w 18817"/>
                <a:gd name="connsiteY15" fmla="*/ 28481 h 42721"/>
                <a:gd name="connsiteX16" fmla="*/ 16275 w 18817"/>
                <a:gd name="connsiteY16" fmla="*/ 28990 h 42721"/>
                <a:gd name="connsiteX17" fmla="*/ 16783 w 18817"/>
                <a:gd name="connsiteY17" fmla="*/ 31533 h 42721"/>
                <a:gd name="connsiteX18" fmla="*/ 15766 w 18817"/>
                <a:gd name="connsiteY18" fmla="*/ 32550 h 42721"/>
                <a:gd name="connsiteX19" fmla="*/ 17292 w 18817"/>
                <a:gd name="connsiteY19" fmla="*/ 34076 h 42721"/>
                <a:gd name="connsiteX20" fmla="*/ 17801 w 18817"/>
                <a:gd name="connsiteY20" fmla="*/ 36619 h 42721"/>
                <a:gd name="connsiteX21" fmla="*/ 18818 w 18817"/>
                <a:gd name="connsiteY21" fmla="*/ 39162 h 42721"/>
                <a:gd name="connsiteX22" fmla="*/ 18818 w 18817"/>
                <a:gd name="connsiteY22" fmla="*/ 42213 h 42721"/>
                <a:gd name="connsiteX23" fmla="*/ 18309 w 18817"/>
                <a:gd name="connsiteY23" fmla="*/ 42722 h 42721"/>
                <a:gd name="connsiteX24" fmla="*/ 16783 w 18817"/>
                <a:gd name="connsiteY24" fmla="*/ 41196 h 42721"/>
                <a:gd name="connsiteX25" fmla="*/ 15258 w 18817"/>
                <a:gd name="connsiteY25" fmla="*/ 38653 h 42721"/>
                <a:gd name="connsiteX26" fmla="*/ 15258 w 18817"/>
                <a:gd name="connsiteY26" fmla="*/ 37127 h 42721"/>
                <a:gd name="connsiteX27" fmla="*/ 13732 w 18817"/>
                <a:gd name="connsiteY27" fmla="*/ 35093 h 42721"/>
                <a:gd name="connsiteX28" fmla="*/ 11697 w 18817"/>
                <a:gd name="connsiteY28" fmla="*/ 33567 h 42721"/>
                <a:gd name="connsiteX29" fmla="*/ 10172 w 18817"/>
                <a:gd name="connsiteY29" fmla="*/ 32041 h 42721"/>
                <a:gd name="connsiteX30" fmla="*/ 7629 w 18817"/>
                <a:gd name="connsiteY30" fmla="*/ 28990 h 42721"/>
                <a:gd name="connsiteX31" fmla="*/ 5594 w 18817"/>
                <a:gd name="connsiteY31" fmla="*/ 27464 h 42721"/>
                <a:gd name="connsiteX32" fmla="*/ 4068 w 18817"/>
                <a:gd name="connsiteY32" fmla="*/ 22887 h 42721"/>
                <a:gd name="connsiteX33" fmla="*/ 3051 w 18817"/>
                <a:gd name="connsiteY33" fmla="*/ 17801 h 42721"/>
                <a:gd name="connsiteX34" fmla="*/ 2034 w 18817"/>
                <a:gd name="connsiteY34" fmla="*/ 14241 h 42721"/>
                <a:gd name="connsiteX35" fmla="*/ 2034 w 18817"/>
                <a:gd name="connsiteY35" fmla="*/ 11698 h 42721"/>
                <a:gd name="connsiteX36" fmla="*/ 1525 w 18817"/>
                <a:gd name="connsiteY36" fmla="*/ 9663 h 42721"/>
                <a:gd name="connsiteX37" fmla="*/ 3560 w 18817"/>
                <a:gd name="connsiteY37" fmla="*/ 7629 h 42721"/>
                <a:gd name="connsiteX38" fmla="*/ 3051 w 18817"/>
                <a:gd name="connsiteY38" fmla="*/ 6103 h 42721"/>
                <a:gd name="connsiteX39" fmla="*/ 508 w 18817"/>
                <a:gd name="connsiteY39" fmla="*/ 2543 h 42721"/>
                <a:gd name="connsiteX40" fmla="*/ 0 w 18817"/>
                <a:gd name="connsiteY40" fmla="*/ 1017 h 42721"/>
                <a:gd name="connsiteX41" fmla="*/ 508 w 18817"/>
                <a:gd name="connsiteY41" fmla="*/ 508 h 42721"/>
                <a:gd name="connsiteX42" fmla="*/ 2543 w 18817"/>
                <a:gd name="connsiteY42" fmla="*/ 1017 h 42721"/>
                <a:gd name="connsiteX43" fmla="*/ 3560 w 18817"/>
                <a:gd name="connsiteY43" fmla="*/ 1526 h 42721"/>
                <a:gd name="connsiteX44" fmla="*/ 5086 w 18817"/>
                <a:gd name="connsiteY44" fmla="*/ 0 h 42721"/>
                <a:gd name="connsiteX45" fmla="*/ 6103 w 18817"/>
                <a:gd name="connsiteY45" fmla="*/ 1526 h 4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17" h="42721">
                  <a:moveTo>
                    <a:pt x="6103" y="1526"/>
                  </a:moveTo>
                  <a:lnTo>
                    <a:pt x="8137" y="5594"/>
                  </a:lnTo>
                  <a:lnTo>
                    <a:pt x="11189" y="9663"/>
                  </a:lnTo>
                  <a:lnTo>
                    <a:pt x="11189" y="11189"/>
                  </a:lnTo>
                  <a:lnTo>
                    <a:pt x="9154" y="12206"/>
                  </a:lnTo>
                  <a:lnTo>
                    <a:pt x="9154" y="14749"/>
                  </a:lnTo>
                  <a:lnTo>
                    <a:pt x="9154" y="16275"/>
                  </a:lnTo>
                  <a:lnTo>
                    <a:pt x="9663" y="17292"/>
                  </a:lnTo>
                  <a:lnTo>
                    <a:pt x="10680" y="17292"/>
                  </a:lnTo>
                  <a:lnTo>
                    <a:pt x="11697" y="18818"/>
                  </a:lnTo>
                  <a:lnTo>
                    <a:pt x="14240" y="20852"/>
                  </a:lnTo>
                  <a:lnTo>
                    <a:pt x="14749" y="23395"/>
                  </a:lnTo>
                  <a:lnTo>
                    <a:pt x="15258" y="24921"/>
                  </a:lnTo>
                  <a:lnTo>
                    <a:pt x="16275" y="25938"/>
                  </a:lnTo>
                  <a:lnTo>
                    <a:pt x="15258" y="26955"/>
                  </a:lnTo>
                  <a:lnTo>
                    <a:pt x="16783" y="28481"/>
                  </a:lnTo>
                  <a:lnTo>
                    <a:pt x="16275" y="28990"/>
                  </a:lnTo>
                  <a:lnTo>
                    <a:pt x="16783" y="31533"/>
                  </a:lnTo>
                  <a:lnTo>
                    <a:pt x="15766" y="32550"/>
                  </a:lnTo>
                  <a:lnTo>
                    <a:pt x="17292" y="34076"/>
                  </a:lnTo>
                  <a:lnTo>
                    <a:pt x="17801" y="36619"/>
                  </a:lnTo>
                  <a:lnTo>
                    <a:pt x="18818" y="39162"/>
                  </a:lnTo>
                  <a:lnTo>
                    <a:pt x="18818" y="42213"/>
                  </a:lnTo>
                  <a:lnTo>
                    <a:pt x="18309" y="42722"/>
                  </a:lnTo>
                  <a:lnTo>
                    <a:pt x="16783" y="41196"/>
                  </a:lnTo>
                  <a:lnTo>
                    <a:pt x="15258" y="38653"/>
                  </a:lnTo>
                  <a:lnTo>
                    <a:pt x="15258" y="37127"/>
                  </a:lnTo>
                  <a:lnTo>
                    <a:pt x="13732" y="35093"/>
                  </a:lnTo>
                  <a:lnTo>
                    <a:pt x="11697" y="33567"/>
                  </a:lnTo>
                  <a:lnTo>
                    <a:pt x="10172" y="32041"/>
                  </a:lnTo>
                  <a:lnTo>
                    <a:pt x="7629" y="28990"/>
                  </a:lnTo>
                  <a:lnTo>
                    <a:pt x="5594" y="27464"/>
                  </a:lnTo>
                  <a:lnTo>
                    <a:pt x="4068" y="22887"/>
                  </a:lnTo>
                  <a:lnTo>
                    <a:pt x="3051" y="17801"/>
                  </a:lnTo>
                  <a:lnTo>
                    <a:pt x="2034" y="14241"/>
                  </a:lnTo>
                  <a:lnTo>
                    <a:pt x="2034" y="11698"/>
                  </a:lnTo>
                  <a:lnTo>
                    <a:pt x="1525" y="9663"/>
                  </a:lnTo>
                  <a:lnTo>
                    <a:pt x="3560" y="7629"/>
                  </a:lnTo>
                  <a:lnTo>
                    <a:pt x="3051" y="6103"/>
                  </a:lnTo>
                  <a:lnTo>
                    <a:pt x="508" y="2543"/>
                  </a:lnTo>
                  <a:lnTo>
                    <a:pt x="0" y="1017"/>
                  </a:lnTo>
                  <a:lnTo>
                    <a:pt x="508" y="508"/>
                  </a:lnTo>
                  <a:lnTo>
                    <a:pt x="2543" y="1017"/>
                  </a:lnTo>
                  <a:lnTo>
                    <a:pt x="3560" y="1526"/>
                  </a:lnTo>
                  <a:lnTo>
                    <a:pt x="5086" y="0"/>
                  </a:lnTo>
                  <a:lnTo>
                    <a:pt x="6103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9" name="Freeform: Shape 393">
              <a:extLst>
                <a:ext uri="{FF2B5EF4-FFF2-40B4-BE49-F238E27FC236}">
                  <a16:creationId xmlns:a16="http://schemas.microsoft.com/office/drawing/2014/main" id="{58631148-D237-6C50-6996-CDA2185BE0C1}"/>
                </a:ext>
              </a:extLst>
            </p:cNvPr>
            <p:cNvSpPr/>
            <p:nvPr/>
          </p:nvSpPr>
          <p:spPr>
            <a:xfrm>
              <a:off x="10540084" y="4069826"/>
              <a:ext cx="2542" cy="3560"/>
            </a:xfrm>
            <a:custGeom>
              <a:avLst/>
              <a:gdLst>
                <a:gd name="connsiteX0" fmla="*/ 2543 w 2542"/>
                <a:gd name="connsiteY0" fmla="*/ 3560 h 3560"/>
                <a:gd name="connsiteX1" fmla="*/ 1525 w 2542"/>
                <a:gd name="connsiteY1" fmla="*/ 1526 h 3560"/>
                <a:gd name="connsiteX2" fmla="*/ 0 w 2542"/>
                <a:gd name="connsiteY2" fmla="*/ 0 h 3560"/>
                <a:gd name="connsiteX3" fmla="*/ 2034 w 2542"/>
                <a:gd name="connsiteY3" fmla="*/ 0 h 3560"/>
                <a:gd name="connsiteX4" fmla="*/ 2543 w 2542"/>
                <a:gd name="connsiteY4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" h="3560">
                  <a:moveTo>
                    <a:pt x="2543" y="3560"/>
                  </a:moveTo>
                  <a:lnTo>
                    <a:pt x="1525" y="1526"/>
                  </a:lnTo>
                  <a:lnTo>
                    <a:pt x="0" y="0"/>
                  </a:lnTo>
                  <a:lnTo>
                    <a:pt x="2034" y="0"/>
                  </a:lnTo>
                  <a:lnTo>
                    <a:pt x="2543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0" name="Freeform: Shape 394">
              <a:extLst>
                <a:ext uri="{FF2B5EF4-FFF2-40B4-BE49-F238E27FC236}">
                  <a16:creationId xmlns:a16="http://schemas.microsoft.com/office/drawing/2014/main" id="{C54BAC47-48D3-19D1-4BEF-BBF6B531C4A3}"/>
                </a:ext>
              </a:extLst>
            </p:cNvPr>
            <p:cNvSpPr/>
            <p:nvPr/>
          </p:nvSpPr>
          <p:spPr>
            <a:xfrm>
              <a:off x="10542118" y="4068301"/>
              <a:ext cx="3052" cy="3560"/>
            </a:xfrm>
            <a:custGeom>
              <a:avLst/>
              <a:gdLst>
                <a:gd name="connsiteX0" fmla="*/ 0 w 3052"/>
                <a:gd name="connsiteY0" fmla="*/ 0 h 3560"/>
                <a:gd name="connsiteX1" fmla="*/ 2034 w 3052"/>
                <a:gd name="connsiteY1" fmla="*/ 508 h 3560"/>
                <a:gd name="connsiteX2" fmla="*/ 2543 w 3052"/>
                <a:gd name="connsiteY2" fmla="*/ 1017 h 3560"/>
                <a:gd name="connsiteX3" fmla="*/ 3052 w 3052"/>
                <a:gd name="connsiteY3" fmla="*/ 3560 h 3560"/>
                <a:gd name="connsiteX4" fmla="*/ 2034 w 3052"/>
                <a:gd name="connsiteY4" fmla="*/ 3560 h 3560"/>
                <a:gd name="connsiteX5" fmla="*/ 1018 w 3052"/>
                <a:gd name="connsiteY5" fmla="*/ 1526 h 3560"/>
                <a:gd name="connsiteX6" fmla="*/ 0 w 3052"/>
                <a:gd name="connsiteY6" fmla="*/ 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2" h="3560">
                  <a:moveTo>
                    <a:pt x="0" y="0"/>
                  </a:moveTo>
                  <a:lnTo>
                    <a:pt x="2034" y="508"/>
                  </a:lnTo>
                  <a:lnTo>
                    <a:pt x="2543" y="1017"/>
                  </a:lnTo>
                  <a:lnTo>
                    <a:pt x="3052" y="3560"/>
                  </a:lnTo>
                  <a:lnTo>
                    <a:pt x="2034" y="3560"/>
                  </a:lnTo>
                  <a:lnTo>
                    <a:pt x="1018" y="152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1" name="Freeform: Shape 395">
              <a:extLst>
                <a:ext uri="{FF2B5EF4-FFF2-40B4-BE49-F238E27FC236}">
                  <a16:creationId xmlns:a16="http://schemas.microsoft.com/office/drawing/2014/main" id="{D32D5285-6274-E521-9D4F-2FCAD6C16579}"/>
                </a:ext>
              </a:extLst>
            </p:cNvPr>
            <p:cNvSpPr/>
            <p:nvPr/>
          </p:nvSpPr>
          <p:spPr>
            <a:xfrm>
              <a:off x="10545678" y="4061689"/>
              <a:ext cx="18817" cy="20343"/>
            </a:xfrm>
            <a:custGeom>
              <a:avLst/>
              <a:gdLst>
                <a:gd name="connsiteX0" fmla="*/ 12206 w 18817"/>
                <a:gd name="connsiteY0" fmla="*/ 7629 h 20343"/>
                <a:gd name="connsiteX1" fmla="*/ 11697 w 18817"/>
                <a:gd name="connsiteY1" fmla="*/ 9155 h 20343"/>
                <a:gd name="connsiteX2" fmla="*/ 12715 w 18817"/>
                <a:gd name="connsiteY2" fmla="*/ 9155 h 20343"/>
                <a:gd name="connsiteX3" fmla="*/ 15258 w 18817"/>
                <a:gd name="connsiteY3" fmla="*/ 9155 h 20343"/>
                <a:gd name="connsiteX4" fmla="*/ 17292 w 18817"/>
                <a:gd name="connsiteY4" fmla="*/ 12715 h 20343"/>
                <a:gd name="connsiteX5" fmla="*/ 17292 w 18817"/>
                <a:gd name="connsiteY5" fmla="*/ 13732 h 20343"/>
                <a:gd name="connsiteX6" fmla="*/ 18309 w 18817"/>
                <a:gd name="connsiteY6" fmla="*/ 15258 h 20343"/>
                <a:gd name="connsiteX7" fmla="*/ 18818 w 18817"/>
                <a:gd name="connsiteY7" fmla="*/ 17801 h 20343"/>
                <a:gd name="connsiteX8" fmla="*/ 17801 w 18817"/>
                <a:gd name="connsiteY8" fmla="*/ 18818 h 20343"/>
                <a:gd name="connsiteX9" fmla="*/ 17801 w 18817"/>
                <a:gd name="connsiteY9" fmla="*/ 20344 h 20343"/>
                <a:gd name="connsiteX10" fmla="*/ 14749 w 18817"/>
                <a:gd name="connsiteY10" fmla="*/ 19326 h 20343"/>
                <a:gd name="connsiteX11" fmla="*/ 13732 w 18817"/>
                <a:gd name="connsiteY11" fmla="*/ 18309 h 20343"/>
                <a:gd name="connsiteX12" fmla="*/ 12206 w 18817"/>
                <a:gd name="connsiteY12" fmla="*/ 18309 h 20343"/>
                <a:gd name="connsiteX13" fmla="*/ 10172 w 18817"/>
                <a:gd name="connsiteY13" fmla="*/ 16784 h 20343"/>
                <a:gd name="connsiteX14" fmla="*/ 9663 w 18817"/>
                <a:gd name="connsiteY14" fmla="*/ 15766 h 20343"/>
                <a:gd name="connsiteX15" fmla="*/ 9154 w 18817"/>
                <a:gd name="connsiteY15" fmla="*/ 14241 h 20343"/>
                <a:gd name="connsiteX16" fmla="*/ 11189 w 18817"/>
                <a:gd name="connsiteY16" fmla="*/ 14749 h 20343"/>
                <a:gd name="connsiteX17" fmla="*/ 9663 w 18817"/>
                <a:gd name="connsiteY17" fmla="*/ 10680 h 20343"/>
                <a:gd name="connsiteX18" fmla="*/ 9154 w 18817"/>
                <a:gd name="connsiteY18" fmla="*/ 9663 h 20343"/>
                <a:gd name="connsiteX19" fmla="*/ 6611 w 18817"/>
                <a:gd name="connsiteY19" fmla="*/ 10172 h 20343"/>
                <a:gd name="connsiteX20" fmla="*/ 5594 w 18817"/>
                <a:gd name="connsiteY20" fmla="*/ 10680 h 20343"/>
                <a:gd name="connsiteX21" fmla="*/ 3560 w 18817"/>
                <a:gd name="connsiteY21" fmla="*/ 10680 h 20343"/>
                <a:gd name="connsiteX22" fmla="*/ 2034 w 18817"/>
                <a:gd name="connsiteY22" fmla="*/ 12715 h 20343"/>
                <a:gd name="connsiteX23" fmla="*/ 0 w 18817"/>
                <a:gd name="connsiteY23" fmla="*/ 11698 h 20343"/>
                <a:gd name="connsiteX24" fmla="*/ 0 w 18817"/>
                <a:gd name="connsiteY24" fmla="*/ 8646 h 20343"/>
                <a:gd name="connsiteX25" fmla="*/ 1017 w 18817"/>
                <a:gd name="connsiteY25" fmla="*/ 7629 h 20343"/>
                <a:gd name="connsiteX26" fmla="*/ 3051 w 18817"/>
                <a:gd name="connsiteY26" fmla="*/ 7629 h 20343"/>
                <a:gd name="connsiteX27" fmla="*/ 3051 w 18817"/>
                <a:gd name="connsiteY27" fmla="*/ 5594 h 20343"/>
                <a:gd name="connsiteX28" fmla="*/ 5086 w 18817"/>
                <a:gd name="connsiteY28" fmla="*/ 2543 h 20343"/>
                <a:gd name="connsiteX29" fmla="*/ 7120 w 18817"/>
                <a:gd name="connsiteY29" fmla="*/ 1017 h 20343"/>
                <a:gd name="connsiteX30" fmla="*/ 8646 w 18817"/>
                <a:gd name="connsiteY30" fmla="*/ 0 h 20343"/>
                <a:gd name="connsiteX31" fmla="*/ 10680 w 18817"/>
                <a:gd name="connsiteY31" fmla="*/ 1526 h 20343"/>
                <a:gd name="connsiteX32" fmla="*/ 11697 w 18817"/>
                <a:gd name="connsiteY32" fmla="*/ 3560 h 20343"/>
                <a:gd name="connsiteX33" fmla="*/ 11189 w 18817"/>
                <a:gd name="connsiteY33" fmla="*/ 7120 h 20343"/>
                <a:gd name="connsiteX34" fmla="*/ 12206 w 18817"/>
                <a:gd name="connsiteY34" fmla="*/ 7629 h 2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817" h="20343">
                  <a:moveTo>
                    <a:pt x="12206" y="7629"/>
                  </a:moveTo>
                  <a:lnTo>
                    <a:pt x="11697" y="9155"/>
                  </a:lnTo>
                  <a:lnTo>
                    <a:pt x="12715" y="9155"/>
                  </a:lnTo>
                  <a:lnTo>
                    <a:pt x="15258" y="9155"/>
                  </a:lnTo>
                  <a:lnTo>
                    <a:pt x="17292" y="12715"/>
                  </a:lnTo>
                  <a:lnTo>
                    <a:pt x="17292" y="13732"/>
                  </a:lnTo>
                  <a:lnTo>
                    <a:pt x="18309" y="15258"/>
                  </a:lnTo>
                  <a:lnTo>
                    <a:pt x="18818" y="17801"/>
                  </a:lnTo>
                  <a:lnTo>
                    <a:pt x="17801" y="18818"/>
                  </a:lnTo>
                  <a:lnTo>
                    <a:pt x="17801" y="20344"/>
                  </a:lnTo>
                  <a:lnTo>
                    <a:pt x="14749" y="19326"/>
                  </a:lnTo>
                  <a:lnTo>
                    <a:pt x="13732" y="18309"/>
                  </a:lnTo>
                  <a:lnTo>
                    <a:pt x="12206" y="18309"/>
                  </a:lnTo>
                  <a:lnTo>
                    <a:pt x="10172" y="16784"/>
                  </a:lnTo>
                  <a:lnTo>
                    <a:pt x="9663" y="15766"/>
                  </a:lnTo>
                  <a:lnTo>
                    <a:pt x="9154" y="14241"/>
                  </a:lnTo>
                  <a:lnTo>
                    <a:pt x="11189" y="14749"/>
                  </a:lnTo>
                  <a:lnTo>
                    <a:pt x="9663" y="10680"/>
                  </a:lnTo>
                  <a:lnTo>
                    <a:pt x="9154" y="9663"/>
                  </a:lnTo>
                  <a:lnTo>
                    <a:pt x="6611" y="10172"/>
                  </a:lnTo>
                  <a:lnTo>
                    <a:pt x="5594" y="10680"/>
                  </a:lnTo>
                  <a:lnTo>
                    <a:pt x="3560" y="10680"/>
                  </a:lnTo>
                  <a:lnTo>
                    <a:pt x="2034" y="12715"/>
                  </a:lnTo>
                  <a:lnTo>
                    <a:pt x="0" y="11698"/>
                  </a:lnTo>
                  <a:lnTo>
                    <a:pt x="0" y="8646"/>
                  </a:lnTo>
                  <a:lnTo>
                    <a:pt x="1017" y="7629"/>
                  </a:lnTo>
                  <a:lnTo>
                    <a:pt x="3051" y="7629"/>
                  </a:lnTo>
                  <a:lnTo>
                    <a:pt x="3051" y="5594"/>
                  </a:lnTo>
                  <a:lnTo>
                    <a:pt x="5086" y="2543"/>
                  </a:lnTo>
                  <a:lnTo>
                    <a:pt x="7120" y="1017"/>
                  </a:lnTo>
                  <a:lnTo>
                    <a:pt x="8646" y="0"/>
                  </a:lnTo>
                  <a:lnTo>
                    <a:pt x="10680" y="1526"/>
                  </a:lnTo>
                  <a:lnTo>
                    <a:pt x="11697" y="3560"/>
                  </a:lnTo>
                  <a:lnTo>
                    <a:pt x="11189" y="7120"/>
                  </a:lnTo>
                  <a:lnTo>
                    <a:pt x="12206" y="76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2" name="Freeform: Shape 396">
              <a:extLst>
                <a:ext uri="{FF2B5EF4-FFF2-40B4-BE49-F238E27FC236}">
                  <a16:creationId xmlns:a16="http://schemas.microsoft.com/office/drawing/2014/main" id="{D99EFFA1-6535-C9D5-0DFD-30B099806E00}"/>
                </a:ext>
              </a:extLst>
            </p:cNvPr>
            <p:cNvSpPr/>
            <p:nvPr/>
          </p:nvSpPr>
          <p:spPr>
            <a:xfrm>
              <a:off x="10526351" y="4061689"/>
              <a:ext cx="2034" cy="7628"/>
            </a:xfrm>
            <a:custGeom>
              <a:avLst/>
              <a:gdLst>
                <a:gd name="connsiteX0" fmla="*/ 1526 w 2034"/>
                <a:gd name="connsiteY0" fmla="*/ 7629 h 7628"/>
                <a:gd name="connsiteX1" fmla="*/ 1018 w 2034"/>
                <a:gd name="connsiteY1" fmla="*/ 7629 h 7628"/>
                <a:gd name="connsiteX2" fmla="*/ 0 w 2034"/>
                <a:gd name="connsiteY2" fmla="*/ 3560 h 7628"/>
                <a:gd name="connsiteX3" fmla="*/ 508 w 2034"/>
                <a:gd name="connsiteY3" fmla="*/ 2034 h 7628"/>
                <a:gd name="connsiteX4" fmla="*/ 508 w 2034"/>
                <a:gd name="connsiteY4" fmla="*/ 0 h 7628"/>
                <a:gd name="connsiteX5" fmla="*/ 1526 w 2034"/>
                <a:gd name="connsiteY5" fmla="*/ 508 h 7628"/>
                <a:gd name="connsiteX6" fmla="*/ 2034 w 2034"/>
                <a:gd name="connsiteY6" fmla="*/ 2543 h 7628"/>
                <a:gd name="connsiteX7" fmla="*/ 2034 w 2034"/>
                <a:gd name="connsiteY7" fmla="*/ 6103 h 7628"/>
                <a:gd name="connsiteX8" fmla="*/ 1526 w 2034"/>
                <a:gd name="connsiteY8" fmla="*/ 7629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4" h="7628">
                  <a:moveTo>
                    <a:pt x="1526" y="7629"/>
                  </a:moveTo>
                  <a:lnTo>
                    <a:pt x="1018" y="7629"/>
                  </a:lnTo>
                  <a:lnTo>
                    <a:pt x="0" y="3560"/>
                  </a:lnTo>
                  <a:lnTo>
                    <a:pt x="508" y="2034"/>
                  </a:lnTo>
                  <a:lnTo>
                    <a:pt x="508" y="0"/>
                  </a:lnTo>
                  <a:lnTo>
                    <a:pt x="1526" y="508"/>
                  </a:lnTo>
                  <a:lnTo>
                    <a:pt x="2034" y="2543"/>
                  </a:lnTo>
                  <a:lnTo>
                    <a:pt x="2034" y="6103"/>
                  </a:lnTo>
                  <a:lnTo>
                    <a:pt x="1526" y="76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3" name="Freeform: Shape 397">
              <a:extLst>
                <a:ext uri="{FF2B5EF4-FFF2-40B4-BE49-F238E27FC236}">
                  <a16:creationId xmlns:a16="http://schemas.microsoft.com/office/drawing/2014/main" id="{4C620C58-596D-5363-7C7F-F7CE27EDE4C1}"/>
                </a:ext>
              </a:extLst>
            </p:cNvPr>
            <p:cNvSpPr/>
            <p:nvPr/>
          </p:nvSpPr>
          <p:spPr>
            <a:xfrm>
              <a:off x="10538558" y="4058129"/>
              <a:ext cx="7120" cy="9663"/>
            </a:xfrm>
            <a:custGeom>
              <a:avLst/>
              <a:gdLst>
                <a:gd name="connsiteX0" fmla="*/ 6612 w 7120"/>
                <a:gd name="connsiteY0" fmla="*/ 8646 h 9663"/>
                <a:gd name="connsiteX1" fmla="*/ 5086 w 7120"/>
                <a:gd name="connsiteY1" fmla="*/ 9663 h 9663"/>
                <a:gd name="connsiteX2" fmla="*/ 4577 w 7120"/>
                <a:gd name="connsiteY2" fmla="*/ 9155 h 9663"/>
                <a:gd name="connsiteX3" fmla="*/ 2543 w 7120"/>
                <a:gd name="connsiteY3" fmla="*/ 9155 h 9663"/>
                <a:gd name="connsiteX4" fmla="*/ 1017 w 7120"/>
                <a:gd name="connsiteY4" fmla="*/ 7629 h 9663"/>
                <a:gd name="connsiteX5" fmla="*/ 508 w 7120"/>
                <a:gd name="connsiteY5" fmla="*/ 6103 h 9663"/>
                <a:gd name="connsiteX6" fmla="*/ 0 w 7120"/>
                <a:gd name="connsiteY6" fmla="*/ 4577 h 9663"/>
                <a:gd name="connsiteX7" fmla="*/ 508 w 7120"/>
                <a:gd name="connsiteY7" fmla="*/ 3051 h 9663"/>
                <a:gd name="connsiteX8" fmla="*/ 2034 w 7120"/>
                <a:gd name="connsiteY8" fmla="*/ 1017 h 9663"/>
                <a:gd name="connsiteX9" fmla="*/ 4577 w 7120"/>
                <a:gd name="connsiteY9" fmla="*/ 0 h 9663"/>
                <a:gd name="connsiteX10" fmla="*/ 5594 w 7120"/>
                <a:gd name="connsiteY10" fmla="*/ 1017 h 9663"/>
                <a:gd name="connsiteX11" fmla="*/ 7120 w 7120"/>
                <a:gd name="connsiteY11" fmla="*/ 3560 h 9663"/>
                <a:gd name="connsiteX12" fmla="*/ 7120 w 7120"/>
                <a:gd name="connsiteY12" fmla="*/ 6612 h 9663"/>
                <a:gd name="connsiteX13" fmla="*/ 6612 w 7120"/>
                <a:gd name="connsiteY13" fmla="*/ 8646 h 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20" h="9663">
                  <a:moveTo>
                    <a:pt x="6612" y="8646"/>
                  </a:moveTo>
                  <a:lnTo>
                    <a:pt x="5086" y="9663"/>
                  </a:lnTo>
                  <a:lnTo>
                    <a:pt x="4577" y="9155"/>
                  </a:lnTo>
                  <a:lnTo>
                    <a:pt x="2543" y="9155"/>
                  </a:lnTo>
                  <a:lnTo>
                    <a:pt x="1017" y="7629"/>
                  </a:lnTo>
                  <a:lnTo>
                    <a:pt x="508" y="6103"/>
                  </a:lnTo>
                  <a:lnTo>
                    <a:pt x="0" y="4577"/>
                  </a:lnTo>
                  <a:lnTo>
                    <a:pt x="508" y="3051"/>
                  </a:lnTo>
                  <a:lnTo>
                    <a:pt x="2034" y="1017"/>
                  </a:lnTo>
                  <a:lnTo>
                    <a:pt x="4577" y="0"/>
                  </a:lnTo>
                  <a:lnTo>
                    <a:pt x="5594" y="1017"/>
                  </a:lnTo>
                  <a:lnTo>
                    <a:pt x="7120" y="3560"/>
                  </a:lnTo>
                  <a:lnTo>
                    <a:pt x="7120" y="6612"/>
                  </a:lnTo>
                  <a:lnTo>
                    <a:pt x="6612" y="864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4" name="Freeform: Shape 398">
              <a:extLst>
                <a:ext uri="{FF2B5EF4-FFF2-40B4-BE49-F238E27FC236}">
                  <a16:creationId xmlns:a16="http://schemas.microsoft.com/office/drawing/2014/main" id="{AA4D2CBB-87DC-0ADD-9141-DB012D9FCBAF}"/>
                </a:ext>
              </a:extLst>
            </p:cNvPr>
            <p:cNvSpPr/>
            <p:nvPr/>
          </p:nvSpPr>
          <p:spPr>
            <a:xfrm>
              <a:off x="10526351" y="4048974"/>
              <a:ext cx="9154" cy="12206"/>
            </a:xfrm>
            <a:custGeom>
              <a:avLst/>
              <a:gdLst>
                <a:gd name="connsiteX0" fmla="*/ 3561 w 9154"/>
                <a:gd name="connsiteY0" fmla="*/ 0 h 12206"/>
                <a:gd name="connsiteX1" fmla="*/ 5594 w 9154"/>
                <a:gd name="connsiteY1" fmla="*/ 2543 h 12206"/>
                <a:gd name="connsiteX2" fmla="*/ 5594 w 9154"/>
                <a:gd name="connsiteY2" fmla="*/ 3051 h 12206"/>
                <a:gd name="connsiteX3" fmla="*/ 9155 w 9154"/>
                <a:gd name="connsiteY3" fmla="*/ 5086 h 12206"/>
                <a:gd name="connsiteX4" fmla="*/ 8646 w 9154"/>
                <a:gd name="connsiteY4" fmla="*/ 6612 h 12206"/>
                <a:gd name="connsiteX5" fmla="*/ 5594 w 9154"/>
                <a:gd name="connsiteY5" fmla="*/ 10172 h 12206"/>
                <a:gd name="connsiteX6" fmla="*/ 5594 w 9154"/>
                <a:gd name="connsiteY6" fmla="*/ 11698 h 12206"/>
                <a:gd name="connsiteX7" fmla="*/ 4069 w 9154"/>
                <a:gd name="connsiteY7" fmla="*/ 12206 h 12206"/>
                <a:gd name="connsiteX8" fmla="*/ 4069 w 9154"/>
                <a:gd name="connsiteY8" fmla="*/ 10172 h 12206"/>
                <a:gd name="connsiteX9" fmla="*/ 3051 w 9154"/>
                <a:gd name="connsiteY9" fmla="*/ 10172 h 12206"/>
                <a:gd name="connsiteX10" fmla="*/ 3051 w 9154"/>
                <a:gd name="connsiteY10" fmla="*/ 8137 h 12206"/>
                <a:gd name="connsiteX11" fmla="*/ 2034 w 9154"/>
                <a:gd name="connsiteY11" fmla="*/ 6103 h 12206"/>
                <a:gd name="connsiteX12" fmla="*/ 508 w 9154"/>
                <a:gd name="connsiteY12" fmla="*/ 5086 h 12206"/>
                <a:gd name="connsiteX13" fmla="*/ 0 w 9154"/>
                <a:gd name="connsiteY13" fmla="*/ 3560 h 12206"/>
                <a:gd name="connsiteX14" fmla="*/ 508 w 9154"/>
                <a:gd name="connsiteY14" fmla="*/ 2034 h 12206"/>
                <a:gd name="connsiteX15" fmla="*/ 1526 w 9154"/>
                <a:gd name="connsiteY15" fmla="*/ 1017 h 12206"/>
                <a:gd name="connsiteX16" fmla="*/ 2543 w 9154"/>
                <a:gd name="connsiteY16" fmla="*/ 0 h 12206"/>
                <a:gd name="connsiteX17" fmla="*/ 3561 w 9154"/>
                <a:gd name="connsiteY17" fmla="*/ 0 h 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54" h="12206">
                  <a:moveTo>
                    <a:pt x="3561" y="0"/>
                  </a:moveTo>
                  <a:lnTo>
                    <a:pt x="5594" y="2543"/>
                  </a:lnTo>
                  <a:lnTo>
                    <a:pt x="5594" y="3051"/>
                  </a:lnTo>
                  <a:lnTo>
                    <a:pt x="9155" y="5086"/>
                  </a:lnTo>
                  <a:lnTo>
                    <a:pt x="8646" y="6612"/>
                  </a:lnTo>
                  <a:lnTo>
                    <a:pt x="5594" y="10172"/>
                  </a:lnTo>
                  <a:lnTo>
                    <a:pt x="5594" y="11698"/>
                  </a:lnTo>
                  <a:lnTo>
                    <a:pt x="4069" y="12206"/>
                  </a:lnTo>
                  <a:lnTo>
                    <a:pt x="4069" y="10172"/>
                  </a:lnTo>
                  <a:lnTo>
                    <a:pt x="3051" y="10172"/>
                  </a:lnTo>
                  <a:lnTo>
                    <a:pt x="3051" y="8137"/>
                  </a:lnTo>
                  <a:lnTo>
                    <a:pt x="2034" y="6103"/>
                  </a:lnTo>
                  <a:lnTo>
                    <a:pt x="508" y="5086"/>
                  </a:lnTo>
                  <a:lnTo>
                    <a:pt x="0" y="3560"/>
                  </a:lnTo>
                  <a:lnTo>
                    <a:pt x="508" y="2034"/>
                  </a:lnTo>
                  <a:lnTo>
                    <a:pt x="1526" y="1017"/>
                  </a:lnTo>
                  <a:lnTo>
                    <a:pt x="2543" y="0"/>
                  </a:lnTo>
                  <a:lnTo>
                    <a:pt x="356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5" name="Freeform: Shape 399">
              <a:extLst>
                <a:ext uri="{FF2B5EF4-FFF2-40B4-BE49-F238E27FC236}">
                  <a16:creationId xmlns:a16="http://schemas.microsoft.com/office/drawing/2014/main" id="{DA7F4BA2-AE2A-7600-816E-35E530BBD67B}"/>
                </a:ext>
              </a:extLst>
            </p:cNvPr>
            <p:cNvSpPr/>
            <p:nvPr/>
          </p:nvSpPr>
          <p:spPr>
            <a:xfrm>
              <a:off x="10579754" y="4048974"/>
              <a:ext cx="4068" cy="2542"/>
            </a:xfrm>
            <a:custGeom>
              <a:avLst/>
              <a:gdLst>
                <a:gd name="connsiteX0" fmla="*/ 2543 w 4068"/>
                <a:gd name="connsiteY0" fmla="*/ 508 h 2542"/>
                <a:gd name="connsiteX1" fmla="*/ 4069 w 4068"/>
                <a:gd name="connsiteY1" fmla="*/ 1526 h 2542"/>
                <a:gd name="connsiteX2" fmla="*/ 3051 w 4068"/>
                <a:gd name="connsiteY2" fmla="*/ 2034 h 2542"/>
                <a:gd name="connsiteX3" fmla="*/ 508 w 4068"/>
                <a:gd name="connsiteY3" fmla="*/ 2543 h 2542"/>
                <a:gd name="connsiteX4" fmla="*/ 0 w 4068"/>
                <a:gd name="connsiteY4" fmla="*/ 1017 h 2542"/>
                <a:gd name="connsiteX5" fmla="*/ 1018 w 4068"/>
                <a:gd name="connsiteY5" fmla="*/ 0 h 2542"/>
                <a:gd name="connsiteX6" fmla="*/ 2543 w 4068"/>
                <a:gd name="connsiteY6" fmla="*/ 508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" h="2542">
                  <a:moveTo>
                    <a:pt x="2543" y="508"/>
                  </a:moveTo>
                  <a:lnTo>
                    <a:pt x="4069" y="1526"/>
                  </a:lnTo>
                  <a:lnTo>
                    <a:pt x="3051" y="2034"/>
                  </a:lnTo>
                  <a:lnTo>
                    <a:pt x="508" y="2543"/>
                  </a:lnTo>
                  <a:lnTo>
                    <a:pt x="0" y="1017"/>
                  </a:lnTo>
                  <a:lnTo>
                    <a:pt x="1018" y="0"/>
                  </a:lnTo>
                  <a:lnTo>
                    <a:pt x="2543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6" name="Freeform: Shape 400">
              <a:extLst>
                <a:ext uri="{FF2B5EF4-FFF2-40B4-BE49-F238E27FC236}">
                  <a16:creationId xmlns:a16="http://schemas.microsoft.com/office/drawing/2014/main" id="{CD7BC0DA-A16B-9214-72EB-28C555F9B35A}"/>
                </a:ext>
              </a:extLst>
            </p:cNvPr>
            <p:cNvSpPr/>
            <p:nvPr/>
          </p:nvSpPr>
          <p:spPr>
            <a:xfrm>
              <a:off x="10583314" y="4047957"/>
              <a:ext cx="37635" cy="33566"/>
            </a:xfrm>
            <a:custGeom>
              <a:avLst/>
              <a:gdLst>
                <a:gd name="connsiteX0" fmla="*/ 3560 w 37635"/>
                <a:gd name="connsiteY0" fmla="*/ 1526 h 33566"/>
                <a:gd name="connsiteX1" fmla="*/ 4577 w 37635"/>
                <a:gd name="connsiteY1" fmla="*/ 1017 h 33566"/>
                <a:gd name="connsiteX2" fmla="*/ 7120 w 37635"/>
                <a:gd name="connsiteY2" fmla="*/ 2543 h 33566"/>
                <a:gd name="connsiteX3" fmla="*/ 8646 w 37635"/>
                <a:gd name="connsiteY3" fmla="*/ 3051 h 33566"/>
                <a:gd name="connsiteX4" fmla="*/ 9663 w 37635"/>
                <a:gd name="connsiteY4" fmla="*/ 4069 h 33566"/>
                <a:gd name="connsiteX5" fmla="*/ 11189 w 37635"/>
                <a:gd name="connsiteY5" fmla="*/ 6612 h 33566"/>
                <a:gd name="connsiteX6" fmla="*/ 12715 w 37635"/>
                <a:gd name="connsiteY6" fmla="*/ 7120 h 33566"/>
                <a:gd name="connsiteX7" fmla="*/ 14240 w 37635"/>
                <a:gd name="connsiteY7" fmla="*/ 8646 h 33566"/>
                <a:gd name="connsiteX8" fmla="*/ 14240 w 37635"/>
                <a:gd name="connsiteY8" fmla="*/ 10172 h 33566"/>
                <a:gd name="connsiteX9" fmla="*/ 16783 w 37635"/>
                <a:gd name="connsiteY9" fmla="*/ 10680 h 33566"/>
                <a:gd name="connsiteX10" fmla="*/ 16783 w 37635"/>
                <a:gd name="connsiteY10" fmla="*/ 12206 h 33566"/>
                <a:gd name="connsiteX11" fmla="*/ 18309 w 37635"/>
                <a:gd name="connsiteY11" fmla="*/ 12715 h 33566"/>
                <a:gd name="connsiteX12" fmla="*/ 19835 w 37635"/>
                <a:gd name="connsiteY12" fmla="*/ 12206 h 33566"/>
                <a:gd name="connsiteX13" fmla="*/ 20344 w 37635"/>
                <a:gd name="connsiteY13" fmla="*/ 12715 h 33566"/>
                <a:gd name="connsiteX14" fmla="*/ 22378 w 37635"/>
                <a:gd name="connsiteY14" fmla="*/ 13732 h 33566"/>
                <a:gd name="connsiteX15" fmla="*/ 22887 w 37635"/>
                <a:gd name="connsiteY15" fmla="*/ 14749 h 33566"/>
                <a:gd name="connsiteX16" fmla="*/ 24412 w 37635"/>
                <a:gd name="connsiteY16" fmla="*/ 14241 h 33566"/>
                <a:gd name="connsiteX17" fmla="*/ 25938 w 37635"/>
                <a:gd name="connsiteY17" fmla="*/ 14749 h 33566"/>
                <a:gd name="connsiteX18" fmla="*/ 26447 w 37635"/>
                <a:gd name="connsiteY18" fmla="*/ 16275 h 33566"/>
                <a:gd name="connsiteX19" fmla="*/ 28481 w 37635"/>
                <a:gd name="connsiteY19" fmla="*/ 17801 h 33566"/>
                <a:gd name="connsiteX20" fmla="*/ 30006 w 37635"/>
                <a:gd name="connsiteY20" fmla="*/ 19326 h 33566"/>
                <a:gd name="connsiteX21" fmla="*/ 32041 w 37635"/>
                <a:gd name="connsiteY21" fmla="*/ 20852 h 33566"/>
                <a:gd name="connsiteX22" fmla="*/ 37127 w 37635"/>
                <a:gd name="connsiteY22" fmla="*/ 25938 h 33566"/>
                <a:gd name="connsiteX23" fmla="*/ 35601 w 37635"/>
                <a:gd name="connsiteY23" fmla="*/ 27973 h 33566"/>
                <a:gd name="connsiteX24" fmla="*/ 37127 w 37635"/>
                <a:gd name="connsiteY24" fmla="*/ 30516 h 33566"/>
                <a:gd name="connsiteX25" fmla="*/ 37635 w 37635"/>
                <a:gd name="connsiteY25" fmla="*/ 33567 h 33566"/>
                <a:gd name="connsiteX26" fmla="*/ 36110 w 37635"/>
                <a:gd name="connsiteY26" fmla="*/ 33059 h 33566"/>
                <a:gd name="connsiteX27" fmla="*/ 34584 w 37635"/>
                <a:gd name="connsiteY27" fmla="*/ 31024 h 33566"/>
                <a:gd name="connsiteX28" fmla="*/ 31024 w 37635"/>
                <a:gd name="connsiteY28" fmla="*/ 26955 h 33566"/>
                <a:gd name="connsiteX29" fmla="*/ 28990 w 37635"/>
                <a:gd name="connsiteY29" fmla="*/ 26447 h 33566"/>
                <a:gd name="connsiteX30" fmla="*/ 26447 w 37635"/>
                <a:gd name="connsiteY30" fmla="*/ 24412 h 33566"/>
                <a:gd name="connsiteX31" fmla="*/ 23395 w 37635"/>
                <a:gd name="connsiteY31" fmla="*/ 23904 h 33566"/>
                <a:gd name="connsiteX32" fmla="*/ 22887 w 37635"/>
                <a:gd name="connsiteY32" fmla="*/ 22378 h 33566"/>
                <a:gd name="connsiteX33" fmla="*/ 19835 w 37635"/>
                <a:gd name="connsiteY33" fmla="*/ 21361 h 33566"/>
                <a:gd name="connsiteX34" fmla="*/ 17292 w 37635"/>
                <a:gd name="connsiteY34" fmla="*/ 18818 h 33566"/>
                <a:gd name="connsiteX35" fmla="*/ 16275 w 37635"/>
                <a:gd name="connsiteY35" fmla="*/ 18818 h 33566"/>
                <a:gd name="connsiteX36" fmla="*/ 12206 w 37635"/>
                <a:gd name="connsiteY36" fmla="*/ 15766 h 33566"/>
                <a:gd name="connsiteX37" fmla="*/ 9663 w 37635"/>
                <a:gd name="connsiteY37" fmla="*/ 14241 h 33566"/>
                <a:gd name="connsiteX38" fmla="*/ 9663 w 37635"/>
                <a:gd name="connsiteY38" fmla="*/ 13223 h 33566"/>
                <a:gd name="connsiteX39" fmla="*/ 7629 w 37635"/>
                <a:gd name="connsiteY39" fmla="*/ 12206 h 33566"/>
                <a:gd name="connsiteX40" fmla="*/ 6611 w 37635"/>
                <a:gd name="connsiteY40" fmla="*/ 11189 h 33566"/>
                <a:gd name="connsiteX41" fmla="*/ 5594 w 37635"/>
                <a:gd name="connsiteY41" fmla="*/ 9155 h 33566"/>
                <a:gd name="connsiteX42" fmla="*/ 3560 w 37635"/>
                <a:gd name="connsiteY42" fmla="*/ 7629 h 33566"/>
                <a:gd name="connsiteX43" fmla="*/ 3051 w 37635"/>
                <a:gd name="connsiteY43" fmla="*/ 6612 h 33566"/>
                <a:gd name="connsiteX44" fmla="*/ 3051 w 37635"/>
                <a:gd name="connsiteY44" fmla="*/ 4577 h 33566"/>
                <a:gd name="connsiteX45" fmla="*/ 1017 w 37635"/>
                <a:gd name="connsiteY45" fmla="*/ 2034 h 33566"/>
                <a:gd name="connsiteX46" fmla="*/ 0 w 37635"/>
                <a:gd name="connsiteY46" fmla="*/ 1526 h 33566"/>
                <a:gd name="connsiteX47" fmla="*/ 0 w 37635"/>
                <a:gd name="connsiteY47" fmla="*/ 0 h 33566"/>
                <a:gd name="connsiteX48" fmla="*/ 3560 w 37635"/>
                <a:gd name="connsiteY48" fmla="*/ 1526 h 3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7635" h="33566">
                  <a:moveTo>
                    <a:pt x="3560" y="1526"/>
                  </a:moveTo>
                  <a:lnTo>
                    <a:pt x="4577" y="1017"/>
                  </a:lnTo>
                  <a:lnTo>
                    <a:pt x="7120" y="2543"/>
                  </a:lnTo>
                  <a:lnTo>
                    <a:pt x="8646" y="3051"/>
                  </a:lnTo>
                  <a:lnTo>
                    <a:pt x="9663" y="4069"/>
                  </a:lnTo>
                  <a:lnTo>
                    <a:pt x="11189" y="6612"/>
                  </a:lnTo>
                  <a:lnTo>
                    <a:pt x="12715" y="7120"/>
                  </a:lnTo>
                  <a:lnTo>
                    <a:pt x="14240" y="8646"/>
                  </a:lnTo>
                  <a:lnTo>
                    <a:pt x="14240" y="10172"/>
                  </a:lnTo>
                  <a:lnTo>
                    <a:pt x="16783" y="10680"/>
                  </a:lnTo>
                  <a:lnTo>
                    <a:pt x="16783" y="12206"/>
                  </a:lnTo>
                  <a:lnTo>
                    <a:pt x="18309" y="12715"/>
                  </a:lnTo>
                  <a:lnTo>
                    <a:pt x="19835" y="12206"/>
                  </a:lnTo>
                  <a:lnTo>
                    <a:pt x="20344" y="12715"/>
                  </a:lnTo>
                  <a:lnTo>
                    <a:pt x="22378" y="13732"/>
                  </a:lnTo>
                  <a:lnTo>
                    <a:pt x="22887" y="14749"/>
                  </a:lnTo>
                  <a:lnTo>
                    <a:pt x="24412" y="14241"/>
                  </a:lnTo>
                  <a:lnTo>
                    <a:pt x="25938" y="14749"/>
                  </a:lnTo>
                  <a:lnTo>
                    <a:pt x="26447" y="16275"/>
                  </a:lnTo>
                  <a:lnTo>
                    <a:pt x="28481" y="17801"/>
                  </a:lnTo>
                  <a:lnTo>
                    <a:pt x="30006" y="19326"/>
                  </a:lnTo>
                  <a:lnTo>
                    <a:pt x="32041" y="20852"/>
                  </a:lnTo>
                  <a:lnTo>
                    <a:pt x="37127" y="25938"/>
                  </a:lnTo>
                  <a:lnTo>
                    <a:pt x="35601" y="27973"/>
                  </a:lnTo>
                  <a:lnTo>
                    <a:pt x="37127" y="30516"/>
                  </a:lnTo>
                  <a:lnTo>
                    <a:pt x="37635" y="33567"/>
                  </a:lnTo>
                  <a:lnTo>
                    <a:pt x="36110" y="33059"/>
                  </a:lnTo>
                  <a:lnTo>
                    <a:pt x="34584" y="31024"/>
                  </a:lnTo>
                  <a:lnTo>
                    <a:pt x="31024" y="26955"/>
                  </a:lnTo>
                  <a:lnTo>
                    <a:pt x="28990" y="26447"/>
                  </a:lnTo>
                  <a:lnTo>
                    <a:pt x="26447" y="24412"/>
                  </a:lnTo>
                  <a:lnTo>
                    <a:pt x="23395" y="23904"/>
                  </a:lnTo>
                  <a:lnTo>
                    <a:pt x="22887" y="22378"/>
                  </a:lnTo>
                  <a:lnTo>
                    <a:pt x="19835" y="21361"/>
                  </a:lnTo>
                  <a:lnTo>
                    <a:pt x="17292" y="18818"/>
                  </a:lnTo>
                  <a:lnTo>
                    <a:pt x="16275" y="18818"/>
                  </a:lnTo>
                  <a:lnTo>
                    <a:pt x="12206" y="15766"/>
                  </a:lnTo>
                  <a:lnTo>
                    <a:pt x="9663" y="14241"/>
                  </a:lnTo>
                  <a:lnTo>
                    <a:pt x="9663" y="13223"/>
                  </a:lnTo>
                  <a:lnTo>
                    <a:pt x="7629" y="12206"/>
                  </a:lnTo>
                  <a:lnTo>
                    <a:pt x="6611" y="11189"/>
                  </a:lnTo>
                  <a:lnTo>
                    <a:pt x="5594" y="9155"/>
                  </a:lnTo>
                  <a:lnTo>
                    <a:pt x="3560" y="7629"/>
                  </a:lnTo>
                  <a:lnTo>
                    <a:pt x="3051" y="6612"/>
                  </a:lnTo>
                  <a:lnTo>
                    <a:pt x="3051" y="4577"/>
                  </a:lnTo>
                  <a:lnTo>
                    <a:pt x="1017" y="2034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3560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7" name="Freeform: Shape 401">
              <a:extLst>
                <a:ext uri="{FF2B5EF4-FFF2-40B4-BE49-F238E27FC236}">
                  <a16:creationId xmlns:a16="http://schemas.microsoft.com/office/drawing/2014/main" id="{10A264EE-D79B-8211-3E6F-DE775BD1F73A}"/>
                </a:ext>
              </a:extLst>
            </p:cNvPr>
            <p:cNvSpPr/>
            <p:nvPr/>
          </p:nvSpPr>
          <p:spPr>
            <a:xfrm>
              <a:off x="10579245" y="4046431"/>
              <a:ext cx="3559" cy="2542"/>
            </a:xfrm>
            <a:custGeom>
              <a:avLst/>
              <a:gdLst>
                <a:gd name="connsiteX0" fmla="*/ 0 w 3559"/>
                <a:gd name="connsiteY0" fmla="*/ 0 h 2542"/>
                <a:gd name="connsiteX1" fmla="*/ 1017 w 3559"/>
                <a:gd name="connsiteY1" fmla="*/ 1017 h 2542"/>
                <a:gd name="connsiteX2" fmla="*/ 2034 w 3559"/>
                <a:gd name="connsiteY2" fmla="*/ 508 h 2542"/>
                <a:gd name="connsiteX3" fmla="*/ 3560 w 3559"/>
                <a:gd name="connsiteY3" fmla="*/ 1526 h 2542"/>
                <a:gd name="connsiteX4" fmla="*/ 3051 w 3559"/>
                <a:gd name="connsiteY4" fmla="*/ 2543 h 2542"/>
                <a:gd name="connsiteX5" fmla="*/ 1526 w 3559"/>
                <a:gd name="connsiteY5" fmla="*/ 2034 h 2542"/>
                <a:gd name="connsiteX6" fmla="*/ 0 w 3559"/>
                <a:gd name="connsiteY6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9" h="2542">
                  <a:moveTo>
                    <a:pt x="0" y="0"/>
                  </a:moveTo>
                  <a:lnTo>
                    <a:pt x="1017" y="1017"/>
                  </a:lnTo>
                  <a:lnTo>
                    <a:pt x="2034" y="508"/>
                  </a:lnTo>
                  <a:lnTo>
                    <a:pt x="3560" y="1526"/>
                  </a:lnTo>
                  <a:lnTo>
                    <a:pt x="3051" y="2543"/>
                  </a:lnTo>
                  <a:lnTo>
                    <a:pt x="1526" y="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8" name="Freeform: Shape 402">
              <a:extLst>
                <a:ext uri="{FF2B5EF4-FFF2-40B4-BE49-F238E27FC236}">
                  <a16:creationId xmlns:a16="http://schemas.microsoft.com/office/drawing/2014/main" id="{446A2D6D-7C58-5530-037D-3E74731D0F3C}"/>
                </a:ext>
              </a:extLst>
            </p:cNvPr>
            <p:cNvSpPr/>
            <p:nvPr/>
          </p:nvSpPr>
          <p:spPr>
            <a:xfrm>
              <a:off x="10556358" y="4043379"/>
              <a:ext cx="2542" cy="1017"/>
            </a:xfrm>
            <a:custGeom>
              <a:avLst/>
              <a:gdLst>
                <a:gd name="connsiteX0" fmla="*/ 0 w 2542"/>
                <a:gd name="connsiteY0" fmla="*/ 0 h 1017"/>
                <a:gd name="connsiteX1" fmla="*/ 2543 w 2542"/>
                <a:gd name="connsiteY1" fmla="*/ 0 h 1017"/>
                <a:gd name="connsiteX2" fmla="*/ 1526 w 2542"/>
                <a:gd name="connsiteY2" fmla="*/ 1017 h 1017"/>
                <a:gd name="connsiteX3" fmla="*/ 0 w 2542"/>
                <a:gd name="connsiteY3" fmla="*/ 509 h 1017"/>
                <a:gd name="connsiteX4" fmla="*/ 0 w 2542"/>
                <a:gd name="connsiteY4" fmla="*/ 0 h 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" h="1017">
                  <a:moveTo>
                    <a:pt x="0" y="0"/>
                  </a:moveTo>
                  <a:lnTo>
                    <a:pt x="2543" y="0"/>
                  </a:lnTo>
                  <a:lnTo>
                    <a:pt x="1526" y="1017"/>
                  </a:lnTo>
                  <a:lnTo>
                    <a:pt x="0" y="50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9" name="Freeform: Shape 403">
              <a:extLst>
                <a:ext uri="{FF2B5EF4-FFF2-40B4-BE49-F238E27FC236}">
                  <a16:creationId xmlns:a16="http://schemas.microsoft.com/office/drawing/2014/main" id="{78A9E82B-DB3D-5204-A951-3DBC5D1C5059}"/>
                </a:ext>
              </a:extLst>
            </p:cNvPr>
            <p:cNvSpPr/>
            <p:nvPr/>
          </p:nvSpPr>
          <p:spPr>
            <a:xfrm>
              <a:off x="10576702" y="4043379"/>
              <a:ext cx="1526" cy="2542"/>
            </a:xfrm>
            <a:custGeom>
              <a:avLst/>
              <a:gdLst>
                <a:gd name="connsiteX0" fmla="*/ 1526 w 1526"/>
                <a:gd name="connsiteY0" fmla="*/ 0 h 2542"/>
                <a:gd name="connsiteX1" fmla="*/ 508 w 1526"/>
                <a:gd name="connsiteY1" fmla="*/ 2543 h 2542"/>
                <a:gd name="connsiteX2" fmla="*/ 0 w 1526"/>
                <a:gd name="connsiteY2" fmla="*/ 1526 h 2542"/>
                <a:gd name="connsiteX3" fmla="*/ 1526 w 1526"/>
                <a:gd name="connsiteY3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6" h="2542">
                  <a:moveTo>
                    <a:pt x="1526" y="0"/>
                  </a:moveTo>
                  <a:lnTo>
                    <a:pt x="508" y="2543"/>
                  </a:lnTo>
                  <a:lnTo>
                    <a:pt x="0" y="1526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0" name="Freeform: Shape 404">
              <a:extLst>
                <a:ext uri="{FF2B5EF4-FFF2-40B4-BE49-F238E27FC236}">
                  <a16:creationId xmlns:a16="http://schemas.microsoft.com/office/drawing/2014/main" id="{D8968E0B-3A07-F563-DC42-5AC028DD4FA7}"/>
                </a:ext>
              </a:extLst>
            </p:cNvPr>
            <p:cNvSpPr/>
            <p:nvPr/>
          </p:nvSpPr>
          <p:spPr>
            <a:xfrm>
              <a:off x="10560936" y="4042871"/>
              <a:ext cx="3559" cy="3051"/>
            </a:xfrm>
            <a:custGeom>
              <a:avLst/>
              <a:gdLst>
                <a:gd name="connsiteX0" fmla="*/ 3560 w 3559"/>
                <a:gd name="connsiteY0" fmla="*/ 2543 h 3051"/>
                <a:gd name="connsiteX1" fmla="*/ 1017 w 3559"/>
                <a:gd name="connsiteY1" fmla="*/ 3051 h 3051"/>
                <a:gd name="connsiteX2" fmla="*/ 0 w 3559"/>
                <a:gd name="connsiteY2" fmla="*/ 2034 h 3051"/>
                <a:gd name="connsiteX3" fmla="*/ 1525 w 3559"/>
                <a:gd name="connsiteY3" fmla="*/ 0 h 3051"/>
                <a:gd name="connsiteX4" fmla="*/ 3051 w 3559"/>
                <a:gd name="connsiteY4" fmla="*/ 508 h 3051"/>
                <a:gd name="connsiteX5" fmla="*/ 3560 w 3559"/>
                <a:gd name="connsiteY5" fmla="*/ 2543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9" h="3051">
                  <a:moveTo>
                    <a:pt x="3560" y="2543"/>
                  </a:moveTo>
                  <a:lnTo>
                    <a:pt x="1017" y="3051"/>
                  </a:lnTo>
                  <a:lnTo>
                    <a:pt x="0" y="2034"/>
                  </a:lnTo>
                  <a:lnTo>
                    <a:pt x="1525" y="0"/>
                  </a:lnTo>
                  <a:lnTo>
                    <a:pt x="3051" y="508"/>
                  </a:lnTo>
                  <a:lnTo>
                    <a:pt x="3560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1" name="Freeform: Shape 405">
              <a:extLst>
                <a:ext uri="{FF2B5EF4-FFF2-40B4-BE49-F238E27FC236}">
                  <a16:creationId xmlns:a16="http://schemas.microsoft.com/office/drawing/2014/main" id="{B8EE5D70-308A-9A71-4335-DC472C515856}"/>
                </a:ext>
              </a:extLst>
            </p:cNvPr>
            <p:cNvSpPr/>
            <p:nvPr/>
          </p:nvSpPr>
          <p:spPr>
            <a:xfrm>
              <a:off x="10498887" y="4040837"/>
              <a:ext cx="3052" cy="2542"/>
            </a:xfrm>
            <a:custGeom>
              <a:avLst/>
              <a:gdLst>
                <a:gd name="connsiteX0" fmla="*/ 2034 w 3052"/>
                <a:gd name="connsiteY0" fmla="*/ 0 h 2542"/>
                <a:gd name="connsiteX1" fmla="*/ 3052 w 3052"/>
                <a:gd name="connsiteY1" fmla="*/ 1526 h 2542"/>
                <a:gd name="connsiteX2" fmla="*/ 2034 w 3052"/>
                <a:gd name="connsiteY2" fmla="*/ 2543 h 2542"/>
                <a:gd name="connsiteX3" fmla="*/ 509 w 3052"/>
                <a:gd name="connsiteY3" fmla="*/ 2034 h 2542"/>
                <a:gd name="connsiteX4" fmla="*/ 0 w 3052"/>
                <a:gd name="connsiteY4" fmla="*/ 1526 h 2542"/>
                <a:gd name="connsiteX5" fmla="*/ 2034 w 3052"/>
                <a:gd name="connsiteY5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2" h="2542">
                  <a:moveTo>
                    <a:pt x="2034" y="0"/>
                  </a:moveTo>
                  <a:lnTo>
                    <a:pt x="3052" y="1526"/>
                  </a:lnTo>
                  <a:lnTo>
                    <a:pt x="2034" y="2543"/>
                  </a:lnTo>
                  <a:lnTo>
                    <a:pt x="509" y="2034"/>
                  </a:lnTo>
                  <a:lnTo>
                    <a:pt x="0" y="1526"/>
                  </a:lnTo>
                  <a:lnTo>
                    <a:pt x="2034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2" name="Freeform: Shape 406">
              <a:extLst>
                <a:ext uri="{FF2B5EF4-FFF2-40B4-BE49-F238E27FC236}">
                  <a16:creationId xmlns:a16="http://schemas.microsoft.com/office/drawing/2014/main" id="{3E213555-6D26-5867-6F0F-57BF43959774}"/>
                </a:ext>
              </a:extLst>
            </p:cNvPr>
            <p:cNvSpPr/>
            <p:nvPr/>
          </p:nvSpPr>
          <p:spPr>
            <a:xfrm>
              <a:off x="10504482" y="4029647"/>
              <a:ext cx="5594" cy="5085"/>
            </a:xfrm>
            <a:custGeom>
              <a:avLst/>
              <a:gdLst>
                <a:gd name="connsiteX0" fmla="*/ 4068 w 5594"/>
                <a:gd name="connsiteY0" fmla="*/ 1526 h 5085"/>
                <a:gd name="connsiteX1" fmla="*/ 5594 w 5594"/>
                <a:gd name="connsiteY1" fmla="*/ 2543 h 5085"/>
                <a:gd name="connsiteX2" fmla="*/ 5086 w 5594"/>
                <a:gd name="connsiteY2" fmla="*/ 4069 h 5085"/>
                <a:gd name="connsiteX3" fmla="*/ 1525 w 5594"/>
                <a:gd name="connsiteY3" fmla="*/ 5086 h 5085"/>
                <a:gd name="connsiteX4" fmla="*/ 0 w 5594"/>
                <a:gd name="connsiteY4" fmla="*/ 3560 h 5085"/>
                <a:gd name="connsiteX5" fmla="*/ 1525 w 5594"/>
                <a:gd name="connsiteY5" fmla="*/ 509 h 5085"/>
                <a:gd name="connsiteX6" fmla="*/ 2543 w 5594"/>
                <a:gd name="connsiteY6" fmla="*/ 0 h 5085"/>
                <a:gd name="connsiteX7" fmla="*/ 4068 w 5594"/>
                <a:gd name="connsiteY7" fmla="*/ 1526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94" h="5085">
                  <a:moveTo>
                    <a:pt x="4068" y="1526"/>
                  </a:moveTo>
                  <a:lnTo>
                    <a:pt x="5594" y="2543"/>
                  </a:lnTo>
                  <a:lnTo>
                    <a:pt x="5086" y="4069"/>
                  </a:lnTo>
                  <a:lnTo>
                    <a:pt x="1525" y="5086"/>
                  </a:lnTo>
                  <a:lnTo>
                    <a:pt x="0" y="3560"/>
                  </a:lnTo>
                  <a:lnTo>
                    <a:pt x="1525" y="509"/>
                  </a:lnTo>
                  <a:lnTo>
                    <a:pt x="2543" y="0"/>
                  </a:lnTo>
                  <a:lnTo>
                    <a:pt x="4068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3" name="Freeform: Shape 407">
              <a:extLst>
                <a:ext uri="{FF2B5EF4-FFF2-40B4-BE49-F238E27FC236}">
                  <a16:creationId xmlns:a16="http://schemas.microsoft.com/office/drawing/2014/main" id="{52CAB763-993C-C6E8-1B2E-0D84305506F3}"/>
                </a:ext>
              </a:extLst>
            </p:cNvPr>
            <p:cNvSpPr/>
            <p:nvPr/>
          </p:nvSpPr>
          <p:spPr>
            <a:xfrm>
              <a:off x="10516179" y="4026596"/>
              <a:ext cx="1017" cy="2542"/>
            </a:xfrm>
            <a:custGeom>
              <a:avLst/>
              <a:gdLst>
                <a:gd name="connsiteX0" fmla="*/ 1018 w 1017"/>
                <a:gd name="connsiteY0" fmla="*/ 0 h 2542"/>
                <a:gd name="connsiteX1" fmla="*/ 1018 w 1017"/>
                <a:gd name="connsiteY1" fmla="*/ 2543 h 2542"/>
                <a:gd name="connsiteX2" fmla="*/ 0 w 1017"/>
                <a:gd name="connsiteY2" fmla="*/ 1526 h 2542"/>
                <a:gd name="connsiteX3" fmla="*/ 0 w 1017"/>
                <a:gd name="connsiteY3" fmla="*/ 508 h 2542"/>
                <a:gd name="connsiteX4" fmla="*/ 1018 w 1017"/>
                <a:gd name="connsiteY4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" h="2542">
                  <a:moveTo>
                    <a:pt x="1018" y="0"/>
                  </a:moveTo>
                  <a:lnTo>
                    <a:pt x="1018" y="2543"/>
                  </a:lnTo>
                  <a:lnTo>
                    <a:pt x="0" y="1526"/>
                  </a:lnTo>
                  <a:lnTo>
                    <a:pt x="0" y="508"/>
                  </a:lnTo>
                  <a:lnTo>
                    <a:pt x="1018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4" name="Freeform: Shape 408">
              <a:extLst>
                <a:ext uri="{FF2B5EF4-FFF2-40B4-BE49-F238E27FC236}">
                  <a16:creationId xmlns:a16="http://schemas.microsoft.com/office/drawing/2014/main" id="{71310338-5BD4-DD16-ACCB-DCF52453B270}"/>
                </a:ext>
              </a:extLst>
            </p:cNvPr>
            <p:cNvSpPr/>
            <p:nvPr/>
          </p:nvSpPr>
          <p:spPr>
            <a:xfrm>
              <a:off x="10527877" y="4017441"/>
              <a:ext cx="28989" cy="26955"/>
            </a:xfrm>
            <a:custGeom>
              <a:avLst/>
              <a:gdLst>
                <a:gd name="connsiteX0" fmla="*/ 4068 w 28989"/>
                <a:gd name="connsiteY0" fmla="*/ 1526 h 26955"/>
                <a:gd name="connsiteX1" fmla="*/ 5594 w 28989"/>
                <a:gd name="connsiteY1" fmla="*/ 2034 h 26955"/>
                <a:gd name="connsiteX2" fmla="*/ 7629 w 28989"/>
                <a:gd name="connsiteY2" fmla="*/ 4577 h 26955"/>
                <a:gd name="connsiteX3" fmla="*/ 9154 w 28989"/>
                <a:gd name="connsiteY3" fmla="*/ 5594 h 26955"/>
                <a:gd name="connsiteX4" fmla="*/ 10680 w 28989"/>
                <a:gd name="connsiteY4" fmla="*/ 6103 h 26955"/>
                <a:gd name="connsiteX5" fmla="*/ 12206 w 28989"/>
                <a:gd name="connsiteY5" fmla="*/ 7629 h 26955"/>
                <a:gd name="connsiteX6" fmla="*/ 16275 w 28989"/>
                <a:gd name="connsiteY6" fmla="*/ 9663 h 26955"/>
                <a:gd name="connsiteX7" fmla="*/ 18309 w 28989"/>
                <a:gd name="connsiteY7" fmla="*/ 12206 h 26955"/>
                <a:gd name="connsiteX8" fmla="*/ 18309 w 28989"/>
                <a:gd name="connsiteY8" fmla="*/ 14241 h 26955"/>
                <a:gd name="connsiteX9" fmla="*/ 18818 w 28989"/>
                <a:gd name="connsiteY9" fmla="*/ 17292 h 26955"/>
                <a:gd name="connsiteX10" fmla="*/ 19835 w 28989"/>
                <a:gd name="connsiteY10" fmla="*/ 18309 h 26955"/>
                <a:gd name="connsiteX11" fmla="*/ 21361 w 28989"/>
                <a:gd name="connsiteY11" fmla="*/ 19835 h 26955"/>
                <a:gd name="connsiteX12" fmla="*/ 22378 w 28989"/>
                <a:gd name="connsiteY12" fmla="*/ 19835 h 26955"/>
                <a:gd name="connsiteX13" fmla="*/ 22887 w 28989"/>
                <a:gd name="connsiteY13" fmla="*/ 21869 h 26955"/>
                <a:gd name="connsiteX14" fmla="*/ 26447 w 28989"/>
                <a:gd name="connsiteY14" fmla="*/ 23395 h 26955"/>
                <a:gd name="connsiteX15" fmla="*/ 28481 w 28989"/>
                <a:gd name="connsiteY15" fmla="*/ 22887 h 26955"/>
                <a:gd name="connsiteX16" fmla="*/ 28990 w 28989"/>
                <a:gd name="connsiteY16" fmla="*/ 23395 h 26955"/>
                <a:gd name="connsiteX17" fmla="*/ 28990 w 28989"/>
                <a:gd name="connsiteY17" fmla="*/ 24921 h 26955"/>
                <a:gd name="connsiteX18" fmla="*/ 27464 w 28989"/>
                <a:gd name="connsiteY18" fmla="*/ 25430 h 26955"/>
                <a:gd name="connsiteX19" fmla="*/ 26447 w 28989"/>
                <a:gd name="connsiteY19" fmla="*/ 26955 h 26955"/>
                <a:gd name="connsiteX20" fmla="*/ 23904 w 28989"/>
                <a:gd name="connsiteY20" fmla="*/ 25938 h 26955"/>
                <a:gd name="connsiteX21" fmla="*/ 19835 w 28989"/>
                <a:gd name="connsiteY21" fmla="*/ 23904 h 26955"/>
                <a:gd name="connsiteX22" fmla="*/ 17292 w 28989"/>
                <a:gd name="connsiteY22" fmla="*/ 23904 h 26955"/>
                <a:gd name="connsiteX23" fmla="*/ 15766 w 28989"/>
                <a:gd name="connsiteY23" fmla="*/ 21869 h 26955"/>
                <a:gd name="connsiteX24" fmla="*/ 12206 w 28989"/>
                <a:gd name="connsiteY24" fmla="*/ 19835 h 26955"/>
                <a:gd name="connsiteX25" fmla="*/ 9154 w 28989"/>
                <a:gd name="connsiteY25" fmla="*/ 14749 h 26955"/>
                <a:gd name="connsiteX26" fmla="*/ 6103 w 28989"/>
                <a:gd name="connsiteY26" fmla="*/ 9663 h 26955"/>
                <a:gd name="connsiteX27" fmla="*/ 3560 w 28989"/>
                <a:gd name="connsiteY27" fmla="*/ 8137 h 26955"/>
                <a:gd name="connsiteX28" fmla="*/ 0 w 28989"/>
                <a:gd name="connsiteY28" fmla="*/ 4577 h 26955"/>
                <a:gd name="connsiteX29" fmla="*/ 0 w 28989"/>
                <a:gd name="connsiteY29" fmla="*/ 2034 h 26955"/>
                <a:gd name="connsiteX30" fmla="*/ 0 w 28989"/>
                <a:gd name="connsiteY30" fmla="*/ 1017 h 26955"/>
                <a:gd name="connsiteX31" fmla="*/ 1525 w 28989"/>
                <a:gd name="connsiteY31" fmla="*/ 0 h 26955"/>
                <a:gd name="connsiteX32" fmla="*/ 3051 w 28989"/>
                <a:gd name="connsiteY32" fmla="*/ 508 h 26955"/>
                <a:gd name="connsiteX33" fmla="*/ 4068 w 28989"/>
                <a:gd name="connsiteY33" fmla="*/ 1526 h 26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989" h="26955">
                  <a:moveTo>
                    <a:pt x="4068" y="1526"/>
                  </a:moveTo>
                  <a:lnTo>
                    <a:pt x="5594" y="2034"/>
                  </a:lnTo>
                  <a:lnTo>
                    <a:pt x="7629" y="4577"/>
                  </a:lnTo>
                  <a:lnTo>
                    <a:pt x="9154" y="5594"/>
                  </a:lnTo>
                  <a:lnTo>
                    <a:pt x="10680" y="6103"/>
                  </a:lnTo>
                  <a:lnTo>
                    <a:pt x="12206" y="7629"/>
                  </a:lnTo>
                  <a:lnTo>
                    <a:pt x="16275" y="9663"/>
                  </a:lnTo>
                  <a:lnTo>
                    <a:pt x="18309" y="12206"/>
                  </a:lnTo>
                  <a:lnTo>
                    <a:pt x="18309" y="14241"/>
                  </a:lnTo>
                  <a:lnTo>
                    <a:pt x="18818" y="17292"/>
                  </a:lnTo>
                  <a:lnTo>
                    <a:pt x="19835" y="18309"/>
                  </a:lnTo>
                  <a:lnTo>
                    <a:pt x="21361" y="19835"/>
                  </a:lnTo>
                  <a:lnTo>
                    <a:pt x="22378" y="19835"/>
                  </a:lnTo>
                  <a:lnTo>
                    <a:pt x="22887" y="21869"/>
                  </a:lnTo>
                  <a:lnTo>
                    <a:pt x="26447" y="23395"/>
                  </a:lnTo>
                  <a:lnTo>
                    <a:pt x="28481" y="22887"/>
                  </a:lnTo>
                  <a:lnTo>
                    <a:pt x="28990" y="23395"/>
                  </a:lnTo>
                  <a:lnTo>
                    <a:pt x="28990" y="24921"/>
                  </a:lnTo>
                  <a:lnTo>
                    <a:pt x="27464" y="25430"/>
                  </a:lnTo>
                  <a:lnTo>
                    <a:pt x="26447" y="26955"/>
                  </a:lnTo>
                  <a:lnTo>
                    <a:pt x="23904" y="25938"/>
                  </a:lnTo>
                  <a:lnTo>
                    <a:pt x="19835" y="23904"/>
                  </a:lnTo>
                  <a:lnTo>
                    <a:pt x="17292" y="23904"/>
                  </a:lnTo>
                  <a:lnTo>
                    <a:pt x="15766" y="21869"/>
                  </a:lnTo>
                  <a:lnTo>
                    <a:pt x="12206" y="19835"/>
                  </a:lnTo>
                  <a:lnTo>
                    <a:pt x="9154" y="14749"/>
                  </a:lnTo>
                  <a:lnTo>
                    <a:pt x="6103" y="9663"/>
                  </a:lnTo>
                  <a:lnTo>
                    <a:pt x="3560" y="8137"/>
                  </a:lnTo>
                  <a:lnTo>
                    <a:pt x="0" y="4577"/>
                  </a:lnTo>
                  <a:lnTo>
                    <a:pt x="0" y="2034"/>
                  </a:lnTo>
                  <a:lnTo>
                    <a:pt x="0" y="1017"/>
                  </a:lnTo>
                  <a:lnTo>
                    <a:pt x="1525" y="0"/>
                  </a:lnTo>
                  <a:lnTo>
                    <a:pt x="3051" y="508"/>
                  </a:lnTo>
                  <a:lnTo>
                    <a:pt x="4068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form: Shape 409">
              <a:extLst>
                <a:ext uri="{FF2B5EF4-FFF2-40B4-BE49-F238E27FC236}">
                  <a16:creationId xmlns:a16="http://schemas.microsoft.com/office/drawing/2014/main" id="{72FC71D7-C324-641E-5D88-F6894231982D}"/>
                </a:ext>
              </a:extLst>
            </p:cNvPr>
            <p:cNvSpPr/>
            <p:nvPr/>
          </p:nvSpPr>
          <p:spPr>
            <a:xfrm>
              <a:off x="6212976" y="3788575"/>
              <a:ext cx="8645" cy="12206"/>
            </a:xfrm>
            <a:custGeom>
              <a:avLst/>
              <a:gdLst>
                <a:gd name="connsiteX0" fmla="*/ 4577 w 8645"/>
                <a:gd name="connsiteY0" fmla="*/ 10680 h 12206"/>
                <a:gd name="connsiteX1" fmla="*/ 3560 w 8645"/>
                <a:gd name="connsiteY1" fmla="*/ 10680 h 12206"/>
                <a:gd name="connsiteX2" fmla="*/ 2543 w 8645"/>
                <a:gd name="connsiteY2" fmla="*/ 12206 h 12206"/>
                <a:gd name="connsiteX3" fmla="*/ 1526 w 8645"/>
                <a:gd name="connsiteY3" fmla="*/ 12206 h 12206"/>
                <a:gd name="connsiteX4" fmla="*/ 1017 w 8645"/>
                <a:gd name="connsiteY4" fmla="*/ 10172 h 12206"/>
                <a:gd name="connsiteX5" fmla="*/ 0 w 8645"/>
                <a:gd name="connsiteY5" fmla="*/ 6103 h 12206"/>
                <a:gd name="connsiteX6" fmla="*/ 0 w 8645"/>
                <a:gd name="connsiteY6" fmla="*/ 4577 h 12206"/>
                <a:gd name="connsiteX7" fmla="*/ 2034 w 8645"/>
                <a:gd name="connsiteY7" fmla="*/ 2034 h 12206"/>
                <a:gd name="connsiteX8" fmla="*/ 3560 w 8645"/>
                <a:gd name="connsiteY8" fmla="*/ 1526 h 12206"/>
                <a:gd name="connsiteX9" fmla="*/ 5086 w 8645"/>
                <a:gd name="connsiteY9" fmla="*/ 0 h 12206"/>
                <a:gd name="connsiteX10" fmla="*/ 7120 w 8645"/>
                <a:gd name="connsiteY10" fmla="*/ 508 h 12206"/>
                <a:gd name="connsiteX11" fmla="*/ 8137 w 8645"/>
                <a:gd name="connsiteY11" fmla="*/ 2543 h 12206"/>
                <a:gd name="connsiteX12" fmla="*/ 8646 w 8645"/>
                <a:gd name="connsiteY12" fmla="*/ 4069 h 12206"/>
                <a:gd name="connsiteX13" fmla="*/ 8137 w 8645"/>
                <a:gd name="connsiteY13" fmla="*/ 6103 h 12206"/>
                <a:gd name="connsiteX14" fmla="*/ 7120 w 8645"/>
                <a:gd name="connsiteY14" fmla="*/ 7629 h 12206"/>
                <a:gd name="connsiteX15" fmla="*/ 5594 w 8645"/>
                <a:gd name="connsiteY15" fmla="*/ 9663 h 12206"/>
                <a:gd name="connsiteX16" fmla="*/ 4577 w 8645"/>
                <a:gd name="connsiteY16" fmla="*/ 10680 h 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45" h="12206">
                  <a:moveTo>
                    <a:pt x="4577" y="10680"/>
                  </a:moveTo>
                  <a:lnTo>
                    <a:pt x="3560" y="10680"/>
                  </a:lnTo>
                  <a:lnTo>
                    <a:pt x="2543" y="12206"/>
                  </a:lnTo>
                  <a:lnTo>
                    <a:pt x="1526" y="12206"/>
                  </a:lnTo>
                  <a:lnTo>
                    <a:pt x="1017" y="10172"/>
                  </a:lnTo>
                  <a:lnTo>
                    <a:pt x="0" y="6103"/>
                  </a:lnTo>
                  <a:lnTo>
                    <a:pt x="0" y="4577"/>
                  </a:lnTo>
                  <a:lnTo>
                    <a:pt x="2034" y="2034"/>
                  </a:lnTo>
                  <a:lnTo>
                    <a:pt x="3560" y="1526"/>
                  </a:lnTo>
                  <a:lnTo>
                    <a:pt x="5086" y="0"/>
                  </a:lnTo>
                  <a:lnTo>
                    <a:pt x="7120" y="508"/>
                  </a:lnTo>
                  <a:lnTo>
                    <a:pt x="8137" y="2543"/>
                  </a:lnTo>
                  <a:lnTo>
                    <a:pt x="8646" y="4069"/>
                  </a:lnTo>
                  <a:lnTo>
                    <a:pt x="8137" y="6103"/>
                  </a:lnTo>
                  <a:lnTo>
                    <a:pt x="7120" y="7629"/>
                  </a:lnTo>
                  <a:lnTo>
                    <a:pt x="5594" y="9663"/>
                  </a:lnTo>
                  <a:lnTo>
                    <a:pt x="4577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6" name="Freeform: Shape 410">
              <a:extLst>
                <a:ext uri="{FF2B5EF4-FFF2-40B4-BE49-F238E27FC236}">
                  <a16:creationId xmlns:a16="http://schemas.microsoft.com/office/drawing/2014/main" id="{65883559-1CED-0810-E9B2-DFF78C7D398A}"/>
                </a:ext>
              </a:extLst>
            </p:cNvPr>
            <p:cNvSpPr/>
            <p:nvPr/>
          </p:nvSpPr>
          <p:spPr>
            <a:xfrm>
              <a:off x="6237897" y="3746361"/>
              <a:ext cx="3559" cy="5085"/>
            </a:xfrm>
            <a:custGeom>
              <a:avLst/>
              <a:gdLst>
                <a:gd name="connsiteX0" fmla="*/ 3051 w 3559"/>
                <a:gd name="connsiteY0" fmla="*/ 3052 h 5085"/>
                <a:gd name="connsiteX1" fmla="*/ 2543 w 3559"/>
                <a:gd name="connsiteY1" fmla="*/ 4577 h 5085"/>
                <a:gd name="connsiteX2" fmla="*/ 1525 w 3559"/>
                <a:gd name="connsiteY2" fmla="*/ 5086 h 5085"/>
                <a:gd name="connsiteX3" fmla="*/ 0 w 3559"/>
                <a:gd name="connsiteY3" fmla="*/ 4577 h 5085"/>
                <a:gd name="connsiteX4" fmla="*/ 0 w 3559"/>
                <a:gd name="connsiteY4" fmla="*/ 3052 h 5085"/>
                <a:gd name="connsiteX5" fmla="*/ 1017 w 3559"/>
                <a:gd name="connsiteY5" fmla="*/ 2543 h 5085"/>
                <a:gd name="connsiteX6" fmla="*/ 1017 w 3559"/>
                <a:gd name="connsiteY6" fmla="*/ 1017 h 5085"/>
                <a:gd name="connsiteX7" fmla="*/ 2034 w 3559"/>
                <a:gd name="connsiteY7" fmla="*/ 0 h 5085"/>
                <a:gd name="connsiteX8" fmla="*/ 3560 w 3559"/>
                <a:gd name="connsiteY8" fmla="*/ 509 h 5085"/>
                <a:gd name="connsiteX9" fmla="*/ 3051 w 3559"/>
                <a:gd name="connsiteY9" fmla="*/ 3052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9" h="5085">
                  <a:moveTo>
                    <a:pt x="3051" y="3052"/>
                  </a:moveTo>
                  <a:lnTo>
                    <a:pt x="2543" y="4577"/>
                  </a:lnTo>
                  <a:lnTo>
                    <a:pt x="1525" y="5086"/>
                  </a:lnTo>
                  <a:lnTo>
                    <a:pt x="0" y="4577"/>
                  </a:lnTo>
                  <a:lnTo>
                    <a:pt x="0" y="3052"/>
                  </a:lnTo>
                  <a:lnTo>
                    <a:pt x="1017" y="2543"/>
                  </a:lnTo>
                  <a:lnTo>
                    <a:pt x="1017" y="1017"/>
                  </a:lnTo>
                  <a:lnTo>
                    <a:pt x="2034" y="0"/>
                  </a:lnTo>
                  <a:lnTo>
                    <a:pt x="3560" y="509"/>
                  </a:lnTo>
                  <a:lnTo>
                    <a:pt x="3051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7" name="Freeform: Shape 411">
              <a:extLst>
                <a:ext uri="{FF2B5EF4-FFF2-40B4-BE49-F238E27FC236}">
                  <a16:creationId xmlns:a16="http://schemas.microsoft.com/office/drawing/2014/main" id="{4787B8AB-3458-F750-829C-FFB078CC4D84}"/>
                </a:ext>
              </a:extLst>
            </p:cNvPr>
            <p:cNvSpPr/>
            <p:nvPr/>
          </p:nvSpPr>
          <p:spPr>
            <a:xfrm>
              <a:off x="4233533" y="3212339"/>
              <a:ext cx="2034" cy="1017"/>
            </a:xfrm>
            <a:custGeom>
              <a:avLst/>
              <a:gdLst>
                <a:gd name="connsiteX0" fmla="*/ 2034 w 2034"/>
                <a:gd name="connsiteY0" fmla="*/ 509 h 1017"/>
                <a:gd name="connsiteX1" fmla="*/ 2034 w 2034"/>
                <a:gd name="connsiteY1" fmla="*/ 1017 h 1017"/>
                <a:gd name="connsiteX2" fmla="*/ 0 w 2034"/>
                <a:gd name="connsiteY2" fmla="*/ 509 h 1017"/>
                <a:gd name="connsiteX3" fmla="*/ 0 w 2034"/>
                <a:gd name="connsiteY3" fmla="*/ 0 h 1017"/>
                <a:gd name="connsiteX4" fmla="*/ 2034 w 2034"/>
                <a:gd name="connsiteY4" fmla="*/ 509 h 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1017">
                  <a:moveTo>
                    <a:pt x="2034" y="509"/>
                  </a:moveTo>
                  <a:lnTo>
                    <a:pt x="2034" y="1017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2034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8" name="Freeform: Shape 412">
              <a:extLst>
                <a:ext uri="{FF2B5EF4-FFF2-40B4-BE49-F238E27FC236}">
                  <a16:creationId xmlns:a16="http://schemas.microsoft.com/office/drawing/2014/main" id="{6700D4C6-080F-3446-4D26-5A7AF6BBB589}"/>
                </a:ext>
              </a:extLst>
            </p:cNvPr>
            <p:cNvSpPr/>
            <p:nvPr/>
          </p:nvSpPr>
          <p:spPr>
            <a:xfrm>
              <a:off x="7354258" y="4107462"/>
              <a:ext cx="8137" cy="3051"/>
            </a:xfrm>
            <a:custGeom>
              <a:avLst/>
              <a:gdLst>
                <a:gd name="connsiteX0" fmla="*/ 8137 w 8137"/>
                <a:gd name="connsiteY0" fmla="*/ 1017 h 3051"/>
                <a:gd name="connsiteX1" fmla="*/ 6611 w 8137"/>
                <a:gd name="connsiteY1" fmla="*/ 2034 h 3051"/>
                <a:gd name="connsiteX2" fmla="*/ 4068 w 8137"/>
                <a:gd name="connsiteY2" fmla="*/ 2034 h 3051"/>
                <a:gd name="connsiteX3" fmla="*/ 2034 w 8137"/>
                <a:gd name="connsiteY3" fmla="*/ 3051 h 3051"/>
                <a:gd name="connsiteX4" fmla="*/ 0 w 8137"/>
                <a:gd name="connsiteY4" fmla="*/ 3051 h 3051"/>
                <a:gd name="connsiteX5" fmla="*/ 0 w 8137"/>
                <a:gd name="connsiteY5" fmla="*/ 2034 h 3051"/>
                <a:gd name="connsiteX6" fmla="*/ 2543 w 8137"/>
                <a:gd name="connsiteY6" fmla="*/ 2034 h 3051"/>
                <a:gd name="connsiteX7" fmla="*/ 4577 w 8137"/>
                <a:gd name="connsiteY7" fmla="*/ 1526 h 3051"/>
                <a:gd name="connsiteX8" fmla="*/ 6611 w 8137"/>
                <a:gd name="connsiteY8" fmla="*/ 0 h 3051"/>
                <a:gd name="connsiteX9" fmla="*/ 7629 w 8137"/>
                <a:gd name="connsiteY9" fmla="*/ 0 h 3051"/>
                <a:gd name="connsiteX10" fmla="*/ 8137 w 8137"/>
                <a:gd name="connsiteY10" fmla="*/ 1017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7" h="3051">
                  <a:moveTo>
                    <a:pt x="8137" y="1017"/>
                  </a:moveTo>
                  <a:lnTo>
                    <a:pt x="6611" y="2034"/>
                  </a:lnTo>
                  <a:lnTo>
                    <a:pt x="4068" y="2034"/>
                  </a:lnTo>
                  <a:lnTo>
                    <a:pt x="2034" y="3051"/>
                  </a:lnTo>
                  <a:lnTo>
                    <a:pt x="0" y="3051"/>
                  </a:lnTo>
                  <a:lnTo>
                    <a:pt x="0" y="2034"/>
                  </a:lnTo>
                  <a:lnTo>
                    <a:pt x="2543" y="2034"/>
                  </a:lnTo>
                  <a:lnTo>
                    <a:pt x="4577" y="1526"/>
                  </a:lnTo>
                  <a:lnTo>
                    <a:pt x="6611" y="0"/>
                  </a:lnTo>
                  <a:lnTo>
                    <a:pt x="7629" y="0"/>
                  </a:lnTo>
                  <a:lnTo>
                    <a:pt x="8137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9" name="Freeform: Shape 413">
              <a:extLst>
                <a:ext uri="{FF2B5EF4-FFF2-40B4-BE49-F238E27FC236}">
                  <a16:creationId xmlns:a16="http://schemas.microsoft.com/office/drawing/2014/main" id="{E2DA1B45-A684-134C-8228-BD4EF7D95669}"/>
                </a:ext>
              </a:extLst>
            </p:cNvPr>
            <p:cNvSpPr/>
            <p:nvPr/>
          </p:nvSpPr>
          <p:spPr>
            <a:xfrm>
              <a:off x="7356801" y="4106445"/>
              <a:ext cx="3051" cy="1017"/>
            </a:xfrm>
            <a:custGeom>
              <a:avLst/>
              <a:gdLst>
                <a:gd name="connsiteX0" fmla="*/ 3051 w 3051"/>
                <a:gd name="connsiteY0" fmla="*/ 508 h 1017"/>
                <a:gd name="connsiteX1" fmla="*/ 2034 w 3051"/>
                <a:gd name="connsiteY1" fmla="*/ 1017 h 1017"/>
                <a:gd name="connsiteX2" fmla="*/ 0 w 3051"/>
                <a:gd name="connsiteY2" fmla="*/ 1017 h 1017"/>
                <a:gd name="connsiteX3" fmla="*/ 0 w 3051"/>
                <a:gd name="connsiteY3" fmla="*/ 0 h 1017"/>
                <a:gd name="connsiteX4" fmla="*/ 3051 w 3051"/>
                <a:gd name="connsiteY4" fmla="*/ 508 h 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1" h="1017">
                  <a:moveTo>
                    <a:pt x="3051" y="508"/>
                  </a:moveTo>
                  <a:lnTo>
                    <a:pt x="2034" y="1017"/>
                  </a:lnTo>
                  <a:lnTo>
                    <a:pt x="0" y="1017"/>
                  </a:lnTo>
                  <a:lnTo>
                    <a:pt x="0" y="0"/>
                  </a:lnTo>
                  <a:lnTo>
                    <a:pt x="3051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0" name="Freeform: Shape 414">
              <a:extLst>
                <a:ext uri="{FF2B5EF4-FFF2-40B4-BE49-F238E27FC236}">
                  <a16:creationId xmlns:a16="http://schemas.microsoft.com/office/drawing/2014/main" id="{58C8A766-44EE-5A7C-BDC4-7A71222F4CFC}"/>
                </a:ext>
              </a:extLst>
            </p:cNvPr>
            <p:cNvSpPr/>
            <p:nvPr/>
          </p:nvSpPr>
          <p:spPr>
            <a:xfrm>
              <a:off x="7622286" y="3951324"/>
              <a:ext cx="3560" cy="5085"/>
            </a:xfrm>
            <a:custGeom>
              <a:avLst/>
              <a:gdLst>
                <a:gd name="connsiteX0" fmla="*/ 1526 w 3560"/>
                <a:gd name="connsiteY0" fmla="*/ 1526 h 5085"/>
                <a:gd name="connsiteX1" fmla="*/ 3561 w 3560"/>
                <a:gd name="connsiteY1" fmla="*/ 3560 h 5085"/>
                <a:gd name="connsiteX2" fmla="*/ 2543 w 3560"/>
                <a:gd name="connsiteY2" fmla="*/ 5086 h 5085"/>
                <a:gd name="connsiteX3" fmla="*/ 1526 w 3560"/>
                <a:gd name="connsiteY3" fmla="*/ 3560 h 5085"/>
                <a:gd name="connsiteX4" fmla="*/ 0 w 3560"/>
                <a:gd name="connsiteY4" fmla="*/ 2543 h 5085"/>
                <a:gd name="connsiteX5" fmla="*/ 1018 w 3560"/>
                <a:gd name="connsiteY5" fmla="*/ 0 h 5085"/>
                <a:gd name="connsiteX6" fmla="*/ 1526 w 3560"/>
                <a:gd name="connsiteY6" fmla="*/ 1526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60" h="5085">
                  <a:moveTo>
                    <a:pt x="1526" y="1526"/>
                  </a:moveTo>
                  <a:lnTo>
                    <a:pt x="3561" y="3560"/>
                  </a:lnTo>
                  <a:lnTo>
                    <a:pt x="2543" y="5086"/>
                  </a:lnTo>
                  <a:lnTo>
                    <a:pt x="1526" y="3560"/>
                  </a:lnTo>
                  <a:lnTo>
                    <a:pt x="0" y="2543"/>
                  </a:lnTo>
                  <a:lnTo>
                    <a:pt x="1018" y="0"/>
                  </a:lnTo>
                  <a:lnTo>
                    <a:pt x="1526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1" name="Freeform: Shape 415">
              <a:extLst>
                <a:ext uri="{FF2B5EF4-FFF2-40B4-BE49-F238E27FC236}">
                  <a16:creationId xmlns:a16="http://schemas.microsoft.com/office/drawing/2014/main" id="{34F75874-7A36-E63B-89CA-19F78F9104C1}"/>
                </a:ext>
              </a:extLst>
            </p:cNvPr>
            <p:cNvSpPr/>
            <p:nvPr/>
          </p:nvSpPr>
          <p:spPr>
            <a:xfrm>
              <a:off x="3998054" y="3088751"/>
              <a:ext cx="6103" cy="2034"/>
            </a:xfrm>
            <a:custGeom>
              <a:avLst/>
              <a:gdLst>
                <a:gd name="connsiteX0" fmla="*/ 1017 w 6103"/>
                <a:gd name="connsiteY0" fmla="*/ 0 h 2034"/>
                <a:gd name="connsiteX1" fmla="*/ 4577 w 6103"/>
                <a:gd name="connsiteY1" fmla="*/ 0 h 2034"/>
                <a:gd name="connsiteX2" fmla="*/ 6103 w 6103"/>
                <a:gd name="connsiteY2" fmla="*/ 2034 h 2034"/>
                <a:gd name="connsiteX3" fmla="*/ 4577 w 6103"/>
                <a:gd name="connsiteY3" fmla="*/ 2034 h 2034"/>
                <a:gd name="connsiteX4" fmla="*/ 3051 w 6103"/>
                <a:gd name="connsiteY4" fmla="*/ 1526 h 2034"/>
                <a:gd name="connsiteX5" fmla="*/ 508 w 6103"/>
                <a:gd name="connsiteY5" fmla="*/ 2034 h 2034"/>
                <a:gd name="connsiteX6" fmla="*/ 0 w 6103"/>
                <a:gd name="connsiteY6" fmla="*/ 509 h 2034"/>
                <a:gd name="connsiteX7" fmla="*/ 1017 w 6103"/>
                <a:gd name="connsiteY7" fmla="*/ 0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03" h="2034">
                  <a:moveTo>
                    <a:pt x="1017" y="0"/>
                  </a:moveTo>
                  <a:lnTo>
                    <a:pt x="4577" y="0"/>
                  </a:lnTo>
                  <a:lnTo>
                    <a:pt x="6103" y="2034"/>
                  </a:lnTo>
                  <a:lnTo>
                    <a:pt x="4577" y="2034"/>
                  </a:lnTo>
                  <a:lnTo>
                    <a:pt x="3051" y="1526"/>
                  </a:lnTo>
                  <a:lnTo>
                    <a:pt x="508" y="2034"/>
                  </a:lnTo>
                  <a:lnTo>
                    <a:pt x="0" y="509"/>
                  </a:lnTo>
                  <a:lnTo>
                    <a:pt x="101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2" name="Freeform: Shape 416">
              <a:extLst>
                <a:ext uri="{FF2B5EF4-FFF2-40B4-BE49-F238E27FC236}">
                  <a16:creationId xmlns:a16="http://schemas.microsoft.com/office/drawing/2014/main" id="{2C9EE259-373B-FFAA-6792-675149624C1E}"/>
                </a:ext>
              </a:extLst>
            </p:cNvPr>
            <p:cNvSpPr/>
            <p:nvPr/>
          </p:nvSpPr>
          <p:spPr>
            <a:xfrm>
              <a:off x="3983814" y="3088242"/>
              <a:ext cx="6103" cy="2542"/>
            </a:xfrm>
            <a:custGeom>
              <a:avLst/>
              <a:gdLst>
                <a:gd name="connsiteX0" fmla="*/ 1526 w 6103"/>
                <a:gd name="connsiteY0" fmla="*/ 0 h 2542"/>
                <a:gd name="connsiteX1" fmla="*/ 3051 w 6103"/>
                <a:gd name="connsiteY1" fmla="*/ 2034 h 2542"/>
                <a:gd name="connsiteX2" fmla="*/ 6103 w 6103"/>
                <a:gd name="connsiteY2" fmla="*/ 1526 h 2542"/>
                <a:gd name="connsiteX3" fmla="*/ 5086 w 6103"/>
                <a:gd name="connsiteY3" fmla="*/ 2543 h 2542"/>
                <a:gd name="connsiteX4" fmla="*/ 2034 w 6103"/>
                <a:gd name="connsiteY4" fmla="*/ 2543 h 2542"/>
                <a:gd name="connsiteX5" fmla="*/ 0 w 6103"/>
                <a:gd name="connsiteY5" fmla="*/ 1526 h 2542"/>
                <a:gd name="connsiteX6" fmla="*/ 1526 w 6103"/>
                <a:gd name="connsiteY6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3" h="2542">
                  <a:moveTo>
                    <a:pt x="1526" y="0"/>
                  </a:moveTo>
                  <a:lnTo>
                    <a:pt x="3051" y="2034"/>
                  </a:lnTo>
                  <a:lnTo>
                    <a:pt x="6103" y="1526"/>
                  </a:lnTo>
                  <a:lnTo>
                    <a:pt x="5086" y="2543"/>
                  </a:lnTo>
                  <a:lnTo>
                    <a:pt x="2034" y="2543"/>
                  </a:lnTo>
                  <a:lnTo>
                    <a:pt x="0" y="1526"/>
                  </a:lnTo>
                  <a:lnTo>
                    <a:pt x="1526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3" name="Freeform: Shape 417">
              <a:extLst>
                <a:ext uri="{FF2B5EF4-FFF2-40B4-BE49-F238E27FC236}">
                  <a16:creationId xmlns:a16="http://schemas.microsoft.com/office/drawing/2014/main" id="{93FE64F6-748E-0002-5AEE-BD4452227066}"/>
                </a:ext>
              </a:extLst>
            </p:cNvPr>
            <p:cNvSpPr/>
            <p:nvPr/>
          </p:nvSpPr>
          <p:spPr>
            <a:xfrm>
              <a:off x="3993477" y="3084682"/>
              <a:ext cx="3051" cy="3051"/>
            </a:xfrm>
            <a:custGeom>
              <a:avLst/>
              <a:gdLst>
                <a:gd name="connsiteX0" fmla="*/ 3052 w 3051"/>
                <a:gd name="connsiteY0" fmla="*/ 509 h 3051"/>
                <a:gd name="connsiteX1" fmla="*/ 3052 w 3051"/>
                <a:gd name="connsiteY1" fmla="*/ 3052 h 3051"/>
                <a:gd name="connsiteX2" fmla="*/ 509 w 3051"/>
                <a:gd name="connsiteY2" fmla="*/ 2034 h 3051"/>
                <a:gd name="connsiteX3" fmla="*/ 0 w 3051"/>
                <a:gd name="connsiteY3" fmla="*/ 509 h 3051"/>
                <a:gd name="connsiteX4" fmla="*/ 509 w 3051"/>
                <a:gd name="connsiteY4" fmla="*/ 0 h 3051"/>
                <a:gd name="connsiteX5" fmla="*/ 3052 w 3051"/>
                <a:gd name="connsiteY5" fmla="*/ 509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1" h="3051">
                  <a:moveTo>
                    <a:pt x="3052" y="509"/>
                  </a:moveTo>
                  <a:lnTo>
                    <a:pt x="3052" y="3052"/>
                  </a:lnTo>
                  <a:lnTo>
                    <a:pt x="509" y="2034"/>
                  </a:lnTo>
                  <a:lnTo>
                    <a:pt x="0" y="509"/>
                  </a:lnTo>
                  <a:lnTo>
                    <a:pt x="509" y="0"/>
                  </a:lnTo>
                  <a:lnTo>
                    <a:pt x="3052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4" name="Freeform: Shape 418">
              <a:extLst>
                <a:ext uri="{FF2B5EF4-FFF2-40B4-BE49-F238E27FC236}">
                  <a16:creationId xmlns:a16="http://schemas.microsoft.com/office/drawing/2014/main" id="{AC2C749B-A1DE-0562-5D36-F70436F7C92C}"/>
                </a:ext>
              </a:extLst>
            </p:cNvPr>
            <p:cNvSpPr/>
            <p:nvPr/>
          </p:nvSpPr>
          <p:spPr>
            <a:xfrm>
              <a:off x="1082292" y="4498570"/>
              <a:ext cx="2542" cy="3560"/>
            </a:xfrm>
            <a:custGeom>
              <a:avLst/>
              <a:gdLst>
                <a:gd name="connsiteX0" fmla="*/ 2543 w 2542"/>
                <a:gd name="connsiteY0" fmla="*/ 3560 h 3560"/>
                <a:gd name="connsiteX1" fmla="*/ 0 w 2542"/>
                <a:gd name="connsiteY1" fmla="*/ 2034 h 3560"/>
                <a:gd name="connsiteX2" fmla="*/ 0 w 2542"/>
                <a:gd name="connsiteY2" fmla="*/ 1017 h 3560"/>
                <a:gd name="connsiteX3" fmla="*/ 1526 w 2542"/>
                <a:gd name="connsiteY3" fmla="*/ 0 h 3560"/>
                <a:gd name="connsiteX4" fmla="*/ 2543 w 2542"/>
                <a:gd name="connsiteY4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" h="3560">
                  <a:moveTo>
                    <a:pt x="2543" y="3560"/>
                  </a:moveTo>
                  <a:lnTo>
                    <a:pt x="0" y="2034"/>
                  </a:lnTo>
                  <a:lnTo>
                    <a:pt x="0" y="1017"/>
                  </a:lnTo>
                  <a:lnTo>
                    <a:pt x="1526" y="0"/>
                  </a:lnTo>
                  <a:lnTo>
                    <a:pt x="2543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form: Shape 419">
              <a:extLst>
                <a:ext uri="{FF2B5EF4-FFF2-40B4-BE49-F238E27FC236}">
                  <a16:creationId xmlns:a16="http://schemas.microsoft.com/office/drawing/2014/main" id="{958F470C-8519-E5BC-1783-19BBD0FB1E3B}"/>
                </a:ext>
              </a:extLst>
            </p:cNvPr>
            <p:cNvSpPr/>
            <p:nvPr/>
          </p:nvSpPr>
          <p:spPr>
            <a:xfrm>
              <a:off x="1070594" y="4491450"/>
              <a:ext cx="7628" cy="5085"/>
            </a:xfrm>
            <a:custGeom>
              <a:avLst/>
              <a:gdLst>
                <a:gd name="connsiteX0" fmla="*/ 0 w 7628"/>
                <a:gd name="connsiteY0" fmla="*/ 0 h 5085"/>
                <a:gd name="connsiteX1" fmla="*/ 1526 w 7628"/>
                <a:gd name="connsiteY1" fmla="*/ 0 h 5085"/>
                <a:gd name="connsiteX2" fmla="*/ 3560 w 7628"/>
                <a:gd name="connsiteY2" fmla="*/ 1526 h 5085"/>
                <a:gd name="connsiteX3" fmla="*/ 5086 w 7628"/>
                <a:gd name="connsiteY3" fmla="*/ 2034 h 5085"/>
                <a:gd name="connsiteX4" fmla="*/ 6103 w 7628"/>
                <a:gd name="connsiteY4" fmla="*/ 0 h 5085"/>
                <a:gd name="connsiteX5" fmla="*/ 7629 w 7628"/>
                <a:gd name="connsiteY5" fmla="*/ 1526 h 5085"/>
                <a:gd name="connsiteX6" fmla="*/ 6103 w 7628"/>
                <a:gd name="connsiteY6" fmla="*/ 3051 h 5085"/>
                <a:gd name="connsiteX7" fmla="*/ 6612 w 7628"/>
                <a:gd name="connsiteY7" fmla="*/ 4069 h 5085"/>
                <a:gd name="connsiteX8" fmla="*/ 6103 w 7628"/>
                <a:gd name="connsiteY8" fmla="*/ 5086 h 5085"/>
                <a:gd name="connsiteX9" fmla="*/ 5086 w 7628"/>
                <a:gd name="connsiteY9" fmla="*/ 4577 h 5085"/>
                <a:gd name="connsiteX10" fmla="*/ 3560 w 7628"/>
                <a:gd name="connsiteY10" fmla="*/ 3051 h 5085"/>
                <a:gd name="connsiteX11" fmla="*/ 0 w 7628"/>
                <a:gd name="connsiteY11" fmla="*/ 2034 h 5085"/>
                <a:gd name="connsiteX12" fmla="*/ 0 w 7628"/>
                <a:gd name="connsiteY12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28" h="5085">
                  <a:moveTo>
                    <a:pt x="0" y="0"/>
                  </a:moveTo>
                  <a:lnTo>
                    <a:pt x="1526" y="0"/>
                  </a:lnTo>
                  <a:lnTo>
                    <a:pt x="3560" y="1526"/>
                  </a:lnTo>
                  <a:lnTo>
                    <a:pt x="5086" y="2034"/>
                  </a:lnTo>
                  <a:lnTo>
                    <a:pt x="6103" y="0"/>
                  </a:lnTo>
                  <a:lnTo>
                    <a:pt x="7629" y="1526"/>
                  </a:lnTo>
                  <a:lnTo>
                    <a:pt x="6103" y="3051"/>
                  </a:lnTo>
                  <a:lnTo>
                    <a:pt x="6612" y="4069"/>
                  </a:lnTo>
                  <a:lnTo>
                    <a:pt x="6103" y="5086"/>
                  </a:lnTo>
                  <a:lnTo>
                    <a:pt x="5086" y="4577"/>
                  </a:lnTo>
                  <a:lnTo>
                    <a:pt x="3560" y="3051"/>
                  </a:lnTo>
                  <a:lnTo>
                    <a:pt x="0" y="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form: Shape 420">
              <a:extLst>
                <a:ext uri="{FF2B5EF4-FFF2-40B4-BE49-F238E27FC236}">
                  <a16:creationId xmlns:a16="http://schemas.microsoft.com/office/drawing/2014/main" id="{A9397BA1-C68C-2420-77D5-929A5C0A4D74}"/>
                </a:ext>
              </a:extLst>
            </p:cNvPr>
            <p:cNvSpPr/>
            <p:nvPr/>
          </p:nvSpPr>
          <p:spPr>
            <a:xfrm>
              <a:off x="1065000" y="4445677"/>
              <a:ext cx="1525" cy="2542"/>
            </a:xfrm>
            <a:custGeom>
              <a:avLst/>
              <a:gdLst>
                <a:gd name="connsiteX0" fmla="*/ 1526 w 1525"/>
                <a:gd name="connsiteY0" fmla="*/ 2034 h 2542"/>
                <a:gd name="connsiteX1" fmla="*/ 509 w 1525"/>
                <a:gd name="connsiteY1" fmla="*/ 2543 h 2542"/>
                <a:gd name="connsiteX2" fmla="*/ 0 w 1525"/>
                <a:gd name="connsiteY2" fmla="*/ 0 h 2542"/>
                <a:gd name="connsiteX3" fmla="*/ 1017 w 1525"/>
                <a:gd name="connsiteY3" fmla="*/ 508 h 2542"/>
                <a:gd name="connsiteX4" fmla="*/ 1526 w 1525"/>
                <a:gd name="connsiteY4" fmla="*/ 2034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" h="2542">
                  <a:moveTo>
                    <a:pt x="1526" y="2034"/>
                  </a:moveTo>
                  <a:lnTo>
                    <a:pt x="509" y="2543"/>
                  </a:lnTo>
                  <a:lnTo>
                    <a:pt x="0" y="0"/>
                  </a:lnTo>
                  <a:lnTo>
                    <a:pt x="1017" y="508"/>
                  </a:lnTo>
                  <a:lnTo>
                    <a:pt x="1526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form: Shape 421">
              <a:extLst>
                <a:ext uri="{FF2B5EF4-FFF2-40B4-BE49-F238E27FC236}">
                  <a16:creationId xmlns:a16="http://schemas.microsoft.com/office/drawing/2014/main" id="{F3C6AE27-C7EE-A1DA-37D5-315B33697E6B}"/>
                </a:ext>
              </a:extLst>
            </p:cNvPr>
            <p:cNvSpPr/>
            <p:nvPr/>
          </p:nvSpPr>
          <p:spPr>
            <a:xfrm>
              <a:off x="1084835" y="4408041"/>
              <a:ext cx="4068" cy="3051"/>
            </a:xfrm>
            <a:custGeom>
              <a:avLst/>
              <a:gdLst>
                <a:gd name="connsiteX0" fmla="*/ 4069 w 4068"/>
                <a:gd name="connsiteY0" fmla="*/ 1526 h 3051"/>
                <a:gd name="connsiteX1" fmla="*/ 1526 w 4068"/>
                <a:gd name="connsiteY1" fmla="*/ 3051 h 3051"/>
                <a:gd name="connsiteX2" fmla="*/ 509 w 4068"/>
                <a:gd name="connsiteY2" fmla="*/ 3051 h 3051"/>
                <a:gd name="connsiteX3" fmla="*/ 0 w 4068"/>
                <a:gd name="connsiteY3" fmla="*/ 2543 h 3051"/>
                <a:gd name="connsiteX4" fmla="*/ 1526 w 4068"/>
                <a:gd name="connsiteY4" fmla="*/ 0 h 3051"/>
                <a:gd name="connsiteX5" fmla="*/ 3052 w 4068"/>
                <a:gd name="connsiteY5" fmla="*/ 508 h 3051"/>
                <a:gd name="connsiteX6" fmla="*/ 4069 w 4068"/>
                <a:gd name="connsiteY6" fmla="*/ 1526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8" h="3051">
                  <a:moveTo>
                    <a:pt x="4069" y="1526"/>
                  </a:moveTo>
                  <a:lnTo>
                    <a:pt x="1526" y="3051"/>
                  </a:lnTo>
                  <a:lnTo>
                    <a:pt x="509" y="3051"/>
                  </a:lnTo>
                  <a:lnTo>
                    <a:pt x="0" y="2543"/>
                  </a:lnTo>
                  <a:lnTo>
                    <a:pt x="1526" y="0"/>
                  </a:lnTo>
                  <a:lnTo>
                    <a:pt x="3052" y="508"/>
                  </a:lnTo>
                  <a:lnTo>
                    <a:pt x="4069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8" name="Freeform: Shape 422">
              <a:extLst>
                <a:ext uri="{FF2B5EF4-FFF2-40B4-BE49-F238E27FC236}">
                  <a16:creationId xmlns:a16="http://schemas.microsoft.com/office/drawing/2014/main" id="{9A199D79-027F-F6AF-7F26-8A553285A14A}"/>
                </a:ext>
              </a:extLst>
            </p:cNvPr>
            <p:cNvSpPr/>
            <p:nvPr/>
          </p:nvSpPr>
          <p:spPr>
            <a:xfrm>
              <a:off x="1015157" y="4310391"/>
              <a:ext cx="2034" cy="1525"/>
            </a:xfrm>
            <a:custGeom>
              <a:avLst/>
              <a:gdLst>
                <a:gd name="connsiteX0" fmla="*/ 2034 w 2034"/>
                <a:gd name="connsiteY0" fmla="*/ 1017 h 1525"/>
                <a:gd name="connsiteX1" fmla="*/ 1526 w 2034"/>
                <a:gd name="connsiteY1" fmla="*/ 1526 h 1525"/>
                <a:gd name="connsiteX2" fmla="*/ 0 w 2034"/>
                <a:gd name="connsiteY2" fmla="*/ 1017 h 1525"/>
                <a:gd name="connsiteX3" fmla="*/ 509 w 2034"/>
                <a:gd name="connsiteY3" fmla="*/ 0 h 1525"/>
                <a:gd name="connsiteX4" fmla="*/ 2034 w 2034"/>
                <a:gd name="connsiteY4" fmla="*/ 0 h 1525"/>
                <a:gd name="connsiteX5" fmla="*/ 2034 w 2034"/>
                <a:gd name="connsiteY5" fmla="*/ 1017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4" h="1525">
                  <a:moveTo>
                    <a:pt x="2034" y="1017"/>
                  </a:moveTo>
                  <a:lnTo>
                    <a:pt x="1526" y="1526"/>
                  </a:lnTo>
                  <a:lnTo>
                    <a:pt x="0" y="1017"/>
                  </a:lnTo>
                  <a:lnTo>
                    <a:pt x="509" y="0"/>
                  </a:lnTo>
                  <a:lnTo>
                    <a:pt x="2034" y="0"/>
                  </a:lnTo>
                  <a:lnTo>
                    <a:pt x="2034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9" name="Freeform: Shape 423">
              <a:extLst>
                <a:ext uri="{FF2B5EF4-FFF2-40B4-BE49-F238E27FC236}">
                  <a16:creationId xmlns:a16="http://schemas.microsoft.com/office/drawing/2014/main" id="{F82B6F67-5BCD-C3BC-647A-BAFAED2A3409}"/>
                </a:ext>
              </a:extLst>
            </p:cNvPr>
            <p:cNvSpPr/>
            <p:nvPr/>
          </p:nvSpPr>
          <p:spPr>
            <a:xfrm>
              <a:off x="4249299" y="3447817"/>
              <a:ext cx="30006" cy="25938"/>
            </a:xfrm>
            <a:custGeom>
              <a:avLst/>
              <a:gdLst>
                <a:gd name="connsiteX0" fmla="*/ 30007 w 30006"/>
                <a:gd name="connsiteY0" fmla="*/ 0 h 25938"/>
                <a:gd name="connsiteX1" fmla="*/ 28990 w 30006"/>
                <a:gd name="connsiteY1" fmla="*/ 2543 h 25938"/>
                <a:gd name="connsiteX2" fmla="*/ 27464 w 30006"/>
                <a:gd name="connsiteY2" fmla="*/ 4577 h 25938"/>
                <a:gd name="connsiteX3" fmla="*/ 26447 w 30006"/>
                <a:gd name="connsiteY3" fmla="*/ 5086 h 25938"/>
                <a:gd name="connsiteX4" fmla="*/ 25938 w 30006"/>
                <a:gd name="connsiteY4" fmla="*/ 7120 h 25938"/>
                <a:gd name="connsiteX5" fmla="*/ 26955 w 30006"/>
                <a:gd name="connsiteY5" fmla="*/ 10172 h 25938"/>
                <a:gd name="connsiteX6" fmla="*/ 25938 w 30006"/>
                <a:gd name="connsiteY6" fmla="*/ 10680 h 25938"/>
                <a:gd name="connsiteX7" fmla="*/ 25938 w 30006"/>
                <a:gd name="connsiteY7" fmla="*/ 14241 h 25938"/>
                <a:gd name="connsiteX8" fmla="*/ 26955 w 30006"/>
                <a:gd name="connsiteY8" fmla="*/ 15766 h 25938"/>
                <a:gd name="connsiteX9" fmla="*/ 27973 w 30006"/>
                <a:gd name="connsiteY9" fmla="*/ 16784 h 25938"/>
                <a:gd name="connsiteX10" fmla="*/ 26955 w 30006"/>
                <a:gd name="connsiteY10" fmla="*/ 17801 h 25938"/>
                <a:gd name="connsiteX11" fmla="*/ 26447 w 30006"/>
                <a:gd name="connsiteY11" fmla="*/ 19326 h 25938"/>
                <a:gd name="connsiteX12" fmla="*/ 26447 w 30006"/>
                <a:gd name="connsiteY12" fmla="*/ 22887 h 25938"/>
                <a:gd name="connsiteX13" fmla="*/ 25430 w 30006"/>
                <a:gd name="connsiteY13" fmla="*/ 23395 h 25938"/>
                <a:gd name="connsiteX14" fmla="*/ 23395 w 30006"/>
                <a:gd name="connsiteY14" fmla="*/ 24412 h 25938"/>
                <a:gd name="connsiteX15" fmla="*/ 20852 w 30006"/>
                <a:gd name="connsiteY15" fmla="*/ 24921 h 25938"/>
                <a:gd name="connsiteX16" fmla="*/ 19326 w 30006"/>
                <a:gd name="connsiteY16" fmla="*/ 24921 h 25938"/>
                <a:gd name="connsiteX17" fmla="*/ 16784 w 30006"/>
                <a:gd name="connsiteY17" fmla="*/ 25430 h 25938"/>
                <a:gd name="connsiteX18" fmla="*/ 14241 w 30006"/>
                <a:gd name="connsiteY18" fmla="*/ 24921 h 25938"/>
                <a:gd name="connsiteX19" fmla="*/ 12206 w 30006"/>
                <a:gd name="connsiteY19" fmla="*/ 25430 h 25938"/>
                <a:gd name="connsiteX20" fmla="*/ 10680 w 30006"/>
                <a:gd name="connsiteY20" fmla="*/ 24921 h 25938"/>
                <a:gd name="connsiteX21" fmla="*/ 8137 w 30006"/>
                <a:gd name="connsiteY21" fmla="*/ 25938 h 25938"/>
                <a:gd name="connsiteX22" fmla="*/ 6103 w 30006"/>
                <a:gd name="connsiteY22" fmla="*/ 24921 h 25938"/>
                <a:gd name="connsiteX23" fmla="*/ 3051 w 30006"/>
                <a:gd name="connsiteY23" fmla="*/ 24921 h 25938"/>
                <a:gd name="connsiteX24" fmla="*/ 1526 w 30006"/>
                <a:gd name="connsiteY24" fmla="*/ 25938 h 25938"/>
                <a:gd name="connsiteX25" fmla="*/ 0 w 30006"/>
                <a:gd name="connsiteY25" fmla="*/ 25430 h 25938"/>
                <a:gd name="connsiteX26" fmla="*/ 2543 w 30006"/>
                <a:gd name="connsiteY26" fmla="*/ 24412 h 25938"/>
                <a:gd name="connsiteX27" fmla="*/ 4069 w 30006"/>
                <a:gd name="connsiteY27" fmla="*/ 22887 h 25938"/>
                <a:gd name="connsiteX28" fmla="*/ 6103 w 30006"/>
                <a:gd name="connsiteY28" fmla="*/ 22378 h 25938"/>
                <a:gd name="connsiteX29" fmla="*/ 8137 w 30006"/>
                <a:gd name="connsiteY29" fmla="*/ 20852 h 25938"/>
                <a:gd name="connsiteX30" fmla="*/ 9155 w 30006"/>
                <a:gd name="connsiteY30" fmla="*/ 19326 h 25938"/>
                <a:gd name="connsiteX31" fmla="*/ 12206 w 30006"/>
                <a:gd name="connsiteY31" fmla="*/ 19835 h 25938"/>
                <a:gd name="connsiteX32" fmla="*/ 13732 w 30006"/>
                <a:gd name="connsiteY32" fmla="*/ 17801 h 25938"/>
                <a:gd name="connsiteX33" fmla="*/ 12715 w 30006"/>
                <a:gd name="connsiteY33" fmla="*/ 13732 h 25938"/>
                <a:gd name="connsiteX34" fmla="*/ 13732 w 30006"/>
                <a:gd name="connsiteY34" fmla="*/ 11698 h 25938"/>
                <a:gd name="connsiteX35" fmla="*/ 13732 w 30006"/>
                <a:gd name="connsiteY35" fmla="*/ 9155 h 25938"/>
                <a:gd name="connsiteX36" fmla="*/ 13732 w 30006"/>
                <a:gd name="connsiteY36" fmla="*/ 8137 h 25938"/>
                <a:gd name="connsiteX37" fmla="*/ 12206 w 30006"/>
                <a:gd name="connsiteY37" fmla="*/ 6103 h 25938"/>
                <a:gd name="connsiteX38" fmla="*/ 10680 w 30006"/>
                <a:gd name="connsiteY38" fmla="*/ 5594 h 25938"/>
                <a:gd name="connsiteX39" fmla="*/ 8646 w 30006"/>
                <a:gd name="connsiteY39" fmla="*/ 5086 h 25938"/>
                <a:gd name="connsiteX40" fmla="*/ 8137 w 30006"/>
                <a:gd name="connsiteY40" fmla="*/ 4577 h 25938"/>
                <a:gd name="connsiteX41" fmla="*/ 10172 w 30006"/>
                <a:gd name="connsiteY41" fmla="*/ 3051 h 25938"/>
                <a:gd name="connsiteX42" fmla="*/ 15766 w 30006"/>
                <a:gd name="connsiteY42" fmla="*/ 2543 h 25938"/>
                <a:gd name="connsiteX43" fmla="*/ 16784 w 30006"/>
                <a:gd name="connsiteY43" fmla="*/ 1526 h 25938"/>
                <a:gd name="connsiteX44" fmla="*/ 22378 w 30006"/>
                <a:gd name="connsiteY44" fmla="*/ 1526 h 25938"/>
                <a:gd name="connsiteX45" fmla="*/ 22887 w 30006"/>
                <a:gd name="connsiteY45" fmla="*/ 1017 h 25938"/>
                <a:gd name="connsiteX46" fmla="*/ 28990 w 30006"/>
                <a:gd name="connsiteY46" fmla="*/ 0 h 25938"/>
                <a:gd name="connsiteX47" fmla="*/ 30007 w 30006"/>
                <a:gd name="connsiteY47" fmla="*/ 0 h 2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006" h="25938">
                  <a:moveTo>
                    <a:pt x="30007" y="0"/>
                  </a:moveTo>
                  <a:lnTo>
                    <a:pt x="28990" y="2543"/>
                  </a:lnTo>
                  <a:lnTo>
                    <a:pt x="27464" y="4577"/>
                  </a:lnTo>
                  <a:lnTo>
                    <a:pt x="26447" y="5086"/>
                  </a:lnTo>
                  <a:lnTo>
                    <a:pt x="25938" y="7120"/>
                  </a:lnTo>
                  <a:lnTo>
                    <a:pt x="26955" y="10172"/>
                  </a:lnTo>
                  <a:lnTo>
                    <a:pt x="25938" y="10680"/>
                  </a:lnTo>
                  <a:lnTo>
                    <a:pt x="25938" y="14241"/>
                  </a:lnTo>
                  <a:lnTo>
                    <a:pt x="26955" y="15766"/>
                  </a:lnTo>
                  <a:lnTo>
                    <a:pt x="27973" y="16784"/>
                  </a:lnTo>
                  <a:lnTo>
                    <a:pt x="26955" y="17801"/>
                  </a:lnTo>
                  <a:lnTo>
                    <a:pt x="26447" y="19326"/>
                  </a:lnTo>
                  <a:lnTo>
                    <a:pt x="26447" y="22887"/>
                  </a:lnTo>
                  <a:lnTo>
                    <a:pt x="25430" y="23395"/>
                  </a:lnTo>
                  <a:lnTo>
                    <a:pt x="23395" y="24412"/>
                  </a:lnTo>
                  <a:lnTo>
                    <a:pt x="20852" y="24921"/>
                  </a:lnTo>
                  <a:lnTo>
                    <a:pt x="19326" y="24921"/>
                  </a:lnTo>
                  <a:lnTo>
                    <a:pt x="16784" y="25430"/>
                  </a:lnTo>
                  <a:lnTo>
                    <a:pt x="14241" y="24921"/>
                  </a:lnTo>
                  <a:lnTo>
                    <a:pt x="12206" y="25430"/>
                  </a:lnTo>
                  <a:lnTo>
                    <a:pt x="10680" y="24921"/>
                  </a:lnTo>
                  <a:lnTo>
                    <a:pt x="8137" y="25938"/>
                  </a:lnTo>
                  <a:lnTo>
                    <a:pt x="6103" y="24921"/>
                  </a:lnTo>
                  <a:lnTo>
                    <a:pt x="3051" y="24921"/>
                  </a:lnTo>
                  <a:lnTo>
                    <a:pt x="1526" y="25938"/>
                  </a:lnTo>
                  <a:lnTo>
                    <a:pt x="0" y="25430"/>
                  </a:lnTo>
                  <a:lnTo>
                    <a:pt x="2543" y="24412"/>
                  </a:lnTo>
                  <a:lnTo>
                    <a:pt x="4069" y="22887"/>
                  </a:lnTo>
                  <a:lnTo>
                    <a:pt x="6103" y="22378"/>
                  </a:lnTo>
                  <a:lnTo>
                    <a:pt x="8137" y="20852"/>
                  </a:lnTo>
                  <a:lnTo>
                    <a:pt x="9155" y="19326"/>
                  </a:lnTo>
                  <a:lnTo>
                    <a:pt x="12206" y="19835"/>
                  </a:lnTo>
                  <a:lnTo>
                    <a:pt x="13732" y="17801"/>
                  </a:lnTo>
                  <a:lnTo>
                    <a:pt x="12715" y="13732"/>
                  </a:lnTo>
                  <a:lnTo>
                    <a:pt x="13732" y="11698"/>
                  </a:lnTo>
                  <a:lnTo>
                    <a:pt x="13732" y="9155"/>
                  </a:lnTo>
                  <a:lnTo>
                    <a:pt x="13732" y="8137"/>
                  </a:lnTo>
                  <a:lnTo>
                    <a:pt x="12206" y="6103"/>
                  </a:lnTo>
                  <a:lnTo>
                    <a:pt x="10680" y="5594"/>
                  </a:lnTo>
                  <a:lnTo>
                    <a:pt x="8646" y="5086"/>
                  </a:lnTo>
                  <a:lnTo>
                    <a:pt x="8137" y="4577"/>
                  </a:lnTo>
                  <a:lnTo>
                    <a:pt x="10172" y="3051"/>
                  </a:lnTo>
                  <a:lnTo>
                    <a:pt x="15766" y="2543"/>
                  </a:lnTo>
                  <a:lnTo>
                    <a:pt x="16784" y="1526"/>
                  </a:lnTo>
                  <a:lnTo>
                    <a:pt x="22378" y="1526"/>
                  </a:lnTo>
                  <a:lnTo>
                    <a:pt x="22887" y="1017"/>
                  </a:lnTo>
                  <a:lnTo>
                    <a:pt x="28990" y="0"/>
                  </a:lnTo>
                  <a:lnTo>
                    <a:pt x="3000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0" name="Freeform: Shape 424">
              <a:extLst>
                <a:ext uri="{FF2B5EF4-FFF2-40B4-BE49-F238E27FC236}">
                  <a16:creationId xmlns:a16="http://schemas.microsoft.com/office/drawing/2014/main" id="{989D168C-6C98-ACBF-49BF-93CE1A3D0CF9}"/>
                </a:ext>
              </a:extLst>
            </p:cNvPr>
            <p:cNvSpPr/>
            <p:nvPr/>
          </p:nvSpPr>
          <p:spPr>
            <a:xfrm>
              <a:off x="4281849" y="3431542"/>
              <a:ext cx="9663" cy="6611"/>
            </a:xfrm>
            <a:custGeom>
              <a:avLst/>
              <a:gdLst>
                <a:gd name="connsiteX0" fmla="*/ 9663 w 9663"/>
                <a:gd name="connsiteY0" fmla="*/ 0 h 6611"/>
                <a:gd name="connsiteX1" fmla="*/ 9155 w 9663"/>
                <a:gd name="connsiteY1" fmla="*/ 2543 h 6611"/>
                <a:gd name="connsiteX2" fmla="*/ 7629 w 9663"/>
                <a:gd name="connsiteY2" fmla="*/ 3052 h 6611"/>
                <a:gd name="connsiteX3" fmla="*/ 5595 w 9663"/>
                <a:gd name="connsiteY3" fmla="*/ 4577 h 6611"/>
                <a:gd name="connsiteX4" fmla="*/ 4577 w 9663"/>
                <a:gd name="connsiteY4" fmla="*/ 4577 h 6611"/>
                <a:gd name="connsiteX5" fmla="*/ 1017 w 9663"/>
                <a:gd name="connsiteY5" fmla="*/ 6612 h 6611"/>
                <a:gd name="connsiteX6" fmla="*/ 0 w 9663"/>
                <a:gd name="connsiteY6" fmla="*/ 5595 h 6611"/>
                <a:gd name="connsiteX7" fmla="*/ 1526 w 9663"/>
                <a:gd name="connsiteY7" fmla="*/ 4069 h 6611"/>
                <a:gd name="connsiteX8" fmla="*/ 5086 w 9663"/>
                <a:gd name="connsiteY8" fmla="*/ 1526 h 6611"/>
                <a:gd name="connsiteX9" fmla="*/ 9663 w 9663"/>
                <a:gd name="connsiteY9" fmla="*/ 0 h 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63" h="6611">
                  <a:moveTo>
                    <a:pt x="9663" y="0"/>
                  </a:moveTo>
                  <a:lnTo>
                    <a:pt x="9155" y="2543"/>
                  </a:lnTo>
                  <a:lnTo>
                    <a:pt x="7629" y="3052"/>
                  </a:lnTo>
                  <a:lnTo>
                    <a:pt x="5595" y="4577"/>
                  </a:lnTo>
                  <a:lnTo>
                    <a:pt x="4577" y="4577"/>
                  </a:lnTo>
                  <a:lnTo>
                    <a:pt x="1017" y="6612"/>
                  </a:lnTo>
                  <a:lnTo>
                    <a:pt x="0" y="5595"/>
                  </a:lnTo>
                  <a:lnTo>
                    <a:pt x="1526" y="4069"/>
                  </a:lnTo>
                  <a:lnTo>
                    <a:pt x="5086" y="1526"/>
                  </a:lnTo>
                  <a:lnTo>
                    <a:pt x="9663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1" name="Freeform: Shape 425">
              <a:extLst>
                <a:ext uri="{FF2B5EF4-FFF2-40B4-BE49-F238E27FC236}">
                  <a16:creationId xmlns:a16="http://schemas.microsoft.com/office/drawing/2014/main" id="{192B719C-783C-A895-D603-DF500FD20DEA}"/>
                </a:ext>
              </a:extLst>
            </p:cNvPr>
            <p:cNvSpPr/>
            <p:nvPr/>
          </p:nvSpPr>
          <p:spPr>
            <a:xfrm>
              <a:off x="11176333" y="4079490"/>
              <a:ext cx="508" cy="1016"/>
            </a:xfrm>
            <a:custGeom>
              <a:avLst/>
              <a:gdLst>
                <a:gd name="connsiteX0" fmla="*/ 0 w 508"/>
                <a:gd name="connsiteY0" fmla="*/ 1017 h 1016"/>
                <a:gd name="connsiteX1" fmla="*/ 0 w 508"/>
                <a:gd name="connsiteY1" fmla="*/ 0 h 1016"/>
                <a:gd name="connsiteX2" fmla="*/ 508 w 508"/>
                <a:gd name="connsiteY2" fmla="*/ 0 h 1016"/>
                <a:gd name="connsiteX3" fmla="*/ 508 w 508"/>
                <a:gd name="connsiteY3" fmla="*/ 508 h 1016"/>
                <a:gd name="connsiteX4" fmla="*/ 0 w 508"/>
                <a:gd name="connsiteY4" fmla="*/ 1017 h 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" h="1016">
                  <a:moveTo>
                    <a:pt x="0" y="1017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508"/>
                  </a:lnTo>
                  <a:lnTo>
                    <a:pt x="0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2" name="Freeform: Shape 426">
              <a:extLst>
                <a:ext uri="{FF2B5EF4-FFF2-40B4-BE49-F238E27FC236}">
                  <a16:creationId xmlns:a16="http://schemas.microsoft.com/office/drawing/2014/main" id="{303DF045-1EC1-8053-2DE7-9DE26BC63768}"/>
                </a:ext>
              </a:extLst>
            </p:cNvPr>
            <p:cNvSpPr/>
            <p:nvPr/>
          </p:nvSpPr>
          <p:spPr>
            <a:xfrm>
              <a:off x="4273203" y="3365425"/>
              <a:ext cx="4577" cy="7628"/>
            </a:xfrm>
            <a:custGeom>
              <a:avLst/>
              <a:gdLst>
                <a:gd name="connsiteX0" fmla="*/ 3052 w 4577"/>
                <a:gd name="connsiteY0" fmla="*/ 7120 h 7628"/>
                <a:gd name="connsiteX1" fmla="*/ 2543 w 4577"/>
                <a:gd name="connsiteY1" fmla="*/ 7629 h 7628"/>
                <a:gd name="connsiteX2" fmla="*/ 0 w 4577"/>
                <a:gd name="connsiteY2" fmla="*/ 6103 h 7628"/>
                <a:gd name="connsiteX3" fmla="*/ 0 w 4577"/>
                <a:gd name="connsiteY3" fmla="*/ 4069 h 7628"/>
                <a:gd name="connsiteX4" fmla="*/ 1017 w 4577"/>
                <a:gd name="connsiteY4" fmla="*/ 2543 h 7628"/>
                <a:gd name="connsiteX5" fmla="*/ 2034 w 4577"/>
                <a:gd name="connsiteY5" fmla="*/ 0 h 7628"/>
                <a:gd name="connsiteX6" fmla="*/ 4069 w 4577"/>
                <a:gd name="connsiteY6" fmla="*/ 0 h 7628"/>
                <a:gd name="connsiteX7" fmla="*/ 4577 w 4577"/>
                <a:gd name="connsiteY7" fmla="*/ 2034 h 7628"/>
                <a:gd name="connsiteX8" fmla="*/ 4069 w 4577"/>
                <a:gd name="connsiteY8" fmla="*/ 6103 h 7628"/>
                <a:gd name="connsiteX9" fmla="*/ 3052 w 4577"/>
                <a:gd name="connsiteY9" fmla="*/ 7120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" h="7628">
                  <a:moveTo>
                    <a:pt x="3052" y="7120"/>
                  </a:moveTo>
                  <a:lnTo>
                    <a:pt x="2543" y="7629"/>
                  </a:lnTo>
                  <a:lnTo>
                    <a:pt x="0" y="6103"/>
                  </a:lnTo>
                  <a:lnTo>
                    <a:pt x="0" y="4069"/>
                  </a:lnTo>
                  <a:lnTo>
                    <a:pt x="1017" y="2543"/>
                  </a:lnTo>
                  <a:lnTo>
                    <a:pt x="2034" y="0"/>
                  </a:lnTo>
                  <a:lnTo>
                    <a:pt x="4069" y="0"/>
                  </a:lnTo>
                  <a:lnTo>
                    <a:pt x="4577" y="2034"/>
                  </a:lnTo>
                  <a:lnTo>
                    <a:pt x="4069" y="6103"/>
                  </a:lnTo>
                  <a:lnTo>
                    <a:pt x="3052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3" name="Freeform: Shape 427">
              <a:extLst>
                <a:ext uri="{FF2B5EF4-FFF2-40B4-BE49-F238E27FC236}">
                  <a16:creationId xmlns:a16="http://schemas.microsoft.com/office/drawing/2014/main" id="{2CB6A3EE-410D-A7A0-3442-239E56C05308}"/>
                </a:ext>
              </a:extLst>
            </p:cNvPr>
            <p:cNvSpPr/>
            <p:nvPr/>
          </p:nvSpPr>
          <p:spPr>
            <a:xfrm>
              <a:off x="4189794" y="3199116"/>
              <a:ext cx="4577" cy="2542"/>
            </a:xfrm>
            <a:custGeom>
              <a:avLst/>
              <a:gdLst>
                <a:gd name="connsiteX0" fmla="*/ 4577 w 4577"/>
                <a:gd name="connsiteY0" fmla="*/ 509 h 2542"/>
                <a:gd name="connsiteX1" fmla="*/ 2543 w 4577"/>
                <a:gd name="connsiteY1" fmla="*/ 1526 h 2542"/>
                <a:gd name="connsiteX2" fmla="*/ 2034 w 4577"/>
                <a:gd name="connsiteY2" fmla="*/ 1526 h 2542"/>
                <a:gd name="connsiteX3" fmla="*/ 508 w 4577"/>
                <a:gd name="connsiteY3" fmla="*/ 2543 h 2542"/>
                <a:gd name="connsiteX4" fmla="*/ 0 w 4577"/>
                <a:gd name="connsiteY4" fmla="*/ 2034 h 2542"/>
                <a:gd name="connsiteX5" fmla="*/ 508 w 4577"/>
                <a:gd name="connsiteY5" fmla="*/ 509 h 2542"/>
                <a:gd name="connsiteX6" fmla="*/ 3560 w 4577"/>
                <a:gd name="connsiteY6" fmla="*/ 0 h 2542"/>
                <a:gd name="connsiteX7" fmla="*/ 4577 w 4577"/>
                <a:gd name="connsiteY7" fmla="*/ 509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7" h="2542">
                  <a:moveTo>
                    <a:pt x="4577" y="509"/>
                  </a:moveTo>
                  <a:lnTo>
                    <a:pt x="2543" y="1526"/>
                  </a:lnTo>
                  <a:lnTo>
                    <a:pt x="2034" y="1526"/>
                  </a:lnTo>
                  <a:lnTo>
                    <a:pt x="508" y="2543"/>
                  </a:lnTo>
                  <a:lnTo>
                    <a:pt x="0" y="2034"/>
                  </a:lnTo>
                  <a:lnTo>
                    <a:pt x="508" y="509"/>
                  </a:lnTo>
                  <a:lnTo>
                    <a:pt x="3560" y="0"/>
                  </a:lnTo>
                  <a:lnTo>
                    <a:pt x="4577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4" name="Freeform: Shape 428">
              <a:extLst>
                <a:ext uri="{FF2B5EF4-FFF2-40B4-BE49-F238E27FC236}">
                  <a16:creationId xmlns:a16="http://schemas.microsoft.com/office/drawing/2014/main" id="{2EB7964C-7134-FB77-CF1D-F14B9DDA0724}"/>
                </a:ext>
              </a:extLst>
            </p:cNvPr>
            <p:cNvSpPr/>
            <p:nvPr/>
          </p:nvSpPr>
          <p:spPr>
            <a:xfrm>
              <a:off x="4181656" y="3220985"/>
              <a:ext cx="6103" cy="3560"/>
            </a:xfrm>
            <a:custGeom>
              <a:avLst/>
              <a:gdLst>
                <a:gd name="connsiteX0" fmla="*/ 4577 w 6103"/>
                <a:gd name="connsiteY0" fmla="*/ 1017 h 3560"/>
                <a:gd name="connsiteX1" fmla="*/ 6103 w 6103"/>
                <a:gd name="connsiteY1" fmla="*/ 2543 h 3560"/>
                <a:gd name="connsiteX2" fmla="*/ 509 w 6103"/>
                <a:gd name="connsiteY2" fmla="*/ 3560 h 3560"/>
                <a:gd name="connsiteX3" fmla="*/ 0 w 6103"/>
                <a:gd name="connsiteY3" fmla="*/ 1017 h 3560"/>
                <a:gd name="connsiteX4" fmla="*/ 3560 w 6103"/>
                <a:gd name="connsiteY4" fmla="*/ 0 h 3560"/>
                <a:gd name="connsiteX5" fmla="*/ 4577 w 6103"/>
                <a:gd name="connsiteY5" fmla="*/ 1017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03" h="3560">
                  <a:moveTo>
                    <a:pt x="4577" y="1017"/>
                  </a:moveTo>
                  <a:lnTo>
                    <a:pt x="6103" y="2543"/>
                  </a:lnTo>
                  <a:lnTo>
                    <a:pt x="509" y="3560"/>
                  </a:lnTo>
                  <a:lnTo>
                    <a:pt x="0" y="1017"/>
                  </a:lnTo>
                  <a:lnTo>
                    <a:pt x="3560" y="0"/>
                  </a:lnTo>
                  <a:lnTo>
                    <a:pt x="4577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5" name="Freeform: Shape 429">
              <a:extLst>
                <a:ext uri="{FF2B5EF4-FFF2-40B4-BE49-F238E27FC236}">
                  <a16:creationId xmlns:a16="http://schemas.microsoft.com/office/drawing/2014/main" id="{32B3B082-7F02-257F-A5F8-0ED8FB133E0E}"/>
                </a:ext>
              </a:extLst>
            </p:cNvPr>
            <p:cNvSpPr/>
            <p:nvPr/>
          </p:nvSpPr>
          <p:spPr>
            <a:xfrm>
              <a:off x="4186234" y="3202167"/>
              <a:ext cx="3560" cy="1525"/>
            </a:xfrm>
            <a:custGeom>
              <a:avLst/>
              <a:gdLst>
                <a:gd name="connsiteX0" fmla="*/ 3560 w 3560"/>
                <a:gd name="connsiteY0" fmla="*/ 509 h 1525"/>
                <a:gd name="connsiteX1" fmla="*/ 2543 w 3560"/>
                <a:gd name="connsiteY1" fmla="*/ 1526 h 1525"/>
                <a:gd name="connsiteX2" fmla="*/ 0 w 3560"/>
                <a:gd name="connsiteY2" fmla="*/ 1526 h 1525"/>
                <a:gd name="connsiteX3" fmla="*/ 0 w 3560"/>
                <a:gd name="connsiteY3" fmla="*/ 509 h 1525"/>
                <a:gd name="connsiteX4" fmla="*/ 1526 w 3560"/>
                <a:gd name="connsiteY4" fmla="*/ 0 h 1525"/>
                <a:gd name="connsiteX5" fmla="*/ 3560 w 3560"/>
                <a:gd name="connsiteY5" fmla="*/ 509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0" h="1525">
                  <a:moveTo>
                    <a:pt x="3560" y="509"/>
                  </a:moveTo>
                  <a:lnTo>
                    <a:pt x="2543" y="1526"/>
                  </a:lnTo>
                  <a:lnTo>
                    <a:pt x="0" y="1526"/>
                  </a:lnTo>
                  <a:lnTo>
                    <a:pt x="0" y="509"/>
                  </a:lnTo>
                  <a:lnTo>
                    <a:pt x="1526" y="0"/>
                  </a:lnTo>
                  <a:lnTo>
                    <a:pt x="3560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form: Shape 430">
              <a:extLst>
                <a:ext uri="{FF2B5EF4-FFF2-40B4-BE49-F238E27FC236}">
                  <a16:creationId xmlns:a16="http://schemas.microsoft.com/office/drawing/2014/main" id="{373A50F3-B383-6E39-912D-10DF2192E89E}"/>
                </a:ext>
              </a:extLst>
            </p:cNvPr>
            <p:cNvSpPr/>
            <p:nvPr/>
          </p:nvSpPr>
          <p:spPr>
            <a:xfrm>
              <a:off x="4179622" y="3201658"/>
              <a:ext cx="5085" cy="2542"/>
            </a:xfrm>
            <a:custGeom>
              <a:avLst/>
              <a:gdLst>
                <a:gd name="connsiteX0" fmla="*/ 3051 w 5085"/>
                <a:gd name="connsiteY0" fmla="*/ 0 h 2542"/>
                <a:gd name="connsiteX1" fmla="*/ 5086 w 5085"/>
                <a:gd name="connsiteY1" fmla="*/ 1526 h 2542"/>
                <a:gd name="connsiteX2" fmla="*/ 4069 w 5085"/>
                <a:gd name="connsiteY2" fmla="*/ 2543 h 2542"/>
                <a:gd name="connsiteX3" fmla="*/ 2543 w 5085"/>
                <a:gd name="connsiteY3" fmla="*/ 1526 h 2542"/>
                <a:gd name="connsiteX4" fmla="*/ 0 w 5085"/>
                <a:gd name="connsiteY4" fmla="*/ 1526 h 2542"/>
                <a:gd name="connsiteX5" fmla="*/ 1017 w 5085"/>
                <a:gd name="connsiteY5" fmla="*/ 509 h 2542"/>
                <a:gd name="connsiteX6" fmla="*/ 3051 w 5085"/>
                <a:gd name="connsiteY6" fmla="*/ 0 h 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5" h="2542">
                  <a:moveTo>
                    <a:pt x="3051" y="0"/>
                  </a:moveTo>
                  <a:lnTo>
                    <a:pt x="5086" y="1526"/>
                  </a:lnTo>
                  <a:lnTo>
                    <a:pt x="4069" y="2543"/>
                  </a:lnTo>
                  <a:lnTo>
                    <a:pt x="2543" y="1526"/>
                  </a:lnTo>
                  <a:lnTo>
                    <a:pt x="0" y="1526"/>
                  </a:lnTo>
                  <a:lnTo>
                    <a:pt x="1017" y="509"/>
                  </a:lnTo>
                  <a:lnTo>
                    <a:pt x="3051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: Shape 431">
              <a:extLst>
                <a:ext uri="{FF2B5EF4-FFF2-40B4-BE49-F238E27FC236}">
                  <a16:creationId xmlns:a16="http://schemas.microsoft.com/office/drawing/2014/main" id="{A5C02475-373B-2884-D426-05C4B6C1693E}"/>
                </a:ext>
              </a:extLst>
            </p:cNvPr>
            <p:cNvSpPr/>
            <p:nvPr/>
          </p:nvSpPr>
          <p:spPr>
            <a:xfrm>
              <a:off x="10832524" y="4459408"/>
              <a:ext cx="4576" cy="3560"/>
            </a:xfrm>
            <a:custGeom>
              <a:avLst/>
              <a:gdLst>
                <a:gd name="connsiteX0" fmla="*/ 2543 w 4576"/>
                <a:gd name="connsiteY0" fmla="*/ 3560 h 3560"/>
                <a:gd name="connsiteX1" fmla="*/ 0 w 4576"/>
                <a:gd name="connsiteY1" fmla="*/ 2543 h 3560"/>
                <a:gd name="connsiteX2" fmla="*/ 1017 w 4576"/>
                <a:gd name="connsiteY2" fmla="*/ 509 h 3560"/>
                <a:gd name="connsiteX3" fmla="*/ 3560 w 4576"/>
                <a:gd name="connsiteY3" fmla="*/ 0 h 3560"/>
                <a:gd name="connsiteX4" fmla="*/ 4577 w 4576"/>
                <a:gd name="connsiteY4" fmla="*/ 2034 h 3560"/>
                <a:gd name="connsiteX5" fmla="*/ 4068 w 4576"/>
                <a:gd name="connsiteY5" fmla="*/ 3052 h 3560"/>
                <a:gd name="connsiteX6" fmla="*/ 2543 w 4576"/>
                <a:gd name="connsiteY6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6" h="3560">
                  <a:moveTo>
                    <a:pt x="2543" y="3560"/>
                  </a:moveTo>
                  <a:lnTo>
                    <a:pt x="0" y="2543"/>
                  </a:lnTo>
                  <a:lnTo>
                    <a:pt x="1017" y="509"/>
                  </a:lnTo>
                  <a:lnTo>
                    <a:pt x="3560" y="0"/>
                  </a:lnTo>
                  <a:lnTo>
                    <a:pt x="4577" y="2034"/>
                  </a:lnTo>
                  <a:lnTo>
                    <a:pt x="4068" y="3052"/>
                  </a:lnTo>
                  <a:lnTo>
                    <a:pt x="2543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8" name="Freeform: Shape 432">
              <a:extLst>
                <a:ext uri="{FF2B5EF4-FFF2-40B4-BE49-F238E27FC236}">
                  <a16:creationId xmlns:a16="http://schemas.microsoft.com/office/drawing/2014/main" id="{4FD675BF-F3C4-5B91-9E7E-573044B603B6}"/>
                </a:ext>
              </a:extLst>
            </p:cNvPr>
            <p:cNvSpPr/>
            <p:nvPr/>
          </p:nvSpPr>
          <p:spPr>
            <a:xfrm>
              <a:off x="10823878" y="4432962"/>
              <a:ext cx="7628" cy="10680"/>
            </a:xfrm>
            <a:custGeom>
              <a:avLst/>
              <a:gdLst>
                <a:gd name="connsiteX0" fmla="*/ 5086 w 7628"/>
                <a:gd name="connsiteY0" fmla="*/ 10680 h 10680"/>
                <a:gd name="connsiteX1" fmla="*/ 4069 w 7628"/>
                <a:gd name="connsiteY1" fmla="*/ 10680 h 10680"/>
                <a:gd name="connsiteX2" fmla="*/ 2543 w 7628"/>
                <a:gd name="connsiteY2" fmla="*/ 10172 h 10680"/>
                <a:gd name="connsiteX3" fmla="*/ 508 w 7628"/>
                <a:gd name="connsiteY3" fmla="*/ 7629 h 10680"/>
                <a:gd name="connsiteX4" fmla="*/ 0 w 7628"/>
                <a:gd name="connsiteY4" fmla="*/ 5594 h 10680"/>
                <a:gd name="connsiteX5" fmla="*/ 0 w 7628"/>
                <a:gd name="connsiteY5" fmla="*/ 3560 h 10680"/>
                <a:gd name="connsiteX6" fmla="*/ 1018 w 7628"/>
                <a:gd name="connsiteY6" fmla="*/ 2543 h 10680"/>
                <a:gd name="connsiteX7" fmla="*/ 1526 w 7628"/>
                <a:gd name="connsiteY7" fmla="*/ 508 h 10680"/>
                <a:gd name="connsiteX8" fmla="*/ 3051 w 7628"/>
                <a:gd name="connsiteY8" fmla="*/ 0 h 10680"/>
                <a:gd name="connsiteX9" fmla="*/ 5086 w 7628"/>
                <a:gd name="connsiteY9" fmla="*/ 0 h 10680"/>
                <a:gd name="connsiteX10" fmla="*/ 4069 w 7628"/>
                <a:gd name="connsiteY10" fmla="*/ 1526 h 10680"/>
                <a:gd name="connsiteX11" fmla="*/ 4069 w 7628"/>
                <a:gd name="connsiteY11" fmla="*/ 4069 h 10680"/>
                <a:gd name="connsiteX12" fmla="*/ 7629 w 7628"/>
                <a:gd name="connsiteY12" fmla="*/ 6612 h 10680"/>
                <a:gd name="connsiteX13" fmla="*/ 6103 w 7628"/>
                <a:gd name="connsiteY13" fmla="*/ 8137 h 10680"/>
                <a:gd name="connsiteX14" fmla="*/ 5086 w 7628"/>
                <a:gd name="connsiteY14" fmla="*/ 10680 h 1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8" h="10680">
                  <a:moveTo>
                    <a:pt x="5086" y="10680"/>
                  </a:moveTo>
                  <a:lnTo>
                    <a:pt x="4069" y="10680"/>
                  </a:lnTo>
                  <a:lnTo>
                    <a:pt x="2543" y="10172"/>
                  </a:lnTo>
                  <a:lnTo>
                    <a:pt x="508" y="7629"/>
                  </a:lnTo>
                  <a:lnTo>
                    <a:pt x="0" y="5594"/>
                  </a:lnTo>
                  <a:lnTo>
                    <a:pt x="0" y="3560"/>
                  </a:lnTo>
                  <a:lnTo>
                    <a:pt x="1018" y="2543"/>
                  </a:lnTo>
                  <a:lnTo>
                    <a:pt x="1526" y="508"/>
                  </a:lnTo>
                  <a:lnTo>
                    <a:pt x="3051" y="0"/>
                  </a:lnTo>
                  <a:lnTo>
                    <a:pt x="5086" y="0"/>
                  </a:lnTo>
                  <a:lnTo>
                    <a:pt x="4069" y="1526"/>
                  </a:lnTo>
                  <a:lnTo>
                    <a:pt x="4069" y="4069"/>
                  </a:lnTo>
                  <a:lnTo>
                    <a:pt x="7629" y="6612"/>
                  </a:lnTo>
                  <a:lnTo>
                    <a:pt x="6103" y="8137"/>
                  </a:lnTo>
                  <a:lnTo>
                    <a:pt x="5086" y="1068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9" name="Freeform: Shape 433">
              <a:extLst>
                <a:ext uri="{FF2B5EF4-FFF2-40B4-BE49-F238E27FC236}">
                  <a16:creationId xmlns:a16="http://schemas.microsoft.com/office/drawing/2014/main" id="{9218EA54-00C7-F056-90DB-10A77DDC674B}"/>
                </a:ext>
              </a:extLst>
            </p:cNvPr>
            <p:cNvSpPr/>
            <p:nvPr/>
          </p:nvSpPr>
          <p:spPr>
            <a:xfrm>
              <a:off x="10822353" y="4410075"/>
              <a:ext cx="9154" cy="11697"/>
            </a:xfrm>
            <a:custGeom>
              <a:avLst/>
              <a:gdLst>
                <a:gd name="connsiteX0" fmla="*/ 6611 w 9154"/>
                <a:gd name="connsiteY0" fmla="*/ 3560 h 11697"/>
                <a:gd name="connsiteX1" fmla="*/ 8137 w 9154"/>
                <a:gd name="connsiteY1" fmla="*/ 3560 h 11697"/>
                <a:gd name="connsiteX2" fmla="*/ 8646 w 9154"/>
                <a:gd name="connsiteY2" fmla="*/ 4577 h 11697"/>
                <a:gd name="connsiteX3" fmla="*/ 6103 w 9154"/>
                <a:gd name="connsiteY3" fmla="*/ 5086 h 11697"/>
                <a:gd name="connsiteX4" fmla="*/ 6611 w 9154"/>
                <a:gd name="connsiteY4" fmla="*/ 6612 h 11697"/>
                <a:gd name="connsiteX5" fmla="*/ 8646 w 9154"/>
                <a:gd name="connsiteY5" fmla="*/ 7629 h 11697"/>
                <a:gd name="connsiteX6" fmla="*/ 9154 w 9154"/>
                <a:gd name="connsiteY6" fmla="*/ 9155 h 11697"/>
                <a:gd name="connsiteX7" fmla="*/ 8646 w 9154"/>
                <a:gd name="connsiteY7" fmla="*/ 11189 h 11697"/>
                <a:gd name="connsiteX8" fmla="*/ 6611 w 9154"/>
                <a:gd name="connsiteY8" fmla="*/ 11698 h 11697"/>
                <a:gd name="connsiteX9" fmla="*/ 4577 w 9154"/>
                <a:gd name="connsiteY9" fmla="*/ 10172 h 11697"/>
                <a:gd name="connsiteX10" fmla="*/ 2543 w 9154"/>
                <a:gd name="connsiteY10" fmla="*/ 10172 h 11697"/>
                <a:gd name="connsiteX11" fmla="*/ 1525 w 9154"/>
                <a:gd name="connsiteY11" fmla="*/ 9155 h 11697"/>
                <a:gd name="connsiteX12" fmla="*/ 0 w 9154"/>
                <a:gd name="connsiteY12" fmla="*/ 8137 h 11697"/>
                <a:gd name="connsiteX13" fmla="*/ 508 w 9154"/>
                <a:gd name="connsiteY13" fmla="*/ 6103 h 11697"/>
                <a:gd name="connsiteX14" fmla="*/ 508 w 9154"/>
                <a:gd name="connsiteY14" fmla="*/ 4577 h 11697"/>
                <a:gd name="connsiteX15" fmla="*/ 1525 w 9154"/>
                <a:gd name="connsiteY15" fmla="*/ 2034 h 11697"/>
                <a:gd name="connsiteX16" fmla="*/ 3051 w 9154"/>
                <a:gd name="connsiteY16" fmla="*/ 0 h 11697"/>
                <a:gd name="connsiteX17" fmla="*/ 5594 w 9154"/>
                <a:gd name="connsiteY17" fmla="*/ 0 h 11697"/>
                <a:gd name="connsiteX18" fmla="*/ 6611 w 9154"/>
                <a:gd name="connsiteY18" fmla="*/ 508 h 11697"/>
                <a:gd name="connsiteX19" fmla="*/ 6103 w 9154"/>
                <a:gd name="connsiteY19" fmla="*/ 2543 h 11697"/>
                <a:gd name="connsiteX20" fmla="*/ 6611 w 9154"/>
                <a:gd name="connsiteY20" fmla="*/ 3560 h 1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54" h="11697">
                  <a:moveTo>
                    <a:pt x="6611" y="3560"/>
                  </a:moveTo>
                  <a:lnTo>
                    <a:pt x="8137" y="3560"/>
                  </a:lnTo>
                  <a:lnTo>
                    <a:pt x="8646" y="4577"/>
                  </a:lnTo>
                  <a:lnTo>
                    <a:pt x="6103" y="5086"/>
                  </a:lnTo>
                  <a:lnTo>
                    <a:pt x="6611" y="6612"/>
                  </a:lnTo>
                  <a:lnTo>
                    <a:pt x="8646" y="7629"/>
                  </a:lnTo>
                  <a:lnTo>
                    <a:pt x="9154" y="9155"/>
                  </a:lnTo>
                  <a:lnTo>
                    <a:pt x="8646" y="11189"/>
                  </a:lnTo>
                  <a:lnTo>
                    <a:pt x="6611" y="11698"/>
                  </a:lnTo>
                  <a:lnTo>
                    <a:pt x="4577" y="10172"/>
                  </a:lnTo>
                  <a:lnTo>
                    <a:pt x="2543" y="10172"/>
                  </a:lnTo>
                  <a:lnTo>
                    <a:pt x="1525" y="9155"/>
                  </a:lnTo>
                  <a:lnTo>
                    <a:pt x="0" y="8137"/>
                  </a:lnTo>
                  <a:lnTo>
                    <a:pt x="508" y="6103"/>
                  </a:lnTo>
                  <a:lnTo>
                    <a:pt x="508" y="4577"/>
                  </a:lnTo>
                  <a:lnTo>
                    <a:pt x="1525" y="2034"/>
                  </a:lnTo>
                  <a:lnTo>
                    <a:pt x="3051" y="0"/>
                  </a:lnTo>
                  <a:lnTo>
                    <a:pt x="5594" y="0"/>
                  </a:lnTo>
                  <a:lnTo>
                    <a:pt x="6611" y="508"/>
                  </a:lnTo>
                  <a:lnTo>
                    <a:pt x="6103" y="2543"/>
                  </a:lnTo>
                  <a:lnTo>
                    <a:pt x="6611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0" name="Freeform: Shape 434">
              <a:extLst>
                <a:ext uri="{FF2B5EF4-FFF2-40B4-BE49-F238E27FC236}">
                  <a16:creationId xmlns:a16="http://schemas.microsoft.com/office/drawing/2014/main" id="{CFD6C35E-1BF2-B546-53B3-8A672D4C57B2}"/>
                </a:ext>
              </a:extLst>
            </p:cNvPr>
            <p:cNvSpPr/>
            <p:nvPr/>
          </p:nvSpPr>
          <p:spPr>
            <a:xfrm>
              <a:off x="10807603" y="4374474"/>
              <a:ext cx="12206" cy="9663"/>
            </a:xfrm>
            <a:custGeom>
              <a:avLst/>
              <a:gdLst>
                <a:gd name="connsiteX0" fmla="*/ 6103 w 12206"/>
                <a:gd name="connsiteY0" fmla="*/ 508 h 9663"/>
                <a:gd name="connsiteX1" fmla="*/ 9154 w 12206"/>
                <a:gd name="connsiteY1" fmla="*/ 0 h 9663"/>
                <a:gd name="connsiteX2" fmla="*/ 9663 w 12206"/>
                <a:gd name="connsiteY2" fmla="*/ 508 h 9663"/>
                <a:gd name="connsiteX3" fmla="*/ 10680 w 12206"/>
                <a:gd name="connsiteY3" fmla="*/ 3560 h 9663"/>
                <a:gd name="connsiteX4" fmla="*/ 11697 w 12206"/>
                <a:gd name="connsiteY4" fmla="*/ 5086 h 9663"/>
                <a:gd name="connsiteX5" fmla="*/ 12206 w 12206"/>
                <a:gd name="connsiteY5" fmla="*/ 5594 h 9663"/>
                <a:gd name="connsiteX6" fmla="*/ 10172 w 12206"/>
                <a:gd name="connsiteY6" fmla="*/ 8646 h 9663"/>
                <a:gd name="connsiteX7" fmla="*/ 6103 w 12206"/>
                <a:gd name="connsiteY7" fmla="*/ 9663 h 9663"/>
                <a:gd name="connsiteX8" fmla="*/ 4577 w 12206"/>
                <a:gd name="connsiteY8" fmla="*/ 8137 h 9663"/>
                <a:gd name="connsiteX9" fmla="*/ 4068 w 12206"/>
                <a:gd name="connsiteY9" fmla="*/ 5594 h 9663"/>
                <a:gd name="connsiteX10" fmla="*/ 2543 w 12206"/>
                <a:gd name="connsiteY10" fmla="*/ 5086 h 9663"/>
                <a:gd name="connsiteX11" fmla="*/ 508 w 12206"/>
                <a:gd name="connsiteY11" fmla="*/ 6612 h 9663"/>
                <a:gd name="connsiteX12" fmla="*/ 0 w 12206"/>
                <a:gd name="connsiteY12" fmla="*/ 6103 h 9663"/>
                <a:gd name="connsiteX13" fmla="*/ 1017 w 12206"/>
                <a:gd name="connsiteY13" fmla="*/ 4069 h 9663"/>
                <a:gd name="connsiteX14" fmla="*/ 3051 w 12206"/>
                <a:gd name="connsiteY14" fmla="*/ 2543 h 9663"/>
                <a:gd name="connsiteX15" fmla="*/ 5086 w 12206"/>
                <a:gd name="connsiteY15" fmla="*/ 0 h 9663"/>
                <a:gd name="connsiteX16" fmla="*/ 6103 w 12206"/>
                <a:gd name="connsiteY16" fmla="*/ 508 h 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6" h="9663">
                  <a:moveTo>
                    <a:pt x="6103" y="508"/>
                  </a:moveTo>
                  <a:lnTo>
                    <a:pt x="9154" y="0"/>
                  </a:lnTo>
                  <a:lnTo>
                    <a:pt x="9663" y="508"/>
                  </a:lnTo>
                  <a:lnTo>
                    <a:pt x="10680" y="3560"/>
                  </a:lnTo>
                  <a:lnTo>
                    <a:pt x="11697" y="5086"/>
                  </a:lnTo>
                  <a:lnTo>
                    <a:pt x="12206" y="5594"/>
                  </a:lnTo>
                  <a:lnTo>
                    <a:pt x="10172" y="8646"/>
                  </a:lnTo>
                  <a:lnTo>
                    <a:pt x="6103" y="9663"/>
                  </a:lnTo>
                  <a:lnTo>
                    <a:pt x="4577" y="8137"/>
                  </a:lnTo>
                  <a:lnTo>
                    <a:pt x="4068" y="5594"/>
                  </a:lnTo>
                  <a:lnTo>
                    <a:pt x="2543" y="5086"/>
                  </a:lnTo>
                  <a:lnTo>
                    <a:pt x="508" y="6612"/>
                  </a:lnTo>
                  <a:lnTo>
                    <a:pt x="0" y="6103"/>
                  </a:lnTo>
                  <a:lnTo>
                    <a:pt x="1017" y="4069"/>
                  </a:lnTo>
                  <a:lnTo>
                    <a:pt x="3051" y="2543"/>
                  </a:lnTo>
                  <a:lnTo>
                    <a:pt x="5086" y="0"/>
                  </a:lnTo>
                  <a:lnTo>
                    <a:pt x="6103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1" name="Freeform: Shape 435">
              <a:extLst>
                <a:ext uri="{FF2B5EF4-FFF2-40B4-BE49-F238E27FC236}">
                  <a16:creationId xmlns:a16="http://schemas.microsoft.com/office/drawing/2014/main" id="{CB78094B-6DF2-AD61-564D-14107BB81D9A}"/>
                </a:ext>
              </a:extLst>
            </p:cNvPr>
            <p:cNvSpPr/>
            <p:nvPr/>
          </p:nvSpPr>
          <p:spPr>
            <a:xfrm>
              <a:off x="10824896" y="4353621"/>
              <a:ext cx="1525" cy="1525"/>
            </a:xfrm>
            <a:custGeom>
              <a:avLst/>
              <a:gdLst>
                <a:gd name="connsiteX0" fmla="*/ 508 w 1525"/>
                <a:gd name="connsiteY0" fmla="*/ 1526 h 1525"/>
                <a:gd name="connsiteX1" fmla="*/ 0 w 1525"/>
                <a:gd name="connsiteY1" fmla="*/ 0 h 1525"/>
                <a:gd name="connsiteX2" fmla="*/ 1525 w 1525"/>
                <a:gd name="connsiteY2" fmla="*/ 0 h 1525"/>
                <a:gd name="connsiteX3" fmla="*/ 508 w 1525"/>
                <a:gd name="connsiteY3" fmla="*/ 1526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" h="1525">
                  <a:moveTo>
                    <a:pt x="508" y="1526"/>
                  </a:moveTo>
                  <a:lnTo>
                    <a:pt x="0" y="0"/>
                  </a:lnTo>
                  <a:lnTo>
                    <a:pt x="1525" y="0"/>
                  </a:lnTo>
                  <a:lnTo>
                    <a:pt x="508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2" name="Freeform: Shape 436">
              <a:extLst>
                <a:ext uri="{FF2B5EF4-FFF2-40B4-BE49-F238E27FC236}">
                  <a16:creationId xmlns:a16="http://schemas.microsoft.com/office/drawing/2014/main" id="{8AA40595-8F99-D9D8-81D1-7C2880BFED0F}"/>
                </a:ext>
              </a:extLst>
            </p:cNvPr>
            <p:cNvSpPr/>
            <p:nvPr/>
          </p:nvSpPr>
          <p:spPr>
            <a:xfrm>
              <a:off x="10814215" y="4342941"/>
              <a:ext cx="9154" cy="9154"/>
            </a:xfrm>
            <a:custGeom>
              <a:avLst/>
              <a:gdLst>
                <a:gd name="connsiteX0" fmla="*/ 3052 w 9154"/>
                <a:gd name="connsiteY0" fmla="*/ 0 h 9154"/>
                <a:gd name="connsiteX1" fmla="*/ 3561 w 9154"/>
                <a:gd name="connsiteY1" fmla="*/ 2543 h 9154"/>
                <a:gd name="connsiteX2" fmla="*/ 3561 w 9154"/>
                <a:gd name="connsiteY2" fmla="*/ 3560 h 9154"/>
                <a:gd name="connsiteX3" fmla="*/ 5595 w 9154"/>
                <a:gd name="connsiteY3" fmla="*/ 4069 h 9154"/>
                <a:gd name="connsiteX4" fmla="*/ 6612 w 9154"/>
                <a:gd name="connsiteY4" fmla="*/ 6612 h 9154"/>
                <a:gd name="connsiteX5" fmla="*/ 9155 w 9154"/>
                <a:gd name="connsiteY5" fmla="*/ 6612 h 9154"/>
                <a:gd name="connsiteX6" fmla="*/ 9155 w 9154"/>
                <a:gd name="connsiteY6" fmla="*/ 8646 h 9154"/>
                <a:gd name="connsiteX7" fmla="*/ 8646 w 9154"/>
                <a:gd name="connsiteY7" fmla="*/ 9155 h 9154"/>
                <a:gd name="connsiteX8" fmla="*/ 7120 w 9154"/>
                <a:gd name="connsiteY8" fmla="*/ 7629 h 9154"/>
                <a:gd name="connsiteX9" fmla="*/ 5595 w 9154"/>
                <a:gd name="connsiteY9" fmla="*/ 7120 h 9154"/>
                <a:gd name="connsiteX10" fmla="*/ 2543 w 9154"/>
                <a:gd name="connsiteY10" fmla="*/ 8137 h 9154"/>
                <a:gd name="connsiteX11" fmla="*/ 1018 w 9154"/>
                <a:gd name="connsiteY11" fmla="*/ 7629 h 9154"/>
                <a:gd name="connsiteX12" fmla="*/ 509 w 9154"/>
                <a:gd name="connsiteY12" fmla="*/ 6612 h 9154"/>
                <a:gd name="connsiteX13" fmla="*/ 0 w 9154"/>
                <a:gd name="connsiteY13" fmla="*/ 4577 h 9154"/>
                <a:gd name="connsiteX14" fmla="*/ 1018 w 9154"/>
                <a:gd name="connsiteY14" fmla="*/ 2034 h 9154"/>
                <a:gd name="connsiteX15" fmla="*/ 2034 w 9154"/>
                <a:gd name="connsiteY15" fmla="*/ 508 h 9154"/>
                <a:gd name="connsiteX16" fmla="*/ 3052 w 9154"/>
                <a:gd name="connsiteY16" fmla="*/ 0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54" h="9154">
                  <a:moveTo>
                    <a:pt x="3052" y="0"/>
                  </a:moveTo>
                  <a:lnTo>
                    <a:pt x="3561" y="2543"/>
                  </a:lnTo>
                  <a:lnTo>
                    <a:pt x="3561" y="3560"/>
                  </a:lnTo>
                  <a:lnTo>
                    <a:pt x="5595" y="4069"/>
                  </a:lnTo>
                  <a:lnTo>
                    <a:pt x="6612" y="6612"/>
                  </a:lnTo>
                  <a:lnTo>
                    <a:pt x="9155" y="6612"/>
                  </a:lnTo>
                  <a:lnTo>
                    <a:pt x="9155" y="8646"/>
                  </a:lnTo>
                  <a:lnTo>
                    <a:pt x="8646" y="9155"/>
                  </a:lnTo>
                  <a:lnTo>
                    <a:pt x="7120" y="7629"/>
                  </a:lnTo>
                  <a:lnTo>
                    <a:pt x="5595" y="7120"/>
                  </a:lnTo>
                  <a:lnTo>
                    <a:pt x="2543" y="8137"/>
                  </a:lnTo>
                  <a:lnTo>
                    <a:pt x="1018" y="7629"/>
                  </a:lnTo>
                  <a:lnTo>
                    <a:pt x="509" y="6612"/>
                  </a:lnTo>
                  <a:lnTo>
                    <a:pt x="0" y="4577"/>
                  </a:lnTo>
                  <a:lnTo>
                    <a:pt x="1018" y="2034"/>
                  </a:lnTo>
                  <a:lnTo>
                    <a:pt x="2034" y="508"/>
                  </a:lnTo>
                  <a:lnTo>
                    <a:pt x="3052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3" name="Freeform: Shape 437">
              <a:extLst>
                <a:ext uri="{FF2B5EF4-FFF2-40B4-BE49-F238E27FC236}">
                  <a16:creationId xmlns:a16="http://schemas.microsoft.com/office/drawing/2014/main" id="{F299AD63-EADE-A8C5-76FD-6E97B466D320}"/>
                </a:ext>
              </a:extLst>
            </p:cNvPr>
            <p:cNvSpPr/>
            <p:nvPr/>
          </p:nvSpPr>
          <p:spPr>
            <a:xfrm>
              <a:off x="10820827" y="4340398"/>
              <a:ext cx="1016" cy="1525"/>
            </a:xfrm>
            <a:custGeom>
              <a:avLst/>
              <a:gdLst>
                <a:gd name="connsiteX0" fmla="*/ 1017 w 1016"/>
                <a:gd name="connsiteY0" fmla="*/ 1526 h 1525"/>
                <a:gd name="connsiteX1" fmla="*/ 508 w 1016"/>
                <a:gd name="connsiteY1" fmla="*/ 1526 h 1525"/>
                <a:gd name="connsiteX2" fmla="*/ 0 w 1016"/>
                <a:gd name="connsiteY2" fmla="*/ 0 h 1525"/>
                <a:gd name="connsiteX3" fmla="*/ 1017 w 1016"/>
                <a:gd name="connsiteY3" fmla="*/ 0 h 1525"/>
                <a:gd name="connsiteX4" fmla="*/ 1017 w 1016"/>
                <a:gd name="connsiteY4" fmla="*/ 1526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" h="1525">
                  <a:moveTo>
                    <a:pt x="1017" y="1526"/>
                  </a:moveTo>
                  <a:lnTo>
                    <a:pt x="508" y="1526"/>
                  </a:lnTo>
                  <a:lnTo>
                    <a:pt x="0" y="0"/>
                  </a:lnTo>
                  <a:lnTo>
                    <a:pt x="1017" y="0"/>
                  </a:lnTo>
                  <a:lnTo>
                    <a:pt x="1017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4" name="Freeform: Shape 438">
              <a:extLst>
                <a:ext uri="{FF2B5EF4-FFF2-40B4-BE49-F238E27FC236}">
                  <a16:creationId xmlns:a16="http://schemas.microsoft.com/office/drawing/2014/main" id="{392B1CED-9C67-98DE-1BCF-6775C1D73063}"/>
                </a:ext>
              </a:extLst>
            </p:cNvPr>
            <p:cNvSpPr/>
            <p:nvPr/>
          </p:nvSpPr>
          <p:spPr>
            <a:xfrm>
              <a:off x="10811672" y="4327174"/>
              <a:ext cx="11697" cy="9154"/>
            </a:xfrm>
            <a:custGeom>
              <a:avLst/>
              <a:gdLst>
                <a:gd name="connsiteX0" fmla="*/ 11189 w 11697"/>
                <a:gd name="connsiteY0" fmla="*/ 7629 h 9154"/>
                <a:gd name="connsiteX1" fmla="*/ 10172 w 11697"/>
                <a:gd name="connsiteY1" fmla="*/ 8646 h 9154"/>
                <a:gd name="connsiteX2" fmla="*/ 7120 w 11697"/>
                <a:gd name="connsiteY2" fmla="*/ 8646 h 9154"/>
                <a:gd name="connsiteX3" fmla="*/ 5595 w 11697"/>
                <a:gd name="connsiteY3" fmla="*/ 9155 h 9154"/>
                <a:gd name="connsiteX4" fmla="*/ 4577 w 11697"/>
                <a:gd name="connsiteY4" fmla="*/ 8138 h 9154"/>
                <a:gd name="connsiteX5" fmla="*/ 2543 w 11697"/>
                <a:gd name="connsiteY5" fmla="*/ 7629 h 9154"/>
                <a:gd name="connsiteX6" fmla="*/ 0 w 11697"/>
                <a:gd name="connsiteY6" fmla="*/ 5595 h 9154"/>
                <a:gd name="connsiteX7" fmla="*/ 509 w 11697"/>
                <a:gd name="connsiteY7" fmla="*/ 4577 h 9154"/>
                <a:gd name="connsiteX8" fmla="*/ 3052 w 11697"/>
                <a:gd name="connsiteY8" fmla="*/ 3560 h 9154"/>
                <a:gd name="connsiteX9" fmla="*/ 5086 w 11697"/>
                <a:gd name="connsiteY9" fmla="*/ 3052 h 9154"/>
                <a:gd name="connsiteX10" fmla="*/ 7120 w 11697"/>
                <a:gd name="connsiteY10" fmla="*/ 1526 h 9154"/>
                <a:gd name="connsiteX11" fmla="*/ 7629 w 11697"/>
                <a:gd name="connsiteY11" fmla="*/ 0 h 9154"/>
                <a:gd name="connsiteX12" fmla="*/ 8646 w 11697"/>
                <a:gd name="connsiteY12" fmla="*/ 0 h 9154"/>
                <a:gd name="connsiteX13" fmla="*/ 9155 w 11697"/>
                <a:gd name="connsiteY13" fmla="*/ 1526 h 9154"/>
                <a:gd name="connsiteX14" fmla="*/ 9155 w 11697"/>
                <a:gd name="connsiteY14" fmla="*/ 4577 h 9154"/>
                <a:gd name="connsiteX15" fmla="*/ 11698 w 11697"/>
                <a:gd name="connsiteY15" fmla="*/ 6612 h 9154"/>
                <a:gd name="connsiteX16" fmla="*/ 11189 w 11697"/>
                <a:gd name="connsiteY16" fmla="*/ 7629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97" h="9154">
                  <a:moveTo>
                    <a:pt x="11189" y="7629"/>
                  </a:moveTo>
                  <a:lnTo>
                    <a:pt x="10172" y="8646"/>
                  </a:lnTo>
                  <a:lnTo>
                    <a:pt x="7120" y="8646"/>
                  </a:lnTo>
                  <a:lnTo>
                    <a:pt x="5595" y="9155"/>
                  </a:lnTo>
                  <a:lnTo>
                    <a:pt x="4577" y="8138"/>
                  </a:lnTo>
                  <a:lnTo>
                    <a:pt x="2543" y="7629"/>
                  </a:lnTo>
                  <a:lnTo>
                    <a:pt x="0" y="5595"/>
                  </a:lnTo>
                  <a:lnTo>
                    <a:pt x="509" y="4577"/>
                  </a:lnTo>
                  <a:lnTo>
                    <a:pt x="3052" y="3560"/>
                  </a:lnTo>
                  <a:lnTo>
                    <a:pt x="5086" y="3052"/>
                  </a:lnTo>
                  <a:lnTo>
                    <a:pt x="7120" y="1526"/>
                  </a:lnTo>
                  <a:lnTo>
                    <a:pt x="7629" y="0"/>
                  </a:lnTo>
                  <a:lnTo>
                    <a:pt x="8646" y="0"/>
                  </a:lnTo>
                  <a:lnTo>
                    <a:pt x="9155" y="1526"/>
                  </a:lnTo>
                  <a:lnTo>
                    <a:pt x="9155" y="4577"/>
                  </a:lnTo>
                  <a:lnTo>
                    <a:pt x="11698" y="6612"/>
                  </a:lnTo>
                  <a:lnTo>
                    <a:pt x="11189" y="762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5" name="Freeform: Shape 439">
              <a:extLst>
                <a:ext uri="{FF2B5EF4-FFF2-40B4-BE49-F238E27FC236}">
                  <a16:creationId xmlns:a16="http://schemas.microsoft.com/office/drawing/2014/main" id="{D611A868-3A0E-CEF8-5BFF-E8E9F34DCEB9}"/>
                </a:ext>
              </a:extLst>
            </p:cNvPr>
            <p:cNvSpPr/>
            <p:nvPr/>
          </p:nvSpPr>
          <p:spPr>
            <a:xfrm>
              <a:off x="10791328" y="4320054"/>
              <a:ext cx="16783" cy="23395"/>
            </a:xfrm>
            <a:custGeom>
              <a:avLst/>
              <a:gdLst>
                <a:gd name="connsiteX0" fmla="*/ 7629 w 16783"/>
                <a:gd name="connsiteY0" fmla="*/ 8137 h 23395"/>
                <a:gd name="connsiteX1" fmla="*/ 8646 w 16783"/>
                <a:gd name="connsiteY1" fmla="*/ 9663 h 23395"/>
                <a:gd name="connsiteX2" fmla="*/ 11698 w 16783"/>
                <a:gd name="connsiteY2" fmla="*/ 11698 h 23395"/>
                <a:gd name="connsiteX3" fmla="*/ 15258 w 16783"/>
                <a:gd name="connsiteY3" fmla="*/ 15258 h 23395"/>
                <a:gd name="connsiteX4" fmla="*/ 15767 w 16783"/>
                <a:gd name="connsiteY4" fmla="*/ 15766 h 23395"/>
                <a:gd name="connsiteX5" fmla="*/ 15767 w 16783"/>
                <a:gd name="connsiteY5" fmla="*/ 17801 h 23395"/>
                <a:gd name="connsiteX6" fmla="*/ 16784 w 16783"/>
                <a:gd name="connsiteY6" fmla="*/ 19326 h 23395"/>
                <a:gd name="connsiteX7" fmla="*/ 15258 w 16783"/>
                <a:gd name="connsiteY7" fmla="*/ 20344 h 23395"/>
                <a:gd name="connsiteX8" fmla="*/ 13224 w 16783"/>
                <a:gd name="connsiteY8" fmla="*/ 22378 h 23395"/>
                <a:gd name="connsiteX9" fmla="*/ 13224 w 16783"/>
                <a:gd name="connsiteY9" fmla="*/ 21361 h 23395"/>
                <a:gd name="connsiteX10" fmla="*/ 11698 w 16783"/>
                <a:gd name="connsiteY10" fmla="*/ 20852 h 23395"/>
                <a:gd name="connsiteX11" fmla="*/ 9663 w 16783"/>
                <a:gd name="connsiteY11" fmla="*/ 20852 h 23395"/>
                <a:gd name="connsiteX12" fmla="*/ 8646 w 16783"/>
                <a:gd name="connsiteY12" fmla="*/ 21361 h 23395"/>
                <a:gd name="connsiteX13" fmla="*/ 8646 w 16783"/>
                <a:gd name="connsiteY13" fmla="*/ 22378 h 23395"/>
                <a:gd name="connsiteX14" fmla="*/ 6612 w 16783"/>
                <a:gd name="connsiteY14" fmla="*/ 23395 h 23395"/>
                <a:gd name="connsiteX15" fmla="*/ 5086 w 16783"/>
                <a:gd name="connsiteY15" fmla="*/ 22887 h 23395"/>
                <a:gd name="connsiteX16" fmla="*/ 5086 w 16783"/>
                <a:gd name="connsiteY16" fmla="*/ 19326 h 23395"/>
                <a:gd name="connsiteX17" fmla="*/ 4577 w 16783"/>
                <a:gd name="connsiteY17" fmla="*/ 16275 h 23395"/>
                <a:gd name="connsiteX18" fmla="*/ 5086 w 16783"/>
                <a:gd name="connsiteY18" fmla="*/ 13223 h 23395"/>
                <a:gd name="connsiteX19" fmla="*/ 5595 w 16783"/>
                <a:gd name="connsiteY19" fmla="*/ 10680 h 23395"/>
                <a:gd name="connsiteX20" fmla="*/ 4577 w 16783"/>
                <a:gd name="connsiteY20" fmla="*/ 8137 h 23395"/>
                <a:gd name="connsiteX21" fmla="*/ 1526 w 16783"/>
                <a:gd name="connsiteY21" fmla="*/ 9663 h 23395"/>
                <a:gd name="connsiteX22" fmla="*/ 509 w 16783"/>
                <a:gd name="connsiteY22" fmla="*/ 8646 h 23395"/>
                <a:gd name="connsiteX23" fmla="*/ 0 w 16783"/>
                <a:gd name="connsiteY23" fmla="*/ 7120 h 23395"/>
                <a:gd name="connsiteX24" fmla="*/ 0 w 16783"/>
                <a:gd name="connsiteY24" fmla="*/ 5594 h 23395"/>
                <a:gd name="connsiteX25" fmla="*/ 1526 w 16783"/>
                <a:gd name="connsiteY25" fmla="*/ 4069 h 23395"/>
                <a:gd name="connsiteX26" fmla="*/ 1526 w 16783"/>
                <a:gd name="connsiteY26" fmla="*/ 2034 h 23395"/>
                <a:gd name="connsiteX27" fmla="*/ 2034 w 16783"/>
                <a:gd name="connsiteY27" fmla="*/ 508 h 23395"/>
                <a:gd name="connsiteX28" fmla="*/ 3561 w 16783"/>
                <a:gd name="connsiteY28" fmla="*/ 0 h 23395"/>
                <a:gd name="connsiteX29" fmla="*/ 6612 w 16783"/>
                <a:gd name="connsiteY29" fmla="*/ 1526 h 23395"/>
                <a:gd name="connsiteX30" fmla="*/ 6103 w 16783"/>
                <a:gd name="connsiteY30" fmla="*/ 2543 h 23395"/>
                <a:gd name="connsiteX31" fmla="*/ 7120 w 16783"/>
                <a:gd name="connsiteY31" fmla="*/ 5086 h 23395"/>
                <a:gd name="connsiteX32" fmla="*/ 6612 w 16783"/>
                <a:gd name="connsiteY32" fmla="*/ 6103 h 23395"/>
                <a:gd name="connsiteX33" fmla="*/ 7629 w 16783"/>
                <a:gd name="connsiteY33" fmla="*/ 8137 h 2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783" h="23395">
                  <a:moveTo>
                    <a:pt x="7629" y="8137"/>
                  </a:moveTo>
                  <a:lnTo>
                    <a:pt x="8646" y="9663"/>
                  </a:lnTo>
                  <a:lnTo>
                    <a:pt x="11698" y="11698"/>
                  </a:lnTo>
                  <a:lnTo>
                    <a:pt x="15258" y="15258"/>
                  </a:lnTo>
                  <a:lnTo>
                    <a:pt x="15767" y="15766"/>
                  </a:lnTo>
                  <a:lnTo>
                    <a:pt x="15767" y="17801"/>
                  </a:lnTo>
                  <a:lnTo>
                    <a:pt x="16784" y="19326"/>
                  </a:lnTo>
                  <a:lnTo>
                    <a:pt x="15258" y="20344"/>
                  </a:lnTo>
                  <a:lnTo>
                    <a:pt x="13224" y="22378"/>
                  </a:lnTo>
                  <a:lnTo>
                    <a:pt x="13224" y="21361"/>
                  </a:lnTo>
                  <a:lnTo>
                    <a:pt x="11698" y="20852"/>
                  </a:lnTo>
                  <a:lnTo>
                    <a:pt x="9663" y="20852"/>
                  </a:lnTo>
                  <a:lnTo>
                    <a:pt x="8646" y="21361"/>
                  </a:lnTo>
                  <a:lnTo>
                    <a:pt x="8646" y="22378"/>
                  </a:lnTo>
                  <a:lnTo>
                    <a:pt x="6612" y="23395"/>
                  </a:lnTo>
                  <a:lnTo>
                    <a:pt x="5086" y="22887"/>
                  </a:lnTo>
                  <a:lnTo>
                    <a:pt x="5086" y="19326"/>
                  </a:lnTo>
                  <a:lnTo>
                    <a:pt x="4577" y="16275"/>
                  </a:lnTo>
                  <a:lnTo>
                    <a:pt x="5086" y="13223"/>
                  </a:lnTo>
                  <a:lnTo>
                    <a:pt x="5595" y="10680"/>
                  </a:lnTo>
                  <a:lnTo>
                    <a:pt x="4577" y="8137"/>
                  </a:lnTo>
                  <a:lnTo>
                    <a:pt x="1526" y="9663"/>
                  </a:lnTo>
                  <a:lnTo>
                    <a:pt x="509" y="8646"/>
                  </a:lnTo>
                  <a:lnTo>
                    <a:pt x="0" y="7120"/>
                  </a:lnTo>
                  <a:lnTo>
                    <a:pt x="0" y="5594"/>
                  </a:lnTo>
                  <a:lnTo>
                    <a:pt x="1526" y="4069"/>
                  </a:lnTo>
                  <a:lnTo>
                    <a:pt x="1526" y="2034"/>
                  </a:lnTo>
                  <a:lnTo>
                    <a:pt x="2034" y="508"/>
                  </a:lnTo>
                  <a:lnTo>
                    <a:pt x="3561" y="0"/>
                  </a:lnTo>
                  <a:lnTo>
                    <a:pt x="6612" y="1526"/>
                  </a:lnTo>
                  <a:lnTo>
                    <a:pt x="6103" y="2543"/>
                  </a:lnTo>
                  <a:lnTo>
                    <a:pt x="7120" y="5086"/>
                  </a:lnTo>
                  <a:lnTo>
                    <a:pt x="6612" y="6103"/>
                  </a:lnTo>
                  <a:lnTo>
                    <a:pt x="7629" y="813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6" name="Freeform: Shape 440">
              <a:extLst>
                <a:ext uri="{FF2B5EF4-FFF2-40B4-BE49-F238E27FC236}">
                  <a16:creationId xmlns:a16="http://schemas.microsoft.com/office/drawing/2014/main" id="{94621744-BFD4-E830-D400-43086C00D67E}"/>
                </a:ext>
              </a:extLst>
            </p:cNvPr>
            <p:cNvSpPr/>
            <p:nvPr/>
          </p:nvSpPr>
          <p:spPr>
            <a:xfrm>
              <a:off x="10791837" y="4311916"/>
              <a:ext cx="4576" cy="4068"/>
            </a:xfrm>
            <a:custGeom>
              <a:avLst/>
              <a:gdLst>
                <a:gd name="connsiteX0" fmla="*/ 4068 w 4576"/>
                <a:gd name="connsiteY0" fmla="*/ 4069 h 4068"/>
                <a:gd name="connsiteX1" fmla="*/ 2543 w 4576"/>
                <a:gd name="connsiteY1" fmla="*/ 4069 h 4068"/>
                <a:gd name="connsiteX2" fmla="*/ 0 w 4576"/>
                <a:gd name="connsiteY2" fmla="*/ 2543 h 4068"/>
                <a:gd name="connsiteX3" fmla="*/ 0 w 4576"/>
                <a:gd name="connsiteY3" fmla="*/ 2034 h 4068"/>
                <a:gd name="connsiteX4" fmla="*/ 1017 w 4576"/>
                <a:gd name="connsiteY4" fmla="*/ 509 h 4068"/>
                <a:gd name="connsiteX5" fmla="*/ 2034 w 4576"/>
                <a:gd name="connsiteY5" fmla="*/ 0 h 4068"/>
                <a:gd name="connsiteX6" fmla="*/ 4577 w 4576"/>
                <a:gd name="connsiteY6" fmla="*/ 509 h 4068"/>
                <a:gd name="connsiteX7" fmla="*/ 4068 w 4576"/>
                <a:gd name="connsiteY7" fmla="*/ 2543 h 4068"/>
                <a:gd name="connsiteX8" fmla="*/ 4068 w 4576"/>
                <a:gd name="connsiteY8" fmla="*/ 4069 h 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6" h="4068">
                  <a:moveTo>
                    <a:pt x="4068" y="4069"/>
                  </a:moveTo>
                  <a:lnTo>
                    <a:pt x="2543" y="4069"/>
                  </a:lnTo>
                  <a:lnTo>
                    <a:pt x="0" y="2543"/>
                  </a:lnTo>
                  <a:lnTo>
                    <a:pt x="0" y="2034"/>
                  </a:lnTo>
                  <a:lnTo>
                    <a:pt x="1017" y="509"/>
                  </a:lnTo>
                  <a:lnTo>
                    <a:pt x="2034" y="0"/>
                  </a:lnTo>
                  <a:lnTo>
                    <a:pt x="4577" y="509"/>
                  </a:lnTo>
                  <a:lnTo>
                    <a:pt x="4068" y="2543"/>
                  </a:lnTo>
                  <a:lnTo>
                    <a:pt x="4068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7" name="Freeform: Shape 441">
              <a:extLst>
                <a:ext uri="{FF2B5EF4-FFF2-40B4-BE49-F238E27FC236}">
                  <a16:creationId xmlns:a16="http://schemas.microsoft.com/office/drawing/2014/main" id="{150CD315-D3A3-55EE-7FC0-63B98B8429F6}"/>
                </a:ext>
              </a:extLst>
            </p:cNvPr>
            <p:cNvSpPr/>
            <p:nvPr/>
          </p:nvSpPr>
          <p:spPr>
            <a:xfrm>
              <a:off x="10793362" y="4309373"/>
              <a:ext cx="3051" cy="2034"/>
            </a:xfrm>
            <a:custGeom>
              <a:avLst/>
              <a:gdLst>
                <a:gd name="connsiteX0" fmla="*/ 0 w 3051"/>
                <a:gd name="connsiteY0" fmla="*/ 1526 h 2034"/>
                <a:gd name="connsiteX1" fmla="*/ 2034 w 3051"/>
                <a:gd name="connsiteY1" fmla="*/ 0 h 2034"/>
                <a:gd name="connsiteX2" fmla="*/ 2543 w 3051"/>
                <a:gd name="connsiteY2" fmla="*/ 509 h 2034"/>
                <a:gd name="connsiteX3" fmla="*/ 3051 w 3051"/>
                <a:gd name="connsiteY3" fmla="*/ 2034 h 2034"/>
                <a:gd name="connsiteX4" fmla="*/ 508 w 3051"/>
                <a:gd name="connsiteY4" fmla="*/ 2034 h 2034"/>
                <a:gd name="connsiteX5" fmla="*/ 0 w 3051"/>
                <a:gd name="connsiteY5" fmla="*/ 1526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1" h="2034">
                  <a:moveTo>
                    <a:pt x="0" y="1526"/>
                  </a:moveTo>
                  <a:lnTo>
                    <a:pt x="2034" y="0"/>
                  </a:lnTo>
                  <a:lnTo>
                    <a:pt x="2543" y="509"/>
                  </a:lnTo>
                  <a:lnTo>
                    <a:pt x="3051" y="2034"/>
                  </a:lnTo>
                  <a:lnTo>
                    <a:pt x="508" y="2034"/>
                  </a:lnTo>
                  <a:lnTo>
                    <a:pt x="0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8" name="Freeform: Shape 442">
              <a:extLst>
                <a:ext uri="{FF2B5EF4-FFF2-40B4-BE49-F238E27FC236}">
                  <a16:creationId xmlns:a16="http://schemas.microsoft.com/office/drawing/2014/main" id="{E87C4FE9-6C02-4273-1C19-1C5B4E598D63}"/>
                </a:ext>
              </a:extLst>
            </p:cNvPr>
            <p:cNvSpPr/>
            <p:nvPr/>
          </p:nvSpPr>
          <p:spPr>
            <a:xfrm>
              <a:off x="10821335" y="4306830"/>
              <a:ext cx="3560" cy="17292"/>
            </a:xfrm>
            <a:custGeom>
              <a:avLst/>
              <a:gdLst>
                <a:gd name="connsiteX0" fmla="*/ 1018 w 3560"/>
                <a:gd name="connsiteY0" fmla="*/ 17292 h 17292"/>
                <a:gd name="connsiteX1" fmla="*/ 0 w 3560"/>
                <a:gd name="connsiteY1" fmla="*/ 16784 h 17292"/>
                <a:gd name="connsiteX2" fmla="*/ 508 w 3560"/>
                <a:gd name="connsiteY2" fmla="*/ 10681 h 17292"/>
                <a:gd name="connsiteX3" fmla="*/ 0 w 3560"/>
                <a:gd name="connsiteY3" fmla="*/ 9155 h 17292"/>
                <a:gd name="connsiteX4" fmla="*/ 508 w 3560"/>
                <a:gd name="connsiteY4" fmla="*/ 6612 h 17292"/>
                <a:gd name="connsiteX5" fmla="*/ 2034 w 3560"/>
                <a:gd name="connsiteY5" fmla="*/ 2543 h 17292"/>
                <a:gd name="connsiteX6" fmla="*/ 2543 w 3560"/>
                <a:gd name="connsiteY6" fmla="*/ 0 h 17292"/>
                <a:gd name="connsiteX7" fmla="*/ 3561 w 3560"/>
                <a:gd name="connsiteY7" fmla="*/ 3052 h 17292"/>
                <a:gd name="connsiteX8" fmla="*/ 3051 w 3560"/>
                <a:gd name="connsiteY8" fmla="*/ 4577 h 17292"/>
                <a:gd name="connsiteX9" fmla="*/ 3051 w 3560"/>
                <a:gd name="connsiteY9" fmla="*/ 7629 h 17292"/>
                <a:gd name="connsiteX10" fmla="*/ 3051 w 3560"/>
                <a:gd name="connsiteY10" fmla="*/ 12715 h 17292"/>
                <a:gd name="connsiteX11" fmla="*/ 2543 w 3560"/>
                <a:gd name="connsiteY11" fmla="*/ 15767 h 17292"/>
                <a:gd name="connsiteX12" fmla="*/ 1018 w 3560"/>
                <a:gd name="connsiteY12" fmla="*/ 17292 h 1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0" h="17292">
                  <a:moveTo>
                    <a:pt x="1018" y="17292"/>
                  </a:moveTo>
                  <a:lnTo>
                    <a:pt x="0" y="16784"/>
                  </a:lnTo>
                  <a:lnTo>
                    <a:pt x="508" y="10681"/>
                  </a:lnTo>
                  <a:lnTo>
                    <a:pt x="0" y="9155"/>
                  </a:lnTo>
                  <a:lnTo>
                    <a:pt x="508" y="6612"/>
                  </a:lnTo>
                  <a:lnTo>
                    <a:pt x="2034" y="2543"/>
                  </a:lnTo>
                  <a:lnTo>
                    <a:pt x="2543" y="0"/>
                  </a:lnTo>
                  <a:lnTo>
                    <a:pt x="3561" y="3052"/>
                  </a:lnTo>
                  <a:lnTo>
                    <a:pt x="3051" y="4577"/>
                  </a:lnTo>
                  <a:lnTo>
                    <a:pt x="3051" y="7629"/>
                  </a:lnTo>
                  <a:lnTo>
                    <a:pt x="3051" y="12715"/>
                  </a:lnTo>
                  <a:lnTo>
                    <a:pt x="2543" y="15767"/>
                  </a:lnTo>
                  <a:lnTo>
                    <a:pt x="1018" y="1729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: Shape 443">
              <a:extLst>
                <a:ext uri="{FF2B5EF4-FFF2-40B4-BE49-F238E27FC236}">
                  <a16:creationId xmlns:a16="http://schemas.microsoft.com/office/drawing/2014/main" id="{FD49F817-87C9-3319-12A1-6AED6738B215}"/>
                </a:ext>
              </a:extLst>
            </p:cNvPr>
            <p:cNvSpPr/>
            <p:nvPr/>
          </p:nvSpPr>
          <p:spPr>
            <a:xfrm>
              <a:off x="10810655" y="4300728"/>
              <a:ext cx="9663" cy="6611"/>
            </a:xfrm>
            <a:custGeom>
              <a:avLst/>
              <a:gdLst>
                <a:gd name="connsiteX0" fmla="*/ 5086 w 9663"/>
                <a:gd name="connsiteY0" fmla="*/ 6612 h 6611"/>
                <a:gd name="connsiteX1" fmla="*/ 1526 w 9663"/>
                <a:gd name="connsiteY1" fmla="*/ 6612 h 6611"/>
                <a:gd name="connsiteX2" fmla="*/ 0 w 9663"/>
                <a:gd name="connsiteY2" fmla="*/ 6103 h 6611"/>
                <a:gd name="connsiteX3" fmla="*/ 0 w 9663"/>
                <a:gd name="connsiteY3" fmla="*/ 5086 h 6611"/>
                <a:gd name="connsiteX4" fmla="*/ 4577 w 9663"/>
                <a:gd name="connsiteY4" fmla="*/ 1526 h 6611"/>
                <a:gd name="connsiteX5" fmla="*/ 7120 w 9663"/>
                <a:gd name="connsiteY5" fmla="*/ 508 h 6611"/>
                <a:gd name="connsiteX6" fmla="*/ 9663 w 9663"/>
                <a:gd name="connsiteY6" fmla="*/ 0 h 6611"/>
                <a:gd name="connsiteX7" fmla="*/ 9663 w 9663"/>
                <a:gd name="connsiteY7" fmla="*/ 1017 h 6611"/>
                <a:gd name="connsiteX8" fmla="*/ 8137 w 9663"/>
                <a:gd name="connsiteY8" fmla="*/ 3051 h 6611"/>
                <a:gd name="connsiteX9" fmla="*/ 7120 w 9663"/>
                <a:gd name="connsiteY9" fmla="*/ 4577 h 6611"/>
                <a:gd name="connsiteX10" fmla="*/ 5086 w 9663"/>
                <a:gd name="connsiteY10" fmla="*/ 6612 h 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63" h="6611">
                  <a:moveTo>
                    <a:pt x="5086" y="6612"/>
                  </a:moveTo>
                  <a:lnTo>
                    <a:pt x="1526" y="6612"/>
                  </a:lnTo>
                  <a:lnTo>
                    <a:pt x="0" y="6103"/>
                  </a:lnTo>
                  <a:lnTo>
                    <a:pt x="0" y="5086"/>
                  </a:lnTo>
                  <a:lnTo>
                    <a:pt x="4577" y="1526"/>
                  </a:lnTo>
                  <a:lnTo>
                    <a:pt x="7120" y="508"/>
                  </a:lnTo>
                  <a:lnTo>
                    <a:pt x="9663" y="0"/>
                  </a:lnTo>
                  <a:lnTo>
                    <a:pt x="9663" y="1017"/>
                  </a:lnTo>
                  <a:lnTo>
                    <a:pt x="8137" y="3051"/>
                  </a:lnTo>
                  <a:lnTo>
                    <a:pt x="7120" y="4577"/>
                  </a:lnTo>
                  <a:lnTo>
                    <a:pt x="5086" y="661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: Shape 444">
              <a:extLst>
                <a:ext uri="{FF2B5EF4-FFF2-40B4-BE49-F238E27FC236}">
                  <a16:creationId xmlns:a16="http://schemas.microsoft.com/office/drawing/2014/main" id="{C7BC8A7E-BD0A-A3F2-31AA-B7A013854626}"/>
                </a:ext>
              </a:extLst>
            </p:cNvPr>
            <p:cNvSpPr/>
            <p:nvPr/>
          </p:nvSpPr>
          <p:spPr>
            <a:xfrm>
              <a:off x="10823878" y="4290047"/>
              <a:ext cx="3051" cy="14749"/>
            </a:xfrm>
            <a:custGeom>
              <a:avLst/>
              <a:gdLst>
                <a:gd name="connsiteX0" fmla="*/ 1526 w 3051"/>
                <a:gd name="connsiteY0" fmla="*/ 13732 h 14749"/>
                <a:gd name="connsiteX1" fmla="*/ 1526 w 3051"/>
                <a:gd name="connsiteY1" fmla="*/ 14749 h 14749"/>
                <a:gd name="connsiteX2" fmla="*/ 0 w 3051"/>
                <a:gd name="connsiteY2" fmla="*/ 14749 h 14749"/>
                <a:gd name="connsiteX3" fmla="*/ 508 w 3051"/>
                <a:gd name="connsiteY3" fmla="*/ 13224 h 14749"/>
                <a:gd name="connsiteX4" fmla="*/ 1526 w 3051"/>
                <a:gd name="connsiteY4" fmla="*/ 6612 h 14749"/>
                <a:gd name="connsiteX5" fmla="*/ 1526 w 3051"/>
                <a:gd name="connsiteY5" fmla="*/ 6103 h 14749"/>
                <a:gd name="connsiteX6" fmla="*/ 2034 w 3051"/>
                <a:gd name="connsiteY6" fmla="*/ 0 h 14749"/>
                <a:gd name="connsiteX7" fmla="*/ 3051 w 3051"/>
                <a:gd name="connsiteY7" fmla="*/ 509 h 14749"/>
                <a:gd name="connsiteX8" fmla="*/ 2543 w 3051"/>
                <a:gd name="connsiteY8" fmla="*/ 7120 h 14749"/>
                <a:gd name="connsiteX9" fmla="*/ 3051 w 3051"/>
                <a:gd name="connsiteY9" fmla="*/ 8646 h 14749"/>
                <a:gd name="connsiteX10" fmla="*/ 2543 w 3051"/>
                <a:gd name="connsiteY10" fmla="*/ 11189 h 14749"/>
                <a:gd name="connsiteX11" fmla="*/ 1526 w 3051"/>
                <a:gd name="connsiteY11" fmla="*/ 13732 h 1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1" h="14749">
                  <a:moveTo>
                    <a:pt x="1526" y="13732"/>
                  </a:moveTo>
                  <a:lnTo>
                    <a:pt x="1526" y="14749"/>
                  </a:lnTo>
                  <a:lnTo>
                    <a:pt x="0" y="14749"/>
                  </a:lnTo>
                  <a:lnTo>
                    <a:pt x="508" y="13224"/>
                  </a:lnTo>
                  <a:lnTo>
                    <a:pt x="1526" y="6612"/>
                  </a:lnTo>
                  <a:lnTo>
                    <a:pt x="1526" y="6103"/>
                  </a:lnTo>
                  <a:lnTo>
                    <a:pt x="2034" y="0"/>
                  </a:lnTo>
                  <a:lnTo>
                    <a:pt x="3051" y="509"/>
                  </a:lnTo>
                  <a:lnTo>
                    <a:pt x="2543" y="7120"/>
                  </a:lnTo>
                  <a:lnTo>
                    <a:pt x="3051" y="8646"/>
                  </a:lnTo>
                  <a:lnTo>
                    <a:pt x="2543" y="11189"/>
                  </a:lnTo>
                  <a:lnTo>
                    <a:pt x="1526" y="1373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: Shape 445">
              <a:extLst>
                <a:ext uri="{FF2B5EF4-FFF2-40B4-BE49-F238E27FC236}">
                  <a16:creationId xmlns:a16="http://schemas.microsoft.com/office/drawing/2014/main" id="{F9B9D36E-22CD-B263-DFA5-F3E87B151A6F}"/>
                </a:ext>
              </a:extLst>
            </p:cNvPr>
            <p:cNvSpPr/>
            <p:nvPr/>
          </p:nvSpPr>
          <p:spPr>
            <a:xfrm>
              <a:off x="10780648" y="4279875"/>
              <a:ext cx="17292" cy="33058"/>
            </a:xfrm>
            <a:custGeom>
              <a:avLst/>
              <a:gdLst>
                <a:gd name="connsiteX0" fmla="*/ 12715 w 17292"/>
                <a:gd name="connsiteY0" fmla="*/ 31024 h 33058"/>
                <a:gd name="connsiteX1" fmla="*/ 8137 w 17292"/>
                <a:gd name="connsiteY1" fmla="*/ 30516 h 33058"/>
                <a:gd name="connsiteX2" fmla="*/ 5086 w 17292"/>
                <a:gd name="connsiteY2" fmla="*/ 32041 h 33058"/>
                <a:gd name="connsiteX3" fmla="*/ 4577 w 17292"/>
                <a:gd name="connsiteY3" fmla="*/ 33059 h 33058"/>
                <a:gd name="connsiteX4" fmla="*/ 3561 w 17292"/>
                <a:gd name="connsiteY4" fmla="*/ 33059 h 33058"/>
                <a:gd name="connsiteX5" fmla="*/ 3051 w 17292"/>
                <a:gd name="connsiteY5" fmla="*/ 30007 h 33058"/>
                <a:gd name="connsiteX6" fmla="*/ 2034 w 17292"/>
                <a:gd name="connsiteY6" fmla="*/ 29498 h 33058"/>
                <a:gd name="connsiteX7" fmla="*/ 0 w 17292"/>
                <a:gd name="connsiteY7" fmla="*/ 24412 h 33058"/>
                <a:gd name="connsiteX8" fmla="*/ 2034 w 17292"/>
                <a:gd name="connsiteY8" fmla="*/ 20344 h 33058"/>
                <a:gd name="connsiteX9" fmla="*/ 2034 w 17292"/>
                <a:gd name="connsiteY9" fmla="*/ 18310 h 33058"/>
                <a:gd name="connsiteX10" fmla="*/ 1526 w 17292"/>
                <a:gd name="connsiteY10" fmla="*/ 17292 h 33058"/>
                <a:gd name="connsiteX11" fmla="*/ 1526 w 17292"/>
                <a:gd name="connsiteY11" fmla="*/ 10172 h 33058"/>
                <a:gd name="connsiteX12" fmla="*/ 1018 w 17292"/>
                <a:gd name="connsiteY12" fmla="*/ 8646 h 33058"/>
                <a:gd name="connsiteX13" fmla="*/ 1018 w 17292"/>
                <a:gd name="connsiteY13" fmla="*/ 6103 h 33058"/>
                <a:gd name="connsiteX14" fmla="*/ 2034 w 17292"/>
                <a:gd name="connsiteY14" fmla="*/ 4577 h 33058"/>
                <a:gd name="connsiteX15" fmla="*/ 2034 w 17292"/>
                <a:gd name="connsiteY15" fmla="*/ 3052 h 33058"/>
                <a:gd name="connsiteX16" fmla="*/ 3051 w 17292"/>
                <a:gd name="connsiteY16" fmla="*/ 1526 h 33058"/>
                <a:gd name="connsiteX17" fmla="*/ 3051 w 17292"/>
                <a:gd name="connsiteY17" fmla="*/ 509 h 33058"/>
                <a:gd name="connsiteX18" fmla="*/ 4577 w 17292"/>
                <a:gd name="connsiteY18" fmla="*/ 0 h 33058"/>
                <a:gd name="connsiteX19" fmla="*/ 5086 w 17292"/>
                <a:gd name="connsiteY19" fmla="*/ 2543 h 33058"/>
                <a:gd name="connsiteX20" fmla="*/ 6103 w 17292"/>
                <a:gd name="connsiteY20" fmla="*/ 4577 h 33058"/>
                <a:gd name="connsiteX21" fmla="*/ 7120 w 17292"/>
                <a:gd name="connsiteY21" fmla="*/ 6103 h 33058"/>
                <a:gd name="connsiteX22" fmla="*/ 7629 w 17292"/>
                <a:gd name="connsiteY22" fmla="*/ 12715 h 33058"/>
                <a:gd name="connsiteX23" fmla="*/ 7120 w 17292"/>
                <a:gd name="connsiteY23" fmla="*/ 16784 h 33058"/>
                <a:gd name="connsiteX24" fmla="*/ 7120 w 17292"/>
                <a:gd name="connsiteY24" fmla="*/ 17292 h 33058"/>
                <a:gd name="connsiteX25" fmla="*/ 10172 w 17292"/>
                <a:gd name="connsiteY25" fmla="*/ 16784 h 33058"/>
                <a:gd name="connsiteX26" fmla="*/ 11698 w 17292"/>
                <a:gd name="connsiteY26" fmla="*/ 15258 h 33058"/>
                <a:gd name="connsiteX27" fmla="*/ 12715 w 17292"/>
                <a:gd name="connsiteY27" fmla="*/ 11189 h 33058"/>
                <a:gd name="connsiteX28" fmla="*/ 12715 w 17292"/>
                <a:gd name="connsiteY28" fmla="*/ 10172 h 33058"/>
                <a:gd name="connsiteX29" fmla="*/ 14241 w 17292"/>
                <a:gd name="connsiteY29" fmla="*/ 9155 h 33058"/>
                <a:gd name="connsiteX30" fmla="*/ 15766 w 17292"/>
                <a:gd name="connsiteY30" fmla="*/ 9663 h 33058"/>
                <a:gd name="connsiteX31" fmla="*/ 15258 w 17292"/>
                <a:gd name="connsiteY31" fmla="*/ 11698 h 33058"/>
                <a:gd name="connsiteX32" fmla="*/ 15258 w 17292"/>
                <a:gd name="connsiteY32" fmla="*/ 16275 h 33058"/>
                <a:gd name="connsiteX33" fmla="*/ 16784 w 17292"/>
                <a:gd name="connsiteY33" fmla="*/ 16784 h 33058"/>
                <a:gd name="connsiteX34" fmla="*/ 16784 w 17292"/>
                <a:gd name="connsiteY34" fmla="*/ 19326 h 33058"/>
                <a:gd name="connsiteX35" fmla="*/ 15766 w 17292"/>
                <a:gd name="connsiteY35" fmla="*/ 19835 h 33058"/>
                <a:gd name="connsiteX36" fmla="*/ 17292 w 17292"/>
                <a:gd name="connsiteY36" fmla="*/ 21869 h 33058"/>
                <a:gd name="connsiteX37" fmla="*/ 16275 w 17292"/>
                <a:gd name="connsiteY37" fmla="*/ 22887 h 33058"/>
                <a:gd name="connsiteX38" fmla="*/ 16275 w 17292"/>
                <a:gd name="connsiteY38" fmla="*/ 25430 h 33058"/>
                <a:gd name="connsiteX39" fmla="*/ 17292 w 17292"/>
                <a:gd name="connsiteY39" fmla="*/ 27973 h 33058"/>
                <a:gd name="connsiteX40" fmla="*/ 16784 w 17292"/>
                <a:gd name="connsiteY40" fmla="*/ 28990 h 33058"/>
                <a:gd name="connsiteX41" fmla="*/ 15258 w 17292"/>
                <a:gd name="connsiteY41" fmla="*/ 28990 h 33058"/>
                <a:gd name="connsiteX42" fmla="*/ 12715 w 17292"/>
                <a:gd name="connsiteY42" fmla="*/ 31024 h 3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292" h="33058">
                  <a:moveTo>
                    <a:pt x="12715" y="31024"/>
                  </a:moveTo>
                  <a:lnTo>
                    <a:pt x="8137" y="30516"/>
                  </a:lnTo>
                  <a:lnTo>
                    <a:pt x="5086" y="32041"/>
                  </a:lnTo>
                  <a:lnTo>
                    <a:pt x="4577" y="33059"/>
                  </a:lnTo>
                  <a:lnTo>
                    <a:pt x="3561" y="33059"/>
                  </a:lnTo>
                  <a:lnTo>
                    <a:pt x="3051" y="30007"/>
                  </a:lnTo>
                  <a:lnTo>
                    <a:pt x="2034" y="29498"/>
                  </a:lnTo>
                  <a:lnTo>
                    <a:pt x="0" y="24412"/>
                  </a:lnTo>
                  <a:lnTo>
                    <a:pt x="2034" y="20344"/>
                  </a:lnTo>
                  <a:lnTo>
                    <a:pt x="2034" y="18310"/>
                  </a:lnTo>
                  <a:lnTo>
                    <a:pt x="1526" y="17292"/>
                  </a:lnTo>
                  <a:lnTo>
                    <a:pt x="1526" y="10172"/>
                  </a:lnTo>
                  <a:lnTo>
                    <a:pt x="1018" y="8646"/>
                  </a:lnTo>
                  <a:lnTo>
                    <a:pt x="1018" y="6103"/>
                  </a:lnTo>
                  <a:lnTo>
                    <a:pt x="2034" y="4577"/>
                  </a:lnTo>
                  <a:lnTo>
                    <a:pt x="2034" y="3052"/>
                  </a:lnTo>
                  <a:lnTo>
                    <a:pt x="3051" y="1526"/>
                  </a:lnTo>
                  <a:lnTo>
                    <a:pt x="3051" y="509"/>
                  </a:lnTo>
                  <a:lnTo>
                    <a:pt x="4577" y="0"/>
                  </a:lnTo>
                  <a:lnTo>
                    <a:pt x="5086" y="2543"/>
                  </a:lnTo>
                  <a:lnTo>
                    <a:pt x="6103" y="4577"/>
                  </a:lnTo>
                  <a:lnTo>
                    <a:pt x="7120" y="6103"/>
                  </a:lnTo>
                  <a:lnTo>
                    <a:pt x="7629" y="12715"/>
                  </a:lnTo>
                  <a:lnTo>
                    <a:pt x="7120" y="16784"/>
                  </a:lnTo>
                  <a:lnTo>
                    <a:pt x="7120" y="17292"/>
                  </a:lnTo>
                  <a:lnTo>
                    <a:pt x="10172" y="16784"/>
                  </a:lnTo>
                  <a:lnTo>
                    <a:pt x="11698" y="15258"/>
                  </a:lnTo>
                  <a:lnTo>
                    <a:pt x="12715" y="11189"/>
                  </a:lnTo>
                  <a:lnTo>
                    <a:pt x="12715" y="10172"/>
                  </a:lnTo>
                  <a:lnTo>
                    <a:pt x="14241" y="9155"/>
                  </a:lnTo>
                  <a:lnTo>
                    <a:pt x="15766" y="9663"/>
                  </a:lnTo>
                  <a:lnTo>
                    <a:pt x="15258" y="11698"/>
                  </a:lnTo>
                  <a:lnTo>
                    <a:pt x="15258" y="16275"/>
                  </a:lnTo>
                  <a:lnTo>
                    <a:pt x="16784" y="16784"/>
                  </a:lnTo>
                  <a:lnTo>
                    <a:pt x="16784" y="19326"/>
                  </a:lnTo>
                  <a:lnTo>
                    <a:pt x="15766" y="19835"/>
                  </a:lnTo>
                  <a:lnTo>
                    <a:pt x="17292" y="21869"/>
                  </a:lnTo>
                  <a:lnTo>
                    <a:pt x="16275" y="22887"/>
                  </a:lnTo>
                  <a:lnTo>
                    <a:pt x="16275" y="25430"/>
                  </a:lnTo>
                  <a:lnTo>
                    <a:pt x="17292" y="27973"/>
                  </a:lnTo>
                  <a:lnTo>
                    <a:pt x="16784" y="28990"/>
                  </a:lnTo>
                  <a:lnTo>
                    <a:pt x="15258" y="28990"/>
                  </a:lnTo>
                  <a:lnTo>
                    <a:pt x="12715" y="3102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: Shape 446">
              <a:extLst>
                <a:ext uri="{FF2B5EF4-FFF2-40B4-BE49-F238E27FC236}">
                  <a16:creationId xmlns:a16="http://schemas.microsoft.com/office/drawing/2014/main" id="{C4CCD72F-02DE-27DE-6E67-AA879D78FEF5}"/>
                </a:ext>
              </a:extLst>
            </p:cNvPr>
            <p:cNvSpPr/>
            <p:nvPr/>
          </p:nvSpPr>
          <p:spPr>
            <a:xfrm>
              <a:off x="10810655" y="4263600"/>
              <a:ext cx="6102" cy="6103"/>
            </a:xfrm>
            <a:custGeom>
              <a:avLst/>
              <a:gdLst>
                <a:gd name="connsiteX0" fmla="*/ 4069 w 6102"/>
                <a:gd name="connsiteY0" fmla="*/ 0 h 6103"/>
                <a:gd name="connsiteX1" fmla="*/ 6103 w 6102"/>
                <a:gd name="connsiteY1" fmla="*/ 1526 h 6103"/>
                <a:gd name="connsiteX2" fmla="*/ 5594 w 6102"/>
                <a:gd name="connsiteY2" fmla="*/ 3560 h 6103"/>
                <a:gd name="connsiteX3" fmla="*/ 4069 w 6102"/>
                <a:gd name="connsiteY3" fmla="*/ 5086 h 6103"/>
                <a:gd name="connsiteX4" fmla="*/ 3051 w 6102"/>
                <a:gd name="connsiteY4" fmla="*/ 6103 h 6103"/>
                <a:gd name="connsiteX5" fmla="*/ 0 w 6102"/>
                <a:gd name="connsiteY5" fmla="*/ 6103 h 6103"/>
                <a:gd name="connsiteX6" fmla="*/ 0 w 6102"/>
                <a:gd name="connsiteY6" fmla="*/ 4069 h 6103"/>
                <a:gd name="connsiteX7" fmla="*/ 508 w 6102"/>
                <a:gd name="connsiteY7" fmla="*/ 2034 h 6103"/>
                <a:gd name="connsiteX8" fmla="*/ 1526 w 6102"/>
                <a:gd name="connsiteY8" fmla="*/ 509 h 6103"/>
                <a:gd name="connsiteX9" fmla="*/ 4069 w 6102"/>
                <a:gd name="connsiteY9" fmla="*/ 0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02" h="6103">
                  <a:moveTo>
                    <a:pt x="4069" y="0"/>
                  </a:moveTo>
                  <a:lnTo>
                    <a:pt x="6103" y="1526"/>
                  </a:lnTo>
                  <a:lnTo>
                    <a:pt x="5594" y="3560"/>
                  </a:lnTo>
                  <a:lnTo>
                    <a:pt x="4069" y="5086"/>
                  </a:lnTo>
                  <a:lnTo>
                    <a:pt x="3051" y="6103"/>
                  </a:lnTo>
                  <a:lnTo>
                    <a:pt x="0" y="6103"/>
                  </a:lnTo>
                  <a:lnTo>
                    <a:pt x="0" y="4069"/>
                  </a:lnTo>
                  <a:lnTo>
                    <a:pt x="508" y="2034"/>
                  </a:lnTo>
                  <a:lnTo>
                    <a:pt x="1526" y="509"/>
                  </a:lnTo>
                  <a:lnTo>
                    <a:pt x="4069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: Shape 447">
              <a:extLst>
                <a:ext uri="{FF2B5EF4-FFF2-40B4-BE49-F238E27FC236}">
                  <a16:creationId xmlns:a16="http://schemas.microsoft.com/office/drawing/2014/main" id="{8ED5B95B-DA25-77FE-E0A7-EB0CDA615DFE}"/>
                </a:ext>
              </a:extLst>
            </p:cNvPr>
            <p:cNvSpPr/>
            <p:nvPr/>
          </p:nvSpPr>
          <p:spPr>
            <a:xfrm>
              <a:off x="10812689" y="4249360"/>
              <a:ext cx="5085" cy="7628"/>
            </a:xfrm>
            <a:custGeom>
              <a:avLst/>
              <a:gdLst>
                <a:gd name="connsiteX0" fmla="*/ 5086 w 5085"/>
                <a:gd name="connsiteY0" fmla="*/ 4577 h 7628"/>
                <a:gd name="connsiteX1" fmla="*/ 3560 w 5085"/>
                <a:gd name="connsiteY1" fmla="*/ 5595 h 7628"/>
                <a:gd name="connsiteX2" fmla="*/ 2543 w 5085"/>
                <a:gd name="connsiteY2" fmla="*/ 6103 h 7628"/>
                <a:gd name="connsiteX3" fmla="*/ 2543 w 5085"/>
                <a:gd name="connsiteY3" fmla="*/ 7120 h 7628"/>
                <a:gd name="connsiteX4" fmla="*/ 1525 w 5085"/>
                <a:gd name="connsiteY4" fmla="*/ 7629 h 7628"/>
                <a:gd name="connsiteX5" fmla="*/ 1525 w 5085"/>
                <a:gd name="connsiteY5" fmla="*/ 6103 h 7628"/>
                <a:gd name="connsiteX6" fmla="*/ 508 w 5085"/>
                <a:gd name="connsiteY6" fmla="*/ 5086 h 7628"/>
                <a:gd name="connsiteX7" fmla="*/ 0 w 5085"/>
                <a:gd name="connsiteY7" fmla="*/ 3560 h 7628"/>
                <a:gd name="connsiteX8" fmla="*/ 508 w 5085"/>
                <a:gd name="connsiteY8" fmla="*/ 1526 h 7628"/>
                <a:gd name="connsiteX9" fmla="*/ 1525 w 5085"/>
                <a:gd name="connsiteY9" fmla="*/ 1017 h 7628"/>
                <a:gd name="connsiteX10" fmla="*/ 3560 w 5085"/>
                <a:gd name="connsiteY10" fmla="*/ 0 h 7628"/>
                <a:gd name="connsiteX11" fmla="*/ 4068 w 5085"/>
                <a:gd name="connsiteY11" fmla="*/ 1017 h 7628"/>
                <a:gd name="connsiteX12" fmla="*/ 4577 w 5085"/>
                <a:gd name="connsiteY12" fmla="*/ 3052 h 7628"/>
                <a:gd name="connsiteX13" fmla="*/ 4577 w 5085"/>
                <a:gd name="connsiteY13" fmla="*/ 3560 h 7628"/>
                <a:gd name="connsiteX14" fmla="*/ 5086 w 5085"/>
                <a:gd name="connsiteY14" fmla="*/ 4577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85" h="7628">
                  <a:moveTo>
                    <a:pt x="5086" y="4577"/>
                  </a:moveTo>
                  <a:lnTo>
                    <a:pt x="3560" y="5595"/>
                  </a:lnTo>
                  <a:lnTo>
                    <a:pt x="2543" y="6103"/>
                  </a:lnTo>
                  <a:lnTo>
                    <a:pt x="2543" y="7120"/>
                  </a:lnTo>
                  <a:lnTo>
                    <a:pt x="1525" y="7629"/>
                  </a:lnTo>
                  <a:lnTo>
                    <a:pt x="1525" y="6103"/>
                  </a:lnTo>
                  <a:lnTo>
                    <a:pt x="508" y="5086"/>
                  </a:lnTo>
                  <a:lnTo>
                    <a:pt x="0" y="3560"/>
                  </a:lnTo>
                  <a:lnTo>
                    <a:pt x="508" y="1526"/>
                  </a:lnTo>
                  <a:lnTo>
                    <a:pt x="1525" y="1017"/>
                  </a:lnTo>
                  <a:lnTo>
                    <a:pt x="3560" y="0"/>
                  </a:lnTo>
                  <a:lnTo>
                    <a:pt x="4068" y="1017"/>
                  </a:lnTo>
                  <a:lnTo>
                    <a:pt x="4577" y="3052"/>
                  </a:lnTo>
                  <a:lnTo>
                    <a:pt x="4577" y="3560"/>
                  </a:lnTo>
                  <a:lnTo>
                    <a:pt x="5086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4" name="Freeform: Shape 448">
              <a:extLst>
                <a:ext uri="{FF2B5EF4-FFF2-40B4-BE49-F238E27FC236}">
                  <a16:creationId xmlns:a16="http://schemas.microsoft.com/office/drawing/2014/main" id="{0E7AB1B7-9E1C-4555-DA73-B8B0E8AE7481}"/>
                </a:ext>
              </a:extLst>
            </p:cNvPr>
            <p:cNvSpPr/>
            <p:nvPr/>
          </p:nvSpPr>
          <p:spPr>
            <a:xfrm>
              <a:off x="10791837" y="4229525"/>
              <a:ext cx="1525" cy="3051"/>
            </a:xfrm>
            <a:custGeom>
              <a:avLst/>
              <a:gdLst>
                <a:gd name="connsiteX0" fmla="*/ 508 w 1525"/>
                <a:gd name="connsiteY0" fmla="*/ 3051 h 3051"/>
                <a:gd name="connsiteX1" fmla="*/ 0 w 1525"/>
                <a:gd name="connsiteY1" fmla="*/ 2543 h 3051"/>
                <a:gd name="connsiteX2" fmla="*/ 508 w 1525"/>
                <a:gd name="connsiteY2" fmla="*/ 0 h 3051"/>
                <a:gd name="connsiteX3" fmla="*/ 1525 w 1525"/>
                <a:gd name="connsiteY3" fmla="*/ 1017 h 3051"/>
                <a:gd name="connsiteX4" fmla="*/ 508 w 1525"/>
                <a:gd name="connsiteY4" fmla="*/ 3051 h 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" h="3051">
                  <a:moveTo>
                    <a:pt x="508" y="3051"/>
                  </a:moveTo>
                  <a:lnTo>
                    <a:pt x="0" y="2543"/>
                  </a:lnTo>
                  <a:lnTo>
                    <a:pt x="508" y="0"/>
                  </a:lnTo>
                  <a:lnTo>
                    <a:pt x="1525" y="1017"/>
                  </a:lnTo>
                  <a:lnTo>
                    <a:pt x="508" y="3051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5" name="Freeform: Shape 449">
              <a:extLst>
                <a:ext uri="{FF2B5EF4-FFF2-40B4-BE49-F238E27FC236}">
                  <a16:creationId xmlns:a16="http://schemas.microsoft.com/office/drawing/2014/main" id="{88121CB1-45D9-3320-2C00-9EB054EE98C2}"/>
                </a:ext>
              </a:extLst>
            </p:cNvPr>
            <p:cNvSpPr/>
            <p:nvPr/>
          </p:nvSpPr>
          <p:spPr>
            <a:xfrm>
              <a:off x="1107213" y="4252920"/>
              <a:ext cx="18817" cy="7628"/>
            </a:xfrm>
            <a:custGeom>
              <a:avLst/>
              <a:gdLst>
                <a:gd name="connsiteX0" fmla="*/ 14241 w 18817"/>
                <a:gd name="connsiteY0" fmla="*/ 4069 h 7628"/>
                <a:gd name="connsiteX1" fmla="*/ 15766 w 18817"/>
                <a:gd name="connsiteY1" fmla="*/ 4577 h 7628"/>
                <a:gd name="connsiteX2" fmla="*/ 17292 w 18817"/>
                <a:gd name="connsiteY2" fmla="*/ 5086 h 7628"/>
                <a:gd name="connsiteX3" fmla="*/ 18818 w 18817"/>
                <a:gd name="connsiteY3" fmla="*/ 6103 h 7628"/>
                <a:gd name="connsiteX4" fmla="*/ 18309 w 18817"/>
                <a:gd name="connsiteY4" fmla="*/ 7629 h 7628"/>
                <a:gd name="connsiteX5" fmla="*/ 13223 w 18817"/>
                <a:gd name="connsiteY5" fmla="*/ 7629 h 7628"/>
                <a:gd name="connsiteX6" fmla="*/ 11698 w 18817"/>
                <a:gd name="connsiteY6" fmla="*/ 7120 h 7628"/>
                <a:gd name="connsiteX7" fmla="*/ 10172 w 18817"/>
                <a:gd name="connsiteY7" fmla="*/ 7629 h 7628"/>
                <a:gd name="connsiteX8" fmla="*/ 9155 w 18817"/>
                <a:gd name="connsiteY8" fmla="*/ 7120 h 7628"/>
                <a:gd name="connsiteX9" fmla="*/ 7120 w 18817"/>
                <a:gd name="connsiteY9" fmla="*/ 6103 h 7628"/>
                <a:gd name="connsiteX10" fmla="*/ 5595 w 18817"/>
                <a:gd name="connsiteY10" fmla="*/ 6612 h 7628"/>
                <a:gd name="connsiteX11" fmla="*/ 4069 w 18817"/>
                <a:gd name="connsiteY11" fmla="*/ 5594 h 7628"/>
                <a:gd name="connsiteX12" fmla="*/ 3052 w 18817"/>
                <a:gd name="connsiteY12" fmla="*/ 4577 h 7628"/>
                <a:gd name="connsiteX13" fmla="*/ 0 w 18817"/>
                <a:gd name="connsiteY13" fmla="*/ 3051 h 7628"/>
                <a:gd name="connsiteX14" fmla="*/ 509 w 18817"/>
                <a:gd name="connsiteY14" fmla="*/ 1017 h 7628"/>
                <a:gd name="connsiteX15" fmla="*/ 2543 w 18817"/>
                <a:gd name="connsiteY15" fmla="*/ 0 h 7628"/>
                <a:gd name="connsiteX16" fmla="*/ 4577 w 18817"/>
                <a:gd name="connsiteY16" fmla="*/ 0 h 7628"/>
                <a:gd name="connsiteX17" fmla="*/ 7120 w 18817"/>
                <a:gd name="connsiteY17" fmla="*/ 0 h 7628"/>
                <a:gd name="connsiteX18" fmla="*/ 11698 w 18817"/>
                <a:gd name="connsiteY18" fmla="*/ 2034 h 7628"/>
                <a:gd name="connsiteX19" fmla="*/ 14241 w 18817"/>
                <a:gd name="connsiteY19" fmla="*/ 2543 h 7628"/>
                <a:gd name="connsiteX20" fmla="*/ 14241 w 18817"/>
                <a:gd name="connsiteY20" fmla="*/ 4069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17" h="7628">
                  <a:moveTo>
                    <a:pt x="14241" y="4069"/>
                  </a:moveTo>
                  <a:lnTo>
                    <a:pt x="15766" y="4577"/>
                  </a:lnTo>
                  <a:lnTo>
                    <a:pt x="17292" y="5086"/>
                  </a:lnTo>
                  <a:lnTo>
                    <a:pt x="18818" y="6103"/>
                  </a:lnTo>
                  <a:lnTo>
                    <a:pt x="18309" y="7629"/>
                  </a:lnTo>
                  <a:lnTo>
                    <a:pt x="13223" y="7629"/>
                  </a:lnTo>
                  <a:lnTo>
                    <a:pt x="11698" y="7120"/>
                  </a:lnTo>
                  <a:lnTo>
                    <a:pt x="10172" y="7629"/>
                  </a:lnTo>
                  <a:lnTo>
                    <a:pt x="9155" y="7120"/>
                  </a:lnTo>
                  <a:lnTo>
                    <a:pt x="7120" y="6103"/>
                  </a:lnTo>
                  <a:lnTo>
                    <a:pt x="5595" y="6612"/>
                  </a:lnTo>
                  <a:lnTo>
                    <a:pt x="4069" y="5594"/>
                  </a:lnTo>
                  <a:lnTo>
                    <a:pt x="3052" y="4577"/>
                  </a:lnTo>
                  <a:lnTo>
                    <a:pt x="0" y="3051"/>
                  </a:lnTo>
                  <a:lnTo>
                    <a:pt x="509" y="1017"/>
                  </a:lnTo>
                  <a:lnTo>
                    <a:pt x="2543" y="0"/>
                  </a:lnTo>
                  <a:lnTo>
                    <a:pt x="4577" y="0"/>
                  </a:lnTo>
                  <a:lnTo>
                    <a:pt x="7120" y="0"/>
                  </a:lnTo>
                  <a:lnTo>
                    <a:pt x="11698" y="2034"/>
                  </a:lnTo>
                  <a:lnTo>
                    <a:pt x="14241" y="2543"/>
                  </a:lnTo>
                  <a:lnTo>
                    <a:pt x="14241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6" name="Freeform: Shape 450">
              <a:extLst>
                <a:ext uri="{FF2B5EF4-FFF2-40B4-BE49-F238E27FC236}">
                  <a16:creationId xmlns:a16="http://schemas.microsoft.com/office/drawing/2014/main" id="{882DD9D9-9973-1426-8042-9FD8FCAE4E04}"/>
                </a:ext>
              </a:extLst>
            </p:cNvPr>
            <p:cNvSpPr/>
            <p:nvPr/>
          </p:nvSpPr>
          <p:spPr>
            <a:xfrm>
              <a:off x="1084835" y="4241731"/>
              <a:ext cx="17800" cy="11189"/>
            </a:xfrm>
            <a:custGeom>
              <a:avLst/>
              <a:gdLst>
                <a:gd name="connsiteX0" fmla="*/ 13732 w 17800"/>
                <a:gd name="connsiteY0" fmla="*/ 1017 h 11189"/>
                <a:gd name="connsiteX1" fmla="*/ 16784 w 17800"/>
                <a:gd name="connsiteY1" fmla="*/ 4069 h 11189"/>
                <a:gd name="connsiteX2" fmla="*/ 17801 w 17800"/>
                <a:gd name="connsiteY2" fmla="*/ 7629 h 11189"/>
                <a:gd name="connsiteX3" fmla="*/ 17292 w 17800"/>
                <a:gd name="connsiteY3" fmla="*/ 9155 h 11189"/>
                <a:gd name="connsiteX4" fmla="*/ 17801 w 17800"/>
                <a:gd name="connsiteY4" fmla="*/ 10681 h 11189"/>
                <a:gd name="connsiteX5" fmla="*/ 16275 w 17800"/>
                <a:gd name="connsiteY5" fmla="*/ 10681 h 11189"/>
                <a:gd name="connsiteX6" fmla="*/ 14749 w 17800"/>
                <a:gd name="connsiteY6" fmla="*/ 9663 h 11189"/>
                <a:gd name="connsiteX7" fmla="*/ 13223 w 17800"/>
                <a:gd name="connsiteY7" fmla="*/ 10681 h 11189"/>
                <a:gd name="connsiteX8" fmla="*/ 8646 w 17800"/>
                <a:gd name="connsiteY8" fmla="*/ 11189 h 11189"/>
                <a:gd name="connsiteX9" fmla="*/ 7120 w 17800"/>
                <a:gd name="connsiteY9" fmla="*/ 9663 h 11189"/>
                <a:gd name="connsiteX10" fmla="*/ 6103 w 17800"/>
                <a:gd name="connsiteY10" fmla="*/ 7629 h 11189"/>
                <a:gd name="connsiteX11" fmla="*/ 5086 w 17800"/>
                <a:gd name="connsiteY11" fmla="*/ 7120 h 11189"/>
                <a:gd name="connsiteX12" fmla="*/ 3560 w 17800"/>
                <a:gd name="connsiteY12" fmla="*/ 5595 h 11189"/>
                <a:gd name="connsiteX13" fmla="*/ 1017 w 17800"/>
                <a:gd name="connsiteY13" fmla="*/ 3560 h 11189"/>
                <a:gd name="connsiteX14" fmla="*/ 0 w 17800"/>
                <a:gd name="connsiteY14" fmla="*/ 2543 h 11189"/>
                <a:gd name="connsiteX15" fmla="*/ 0 w 17800"/>
                <a:gd name="connsiteY15" fmla="*/ 1526 h 11189"/>
                <a:gd name="connsiteX16" fmla="*/ 2034 w 17800"/>
                <a:gd name="connsiteY16" fmla="*/ 2034 h 11189"/>
                <a:gd name="connsiteX17" fmla="*/ 3560 w 17800"/>
                <a:gd name="connsiteY17" fmla="*/ 1526 h 11189"/>
                <a:gd name="connsiteX18" fmla="*/ 6612 w 17800"/>
                <a:gd name="connsiteY18" fmla="*/ 509 h 11189"/>
                <a:gd name="connsiteX19" fmla="*/ 8646 w 17800"/>
                <a:gd name="connsiteY19" fmla="*/ 509 h 11189"/>
                <a:gd name="connsiteX20" fmla="*/ 11189 w 17800"/>
                <a:gd name="connsiteY20" fmla="*/ 0 h 11189"/>
                <a:gd name="connsiteX21" fmla="*/ 12715 w 17800"/>
                <a:gd name="connsiteY21" fmla="*/ 0 h 11189"/>
                <a:gd name="connsiteX22" fmla="*/ 13732 w 17800"/>
                <a:gd name="connsiteY22" fmla="*/ 1017 h 1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00" h="11189">
                  <a:moveTo>
                    <a:pt x="13732" y="1017"/>
                  </a:moveTo>
                  <a:lnTo>
                    <a:pt x="16784" y="4069"/>
                  </a:lnTo>
                  <a:lnTo>
                    <a:pt x="17801" y="7629"/>
                  </a:lnTo>
                  <a:lnTo>
                    <a:pt x="17292" y="9155"/>
                  </a:lnTo>
                  <a:lnTo>
                    <a:pt x="17801" y="10681"/>
                  </a:lnTo>
                  <a:lnTo>
                    <a:pt x="16275" y="10681"/>
                  </a:lnTo>
                  <a:lnTo>
                    <a:pt x="14749" y="9663"/>
                  </a:lnTo>
                  <a:lnTo>
                    <a:pt x="13223" y="10681"/>
                  </a:lnTo>
                  <a:lnTo>
                    <a:pt x="8646" y="11189"/>
                  </a:lnTo>
                  <a:lnTo>
                    <a:pt x="7120" y="9663"/>
                  </a:lnTo>
                  <a:lnTo>
                    <a:pt x="6103" y="7629"/>
                  </a:lnTo>
                  <a:lnTo>
                    <a:pt x="5086" y="7120"/>
                  </a:lnTo>
                  <a:lnTo>
                    <a:pt x="3560" y="5595"/>
                  </a:lnTo>
                  <a:lnTo>
                    <a:pt x="1017" y="3560"/>
                  </a:lnTo>
                  <a:lnTo>
                    <a:pt x="0" y="2543"/>
                  </a:lnTo>
                  <a:lnTo>
                    <a:pt x="0" y="1526"/>
                  </a:lnTo>
                  <a:lnTo>
                    <a:pt x="2034" y="2034"/>
                  </a:lnTo>
                  <a:lnTo>
                    <a:pt x="3560" y="1526"/>
                  </a:lnTo>
                  <a:lnTo>
                    <a:pt x="6612" y="509"/>
                  </a:lnTo>
                  <a:lnTo>
                    <a:pt x="8646" y="509"/>
                  </a:lnTo>
                  <a:lnTo>
                    <a:pt x="11189" y="0"/>
                  </a:lnTo>
                  <a:lnTo>
                    <a:pt x="12715" y="0"/>
                  </a:lnTo>
                  <a:lnTo>
                    <a:pt x="13732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7" name="Freeform: Shape 451">
              <a:extLst>
                <a:ext uri="{FF2B5EF4-FFF2-40B4-BE49-F238E27FC236}">
                  <a16:creationId xmlns:a16="http://schemas.microsoft.com/office/drawing/2014/main" id="{D2DE15E7-54A0-848C-D3DA-BF135BE2911F}"/>
                </a:ext>
              </a:extLst>
            </p:cNvPr>
            <p:cNvSpPr/>
            <p:nvPr/>
          </p:nvSpPr>
          <p:spPr>
            <a:xfrm>
              <a:off x="4066714" y="3400010"/>
              <a:ext cx="6611" cy="9154"/>
            </a:xfrm>
            <a:custGeom>
              <a:avLst/>
              <a:gdLst>
                <a:gd name="connsiteX0" fmla="*/ 5086 w 6611"/>
                <a:gd name="connsiteY0" fmla="*/ 9155 h 9154"/>
                <a:gd name="connsiteX1" fmla="*/ 4069 w 6611"/>
                <a:gd name="connsiteY1" fmla="*/ 9155 h 9154"/>
                <a:gd name="connsiteX2" fmla="*/ 3560 w 6611"/>
                <a:gd name="connsiteY2" fmla="*/ 6612 h 9154"/>
                <a:gd name="connsiteX3" fmla="*/ 4069 w 6611"/>
                <a:gd name="connsiteY3" fmla="*/ 5086 h 9154"/>
                <a:gd name="connsiteX4" fmla="*/ 3560 w 6611"/>
                <a:gd name="connsiteY4" fmla="*/ 3560 h 9154"/>
                <a:gd name="connsiteX5" fmla="*/ 1526 w 6611"/>
                <a:gd name="connsiteY5" fmla="*/ 3052 h 9154"/>
                <a:gd name="connsiteX6" fmla="*/ 0 w 6611"/>
                <a:gd name="connsiteY6" fmla="*/ 1526 h 9154"/>
                <a:gd name="connsiteX7" fmla="*/ 508 w 6611"/>
                <a:gd name="connsiteY7" fmla="*/ 0 h 9154"/>
                <a:gd name="connsiteX8" fmla="*/ 6612 w 6611"/>
                <a:gd name="connsiteY8" fmla="*/ 3052 h 9154"/>
                <a:gd name="connsiteX9" fmla="*/ 6103 w 6611"/>
                <a:gd name="connsiteY9" fmla="*/ 4069 h 9154"/>
                <a:gd name="connsiteX10" fmla="*/ 6103 w 6611"/>
                <a:gd name="connsiteY10" fmla="*/ 6103 h 9154"/>
                <a:gd name="connsiteX11" fmla="*/ 5086 w 6611"/>
                <a:gd name="connsiteY11" fmla="*/ 7120 h 9154"/>
                <a:gd name="connsiteX12" fmla="*/ 5086 w 6611"/>
                <a:gd name="connsiteY12" fmla="*/ 9155 h 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1" h="9154">
                  <a:moveTo>
                    <a:pt x="5086" y="9155"/>
                  </a:moveTo>
                  <a:lnTo>
                    <a:pt x="4069" y="9155"/>
                  </a:lnTo>
                  <a:lnTo>
                    <a:pt x="3560" y="6612"/>
                  </a:lnTo>
                  <a:lnTo>
                    <a:pt x="4069" y="5086"/>
                  </a:lnTo>
                  <a:lnTo>
                    <a:pt x="3560" y="3560"/>
                  </a:lnTo>
                  <a:lnTo>
                    <a:pt x="1526" y="3052"/>
                  </a:lnTo>
                  <a:lnTo>
                    <a:pt x="0" y="1526"/>
                  </a:lnTo>
                  <a:lnTo>
                    <a:pt x="508" y="0"/>
                  </a:lnTo>
                  <a:lnTo>
                    <a:pt x="6612" y="3052"/>
                  </a:lnTo>
                  <a:lnTo>
                    <a:pt x="6103" y="4069"/>
                  </a:lnTo>
                  <a:lnTo>
                    <a:pt x="6103" y="6103"/>
                  </a:lnTo>
                  <a:lnTo>
                    <a:pt x="5086" y="7120"/>
                  </a:lnTo>
                  <a:lnTo>
                    <a:pt x="5086" y="915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: Shape 452">
              <a:extLst>
                <a:ext uri="{FF2B5EF4-FFF2-40B4-BE49-F238E27FC236}">
                  <a16:creationId xmlns:a16="http://schemas.microsoft.com/office/drawing/2014/main" id="{92F77D88-A94D-949D-5906-55EC9656037C}"/>
                </a:ext>
              </a:extLst>
            </p:cNvPr>
            <p:cNvSpPr/>
            <p:nvPr/>
          </p:nvSpPr>
          <p:spPr>
            <a:xfrm>
              <a:off x="4235058" y="3230140"/>
              <a:ext cx="1017" cy="1525"/>
            </a:xfrm>
            <a:custGeom>
              <a:avLst/>
              <a:gdLst>
                <a:gd name="connsiteX0" fmla="*/ 1017 w 1017"/>
                <a:gd name="connsiteY0" fmla="*/ 1017 h 1525"/>
                <a:gd name="connsiteX1" fmla="*/ 0 w 1017"/>
                <a:gd name="connsiteY1" fmla="*/ 1526 h 1525"/>
                <a:gd name="connsiteX2" fmla="*/ 0 w 1017"/>
                <a:gd name="connsiteY2" fmla="*/ 509 h 1525"/>
                <a:gd name="connsiteX3" fmla="*/ 509 w 1017"/>
                <a:gd name="connsiteY3" fmla="*/ 0 h 1525"/>
                <a:gd name="connsiteX4" fmla="*/ 1017 w 1017"/>
                <a:gd name="connsiteY4" fmla="*/ 1017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" h="1525">
                  <a:moveTo>
                    <a:pt x="1017" y="1017"/>
                  </a:moveTo>
                  <a:lnTo>
                    <a:pt x="0" y="1526"/>
                  </a:lnTo>
                  <a:lnTo>
                    <a:pt x="0" y="509"/>
                  </a:lnTo>
                  <a:lnTo>
                    <a:pt x="509" y="0"/>
                  </a:lnTo>
                  <a:lnTo>
                    <a:pt x="1017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: Shape 453">
              <a:extLst>
                <a:ext uri="{FF2B5EF4-FFF2-40B4-BE49-F238E27FC236}">
                  <a16:creationId xmlns:a16="http://schemas.microsoft.com/office/drawing/2014/main" id="{E7BC4C50-9BDC-1367-F78A-A94B56D6083B}"/>
                </a:ext>
              </a:extLst>
            </p:cNvPr>
            <p:cNvSpPr/>
            <p:nvPr/>
          </p:nvSpPr>
          <p:spPr>
            <a:xfrm>
              <a:off x="4227938" y="3225562"/>
              <a:ext cx="1017" cy="1017"/>
            </a:xfrm>
            <a:custGeom>
              <a:avLst/>
              <a:gdLst>
                <a:gd name="connsiteX0" fmla="*/ 508 w 1017"/>
                <a:gd name="connsiteY0" fmla="*/ 1017 h 1017"/>
                <a:gd name="connsiteX1" fmla="*/ 0 w 1017"/>
                <a:gd name="connsiteY1" fmla="*/ 1017 h 1017"/>
                <a:gd name="connsiteX2" fmla="*/ 508 w 1017"/>
                <a:gd name="connsiteY2" fmla="*/ 0 h 1017"/>
                <a:gd name="connsiteX3" fmla="*/ 1017 w 1017"/>
                <a:gd name="connsiteY3" fmla="*/ 509 h 1017"/>
                <a:gd name="connsiteX4" fmla="*/ 508 w 1017"/>
                <a:gd name="connsiteY4" fmla="*/ 1017 h 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" h="1017">
                  <a:moveTo>
                    <a:pt x="508" y="1017"/>
                  </a:moveTo>
                  <a:lnTo>
                    <a:pt x="0" y="1017"/>
                  </a:lnTo>
                  <a:lnTo>
                    <a:pt x="508" y="0"/>
                  </a:lnTo>
                  <a:lnTo>
                    <a:pt x="1017" y="509"/>
                  </a:lnTo>
                  <a:lnTo>
                    <a:pt x="508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: Shape 454">
              <a:extLst>
                <a:ext uri="{FF2B5EF4-FFF2-40B4-BE49-F238E27FC236}">
                  <a16:creationId xmlns:a16="http://schemas.microsoft.com/office/drawing/2014/main" id="{1AF937EC-B0C2-4DA8-DE1B-E0A970E02997}"/>
                </a:ext>
              </a:extLst>
            </p:cNvPr>
            <p:cNvSpPr/>
            <p:nvPr/>
          </p:nvSpPr>
          <p:spPr>
            <a:xfrm>
              <a:off x="4278289" y="3316092"/>
              <a:ext cx="11189" cy="15257"/>
            </a:xfrm>
            <a:custGeom>
              <a:avLst/>
              <a:gdLst>
                <a:gd name="connsiteX0" fmla="*/ 7120 w 11189"/>
                <a:gd name="connsiteY0" fmla="*/ 3052 h 15257"/>
                <a:gd name="connsiteX1" fmla="*/ 7120 w 11189"/>
                <a:gd name="connsiteY1" fmla="*/ 4069 h 15257"/>
                <a:gd name="connsiteX2" fmla="*/ 9155 w 11189"/>
                <a:gd name="connsiteY2" fmla="*/ 3560 h 15257"/>
                <a:gd name="connsiteX3" fmla="*/ 8138 w 11189"/>
                <a:gd name="connsiteY3" fmla="*/ 6103 h 15257"/>
                <a:gd name="connsiteX4" fmla="*/ 9155 w 11189"/>
                <a:gd name="connsiteY4" fmla="*/ 7120 h 15257"/>
                <a:gd name="connsiteX5" fmla="*/ 9155 w 11189"/>
                <a:gd name="connsiteY5" fmla="*/ 8138 h 15257"/>
                <a:gd name="connsiteX6" fmla="*/ 10172 w 11189"/>
                <a:gd name="connsiteY6" fmla="*/ 9155 h 15257"/>
                <a:gd name="connsiteX7" fmla="*/ 11189 w 11189"/>
                <a:gd name="connsiteY7" fmla="*/ 13732 h 15257"/>
                <a:gd name="connsiteX8" fmla="*/ 9663 w 11189"/>
                <a:gd name="connsiteY8" fmla="*/ 15258 h 15257"/>
                <a:gd name="connsiteX9" fmla="*/ 9155 w 11189"/>
                <a:gd name="connsiteY9" fmla="*/ 13223 h 15257"/>
                <a:gd name="connsiteX10" fmla="*/ 8646 w 11189"/>
                <a:gd name="connsiteY10" fmla="*/ 13732 h 15257"/>
                <a:gd name="connsiteX11" fmla="*/ 5595 w 11189"/>
                <a:gd name="connsiteY11" fmla="*/ 13223 h 15257"/>
                <a:gd name="connsiteX12" fmla="*/ 3560 w 11189"/>
                <a:gd name="connsiteY12" fmla="*/ 13223 h 15257"/>
                <a:gd name="connsiteX13" fmla="*/ 2543 w 11189"/>
                <a:gd name="connsiteY13" fmla="*/ 11698 h 15257"/>
                <a:gd name="connsiteX14" fmla="*/ 5595 w 11189"/>
                <a:gd name="connsiteY14" fmla="*/ 9155 h 15257"/>
                <a:gd name="connsiteX15" fmla="*/ 3560 w 11189"/>
                <a:gd name="connsiteY15" fmla="*/ 9155 h 15257"/>
                <a:gd name="connsiteX16" fmla="*/ 1526 w 11189"/>
                <a:gd name="connsiteY16" fmla="*/ 7120 h 15257"/>
                <a:gd name="connsiteX17" fmla="*/ 1017 w 11189"/>
                <a:gd name="connsiteY17" fmla="*/ 4577 h 15257"/>
                <a:gd name="connsiteX18" fmla="*/ 0 w 11189"/>
                <a:gd name="connsiteY18" fmla="*/ 2034 h 15257"/>
                <a:gd name="connsiteX19" fmla="*/ 1526 w 11189"/>
                <a:gd name="connsiteY19" fmla="*/ 0 h 15257"/>
                <a:gd name="connsiteX20" fmla="*/ 3560 w 11189"/>
                <a:gd name="connsiteY20" fmla="*/ 509 h 15257"/>
                <a:gd name="connsiteX21" fmla="*/ 6103 w 11189"/>
                <a:gd name="connsiteY21" fmla="*/ 2034 h 15257"/>
                <a:gd name="connsiteX22" fmla="*/ 7120 w 11189"/>
                <a:gd name="connsiteY22" fmla="*/ 3052 h 1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89" h="15257">
                  <a:moveTo>
                    <a:pt x="7120" y="3052"/>
                  </a:moveTo>
                  <a:lnTo>
                    <a:pt x="7120" y="4069"/>
                  </a:lnTo>
                  <a:lnTo>
                    <a:pt x="9155" y="3560"/>
                  </a:lnTo>
                  <a:lnTo>
                    <a:pt x="8138" y="6103"/>
                  </a:lnTo>
                  <a:lnTo>
                    <a:pt x="9155" y="7120"/>
                  </a:lnTo>
                  <a:lnTo>
                    <a:pt x="9155" y="8138"/>
                  </a:lnTo>
                  <a:lnTo>
                    <a:pt x="10172" y="9155"/>
                  </a:lnTo>
                  <a:lnTo>
                    <a:pt x="11189" y="13732"/>
                  </a:lnTo>
                  <a:lnTo>
                    <a:pt x="9663" y="15258"/>
                  </a:lnTo>
                  <a:lnTo>
                    <a:pt x="9155" y="13223"/>
                  </a:lnTo>
                  <a:lnTo>
                    <a:pt x="8646" y="13732"/>
                  </a:lnTo>
                  <a:lnTo>
                    <a:pt x="5595" y="13223"/>
                  </a:lnTo>
                  <a:lnTo>
                    <a:pt x="3560" y="13223"/>
                  </a:lnTo>
                  <a:lnTo>
                    <a:pt x="2543" y="11698"/>
                  </a:lnTo>
                  <a:lnTo>
                    <a:pt x="5595" y="9155"/>
                  </a:lnTo>
                  <a:lnTo>
                    <a:pt x="3560" y="9155"/>
                  </a:lnTo>
                  <a:lnTo>
                    <a:pt x="1526" y="7120"/>
                  </a:lnTo>
                  <a:lnTo>
                    <a:pt x="1017" y="4577"/>
                  </a:lnTo>
                  <a:lnTo>
                    <a:pt x="0" y="2034"/>
                  </a:lnTo>
                  <a:lnTo>
                    <a:pt x="1526" y="0"/>
                  </a:lnTo>
                  <a:lnTo>
                    <a:pt x="3560" y="509"/>
                  </a:lnTo>
                  <a:lnTo>
                    <a:pt x="6103" y="2034"/>
                  </a:lnTo>
                  <a:lnTo>
                    <a:pt x="7120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: Shape 455">
              <a:extLst>
                <a:ext uri="{FF2B5EF4-FFF2-40B4-BE49-F238E27FC236}">
                  <a16:creationId xmlns:a16="http://schemas.microsoft.com/office/drawing/2014/main" id="{857748FB-F70D-4522-0530-12729936DFC7}"/>
                </a:ext>
              </a:extLst>
            </p:cNvPr>
            <p:cNvSpPr/>
            <p:nvPr/>
          </p:nvSpPr>
          <p:spPr>
            <a:xfrm>
              <a:off x="5520272" y="2892434"/>
              <a:ext cx="8137" cy="7120"/>
            </a:xfrm>
            <a:custGeom>
              <a:avLst/>
              <a:gdLst>
                <a:gd name="connsiteX0" fmla="*/ 8138 w 8137"/>
                <a:gd name="connsiteY0" fmla="*/ 2034 h 7120"/>
                <a:gd name="connsiteX1" fmla="*/ 6612 w 8137"/>
                <a:gd name="connsiteY1" fmla="*/ 4577 h 7120"/>
                <a:gd name="connsiteX2" fmla="*/ 4577 w 8137"/>
                <a:gd name="connsiteY2" fmla="*/ 7120 h 7120"/>
                <a:gd name="connsiteX3" fmla="*/ 3052 w 8137"/>
                <a:gd name="connsiteY3" fmla="*/ 5086 h 7120"/>
                <a:gd name="connsiteX4" fmla="*/ 1017 w 8137"/>
                <a:gd name="connsiteY4" fmla="*/ 5086 h 7120"/>
                <a:gd name="connsiteX5" fmla="*/ 0 w 8137"/>
                <a:gd name="connsiteY5" fmla="*/ 4069 h 7120"/>
                <a:gd name="connsiteX6" fmla="*/ 1017 w 8137"/>
                <a:gd name="connsiteY6" fmla="*/ 2543 h 7120"/>
                <a:gd name="connsiteX7" fmla="*/ 3052 w 8137"/>
                <a:gd name="connsiteY7" fmla="*/ 3052 h 7120"/>
                <a:gd name="connsiteX8" fmla="*/ 5086 w 8137"/>
                <a:gd name="connsiteY8" fmla="*/ 1017 h 7120"/>
                <a:gd name="connsiteX9" fmla="*/ 6612 w 8137"/>
                <a:gd name="connsiteY9" fmla="*/ 0 h 7120"/>
                <a:gd name="connsiteX10" fmla="*/ 7629 w 8137"/>
                <a:gd name="connsiteY10" fmla="*/ 509 h 7120"/>
                <a:gd name="connsiteX11" fmla="*/ 8138 w 8137"/>
                <a:gd name="connsiteY11" fmla="*/ 2034 h 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37" h="7120">
                  <a:moveTo>
                    <a:pt x="8138" y="2034"/>
                  </a:moveTo>
                  <a:lnTo>
                    <a:pt x="6612" y="4577"/>
                  </a:lnTo>
                  <a:lnTo>
                    <a:pt x="4577" y="7120"/>
                  </a:lnTo>
                  <a:lnTo>
                    <a:pt x="3052" y="5086"/>
                  </a:lnTo>
                  <a:lnTo>
                    <a:pt x="1017" y="5086"/>
                  </a:lnTo>
                  <a:lnTo>
                    <a:pt x="0" y="4069"/>
                  </a:lnTo>
                  <a:lnTo>
                    <a:pt x="1017" y="2543"/>
                  </a:lnTo>
                  <a:lnTo>
                    <a:pt x="3052" y="3052"/>
                  </a:lnTo>
                  <a:lnTo>
                    <a:pt x="5086" y="1017"/>
                  </a:lnTo>
                  <a:lnTo>
                    <a:pt x="6612" y="0"/>
                  </a:lnTo>
                  <a:lnTo>
                    <a:pt x="7629" y="509"/>
                  </a:lnTo>
                  <a:lnTo>
                    <a:pt x="8138" y="203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: Shape 456">
              <a:extLst>
                <a:ext uri="{FF2B5EF4-FFF2-40B4-BE49-F238E27FC236}">
                  <a16:creationId xmlns:a16="http://schemas.microsoft.com/office/drawing/2014/main" id="{FAFA2DF4-63F8-4873-E344-443480D98A31}"/>
                </a:ext>
              </a:extLst>
            </p:cNvPr>
            <p:cNvSpPr/>
            <p:nvPr/>
          </p:nvSpPr>
          <p:spPr>
            <a:xfrm>
              <a:off x="5585881" y="2882262"/>
              <a:ext cx="12714" cy="14240"/>
            </a:xfrm>
            <a:custGeom>
              <a:avLst/>
              <a:gdLst>
                <a:gd name="connsiteX0" fmla="*/ 11698 w 12714"/>
                <a:gd name="connsiteY0" fmla="*/ 509 h 14240"/>
                <a:gd name="connsiteX1" fmla="*/ 11698 w 12714"/>
                <a:gd name="connsiteY1" fmla="*/ 3052 h 14240"/>
                <a:gd name="connsiteX2" fmla="*/ 12715 w 12714"/>
                <a:gd name="connsiteY2" fmla="*/ 5086 h 14240"/>
                <a:gd name="connsiteX3" fmla="*/ 11698 w 12714"/>
                <a:gd name="connsiteY3" fmla="*/ 8646 h 14240"/>
                <a:gd name="connsiteX4" fmla="*/ 12206 w 12714"/>
                <a:gd name="connsiteY4" fmla="*/ 10172 h 14240"/>
                <a:gd name="connsiteX5" fmla="*/ 10172 w 12714"/>
                <a:gd name="connsiteY5" fmla="*/ 12206 h 14240"/>
                <a:gd name="connsiteX6" fmla="*/ 7629 w 12714"/>
                <a:gd name="connsiteY6" fmla="*/ 13223 h 14240"/>
                <a:gd name="connsiteX7" fmla="*/ 6612 w 12714"/>
                <a:gd name="connsiteY7" fmla="*/ 14241 h 14240"/>
                <a:gd name="connsiteX8" fmla="*/ 3560 w 12714"/>
                <a:gd name="connsiteY8" fmla="*/ 13223 h 14240"/>
                <a:gd name="connsiteX9" fmla="*/ 1017 w 12714"/>
                <a:gd name="connsiteY9" fmla="*/ 10680 h 14240"/>
                <a:gd name="connsiteX10" fmla="*/ 0 w 12714"/>
                <a:gd name="connsiteY10" fmla="*/ 8646 h 14240"/>
                <a:gd name="connsiteX11" fmla="*/ 0 w 12714"/>
                <a:gd name="connsiteY11" fmla="*/ 5595 h 14240"/>
                <a:gd name="connsiteX12" fmla="*/ 3051 w 12714"/>
                <a:gd name="connsiteY12" fmla="*/ 3560 h 14240"/>
                <a:gd name="connsiteX13" fmla="*/ 3560 w 12714"/>
                <a:gd name="connsiteY13" fmla="*/ 1017 h 14240"/>
                <a:gd name="connsiteX14" fmla="*/ 3560 w 12714"/>
                <a:gd name="connsiteY14" fmla="*/ 0 h 14240"/>
                <a:gd name="connsiteX15" fmla="*/ 6612 w 12714"/>
                <a:gd name="connsiteY15" fmla="*/ 509 h 14240"/>
                <a:gd name="connsiteX16" fmla="*/ 8646 w 12714"/>
                <a:gd name="connsiteY16" fmla="*/ 509 h 14240"/>
                <a:gd name="connsiteX17" fmla="*/ 10172 w 12714"/>
                <a:gd name="connsiteY17" fmla="*/ 1017 h 14240"/>
                <a:gd name="connsiteX18" fmla="*/ 11698 w 12714"/>
                <a:gd name="connsiteY18" fmla="*/ 509 h 1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14" h="14240">
                  <a:moveTo>
                    <a:pt x="11698" y="509"/>
                  </a:moveTo>
                  <a:lnTo>
                    <a:pt x="11698" y="3052"/>
                  </a:lnTo>
                  <a:lnTo>
                    <a:pt x="12715" y="5086"/>
                  </a:lnTo>
                  <a:lnTo>
                    <a:pt x="11698" y="8646"/>
                  </a:lnTo>
                  <a:lnTo>
                    <a:pt x="12206" y="10172"/>
                  </a:lnTo>
                  <a:lnTo>
                    <a:pt x="10172" y="12206"/>
                  </a:lnTo>
                  <a:lnTo>
                    <a:pt x="7629" y="13223"/>
                  </a:lnTo>
                  <a:lnTo>
                    <a:pt x="6612" y="14241"/>
                  </a:lnTo>
                  <a:lnTo>
                    <a:pt x="3560" y="13223"/>
                  </a:lnTo>
                  <a:lnTo>
                    <a:pt x="1017" y="10680"/>
                  </a:lnTo>
                  <a:lnTo>
                    <a:pt x="0" y="8646"/>
                  </a:lnTo>
                  <a:lnTo>
                    <a:pt x="0" y="5595"/>
                  </a:lnTo>
                  <a:lnTo>
                    <a:pt x="3051" y="3560"/>
                  </a:lnTo>
                  <a:lnTo>
                    <a:pt x="3560" y="1017"/>
                  </a:lnTo>
                  <a:lnTo>
                    <a:pt x="3560" y="0"/>
                  </a:lnTo>
                  <a:lnTo>
                    <a:pt x="6612" y="509"/>
                  </a:lnTo>
                  <a:lnTo>
                    <a:pt x="8646" y="509"/>
                  </a:lnTo>
                  <a:lnTo>
                    <a:pt x="10172" y="1017"/>
                  </a:lnTo>
                  <a:lnTo>
                    <a:pt x="11698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: Shape 457">
              <a:extLst>
                <a:ext uri="{FF2B5EF4-FFF2-40B4-BE49-F238E27FC236}">
                  <a16:creationId xmlns:a16="http://schemas.microsoft.com/office/drawing/2014/main" id="{C7A89C8A-26E7-A2A1-E8FF-639FDA7EAB23}"/>
                </a:ext>
              </a:extLst>
            </p:cNvPr>
            <p:cNvSpPr/>
            <p:nvPr/>
          </p:nvSpPr>
          <p:spPr>
            <a:xfrm>
              <a:off x="5543668" y="2880737"/>
              <a:ext cx="7120" cy="6103"/>
            </a:xfrm>
            <a:custGeom>
              <a:avLst/>
              <a:gdLst>
                <a:gd name="connsiteX0" fmla="*/ 3560 w 7120"/>
                <a:gd name="connsiteY0" fmla="*/ 6103 h 6103"/>
                <a:gd name="connsiteX1" fmla="*/ 2543 w 7120"/>
                <a:gd name="connsiteY1" fmla="*/ 6103 h 6103"/>
                <a:gd name="connsiteX2" fmla="*/ 1017 w 7120"/>
                <a:gd name="connsiteY2" fmla="*/ 5086 h 6103"/>
                <a:gd name="connsiteX3" fmla="*/ 0 w 7120"/>
                <a:gd name="connsiteY3" fmla="*/ 3560 h 6103"/>
                <a:gd name="connsiteX4" fmla="*/ 508 w 7120"/>
                <a:gd name="connsiteY4" fmla="*/ 1526 h 6103"/>
                <a:gd name="connsiteX5" fmla="*/ 1017 w 7120"/>
                <a:gd name="connsiteY5" fmla="*/ 0 h 6103"/>
                <a:gd name="connsiteX6" fmla="*/ 2543 w 7120"/>
                <a:gd name="connsiteY6" fmla="*/ 0 h 6103"/>
                <a:gd name="connsiteX7" fmla="*/ 4069 w 7120"/>
                <a:gd name="connsiteY7" fmla="*/ 0 h 6103"/>
                <a:gd name="connsiteX8" fmla="*/ 6612 w 7120"/>
                <a:gd name="connsiteY8" fmla="*/ 2034 h 6103"/>
                <a:gd name="connsiteX9" fmla="*/ 7120 w 7120"/>
                <a:gd name="connsiteY9" fmla="*/ 3560 h 6103"/>
                <a:gd name="connsiteX10" fmla="*/ 4577 w 7120"/>
                <a:gd name="connsiteY10" fmla="*/ 6103 h 6103"/>
                <a:gd name="connsiteX11" fmla="*/ 3560 w 7120"/>
                <a:gd name="connsiteY11" fmla="*/ 6103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20" h="6103">
                  <a:moveTo>
                    <a:pt x="3560" y="6103"/>
                  </a:moveTo>
                  <a:lnTo>
                    <a:pt x="2543" y="6103"/>
                  </a:lnTo>
                  <a:lnTo>
                    <a:pt x="1017" y="5086"/>
                  </a:lnTo>
                  <a:lnTo>
                    <a:pt x="0" y="3560"/>
                  </a:lnTo>
                  <a:lnTo>
                    <a:pt x="508" y="1526"/>
                  </a:lnTo>
                  <a:lnTo>
                    <a:pt x="1017" y="0"/>
                  </a:lnTo>
                  <a:lnTo>
                    <a:pt x="2543" y="0"/>
                  </a:lnTo>
                  <a:lnTo>
                    <a:pt x="4069" y="0"/>
                  </a:lnTo>
                  <a:lnTo>
                    <a:pt x="6612" y="2034"/>
                  </a:lnTo>
                  <a:lnTo>
                    <a:pt x="7120" y="3560"/>
                  </a:lnTo>
                  <a:lnTo>
                    <a:pt x="4577" y="6103"/>
                  </a:lnTo>
                  <a:lnTo>
                    <a:pt x="3560" y="610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4" name="Freeform: Shape 458">
              <a:extLst>
                <a:ext uri="{FF2B5EF4-FFF2-40B4-BE49-F238E27FC236}">
                  <a16:creationId xmlns:a16="http://schemas.microsoft.com/office/drawing/2014/main" id="{4F6D9CB5-3210-DC1D-97FB-7DE68F0CA340}"/>
                </a:ext>
              </a:extLst>
            </p:cNvPr>
            <p:cNvSpPr/>
            <p:nvPr/>
          </p:nvSpPr>
          <p:spPr>
            <a:xfrm>
              <a:off x="5555874" y="2868530"/>
              <a:ext cx="22378" cy="19326"/>
            </a:xfrm>
            <a:custGeom>
              <a:avLst/>
              <a:gdLst>
                <a:gd name="connsiteX0" fmla="*/ 22378 w 22378"/>
                <a:gd name="connsiteY0" fmla="*/ 509 h 19326"/>
                <a:gd name="connsiteX1" fmla="*/ 22378 w 22378"/>
                <a:gd name="connsiteY1" fmla="*/ 1526 h 19326"/>
                <a:gd name="connsiteX2" fmla="*/ 19326 w 22378"/>
                <a:gd name="connsiteY2" fmla="*/ 3052 h 19326"/>
                <a:gd name="connsiteX3" fmla="*/ 17292 w 22378"/>
                <a:gd name="connsiteY3" fmla="*/ 5595 h 19326"/>
                <a:gd name="connsiteX4" fmla="*/ 15767 w 22378"/>
                <a:gd name="connsiteY4" fmla="*/ 6612 h 19326"/>
                <a:gd name="connsiteX5" fmla="*/ 15767 w 22378"/>
                <a:gd name="connsiteY5" fmla="*/ 8646 h 19326"/>
                <a:gd name="connsiteX6" fmla="*/ 13732 w 22378"/>
                <a:gd name="connsiteY6" fmla="*/ 12206 h 19326"/>
                <a:gd name="connsiteX7" fmla="*/ 13224 w 22378"/>
                <a:gd name="connsiteY7" fmla="*/ 14241 h 19326"/>
                <a:gd name="connsiteX8" fmla="*/ 10681 w 22378"/>
                <a:gd name="connsiteY8" fmla="*/ 17292 h 19326"/>
                <a:gd name="connsiteX9" fmla="*/ 10172 w 22378"/>
                <a:gd name="connsiteY9" fmla="*/ 18309 h 19326"/>
                <a:gd name="connsiteX10" fmla="*/ 9155 w 22378"/>
                <a:gd name="connsiteY10" fmla="*/ 18309 h 19326"/>
                <a:gd name="connsiteX11" fmla="*/ 6103 w 22378"/>
                <a:gd name="connsiteY11" fmla="*/ 19327 h 19326"/>
                <a:gd name="connsiteX12" fmla="*/ 5595 w 22378"/>
                <a:gd name="connsiteY12" fmla="*/ 18818 h 19326"/>
                <a:gd name="connsiteX13" fmla="*/ 5086 w 22378"/>
                <a:gd name="connsiteY13" fmla="*/ 16784 h 19326"/>
                <a:gd name="connsiteX14" fmla="*/ 3560 w 22378"/>
                <a:gd name="connsiteY14" fmla="*/ 14749 h 19326"/>
                <a:gd name="connsiteX15" fmla="*/ 3052 w 22378"/>
                <a:gd name="connsiteY15" fmla="*/ 13732 h 19326"/>
                <a:gd name="connsiteX16" fmla="*/ 2034 w 22378"/>
                <a:gd name="connsiteY16" fmla="*/ 12206 h 19326"/>
                <a:gd name="connsiteX17" fmla="*/ 2034 w 22378"/>
                <a:gd name="connsiteY17" fmla="*/ 10680 h 19326"/>
                <a:gd name="connsiteX18" fmla="*/ 0 w 22378"/>
                <a:gd name="connsiteY18" fmla="*/ 7629 h 19326"/>
                <a:gd name="connsiteX19" fmla="*/ 2543 w 22378"/>
                <a:gd name="connsiteY19" fmla="*/ 6103 h 19326"/>
                <a:gd name="connsiteX20" fmla="*/ 4069 w 22378"/>
                <a:gd name="connsiteY20" fmla="*/ 7120 h 19326"/>
                <a:gd name="connsiteX21" fmla="*/ 7120 w 22378"/>
                <a:gd name="connsiteY21" fmla="*/ 6103 h 19326"/>
                <a:gd name="connsiteX22" fmla="*/ 9155 w 22378"/>
                <a:gd name="connsiteY22" fmla="*/ 6103 h 19326"/>
                <a:gd name="connsiteX23" fmla="*/ 11698 w 22378"/>
                <a:gd name="connsiteY23" fmla="*/ 5086 h 19326"/>
                <a:gd name="connsiteX24" fmla="*/ 14241 w 22378"/>
                <a:gd name="connsiteY24" fmla="*/ 3052 h 19326"/>
                <a:gd name="connsiteX25" fmla="*/ 14241 w 22378"/>
                <a:gd name="connsiteY25" fmla="*/ 2034 h 19326"/>
                <a:gd name="connsiteX26" fmla="*/ 17292 w 22378"/>
                <a:gd name="connsiteY26" fmla="*/ 509 h 19326"/>
                <a:gd name="connsiteX27" fmla="*/ 20344 w 22378"/>
                <a:gd name="connsiteY27" fmla="*/ 509 h 19326"/>
                <a:gd name="connsiteX28" fmla="*/ 21869 w 22378"/>
                <a:gd name="connsiteY28" fmla="*/ 0 h 19326"/>
                <a:gd name="connsiteX29" fmla="*/ 22378 w 22378"/>
                <a:gd name="connsiteY29" fmla="*/ 509 h 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78" h="19326">
                  <a:moveTo>
                    <a:pt x="22378" y="509"/>
                  </a:moveTo>
                  <a:lnTo>
                    <a:pt x="22378" y="1526"/>
                  </a:lnTo>
                  <a:lnTo>
                    <a:pt x="19326" y="3052"/>
                  </a:lnTo>
                  <a:lnTo>
                    <a:pt x="17292" y="5595"/>
                  </a:lnTo>
                  <a:lnTo>
                    <a:pt x="15767" y="6612"/>
                  </a:lnTo>
                  <a:lnTo>
                    <a:pt x="15767" y="8646"/>
                  </a:lnTo>
                  <a:lnTo>
                    <a:pt x="13732" y="12206"/>
                  </a:lnTo>
                  <a:lnTo>
                    <a:pt x="13224" y="14241"/>
                  </a:lnTo>
                  <a:lnTo>
                    <a:pt x="10681" y="17292"/>
                  </a:lnTo>
                  <a:lnTo>
                    <a:pt x="10172" y="18309"/>
                  </a:lnTo>
                  <a:lnTo>
                    <a:pt x="9155" y="18309"/>
                  </a:lnTo>
                  <a:lnTo>
                    <a:pt x="6103" y="19327"/>
                  </a:lnTo>
                  <a:lnTo>
                    <a:pt x="5595" y="18818"/>
                  </a:lnTo>
                  <a:lnTo>
                    <a:pt x="5086" y="16784"/>
                  </a:lnTo>
                  <a:lnTo>
                    <a:pt x="3560" y="14749"/>
                  </a:lnTo>
                  <a:lnTo>
                    <a:pt x="3052" y="13732"/>
                  </a:lnTo>
                  <a:lnTo>
                    <a:pt x="2034" y="12206"/>
                  </a:lnTo>
                  <a:lnTo>
                    <a:pt x="2034" y="10680"/>
                  </a:lnTo>
                  <a:lnTo>
                    <a:pt x="0" y="7629"/>
                  </a:lnTo>
                  <a:lnTo>
                    <a:pt x="2543" y="6103"/>
                  </a:lnTo>
                  <a:lnTo>
                    <a:pt x="4069" y="7120"/>
                  </a:lnTo>
                  <a:lnTo>
                    <a:pt x="7120" y="6103"/>
                  </a:lnTo>
                  <a:lnTo>
                    <a:pt x="9155" y="6103"/>
                  </a:lnTo>
                  <a:lnTo>
                    <a:pt x="11698" y="5086"/>
                  </a:lnTo>
                  <a:lnTo>
                    <a:pt x="14241" y="3052"/>
                  </a:lnTo>
                  <a:lnTo>
                    <a:pt x="14241" y="2034"/>
                  </a:lnTo>
                  <a:lnTo>
                    <a:pt x="17292" y="509"/>
                  </a:lnTo>
                  <a:lnTo>
                    <a:pt x="20344" y="509"/>
                  </a:lnTo>
                  <a:lnTo>
                    <a:pt x="21869" y="0"/>
                  </a:lnTo>
                  <a:lnTo>
                    <a:pt x="22378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5" name="Freeform: Shape 459">
              <a:extLst>
                <a:ext uri="{FF2B5EF4-FFF2-40B4-BE49-F238E27FC236}">
                  <a16:creationId xmlns:a16="http://schemas.microsoft.com/office/drawing/2014/main" id="{1D0ED018-A96D-BA7A-B007-5FB404E99E8B}"/>
                </a:ext>
              </a:extLst>
            </p:cNvPr>
            <p:cNvSpPr/>
            <p:nvPr/>
          </p:nvSpPr>
          <p:spPr>
            <a:xfrm>
              <a:off x="5623008" y="2862936"/>
              <a:ext cx="19326" cy="22886"/>
            </a:xfrm>
            <a:custGeom>
              <a:avLst/>
              <a:gdLst>
                <a:gd name="connsiteX0" fmla="*/ 7120 w 19326"/>
                <a:gd name="connsiteY0" fmla="*/ 20344 h 22886"/>
                <a:gd name="connsiteX1" fmla="*/ 5594 w 19326"/>
                <a:gd name="connsiteY1" fmla="*/ 22378 h 22886"/>
                <a:gd name="connsiteX2" fmla="*/ 3560 w 19326"/>
                <a:gd name="connsiteY2" fmla="*/ 22887 h 22886"/>
                <a:gd name="connsiteX3" fmla="*/ 2034 w 19326"/>
                <a:gd name="connsiteY3" fmla="*/ 22378 h 22886"/>
                <a:gd name="connsiteX4" fmla="*/ 0 w 19326"/>
                <a:gd name="connsiteY4" fmla="*/ 22378 h 22886"/>
                <a:gd name="connsiteX5" fmla="*/ 0 w 19326"/>
                <a:gd name="connsiteY5" fmla="*/ 21361 h 22886"/>
                <a:gd name="connsiteX6" fmla="*/ 1526 w 19326"/>
                <a:gd name="connsiteY6" fmla="*/ 21361 h 22886"/>
                <a:gd name="connsiteX7" fmla="*/ 4577 w 19326"/>
                <a:gd name="connsiteY7" fmla="*/ 20344 h 22886"/>
                <a:gd name="connsiteX8" fmla="*/ 6612 w 19326"/>
                <a:gd name="connsiteY8" fmla="*/ 18818 h 22886"/>
                <a:gd name="connsiteX9" fmla="*/ 8137 w 19326"/>
                <a:gd name="connsiteY9" fmla="*/ 17292 h 22886"/>
                <a:gd name="connsiteX10" fmla="*/ 8646 w 19326"/>
                <a:gd name="connsiteY10" fmla="*/ 14749 h 22886"/>
                <a:gd name="connsiteX11" fmla="*/ 9155 w 19326"/>
                <a:gd name="connsiteY11" fmla="*/ 13223 h 22886"/>
                <a:gd name="connsiteX12" fmla="*/ 10172 w 19326"/>
                <a:gd name="connsiteY12" fmla="*/ 10680 h 22886"/>
                <a:gd name="connsiteX13" fmla="*/ 11698 w 19326"/>
                <a:gd name="connsiteY13" fmla="*/ 8646 h 22886"/>
                <a:gd name="connsiteX14" fmla="*/ 13223 w 19326"/>
                <a:gd name="connsiteY14" fmla="*/ 5594 h 22886"/>
                <a:gd name="connsiteX15" fmla="*/ 14241 w 19326"/>
                <a:gd name="connsiteY15" fmla="*/ 1526 h 22886"/>
                <a:gd name="connsiteX16" fmla="*/ 15258 w 19326"/>
                <a:gd name="connsiteY16" fmla="*/ 508 h 22886"/>
                <a:gd name="connsiteX17" fmla="*/ 17292 w 19326"/>
                <a:gd name="connsiteY17" fmla="*/ 0 h 22886"/>
                <a:gd name="connsiteX18" fmla="*/ 18818 w 19326"/>
                <a:gd name="connsiteY18" fmla="*/ 1526 h 22886"/>
                <a:gd name="connsiteX19" fmla="*/ 19326 w 19326"/>
                <a:gd name="connsiteY19" fmla="*/ 4069 h 22886"/>
                <a:gd name="connsiteX20" fmla="*/ 18818 w 19326"/>
                <a:gd name="connsiteY20" fmla="*/ 6612 h 22886"/>
                <a:gd name="connsiteX21" fmla="*/ 18309 w 19326"/>
                <a:gd name="connsiteY21" fmla="*/ 9155 h 22886"/>
                <a:gd name="connsiteX22" fmla="*/ 18309 w 19326"/>
                <a:gd name="connsiteY22" fmla="*/ 11698 h 22886"/>
                <a:gd name="connsiteX23" fmla="*/ 17801 w 19326"/>
                <a:gd name="connsiteY23" fmla="*/ 12206 h 22886"/>
                <a:gd name="connsiteX24" fmla="*/ 16275 w 19326"/>
                <a:gd name="connsiteY24" fmla="*/ 15766 h 22886"/>
                <a:gd name="connsiteX25" fmla="*/ 14749 w 19326"/>
                <a:gd name="connsiteY25" fmla="*/ 17292 h 22886"/>
                <a:gd name="connsiteX26" fmla="*/ 11698 w 19326"/>
                <a:gd name="connsiteY26" fmla="*/ 17801 h 22886"/>
                <a:gd name="connsiteX27" fmla="*/ 8137 w 19326"/>
                <a:gd name="connsiteY27" fmla="*/ 19326 h 22886"/>
                <a:gd name="connsiteX28" fmla="*/ 7120 w 19326"/>
                <a:gd name="connsiteY28" fmla="*/ 20344 h 2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326" h="22886">
                  <a:moveTo>
                    <a:pt x="7120" y="20344"/>
                  </a:moveTo>
                  <a:lnTo>
                    <a:pt x="5594" y="22378"/>
                  </a:lnTo>
                  <a:lnTo>
                    <a:pt x="3560" y="22887"/>
                  </a:lnTo>
                  <a:lnTo>
                    <a:pt x="2034" y="22378"/>
                  </a:lnTo>
                  <a:lnTo>
                    <a:pt x="0" y="22378"/>
                  </a:lnTo>
                  <a:lnTo>
                    <a:pt x="0" y="21361"/>
                  </a:lnTo>
                  <a:lnTo>
                    <a:pt x="1526" y="21361"/>
                  </a:lnTo>
                  <a:lnTo>
                    <a:pt x="4577" y="20344"/>
                  </a:lnTo>
                  <a:lnTo>
                    <a:pt x="6612" y="18818"/>
                  </a:lnTo>
                  <a:lnTo>
                    <a:pt x="8137" y="17292"/>
                  </a:lnTo>
                  <a:lnTo>
                    <a:pt x="8646" y="14749"/>
                  </a:lnTo>
                  <a:lnTo>
                    <a:pt x="9155" y="13223"/>
                  </a:lnTo>
                  <a:lnTo>
                    <a:pt x="10172" y="10680"/>
                  </a:lnTo>
                  <a:lnTo>
                    <a:pt x="11698" y="8646"/>
                  </a:lnTo>
                  <a:lnTo>
                    <a:pt x="13223" y="5594"/>
                  </a:lnTo>
                  <a:lnTo>
                    <a:pt x="14241" y="1526"/>
                  </a:lnTo>
                  <a:lnTo>
                    <a:pt x="15258" y="508"/>
                  </a:lnTo>
                  <a:lnTo>
                    <a:pt x="17292" y="0"/>
                  </a:lnTo>
                  <a:lnTo>
                    <a:pt x="18818" y="1526"/>
                  </a:lnTo>
                  <a:lnTo>
                    <a:pt x="19326" y="4069"/>
                  </a:lnTo>
                  <a:lnTo>
                    <a:pt x="18818" y="6612"/>
                  </a:lnTo>
                  <a:lnTo>
                    <a:pt x="18309" y="9155"/>
                  </a:lnTo>
                  <a:lnTo>
                    <a:pt x="18309" y="11698"/>
                  </a:lnTo>
                  <a:lnTo>
                    <a:pt x="17801" y="12206"/>
                  </a:lnTo>
                  <a:lnTo>
                    <a:pt x="16275" y="15766"/>
                  </a:lnTo>
                  <a:lnTo>
                    <a:pt x="14749" y="17292"/>
                  </a:lnTo>
                  <a:lnTo>
                    <a:pt x="11698" y="17801"/>
                  </a:lnTo>
                  <a:lnTo>
                    <a:pt x="8137" y="19326"/>
                  </a:lnTo>
                  <a:lnTo>
                    <a:pt x="7120" y="20344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6" name="Freeform: Shape 460">
              <a:extLst>
                <a:ext uri="{FF2B5EF4-FFF2-40B4-BE49-F238E27FC236}">
                  <a16:creationId xmlns:a16="http://schemas.microsoft.com/office/drawing/2014/main" id="{DEF34ACA-3424-D501-374D-952B263F10FD}"/>
                </a:ext>
              </a:extLst>
            </p:cNvPr>
            <p:cNvSpPr/>
            <p:nvPr/>
          </p:nvSpPr>
          <p:spPr>
            <a:xfrm>
              <a:off x="5526376" y="2859884"/>
              <a:ext cx="7628" cy="12714"/>
            </a:xfrm>
            <a:custGeom>
              <a:avLst/>
              <a:gdLst>
                <a:gd name="connsiteX0" fmla="*/ 4069 w 7628"/>
                <a:gd name="connsiteY0" fmla="*/ 509 h 12714"/>
                <a:gd name="connsiteX1" fmla="*/ 5594 w 7628"/>
                <a:gd name="connsiteY1" fmla="*/ 0 h 12714"/>
                <a:gd name="connsiteX2" fmla="*/ 6612 w 7628"/>
                <a:gd name="connsiteY2" fmla="*/ 1526 h 12714"/>
                <a:gd name="connsiteX3" fmla="*/ 7629 w 7628"/>
                <a:gd name="connsiteY3" fmla="*/ 4069 h 12714"/>
                <a:gd name="connsiteX4" fmla="*/ 6612 w 7628"/>
                <a:gd name="connsiteY4" fmla="*/ 5595 h 12714"/>
                <a:gd name="connsiteX5" fmla="*/ 7120 w 7628"/>
                <a:gd name="connsiteY5" fmla="*/ 7629 h 12714"/>
                <a:gd name="connsiteX6" fmla="*/ 4069 w 7628"/>
                <a:gd name="connsiteY6" fmla="*/ 12715 h 12714"/>
                <a:gd name="connsiteX7" fmla="*/ 3560 w 7628"/>
                <a:gd name="connsiteY7" fmla="*/ 12206 h 12714"/>
                <a:gd name="connsiteX8" fmla="*/ 3051 w 7628"/>
                <a:gd name="connsiteY8" fmla="*/ 10172 h 12714"/>
                <a:gd name="connsiteX9" fmla="*/ 1017 w 7628"/>
                <a:gd name="connsiteY9" fmla="*/ 5595 h 12714"/>
                <a:gd name="connsiteX10" fmla="*/ 508 w 7628"/>
                <a:gd name="connsiteY10" fmla="*/ 4069 h 12714"/>
                <a:gd name="connsiteX11" fmla="*/ 0 w 7628"/>
                <a:gd name="connsiteY11" fmla="*/ 3052 h 12714"/>
                <a:gd name="connsiteX12" fmla="*/ 1017 w 7628"/>
                <a:gd name="connsiteY12" fmla="*/ 1017 h 12714"/>
                <a:gd name="connsiteX13" fmla="*/ 2543 w 7628"/>
                <a:gd name="connsiteY13" fmla="*/ 0 h 12714"/>
                <a:gd name="connsiteX14" fmla="*/ 4069 w 7628"/>
                <a:gd name="connsiteY14" fmla="*/ 509 h 1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28" h="12714">
                  <a:moveTo>
                    <a:pt x="4069" y="509"/>
                  </a:moveTo>
                  <a:lnTo>
                    <a:pt x="5594" y="0"/>
                  </a:lnTo>
                  <a:lnTo>
                    <a:pt x="6612" y="1526"/>
                  </a:lnTo>
                  <a:lnTo>
                    <a:pt x="7629" y="4069"/>
                  </a:lnTo>
                  <a:lnTo>
                    <a:pt x="6612" y="5595"/>
                  </a:lnTo>
                  <a:lnTo>
                    <a:pt x="7120" y="7629"/>
                  </a:lnTo>
                  <a:lnTo>
                    <a:pt x="4069" y="12715"/>
                  </a:lnTo>
                  <a:lnTo>
                    <a:pt x="3560" y="12206"/>
                  </a:lnTo>
                  <a:lnTo>
                    <a:pt x="3051" y="10172"/>
                  </a:lnTo>
                  <a:lnTo>
                    <a:pt x="1017" y="5595"/>
                  </a:lnTo>
                  <a:lnTo>
                    <a:pt x="508" y="4069"/>
                  </a:lnTo>
                  <a:lnTo>
                    <a:pt x="0" y="3052"/>
                  </a:lnTo>
                  <a:lnTo>
                    <a:pt x="1017" y="1017"/>
                  </a:lnTo>
                  <a:lnTo>
                    <a:pt x="2543" y="0"/>
                  </a:lnTo>
                  <a:lnTo>
                    <a:pt x="4069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7" name="Freeform: Shape 461">
              <a:extLst>
                <a:ext uri="{FF2B5EF4-FFF2-40B4-BE49-F238E27FC236}">
                  <a16:creationId xmlns:a16="http://schemas.microsoft.com/office/drawing/2014/main" id="{45308D18-4AFD-77A0-9C4E-68FCFA3E6B38}"/>
                </a:ext>
              </a:extLst>
            </p:cNvPr>
            <p:cNvSpPr/>
            <p:nvPr/>
          </p:nvSpPr>
          <p:spPr>
            <a:xfrm>
              <a:off x="5641317" y="2847169"/>
              <a:ext cx="12714" cy="13223"/>
            </a:xfrm>
            <a:custGeom>
              <a:avLst/>
              <a:gdLst>
                <a:gd name="connsiteX0" fmla="*/ 11698 w 12714"/>
                <a:gd name="connsiteY0" fmla="*/ 3052 h 13223"/>
                <a:gd name="connsiteX1" fmla="*/ 11698 w 12714"/>
                <a:gd name="connsiteY1" fmla="*/ 5086 h 13223"/>
                <a:gd name="connsiteX2" fmla="*/ 10681 w 12714"/>
                <a:gd name="connsiteY2" fmla="*/ 7629 h 13223"/>
                <a:gd name="connsiteX3" fmla="*/ 7120 w 12714"/>
                <a:gd name="connsiteY3" fmla="*/ 10172 h 13223"/>
                <a:gd name="connsiteX4" fmla="*/ 4577 w 12714"/>
                <a:gd name="connsiteY4" fmla="*/ 10680 h 13223"/>
                <a:gd name="connsiteX5" fmla="*/ 2543 w 12714"/>
                <a:gd name="connsiteY5" fmla="*/ 13223 h 13223"/>
                <a:gd name="connsiteX6" fmla="*/ 0 w 12714"/>
                <a:gd name="connsiteY6" fmla="*/ 12206 h 13223"/>
                <a:gd name="connsiteX7" fmla="*/ 0 w 12714"/>
                <a:gd name="connsiteY7" fmla="*/ 11698 h 13223"/>
                <a:gd name="connsiteX8" fmla="*/ 1017 w 12714"/>
                <a:gd name="connsiteY8" fmla="*/ 9663 h 13223"/>
                <a:gd name="connsiteX9" fmla="*/ 1017 w 12714"/>
                <a:gd name="connsiteY9" fmla="*/ 7629 h 13223"/>
                <a:gd name="connsiteX10" fmla="*/ 2034 w 12714"/>
                <a:gd name="connsiteY10" fmla="*/ 6103 h 13223"/>
                <a:gd name="connsiteX11" fmla="*/ 3560 w 12714"/>
                <a:gd name="connsiteY11" fmla="*/ 5086 h 13223"/>
                <a:gd name="connsiteX12" fmla="*/ 5086 w 12714"/>
                <a:gd name="connsiteY12" fmla="*/ 5086 h 13223"/>
                <a:gd name="connsiteX13" fmla="*/ 6612 w 12714"/>
                <a:gd name="connsiteY13" fmla="*/ 3560 h 13223"/>
                <a:gd name="connsiteX14" fmla="*/ 9155 w 12714"/>
                <a:gd name="connsiteY14" fmla="*/ 3560 h 13223"/>
                <a:gd name="connsiteX15" fmla="*/ 9663 w 12714"/>
                <a:gd name="connsiteY15" fmla="*/ 3052 h 13223"/>
                <a:gd name="connsiteX16" fmla="*/ 10681 w 12714"/>
                <a:gd name="connsiteY16" fmla="*/ 509 h 13223"/>
                <a:gd name="connsiteX17" fmla="*/ 11698 w 12714"/>
                <a:gd name="connsiteY17" fmla="*/ 0 h 13223"/>
                <a:gd name="connsiteX18" fmla="*/ 12715 w 12714"/>
                <a:gd name="connsiteY18" fmla="*/ 1017 h 13223"/>
                <a:gd name="connsiteX19" fmla="*/ 11698 w 12714"/>
                <a:gd name="connsiteY19" fmla="*/ 3052 h 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14" h="13223">
                  <a:moveTo>
                    <a:pt x="11698" y="3052"/>
                  </a:moveTo>
                  <a:lnTo>
                    <a:pt x="11698" y="5086"/>
                  </a:lnTo>
                  <a:lnTo>
                    <a:pt x="10681" y="7629"/>
                  </a:lnTo>
                  <a:lnTo>
                    <a:pt x="7120" y="10172"/>
                  </a:lnTo>
                  <a:lnTo>
                    <a:pt x="4577" y="10680"/>
                  </a:lnTo>
                  <a:lnTo>
                    <a:pt x="2543" y="13223"/>
                  </a:lnTo>
                  <a:lnTo>
                    <a:pt x="0" y="12206"/>
                  </a:lnTo>
                  <a:lnTo>
                    <a:pt x="0" y="11698"/>
                  </a:lnTo>
                  <a:lnTo>
                    <a:pt x="1017" y="9663"/>
                  </a:lnTo>
                  <a:lnTo>
                    <a:pt x="1017" y="7629"/>
                  </a:lnTo>
                  <a:lnTo>
                    <a:pt x="2034" y="6103"/>
                  </a:lnTo>
                  <a:lnTo>
                    <a:pt x="3560" y="5086"/>
                  </a:lnTo>
                  <a:lnTo>
                    <a:pt x="5086" y="5086"/>
                  </a:lnTo>
                  <a:lnTo>
                    <a:pt x="6612" y="3560"/>
                  </a:lnTo>
                  <a:lnTo>
                    <a:pt x="9155" y="3560"/>
                  </a:lnTo>
                  <a:lnTo>
                    <a:pt x="9663" y="3052"/>
                  </a:lnTo>
                  <a:lnTo>
                    <a:pt x="10681" y="509"/>
                  </a:lnTo>
                  <a:lnTo>
                    <a:pt x="11698" y="0"/>
                  </a:lnTo>
                  <a:lnTo>
                    <a:pt x="12715" y="1017"/>
                  </a:lnTo>
                  <a:lnTo>
                    <a:pt x="11698" y="3052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8" name="Freeform: Shape 462">
              <a:extLst>
                <a:ext uri="{FF2B5EF4-FFF2-40B4-BE49-F238E27FC236}">
                  <a16:creationId xmlns:a16="http://schemas.microsoft.com/office/drawing/2014/main" id="{708FF469-895A-1C94-32EC-84337E624A19}"/>
                </a:ext>
              </a:extLst>
            </p:cNvPr>
            <p:cNvSpPr/>
            <p:nvPr/>
          </p:nvSpPr>
          <p:spPr>
            <a:xfrm>
              <a:off x="7316114" y="4215284"/>
              <a:ext cx="5085" cy="10680"/>
            </a:xfrm>
            <a:custGeom>
              <a:avLst/>
              <a:gdLst>
                <a:gd name="connsiteX0" fmla="*/ 1525 w 5085"/>
                <a:gd name="connsiteY0" fmla="*/ 0 h 10680"/>
                <a:gd name="connsiteX1" fmla="*/ 2543 w 5085"/>
                <a:gd name="connsiteY1" fmla="*/ 1526 h 10680"/>
                <a:gd name="connsiteX2" fmla="*/ 5086 w 5085"/>
                <a:gd name="connsiteY2" fmla="*/ 2543 h 10680"/>
                <a:gd name="connsiteX3" fmla="*/ 5086 w 5085"/>
                <a:gd name="connsiteY3" fmla="*/ 4069 h 10680"/>
                <a:gd name="connsiteX4" fmla="*/ 4068 w 5085"/>
                <a:gd name="connsiteY4" fmla="*/ 5086 h 10680"/>
                <a:gd name="connsiteX5" fmla="*/ 4577 w 5085"/>
                <a:gd name="connsiteY5" fmla="*/ 6103 h 10680"/>
                <a:gd name="connsiteX6" fmla="*/ 3051 w 5085"/>
                <a:gd name="connsiteY6" fmla="*/ 9155 h 10680"/>
                <a:gd name="connsiteX7" fmla="*/ 3560 w 5085"/>
                <a:gd name="connsiteY7" fmla="*/ 10172 h 10680"/>
                <a:gd name="connsiteX8" fmla="*/ 2034 w 5085"/>
                <a:gd name="connsiteY8" fmla="*/ 10681 h 10680"/>
                <a:gd name="connsiteX9" fmla="*/ 1017 w 5085"/>
                <a:gd name="connsiteY9" fmla="*/ 9155 h 10680"/>
                <a:gd name="connsiteX10" fmla="*/ 1017 w 5085"/>
                <a:gd name="connsiteY10" fmla="*/ 7629 h 10680"/>
                <a:gd name="connsiteX11" fmla="*/ 2034 w 5085"/>
                <a:gd name="connsiteY11" fmla="*/ 6612 h 10680"/>
                <a:gd name="connsiteX12" fmla="*/ 1017 w 5085"/>
                <a:gd name="connsiteY12" fmla="*/ 3052 h 10680"/>
                <a:gd name="connsiteX13" fmla="*/ 508 w 5085"/>
                <a:gd name="connsiteY13" fmla="*/ 2543 h 10680"/>
                <a:gd name="connsiteX14" fmla="*/ 0 w 5085"/>
                <a:gd name="connsiteY14" fmla="*/ 1526 h 10680"/>
                <a:gd name="connsiteX15" fmla="*/ 1525 w 5085"/>
                <a:gd name="connsiteY15" fmla="*/ 0 h 1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85" h="10680">
                  <a:moveTo>
                    <a:pt x="1525" y="0"/>
                  </a:moveTo>
                  <a:lnTo>
                    <a:pt x="2543" y="1526"/>
                  </a:lnTo>
                  <a:lnTo>
                    <a:pt x="5086" y="2543"/>
                  </a:lnTo>
                  <a:lnTo>
                    <a:pt x="5086" y="4069"/>
                  </a:lnTo>
                  <a:lnTo>
                    <a:pt x="4068" y="5086"/>
                  </a:lnTo>
                  <a:lnTo>
                    <a:pt x="4577" y="6103"/>
                  </a:lnTo>
                  <a:lnTo>
                    <a:pt x="3051" y="9155"/>
                  </a:lnTo>
                  <a:lnTo>
                    <a:pt x="3560" y="10172"/>
                  </a:lnTo>
                  <a:lnTo>
                    <a:pt x="2034" y="10681"/>
                  </a:lnTo>
                  <a:lnTo>
                    <a:pt x="1017" y="9155"/>
                  </a:lnTo>
                  <a:lnTo>
                    <a:pt x="1017" y="7629"/>
                  </a:lnTo>
                  <a:lnTo>
                    <a:pt x="2034" y="6612"/>
                  </a:lnTo>
                  <a:lnTo>
                    <a:pt x="1017" y="3052"/>
                  </a:lnTo>
                  <a:lnTo>
                    <a:pt x="508" y="2543"/>
                  </a:lnTo>
                  <a:lnTo>
                    <a:pt x="0" y="1526"/>
                  </a:lnTo>
                  <a:lnTo>
                    <a:pt x="1525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9" name="Freeform: Shape 463">
              <a:extLst>
                <a:ext uri="{FF2B5EF4-FFF2-40B4-BE49-F238E27FC236}">
                  <a16:creationId xmlns:a16="http://schemas.microsoft.com/office/drawing/2014/main" id="{0B366945-10CA-2B03-EB96-4B0F326928DB}"/>
                </a:ext>
              </a:extLst>
            </p:cNvPr>
            <p:cNvSpPr/>
            <p:nvPr/>
          </p:nvSpPr>
          <p:spPr>
            <a:xfrm>
              <a:off x="7588211" y="4483312"/>
              <a:ext cx="17292" cy="16275"/>
            </a:xfrm>
            <a:custGeom>
              <a:avLst/>
              <a:gdLst>
                <a:gd name="connsiteX0" fmla="*/ 8137 w 17292"/>
                <a:gd name="connsiteY0" fmla="*/ 0 h 16275"/>
                <a:gd name="connsiteX1" fmla="*/ 10172 w 17292"/>
                <a:gd name="connsiteY1" fmla="*/ 0 h 16275"/>
                <a:gd name="connsiteX2" fmla="*/ 12206 w 17292"/>
                <a:gd name="connsiteY2" fmla="*/ 1017 h 16275"/>
                <a:gd name="connsiteX3" fmla="*/ 13732 w 17292"/>
                <a:gd name="connsiteY3" fmla="*/ 2543 h 16275"/>
                <a:gd name="connsiteX4" fmla="*/ 13732 w 17292"/>
                <a:gd name="connsiteY4" fmla="*/ 4069 h 16275"/>
                <a:gd name="connsiteX5" fmla="*/ 14240 w 17292"/>
                <a:gd name="connsiteY5" fmla="*/ 6612 h 16275"/>
                <a:gd name="connsiteX6" fmla="*/ 15766 w 17292"/>
                <a:gd name="connsiteY6" fmla="*/ 7629 h 16275"/>
                <a:gd name="connsiteX7" fmla="*/ 16783 w 17292"/>
                <a:gd name="connsiteY7" fmla="*/ 8646 h 16275"/>
                <a:gd name="connsiteX8" fmla="*/ 17292 w 17292"/>
                <a:gd name="connsiteY8" fmla="*/ 9663 h 16275"/>
                <a:gd name="connsiteX9" fmla="*/ 16275 w 17292"/>
                <a:gd name="connsiteY9" fmla="*/ 12715 h 16275"/>
                <a:gd name="connsiteX10" fmla="*/ 15766 w 17292"/>
                <a:gd name="connsiteY10" fmla="*/ 14749 h 16275"/>
                <a:gd name="connsiteX11" fmla="*/ 14749 w 17292"/>
                <a:gd name="connsiteY11" fmla="*/ 15767 h 16275"/>
                <a:gd name="connsiteX12" fmla="*/ 12715 w 17292"/>
                <a:gd name="connsiteY12" fmla="*/ 16275 h 16275"/>
                <a:gd name="connsiteX13" fmla="*/ 8137 w 17292"/>
                <a:gd name="connsiteY13" fmla="*/ 16275 h 16275"/>
                <a:gd name="connsiteX14" fmla="*/ 7120 w 17292"/>
                <a:gd name="connsiteY14" fmla="*/ 15258 h 16275"/>
                <a:gd name="connsiteX15" fmla="*/ 3051 w 17292"/>
                <a:gd name="connsiteY15" fmla="*/ 13224 h 16275"/>
                <a:gd name="connsiteX16" fmla="*/ 1525 w 17292"/>
                <a:gd name="connsiteY16" fmla="*/ 10681 h 16275"/>
                <a:gd name="connsiteX17" fmla="*/ 1525 w 17292"/>
                <a:gd name="connsiteY17" fmla="*/ 9155 h 16275"/>
                <a:gd name="connsiteX18" fmla="*/ 0 w 17292"/>
                <a:gd name="connsiteY18" fmla="*/ 6103 h 16275"/>
                <a:gd name="connsiteX19" fmla="*/ 508 w 17292"/>
                <a:gd name="connsiteY19" fmla="*/ 4069 h 16275"/>
                <a:gd name="connsiteX20" fmla="*/ 1525 w 17292"/>
                <a:gd name="connsiteY20" fmla="*/ 3052 h 16275"/>
                <a:gd name="connsiteX21" fmla="*/ 2543 w 17292"/>
                <a:gd name="connsiteY21" fmla="*/ 1017 h 16275"/>
                <a:gd name="connsiteX22" fmla="*/ 3051 w 17292"/>
                <a:gd name="connsiteY22" fmla="*/ 1017 h 16275"/>
                <a:gd name="connsiteX23" fmla="*/ 5594 w 17292"/>
                <a:gd name="connsiteY23" fmla="*/ 0 h 16275"/>
                <a:gd name="connsiteX24" fmla="*/ 8137 w 17292"/>
                <a:gd name="connsiteY24" fmla="*/ 0 h 1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292" h="16275">
                  <a:moveTo>
                    <a:pt x="8137" y="0"/>
                  </a:moveTo>
                  <a:lnTo>
                    <a:pt x="10172" y="0"/>
                  </a:lnTo>
                  <a:lnTo>
                    <a:pt x="12206" y="1017"/>
                  </a:lnTo>
                  <a:lnTo>
                    <a:pt x="13732" y="2543"/>
                  </a:lnTo>
                  <a:lnTo>
                    <a:pt x="13732" y="4069"/>
                  </a:lnTo>
                  <a:lnTo>
                    <a:pt x="14240" y="6612"/>
                  </a:lnTo>
                  <a:lnTo>
                    <a:pt x="15766" y="7629"/>
                  </a:lnTo>
                  <a:lnTo>
                    <a:pt x="16783" y="8646"/>
                  </a:lnTo>
                  <a:lnTo>
                    <a:pt x="17292" y="9663"/>
                  </a:lnTo>
                  <a:lnTo>
                    <a:pt x="16275" y="12715"/>
                  </a:lnTo>
                  <a:lnTo>
                    <a:pt x="15766" y="14749"/>
                  </a:lnTo>
                  <a:lnTo>
                    <a:pt x="14749" y="15767"/>
                  </a:lnTo>
                  <a:lnTo>
                    <a:pt x="12715" y="16275"/>
                  </a:lnTo>
                  <a:lnTo>
                    <a:pt x="8137" y="16275"/>
                  </a:lnTo>
                  <a:lnTo>
                    <a:pt x="7120" y="15258"/>
                  </a:lnTo>
                  <a:lnTo>
                    <a:pt x="3051" y="13224"/>
                  </a:lnTo>
                  <a:lnTo>
                    <a:pt x="1525" y="10681"/>
                  </a:lnTo>
                  <a:lnTo>
                    <a:pt x="1525" y="9155"/>
                  </a:lnTo>
                  <a:lnTo>
                    <a:pt x="0" y="6103"/>
                  </a:lnTo>
                  <a:lnTo>
                    <a:pt x="508" y="4069"/>
                  </a:lnTo>
                  <a:lnTo>
                    <a:pt x="1525" y="3052"/>
                  </a:lnTo>
                  <a:lnTo>
                    <a:pt x="2543" y="1017"/>
                  </a:lnTo>
                  <a:lnTo>
                    <a:pt x="3051" y="1017"/>
                  </a:lnTo>
                  <a:lnTo>
                    <a:pt x="5594" y="0"/>
                  </a:lnTo>
                  <a:lnTo>
                    <a:pt x="8137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0" name="Freeform: Shape 464">
              <a:extLst>
                <a:ext uri="{FF2B5EF4-FFF2-40B4-BE49-F238E27FC236}">
                  <a16:creationId xmlns:a16="http://schemas.microsoft.com/office/drawing/2014/main" id="{3C9C4ECC-6AEA-49EA-54D3-4B4A5A753033}"/>
                </a:ext>
              </a:extLst>
            </p:cNvPr>
            <p:cNvSpPr/>
            <p:nvPr/>
          </p:nvSpPr>
          <p:spPr>
            <a:xfrm>
              <a:off x="4277780" y="3278965"/>
              <a:ext cx="4068" cy="4577"/>
            </a:xfrm>
            <a:custGeom>
              <a:avLst/>
              <a:gdLst>
                <a:gd name="connsiteX0" fmla="*/ 2543 w 4068"/>
                <a:gd name="connsiteY0" fmla="*/ 4577 h 4577"/>
                <a:gd name="connsiteX1" fmla="*/ 1017 w 4068"/>
                <a:gd name="connsiteY1" fmla="*/ 4577 h 4577"/>
                <a:gd name="connsiteX2" fmla="*/ 0 w 4068"/>
                <a:gd name="connsiteY2" fmla="*/ 2543 h 4577"/>
                <a:gd name="connsiteX3" fmla="*/ 508 w 4068"/>
                <a:gd name="connsiteY3" fmla="*/ 1526 h 4577"/>
                <a:gd name="connsiteX4" fmla="*/ 2034 w 4068"/>
                <a:gd name="connsiteY4" fmla="*/ 0 h 4577"/>
                <a:gd name="connsiteX5" fmla="*/ 3560 w 4068"/>
                <a:gd name="connsiteY5" fmla="*/ 1017 h 4577"/>
                <a:gd name="connsiteX6" fmla="*/ 4069 w 4068"/>
                <a:gd name="connsiteY6" fmla="*/ 2543 h 4577"/>
                <a:gd name="connsiteX7" fmla="*/ 4069 w 4068"/>
                <a:gd name="connsiteY7" fmla="*/ 3560 h 4577"/>
                <a:gd name="connsiteX8" fmla="*/ 2543 w 4068"/>
                <a:gd name="connsiteY8" fmla="*/ 4577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8" h="4577">
                  <a:moveTo>
                    <a:pt x="2543" y="4577"/>
                  </a:moveTo>
                  <a:lnTo>
                    <a:pt x="1017" y="4577"/>
                  </a:lnTo>
                  <a:lnTo>
                    <a:pt x="0" y="2543"/>
                  </a:lnTo>
                  <a:lnTo>
                    <a:pt x="508" y="1526"/>
                  </a:lnTo>
                  <a:lnTo>
                    <a:pt x="2034" y="0"/>
                  </a:lnTo>
                  <a:lnTo>
                    <a:pt x="3560" y="1017"/>
                  </a:lnTo>
                  <a:lnTo>
                    <a:pt x="4069" y="2543"/>
                  </a:lnTo>
                  <a:lnTo>
                    <a:pt x="4069" y="3560"/>
                  </a:lnTo>
                  <a:lnTo>
                    <a:pt x="2543" y="457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1" name="Freeform: Shape 465">
              <a:extLst>
                <a:ext uri="{FF2B5EF4-FFF2-40B4-BE49-F238E27FC236}">
                  <a16:creationId xmlns:a16="http://schemas.microsoft.com/office/drawing/2014/main" id="{18E05CE0-E81B-CA06-9A9B-201260532971}"/>
                </a:ext>
              </a:extLst>
            </p:cNvPr>
            <p:cNvSpPr/>
            <p:nvPr/>
          </p:nvSpPr>
          <p:spPr>
            <a:xfrm>
              <a:off x="4265574" y="3267776"/>
              <a:ext cx="7120" cy="13223"/>
            </a:xfrm>
            <a:custGeom>
              <a:avLst/>
              <a:gdLst>
                <a:gd name="connsiteX0" fmla="*/ 5595 w 7120"/>
                <a:gd name="connsiteY0" fmla="*/ 2543 h 13223"/>
                <a:gd name="connsiteX1" fmla="*/ 7120 w 7120"/>
                <a:gd name="connsiteY1" fmla="*/ 2543 h 13223"/>
                <a:gd name="connsiteX2" fmla="*/ 7120 w 7120"/>
                <a:gd name="connsiteY2" fmla="*/ 3560 h 13223"/>
                <a:gd name="connsiteX3" fmla="*/ 7120 w 7120"/>
                <a:gd name="connsiteY3" fmla="*/ 4069 h 13223"/>
                <a:gd name="connsiteX4" fmla="*/ 6103 w 7120"/>
                <a:gd name="connsiteY4" fmla="*/ 4577 h 13223"/>
                <a:gd name="connsiteX5" fmla="*/ 6103 w 7120"/>
                <a:gd name="connsiteY5" fmla="*/ 8646 h 13223"/>
                <a:gd name="connsiteX6" fmla="*/ 6103 w 7120"/>
                <a:gd name="connsiteY6" fmla="*/ 10680 h 13223"/>
                <a:gd name="connsiteX7" fmla="*/ 5086 w 7120"/>
                <a:gd name="connsiteY7" fmla="*/ 11698 h 13223"/>
                <a:gd name="connsiteX8" fmla="*/ 2034 w 7120"/>
                <a:gd name="connsiteY8" fmla="*/ 13223 h 13223"/>
                <a:gd name="connsiteX9" fmla="*/ 2034 w 7120"/>
                <a:gd name="connsiteY9" fmla="*/ 12206 h 13223"/>
                <a:gd name="connsiteX10" fmla="*/ 1017 w 7120"/>
                <a:gd name="connsiteY10" fmla="*/ 11189 h 13223"/>
                <a:gd name="connsiteX11" fmla="*/ 509 w 7120"/>
                <a:gd name="connsiteY11" fmla="*/ 8646 h 13223"/>
                <a:gd name="connsiteX12" fmla="*/ 509 w 7120"/>
                <a:gd name="connsiteY12" fmla="*/ 6103 h 13223"/>
                <a:gd name="connsiteX13" fmla="*/ 0 w 7120"/>
                <a:gd name="connsiteY13" fmla="*/ 3560 h 13223"/>
                <a:gd name="connsiteX14" fmla="*/ 0 w 7120"/>
                <a:gd name="connsiteY14" fmla="*/ 2034 h 13223"/>
                <a:gd name="connsiteX15" fmla="*/ 1017 w 7120"/>
                <a:gd name="connsiteY15" fmla="*/ 509 h 13223"/>
                <a:gd name="connsiteX16" fmla="*/ 2543 w 7120"/>
                <a:gd name="connsiteY16" fmla="*/ 0 h 13223"/>
                <a:gd name="connsiteX17" fmla="*/ 5086 w 7120"/>
                <a:gd name="connsiteY17" fmla="*/ 1526 h 13223"/>
                <a:gd name="connsiteX18" fmla="*/ 5595 w 7120"/>
                <a:gd name="connsiteY18" fmla="*/ 2543 h 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20" h="13223">
                  <a:moveTo>
                    <a:pt x="5595" y="2543"/>
                  </a:moveTo>
                  <a:lnTo>
                    <a:pt x="7120" y="2543"/>
                  </a:lnTo>
                  <a:lnTo>
                    <a:pt x="7120" y="3560"/>
                  </a:lnTo>
                  <a:lnTo>
                    <a:pt x="7120" y="4069"/>
                  </a:lnTo>
                  <a:lnTo>
                    <a:pt x="6103" y="4577"/>
                  </a:lnTo>
                  <a:lnTo>
                    <a:pt x="6103" y="8646"/>
                  </a:lnTo>
                  <a:lnTo>
                    <a:pt x="6103" y="10680"/>
                  </a:lnTo>
                  <a:lnTo>
                    <a:pt x="5086" y="11698"/>
                  </a:lnTo>
                  <a:lnTo>
                    <a:pt x="2034" y="13223"/>
                  </a:lnTo>
                  <a:lnTo>
                    <a:pt x="2034" y="12206"/>
                  </a:lnTo>
                  <a:lnTo>
                    <a:pt x="1017" y="11189"/>
                  </a:lnTo>
                  <a:lnTo>
                    <a:pt x="509" y="8646"/>
                  </a:lnTo>
                  <a:lnTo>
                    <a:pt x="509" y="6103"/>
                  </a:lnTo>
                  <a:lnTo>
                    <a:pt x="0" y="3560"/>
                  </a:lnTo>
                  <a:lnTo>
                    <a:pt x="0" y="2034"/>
                  </a:lnTo>
                  <a:lnTo>
                    <a:pt x="1017" y="509"/>
                  </a:lnTo>
                  <a:lnTo>
                    <a:pt x="2543" y="0"/>
                  </a:lnTo>
                  <a:lnTo>
                    <a:pt x="5086" y="1526"/>
                  </a:lnTo>
                  <a:lnTo>
                    <a:pt x="5595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2" name="Freeform: Shape 466">
              <a:extLst>
                <a:ext uri="{FF2B5EF4-FFF2-40B4-BE49-F238E27FC236}">
                  <a16:creationId xmlns:a16="http://schemas.microsoft.com/office/drawing/2014/main" id="{C74DFD80-3A17-FC7D-EF9A-E814C380F385}"/>
                </a:ext>
              </a:extLst>
            </p:cNvPr>
            <p:cNvSpPr/>
            <p:nvPr/>
          </p:nvSpPr>
          <p:spPr>
            <a:xfrm>
              <a:off x="4272694" y="3262690"/>
              <a:ext cx="10171" cy="10171"/>
            </a:xfrm>
            <a:custGeom>
              <a:avLst/>
              <a:gdLst>
                <a:gd name="connsiteX0" fmla="*/ 5594 w 10171"/>
                <a:gd name="connsiteY0" fmla="*/ 5595 h 10171"/>
                <a:gd name="connsiteX1" fmla="*/ 7629 w 10171"/>
                <a:gd name="connsiteY1" fmla="*/ 6103 h 10171"/>
                <a:gd name="connsiteX2" fmla="*/ 10172 w 10171"/>
                <a:gd name="connsiteY2" fmla="*/ 8138 h 10171"/>
                <a:gd name="connsiteX3" fmla="*/ 3560 w 10171"/>
                <a:gd name="connsiteY3" fmla="*/ 9663 h 10171"/>
                <a:gd name="connsiteX4" fmla="*/ 2034 w 10171"/>
                <a:gd name="connsiteY4" fmla="*/ 10172 h 10171"/>
                <a:gd name="connsiteX5" fmla="*/ 0 w 10171"/>
                <a:gd name="connsiteY5" fmla="*/ 8646 h 10171"/>
                <a:gd name="connsiteX6" fmla="*/ 508 w 10171"/>
                <a:gd name="connsiteY6" fmla="*/ 5595 h 10171"/>
                <a:gd name="connsiteX7" fmla="*/ 1526 w 10171"/>
                <a:gd name="connsiteY7" fmla="*/ 5086 h 10171"/>
                <a:gd name="connsiteX8" fmla="*/ 1017 w 10171"/>
                <a:gd name="connsiteY8" fmla="*/ 2034 h 10171"/>
                <a:gd name="connsiteX9" fmla="*/ 1526 w 10171"/>
                <a:gd name="connsiteY9" fmla="*/ 1017 h 10171"/>
                <a:gd name="connsiteX10" fmla="*/ 3051 w 10171"/>
                <a:gd name="connsiteY10" fmla="*/ 0 h 10171"/>
                <a:gd name="connsiteX11" fmla="*/ 4577 w 10171"/>
                <a:gd name="connsiteY11" fmla="*/ 2034 h 10171"/>
                <a:gd name="connsiteX12" fmla="*/ 4577 w 10171"/>
                <a:gd name="connsiteY12" fmla="*/ 4069 h 10171"/>
                <a:gd name="connsiteX13" fmla="*/ 5594 w 10171"/>
                <a:gd name="connsiteY13" fmla="*/ 5595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71" h="10171">
                  <a:moveTo>
                    <a:pt x="5594" y="5595"/>
                  </a:moveTo>
                  <a:lnTo>
                    <a:pt x="7629" y="6103"/>
                  </a:lnTo>
                  <a:lnTo>
                    <a:pt x="10172" y="8138"/>
                  </a:lnTo>
                  <a:lnTo>
                    <a:pt x="3560" y="9663"/>
                  </a:lnTo>
                  <a:lnTo>
                    <a:pt x="2034" y="10172"/>
                  </a:lnTo>
                  <a:lnTo>
                    <a:pt x="0" y="8646"/>
                  </a:lnTo>
                  <a:lnTo>
                    <a:pt x="508" y="5595"/>
                  </a:lnTo>
                  <a:lnTo>
                    <a:pt x="1526" y="5086"/>
                  </a:lnTo>
                  <a:lnTo>
                    <a:pt x="1017" y="2034"/>
                  </a:lnTo>
                  <a:lnTo>
                    <a:pt x="1526" y="1017"/>
                  </a:lnTo>
                  <a:lnTo>
                    <a:pt x="3051" y="0"/>
                  </a:lnTo>
                  <a:lnTo>
                    <a:pt x="4577" y="2034"/>
                  </a:lnTo>
                  <a:lnTo>
                    <a:pt x="4577" y="4069"/>
                  </a:lnTo>
                  <a:lnTo>
                    <a:pt x="5594" y="5595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3" name="Freeform: Shape 467">
              <a:extLst>
                <a:ext uri="{FF2B5EF4-FFF2-40B4-BE49-F238E27FC236}">
                  <a16:creationId xmlns:a16="http://schemas.microsoft.com/office/drawing/2014/main" id="{75861E9D-C5B6-C179-3C83-F6C1568C659A}"/>
                </a:ext>
              </a:extLst>
            </p:cNvPr>
            <p:cNvSpPr/>
            <p:nvPr/>
          </p:nvSpPr>
          <p:spPr>
            <a:xfrm>
              <a:off x="11124965" y="4426350"/>
              <a:ext cx="1525" cy="2034"/>
            </a:xfrm>
            <a:custGeom>
              <a:avLst/>
              <a:gdLst>
                <a:gd name="connsiteX0" fmla="*/ 1525 w 1525"/>
                <a:gd name="connsiteY0" fmla="*/ 1526 h 2034"/>
                <a:gd name="connsiteX1" fmla="*/ 0 w 1525"/>
                <a:gd name="connsiteY1" fmla="*/ 2034 h 2034"/>
                <a:gd name="connsiteX2" fmla="*/ 508 w 1525"/>
                <a:gd name="connsiteY2" fmla="*/ 0 h 2034"/>
                <a:gd name="connsiteX3" fmla="*/ 1525 w 1525"/>
                <a:gd name="connsiteY3" fmla="*/ 1526 h 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" h="2034">
                  <a:moveTo>
                    <a:pt x="1525" y="1526"/>
                  </a:moveTo>
                  <a:lnTo>
                    <a:pt x="0" y="2034"/>
                  </a:lnTo>
                  <a:lnTo>
                    <a:pt x="508" y="0"/>
                  </a:lnTo>
                  <a:lnTo>
                    <a:pt x="1525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4" name="Freeform: Shape 468">
              <a:extLst>
                <a:ext uri="{FF2B5EF4-FFF2-40B4-BE49-F238E27FC236}">
                  <a16:creationId xmlns:a16="http://schemas.microsoft.com/office/drawing/2014/main" id="{AB4F3DDC-035A-0C09-74D1-B063F4BF9873}"/>
                </a:ext>
              </a:extLst>
            </p:cNvPr>
            <p:cNvSpPr/>
            <p:nvPr/>
          </p:nvSpPr>
          <p:spPr>
            <a:xfrm>
              <a:off x="11074106" y="4419738"/>
              <a:ext cx="16783" cy="7628"/>
            </a:xfrm>
            <a:custGeom>
              <a:avLst/>
              <a:gdLst>
                <a:gd name="connsiteX0" fmla="*/ 14240 w 16783"/>
                <a:gd name="connsiteY0" fmla="*/ 0 h 7628"/>
                <a:gd name="connsiteX1" fmla="*/ 15258 w 16783"/>
                <a:gd name="connsiteY1" fmla="*/ 1017 h 7628"/>
                <a:gd name="connsiteX2" fmla="*/ 16783 w 16783"/>
                <a:gd name="connsiteY2" fmla="*/ 1526 h 7628"/>
                <a:gd name="connsiteX3" fmla="*/ 16783 w 16783"/>
                <a:gd name="connsiteY3" fmla="*/ 3052 h 7628"/>
                <a:gd name="connsiteX4" fmla="*/ 14240 w 16783"/>
                <a:gd name="connsiteY4" fmla="*/ 4069 h 7628"/>
                <a:gd name="connsiteX5" fmla="*/ 11697 w 16783"/>
                <a:gd name="connsiteY5" fmla="*/ 2543 h 7628"/>
                <a:gd name="connsiteX6" fmla="*/ 9154 w 16783"/>
                <a:gd name="connsiteY6" fmla="*/ 4069 h 7628"/>
                <a:gd name="connsiteX7" fmla="*/ 7629 w 16783"/>
                <a:gd name="connsiteY7" fmla="*/ 4069 h 7628"/>
                <a:gd name="connsiteX8" fmla="*/ 6611 w 16783"/>
                <a:gd name="connsiteY8" fmla="*/ 5595 h 7628"/>
                <a:gd name="connsiteX9" fmla="*/ 7120 w 16783"/>
                <a:gd name="connsiteY9" fmla="*/ 7120 h 7628"/>
                <a:gd name="connsiteX10" fmla="*/ 5086 w 16783"/>
                <a:gd name="connsiteY10" fmla="*/ 6612 h 7628"/>
                <a:gd name="connsiteX11" fmla="*/ 4577 w 16783"/>
                <a:gd name="connsiteY11" fmla="*/ 7629 h 7628"/>
                <a:gd name="connsiteX12" fmla="*/ 2543 w 16783"/>
                <a:gd name="connsiteY12" fmla="*/ 7120 h 7628"/>
                <a:gd name="connsiteX13" fmla="*/ 2034 w 16783"/>
                <a:gd name="connsiteY13" fmla="*/ 7629 h 7628"/>
                <a:gd name="connsiteX14" fmla="*/ 0 w 16783"/>
                <a:gd name="connsiteY14" fmla="*/ 6612 h 7628"/>
                <a:gd name="connsiteX15" fmla="*/ 1525 w 16783"/>
                <a:gd name="connsiteY15" fmla="*/ 6103 h 7628"/>
                <a:gd name="connsiteX16" fmla="*/ 2543 w 16783"/>
                <a:gd name="connsiteY16" fmla="*/ 5595 h 7628"/>
                <a:gd name="connsiteX17" fmla="*/ 3560 w 16783"/>
                <a:gd name="connsiteY17" fmla="*/ 4577 h 7628"/>
                <a:gd name="connsiteX18" fmla="*/ 5594 w 16783"/>
                <a:gd name="connsiteY18" fmla="*/ 5086 h 7628"/>
                <a:gd name="connsiteX19" fmla="*/ 7120 w 16783"/>
                <a:gd name="connsiteY19" fmla="*/ 3560 h 7628"/>
                <a:gd name="connsiteX20" fmla="*/ 8137 w 16783"/>
                <a:gd name="connsiteY20" fmla="*/ 2034 h 7628"/>
                <a:gd name="connsiteX21" fmla="*/ 10680 w 16783"/>
                <a:gd name="connsiteY21" fmla="*/ 1526 h 7628"/>
                <a:gd name="connsiteX22" fmla="*/ 13223 w 16783"/>
                <a:gd name="connsiteY22" fmla="*/ 0 h 7628"/>
                <a:gd name="connsiteX23" fmla="*/ 14240 w 16783"/>
                <a:gd name="connsiteY23" fmla="*/ 0 h 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83" h="7628">
                  <a:moveTo>
                    <a:pt x="14240" y="0"/>
                  </a:moveTo>
                  <a:lnTo>
                    <a:pt x="15258" y="1017"/>
                  </a:lnTo>
                  <a:lnTo>
                    <a:pt x="16783" y="1526"/>
                  </a:lnTo>
                  <a:lnTo>
                    <a:pt x="16783" y="3052"/>
                  </a:lnTo>
                  <a:lnTo>
                    <a:pt x="14240" y="4069"/>
                  </a:lnTo>
                  <a:lnTo>
                    <a:pt x="11697" y="2543"/>
                  </a:lnTo>
                  <a:lnTo>
                    <a:pt x="9154" y="4069"/>
                  </a:lnTo>
                  <a:lnTo>
                    <a:pt x="7629" y="4069"/>
                  </a:lnTo>
                  <a:lnTo>
                    <a:pt x="6611" y="5595"/>
                  </a:lnTo>
                  <a:lnTo>
                    <a:pt x="7120" y="7120"/>
                  </a:lnTo>
                  <a:lnTo>
                    <a:pt x="5086" y="6612"/>
                  </a:lnTo>
                  <a:lnTo>
                    <a:pt x="4577" y="7629"/>
                  </a:lnTo>
                  <a:lnTo>
                    <a:pt x="2543" y="7120"/>
                  </a:lnTo>
                  <a:lnTo>
                    <a:pt x="2034" y="7629"/>
                  </a:lnTo>
                  <a:lnTo>
                    <a:pt x="0" y="6612"/>
                  </a:lnTo>
                  <a:lnTo>
                    <a:pt x="1525" y="6103"/>
                  </a:lnTo>
                  <a:lnTo>
                    <a:pt x="2543" y="5595"/>
                  </a:lnTo>
                  <a:lnTo>
                    <a:pt x="3560" y="4577"/>
                  </a:lnTo>
                  <a:lnTo>
                    <a:pt x="5594" y="5086"/>
                  </a:lnTo>
                  <a:lnTo>
                    <a:pt x="7120" y="3560"/>
                  </a:lnTo>
                  <a:lnTo>
                    <a:pt x="8137" y="2034"/>
                  </a:lnTo>
                  <a:lnTo>
                    <a:pt x="10680" y="1526"/>
                  </a:lnTo>
                  <a:lnTo>
                    <a:pt x="13223" y="0"/>
                  </a:lnTo>
                  <a:lnTo>
                    <a:pt x="14240" y="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5" name="Freeform: Shape 469">
              <a:extLst>
                <a:ext uri="{FF2B5EF4-FFF2-40B4-BE49-F238E27FC236}">
                  <a16:creationId xmlns:a16="http://schemas.microsoft.com/office/drawing/2014/main" id="{3F3FD8AE-171E-35D3-CD8C-681871112AFD}"/>
                </a:ext>
              </a:extLst>
            </p:cNvPr>
            <p:cNvSpPr/>
            <p:nvPr/>
          </p:nvSpPr>
          <p:spPr>
            <a:xfrm>
              <a:off x="11090889" y="4418212"/>
              <a:ext cx="2034" cy="1525"/>
            </a:xfrm>
            <a:custGeom>
              <a:avLst/>
              <a:gdLst>
                <a:gd name="connsiteX0" fmla="*/ 2034 w 2034"/>
                <a:gd name="connsiteY0" fmla="*/ 1017 h 1525"/>
                <a:gd name="connsiteX1" fmla="*/ 1018 w 2034"/>
                <a:gd name="connsiteY1" fmla="*/ 1526 h 1525"/>
                <a:gd name="connsiteX2" fmla="*/ 0 w 2034"/>
                <a:gd name="connsiteY2" fmla="*/ 1017 h 1525"/>
                <a:gd name="connsiteX3" fmla="*/ 1018 w 2034"/>
                <a:gd name="connsiteY3" fmla="*/ 0 h 1525"/>
                <a:gd name="connsiteX4" fmla="*/ 2034 w 2034"/>
                <a:gd name="connsiteY4" fmla="*/ 1017 h 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" h="1525">
                  <a:moveTo>
                    <a:pt x="2034" y="1017"/>
                  </a:moveTo>
                  <a:lnTo>
                    <a:pt x="1018" y="1526"/>
                  </a:lnTo>
                  <a:lnTo>
                    <a:pt x="0" y="1017"/>
                  </a:lnTo>
                  <a:lnTo>
                    <a:pt x="1018" y="0"/>
                  </a:lnTo>
                  <a:lnTo>
                    <a:pt x="2034" y="1017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6" name="Freeform: Shape 470">
              <a:extLst>
                <a:ext uri="{FF2B5EF4-FFF2-40B4-BE49-F238E27FC236}">
                  <a16:creationId xmlns:a16="http://schemas.microsoft.com/office/drawing/2014/main" id="{5D5BC774-055E-B782-EE3F-8055CEAD0B82}"/>
                </a:ext>
              </a:extLst>
            </p:cNvPr>
            <p:cNvSpPr/>
            <p:nvPr/>
          </p:nvSpPr>
          <p:spPr>
            <a:xfrm>
              <a:off x="11120388" y="4387697"/>
              <a:ext cx="3051" cy="6103"/>
            </a:xfrm>
            <a:custGeom>
              <a:avLst/>
              <a:gdLst>
                <a:gd name="connsiteX0" fmla="*/ 2543 w 3051"/>
                <a:gd name="connsiteY0" fmla="*/ 508 h 6103"/>
                <a:gd name="connsiteX1" fmla="*/ 3051 w 3051"/>
                <a:gd name="connsiteY1" fmla="*/ 3051 h 6103"/>
                <a:gd name="connsiteX2" fmla="*/ 2034 w 3051"/>
                <a:gd name="connsiteY2" fmla="*/ 6103 h 6103"/>
                <a:gd name="connsiteX3" fmla="*/ 1525 w 3051"/>
                <a:gd name="connsiteY3" fmla="*/ 5086 h 6103"/>
                <a:gd name="connsiteX4" fmla="*/ 1017 w 3051"/>
                <a:gd name="connsiteY4" fmla="*/ 3051 h 6103"/>
                <a:gd name="connsiteX5" fmla="*/ 0 w 3051"/>
                <a:gd name="connsiteY5" fmla="*/ 3051 h 6103"/>
                <a:gd name="connsiteX6" fmla="*/ 508 w 3051"/>
                <a:gd name="connsiteY6" fmla="*/ 508 h 6103"/>
                <a:gd name="connsiteX7" fmla="*/ 1525 w 3051"/>
                <a:gd name="connsiteY7" fmla="*/ 0 h 6103"/>
                <a:gd name="connsiteX8" fmla="*/ 2543 w 3051"/>
                <a:gd name="connsiteY8" fmla="*/ 508 h 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1" h="6103">
                  <a:moveTo>
                    <a:pt x="2543" y="508"/>
                  </a:moveTo>
                  <a:lnTo>
                    <a:pt x="3051" y="3051"/>
                  </a:lnTo>
                  <a:lnTo>
                    <a:pt x="2034" y="6103"/>
                  </a:lnTo>
                  <a:lnTo>
                    <a:pt x="1525" y="5086"/>
                  </a:lnTo>
                  <a:lnTo>
                    <a:pt x="1017" y="3051"/>
                  </a:lnTo>
                  <a:lnTo>
                    <a:pt x="0" y="3051"/>
                  </a:lnTo>
                  <a:lnTo>
                    <a:pt x="508" y="508"/>
                  </a:lnTo>
                  <a:lnTo>
                    <a:pt x="1525" y="0"/>
                  </a:lnTo>
                  <a:lnTo>
                    <a:pt x="2543" y="508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7" name="Freeform: Shape 471">
              <a:extLst>
                <a:ext uri="{FF2B5EF4-FFF2-40B4-BE49-F238E27FC236}">
                  <a16:creationId xmlns:a16="http://schemas.microsoft.com/office/drawing/2014/main" id="{7B9F275F-E715-4C00-E8AE-29679AFDB5B4}"/>
                </a:ext>
              </a:extLst>
            </p:cNvPr>
            <p:cNvSpPr/>
            <p:nvPr/>
          </p:nvSpPr>
          <p:spPr>
            <a:xfrm>
              <a:off x="11108690" y="4377525"/>
              <a:ext cx="3051" cy="3560"/>
            </a:xfrm>
            <a:custGeom>
              <a:avLst/>
              <a:gdLst>
                <a:gd name="connsiteX0" fmla="*/ 1018 w 3051"/>
                <a:gd name="connsiteY0" fmla="*/ 3560 h 3560"/>
                <a:gd name="connsiteX1" fmla="*/ 508 w 3051"/>
                <a:gd name="connsiteY1" fmla="*/ 3560 h 3560"/>
                <a:gd name="connsiteX2" fmla="*/ 0 w 3051"/>
                <a:gd name="connsiteY2" fmla="*/ 1526 h 3560"/>
                <a:gd name="connsiteX3" fmla="*/ 1018 w 3051"/>
                <a:gd name="connsiteY3" fmla="*/ 508 h 3560"/>
                <a:gd name="connsiteX4" fmla="*/ 3051 w 3051"/>
                <a:gd name="connsiteY4" fmla="*/ 0 h 3560"/>
                <a:gd name="connsiteX5" fmla="*/ 3051 w 3051"/>
                <a:gd name="connsiteY5" fmla="*/ 2034 h 3560"/>
                <a:gd name="connsiteX6" fmla="*/ 2034 w 3051"/>
                <a:gd name="connsiteY6" fmla="*/ 3051 h 3560"/>
                <a:gd name="connsiteX7" fmla="*/ 1018 w 3051"/>
                <a:gd name="connsiteY7" fmla="*/ 3560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1" h="3560">
                  <a:moveTo>
                    <a:pt x="1018" y="3560"/>
                  </a:moveTo>
                  <a:lnTo>
                    <a:pt x="508" y="3560"/>
                  </a:lnTo>
                  <a:lnTo>
                    <a:pt x="0" y="1526"/>
                  </a:lnTo>
                  <a:lnTo>
                    <a:pt x="1018" y="508"/>
                  </a:lnTo>
                  <a:lnTo>
                    <a:pt x="3051" y="0"/>
                  </a:lnTo>
                  <a:lnTo>
                    <a:pt x="3051" y="2034"/>
                  </a:lnTo>
                  <a:lnTo>
                    <a:pt x="2034" y="3051"/>
                  </a:lnTo>
                  <a:lnTo>
                    <a:pt x="1018" y="356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: Shape 472">
              <a:extLst>
                <a:ext uri="{FF2B5EF4-FFF2-40B4-BE49-F238E27FC236}">
                  <a16:creationId xmlns:a16="http://schemas.microsoft.com/office/drawing/2014/main" id="{6CB6D3D5-EE7C-B21F-FDE1-F69741C86E76}"/>
                </a:ext>
              </a:extLst>
            </p:cNvPr>
            <p:cNvSpPr/>
            <p:nvPr/>
          </p:nvSpPr>
          <p:spPr>
            <a:xfrm>
              <a:off x="11064443" y="4366845"/>
              <a:ext cx="40687" cy="31532"/>
            </a:xfrm>
            <a:custGeom>
              <a:avLst/>
              <a:gdLst>
                <a:gd name="connsiteX0" fmla="*/ 34075 w 40687"/>
                <a:gd name="connsiteY0" fmla="*/ 1526 h 31532"/>
                <a:gd name="connsiteX1" fmla="*/ 33567 w 40687"/>
                <a:gd name="connsiteY1" fmla="*/ 3560 h 31532"/>
                <a:gd name="connsiteX2" fmla="*/ 35093 w 40687"/>
                <a:gd name="connsiteY2" fmla="*/ 4577 h 31532"/>
                <a:gd name="connsiteX3" fmla="*/ 35601 w 40687"/>
                <a:gd name="connsiteY3" fmla="*/ 6103 h 31532"/>
                <a:gd name="connsiteX4" fmla="*/ 37127 w 40687"/>
                <a:gd name="connsiteY4" fmla="*/ 8137 h 31532"/>
                <a:gd name="connsiteX5" fmla="*/ 38653 w 40687"/>
                <a:gd name="connsiteY5" fmla="*/ 8646 h 31532"/>
                <a:gd name="connsiteX6" fmla="*/ 39161 w 40687"/>
                <a:gd name="connsiteY6" fmla="*/ 10172 h 31532"/>
                <a:gd name="connsiteX7" fmla="*/ 40179 w 40687"/>
                <a:gd name="connsiteY7" fmla="*/ 10172 h 31532"/>
                <a:gd name="connsiteX8" fmla="*/ 40687 w 40687"/>
                <a:gd name="connsiteY8" fmla="*/ 12206 h 31532"/>
                <a:gd name="connsiteX9" fmla="*/ 39161 w 40687"/>
                <a:gd name="connsiteY9" fmla="*/ 14749 h 31532"/>
                <a:gd name="connsiteX10" fmla="*/ 39670 w 40687"/>
                <a:gd name="connsiteY10" fmla="*/ 15766 h 31532"/>
                <a:gd name="connsiteX11" fmla="*/ 40179 w 40687"/>
                <a:gd name="connsiteY11" fmla="*/ 18309 h 31532"/>
                <a:gd name="connsiteX12" fmla="*/ 38653 w 40687"/>
                <a:gd name="connsiteY12" fmla="*/ 19326 h 31532"/>
                <a:gd name="connsiteX13" fmla="*/ 38653 w 40687"/>
                <a:gd name="connsiteY13" fmla="*/ 21869 h 31532"/>
                <a:gd name="connsiteX14" fmla="*/ 39670 w 40687"/>
                <a:gd name="connsiteY14" fmla="*/ 21869 h 31532"/>
                <a:gd name="connsiteX15" fmla="*/ 40179 w 40687"/>
                <a:gd name="connsiteY15" fmla="*/ 24412 h 31532"/>
                <a:gd name="connsiteX16" fmla="*/ 38653 w 40687"/>
                <a:gd name="connsiteY16" fmla="*/ 25938 h 31532"/>
                <a:gd name="connsiteX17" fmla="*/ 35601 w 40687"/>
                <a:gd name="connsiteY17" fmla="*/ 26955 h 31532"/>
                <a:gd name="connsiteX18" fmla="*/ 35093 w 40687"/>
                <a:gd name="connsiteY18" fmla="*/ 25938 h 31532"/>
                <a:gd name="connsiteX19" fmla="*/ 33567 w 40687"/>
                <a:gd name="connsiteY19" fmla="*/ 26447 h 31532"/>
                <a:gd name="connsiteX20" fmla="*/ 33059 w 40687"/>
                <a:gd name="connsiteY20" fmla="*/ 27464 h 31532"/>
                <a:gd name="connsiteX21" fmla="*/ 31533 w 40687"/>
                <a:gd name="connsiteY21" fmla="*/ 25938 h 31532"/>
                <a:gd name="connsiteX22" fmla="*/ 27464 w 40687"/>
                <a:gd name="connsiteY22" fmla="*/ 27464 h 31532"/>
                <a:gd name="connsiteX23" fmla="*/ 23395 w 40687"/>
                <a:gd name="connsiteY23" fmla="*/ 31024 h 31532"/>
                <a:gd name="connsiteX24" fmla="*/ 21869 w 40687"/>
                <a:gd name="connsiteY24" fmla="*/ 30516 h 31532"/>
                <a:gd name="connsiteX25" fmla="*/ 19835 w 40687"/>
                <a:gd name="connsiteY25" fmla="*/ 31533 h 31532"/>
                <a:gd name="connsiteX26" fmla="*/ 18309 w 40687"/>
                <a:gd name="connsiteY26" fmla="*/ 31024 h 31532"/>
                <a:gd name="connsiteX27" fmla="*/ 15258 w 40687"/>
                <a:gd name="connsiteY27" fmla="*/ 31533 h 31532"/>
                <a:gd name="connsiteX28" fmla="*/ 13732 w 40687"/>
                <a:gd name="connsiteY28" fmla="*/ 30516 h 31532"/>
                <a:gd name="connsiteX29" fmla="*/ 9154 w 40687"/>
                <a:gd name="connsiteY29" fmla="*/ 28990 h 31532"/>
                <a:gd name="connsiteX30" fmla="*/ 7629 w 40687"/>
                <a:gd name="connsiteY30" fmla="*/ 28481 h 31532"/>
                <a:gd name="connsiteX31" fmla="*/ 4577 w 40687"/>
                <a:gd name="connsiteY31" fmla="*/ 27973 h 31532"/>
                <a:gd name="connsiteX32" fmla="*/ 3560 w 40687"/>
                <a:gd name="connsiteY32" fmla="*/ 27464 h 31532"/>
                <a:gd name="connsiteX33" fmla="*/ 1017 w 40687"/>
                <a:gd name="connsiteY33" fmla="*/ 26447 h 31532"/>
                <a:gd name="connsiteX34" fmla="*/ 0 w 40687"/>
                <a:gd name="connsiteY34" fmla="*/ 21361 h 31532"/>
                <a:gd name="connsiteX35" fmla="*/ 1525 w 40687"/>
                <a:gd name="connsiteY35" fmla="*/ 17801 h 31532"/>
                <a:gd name="connsiteX36" fmla="*/ 3051 w 40687"/>
                <a:gd name="connsiteY36" fmla="*/ 17801 h 31532"/>
                <a:gd name="connsiteX37" fmla="*/ 4577 w 40687"/>
                <a:gd name="connsiteY37" fmla="*/ 17292 h 31532"/>
                <a:gd name="connsiteX38" fmla="*/ 5086 w 40687"/>
                <a:gd name="connsiteY38" fmla="*/ 14749 h 31532"/>
                <a:gd name="connsiteX39" fmla="*/ 6611 w 40687"/>
                <a:gd name="connsiteY39" fmla="*/ 14241 h 31532"/>
                <a:gd name="connsiteX40" fmla="*/ 7120 w 40687"/>
                <a:gd name="connsiteY40" fmla="*/ 12206 h 31532"/>
                <a:gd name="connsiteX41" fmla="*/ 6103 w 40687"/>
                <a:gd name="connsiteY41" fmla="*/ 11189 h 31532"/>
                <a:gd name="connsiteX42" fmla="*/ 9154 w 40687"/>
                <a:gd name="connsiteY42" fmla="*/ 9155 h 31532"/>
                <a:gd name="connsiteX43" fmla="*/ 11189 w 40687"/>
                <a:gd name="connsiteY43" fmla="*/ 6612 h 31532"/>
                <a:gd name="connsiteX44" fmla="*/ 11697 w 40687"/>
                <a:gd name="connsiteY44" fmla="*/ 7120 h 31532"/>
                <a:gd name="connsiteX45" fmla="*/ 14749 w 40687"/>
                <a:gd name="connsiteY45" fmla="*/ 4577 h 31532"/>
                <a:gd name="connsiteX46" fmla="*/ 15766 w 40687"/>
                <a:gd name="connsiteY46" fmla="*/ 4577 h 31532"/>
                <a:gd name="connsiteX47" fmla="*/ 20344 w 40687"/>
                <a:gd name="connsiteY47" fmla="*/ 2543 h 31532"/>
                <a:gd name="connsiteX48" fmla="*/ 23395 w 40687"/>
                <a:gd name="connsiteY48" fmla="*/ 3560 h 31532"/>
                <a:gd name="connsiteX49" fmla="*/ 24921 w 40687"/>
                <a:gd name="connsiteY49" fmla="*/ 3051 h 31532"/>
                <a:gd name="connsiteX50" fmla="*/ 27464 w 40687"/>
                <a:gd name="connsiteY50" fmla="*/ 2034 h 31532"/>
                <a:gd name="connsiteX51" fmla="*/ 30516 w 40687"/>
                <a:gd name="connsiteY51" fmla="*/ 1526 h 31532"/>
                <a:gd name="connsiteX52" fmla="*/ 32041 w 40687"/>
                <a:gd name="connsiteY52" fmla="*/ 0 h 31532"/>
                <a:gd name="connsiteX53" fmla="*/ 34075 w 40687"/>
                <a:gd name="connsiteY53" fmla="*/ 1526 h 3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0687" h="31532">
                  <a:moveTo>
                    <a:pt x="34075" y="1526"/>
                  </a:moveTo>
                  <a:lnTo>
                    <a:pt x="33567" y="3560"/>
                  </a:lnTo>
                  <a:lnTo>
                    <a:pt x="35093" y="4577"/>
                  </a:lnTo>
                  <a:lnTo>
                    <a:pt x="35601" y="6103"/>
                  </a:lnTo>
                  <a:lnTo>
                    <a:pt x="37127" y="8137"/>
                  </a:lnTo>
                  <a:lnTo>
                    <a:pt x="38653" y="8646"/>
                  </a:lnTo>
                  <a:lnTo>
                    <a:pt x="39161" y="10172"/>
                  </a:lnTo>
                  <a:lnTo>
                    <a:pt x="40179" y="10172"/>
                  </a:lnTo>
                  <a:lnTo>
                    <a:pt x="40687" y="12206"/>
                  </a:lnTo>
                  <a:lnTo>
                    <a:pt x="39161" y="14749"/>
                  </a:lnTo>
                  <a:lnTo>
                    <a:pt x="39670" y="15766"/>
                  </a:lnTo>
                  <a:lnTo>
                    <a:pt x="40179" y="18309"/>
                  </a:lnTo>
                  <a:lnTo>
                    <a:pt x="38653" y="19326"/>
                  </a:lnTo>
                  <a:lnTo>
                    <a:pt x="38653" y="21869"/>
                  </a:lnTo>
                  <a:lnTo>
                    <a:pt x="39670" y="21869"/>
                  </a:lnTo>
                  <a:lnTo>
                    <a:pt x="40179" y="24412"/>
                  </a:lnTo>
                  <a:lnTo>
                    <a:pt x="38653" y="25938"/>
                  </a:lnTo>
                  <a:lnTo>
                    <a:pt x="35601" y="26955"/>
                  </a:lnTo>
                  <a:lnTo>
                    <a:pt x="35093" y="25938"/>
                  </a:lnTo>
                  <a:lnTo>
                    <a:pt x="33567" y="26447"/>
                  </a:lnTo>
                  <a:lnTo>
                    <a:pt x="33059" y="27464"/>
                  </a:lnTo>
                  <a:lnTo>
                    <a:pt x="31533" y="25938"/>
                  </a:lnTo>
                  <a:lnTo>
                    <a:pt x="27464" y="27464"/>
                  </a:lnTo>
                  <a:lnTo>
                    <a:pt x="23395" y="31024"/>
                  </a:lnTo>
                  <a:lnTo>
                    <a:pt x="21869" y="30516"/>
                  </a:lnTo>
                  <a:lnTo>
                    <a:pt x="19835" y="31533"/>
                  </a:lnTo>
                  <a:lnTo>
                    <a:pt x="18309" y="31024"/>
                  </a:lnTo>
                  <a:lnTo>
                    <a:pt x="15258" y="31533"/>
                  </a:lnTo>
                  <a:lnTo>
                    <a:pt x="13732" y="30516"/>
                  </a:lnTo>
                  <a:lnTo>
                    <a:pt x="9154" y="28990"/>
                  </a:lnTo>
                  <a:lnTo>
                    <a:pt x="7629" y="28481"/>
                  </a:lnTo>
                  <a:lnTo>
                    <a:pt x="4577" y="27973"/>
                  </a:lnTo>
                  <a:lnTo>
                    <a:pt x="3560" y="27464"/>
                  </a:lnTo>
                  <a:lnTo>
                    <a:pt x="1017" y="26447"/>
                  </a:lnTo>
                  <a:lnTo>
                    <a:pt x="0" y="21361"/>
                  </a:lnTo>
                  <a:lnTo>
                    <a:pt x="1525" y="17801"/>
                  </a:lnTo>
                  <a:lnTo>
                    <a:pt x="3051" y="17801"/>
                  </a:lnTo>
                  <a:lnTo>
                    <a:pt x="4577" y="17292"/>
                  </a:lnTo>
                  <a:lnTo>
                    <a:pt x="5086" y="14749"/>
                  </a:lnTo>
                  <a:lnTo>
                    <a:pt x="6611" y="14241"/>
                  </a:lnTo>
                  <a:lnTo>
                    <a:pt x="7120" y="12206"/>
                  </a:lnTo>
                  <a:lnTo>
                    <a:pt x="6103" y="11189"/>
                  </a:lnTo>
                  <a:lnTo>
                    <a:pt x="9154" y="9155"/>
                  </a:lnTo>
                  <a:lnTo>
                    <a:pt x="11189" y="6612"/>
                  </a:lnTo>
                  <a:lnTo>
                    <a:pt x="11697" y="7120"/>
                  </a:lnTo>
                  <a:lnTo>
                    <a:pt x="14749" y="4577"/>
                  </a:lnTo>
                  <a:lnTo>
                    <a:pt x="15766" y="4577"/>
                  </a:lnTo>
                  <a:lnTo>
                    <a:pt x="20344" y="2543"/>
                  </a:lnTo>
                  <a:lnTo>
                    <a:pt x="23395" y="3560"/>
                  </a:lnTo>
                  <a:lnTo>
                    <a:pt x="24921" y="3051"/>
                  </a:lnTo>
                  <a:lnTo>
                    <a:pt x="27464" y="2034"/>
                  </a:lnTo>
                  <a:lnTo>
                    <a:pt x="30516" y="1526"/>
                  </a:lnTo>
                  <a:lnTo>
                    <a:pt x="32041" y="0"/>
                  </a:lnTo>
                  <a:lnTo>
                    <a:pt x="34075" y="1526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: Shape 473">
              <a:extLst>
                <a:ext uri="{FF2B5EF4-FFF2-40B4-BE49-F238E27FC236}">
                  <a16:creationId xmlns:a16="http://schemas.microsoft.com/office/drawing/2014/main" id="{88A70574-5699-9A96-C161-715FB9BC2B6D}"/>
                </a:ext>
              </a:extLst>
            </p:cNvPr>
            <p:cNvSpPr/>
            <p:nvPr/>
          </p:nvSpPr>
          <p:spPr>
            <a:xfrm>
              <a:off x="11129542" y="4365319"/>
              <a:ext cx="3052" cy="4577"/>
            </a:xfrm>
            <a:custGeom>
              <a:avLst/>
              <a:gdLst>
                <a:gd name="connsiteX0" fmla="*/ 1018 w 3052"/>
                <a:gd name="connsiteY0" fmla="*/ 4069 h 4577"/>
                <a:gd name="connsiteX1" fmla="*/ 0 w 3052"/>
                <a:gd name="connsiteY1" fmla="*/ 4577 h 4577"/>
                <a:gd name="connsiteX2" fmla="*/ 1018 w 3052"/>
                <a:gd name="connsiteY2" fmla="*/ 0 h 4577"/>
                <a:gd name="connsiteX3" fmla="*/ 3052 w 3052"/>
                <a:gd name="connsiteY3" fmla="*/ 0 h 4577"/>
                <a:gd name="connsiteX4" fmla="*/ 2543 w 3052"/>
                <a:gd name="connsiteY4" fmla="*/ 2034 h 4577"/>
                <a:gd name="connsiteX5" fmla="*/ 1018 w 3052"/>
                <a:gd name="connsiteY5" fmla="*/ 4069 h 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2" h="4577">
                  <a:moveTo>
                    <a:pt x="1018" y="4069"/>
                  </a:moveTo>
                  <a:lnTo>
                    <a:pt x="0" y="4577"/>
                  </a:lnTo>
                  <a:lnTo>
                    <a:pt x="1018" y="0"/>
                  </a:lnTo>
                  <a:lnTo>
                    <a:pt x="3052" y="0"/>
                  </a:lnTo>
                  <a:lnTo>
                    <a:pt x="2543" y="2034"/>
                  </a:lnTo>
                  <a:lnTo>
                    <a:pt x="1018" y="406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: Shape 474">
              <a:extLst>
                <a:ext uri="{FF2B5EF4-FFF2-40B4-BE49-F238E27FC236}">
                  <a16:creationId xmlns:a16="http://schemas.microsoft.com/office/drawing/2014/main" id="{C0D71C04-FC7D-F85C-D06A-489D8A460477}"/>
                </a:ext>
              </a:extLst>
            </p:cNvPr>
            <p:cNvSpPr/>
            <p:nvPr/>
          </p:nvSpPr>
          <p:spPr>
            <a:xfrm>
              <a:off x="11069020" y="4358707"/>
              <a:ext cx="3559" cy="3560"/>
            </a:xfrm>
            <a:custGeom>
              <a:avLst/>
              <a:gdLst>
                <a:gd name="connsiteX0" fmla="*/ 3560 w 3559"/>
                <a:gd name="connsiteY0" fmla="*/ 509 h 3560"/>
                <a:gd name="connsiteX1" fmla="*/ 2543 w 3559"/>
                <a:gd name="connsiteY1" fmla="*/ 2034 h 3560"/>
                <a:gd name="connsiteX2" fmla="*/ 0 w 3559"/>
                <a:gd name="connsiteY2" fmla="*/ 3560 h 3560"/>
                <a:gd name="connsiteX3" fmla="*/ 0 w 3559"/>
                <a:gd name="connsiteY3" fmla="*/ 2034 h 3560"/>
                <a:gd name="connsiteX4" fmla="*/ 2034 w 3559"/>
                <a:gd name="connsiteY4" fmla="*/ 0 h 3560"/>
                <a:gd name="connsiteX5" fmla="*/ 3560 w 3559"/>
                <a:gd name="connsiteY5" fmla="*/ 509 h 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9" h="3560">
                  <a:moveTo>
                    <a:pt x="3560" y="509"/>
                  </a:moveTo>
                  <a:lnTo>
                    <a:pt x="2543" y="2034"/>
                  </a:lnTo>
                  <a:lnTo>
                    <a:pt x="0" y="3560"/>
                  </a:lnTo>
                  <a:lnTo>
                    <a:pt x="0" y="2034"/>
                  </a:lnTo>
                  <a:lnTo>
                    <a:pt x="2034" y="0"/>
                  </a:lnTo>
                  <a:lnTo>
                    <a:pt x="3560" y="509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: Shape 475">
              <a:extLst>
                <a:ext uri="{FF2B5EF4-FFF2-40B4-BE49-F238E27FC236}">
                  <a16:creationId xmlns:a16="http://schemas.microsoft.com/office/drawing/2014/main" id="{468899C0-6DC2-9DFB-EBFD-8C730BA37A44}"/>
                </a:ext>
              </a:extLst>
            </p:cNvPr>
            <p:cNvSpPr/>
            <p:nvPr/>
          </p:nvSpPr>
          <p:spPr>
            <a:xfrm>
              <a:off x="11147343" y="4350061"/>
              <a:ext cx="4577" cy="7120"/>
            </a:xfrm>
            <a:custGeom>
              <a:avLst/>
              <a:gdLst>
                <a:gd name="connsiteX0" fmla="*/ 1018 w 4577"/>
                <a:gd name="connsiteY0" fmla="*/ 7120 h 7120"/>
                <a:gd name="connsiteX1" fmla="*/ 0 w 4577"/>
                <a:gd name="connsiteY1" fmla="*/ 6103 h 7120"/>
                <a:gd name="connsiteX2" fmla="*/ 509 w 4577"/>
                <a:gd name="connsiteY2" fmla="*/ 5086 h 7120"/>
                <a:gd name="connsiteX3" fmla="*/ 3052 w 4577"/>
                <a:gd name="connsiteY3" fmla="*/ 2543 h 7120"/>
                <a:gd name="connsiteX4" fmla="*/ 4577 w 4577"/>
                <a:gd name="connsiteY4" fmla="*/ 0 h 7120"/>
                <a:gd name="connsiteX5" fmla="*/ 3052 w 4577"/>
                <a:gd name="connsiteY5" fmla="*/ 5595 h 7120"/>
                <a:gd name="connsiteX6" fmla="*/ 1018 w 4577"/>
                <a:gd name="connsiteY6" fmla="*/ 7120 h 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7" h="7120">
                  <a:moveTo>
                    <a:pt x="1018" y="7120"/>
                  </a:moveTo>
                  <a:lnTo>
                    <a:pt x="0" y="6103"/>
                  </a:lnTo>
                  <a:lnTo>
                    <a:pt x="509" y="5086"/>
                  </a:lnTo>
                  <a:lnTo>
                    <a:pt x="3052" y="2543"/>
                  </a:lnTo>
                  <a:lnTo>
                    <a:pt x="4577" y="0"/>
                  </a:lnTo>
                  <a:lnTo>
                    <a:pt x="3052" y="5595"/>
                  </a:lnTo>
                  <a:lnTo>
                    <a:pt x="1018" y="7120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: Shape 476">
              <a:extLst>
                <a:ext uri="{FF2B5EF4-FFF2-40B4-BE49-F238E27FC236}">
                  <a16:creationId xmlns:a16="http://schemas.microsoft.com/office/drawing/2014/main" id="{67962798-2630-2734-FD3E-63C81BDEAC1F}"/>
                </a:ext>
              </a:extLst>
            </p:cNvPr>
            <p:cNvSpPr/>
            <p:nvPr/>
          </p:nvSpPr>
          <p:spPr>
            <a:xfrm>
              <a:off x="11109198" y="4329209"/>
              <a:ext cx="47807" cy="27972"/>
            </a:xfrm>
            <a:custGeom>
              <a:avLst/>
              <a:gdLst>
                <a:gd name="connsiteX0" fmla="*/ 44248 w 47807"/>
                <a:gd name="connsiteY0" fmla="*/ 2543 h 27972"/>
                <a:gd name="connsiteX1" fmla="*/ 42213 w 47807"/>
                <a:gd name="connsiteY1" fmla="*/ 4577 h 27972"/>
                <a:gd name="connsiteX2" fmla="*/ 38144 w 47807"/>
                <a:gd name="connsiteY2" fmla="*/ 10172 h 27972"/>
                <a:gd name="connsiteX3" fmla="*/ 36619 w 47807"/>
                <a:gd name="connsiteY3" fmla="*/ 10680 h 27972"/>
                <a:gd name="connsiteX4" fmla="*/ 33059 w 47807"/>
                <a:gd name="connsiteY4" fmla="*/ 12715 h 27972"/>
                <a:gd name="connsiteX5" fmla="*/ 32042 w 47807"/>
                <a:gd name="connsiteY5" fmla="*/ 15766 h 27972"/>
                <a:gd name="connsiteX6" fmla="*/ 30007 w 47807"/>
                <a:gd name="connsiteY6" fmla="*/ 16784 h 27972"/>
                <a:gd name="connsiteX7" fmla="*/ 28990 w 47807"/>
                <a:gd name="connsiteY7" fmla="*/ 18309 h 27972"/>
                <a:gd name="connsiteX8" fmla="*/ 28482 w 47807"/>
                <a:gd name="connsiteY8" fmla="*/ 19326 h 27972"/>
                <a:gd name="connsiteX9" fmla="*/ 30007 w 47807"/>
                <a:gd name="connsiteY9" fmla="*/ 19835 h 27972"/>
                <a:gd name="connsiteX10" fmla="*/ 33059 w 47807"/>
                <a:gd name="connsiteY10" fmla="*/ 18309 h 27972"/>
                <a:gd name="connsiteX11" fmla="*/ 33568 w 47807"/>
                <a:gd name="connsiteY11" fmla="*/ 17801 h 27972"/>
                <a:gd name="connsiteX12" fmla="*/ 35093 w 47807"/>
                <a:gd name="connsiteY12" fmla="*/ 16275 h 27972"/>
                <a:gd name="connsiteX13" fmla="*/ 36111 w 47807"/>
                <a:gd name="connsiteY13" fmla="*/ 14749 h 27972"/>
                <a:gd name="connsiteX14" fmla="*/ 39162 w 47807"/>
                <a:gd name="connsiteY14" fmla="*/ 13223 h 27972"/>
                <a:gd name="connsiteX15" fmla="*/ 40687 w 47807"/>
                <a:gd name="connsiteY15" fmla="*/ 11698 h 27972"/>
                <a:gd name="connsiteX16" fmla="*/ 43739 w 47807"/>
                <a:gd name="connsiteY16" fmla="*/ 10172 h 27972"/>
                <a:gd name="connsiteX17" fmla="*/ 43739 w 47807"/>
                <a:gd name="connsiteY17" fmla="*/ 11698 h 27972"/>
                <a:gd name="connsiteX18" fmla="*/ 41197 w 47807"/>
                <a:gd name="connsiteY18" fmla="*/ 15258 h 27972"/>
                <a:gd name="connsiteX19" fmla="*/ 40179 w 47807"/>
                <a:gd name="connsiteY19" fmla="*/ 15766 h 27972"/>
                <a:gd name="connsiteX20" fmla="*/ 40687 w 47807"/>
                <a:gd name="connsiteY20" fmla="*/ 18818 h 27972"/>
                <a:gd name="connsiteX21" fmla="*/ 39162 w 47807"/>
                <a:gd name="connsiteY21" fmla="*/ 20344 h 27972"/>
                <a:gd name="connsiteX22" fmla="*/ 37636 w 47807"/>
                <a:gd name="connsiteY22" fmla="*/ 18818 h 27972"/>
                <a:gd name="connsiteX23" fmla="*/ 35601 w 47807"/>
                <a:gd name="connsiteY23" fmla="*/ 18818 h 27972"/>
                <a:gd name="connsiteX24" fmla="*/ 33059 w 47807"/>
                <a:gd name="connsiteY24" fmla="*/ 19326 h 27972"/>
                <a:gd name="connsiteX25" fmla="*/ 31025 w 47807"/>
                <a:gd name="connsiteY25" fmla="*/ 20852 h 27972"/>
                <a:gd name="connsiteX26" fmla="*/ 27464 w 47807"/>
                <a:gd name="connsiteY26" fmla="*/ 21361 h 27972"/>
                <a:gd name="connsiteX27" fmla="*/ 22378 w 47807"/>
                <a:gd name="connsiteY27" fmla="*/ 21361 h 27972"/>
                <a:gd name="connsiteX28" fmla="*/ 24921 w 47807"/>
                <a:gd name="connsiteY28" fmla="*/ 18818 h 27972"/>
                <a:gd name="connsiteX29" fmla="*/ 22887 w 47807"/>
                <a:gd name="connsiteY29" fmla="*/ 17801 h 27972"/>
                <a:gd name="connsiteX30" fmla="*/ 19835 w 47807"/>
                <a:gd name="connsiteY30" fmla="*/ 18818 h 27972"/>
                <a:gd name="connsiteX31" fmla="*/ 17801 w 47807"/>
                <a:gd name="connsiteY31" fmla="*/ 19835 h 27972"/>
                <a:gd name="connsiteX32" fmla="*/ 17801 w 47807"/>
                <a:gd name="connsiteY32" fmla="*/ 20852 h 27972"/>
                <a:gd name="connsiteX33" fmla="*/ 16275 w 47807"/>
                <a:gd name="connsiteY33" fmla="*/ 21361 h 27972"/>
                <a:gd name="connsiteX34" fmla="*/ 15258 w 47807"/>
                <a:gd name="connsiteY34" fmla="*/ 21869 h 27972"/>
                <a:gd name="connsiteX35" fmla="*/ 14749 w 47807"/>
                <a:gd name="connsiteY35" fmla="*/ 23904 h 27972"/>
                <a:gd name="connsiteX36" fmla="*/ 13732 w 47807"/>
                <a:gd name="connsiteY36" fmla="*/ 25430 h 27972"/>
                <a:gd name="connsiteX37" fmla="*/ 12206 w 47807"/>
                <a:gd name="connsiteY37" fmla="*/ 24921 h 27972"/>
                <a:gd name="connsiteX38" fmla="*/ 12206 w 47807"/>
                <a:gd name="connsiteY38" fmla="*/ 23904 h 27972"/>
                <a:gd name="connsiteX39" fmla="*/ 10172 w 47807"/>
                <a:gd name="connsiteY39" fmla="*/ 23395 h 27972"/>
                <a:gd name="connsiteX40" fmla="*/ 8138 w 47807"/>
                <a:gd name="connsiteY40" fmla="*/ 24412 h 27972"/>
                <a:gd name="connsiteX41" fmla="*/ 7120 w 47807"/>
                <a:gd name="connsiteY41" fmla="*/ 26955 h 27972"/>
                <a:gd name="connsiteX42" fmla="*/ 5595 w 47807"/>
                <a:gd name="connsiteY42" fmla="*/ 27973 h 27972"/>
                <a:gd name="connsiteX43" fmla="*/ 4069 w 47807"/>
                <a:gd name="connsiteY43" fmla="*/ 27973 h 27972"/>
                <a:gd name="connsiteX44" fmla="*/ 4069 w 47807"/>
                <a:gd name="connsiteY44" fmla="*/ 26447 h 27972"/>
                <a:gd name="connsiteX45" fmla="*/ 4069 w 47807"/>
                <a:gd name="connsiteY45" fmla="*/ 24412 h 27972"/>
                <a:gd name="connsiteX46" fmla="*/ 3052 w 47807"/>
                <a:gd name="connsiteY46" fmla="*/ 22378 h 27972"/>
                <a:gd name="connsiteX47" fmla="*/ 3561 w 47807"/>
                <a:gd name="connsiteY47" fmla="*/ 21361 h 27972"/>
                <a:gd name="connsiteX48" fmla="*/ 3052 w 47807"/>
                <a:gd name="connsiteY48" fmla="*/ 20852 h 27972"/>
                <a:gd name="connsiteX49" fmla="*/ 0 w 47807"/>
                <a:gd name="connsiteY49" fmla="*/ 21869 h 27972"/>
                <a:gd name="connsiteX50" fmla="*/ 0 w 47807"/>
                <a:gd name="connsiteY50" fmla="*/ 19835 h 27972"/>
                <a:gd name="connsiteX51" fmla="*/ 2034 w 47807"/>
                <a:gd name="connsiteY51" fmla="*/ 18309 h 27972"/>
                <a:gd name="connsiteX52" fmla="*/ 2543 w 47807"/>
                <a:gd name="connsiteY52" fmla="*/ 18309 h 27972"/>
                <a:gd name="connsiteX53" fmla="*/ 2034 w 47807"/>
                <a:gd name="connsiteY53" fmla="*/ 15766 h 27972"/>
                <a:gd name="connsiteX54" fmla="*/ 3561 w 47807"/>
                <a:gd name="connsiteY54" fmla="*/ 15258 h 27972"/>
                <a:gd name="connsiteX55" fmla="*/ 6103 w 47807"/>
                <a:gd name="connsiteY55" fmla="*/ 16784 h 27972"/>
                <a:gd name="connsiteX56" fmla="*/ 9155 w 47807"/>
                <a:gd name="connsiteY56" fmla="*/ 14749 h 27972"/>
                <a:gd name="connsiteX57" fmla="*/ 10172 w 47807"/>
                <a:gd name="connsiteY57" fmla="*/ 14749 h 27972"/>
                <a:gd name="connsiteX58" fmla="*/ 11698 w 47807"/>
                <a:gd name="connsiteY58" fmla="*/ 13223 h 27972"/>
                <a:gd name="connsiteX59" fmla="*/ 12715 w 47807"/>
                <a:gd name="connsiteY59" fmla="*/ 13223 h 27972"/>
                <a:gd name="connsiteX60" fmla="*/ 14241 w 47807"/>
                <a:gd name="connsiteY60" fmla="*/ 11698 h 27972"/>
                <a:gd name="connsiteX61" fmla="*/ 14241 w 47807"/>
                <a:gd name="connsiteY61" fmla="*/ 10680 h 27972"/>
                <a:gd name="connsiteX62" fmla="*/ 18310 w 47807"/>
                <a:gd name="connsiteY62" fmla="*/ 10172 h 27972"/>
                <a:gd name="connsiteX63" fmla="*/ 22887 w 47807"/>
                <a:gd name="connsiteY63" fmla="*/ 8646 h 27972"/>
                <a:gd name="connsiteX64" fmla="*/ 24413 w 47807"/>
                <a:gd name="connsiteY64" fmla="*/ 8137 h 27972"/>
                <a:gd name="connsiteX65" fmla="*/ 26447 w 47807"/>
                <a:gd name="connsiteY65" fmla="*/ 8646 h 27972"/>
                <a:gd name="connsiteX66" fmla="*/ 28990 w 47807"/>
                <a:gd name="connsiteY66" fmla="*/ 7629 h 27972"/>
                <a:gd name="connsiteX67" fmla="*/ 30007 w 47807"/>
                <a:gd name="connsiteY67" fmla="*/ 5594 h 27972"/>
                <a:gd name="connsiteX68" fmla="*/ 31025 w 47807"/>
                <a:gd name="connsiteY68" fmla="*/ 5594 h 27972"/>
                <a:gd name="connsiteX69" fmla="*/ 32042 w 47807"/>
                <a:gd name="connsiteY69" fmla="*/ 3560 h 27972"/>
                <a:gd name="connsiteX70" fmla="*/ 34076 w 47807"/>
                <a:gd name="connsiteY70" fmla="*/ 4069 h 27972"/>
                <a:gd name="connsiteX71" fmla="*/ 34585 w 47807"/>
                <a:gd name="connsiteY71" fmla="*/ 3051 h 27972"/>
                <a:gd name="connsiteX72" fmla="*/ 35601 w 47807"/>
                <a:gd name="connsiteY72" fmla="*/ 3560 h 27972"/>
                <a:gd name="connsiteX73" fmla="*/ 40687 w 47807"/>
                <a:gd name="connsiteY73" fmla="*/ 1017 h 27972"/>
                <a:gd name="connsiteX74" fmla="*/ 41197 w 47807"/>
                <a:gd name="connsiteY74" fmla="*/ 2543 h 27972"/>
                <a:gd name="connsiteX75" fmla="*/ 42213 w 47807"/>
                <a:gd name="connsiteY75" fmla="*/ 2034 h 27972"/>
                <a:gd name="connsiteX76" fmla="*/ 43230 w 47807"/>
                <a:gd name="connsiteY76" fmla="*/ 2543 h 27972"/>
                <a:gd name="connsiteX77" fmla="*/ 44756 w 47807"/>
                <a:gd name="connsiteY77" fmla="*/ 1017 h 27972"/>
                <a:gd name="connsiteX78" fmla="*/ 47299 w 47807"/>
                <a:gd name="connsiteY78" fmla="*/ 0 h 27972"/>
                <a:gd name="connsiteX79" fmla="*/ 47808 w 47807"/>
                <a:gd name="connsiteY79" fmla="*/ 508 h 27972"/>
                <a:gd name="connsiteX80" fmla="*/ 45265 w 47807"/>
                <a:gd name="connsiteY80" fmla="*/ 2543 h 27972"/>
                <a:gd name="connsiteX81" fmla="*/ 44248 w 47807"/>
                <a:gd name="connsiteY81" fmla="*/ 2543 h 2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7807" h="27972">
                  <a:moveTo>
                    <a:pt x="44248" y="2543"/>
                  </a:moveTo>
                  <a:lnTo>
                    <a:pt x="42213" y="4577"/>
                  </a:lnTo>
                  <a:lnTo>
                    <a:pt x="38144" y="10172"/>
                  </a:lnTo>
                  <a:lnTo>
                    <a:pt x="36619" y="10680"/>
                  </a:lnTo>
                  <a:lnTo>
                    <a:pt x="33059" y="12715"/>
                  </a:lnTo>
                  <a:lnTo>
                    <a:pt x="32042" y="15766"/>
                  </a:lnTo>
                  <a:lnTo>
                    <a:pt x="30007" y="16784"/>
                  </a:lnTo>
                  <a:lnTo>
                    <a:pt x="28990" y="18309"/>
                  </a:lnTo>
                  <a:lnTo>
                    <a:pt x="28482" y="19326"/>
                  </a:lnTo>
                  <a:lnTo>
                    <a:pt x="30007" y="19835"/>
                  </a:lnTo>
                  <a:lnTo>
                    <a:pt x="33059" y="18309"/>
                  </a:lnTo>
                  <a:lnTo>
                    <a:pt x="33568" y="17801"/>
                  </a:lnTo>
                  <a:lnTo>
                    <a:pt x="35093" y="16275"/>
                  </a:lnTo>
                  <a:lnTo>
                    <a:pt x="36111" y="14749"/>
                  </a:lnTo>
                  <a:lnTo>
                    <a:pt x="39162" y="13223"/>
                  </a:lnTo>
                  <a:lnTo>
                    <a:pt x="40687" y="11698"/>
                  </a:lnTo>
                  <a:lnTo>
                    <a:pt x="43739" y="10172"/>
                  </a:lnTo>
                  <a:lnTo>
                    <a:pt x="43739" y="11698"/>
                  </a:lnTo>
                  <a:lnTo>
                    <a:pt x="41197" y="15258"/>
                  </a:lnTo>
                  <a:lnTo>
                    <a:pt x="40179" y="15766"/>
                  </a:lnTo>
                  <a:lnTo>
                    <a:pt x="40687" y="18818"/>
                  </a:lnTo>
                  <a:lnTo>
                    <a:pt x="39162" y="20344"/>
                  </a:lnTo>
                  <a:lnTo>
                    <a:pt x="37636" y="18818"/>
                  </a:lnTo>
                  <a:lnTo>
                    <a:pt x="35601" y="18818"/>
                  </a:lnTo>
                  <a:lnTo>
                    <a:pt x="33059" y="19326"/>
                  </a:lnTo>
                  <a:lnTo>
                    <a:pt x="31025" y="20852"/>
                  </a:lnTo>
                  <a:lnTo>
                    <a:pt x="27464" y="21361"/>
                  </a:lnTo>
                  <a:lnTo>
                    <a:pt x="22378" y="21361"/>
                  </a:lnTo>
                  <a:lnTo>
                    <a:pt x="24921" y="18818"/>
                  </a:lnTo>
                  <a:lnTo>
                    <a:pt x="22887" y="17801"/>
                  </a:lnTo>
                  <a:lnTo>
                    <a:pt x="19835" y="18818"/>
                  </a:lnTo>
                  <a:lnTo>
                    <a:pt x="17801" y="19835"/>
                  </a:lnTo>
                  <a:lnTo>
                    <a:pt x="17801" y="20852"/>
                  </a:lnTo>
                  <a:lnTo>
                    <a:pt x="16275" y="21361"/>
                  </a:lnTo>
                  <a:lnTo>
                    <a:pt x="15258" y="21869"/>
                  </a:lnTo>
                  <a:lnTo>
                    <a:pt x="14749" y="23904"/>
                  </a:lnTo>
                  <a:lnTo>
                    <a:pt x="13732" y="25430"/>
                  </a:lnTo>
                  <a:lnTo>
                    <a:pt x="12206" y="24921"/>
                  </a:lnTo>
                  <a:lnTo>
                    <a:pt x="12206" y="23904"/>
                  </a:lnTo>
                  <a:lnTo>
                    <a:pt x="10172" y="23395"/>
                  </a:lnTo>
                  <a:lnTo>
                    <a:pt x="8138" y="24412"/>
                  </a:lnTo>
                  <a:lnTo>
                    <a:pt x="7120" y="26955"/>
                  </a:lnTo>
                  <a:lnTo>
                    <a:pt x="5595" y="27973"/>
                  </a:lnTo>
                  <a:lnTo>
                    <a:pt x="4069" y="27973"/>
                  </a:lnTo>
                  <a:lnTo>
                    <a:pt x="4069" y="26447"/>
                  </a:lnTo>
                  <a:lnTo>
                    <a:pt x="4069" y="24412"/>
                  </a:lnTo>
                  <a:lnTo>
                    <a:pt x="3052" y="22378"/>
                  </a:lnTo>
                  <a:lnTo>
                    <a:pt x="3561" y="21361"/>
                  </a:lnTo>
                  <a:lnTo>
                    <a:pt x="3052" y="20852"/>
                  </a:lnTo>
                  <a:lnTo>
                    <a:pt x="0" y="21869"/>
                  </a:lnTo>
                  <a:lnTo>
                    <a:pt x="0" y="19835"/>
                  </a:lnTo>
                  <a:lnTo>
                    <a:pt x="2034" y="18309"/>
                  </a:lnTo>
                  <a:lnTo>
                    <a:pt x="2543" y="18309"/>
                  </a:lnTo>
                  <a:lnTo>
                    <a:pt x="2034" y="15766"/>
                  </a:lnTo>
                  <a:lnTo>
                    <a:pt x="3561" y="15258"/>
                  </a:lnTo>
                  <a:lnTo>
                    <a:pt x="6103" y="16784"/>
                  </a:lnTo>
                  <a:lnTo>
                    <a:pt x="9155" y="14749"/>
                  </a:lnTo>
                  <a:lnTo>
                    <a:pt x="10172" y="14749"/>
                  </a:lnTo>
                  <a:lnTo>
                    <a:pt x="11698" y="13223"/>
                  </a:lnTo>
                  <a:lnTo>
                    <a:pt x="12715" y="13223"/>
                  </a:lnTo>
                  <a:lnTo>
                    <a:pt x="14241" y="11698"/>
                  </a:lnTo>
                  <a:lnTo>
                    <a:pt x="14241" y="10680"/>
                  </a:lnTo>
                  <a:lnTo>
                    <a:pt x="18310" y="10172"/>
                  </a:lnTo>
                  <a:lnTo>
                    <a:pt x="22887" y="8646"/>
                  </a:lnTo>
                  <a:lnTo>
                    <a:pt x="24413" y="8137"/>
                  </a:lnTo>
                  <a:lnTo>
                    <a:pt x="26447" y="8646"/>
                  </a:lnTo>
                  <a:lnTo>
                    <a:pt x="28990" y="7629"/>
                  </a:lnTo>
                  <a:lnTo>
                    <a:pt x="30007" y="5594"/>
                  </a:lnTo>
                  <a:lnTo>
                    <a:pt x="31025" y="5594"/>
                  </a:lnTo>
                  <a:lnTo>
                    <a:pt x="32042" y="3560"/>
                  </a:lnTo>
                  <a:lnTo>
                    <a:pt x="34076" y="4069"/>
                  </a:lnTo>
                  <a:lnTo>
                    <a:pt x="34585" y="3051"/>
                  </a:lnTo>
                  <a:lnTo>
                    <a:pt x="35601" y="3560"/>
                  </a:lnTo>
                  <a:lnTo>
                    <a:pt x="40687" y="1017"/>
                  </a:lnTo>
                  <a:lnTo>
                    <a:pt x="41197" y="2543"/>
                  </a:lnTo>
                  <a:lnTo>
                    <a:pt x="42213" y="2034"/>
                  </a:lnTo>
                  <a:lnTo>
                    <a:pt x="43230" y="2543"/>
                  </a:lnTo>
                  <a:lnTo>
                    <a:pt x="44756" y="1017"/>
                  </a:lnTo>
                  <a:lnTo>
                    <a:pt x="47299" y="0"/>
                  </a:lnTo>
                  <a:lnTo>
                    <a:pt x="47808" y="508"/>
                  </a:lnTo>
                  <a:lnTo>
                    <a:pt x="45265" y="2543"/>
                  </a:lnTo>
                  <a:lnTo>
                    <a:pt x="44248" y="2543"/>
                  </a:ln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: Shape 477">
              <a:extLst>
                <a:ext uri="{FF2B5EF4-FFF2-40B4-BE49-F238E27FC236}">
                  <a16:creationId xmlns:a16="http://schemas.microsoft.com/office/drawing/2014/main" id="{3E43E465-7D81-29F8-65F9-5093CC6FB2EB}"/>
                </a:ext>
              </a:extLst>
            </p:cNvPr>
            <p:cNvSpPr/>
            <p:nvPr/>
          </p:nvSpPr>
          <p:spPr>
            <a:xfrm>
              <a:off x="6080233" y="2206342"/>
              <a:ext cx="10171" cy="10171"/>
            </a:xfrm>
            <a:custGeom>
              <a:avLst/>
              <a:gdLst>
                <a:gd name="connsiteX0" fmla="*/ 10172 w 10171"/>
                <a:gd name="connsiteY0" fmla="*/ 5086 h 10171"/>
                <a:gd name="connsiteX1" fmla="*/ 5086 w 10171"/>
                <a:gd name="connsiteY1" fmla="*/ 10172 h 10171"/>
                <a:gd name="connsiteX2" fmla="*/ 0 w 10171"/>
                <a:gd name="connsiteY2" fmla="*/ 5086 h 10171"/>
                <a:gd name="connsiteX3" fmla="*/ 5086 w 10171"/>
                <a:gd name="connsiteY3" fmla="*/ 0 h 10171"/>
                <a:gd name="connsiteX4" fmla="*/ 10172 w 10171"/>
                <a:gd name="connsiteY4" fmla="*/ 5086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1" h="10171">
                  <a:moveTo>
                    <a:pt x="10172" y="5086"/>
                  </a:moveTo>
                  <a:cubicBezTo>
                    <a:pt x="10172" y="7895"/>
                    <a:pt x="7895" y="10172"/>
                    <a:pt x="5086" y="10172"/>
                  </a:cubicBezTo>
                  <a:cubicBezTo>
                    <a:pt x="2277" y="10172"/>
                    <a:pt x="0" y="7895"/>
                    <a:pt x="0" y="5086"/>
                  </a:cubicBezTo>
                  <a:cubicBezTo>
                    <a:pt x="0" y="2277"/>
                    <a:pt x="2277" y="0"/>
                    <a:pt x="5086" y="0"/>
                  </a:cubicBezTo>
                  <a:cubicBezTo>
                    <a:pt x="7895" y="0"/>
                    <a:pt x="10172" y="2277"/>
                    <a:pt x="10172" y="5086"/>
                  </a:cubicBez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: Shape 478">
              <a:extLst>
                <a:ext uri="{FF2B5EF4-FFF2-40B4-BE49-F238E27FC236}">
                  <a16:creationId xmlns:a16="http://schemas.microsoft.com/office/drawing/2014/main" id="{E605FBF5-2129-22BA-31D6-C8FCA3E75434}"/>
                </a:ext>
              </a:extLst>
            </p:cNvPr>
            <p:cNvSpPr/>
            <p:nvPr/>
          </p:nvSpPr>
          <p:spPr>
            <a:xfrm>
              <a:off x="4430358" y="4927314"/>
              <a:ext cx="10171" cy="10171"/>
            </a:xfrm>
            <a:custGeom>
              <a:avLst/>
              <a:gdLst>
                <a:gd name="connsiteX0" fmla="*/ 10172 w 10171"/>
                <a:gd name="connsiteY0" fmla="*/ 5086 h 10171"/>
                <a:gd name="connsiteX1" fmla="*/ 5086 w 10171"/>
                <a:gd name="connsiteY1" fmla="*/ 10172 h 10171"/>
                <a:gd name="connsiteX2" fmla="*/ 0 w 10171"/>
                <a:gd name="connsiteY2" fmla="*/ 5086 h 10171"/>
                <a:gd name="connsiteX3" fmla="*/ 5086 w 10171"/>
                <a:gd name="connsiteY3" fmla="*/ 0 h 10171"/>
                <a:gd name="connsiteX4" fmla="*/ 10172 w 10171"/>
                <a:gd name="connsiteY4" fmla="*/ 5086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1" h="10171">
                  <a:moveTo>
                    <a:pt x="10172" y="5086"/>
                  </a:moveTo>
                  <a:cubicBezTo>
                    <a:pt x="10172" y="7895"/>
                    <a:pt x="7895" y="10172"/>
                    <a:pt x="5086" y="10172"/>
                  </a:cubicBezTo>
                  <a:cubicBezTo>
                    <a:pt x="2277" y="10172"/>
                    <a:pt x="0" y="7895"/>
                    <a:pt x="0" y="5086"/>
                  </a:cubicBezTo>
                  <a:cubicBezTo>
                    <a:pt x="0" y="2277"/>
                    <a:pt x="2277" y="0"/>
                    <a:pt x="5086" y="0"/>
                  </a:cubicBezTo>
                  <a:cubicBezTo>
                    <a:pt x="7895" y="0"/>
                    <a:pt x="10172" y="2277"/>
                    <a:pt x="10172" y="5086"/>
                  </a:cubicBez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: Shape 479">
              <a:extLst>
                <a:ext uri="{FF2B5EF4-FFF2-40B4-BE49-F238E27FC236}">
                  <a16:creationId xmlns:a16="http://schemas.microsoft.com/office/drawing/2014/main" id="{07E7B307-2326-CFC8-5E06-11AB42DB774C}"/>
                </a:ext>
              </a:extLst>
            </p:cNvPr>
            <p:cNvSpPr/>
            <p:nvPr/>
          </p:nvSpPr>
          <p:spPr>
            <a:xfrm>
              <a:off x="10150501" y="4902901"/>
              <a:ext cx="10171" cy="10171"/>
            </a:xfrm>
            <a:custGeom>
              <a:avLst/>
              <a:gdLst>
                <a:gd name="connsiteX0" fmla="*/ 10172 w 10171"/>
                <a:gd name="connsiteY0" fmla="*/ 5086 h 10171"/>
                <a:gd name="connsiteX1" fmla="*/ 5086 w 10171"/>
                <a:gd name="connsiteY1" fmla="*/ 10172 h 10171"/>
                <a:gd name="connsiteX2" fmla="*/ 0 w 10171"/>
                <a:gd name="connsiteY2" fmla="*/ 5086 h 10171"/>
                <a:gd name="connsiteX3" fmla="*/ 5086 w 10171"/>
                <a:gd name="connsiteY3" fmla="*/ 0 h 10171"/>
                <a:gd name="connsiteX4" fmla="*/ 10172 w 10171"/>
                <a:gd name="connsiteY4" fmla="*/ 5086 h 1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1" h="10171">
                  <a:moveTo>
                    <a:pt x="10172" y="5086"/>
                  </a:moveTo>
                  <a:cubicBezTo>
                    <a:pt x="10172" y="7895"/>
                    <a:pt x="7894" y="10172"/>
                    <a:pt x="5086" y="10172"/>
                  </a:cubicBezTo>
                  <a:cubicBezTo>
                    <a:pt x="2277" y="10172"/>
                    <a:pt x="0" y="7895"/>
                    <a:pt x="0" y="5086"/>
                  </a:cubicBezTo>
                  <a:cubicBezTo>
                    <a:pt x="0" y="2277"/>
                    <a:pt x="2277" y="0"/>
                    <a:pt x="5086" y="0"/>
                  </a:cubicBezTo>
                  <a:cubicBezTo>
                    <a:pt x="7894" y="0"/>
                    <a:pt x="10172" y="2277"/>
                    <a:pt x="10172" y="5086"/>
                  </a:cubicBezTo>
                  <a:close/>
                </a:path>
              </a:pathLst>
            </a:custGeom>
            <a:grpFill/>
            <a:ln w="101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0408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7VPTP7ZE6X33-2020743336-614</_dlc_DocId>
    <_dlc_DocIdUrl xmlns="9ad1216b-cdc1-40e2-a0c2-94597fd44697">
      <Url>https://cambridgeorg.sharepoint.com/sites/cie/education/pd/Curriculum_Support/_layouts/15/DocIdRedir.aspx?ID=7VPTP7ZE6X33-2020743336-614</Url>
      <Description>7VPTP7ZE6X33-2020743336-614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92D4A3C-60E0-49A8-BAC1-34EFBDFBF1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378</TotalTime>
  <Words>286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Class discussion: after a study, researchers:</vt:lpstr>
      <vt:lpstr>Results or conclusion?</vt:lpstr>
      <vt:lpstr>Results or conclusion?</vt:lpstr>
      <vt:lpstr>Results of your study</vt:lpstr>
      <vt:lpstr>PowerPoint Presentation</vt:lpstr>
      <vt:lpstr>PowerPoint Presentation</vt:lpstr>
      <vt:lpstr>Insert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11</cp:revision>
  <dcterms:created xsi:type="dcterms:W3CDTF">2023-10-09T12:44:25Z</dcterms:created>
  <dcterms:modified xsi:type="dcterms:W3CDTF">2026-04-01T12:29:25Z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373b1b87-7a55-48dc-8b14-57833a8dde6e</vt:lpwstr>
  </property>
</Properties>
</file>