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5"/>
  </p:notesMasterIdLst>
  <p:sldIdLst>
    <p:sldId id="296" r:id="rId6"/>
    <p:sldId id="356" r:id="rId7"/>
    <p:sldId id="350" r:id="rId8"/>
    <p:sldId id="351" r:id="rId9"/>
    <p:sldId id="352" r:id="rId10"/>
    <p:sldId id="353" r:id="rId11"/>
    <p:sldId id="349" r:id="rId12"/>
    <p:sldId id="354" r:id="rId13"/>
    <p:sldId id="355" r:id="rId14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D74120"/>
    <a:srgbClr val="EA5B0C"/>
    <a:srgbClr val="FDC652"/>
    <a:srgbClr val="117CC0"/>
    <a:srgbClr val="6CB52D"/>
    <a:srgbClr val="8C1D82"/>
    <a:srgbClr val="F9BC9A"/>
    <a:srgbClr val="575756"/>
    <a:srgbClr val="E78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9FF87-BC81-44CF-BFF8-78B7FCEA0E64}" v="7" dt="2026-04-13T13:03:53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2" autoAdjust="0"/>
    <p:restoredTop sz="84442" autoAdjust="0"/>
  </p:normalViewPr>
  <p:slideViewPr>
    <p:cSldViewPr snapToGrid="0">
      <p:cViewPr varScale="1">
        <p:scale>
          <a:sx n="93" d="100"/>
          <a:sy n="93" d="100"/>
        </p:scale>
        <p:origin x="804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am Mansoor" userId="d1ce3c26e3f03c72" providerId="Windows Live" clId="Web-{699279E6-0A58-9BFD-C7CB-723BE76C1EA4}"/>
    <pc:docChg chg="addSld modSld">
      <pc:chgData name="Maham Mansoor" userId="d1ce3c26e3f03c72" providerId="Windows Live" clId="Web-{699279E6-0A58-9BFD-C7CB-723BE76C1EA4}" dt="2026-03-30T16:40:27.276" v="870" actId="14100"/>
      <pc:docMkLst>
        <pc:docMk/>
      </pc:docMkLst>
      <pc:sldChg chg="addSp delSp modSp">
        <pc:chgData name="Maham Mansoor" userId="d1ce3c26e3f03c72" providerId="Windows Live" clId="Web-{699279E6-0A58-9BFD-C7CB-723BE76C1EA4}" dt="2026-03-30T16:02:25.535" v="33"/>
        <pc:sldMkLst>
          <pc:docMk/>
          <pc:sldMk cId="4183809300" sldId="296"/>
        </pc:sldMkLst>
        <pc:spChg chg="add del mod">
          <ac:chgData name="Maham Mansoor" userId="d1ce3c26e3f03c72" providerId="Windows Live" clId="Web-{699279E6-0A58-9BFD-C7CB-723BE76C1EA4}" dt="2026-03-30T16:02:25.535" v="33"/>
          <ac:spMkLst>
            <pc:docMk/>
            <pc:sldMk cId="4183809300" sldId="296"/>
            <ac:spMk id="3" creationId="{00000000-0000-0000-0000-000000000000}"/>
          </ac:spMkLst>
        </pc:spChg>
      </pc:sldChg>
      <pc:sldChg chg="addSp delSp modSp">
        <pc:chgData name="Maham Mansoor" userId="d1ce3c26e3f03c72" providerId="Windows Live" clId="Web-{699279E6-0A58-9BFD-C7CB-723BE76C1EA4}" dt="2026-03-30T16:40:27.276" v="870" actId="14100"/>
        <pc:sldMkLst>
          <pc:docMk/>
          <pc:sldMk cId="3596164695" sldId="349"/>
        </pc:sldMkLst>
        <pc:spChg chg="add mod">
          <ac:chgData name="Maham Mansoor" userId="d1ce3c26e3f03c72" providerId="Windows Live" clId="Web-{699279E6-0A58-9BFD-C7CB-723BE76C1EA4}" dt="2026-03-30T16:40:19.634" v="869" actId="20577"/>
          <ac:spMkLst>
            <pc:docMk/>
            <pc:sldMk cId="3596164695" sldId="349"/>
            <ac:spMk id="2" creationId="{863F2A01-9076-9824-F938-497DF39F77C0}"/>
          </ac:spMkLst>
        </pc:spChg>
        <pc:spChg chg="mod">
          <ac:chgData name="Maham Mansoor" userId="d1ce3c26e3f03c72" providerId="Windows Live" clId="Web-{699279E6-0A58-9BFD-C7CB-723BE76C1EA4}" dt="2026-03-30T16:30:03.419" v="471" actId="20577"/>
          <ac:spMkLst>
            <pc:docMk/>
            <pc:sldMk cId="3596164695" sldId="349"/>
            <ac:spMk id="6" creationId="{5EDFD0B4-E42B-89E8-EEBC-8269898D6703}"/>
          </ac:spMkLst>
        </pc:spChg>
        <pc:picChg chg="add mod">
          <ac:chgData name="Maham Mansoor" userId="d1ce3c26e3f03c72" providerId="Windows Live" clId="Web-{699279E6-0A58-9BFD-C7CB-723BE76C1EA4}" dt="2026-03-30T16:40:27.276" v="870" actId="14100"/>
          <ac:picMkLst>
            <pc:docMk/>
            <pc:sldMk cId="3596164695" sldId="349"/>
            <ac:picMk id="4" creationId="{4AC6B46A-D248-5377-8E02-8BA35C5073A6}"/>
          </ac:picMkLst>
        </pc:picChg>
      </pc:sldChg>
      <pc:sldChg chg="modSp">
        <pc:chgData name="Maham Mansoor" userId="d1ce3c26e3f03c72" providerId="Windows Live" clId="Web-{699279E6-0A58-9BFD-C7CB-723BE76C1EA4}" dt="2026-03-30T16:14:37.527" v="345" actId="20577"/>
        <pc:sldMkLst>
          <pc:docMk/>
          <pc:sldMk cId="1127171900" sldId="350"/>
        </pc:sldMkLst>
        <pc:spChg chg="mod">
          <ac:chgData name="Maham Mansoor" userId="d1ce3c26e3f03c72" providerId="Windows Live" clId="Web-{699279E6-0A58-9BFD-C7CB-723BE76C1EA4}" dt="2026-03-30T16:14:24.260" v="344" actId="1076"/>
          <ac:spMkLst>
            <pc:docMk/>
            <pc:sldMk cId="1127171900" sldId="350"/>
            <ac:spMk id="2" creationId="{7672EEE8-8AAE-CB01-5490-BCD242C7B120}"/>
          </ac:spMkLst>
        </pc:spChg>
        <pc:spChg chg="mod">
          <ac:chgData name="Maham Mansoor" userId="d1ce3c26e3f03c72" providerId="Windows Live" clId="Web-{699279E6-0A58-9BFD-C7CB-723BE76C1EA4}" dt="2026-03-30T16:14:37.527" v="345" actId="20577"/>
          <ac:spMkLst>
            <pc:docMk/>
            <pc:sldMk cId="1127171900" sldId="350"/>
            <ac:spMk id="6" creationId="{A2E6DB3E-3EB7-5E8F-0312-FA79BF4CBD96}"/>
          </ac:spMkLst>
        </pc:spChg>
      </pc:sldChg>
      <pc:sldChg chg="addSp delSp modSp">
        <pc:chgData name="Maham Mansoor" userId="d1ce3c26e3f03c72" providerId="Windows Live" clId="Web-{699279E6-0A58-9BFD-C7CB-723BE76C1EA4}" dt="2026-03-30T16:23:05.763" v="408" actId="20577"/>
        <pc:sldMkLst>
          <pc:docMk/>
          <pc:sldMk cId="3135312888" sldId="351"/>
        </pc:sldMkLst>
        <pc:spChg chg="mod">
          <ac:chgData name="Maham Mansoor" userId="d1ce3c26e3f03c72" providerId="Windows Live" clId="Web-{699279E6-0A58-9BFD-C7CB-723BE76C1EA4}" dt="2026-03-30T16:21:51.525" v="387" actId="20577"/>
          <ac:spMkLst>
            <pc:docMk/>
            <pc:sldMk cId="3135312888" sldId="351"/>
            <ac:spMk id="2" creationId="{6F8B024C-A3B1-D248-C78B-B37C8521137C}"/>
          </ac:spMkLst>
        </pc:spChg>
        <pc:spChg chg="mod">
          <ac:chgData name="Maham Mansoor" userId="d1ce3c26e3f03c72" providerId="Windows Live" clId="Web-{699279E6-0A58-9BFD-C7CB-723BE76C1EA4}" dt="2026-03-30T16:23:05.763" v="408" actId="20577"/>
          <ac:spMkLst>
            <pc:docMk/>
            <pc:sldMk cId="3135312888" sldId="351"/>
            <ac:spMk id="6" creationId="{594E4B46-ED5C-0DCA-81AE-FCACC53E43B2}"/>
          </ac:spMkLst>
        </pc:spChg>
        <pc:picChg chg="add mod">
          <ac:chgData name="Maham Mansoor" userId="d1ce3c26e3f03c72" providerId="Windows Live" clId="Web-{699279E6-0A58-9BFD-C7CB-723BE76C1EA4}" dt="2026-03-30T16:20:10.007" v="383" actId="1076"/>
          <ac:picMkLst>
            <pc:docMk/>
            <pc:sldMk cId="3135312888" sldId="351"/>
            <ac:picMk id="4" creationId="{B8703844-9BD9-3B55-C11A-C584E1B696E0}"/>
          </ac:picMkLst>
        </pc:picChg>
      </pc:sldChg>
      <pc:sldChg chg="addSp modSp">
        <pc:chgData name="Maham Mansoor" userId="d1ce3c26e3f03c72" providerId="Windows Live" clId="Web-{699279E6-0A58-9BFD-C7CB-723BE76C1EA4}" dt="2026-03-30T16:26:45.804" v="435" actId="14100"/>
        <pc:sldMkLst>
          <pc:docMk/>
          <pc:sldMk cId="2344472187" sldId="352"/>
        </pc:sldMkLst>
        <pc:spChg chg="mod">
          <ac:chgData name="Maham Mansoor" userId="d1ce3c26e3f03c72" providerId="Windows Live" clId="Web-{699279E6-0A58-9BFD-C7CB-723BE76C1EA4}" dt="2026-03-30T16:26:34.570" v="434" actId="14100"/>
          <ac:spMkLst>
            <pc:docMk/>
            <pc:sldMk cId="2344472187" sldId="352"/>
            <ac:spMk id="2" creationId="{D26DFAF0-1955-A344-74B2-0AA5710A2B80}"/>
          </ac:spMkLst>
        </pc:spChg>
        <pc:spChg chg="mod">
          <ac:chgData name="Maham Mansoor" userId="d1ce3c26e3f03c72" providerId="Windows Live" clId="Web-{699279E6-0A58-9BFD-C7CB-723BE76C1EA4}" dt="2026-03-30T16:25:25.802" v="417" actId="20577"/>
          <ac:spMkLst>
            <pc:docMk/>
            <pc:sldMk cId="2344472187" sldId="352"/>
            <ac:spMk id="6" creationId="{AA9180AE-0DE9-49BD-D341-119D66E5DD37}"/>
          </ac:spMkLst>
        </pc:spChg>
        <pc:picChg chg="add mod">
          <ac:chgData name="Maham Mansoor" userId="d1ce3c26e3f03c72" providerId="Windows Live" clId="Web-{699279E6-0A58-9BFD-C7CB-723BE76C1EA4}" dt="2026-03-30T16:26:45.804" v="435" actId="14100"/>
          <ac:picMkLst>
            <pc:docMk/>
            <pc:sldMk cId="2344472187" sldId="352"/>
            <ac:picMk id="3" creationId="{445B8FC7-574F-C107-4670-481C10B95EDF}"/>
          </ac:picMkLst>
        </pc:picChg>
      </pc:sldChg>
      <pc:sldChg chg="addSp modSp">
        <pc:chgData name="Maham Mansoor" userId="d1ce3c26e3f03c72" providerId="Windows Live" clId="Web-{699279E6-0A58-9BFD-C7CB-723BE76C1EA4}" dt="2026-03-30T16:32:14.942" v="500" actId="1076"/>
        <pc:sldMkLst>
          <pc:docMk/>
          <pc:sldMk cId="2528398347" sldId="353"/>
        </pc:sldMkLst>
        <pc:spChg chg="mod">
          <ac:chgData name="Maham Mansoor" userId="d1ce3c26e3f03c72" providerId="Windows Live" clId="Web-{699279E6-0A58-9BFD-C7CB-723BE76C1EA4}" dt="2026-03-30T16:32:05.207" v="499" actId="14100"/>
          <ac:spMkLst>
            <pc:docMk/>
            <pc:sldMk cId="2528398347" sldId="353"/>
            <ac:spMk id="2" creationId="{A6718799-F46B-7C18-79C3-ACFD156B2718}"/>
          </ac:spMkLst>
        </pc:spChg>
        <pc:spChg chg="mod">
          <ac:chgData name="Maham Mansoor" userId="d1ce3c26e3f03c72" providerId="Windows Live" clId="Web-{699279E6-0A58-9BFD-C7CB-723BE76C1EA4}" dt="2026-03-30T16:27:03.993" v="447" actId="20577"/>
          <ac:spMkLst>
            <pc:docMk/>
            <pc:sldMk cId="2528398347" sldId="353"/>
            <ac:spMk id="6" creationId="{1F4DF79B-68BD-15E9-B125-8A6D65D02F2F}"/>
          </ac:spMkLst>
        </pc:spChg>
        <pc:picChg chg="add mod">
          <ac:chgData name="Maham Mansoor" userId="d1ce3c26e3f03c72" providerId="Windows Live" clId="Web-{699279E6-0A58-9BFD-C7CB-723BE76C1EA4}" dt="2026-03-30T16:32:14.942" v="500" actId="1076"/>
          <ac:picMkLst>
            <pc:docMk/>
            <pc:sldMk cId="2528398347" sldId="353"/>
            <ac:picMk id="3" creationId="{4F1DC23B-E186-25FC-3345-845A396AE445}"/>
          </ac:picMkLst>
        </pc:picChg>
      </pc:sldChg>
      <pc:sldChg chg="addSp modSp add replId">
        <pc:chgData name="Maham Mansoor" userId="d1ce3c26e3f03c72" providerId="Windows Live" clId="Web-{699279E6-0A58-9BFD-C7CB-723BE76C1EA4}" dt="2026-03-30T16:39:33.584" v="861"/>
        <pc:sldMkLst>
          <pc:docMk/>
          <pc:sldMk cId="2628871760" sldId="354"/>
        </pc:sldMkLst>
        <pc:spChg chg="mod">
          <ac:chgData name="Maham Mansoor" userId="d1ce3c26e3f03c72" providerId="Windows Live" clId="Web-{699279E6-0A58-9BFD-C7CB-723BE76C1EA4}" dt="2026-03-30T16:39:07.270" v="859" actId="20577"/>
          <ac:spMkLst>
            <pc:docMk/>
            <pc:sldMk cId="2628871760" sldId="354"/>
            <ac:spMk id="6" creationId="{7CE8E293-12D0-CD75-2D58-64C966CE19DB}"/>
          </ac:spMkLst>
        </pc:spChg>
        <pc:graphicFrameChg chg="add mod modGraphic">
          <ac:chgData name="Maham Mansoor" userId="d1ce3c26e3f03c72" providerId="Windows Live" clId="Web-{699279E6-0A58-9BFD-C7CB-723BE76C1EA4}" dt="2026-03-30T16:39:33.584" v="861"/>
          <ac:graphicFrameMkLst>
            <pc:docMk/>
            <pc:sldMk cId="2628871760" sldId="354"/>
            <ac:graphicFrameMk id="2" creationId="{446F9651-037B-5091-3431-EA3AE5CEF834}"/>
          </ac:graphicFrameMkLst>
        </pc:graphicFrameChg>
      </pc:sldChg>
      <pc:sldChg chg="addSp modSp add replId">
        <pc:chgData name="Maham Mansoor" userId="d1ce3c26e3f03c72" providerId="Windows Live" clId="Web-{699279E6-0A58-9BFD-C7CB-723BE76C1EA4}" dt="2026-03-30T16:35:18.529" v="542" actId="20577"/>
        <pc:sldMkLst>
          <pc:docMk/>
          <pc:sldMk cId="461541773" sldId="355"/>
        </pc:sldMkLst>
        <pc:spChg chg="add mod">
          <ac:chgData name="Maham Mansoor" userId="d1ce3c26e3f03c72" providerId="Windows Live" clId="Web-{699279E6-0A58-9BFD-C7CB-723BE76C1EA4}" dt="2026-03-30T16:35:05.451" v="540" actId="1076"/>
          <ac:spMkLst>
            <pc:docMk/>
            <pc:sldMk cId="461541773" sldId="355"/>
            <ac:spMk id="2" creationId="{5849A46C-09D8-5A08-BB39-3B38F7DFE642}"/>
          </ac:spMkLst>
        </pc:spChg>
        <pc:spChg chg="mod">
          <ac:chgData name="Maham Mansoor" userId="d1ce3c26e3f03c72" providerId="Windows Live" clId="Web-{699279E6-0A58-9BFD-C7CB-723BE76C1EA4}" dt="2026-03-30T16:35:18.529" v="542" actId="20577"/>
          <ac:spMkLst>
            <pc:docMk/>
            <pc:sldMk cId="461541773" sldId="355"/>
            <ac:spMk id="6" creationId="{77C5A6B9-2867-2A86-48C0-8DE3A53736DA}"/>
          </ac:spMkLst>
        </pc:spChg>
      </pc:sldChg>
    </pc:docChg>
  </pc:docChgLst>
  <pc:docChgLst>
    <pc:chgData name="Sepideh Modgham" userId="4115b3b6-c566-49ec-8cd3-2d7651a9555d" providerId="ADAL" clId="{BDF3E597-07AA-4E8C-8292-C9356A5D3CB6}"/>
    <pc:docChg chg="undo custSel addSld delSld modSld">
      <pc:chgData name="Sepideh Modgham" userId="4115b3b6-c566-49ec-8cd3-2d7651a9555d" providerId="ADAL" clId="{BDF3E597-07AA-4E8C-8292-C9356A5D3CB6}" dt="2026-04-13T13:09:03.152" v="178" actId="2711"/>
      <pc:docMkLst>
        <pc:docMk/>
      </pc:docMkLst>
      <pc:sldChg chg="addSp modSp del mod">
        <pc:chgData name="Sepideh Modgham" userId="4115b3b6-c566-49ec-8cd3-2d7651a9555d" providerId="ADAL" clId="{BDF3E597-07AA-4E8C-8292-C9356A5D3CB6}" dt="2026-04-13T13:04:00.141" v="122" actId="2696"/>
        <pc:sldMkLst>
          <pc:docMk/>
          <pc:sldMk cId="2081808624" sldId="348"/>
        </pc:sldMkLst>
        <pc:spChg chg="add mod">
          <ac:chgData name="Sepideh Modgham" userId="4115b3b6-c566-49ec-8cd3-2d7651a9555d" providerId="ADAL" clId="{BDF3E597-07AA-4E8C-8292-C9356A5D3CB6}" dt="2026-04-13T13:01:39.208" v="3"/>
          <ac:spMkLst>
            <pc:docMk/>
            <pc:sldMk cId="2081808624" sldId="348"/>
            <ac:spMk id="2" creationId="{1F5538A1-76A0-4734-576A-B83D880E76F4}"/>
          </ac:spMkLst>
        </pc:spChg>
        <pc:spChg chg="mod">
          <ac:chgData name="Sepideh Modgham" userId="4115b3b6-c566-49ec-8cd3-2d7651a9555d" providerId="ADAL" clId="{BDF3E597-07AA-4E8C-8292-C9356A5D3CB6}" dt="2026-04-13T13:01:29.060" v="1" actId="20577"/>
          <ac:spMkLst>
            <pc:docMk/>
            <pc:sldMk cId="2081808624" sldId="348"/>
            <ac:spMk id="15" creationId="{E91B9BC1-F112-CAAC-A6F2-CB13AD4A4B7A}"/>
          </ac:spMkLst>
        </pc:spChg>
        <pc:graphicFrameChg chg="mod">
          <ac:chgData name="Sepideh Modgham" userId="4115b3b6-c566-49ec-8cd3-2d7651a9555d" providerId="ADAL" clId="{BDF3E597-07AA-4E8C-8292-C9356A5D3CB6}" dt="2026-04-13T13:03:44.593" v="120" actId="207"/>
          <ac:graphicFrameMkLst>
            <pc:docMk/>
            <pc:sldMk cId="2081808624" sldId="348"/>
            <ac:graphicFrameMk id="8" creationId="{1D43FEF0-E047-D475-4084-CB21B87603C2}"/>
          </ac:graphicFrameMkLst>
        </pc:graphicFrameChg>
      </pc:sldChg>
      <pc:sldChg chg="modSp mod">
        <pc:chgData name="Sepideh Modgham" userId="4115b3b6-c566-49ec-8cd3-2d7651a9555d" providerId="ADAL" clId="{BDF3E597-07AA-4E8C-8292-C9356A5D3CB6}" dt="2026-04-13T13:07:09.448" v="160" actId="14100"/>
        <pc:sldMkLst>
          <pc:docMk/>
          <pc:sldMk cId="3596164695" sldId="349"/>
        </pc:sldMkLst>
        <pc:spChg chg="mod">
          <ac:chgData name="Sepideh Modgham" userId="4115b3b6-c566-49ec-8cd3-2d7651a9555d" providerId="ADAL" clId="{BDF3E597-07AA-4E8C-8292-C9356A5D3CB6}" dt="2026-04-13T13:07:02.546" v="158" actId="14100"/>
          <ac:spMkLst>
            <pc:docMk/>
            <pc:sldMk cId="3596164695" sldId="349"/>
            <ac:spMk id="2" creationId="{863F2A01-9076-9824-F938-497DF39F77C0}"/>
          </ac:spMkLst>
        </pc:spChg>
        <pc:spChg chg="mod">
          <ac:chgData name="Sepideh Modgham" userId="4115b3b6-c566-49ec-8cd3-2d7651a9555d" providerId="ADAL" clId="{BDF3E597-07AA-4E8C-8292-C9356A5D3CB6}" dt="2026-04-13T13:06:49.464" v="155" actId="20577"/>
          <ac:spMkLst>
            <pc:docMk/>
            <pc:sldMk cId="3596164695" sldId="349"/>
            <ac:spMk id="6" creationId="{5EDFD0B4-E42B-89E8-EEBC-8269898D6703}"/>
          </ac:spMkLst>
        </pc:spChg>
        <pc:picChg chg="mod">
          <ac:chgData name="Sepideh Modgham" userId="4115b3b6-c566-49ec-8cd3-2d7651a9555d" providerId="ADAL" clId="{BDF3E597-07AA-4E8C-8292-C9356A5D3CB6}" dt="2026-04-13T13:07:09.448" v="160" actId="14100"/>
          <ac:picMkLst>
            <pc:docMk/>
            <pc:sldMk cId="3596164695" sldId="349"/>
            <ac:picMk id="4" creationId="{4AC6B46A-D248-5377-8E02-8BA35C5073A6}"/>
          </ac:picMkLst>
        </pc:picChg>
      </pc:sldChg>
      <pc:sldChg chg="modSp mod">
        <pc:chgData name="Sepideh Modgham" userId="4115b3b6-c566-49ec-8cd3-2d7651a9555d" providerId="ADAL" clId="{BDF3E597-07AA-4E8C-8292-C9356A5D3CB6}" dt="2026-04-13T13:04:08.928" v="124" actId="20577"/>
        <pc:sldMkLst>
          <pc:docMk/>
          <pc:sldMk cId="1127171900" sldId="350"/>
        </pc:sldMkLst>
        <pc:spChg chg="mod">
          <ac:chgData name="Sepideh Modgham" userId="4115b3b6-c566-49ec-8cd3-2d7651a9555d" providerId="ADAL" clId="{BDF3E597-07AA-4E8C-8292-C9356A5D3CB6}" dt="2026-04-13T13:04:08.928" v="124" actId="20577"/>
          <ac:spMkLst>
            <pc:docMk/>
            <pc:sldMk cId="1127171900" sldId="350"/>
            <ac:spMk id="6" creationId="{A2E6DB3E-3EB7-5E8F-0312-FA79BF4CBD96}"/>
          </ac:spMkLst>
        </pc:spChg>
      </pc:sldChg>
      <pc:sldChg chg="modSp mod">
        <pc:chgData name="Sepideh Modgham" userId="4115b3b6-c566-49ec-8cd3-2d7651a9555d" providerId="ADAL" clId="{BDF3E597-07AA-4E8C-8292-C9356A5D3CB6}" dt="2026-04-13T13:04:45.847" v="129" actId="2711"/>
        <pc:sldMkLst>
          <pc:docMk/>
          <pc:sldMk cId="3135312888" sldId="351"/>
        </pc:sldMkLst>
        <pc:spChg chg="mod">
          <ac:chgData name="Sepideh Modgham" userId="4115b3b6-c566-49ec-8cd3-2d7651a9555d" providerId="ADAL" clId="{BDF3E597-07AA-4E8C-8292-C9356A5D3CB6}" dt="2026-04-13T13:04:45.847" v="129" actId="2711"/>
          <ac:spMkLst>
            <pc:docMk/>
            <pc:sldMk cId="3135312888" sldId="351"/>
            <ac:spMk id="2" creationId="{6F8B024C-A3B1-D248-C78B-B37C8521137C}"/>
          </ac:spMkLst>
        </pc:spChg>
        <pc:spChg chg="mod">
          <ac:chgData name="Sepideh Modgham" userId="4115b3b6-c566-49ec-8cd3-2d7651a9555d" providerId="ADAL" clId="{BDF3E597-07AA-4E8C-8292-C9356A5D3CB6}" dt="2026-04-13T13:04:35.518" v="128" actId="20577"/>
          <ac:spMkLst>
            <pc:docMk/>
            <pc:sldMk cId="3135312888" sldId="351"/>
            <ac:spMk id="6" creationId="{594E4B46-ED5C-0DCA-81AE-FCACC53E43B2}"/>
          </ac:spMkLst>
        </pc:spChg>
      </pc:sldChg>
      <pc:sldChg chg="modSp mod">
        <pc:chgData name="Sepideh Modgham" userId="4115b3b6-c566-49ec-8cd3-2d7651a9555d" providerId="ADAL" clId="{BDF3E597-07AA-4E8C-8292-C9356A5D3CB6}" dt="2026-04-13T13:05:44.824" v="143" actId="1076"/>
        <pc:sldMkLst>
          <pc:docMk/>
          <pc:sldMk cId="2344472187" sldId="352"/>
        </pc:sldMkLst>
        <pc:spChg chg="mod">
          <ac:chgData name="Sepideh Modgham" userId="4115b3b6-c566-49ec-8cd3-2d7651a9555d" providerId="ADAL" clId="{BDF3E597-07AA-4E8C-8292-C9356A5D3CB6}" dt="2026-04-13T13:05:44.824" v="143" actId="1076"/>
          <ac:spMkLst>
            <pc:docMk/>
            <pc:sldMk cId="2344472187" sldId="352"/>
            <ac:spMk id="2" creationId="{D26DFAF0-1955-A344-74B2-0AA5710A2B80}"/>
          </ac:spMkLst>
        </pc:spChg>
        <pc:spChg chg="mod">
          <ac:chgData name="Sepideh Modgham" userId="4115b3b6-c566-49ec-8cd3-2d7651a9555d" providerId="ADAL" clId="{BDF3E597-07AA-4E8C-8292-C9356A5D3CB6}" dt="2026-04-13T13:05:25.530" v="139" actId="20577"/>
          <ac:spMkLst>
            <pc:docMk/>
            <pc:sldMk cId="2344472187" sldId="352"/>
            <ac:spMk id="6" creationId="{AA9180AE-0DE9-49BD-D341-119D66E5DD37}"/>
          </ac:spMkLst>
        </pc:spChg>
        <pc:picChg chg="mod">
          <ac:chgData name="Sepideh Modgham" userId="4115b3b6-c566-49ec-8cd3-2d7651a9555d" providerId="ADAL" clId="{BDF3E597-07AA-4E8C-8292-C9356A5D3CB6}" dt="2026-04-13T13:05:41.772" v="142" actId="1076"/>
          <ac:picMkLst>
            <pc:docMk/>
            <pc:sldMk cId="2344472187" sldId="352"/>
            <ac:picMk id="3" creationId="{445B8FC7-574F-C107-4670-481C10B95EDF}"/>
          </ac:picMkLst>
        </pc:picChg>
      </pc:sldChg>
      <pc:sldChg chg="modSp mod">
        <pc:chgData name="Sepideh Modgham" userId="4115b3b6-c566-49ec-8cd3-2d7651a9555d" providerId="ADAL" clId="{BDF3E597-07AA-4E8C-8292-C9356A5D3CB6}" dt="2026-04-13T13:06:31.533" v="151" actId="1076"/>
        <pc:sldMkLst>
          <pc:docMk/>
          <pc:sldMk cId="2528398347" sldId="353"/>
        </pc:sldMkLst>
        <pc:spChg chg="mod">
          <ac:chgData name="Sepideh Modgham" userId="4115b3b6-c566-49ec-8cd3-2d7651a9555d" providerId="ADAL" clId="{BDF3E597-07AA-4E8C-8292-C9356A5D3CB6}" dt="2026-04-13T13:06:23.758" v="150" actId="2711"/>
          <ac:spMkLst>
            <pc:docMk/>
            <pc:sldMk cId="2528398347" sldId="353"/>
            <ac:spMk id="2" creationId="{A6718799-F46B-7C18-79C3-ACFD156B2718}"/>
          </ac:spMkLst>
        </pc:spChg>
        <pc:spChg chg="mod">
          <ac:chgData name="Sepideh Modgham" userId="4115b3b6-c566-49ec-8cd3-2d7651a9555d" providerId="ADAL" clId="{BDF3E597-07AA-4E8C-8292-C9356A5D3CB6}" dt="2026-04-13T13:05:56.801" v="145" actId="20577"/>
          <ac:spMkLst>
            <pc:docMk/>
            <pc:sldMk cId="2528398347" sldId="353"/>
            <ac:spMk id="6" creationId="{1F4DF79B-68BD-15E9-B125-8A6D65D02F2F}"/>
          </ac:spMkLst>
        </pc:spChg>
        <pc:picChg chg="mod">
          <ac:chgData name="Sepideh Modgham" userId="4115b3b6-c566-49ec-8cd3-2d7651a9555d" providerId="ADAL" clId="{BDF3E597-07AA-4E8C-8292-C9356A5D3CB6}" dt="2026-04-13T13:06:31.533" v="151" actId="1076"/>
          <ac:picMkLst>
            <pc:docMk/>
            <pc:sldMk cId="2528398347" sldId="353"/>
            <ac:picMk id="3" creationId="{4F1DC23B-E186-25FC-3345-845A396AE445}"/>
          </ac:picMkLst>
        </pc:picChg>
      </pc:sldChg>
      <pc:sldChg chg="modSp mod">
        <pc:chgData name="Sepideh Modgham" userId="4115b3b6-c566-49ec-8cd3-2d7651a9555d" providerId="ADAL" clId="{BDF3E597-07AA-4E8C-8292-C9356A5D3CB6}" dt="2026-04-13T13:07:54.713" v="175" actId="20577"/>
        <pc:sldMkLst>
          <pc:docMk/>
          <pc:sldMk cId="2628871760" sldId="354"/>
        </pc:sldMkLst>
        <pc:spChg chg="mod">
          <ac:chgData name="Sepideh Modgham" userId="4115b3b6-c566-49ec-8cd3-2d7651a9555d" providerId="ADAL" clId="{BDF3E597-07AA-4E8C-8292-C9356A5D3CB6}" dt="2026-04-13T13:07:54.713" v="175" actId="20577"/>
          <ac:spMkLst>
            <pc:docMk/>
            <pc:sldMk cId="2628871760" sldId="354"/>
            <ac:spMk id="6" creationId="{7CE8E293-12D0-CD75-2D58-64C966CE19DB}"/>
          </ac:spMkLst>
        </pc:spChg>
        <pc:graphicFrameChg chg="modGraphic">
          <ac:chgData name="Sepideh Modgham" userId="4115b3b6-c566-49ec-8cd3-2d7651a9555d" providerId="ADAL" clId="{BDF3E597-07AA-4E8C-8292-C9356A5D3CB6}" dt="2026-04-13T13:07:43.751" v="171" actId="20577"/>
          <ac:graphicFrameMkLst>
            <pc:docMk/>
            <pc:sldMk cId="2628871760" sldId="354"/>
            <ac:graphicFrameMk id="2" creationId="{446F9651-037B-5091-3431-EA3AE5CEF834}"/>
          </ac:graphicFrameMkLst>
        </pc:graphicFrameChg>
      </pc:sldChg>
      <pc:sldChg chg="modSp mod">
        <pc:chgData name="Sepideh Modgham" userId="4115b3b6-c566-49ec-8cd3-2d7651a9555d" providerId="ADAL" clId="{BDF3E597-07AA-4E8C-8292-C9356A5D3CB6}" dt="2026-04-13T13:09:03.152" v="178" actId="2711"/>
        <pc:sldMkLst>
          <pc:docMk/>
          <pc:sldMk cId="461541773" sldId="355"/>
        </pc:sldMkLst>
        <pc:spChg chg="mod">
          <ac:chgData name="Sepideh Modgham" userId="4115b3b6-c566-49ec-8cd3-2d7651a9555d" providerId="ADAL" clId="{BDF3E597-07AA-4E8C-8292-C9356A5D3CB6}" dt="2026-04-13T13:09:03.152" v="178" actId="2711"/>
          <ac:spMkLst>
            <pc:docMk/>
            <pc:sldMk cId="461541773" sldId="355"/>
            <ac:spMk id="2" creationId="{5849A46C-09D8-5A08-BB39-3B38F7DFE642}"/>
          </ac:spMkLst>
        </pc:spChg>
        <pc:spChg chg="mod">
          <ac:chgData name="Sepideh Modgham" userId="4115b3b6-c566-49ec-8cd3-2d7651a9555d" providerId="ADAL" clId="{BDF3E597-07AA-4E8C-8292-C9356A5D3CB6}" dt="2026-04-13T13:08:53.402" v="177" actId="20577"/>
          <ac:spMkLst>
            <pc:docMk/>
            <pc:sldMk cId="461541773" sldId="355"/>
            <ac:spMk id="6" creationId="{77C5A6B9-2867-2A86-48C0-8DE3A53736DA}"/>
          </ac:spMkLst>
        </pc:spChg>
      </pc:sldChg>
      <pc:sldChg chg="delSp modSp add mod setBg delDesignElem">
        <pc:chgData name="Sepideh Modgham" userId="4115b3b6-c566-49ec-8cd3-2d7651a9555d" providerId="ADAL" clId="{BDF3E597-07AA-4E8C-8292-C9356A5D3CB6}" dt="2026-04-13T13:03:53.731" v="121"/>
        <pc:sldMkLst>
          <pc:docMk/>
          <pc:sldMk cId="2761407169" sldId="356"/>
        </pc:sldMkLst>
        <pc:spChg chg="del">
          <ac:chgData name="Sepideh Modgham" userId="4115b3b6-c566-49ec-8cd3-2d7651a9555d" providerId="ADAL" clId="{BDF3E597-07AA-4E8C-8292-C9356A5D3CB6}" dt="2026-04-13T13:01:55.696" v="5"/>
          <ac:spMkLst>
            <pc:docMk/>
            <pc:sldMk cId="2761407169" sldId="356"/>
            <ac:spMk id="23" creationId="{6C4028FD-8BAA-4A19-BFDE-594D991B7552}"/>
          </ac:spMkLst>
        </pc:spChg>
        <pc:graphicFrameChg chg="mod modGraphic">
          <ac:chgData name="Sepideh Modgham" userId="4115b3b6-c566-49ec-8cd3-2d7651a9555d" providerId="ADAL" clId="{BDF3E597-07AA-4E8C-8292-C9356A5D3CB6}" dt="2026-04-13T13:03:53.731" v="121"/>
          <ac:graphicFrameMkLst>
            <pc:docMk/>
            <pc:sldMk cId="2761407169" sldId="356"/>
            <ac:graphicFrameMk id="8" creationId="{F1E79B3F-79F2-C076-BEA1-98ED407B846C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425BDE-4704-455D-9307-5EFBFCBDDB7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952C584-F9C4-428C-A6D3-C3AC39D79540}">
      <dgm:prSet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Define adaptation in the context of climate change.</a:t>
          </a:r>
          <a:endParaRPr lang="en-US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0FEE2-1BB3-42C3-BE5D-224436771160}" type="parTrans" cxnId="{EA42F038-DA31-423E-8834-703760062556}">
      <dgm:prSet/>
      <dgm:spPr/>
      <dgm:t>
        <a:bodyPr/>
        <a:lstStyle/>
        <a:p>
          <a:endParaRPr lang="en-US"/>
        </a:p>
      </dgm:t>
    </dgm:pt>
    <dgm:pt modelId="{756AE742-4540-4102-A5A2-06E1631D8176}" type="sibTrans" cxnId="{EA42F038-DA31-423E-8834-703760062556}">
      <dgm:prSet/>
      <dgm:spPr/>
      <dgm:t>
        <a:bodyPr/>
        <a:lstStyle/>
        <a:p>
          <a:endParaRPr lang="en-US"/>
        </a:p>
      </dgm:t>
    </dgm:pt>
    <dgm:pt modelId="{D5CA1B2E-DEA5-47D8-84F3-314F19F41D90}">
      <dgm:prSet/>
      <dgm:spPr/>
      <dgm:t>
        <a:bodyPr/>
        <a:lstStyle/>
        <a:p>
          <a:pPr rtl="0"/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Describe strategies used to adapt to climate change impacts.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A025F8-85EB-4A9A-8E2F-BC864B008DCE}" type="parTrans" cxnId="{7BDB0F9B-E0E6-45D3-84EF-DEA5B041AF22}">
      <dgm:prSet/>
      <dgm:spPr/>
      <dgm:t>
        <a:bodyPr/>
        <a:lstStyle/>
        <a:p>
          <a:endParaRPr lang="en-US"/>
        </a:p>
      </dgm:t>
    </dgm:pt>
    <dgm:pt modelId="{737F483E-2709-43EA-8EFC-AB58D5363090}" type="sibTrans" cxnId="{7BDB0F9B-E0E6-45D3-84EF-DEA5B041AF22}">
      <dgm:prSet/>
      <dgm:spPr/>
      <dgm:t>
        <a:bodyPr/>
        <a:lstStyle/>
        <a:p>
          <a:endParaRPr lang="en-US"/>
        </a:p>
      </dgm:t>
    </dgm:pt>
    <dgm:pt modelId="{4CB810F4-DDD3-4DA0-AC3F-4D881FBEAA9C}" type="pres">
      <dgm:prSet presAssocID="{C3425BDE-4704-455D-9307-5EFBFCBDDB75}" presName="root" presStyleCnt="0">
        <dgm:presLayoutVars>
          <dgm:dir/>
          <dgm:resizeHandles val="exact"/>
        </dgm:presLayoutVars>
      </dgm:prSet>
      <dgm:spPr/>
    </dgm:pt>
    <dgm:pt modelId="{B0EDF54E-1E47-43CB-800B-249126AD05FC}" type="pres">
      <dgm:prSet presAssocID="{6952C584-F9C4-428C-A6D3-C3AC39D79540}" presName="compNode" presStyleCnt="0"/>
      <dgm:spPr/>
    </dgm:pt>
    <dgm:pt modelId="{AED1707E-46D1-4D55-85A2-DCCBFE7C4697}" type="pres">
      <dgm:prSet presAssocID="{6952C584-F9C4-428C-A6D3-C3AC39D79540}" presName="bgRect" presStyleLbl="bgShp" presStyleIdx="0" presStyleCnt="2"/>
      <dgm:spPr>
        <a:solidFill>
          <a:schemeClr val="bg1"/>
        </a:solidFill>
        <a:ln>
          <a:solidFill>
            <a:srgbClr val="CC3300"/>
          </a:solidFill>
        </a:ln>
      </dgm:spPr>
    </dgm:pt>
    <dgm:pt modelId="{B4BFE461-8652-4F7E-BCD2-AEB9BE2C6041}" type="pres">
      <dgm:prSet presAssocID="{6952C584-F9C4-428C-A6D3-C3AC39D79540}" presName="iconRect" presStyleLbl="node1" presStyleIdx="0" presStyleCnt="2"/>
      <dgm:spPr>
        <a:blipFill rotWithShape="1"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CC229D3B-B6E3-40FC-819D-6E08B60EF6D1}" type="pres">
      <dgm:prSet presAssocID="{6952C584-F9C4-428C-A6D3-C3AC39D79540}" presName="spaceRect" presStyleCnt="0"/>
      <dgm:spPr/>
    </dgm:pt>
    <dgm:pt modelId="{1F9904DF-E1EE-42E7-9F0F-B6399D1B1AA2}" type="pres">
      <dgm:prSet presAssocID="{6952C584-F9C4-428C-A6D3-C3AC39D79540}" presName="parTx" presStyleLbl="revTx" presStyleIdx="0" presStyleCnt="2">
        <dgm:presLayoutVars>
          <dgm:chMax val="0"/>
          <dgm:chPref val="0"/>
        </dgm:presLayoutVars>
      </dgm:prSet>
      <dgm:spPr/>
    </dgm:pt>
    <dgm:pt modelId="{853775D3-B9A1-4C51-B65B-B9ABAB59416F}" type="pres">
      <dgm:prSet presAssocID="{756AE742-4540-4102-A5A2-06E1631D8176}" presName="sibTrans" presStyleCnt="0"/>
      <dgm:spPr/>
    </dgm:pt>
    <dgm:pt modelId="{3674706E-DAE2-4D1D-9412-F6C2DB18506E}" type="pres">
      <dgm:prSet presAssocID="{D5CA1B2E-DEA5-47D8-84F3-314F19F41D90}" presName="compNode" presStyleCnt="0"/>
      <dgm:spPr/>
    </dgm:pt>
    <dgm:pt modelId="{3D07121C-85BE-47BA-B93C-E81986766ED8}" type="pres">
      <dgm:prSet presAssocID="{D5CA1B2E-DEA5-47D8-84F3-314F19F41D90}" presName="bgRect" presStyleLbl="bgShp" presStyleIdx="1" presStyleCnt="2"/>
      <dgm:spPr>
        <a:noFill/>
        <a:ln>
          <a:solidFill>
            <a:srgbClr val="CC3300"/>
          </a:solidFill>
        </a:ln>
      </dgm:spPr>
    </dgm:pt>
    <dgm:pt modelId="{F3996768-47CE-404C-B157-F61A6C51C1F3}" type="pres">
      <dgm:prSet presAssocID="{D5CA1B2E-DEA5-47D8-84F3-314F19F41D90}" presName="iconRect" presStyleLbl="node1" presStyleIdx="1" presStyleCnt="2"/>
      <dgm:spPr>
        <a:blipFill rotWithShape="1"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E9E97DB2-1DA4-49BA-A2CC-9C2BEF6C1A6D}" type="pres">
      <dgm:prSet presAssocID="{D5CA1B2E-DEA5-47D8-84F3-314F19F41D90}" presName="spaceRect" presStyleCnt="0"/>
      <dgm:spPr/>
    </dgm:pt>
    <dgm:pt modelId="{BCE97900-2CDC-4BD4-B593-96D68DB88D5E}" type="pres">
      <dgm:prSet presAssocID="{D5CA1B2E-DEA5-47D8-84F3-314F19F41D9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EFF701E-28D3-4FFA-BEAE-D0D8862D6D31}" type="presOf" srcId="{D5CA1B2E-DEA5-47D8-84F3-314F19F41D90}" destId="{BCE97900-2CDC-4BD4-B593-96D68DB88D5E}" srcOrd="0" destOrd="0" presId="urn:microsoft.com/office/officeart/2018/2/layout/IconVerticalSolidList"/>
    <dgm:cxn modelId="{EA42F038-DA31-423E-8834-703760062556}" srcId="{C3425BDE-4704-455D-9307-5EFBFCBDDB75}" destId="{6952C584-F9C4-428C-A6D3-C3AC39D79540}" srcOrd="0" destOrd="0" parTransId="{A3B0FEE2-1BB3-42C3-BE5D-224436771160}" sibTransId="{756AE742-4540-4102-A5A2-06E1631D8176}"/>
    <dgm:cxn modelId="{D6A5B387-0465-4158-996F-15D8F358439F}" type="presOf" srcId="{6952C584-F9C4-428C-A6D3-C3AC39D79540}" destId="{1F9904DF-E1EE-42E7-9F0F-B6399D1B1AA2}" srcOrd="0" destOrd="0" presId="urn:microsoft.com/office/officeart/2018/2/layout/IconVerticalSolidList"/>
    <dgm:cxn modelId="{7BDB0F9B-E0E6-45D3-84EF-DEA5B041AF22}" srcId="{C3425BDE-4704-455D-9307-5EFBFCBDDB75}" destId="{D5CA1B2E-DEA5-47D8-84F3-314F19F41D90}" srcOrd="1" destOrd="0" parTransId="{C1A025F8-85EB-4A9A-8E2F-BC864B008DCE}" sibTransId="{737F483E-2709-43EA-8EFC-AB58D5363090}"/>
    <dgm:cxn modelId="{AF6EEEA3-5D12-4D83-A321-E08D7CF0331E}" type="presOf" srcId="{C3425BDE-4704-455D-9307-5EFBFCBDDB75}" destId="{4CB810F4-DDD3-4DA0-AC3F-4D881FBEAA9C}" srcOrd="0" destOrd="0" presId="urn:microsoft.com/office/officeart/2018/2/layout/IconVerticalSolidList"/>
    <dgm:cxn modelId="{3B7A4CC6-F3C8-46D7-B136-344D03EFEE72}" type="presParOf" srcId="{4CB810F4-DDD3-4DA0-AC3F-4D881FBEAA9C}" destId="{B0EDF54E-1E47-43CB-800B-249126AD05FC}" srcOrd="0" destOrd="0" presId="urn:microsoft.com/office/officeart/2018/2/layout/IconVerticalSolidList"/>
    <dgm:cxn modelId="{56671F2D-7DF3-4DD1-B17A-84AD3FC666D0}" type="presParOf" srcId="{B0EDF54E-1E47-43CB-800B-249126AD05FC}" destId="{AED1707E-46D1-4D55-85A2-DCCBFE7C4697}" srcOrd="0" destOrd="0" presId="urn:microsoft.com/office/officeart/2018/2/layout/IconVerticalSolidList"/>
    <dgm:cxn modelId="{7477AC31-083D-4DC2-90F2-A8C0B24F7790}" type="presParOf" srcId="{B0EDF54E-1E47-43CB-800B-249126AD05FC}" destId="{B4BFE461-8652-4F7E-BCD2-AEB9BE2C6041}" srcOrd="1" destOrd="0" presId="urn:microsoft.com/office/officeart/2018/2/layout/IconVerticalSolidList"/>
    <dgm:cxn modelId="{81172FA5-D6D8-4236-8C32-D3EC74F37014}" type="presParOf" srcId="{B0EDF54E-1E47-43CB-800B-249126AD05FC}" destId="{CC229D3B-B6E3-40FC-819D-6E08B60EF6D1}" srcOrd="2" destOrd="0" presId="urn:microsoft.com/office/officeart/2018/2/layout/IconVerticalSolidList"/>
    <dgm:cxn modelId="{459E3345-589F-41A3-AF7C-40FE01E8402D}" type="presParOf" srcId="{B0EDF54E-1E47-43CB-800B-249126AD05FC}" destId="{1F9904DF-E1EE-42E7-9F0F-B6399D1B1AA2}" srcOrd="3" destOrd="0" presId="urn:microsoft.com/office/officeart/2018/2/layout/IconVerticalSolidList"/>
    <dgm:cxn modelId="{2371818E-E9FE-45E0-AE7F-1751A933A589}" type="presParOf" srcId="{4CB810F4-DDD3-4DA0-AC3F-4D881FBEAA9C}" destId="{853775D3-B9A1-4C51-B65B-B9ABAB59416F}" srcOrd="1" destOrd="0" presId="urn:microsoft.com/office/officeart/2018/2/layout/IconVerticalSolidList"/>
    <dgm:cxn modelId="{341420FC-19D4-4232-965F-0D8476729517}" type="presParOf" srcId="{4CB810F4-DDD3-4DA0-AC3F-4D881FBEAA9C}" destId="{3674706E-DAE2-4D1D-9412-F6C2DB18506E}" srcOrd="2" destOrd="0" presId="urn:microsoft.com/office/officeart/2018/2/layout/IconVerticalSolidList"/>
    <dgm:cxn modelId="{AFF04734-7545-4A19-AC89-1DEB7C0B6DA6}" type="presParOf" srcId="{3674706E-DAE2-4D1D-9412-F6C2DB18506E}" destId="{3D07121C-85BE-47BA-B93C-E81986766ED8}" srcOrd="0" destOrd="0" presId="urn:microsoft.com/office/officeart/2018/2/layout/IconVerticalSolidList"/>
    <dgm:cxn modelId="{D383D528-1666-4A22-99DC-F2328E32DAC0}" type="presParOf" srcId="{3674706E-DAE2-4D1D-9412-F6C2DB18506E}" destId="{F3996768-47CE-404C-B157-F61A6C51C1F3}" srcOrd="1" destOrd="0" presId="urn:microsoft.com/office/officeart/2018/2/layout/IconVerticalSolidList"/>
    <dgm:cxn modelId="{9F726976-9A03-451C-95CB-BF5BC73C5CB3}" type="presParOf" srcId="{3674706E-DAE2-4D1D-9412-F6C2DB18506E}" destId="{E9E97DB2-1DA4-49BA-A2CC-9C2BEF6C1A6D}" srcOrd="2" destOrd="0" presId="urn:microsoft.com/office/officeart/2018/2/layout/IconVerticalSolidList"/>
    <dgm:cxn modelId="{659B9B5E-3DCD-4444-BBF6-9B5DC1604D1C}" type="presParOf" srcId="{3674706E-DAE2-4D1D-9412-F6C2DB18506E}" destId="{BCE97900-2CDC-4BD4-B593-96D68DB88D5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1707E-46D1-4D55-85A2-DCCBFE7C4697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CC33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FE461-8652-4F7E-BCD2-AEB9BE2C6041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 rotWithShape="1"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904DF-E1EE-42E7-9F0F-B6399D1B1AA2}">
      <dsp:nvSpPr>
        <dsp:cNvPr id="0" name=""/>
        <dsp:cNvSpPr/>
      </dsp:nvSpPr>
      <dsp:spPr>
        <a:xfrm>
          <a:off x="1507738" y="707092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Define adaptation in the context of climate change.</a:t>
          </a:r>
          <a:endParaRPr lang="en-U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7738" y="707092"/>
        <a:ext cx="9007861" cy="1305401"/>
      </dsp:txXfrm>
    </dsp:sp>
    <dsp:sp modelId="{3D07121C-85BE-47BA-B93C-E81986766ED8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noFill/>
        <a:ln>
          <a:solidFill>
            <a:srgbClr val="CC33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996768-47CE-404C-B157-F61A6C51C1F3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 rotWithShape="1"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E97900-2CDC-4BD4-B593-96D68DB88D5E}">
      <dsp:nvSpPr>
        <dsp:cNvPr id="0" name=""/>
        <dsp:cNvSpPr/>
      </dsp:nvSpPr>
      <dsp:spPr>
        <a:xfrm>
          <a:off x="1507738" y="2338844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Describe strategies used to adapt to climate change impacts.</a:t>
          </a:r>
          <a:endParaRPr lang="en-US" sz="25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7738" y="2338844"/>
        <a:ext cx="9007861" cy="1305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E94CF-E6C7-4AB2-ACF5-EEAB3D2B6EC8}" type="datetimeFigureOut">
              <a:rPr lang="en-IE" smtClean="0"/>
              <a:t>08/05/2026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B6BB2-EF4E-464E-92C1-9DD4A900C5D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954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137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761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00D64-FEDF-5A2A-1B2B-BCF9DCBA0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14D735-5008-B574-6E34-70435D894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B3057C-0379-BAE0-03C3-B9E8F2C31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55A5E-1FAF-8D73-1CB2-8734417EF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419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37E57-6AB1-4C3D-8023-ADA48C485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780A42-E312-FFEB-6C72-943D75E42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68C4AA-4A5F-7FEE-FFBC-D9792229D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91BA3-CE99-6028-71AD-9F164ADD4A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8768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627D1-02DF-42E4-4B17-90CF66D20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16BDE-6230-C357-5DFA-C60716A99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FF653-58DC-F8CF-3DB3-61B748015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F2B26-03A7-D949-6042-9E8B61D568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4804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AB8BC-54C3-9B25-3538-A8F981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3366C-4B2D-186E-095B-0B2B3BFCF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20DDB-9111-C3BB-8F46-332F12102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1D7B9-FC16-9FE7-3363-9ED98F7E20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1585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8C35A-C40C-EF55-F8EE-2028BAD4C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2CC5D-4AA2-A3F1-0E83-628262BE1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734C0F-60C0-4DE1-FB73-793DCF8E2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67394-8086-D1BD-5736-F191D9BA7B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618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EC053-413E-F619-82FB-0362D768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07D6C8-FE6A-4EB2-5D4C-D2788BC563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27CAAF-A216-B73F-0C65-F67328C43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7C116-37A6-C83E-BBB0-A938A3672A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6638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29260-24D5-E17C-4480-C7F9E9D1C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FCA9E0-49E3-CC5B-31D5-826460BF37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625A61-D510-02F8-8A6C-30D3D2097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ED627-904B-FD4E-0B6F-344BDB5B7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1009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E56F-BCD7-4F35-B39B-922950324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5858C-C0E9-44BE-A16A-04F42C5B6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E67C9-BD9A-4B95-8746-530BFB57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372E1-0684-4E45-ACE9-093F28D5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3BD3-1144-460B-BC81-9618B67C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4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E842-E735-40C6-BBFF-1429937E0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C1A4E-F197-4FD9-A3FA-836372F9D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EB460-8303-4FDE-97C6-223A59BC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0A111-4796-4ABB-AEFF-6015F774A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8771-1D8D-464D-8A13-927AC707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35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EE0F7-A3B5-4075-BCA4-56084734C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ED57F6-6055-40D2-A000-2D6AF953F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87CD-C7FE-480F-8495-91226FC36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6A2AD-55BA-4CE5-B429-9B1B3521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60E5D-A174-4EA6-B181-FADE943F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22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1111-A629-4909-9716-A0B12236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65F36-7B94-4EF1-A5FC-B875EC99E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1C335-4435-4409-97E1-A230C943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F7D29-E90E-4CC7-A227-B9BA6172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22C0C-4056-45EE-A9C9-E43EF425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240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B82F-F40A-4943-9222-C4ECCE78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2D0AA-CDB0-4E28-B90C-3164FFD4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B2FA1-DB88-4D4A-8FD9-D5295F29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29A77-54CA-4EEB-8A8B-6858F045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09545-19EF-4C94-84A2-7C935B39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63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AC6DC-E71C-4EC5-85ED-F6F430FD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EFAAC-930B-461B-AE43-1631B3C44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58036-75BA-4E8B-8529-5FD6488B2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39245-23F2-4690-A1A7-4AEE113A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B07FD-14CD-467E-9A35-FE7C5EF6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C120F-220B-4CD4-B0B7-BE263E5B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4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CBED4-7412-4664-AE2C-E14F31ED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48BDA-3744-4426-9FDB-73412014B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B898A-76E6-42F0-A8D2-24FB0D8A2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9089E-697A-4653-ABC3-EB03C0ECB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C0D650-CE78-4193-8B4A-D48EC2051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3E603-A126-4D64-90CB-9BE7346B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53ED42-7F0C-4A93-9ABA-B9DBBA3D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F1F34F-C338-435A-A0D1-B520ABB06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85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07EE-A18C-4C03-9128-BED204F9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C9CD4-101E-42E3-B20B-75FAFCA8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6468C-2B85-4E23-8CD7-6230BAFF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B6F7F-272A-452D-8AF8-BA984954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3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CBB2FA-AA82-4F15-B123-112615A7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70FCCA-91FE-4515-A55A-555805BE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E11DC-AA8D-4B43-B16E-8E11BC5F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3206-257D-4762-B461-A249DF0C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F68F3-A027-4A07-BCD4-498C1854D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6CCAC-6329-469B-9EF8-11D768DC6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B1E4C-292B-4771-BE1F-E686345B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74EF1-1DA0-44CA-8922-1F6EED3D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63785-4E7B-4FB7-B713-15AA7DBB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7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C9B4-A119-4EF3-A357-E2B5B4870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B32B8C-5BF2-45C6-94B5-A43B074B9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221A9-026A-4B0B-9162-19EF94EDD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BE4ED-D3FA-4039-9E87-7B1DCE5B4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C41FD-2855-4EF6-B2F3-6A1F38716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3C4DB-832D-473E-9D0D-23F05267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1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19BB72-2692-4EA6-9A86-26EB3AEA7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CCC62-3F5F-4069-B9D2-4524C5EC9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AB464-9A22-4D72-A4C8-256D02D2F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7D82-6EA5-425D-AAA8-BEB400DF1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EC323-3F88-4C58-8F2B-BA578884F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87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906" y="1909481"/>
            <a:ext cx="7853082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The natural environment of Pakistan</a:t>
            </a:r>
          </a:p>
          <a:p>
            <a:r>
              <a:rPr lang="en-GB" sz="2600" dirty="0">
                <a:latin typeface="Arial"/>
                <a:cs typeface="Arial"/>
              </a:rPr>
              <a:t>1.3.3 How is Pakistan responding to climate </a:t>
            </a:r>
            <a:r>
              <a:rPr lang="en-GB" sz="2600" dirty="0" err="1">
                <a:latin typeface="Arial"/>
                <a:cs typeface="Arial"/>
              </a:rPr>
              <a:t>chan</a:t>
            </a:r>
            <a:r>
              <a:rPr lang="en-GB" sz="2600" dirty="0">
                <a:latin typeface="Arial"/>
                <a:cs typeface="Arial"/>
              </a:rPr>
              <a:t>ge?</a:t>
            </a:r>
            <a:endParaRPr lang="en-IE" sz="2600" dirty="0"/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Cambridge IGCSE</a:t>
            </a:r>
            <a:r>
              <a:rPr lang="en-GB" sz="2600" b="1" baseline="30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 </a:t>
            </a:r>
            <a:r>
              <a:rPr lang="en-GB" sz="26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O Level</a:t>
            </a:r>
            <a:endParaRPr lang="en-GB" sz="2600" b="1" baseline="30000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Pakistan </a:t>
            </a:r>
            <a:r>
              <a:rPr lang="en-GB" sz="260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0448 / 2059</a:t>
            </a:r>
            <a:endParaRPr lang="en-GB" sz="2600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9" y="451912"/>
            <a:ext cx="4046220" cy="650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906" y="6239435"/>
            <a:ext cx="4128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Version 1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11" y="6168533"/>
            <a:ext cx="1292225" cy="449580"/>
          </a:xfrm>
          <a:prstGeom prst="rect">
            <a:avLst/>
          </a:prstGeom>
        </p:spPr>
      </p:pic>
      <p:pic>
        <p:nvPicPr>
          <p:cNvPr id="2" name="drawing">
            <a:extLst>
              <a:ext uri="{FF2B5EF4-FFF2-40B4-BE49-F238E27FC236}">
                <a16:creationId xmlns:a16="http://schemas.microsoft.com/office/drawing/2014/main" id="{77CC29B1-C559-43C7-ED3A-34B334C81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711" y="3429000"/>
            <a:ext cx="2895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09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extBox 1">
            <a:extLst>
              <a:ext uri="{FF2B5EF4-FFF2-40B4-BE49-F238E27FC236}">
                <a16:creationId xmlns:a16="http://schemas.microsoft.com/office/drawing/2014/main" id="{F1E79B3F-79F2-C076-BEA1-98ED407B84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2840900"/>
              </p:ext>
            </p:extLst>
          </p:nvPr>
        </p:nvGraphicFramePr>
        <p:xfrm>
          <a:off x="838200" y="1444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BE169192-BC83-FACA-5ADF-6A89FFD1A60E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Learning objectives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40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80020-26A1-F450-68D2-D22C2CEEC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E6DB3E-3EB7-5E8F-0312-FA79BF4CBD96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Starter a</a:t>
            </a:r>
            <a:r>
              <a:rPr lang="en-GB" sz="3600" b="1" dirty="0" err="1">
                <a:solidFill>
                  <a:prstClr val="white"/>
                </a:solidFill>
                <a:latin typeface="Arial"/>
                <a:cs typeface="Arial"/>
              </a:rPr>
              <a:t>ctivity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72EEE8-8AAE-CB01-5490-BCD242C7B120}"/>
              </a:ext>
            </a:extLst>
          </p:cNvPr>
          <p:cNvSpPr txBox="1"/>
          <p:nvPr/>
        </p:nvSpPr>
        <p:spPr>
          <a:xfrm>
            <a:off x="463460" y="1717205"/>
            <a:ext cx="1152412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Imagine that you were asked to plan ahead for the possibility of floods in a village in your province.</a:t>
            </a:r>
            <a:endParaRPr lang="en-US" dirty="0"/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/>
              <a:ea typeface="Calibri" panose="020F0502020204030204"/>
              <a:cs typeface="Arial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ea typeface="Calibri" panose="020F0502020204030204"/>
                <a:cs typeface="Arial"/>
              </a:rPr>
              <a:t>Think of two strategies you </a:t>
            </a:r>
            <a:r>
              <a:rPr lang="en-GB" sz="2400">
                <a:latin typeface="Arial"/>
                <a:ea typeface="Calibri" panose="020F0502020204030204"/>
                <a:cs typeface="Arial"/>
              </a:rPr>
              <a:t>could</a:t>
            </a:r>
            <a:r>
              <a:rPr lang="en-GB" sz="2400" dirty="0">
                <a:latin typeface="Arial"/>
                <a:ea typeface="Calibri" panose="020F0502020204030204"/>
                <a:cs typeface="Arial"/>
              </a:rPr>
              <a:t> introduce to reduce the risk of flood-related </a:t>
            </a:r>
            <a:r>
              <a:rPr lang="en-GB" sz="2400">
                <a:latin typeface="Arial"/>
                <a:ea typeface="Calibri" panose="020F0502020204030204"/>
                <a:cs typeface="Arial"/>
              </a:rPr>
              <a:t>damage. Why do you think these would be useful?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171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54891-C67A-D489-1DE3-FE654E4F9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4E4B46-ED5C-0DCA-81AE-FCACC53E43B2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Climate change adaptation 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B024C-A3B1-D248-C78B-B37C8521137C}"/>
              </a:ext>
            </a:extLst>
          </p:cNvPr>
          <p:cNvSpPr txBox="1"/>
          <p:nvPr/>
        </p:nvSpPr>
        <p:spPr>
          <a:xfrm>
            <a:off x="496305" y="1480722"/>
            <a:ext cx="1152412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  <a:buClr>
                <a:srgbClr val="EA5B0C"/>
              </a:buClr>
            </a:pPr>
            <a:r>
              <a:rPr lang="en-GB" sz="2400" dirty="0">
                <a:highlight>
                  <a:srgbClr val="FFFFFF"/>
                </a:highligh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  Actions taken to adjust to the effects of climate change</a:t>
            </a:r>
          </a:p>
        </p:txBody>
      </p:sp>
      <p:pic>
        <p:nvPicPr>
          <p:cNvPr id="4" name="Picture 3" descr="A bridge over a river&#10;&#10;AI-generated content may be incorrect.">
            <a:extLst>
              <a:ext uri="{FF2B5EF4-FFF2-40B4-BE49-F238E27FC236}">
                <a16:creationId xmlns:a16="http://schemas.microsoft.com/office/drawing/2014/main" id="{B8703844-9BD9-3B55-C11A-C584E1B69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104" y="2095500"/>
            <a:ext cx="8033846" cy="45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12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6B9A1-71DC-7B2B-A987-CB6C2B32A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9180AE-0DE9-49BD-D341-119D66E5DD37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Flood risk management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DFAF0-1955-A344-74B2-0AA5710A2B80}"/>
              </a:ext>
            </a:extLst>
          </p:cNvPr>
          <p:cNvSpPr txBox="1"/>
          <p:nvPr/>
        </p:nvSpPr>
        <p:spPr>
          <a:xfrm>
            <a:off x="3096642" y="1448872"/>
            <a:ext cx="684886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EA5B0C"/>
              </a:buClr>
            </a:pPr>
            <a:r>
              <a:rPr lang="en-GB" sz="2400" dirty="0">
                <a:highlight>
                  <a:srgbClr val="FFFFFF"/>
                </a:highligh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Strategies to reduce the impact of flooding</a:t>
            </a: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water flowing through a river&#10;&#10;AI-generated content may be incorrect.">
            <a:extLst>
              <a:ext uri="{FF2B5EF4-FFF2-40B4-BE49-F238E27FC236}">
                <a16:creationId xmlns:a16="http://schemas.microsoft.com/office/drawing/2014/main" id="{445B8FC7-574F-C107-4670-481C10B95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750" y="2518506"/>
            <a:ext cx="5782500" cy="39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72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CF8D-8C70-C009-63BE-3FD1E173C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4DF79B-68BD-15E9-B125-8A6D65D02F2F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Cyclone management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718799-F46B-7C18-79C3-ACFD156B2718}"/>
              </a:ext>
            </a:extLst>
          </p:cNvPr>
          <p:cNvSpPr txBox="1"/>
          <p:nvPr/>
        </p:nvSpPr>
        <p:spPr>
          <a:xfrm>
            <a:off x="1324286" y="1546412"/>
            <a:ext cx="1086771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EA5B0C"/>
              </a:buClr>
            </a:pPr>
            <a:r>
              <a:rPr lang="en-GB" sz="2400" dirty="0">
                <a:highlight>
                  <a:srgbClr val="FFFFFF"/>
                </a:highligh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Measures taken to prepare for and reduce damage from cyclones</a:t>
            </a: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DC23B-E186-25FC-3345-845A396AE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338" y="2377409"/>
            <a:ext cx="6689579" cy="448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98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E344E-C0B8-F5D5-873C-5C69E9A8F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FD0B4-E42B-89E8-EEBC-8269898D6703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Increasing crop resilience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3F2A01-9076-9824-F938-497DF39F77C0}"/>
              </a:ext>
            </a:extLst>
          </p:cNvPr>
          <p:cNvSpPr txBox="1"/>
          <p:nvPr/>
        </p:nvSpPr>
        <p:spPr>
          <a:xfrm>
            <a:off x="409660" y="1332869"/>
            <a:ext cx="1178234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Calibri"/>
                <a:ea typeface="Calibri"/>
                <a:cs typeface="Calibri"/>
              </a:rPr>
              <a:t>Improving the ability of crops to withstand climate-related stresses such as drought or flooding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6B46A-D248-5377-8E02-8BA35C507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297" y="2563499"/>
            <a:ext cx="6608454" cy="429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64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31708-708E-4ED3-C262-F505C7549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E8E293-12D0-CD75-2D58-64C966CE19DB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Test your understanding</a:t>
            </a:r>
            <a:endParaRPr lang="en-US" sz="3600" dirty="0" err="1">
              <a:solidFill>
                <a:prstClr val="white"/>
              </a:solidFill>
              <a:ea typeface="+mn-e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46F9651-037B-5091-3431-EA3AE5CEF8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345240"/>
              </p:ext>
            </p:extLst>
          </p:nvPr>
        </p:nvGraphicFramePr>
        <p:xfrm>
          <a:off x="455448" y="1988207"/>
          <a:ext cx="11286752" cy="34257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1688">
                  <a:extLst>
                    <a:ext uri="{9D8B030D-6E8A-4147-A177-3AD203B41FA5}">
                      <a16:colId xmlns:a16="http://schemas.microsoft.com/office/drawing/2014/main" val="2054066910"/>
                    </a:ext>
                  </a:extLst>
                </a:gridCol>
                <a:gridCol w="2821688">
                  <a:extLst>
                    <a:ext uri="{9D8B030D-6E8A-4147-A177-3AD203B41FA5}">
                      <a16:colId xmlns:a16="http://schemas.microsoft.com/office/drawing/2014/main" val="2771126063"/>
                    </a:ext>
                  </a:extLst>
                </a:gridCol>
                <a:gridCol w="2821688">
                  <a:extLst>
                    <a:ext uri="{9D8B030D-6E8A-4147-A177-3AD203B41FA5}">
                      <a16:colId xmlns:a16="http://schemas.microsoft.com/office/drawing/2014/main" val="3460943976"/>
                    </a:ext>
                  </a:extLst>
                </a:gridCol>
                <a:gridCol w="2821688">
                  <a:extLst>
                    <a:ext uri="{9D8B030D-6E8A-4147-A177-3AD203B41FA5}">
                      <a16:colId xmlns:a16="http://schemas.microsoft.com/office/drawing/2014/main" val="2315247359"/>
                    </a:ext>
                  </a:extLst>
                </a:gridCol>
              </a:tblGrid>
              <a:tr h="907098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Flood risk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Cyclone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Increasing crop resilience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33279"/>
                  </a:ext>
                </a:extLst>
              </a:tr>
              <a:tr h="770758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How does it work?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780114"/>
                  </a:ext>
                </a:extLst>
              </a:tr>
              <a:tr h="84082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Benefits for people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84134"/>
                  </a:ext>
                </a:extLst>
              </a:tr>
              <a:tr h="9070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Benefits for the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4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871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C5115-BA40-0CC6-735C-8045E6ABC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C5A6B9-2867-2A86-48C0-8DE3A53736DA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Reflection and e</a:t>
            </a: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valuation</a:t>
            </a:r>
            <a:endParaRPr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49A46C-09D8-5A08-BB39-3B38F7DFE642}"/>
              </a:ext>
            </a:extLst>
          </p:cNvPr>
          <p:cNvSpPr txBox="1"/>
          <p:nvPr/>
        </p:nvSpPr>
        <p:spPr>
          <a:xfrm>
            <a:off x="315310" y="1712311"/>
            <a:ext cx="1073806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Choose one adaptation strategy which you think could be the most effective.</a:t>
            </a:r>
          </a:p>
          <a:p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Explain how it helps people cope with climate change.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41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7VPTP7ZE6X33-2020743336-670</_dlc_DocId>
    <_dlc_DocIdUrl xmlns="9ad1216b-cdc1-40e2-a0c2-94597fd44697">
      <Url>https://cambridgeorg.sharepoint.com/sites/cie/education/pd/Curriculum_Support/_layouts/15/DocIdRedir.aspx?ID=7VPTP7ZE6X33-2020743336-670</Url>
      <Description>7VPTP7ZE6X33-2020743336-670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8FB5632-6F4E-4DEF-8C2D-6FDBDF24D9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DE808B-ED46-4FF2-A537-F069B556BE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BA4019-738D-496C-A1C7-79FF74967822}">
  <ds:schemaRefs>
    <ds:schemaRef ds:uri="http://purl.org/dc/elements/1.1/"/>
    <ds:schemaRef ds:uri="f1f25e64-7226-490b-ade3-8cf84afff5d2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9ad1216b-cdc1-40e2-a0c2-94597fd44697"/>
    <ds:schemaRef ds:uri="http://schemas.microsoft.com/office/2006/metadata/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92838129-9ABB-4BBD-9E1C-62E38680A99E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10875</TotalTime>
  <Words>204</Words>
  <Application>Microsoft Office PowerPoint</Application>
  <PresentationFormat>Widescreen</PresentationFormat>
  <Paragraphs>41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went wrong?</dc:title>
  <dc:creator>Lois Lindemann</dc:creator>
  <cp:lastModifiedBy>Sepideh Modgham</cp:lastModifiedBy>
  <cp:revision>412</cp:revision>
  <cp:lastPrinted>2018-01-14T21:28:16Z</cp:lastPrinted>
  <dcterms:created xsi:type="dcterms:W3CDTF">2018-01-14T21:11:47Z</dcterms:created>
  <dcterms:modified xsi:type="dcterms:W3CDTF">2026-05-08T14:44:26Z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_dlc_DocIdItemGuid">
    <vt:lpwstr>5a615ca4-fa19-4342-b267-3f8bba634cd8</vt:lpwstr>
  </property>
  <property fmtid="{D5CDD505-2E9C-101B-9397-08002B2CF9AE}" pid="4" name="MediaServiceImageTags">
    <vt:lpwstr/>
  </property>
</Properties>
</file>