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0" r:id="rId2"/>
    <p:sldId id="260" r:id="rId3"/>
    <p:sldId id="566" r:id="rId4"/>
    <p:sldId id="257" r:id="rId5"/>
    <p:sldId id="259" r:id="rId6"/>
    <p:sldId id="568" r:id="rId7"/>
    <p:sldId id="569" r:id="rId8"/>
    <p:sldId id="258" r:id="rId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Wharton" initials="SW" lastIdx="1" clrIdx="0">
    <p:extLst/>
  </p:cmAuthor>
  <p:cmAuthor id="2" name="Sepideh Modgham" initials="SM" lastIdx="1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64" autoAdjust="0"/>
    <p:restoredTop sz="82029" autoAdjust="0"/>
  </p:normalViewPr>
  <p:slideViewPr>
    <p:cSldViewPr snapToGrid="0">
      <p:cViewPr>
        <p:scale>
          <a:sx n="60" d="100"/>
          <a:sy n="60" d="100"/>
        </p:scale>
        <p:origin x="-450" y="-59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DECA8310-5EC8-4BDA-AA2B-63734902E6F8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C0C56144-4759-4C78-9637-8A3E5F7FB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76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923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923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can split the triangle in two by drawing a line from the centre of the circle</a:t>
            </a:r>
            <a:r>
              <a:rPr lang="en-GB" baseline="0" dirty="0" smtClean="0"/>
              <a:t> to the point on the circumference that tringle touches.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lines OB, OP and OA are radius of the circle and are the same length. Therefore two triangles are isosceles and has a pair of equal angles.</a:t>
            </a:r>
          </a:p>
          <a:p>
            <a:endParaRPr lang="en-GB" baseline="0" dirty="0" smtClean="0"/>
          </a:p>
          <a:p>
            <a:r>
              <a:rPr lang="en-GB" baseline="0" dirty="0" smtClean="0"/>
              <a:t>All of the angles together must add up to 180 degrees.</a:t>
            </a:r>
          </a:p>
          <a:p>
            <a:endParaRPr lang="en-GB" baseline="0" dirty="0" smtClean="0"/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419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419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419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10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 theorems</a:t>
            </a:r>
            <a:endParaRPr lang="en-GB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2</a:t>
            </a:r>
            <a:r>
              <a:rPr lang="en-GB" sz="28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80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 a semicircle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0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486B84-7D6C-43BB-9F78-320DFBF5B14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43840" y="1533842"/>
            <a:ext cx="6278880" cy="4351338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Can you make a right-angled 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triangle on the peg-board 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diagrams by joining 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up three points round the edge?</a:t>
            </a:r>
          </a:p>
        </p:txBody>
      </p:sp>
      <p:pic>
        <p:nvPicPr>
          <p:cNvPr id="5" name="Picture 4" descr="A picture containing kite, indoor, sport, water&#10;&#10;Description automatically generated">
            <a:extLst>
              <a:ext uri="{FF2B5EF4-FFF2-40B4-BE49-F238E27FC236}">
                <a16:creationId xmlns="" xmlns:a16="http://schemas.microsoft.com/office/drawing/2014/main" id="{3145735B-019D-454D-9538-11675FB538B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538" y="1119346"/>
            <a:ext cx="5239385" cy="536321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31A9890-FE65-4E0B-B92A-A6D643BA228C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486B84-7D6C-43BB-9F78-320DFBF5B14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43840" y="1533842"/>
            <a:ext cx="8717280" cy="858838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is an inscribed shape?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31A9890-FE65-4E0B-B92A-A6D643BA228C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Inscribed shape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701" y="2287721"/>
            <a:ext cx="8271138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 inscribed shape is one that is enclosed by another .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144904" y="3942714"/>
            <a:ext cx="2070735" cy="2016125"/>
            <a:chOff x="0" y="0"/>
            <a:chExt cx="1581150" cy="1593850"/>
          </a:xfrm>
        </p:grpSpPr>
        <p:sp>
          <p:nvSpPr>
            <p:cNvPr id="10" name="Oval 9"/>
            <p:cNvSpPr/>
            <p:nvPr/>
          </p:nvSpPr>
          <p:spPr>
            <a:xfrm>
              <a:off x="0" y="0"/>
              <a:ext cx="1581150" cy="159385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8300" y="139700"/>
              <a:ext cx="831850" cy="131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15639" y="4119426"/>
            <a:ext cx="2164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Rectangle inscribed in a circle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473824" y="3352800"/>
            <a:ext cx="2152015" cy="2606039"/>
            <a:chOff x="0" y="0"/>
            <a:chExt cx="1301750" cy="1841500"/>
          </a:xfrm>
        </p:grpSpPr>
        <p:sp>
          <p:nvSpPr>
            <p:cNvPr id="29" name="Rectangle 28"/>
            <p:cNvSpPr/>
            <p:nvPr/>
          </p:nvSpPr>
          <p:spPr>
            <a:xfrm>
              <a:off x="0" y="0"/>
              <a:ext cx="1301750" cy="18415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cxnSp>
          <p:nvCxnSpPr>
            <p:cNvPr id="30" name="Straight Connector 29"/>
            <p:cNvCxnSpPr/>
            <p:nvPr/>
          </p:nvCxnSpPr>
          <p:spPr>
            <a:xfrm flipV="1">
              <a:off x="0" y="0"/>
              <a:ext cx="755650" cy="13652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755650" y="0"/>
              <a:ext cx="546100" cy="16446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0" y="1365250"/>
              <a:ext cx="1301750" cy="279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915399" y="3534651"/>
            <a:ext cx="2164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riangle inscribed in a rectangle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313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CBC8FD6-B3BC-4AAA-9EAF-66EF1F3006A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74784" y="1446856"/>
            <a:ext cx="11134043" cy="994804"/>
          </a:xfrm>
        </p:spPr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angle at the circumference in a triangle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inscribed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in a semicircle is always a right angle: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Thales'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Theorem</a:t>
            </a:r>
          </a:p>
          <a:p>
            <a:pPr marL="0" lvl="0" indent="0">
              <a:lnSpc>
                <a:spcPct val="80000"/>
              </a:lnSpc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51211EC3-4388-4745-876A-755E9DF7A39E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in a semicircle (Thales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Theorem)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="" xmlns:a16="http://schemas.microsoft.com/office/drawing/2014/main" id="{2CBC8FD6-B3BC-4AAA-9EAF-66EF1F3006A2}"/>
              </a:ext>
            </a:extLst>
          </p:cNvPr>
          <p:cNvSpPr txBox="1">
            <a:spLocks/>
          </p:cNvSpPr>
          <p:nvPr/>
        </p:nvSpPr>
        <p:spPr>
          <a:xfrm>
            <a:off x="374785" y="2519500"/>
            <a:ext cx="7830208" cy="23026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end points of the base of the triangle are either end of a circle's diameter, the apex point can be anywhere on the circumference.</a:t>
            </a:r>
          </a:p>
          <a:p>
            <a:pPr marL="0" indent="0">
              <a:lnSpc>
                <a:spcPct val="80000"/>
              </a:lnSpc>
              <a:buNone/>
            </a:pP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4785" y="4020220"/>
            <a:ext cx="3168528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APB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8268791" y="2734279"/>
            <a:ext cx="2448745" cy="1990121"/>
            <a:chOff x="8268791" y="2734279"/>
            <a:chExt cx="2448745" cy="1990121"/>
          </a:xfrm>
        </p:grpSpPr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A18D2960-94A5-4004-A335-A2833FD0C6CE}"/>
                </a:ext>
              </a:extLst>
            </p:cNvPr>
            <p:cNvSpPr txBox="1"/>
            <p:nvPr/>
          </p:nvSpPr>
          <p:spPr>
            <a:xfrm>
              <a:off x="8268791" y="3602672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57A536C0-3C25-4351-A9E0-EAD2909AF97B}"/>
                </a:ext>
              </a:extLst>
            </p:cNvPr>
            <p:cNvSpPr txBox="1"/>
            <p:nvPr/>
          </p:nvSpPr>
          <p:spPr>
            <a:xfrm>
              <a:off x="8804216" y="2734279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="" xmlns:a16="http://schemas.microsoft.com/office/drawing/2014/main" id="{E7B36F13-3DBC-44FB-89C3-85951A790902}"/>
                </a:ext>
              </a:extLst>
            </p:cNvPr>
            <p:cNvSpPr txBox="1"/>
            <p:nvPr/>
          </p:nvSpPr>
          <p:spPr>
            <a:xfrm>
              <a:off x="10343489" y="3603464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8559656" y="2883616"/>
              <a:ext cx="1849263" cy="1840784"/>
              <a:chOff x="8559656" y="2883616"/>
              <a:chExt cx="1849263" cy="1840784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8559656" y="2883616"/>
                <a:ext cx="1849263" cy="184078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1" name="Straight Connector 30"/>
              <p:cNvCxnSpPr>
                <a:stCxn id="6" idx="2"/>
              </p:cNvCxnSpPr>
              <p:nvPr/>
            </p:nvCxnSpPr>
            <p:spPr>
              <a:xfrm flipV="1">
                <a:off x="8559656" y="2918945"/>
                <a:ext cx="649349" cy="8850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>
                <a:endCxn id="6" idx="6"/>
              </p:cNvCxnSpPr>
              <p:nvPr/>
            </p:nvCxnSpPr>
            <p:spPr>
              <a:xfrm>
                <a:off x="9209005" y="2918945"/>
                <a:ext cx="1199914" cy="8850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stCxn id="6" idx="2"/>
                <a:endCxn id="6" idx="6"/>
              </p:cNvCxnSpPr>
              <p:nvPr/>
            </p:nvCxnSpPr>
            <p:spPr>
              <a:xfrm>
                <a:off x="8559656" y="3804008"/>
                <a:ext cx="184926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0" name="Group 69"/>
          <p:cNvGrpSpPr/>
          <p:nvPr/>
        </p:nvGrpSpPr>
        <p:grpSpPr>
          <a:xfrm>
            <a:off x="6130545" y="4424387"/>
            <a:ext cx="2497289" cy="1864241"/>
            <a:chOff x="6130545" y="4424387"/>
            <a:chExt cx="2497289" cy="1864241"/>
          </a:xfrm>
        </p:grpSpPr>
        <p:sp>
          <p:nvSpPr>
            <p:cNvPr id="43" name="Oval 42"/>
            <p:cNvSpPr/>
            <p:nvPr/>
          </p:nvSpPr>
          <p:spPr>
            <a:xfrm>
              <a:off x="6419528" y="4424387"/>
              <a:ext cx="1849263" cy="184078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" name="Straight Connector 44"/>
            <p:cNvCxnSpPr>
              <a:stCxn id="43" idx="2"/>
              <a:endCxn id="43" idx="6"/>
            </p:cNvCxnSpPr>
            <p:nvPr/>
          </p:nvCxnSpPr>
          <p:spPr>
            <a:xfrm>
              <a:off x="6419528" y="5344779"/>
              <a:ext cx="184926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43" idx="2"/>
              <a:endCxn id="43" idx="5"/>
            </p:cNvCxnSpPr>
            <p:nvPr/>
          </p:nvCxnSpPr>
          <p:spPr>
            <a:xfrm>
              <a:off x="6419528" y="5344779"/>
              <a:ext cx="1578445" cy="6508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3" idx="5"/>
              <a:endCxn id="43" idx="6"/>
            </p:cNvCxnSpPr>
            <p:nvPr/>
          </p:nvCxnSpPr>
          <p:spPr>
            <a:xfrm flipV="1">
              <a:off x="7997973" y="5344779"/>
              <a:ext cx="270818" cy="6508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57A536C0-3C25-4351-A9E0-EAD2909AF97B}"/>
                </a:ext>
              </a:extLst>
            </p:cNvPr>
            <p:cNvSpPr txBox="1"/>
            <p:nvPr/>
          </p:nvSpPr>
          <p:spPr>
            <a:xfrm>
              <a:off x="7986070" y="5919296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="" xmlns:a16="http://schemas.microsoft.com/office/drawing/2014/main" id="{A18D2960-94A5-4004-A335-A2833FD0C6CE}"/>
                </a:ext>
              </a:extLst>
            </p:cNvPr>
            <p:cNvSpPr txBox="1"/>
            <p:nvPr/>
          </p:nvSpPr>
          <p:spPr>
            <a:xfrm>
              <a:off x="6130545" y="5160113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="" xmlns:a16="http://schemas.microsoft.com/office/drawing/2014/main" id="{E7B36F13-3DBC-44FB-89C3-85951A790902}"/>
                </a:ext>
              </a:extLst>
            </p:cNvPr>
            <p:cNvSpPr txBox="1"/>
            <p:nvPr/>
          </p:nvSpPr>
          <p:spPr>
            <a:xfrm>
              <a:off x="8253787" y="5160113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51655" y="4549676"/>
            <a:ext cx="2189323" cy="1979303"/>
            <a:chOff x="3251655" y="4549676"/>
            <a:chExt cx="2189323" cy="1979303"/>
          </a:xfrm>
        </p:grpSpPr>
        <p:sp>
          <p:nvSpPr>
            <p:cNvPr id="56" name="Oval 55"/>
            <p:cNvSpPr/>
            <p:nvPr/>
          </p:nvSpPr>
          <p:spPr>
            <a:xfrm>
              <a:off x="3488486" y="4549676"/>
              <a:ext cx="1849263" cy="184078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8" name="Straight Connector 57"/>
            <p:cNvCxnSpPr>
              <a:stCxn id="56" idx="3"/>
              <a:endCxn id="56" idx="7"/>
            </p:cNvCxnSpPr>
            <p:nvPr/>
          </p:nvCxnSpPr>
          <p:spPr>
            <a:xfrm flipV="1">
              <a:off x="3759304" y="4819253"/>
              <a:ext cx="1307627" cy="13016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56" idx="3"/>
            </p:cNvCxnSpPr>
            <p:nvPr/>
          </p:nvCxnSpPr>
          <p:spPr>
            <a:xfrm flipH="1" flipV="1">
              <a:off x="3625702" y="4965405"/>
              <a:ext cx="133602" cy="11554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endCxn id="56" idx="7"/>
            </p:cNvCxnSpPr>
            <p:nvPr/>
          </p:nvCxnSpPr>
          <p:spPr>
            <a:xfrm flipV="1">
              <a:off x="3625702" y="4819253"/>
              <a:ext cx="1441229" cy="1461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="" xmlns:a16="http://schemas.microsoft.com/office/drawing/2014/main" id="{A18D2960-94A5-4004-A335-A2833FD0C6CE}"/>
                </a:ext>
              </a:extLst>
            </p:cNvPr>
            <p:cNvSpPr txBox="1"/>
            <p:nvPr/>
          </p:nvSpPr>
          <p:spPr>
            <a:xfrm>
              <a:off x="5066931" y="4624205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="" xmlns:a16="http://schemas.microsoft.com/office/drawing/2014/main" id="{57A536C0-3C25-4351-A9E0-EAD2909AF97B}"/>
                </a:ext>
              </a:extLst>
            </p:cNvPr>
            <p:cNvSpPr txBox="1"/>
            <p:nvPr/>
          </p:nvSpPr>
          <p:spPr>
            <a:xfrm>
              <a:off x="3251655" y="4756803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="" xmlns:a16="http://schemas.microsoft.com/office/drawing/2014/main" id="{E7B36F13-3DBC-44FB-89C3-85951A790902}"/>
                </a:ext>
              </a:extLst>
            </p:cNvPr>
            <p:cNvSpPr txBox="1"/>
            <p:nvPr/>
          </p:nvSpPr>
          <p:spPr>
            <a:xfrm>
              <a:off x="3356290" y="6159647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4" name="Rectangle 3"/>
          <p:cNvSpPr/>
          <p:nvPr/>
        </p:nvSpPr>
        <p:spPr>
          <a:xfrm rot="21394495">
            <a:off x="3640185" y="4967533"/>
            <a:ext cx="119119" cy="104635"/>
          </a:xfrm>
          <a:prstGeom prst="rect">
            <a:avLst/>
          </a:prstGeom>
          <a:solidFill>
            <a:srgbClr val="0033CC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 rot="1370942">
            <a:off x="7899943" y="5866978"/>
            <a:ext cx="119119" cy="104635"/>
          </a:xfrm>
          <a:prstGeom prst="rect">
            <a:avLst/>
          </a:prstGeom>
          <a:solidFill>
            <a:srgbClr val="0033CC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 rot="2246256">
            <a:off x="9166289" y="2954470"/>
            <a:ext cx="119119" cy="104635"/>
          </a:xfrm>
          <a:prstGeom prst="rect">
            <a:avLst/>
          </a:prstGeom>
          <a:solidFill>
            <a:srgbClr val="0033CC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D43D3ED1-5093-4398-B3B2-E2B7694DBB3E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Thales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Theorem - proof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520681" y="1627092"/>
            <a:ext cx="3747222" cy="3228888"/>
            <a:chOff x="8268791" y="2734279"/>
            <a:chExt cx="2448745" cy="1990121"/>
          </a:xfrm>
        </p:grpSpPr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A18D2960-94A5-4004-A335-A2833FD0C6CE}"/>
                </a:ext>
              </a:extLst>
            </p:cNvPr>
            <p:cNvSpPr txBox="1"/>
            <p:nvPr/>
          </p:nvSpPr>
          <p:spPr>
            <a:xfrm>
              <a:off x="8268791" y="3602672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57A536C0-3C25-4351-A9E0-EAD2909AF97B}"/>
                </a:ext>
              </a:extLst>
            </p:cNvPr>
            <p:cNvSpPr txBox="1"/>
            <p:nvPr/>
          </p:nvSpPr>
          <p:spPr>
            <a:xfrm>
              <a:off x="8804216" y="2734279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E7B36F13-3DBC-44FB-89C3-85951A790902}"/>
                </a:ext>
              </a:extLst>
            </p:cNvPr>
            <p:cNvSpPr txBox="1"/>
            <p:nvPr/>
          </p:nvSpPr>
          <p:spPr>
            <a:xfrm>
              <a:off x="10343489" y="3603464"/>
              <a:ext cx="3740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8559656" y="2883616"/>
              <a:ext cx="1970857" cy="1840784"/>
              <a:chOff x="8559656" y="2883616"/>
              <a:chExt cx="1970857" cy="1840784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8559656" y="2883616"/>
                <a:ext cx="1970856" cy="18407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4" name="Straight Connector 13"/>
              <p:cNvCxnSpPr>
                <a:stCxn id="13" idx="2"/>
              </p:cNvCxnSpPr>
              <p:nvPr/>
            </p:nvCxnSpPr>
            <p:spPr>
              <a:xfrm flipV="1">
                <a:off x="8559656" y="2966484"/>
                <a:ext cx="573711" cy="8375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endCxn id="13" idx="6"/>
              </p:cNvCxnSpPr>
              <p:nvPr/>
            </p:nvCxnSpPr>
            <p:spPr>
              <a:xfrm>
                <a:off x="9133367" y="2966484"/>
                <a:ext cx="1397146" cy="8375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3" idx="2"/>
                <a:endCxn id="13" idx="6"/>
              </p:cNvCxnSpPr>
              <p:nvPr/>
            </p:nvCxnSpPr>
            <p:spPr>
              <a:xfrm>
                <a:off x="8559656" y="3804008"/>
                <a:ext cx="197085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7A536C0-3C25-4351-A9E0-EAD2909AF97B}"/>
              </a:ext>
            </a:extLst>
          </p:cNvPr>
          <p:cNvSpPr txBox="1"/>
          <p:nvPr/>
        </p:nvSpPr>
        <p:spPr>
          <a:xfrm>
            <a:off x="5286720" y="3336234"/>
            <a:ext cx="374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57A536C0-3C25-4351-A9E0-EAD2909AF97B}"/>
              </a:ext>
            </a:extLst>
          </p:cNvPr>
          <p:cNvSpPr txBox="1"/>
          <p:nvPr/>
        </p:nvSpPr>
        <p:spPr>
          <a:xfrm>
            <a:off x="6988629" y="3130619"/>
            <a:ext cx="572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4843709" y="2003835"/>
            <a:ext cx="630034" cy="13588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111428" y="2784174"/>
            <a:ext cx="222390" cy="1009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977271" y="3233779"/>
            <a:ext cx="0" cy="2871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684342" y="3196549"/>
            <a:ext cx="0" cy="2993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rc 38"/>
          <p:cNvSpPr/>
          <p:nvPr/>
        </p:nvSpPr>
        <p:spPr>
          <a:xfrm rot="2752676">
            <a:off x="3947246" y="1476869"/>
            <a:ext cx="1453651" cy="785032"/>
          </a:xfrm>
          <a:prstGeom prst="arc">
            <a:avLst>
              <a:gd name="adj1" fmla="val 20870003"/>
              <a:gd name="adj2" fmla="val 58261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 rot="11895701">
            <a:off x="6456016" y="3055315"/>
            <a:ext cx="1453651" cy="785032"/>
          </a:xfrm>
          <a:prstGeom prst="arc">
            <a:avLst>
              <a:gd name="adj1" fmla="val 20870003"/>
              <a:gd name="adj2" fmla="val 58261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Arc 40"/>
          <p:cNvSpPr/>
          <p:nvPr/>
        </p:nvSpPr>
        <p:spPr>
          <a:xfrm rot="5778660">
            <a:off x="4136958" y="1320018"/>
            <a:ext cx="1453651" cy="785032"/>
          </a:xfrm>
          <a:prstGeom prst="arc">
            <a:avLst>
              <a:gd name="adj1" fmla="val 20528281"/>
              <a:gd name="adj2" fmla="val 78681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Arc 41"/>
          <p:cNvSpPr/>
          <p:nvPr/>
        </p:nvSpPr>
        <p:spPr>
          <a:xfrm rot="20454626">
            <a:off x="2964080" y="3046462"/>
            <a:ext cx="1444613" cy="785032"/>
          </a:xfrm>
          <a:prstGeom prst="arc">
            <a:avLst>
              <a:gd name="adj1" fmla="val 20380382"/>
              <a:gd name="adj2" fmla="val 78681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57A536C0-3C25-4351-A9E0-EAD2909AF97B}"/>
              </a:ext>
            </a:extLst>
          </p:cNvPr>
          <p:cNvSpPr txBox="1"/>
          <p:nvPr/>
        </p:nvSpPr>
        <p:spPr>
          <a:xfrm>
            <a:off x="5132957" y="2286631"/>
            <a:ext cx="572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57A536C0-3C25-4351-A9E0-EAD2909AF97B}"/>
              </a:ext>
            </a:extLst>
          </p:cNvPr>
          <p:cNvSpPr txBox="1"/>
          <p:nvPr/>
        </p:nvSpPr>
        <p:spPr>
          <a:xfrm>
            <a:off x="6203071" y="2963805"/>
            <a:ext cx="572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57A536C0-3C25-4351-A9E0-EAD2909AF97B}"/>
              </a:ext>
            </a:extLst>
          </p:cNvPr>
          <p:cNvSpPr txBox="1"/>
          <p:nvPr/>
        </p:nvSpPr>
        <p:spPr>
          <a:xfrm>
            <a:off x="4630753" y="2447988"/>
            <a:ext cx="377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57A536C0-3C25-4351-A9E0-EAD2909AF97B}"/>
              </a:ext>
            </a:extLst>
          </p:cNvPr>
          <p:cNvSpPr txBox="1"/>
          <p:nvPr/>
        </p:nvSpPr>
        <p:spPr>
          <a:xfrm>
            <a:off x="4354861" y="2971465"/>
            <a:ext cx="572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361430" y="5097643"/>
            <a:ext cx="3883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+ y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=180°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338744" y="5745707"/>
            <a:ext cx="2929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90°</a:t>
            </a:r>
            <a:endParaRPr lang="en-GB" sz="28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244487" y="6248315"/>
            <a:ext cx="4250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Angle APB = x + y = 90°</a:t>
            </a:r>
            <a:endParaRPr lang="en-GB" sz="28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39" grpId="0" animBg="1"/>
      <p:bldP spid="40" grpId="0" animBg="1"/>
      <p:bldP spid="41" grpId="0" animBg="1"/>
      <p:bldP spid="42" grpId="0" animBg="1"/>
      <p:bldP spid="43" grpId="0"/>
      <p:bldP spid="44" grpId="0"/>
      <p:bldP spid="45" grpId="0"/>
      <p:bldP spid="46" grpId="0"/>
      <p:bldP spid="55" grpId="0"/>
      <p:bldP spid="62" grpId="0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D43D3ED1-5093-4398-B3B2-E2B7694DBB3E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7506268" y="1842448"/>
            <a:ext cx="4271750" cy="4176215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3" idx="2"/>
            <a:endCxn id="3" idx="6"/>
          </p:cNvCxnSpPr>
          <p:nvPr/>
        </p:nvCxnSpPr>
        <p:spPr>
          <a:xfrm>
            <a:off x="7506268" y="3930556"/>
            <a:ext cx="42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3" idx="2"/>
            <a:endCxn id="3" idx="7"/>
          </p:cNvCxnSpPr>
          <p:nvPr/>
        </p:nvCxnSpPr>
        <p:spPr>
          <a:xfrm flipV="1">
            <a:off x="7506268" y="2454041"/>
            <a:ext cx="3646167" cy="14765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3" idx="6"/>
            <a:endCxn id="3" idx="7"/>
          </p:cNvCxnSpPr>
          <p:nvPr/>
        </p:nvCxnSpPr>
        <p:spPr>
          <a:xfrm flipH="1" flipV="1">
            <a:off x="11152435" y="2454041"/>
            <a:ext cx="625583" cy="14765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9614847" y="3903259"/>
            <a:ext cx="54591" cy="545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1152435" y="1914525"/>
            <a:ext cx="41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790610" y="3922309"/>
            <a:ext cx="41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463980" y="3992536"/>
            <a:ext cx="41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95353" y="3773184"/>
            <a:ext cx="41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rc 3"/>
          <p:cNvSpPr/>
          <p:nvPr/>
        </p:nvSpPr>
        <p:spPr>
          <a:xfrm rot="15813712">
            <a:off x="11406888" y="3649920"/>
            <a:ext cx="542899" cy="523171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82325" y="3320686"/>
            <a:ext cx="581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60</a:t>
            </a:r>
            <a:r>
              <a:rPr lang="en-GB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rc 13"/>
          <p:cNvSpPr/>
          <p:nvPr/>
        </p:nvSpPr>
        <p:spPr>
          <a:xfrm rot="1641920">
            <a:off x="7730924" y="3558530"/>
            <a:ext cx="542899" cy="523171"/>
          </a:xfrm>
          <a:prstGeom prst="arc">
            <a:avLst>
              <a:gd name="adj1" fmla="val 17697051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24248" y="3588518"/>
            <a:ext cx="581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x</a:t>
            </a:r>
            <a:endParaRPr lang="en-GB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7675" y="1575971"/>
            <a:ext cx="4200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value of x.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7675" y="2191420"/>
            <a:ext cx="3430642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CAB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90°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7674" y="2713009"/>
            <a:ext cx="5562601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Angles in a triangle add up to 180°.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7675" y="3234598"/>
            <a:ext cx="3810000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180°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90°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60°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7675" y="3756187"/>
            <a:ext cx="1200150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30° 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27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D43D3ED1-5093-4398-B3B2-E2B7694DBB3E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7506268" y="1842448"/>
            <a:ext cx="4271750" cy="4176215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Connector 3"/>
          <p:cNvCxnSpPr>
            <a:stCxn id="3" idx="2"/>
            <a:endCxn id="3" idx="6"/>
          </p:cNvCxnSpPr>
          <p:nvPr/>
        </p:nvCxnSpPr>
        <p:spPr>
          <a:xfrm>
            <a:off x="7506268" y="3930556"/>
            <a:ext cx="42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3" idx="2"/>
          </p:cNvCxnSpPr>
          <p:nvPr/>
        </p:nvCxnSpPr>
        <p:spPr>
          <a:xfrm flipV="1">
            <a:off x="7506268" y="1842448"/>
            <a:ext cx="2462771" cy="20881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3" idx="6"/>
          </p:cNvCxnSpPr>
          <p:nvPr/>
        </p:nvCxnSpPr>
        <p:spPr>
          <a:xfrm flipH="1" flipV="1">
            <a:off x="9874895" y="1842448"/>
            <a:ext cx="1903123" cy="20881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9614847" y="3903259"/>
            <a:ext cx="54591" cy="545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9763582" y="1421398"/>
            <a:ext cx="41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463980" y="3992536"/>
            <a:ext cx="41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95353" y="3773184"/>
            <a:ext cx="41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rc 11"/>
          <p:cNvSpPr/>
          <p:nvPr/>
        </p:nvSpPr>
        <p:spPr>
          <a:xfrm rot="15813712">
            <a:off x="11273179" y="3648081"/>
            <a:ext cx="542899" cy="523171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982325" y="3463027"/>
            <a:ext cx="581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x</a:t>
            </a:r>
            <a:endParaRPr lang="en-GB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rc 13"/>
          <p:cNvSpPr/>
          <p:nvPr/>
        </p:nvSpPr>
        <p:spPr>
          <a:xfrm rot="1641920">
            <a:off x="7684974" y="3523843"/>
            <a:ext cx="542899" cy="523171"/>
          </a:xfrm>
          <a:prstGeom prst="arc">
            <a:avLst>
              <a:gd name="adj1" fmla="val 15158933"/>
              <a:gd name="adj2" fmla="val 41817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54559" y="3533264"/>
            <a:ext cx="581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GB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7675" y="1590675"/>
            <a:ext cx="4200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value of x.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7675" y="2191420"/>
            <a:ext cx="3810000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Angle CAB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90°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7675" y="3234598"/>
            <a:ext cx="3810000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180°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90° – 40°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7675" y="3756187"/>
            <a:ext cx="1200150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50° 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7674" y="2713009"/>
            <a:ext cx="5562601" cy="387798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Angles in a triangle add up to 180°.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778018" y="3785428"/>
            <a:ext cx="41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55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3CA1C95-4E1E-45E3-815A-2015618F9BC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1444" y="1441342"/>
            <a:ext cx="10842356" cy="1370097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Explain to your classmate sitting next to you what Thales’ theorem is and see if you can remember how to prove it!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DCE5238-994F-41D2-A257-BF032E6DE050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2234</TotalTime>
  <Words>352</Words>
  <Application>Microsoft Office PowerPoint</Application>
  <PresentationFormat>Custom</PresentationFormat>
  <Paragraphs>78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163</cp:revision>
  <cp:lastPrinted>2019-05-23T17:21:48Z</cp:lastPrinted>
  <dcterms:created xsi:type="dcterms:W3CDTF">2018-01-14T21:11:47Z</dcterms:created>
  <dcterms:modified xsi:type="dcterms:W3CDTF">2019-07-30T11:32:04Z</dcterms:modified>
</cp:coreProperties>
</file>