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  <p:sldMasterId id="2147483684" r:id="rId6"/>
    <p:sldMasterId id="2147483739" r:id="rId7"/>
  </p:sldMasterIdLst>
  <p:sldIdLst>
    <p:sldId id="304" r:id="rId8"/>
    <p:sldId id="260" r:id="rId9"/>
    <p:sldId id="258" r:id="rId10"/>
    <p:sldId id="259" r:id="rId11"/>
    <p:sldId id="263" r:id="rId12"/>
    <p:sldId id="264" r:id="rId13"/>
    <p:sldId id="266" r:id="rId14"/>
    <p:sldId id="265" r:id="rId15"/>
    <p:sldId id="315" r:id="rId16"/>
    <p:sldId id="279" r:id="rId17"/>
    <p:sldId id="316" r:id="rId18"/>
    <p:sldId id="269" r:id="rId19"/>
    <p:sldId id="27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0942CE-9C37-40B9-BC12-E1CD1346AE8A}" v="47" dt="2025-11-24T13:14:01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ly Ellis" userId="6793a9b0-9255-4b6e-839a-27e968f68ef2" providerId="ADAL" clId="{C63A9B14-5A7A-4F8E-9E5E-B68235B93D31}"/>
    <pc:docChg chg="undo custSel addSld delSld modSld sldOrd">
      <pc:chgData name="Sally Ellis" userId="6793a9b0-9255-4b6e-839a-27e968f68ef2" providerId="ADAL" clId="{C63A9B14-5A7A-4F8E-9E5E-B68235B93D31}" dt="2025-11-24T13:42:49.278" v="4096" actId="20577"/>
      <pc:docMkLst>
        <pc:docMk/>
      </pc:docMkLst>
      <pc:sldChg chg="del">
        <pc:chgData name="Sally Ellis" userId="6793a9b0-9255-4b6e-839a-27e968f68ef2" providerId="ADAL" clId="{C63A9B14-5A7A-4F8E-9E5E-B68235B93D31}" dt="2025-11-24T10:06:43.868" v="35" actId="47"/>
        <pc:sldMkLst>
          <pc:docMk/>
          <pc:sldMk cId="611060671" sldId="257"/>
        </pc:sldMkLst>
      </pc:sldChg>
      <pc:sldChg chg="addSp delSp modSp mod">
        <pc:chgData name="Sally Ellis" userId="6793a9b0-9255-4b6e-839a-27e968f68ef2" providerId="ADAL" clId="{C63A9B14-5A7A-4F8E-9E5E-B68235B93D31}" dt="2025-11-24T10:20:15.928" v="1018" actId="14826"/>
        <pc:sldMkLst>
          <pc:docMk/>
          <pc:sldMk cId="2394785925" sldId="258"/>
        </pc:sldMkLst>
        <pc:spChg chg="mod">
          <ac:chgData name="Sally Ellis" userId="6793a9b0-9255-4b6e-839a-27e968f68ef2" providerId="ADAL" clId="{C63A9B14-5A7A-4F8E-9E5E-B68235B93D31}" dt="2025-11-24T10:17:35.435" v="976" actId="6549"/>
          <ac:spMkLst>
            <pc:docMk/>
            <pc:sldMk cId="2394785925" sldId="258"/>
            <ac:spMk id="2" creationId="{84A8D079-F911-4DFE-A60E-A2DD6D278BE0}"/>
          </ac:spMkLst>
        </pc:spChg>
        <pc:spChg chg="add del mod">
          <ac:chgData name="Sally Ellis" userId="6793a9b0-9255-4b6e-839a-27e968f68ef2" providerId="ADAL" clId="{C63A9B14-5A7A-4F8E-9E5E-B68235B93D31}" dt="2025-11-24T10:19:36.282" v="1017" actId="20577"/>
          <ac:spMkLst>
            <pc:docMk/>
            <pc:sldMk cId="2394785925" sldId="258"/>
            <ac:spMk id="3" creationId="{DC088EA9-1C61-42EE-1E4C-D0FF768660F9}"/>
          </ac:spMkLst>
        </pc:spChg>
        <pc:spChg chg="add">
          <ac:chgData name="Sally Ellis" userId="6793a9b0-9255-4b6e-839a-27e968f68ef2" providerId="ADAL" clId="{C63A9B14-5A7A-4F8E-9E5E-B68235B93D31}" dt="2025-11-24T10:17:51.130" v="979"/>
          <ac:spMkLst>
            <pc:docMk/>
            <pc:sldMk cId="2394785925" sldId="258"/>
            <ac:spMk id="4" creationId="{107A1933-58E0-0B07-C929-66F9784C70F4}"/>
          </ac:spMkLst>
        </pc:spChg>
        <pc:spChg chg="add del mod">
          <ac:chgData name="Sally Ellis" userId="6793a9b0-9255-4b6e-839a-27e968f68ef2" providerId="ADAL" clId="{C63A9B14-5A7A-4F8E-9E5E-B68235B93D31}" dt="2025-11-24T10:18:52.795" v="991"/>
          <ac:spMkLst>
            <pc:docMk/>
            <pc:sldMk cId="2394785925" sldId="258"/>
            <ac:spMk id="5" creationId="{0FA808F2-862B-D06D-A858-ECE3EB734899}"/>
          </ac:spMkLst>
        </pc:spChg>
        <pc:spChg chg="add del mod">
          <ac:chgData name="Sally Ellis" userId="6793a9b0-9255-4b6e-839a-27e968f68ef2" providerId="ADAL" clId="{C63A9B14-5A7A-4F8E-9E5E-B68235B93D31}" dt="2025-11-24T10:18:28.798" v="985" actId="478"/>
          <ac:spMkLst>
            <pc:docMk/>
            <pc:sldMk cId="2394785925" sldId="258"/>
            <ac:spMk id="7" creationId="{C4CE7CB4-E1B4-FB2F-1F41-9150A40EFAE4}"/>
          </ac:spMkLst>
        </pc:spChg>
        <pc:spChg chg="add del mod">
          <ac:chgData name="Sally Ellis" userId="6793a9b0-9255-4b6e-839a-27e968f68ef2" providerId="ADAL" clId="{C63A9B14-5A7A-4F8E-9E5E-B68235B93D31}" dt="2025-11-24T10:19:11.481" v="995" actId="478"/>
          <ac:spMkLst>
            <pc:docMk/>
            <pc:sldMk cId="2394785925" sldId="258"/>
            <ac:spMk id="8" creationId="{284F76B7-CAAC-1B2E-9885-7151BA52BE71}"/>
          </ac:spMkLst>
        </pc:spChg>
        <pc:picChg chg="mod">
          <ac:chgData name="Sally Ellis" userId="6793a9b0-9255-4b6e-839a-27e968f68ef2" providerId="ADAL" clId="{C63A9B14-5A7A-4F8E-9E5E-B68235B93D31}" dt="2025-11-24T10:20:15.928" v="1018" actId="14826"/>
          <ac:picMkLst>
            <pc:docMk/>
            <pc:sldMk cId="2394785925" sldId="258"/>
            <ac:picMk id="9" creationId="{27DAB70D-DE5E-CA7E-6EB2-AB92B1DED32C}"/>
          </ac:picMkLst>
        </pc:picChg>
      </pc:sldChg>
      <pc:sldChg chg="modSp mod">
        <pc:chgData name="Sally Ellis" userId="6793a9b0-9255-4b6e-839a-27e968f68ef2" providerId="ADAL" clId="{C63A9B14-5A7A-4F8E-9E5E-B68235B93D31}" dt="2025-11-24T13:26:43.863" v="4072" actId="20577"/>
        <pc:sldMkLst>
          <pc:docMk/>
          <pc:sldMk cId="2806835761" sldId="259"/>
        </pc:sldMkLst>
        <pc:spChg chg="mod">
          <ac:chgData name="Sally Ellis" userId="6793a9b0-9255-4b6e-839a-27e968f68ef2" providerId="ADAL" clId="{C63A9B14-5A7A-4F8E-9E5E-B68235B93D31}" dt="2025-11-24T10:30:00.159" v="1391" actId="6549"/>
          <ac:spMkLst>
            <pc:docMk/>
            <pc:sldMk cId="2806835761" sldId="259"/>
            <ac:spMk id="2" creationId="{EA4ECBBF-50A2-685C-BD09-155F045507CF}"/>
          </ac:spMkLst>
        </pc:spChg>
        <pc:spChg chg="mod">
          <ac:chgData name="Sally Ellis" userId="6793a9b0-9255-4b6e-839a-27e968f68ef2" providerId="ADAL" clId="{C63A9B14-5A7A-4F8E-9E5E-B68235B93D31}" dt="2025-11-24T13:26:43.863" v="4072" actId="20577"/>
          <ac:spMkLst>
            <pc:docMk/>
            <pc:sldMk cId="2806835761" sldId="259"/>
            <ac:spMk id="3" creationId="{C922665A-F0E7-3883-CAC7-9005E37B3885}"/>
          </ac:spMkLst>
        </pc:spChg>
        <pc:picChg chg="mod">
          <ac:chgData name="Sally Ellis" userId="6793a9b0-9255-4b6e-839a-27e968f68ef2" providerId="ADAL" clId="{C63A9B14-5A7A-4F8E-9E5E-B68235B93D31}" dt="2025-11-24T10:29:53.483" v="1390" actId="14826"/>
          <ac:picMkLst>
            <pc:docMk/>
            <pc:sldMk cId="2806835761" sldId="259"/>
            <ac:picMk id="12" creationId="{07EC4AD3-EED2-45D5-4F2F-9D495B7A0DA0}"/>
          </ac:picMkLst>
        </pc:picChg>
      </pc:sldChg>
      <pc:sldChg chg="modSp mod">
        <pc:chgData name="Sally Ellis" userId="6793a9b0-9255-4b6e-839a-27e968f68ef2" providerId="ADAL" clId="{C63A9B14-5A7A-4F8E-9E5E-B68235B93D31}" dt="2025-11-24T10:38:09.732" v="1570" actId="255"/>
        <pc:sldMkLst>
          <pc:docMk/>
          <pc:sldMk cId="379581550" sldId="260"/>
        </pc:sldMkLst>
        <pc:spChg chg="mod">
          <ac:chgData name="Sally Ellis" userId="6793a9b0-9255-4b6e-839a-27e968f68ef2" providerId="ADAL" clId="{C63A9B14-5A7A-4F8E-9E5E-B68235B93D31}" dt="2025-11-24T10:11:13.172" v="63" actId="6549"/>
          <ac:spMkLst>
            <pc:docMk/>
            <pc:sldMk cId="379581550" sldId="260"/>
            <ac:spMk id="2" creationId="{6A42399B-A7BD-65AB-0049-B3740CEA4930}"/>
          </ac:spMkLst>
        </pc:spChg>
        <pc:spChg chg="mod">
          <ac:chgData name="Sally Ellis" userId="6793a9b0-9255-4b6e-839a-27e968f68ef2" providerId="ADAL" clId="{C63A9B14-5A7A-4F8E-9E5E-B68235B93D31}" dt="2025-11-24T10:38:09.732" v="1570" actId="255"/>
          <ac:spMkLst>
            <pc:docMk/>
            <pc:sldMk cId="379581550" sldId="260"/>
            <ac:spMk id="3" creationId="{684FDD99-E4CF-B8AB-B238-DE828C9BD14B}"/>
          </ac:spMkLst>
        </pc:spChg>
        <pc:picChg chg="mod">
          <ac:chgData name="Sally Ellis" userId="6793a9b0-9255-4b6e-839a-27e968f68ef2" providerId="ADAL" clId="{C63A9B14-5A7A-4F8E-9E5E-B68235B93D31}" dt="2025-11-24T10:15:21.710" v="900" actId="14826"/>
          <ac:picMkLst>
            <pc:docMk/>
            <pc:sldMk cId="379581550" sldId="260"/>
            <ac:picMk id="5" creationId="{1C175F63-3479-7B07-6549-090629C7D313}"/>
          </ac:picMkLst>
        </pc:picChg>
      </pc:sldChg>
      <pc:sldChg chg="del">
        <pc:chgData name="Sally Ellis" userId="6793a9b0-9255-4b6e-839a-27e968f68ef2" providerId="ADAL" clId="{C63A9B14-5A7A-4F8E-9E5E-B68235B93D31}" dt="2025-11-24T10:06:33.637" v="33" actId="47"/>
        <pc:sldMkLst>
          <pc:docMk/>
          <pc:sldMk cId="2940158890" sldId="261"/>
        </pc:sldMkLst>
      </pc:sldChg>
      <pc:sldChg chg="addSp delSp modSp del mod">
        <pc:chgData name="Sally Ellis" userId="6793a9b0-9255-4b6e-839a-27e968f68ef2" providerId="ADAL" clId="{C63A9B14-5A7A-4F8E-9E5E-B68235B93D31}" dt="2025-11-24T10:36:45.054" v="1553" actId="47"/>
        <pc:sldMkLst>
          <pc:docMk/>
          <pc:sldMk cId="3676250597" sldId="262"/>
        </pc:sldMkLst>
        <pc:spChg chg="mod">
          <ac:chgData name="Sally Ellis" userId="6793a9b0-9255-4b6e-839a-27e968f68ef2" providerId="ADAL" clId="{C63A9B14-5A7A-4F8E-9E5E-B68235B93D31}" dt="2025-11-24T10:30:21.978" v="1419" actId="20577"/>
          <ac:spMkLst>
            <pc:docMk/>
            <pc:sldMk cId="3676250597" sldId="262"/>
            <ac:spMk id="2" creationId="{E2E2A83C-F9B5-ECFA-EA50-E8C832B5D99A}"/>
          </ac:spMkLst>
        </pc:spChg>
        <pc:spChg chg="del mod">
          <ac:chgData name="Sally Ellis" userId="6793a9b0-9255-4b6e-839a-27e968f68ef2" providerId="ADAL" clId="{C63A9B14-5A7A-4F8E-9E5E-B68235B93D31}" dt="2025-11-24T10:30:52.338" v="1425"/>
          <ac:spMkLst>
            <pc:docMk/>
            <pc:sldMk cId="3676250597" sldId="262"/>
            <ac:spMk id="3" creationId="{36E1B10D-6D17-37C8-61F8-11395C203F61}"/>
          </ac:spMkLst>
        </pc:spChg>
        <pc:spChg chg="add del mod">
          <ac:chgData name="Sally Ellis" userId="6793a9b0-9255-4b6e-839a-27e968f68ef2" providerId="ADAL" clId="{C63A9B14-5A7A-4F8E-9E5E-B68235B93D31}" dt="2025-11-24T10:30:45.544" v="1423" actId="478"/>
          <ac:spMkLst>
            <pc:docMk/>
            <pc:sldMk cId="3676250597" sldId="262"/>
            <ac:spMk id="4" creationId="{5D8536A1-771A-C3E5-9741-3B835DD6D1B8}"/>
          </ac:spMkLst>
        </pc:spChg>
        <pc:spChg chg="add mod">
          <ac:chgData name="Sally Ellis" userId="6793a9b0-9255-4b6e-839a-27e968f68ef2" providerId="ADAL" clId="{C63A9B14-5A7A-4F8E-9E5E-B68235B93D31}" dt="2025-11-24T10:34:19.819" v="1512" actId="6549"/>
          <ac:spMkLst>
            <pc:docMk/>
            <pc:sldMk cId="3676250597" sldId="262"/>
            <ac:spMk id="5" creationId="{C6ADE3BC-0903-D5A8-2DBB-714DE2AD7AE8}"/>
          </ac:spMkLst>
        </pc:spChg>
        <pc:picChg chg="mod">
          <ac:chgData name="Sally Ellis" userId="6793a9b0-9255-4b6e-839a-27e968f68ef2" providerId="ADAL" clId="{C63A9B14-5A7A-4F8E-9E5E-B68235B93D31}" dt="2025-11-24T10:35:19.372" v="1513" actId="14826"/>
          <ac:picMkLst>
            <pc:docMk/>
            <pc:sldMk cId="3676250597" sldId="262"/>
            <ac:picMk id="8" creationId="{09268FDC-9320-469B-A5BB-2BBA5BEDD71C}"/>
          </ac:picMkLst>
        </pc:picChg>
      </pc:sldChg>
      <pc:sldChg chg="modSp mod">
        <pc:chgData name="Sally Ellis" userId="6793a9b0-9255-4b6e-839a-27e968f68ef2" providerId="ADAL" clId="{C63A9B14-5A7A-4F8E-9E5E-B68235B93D31}" dt="2025-11-24T10:38:26.641" v="1572" actId="20578"/>
        <pc:sldMkLst>
          <pc:docMk/>
          <pc:sldMk cId="126791239" sldId="263"/>
        </pc:sldMkLst>
        <pc:spChg chg="mod">
          <ac:chgData name="Sally Ellis" userId="6793a9b0-9255-4b6e-839a-27e968f68ef2" providerId="ADAL" clId="{C63A9B14-5A7A-4F8E-9E5E-B68235B93D31}" dt="2025-11-24T10:36:34.270" v="1552" actId="20577"/>
          <ac:spMkLst>
            <pc:docMk/>
            <pc:sldMk cId="126791239" sldId="263"/>
            <ac:spMk id="2" creationId="{5F5E27BB-915E-4D04-3255-E4662C49C4E6}"/>
          </ac:spMkLst>
        </pc:spChg>
        <pc:spChg chg="mod">
          <ac:chgData name="Sally Ellis" userId="6793a9b0-9255-4b6e-839a-27e968f68ef2" providerId="ADAL" clId="{C63A9B14-5A7A-4F8E-9E5E-B68235B93D31}" dt="2025-11-24T10:38:26.641" v="1572" actId="20578"/>
          <ac:spMkLst>
            <pc:docMk/>
            <pc:sldMk cId="126791239" sldId="263"/>
            <ac:spMk id="3" creationId="{9CE19143-0B66-EFAE-FF7C-B28120BA67EF}"/>
          </ac:spMkLst>
        </pc:spChg>
        <pc:picChg chg="mod">
          <ac:chgData name="Sally Ellis" userId="6793a9b0-9255-4b6e-839a-27e968f68ef2" providerId="ADAL" clId="{C63A9B14-5A7A-4F8E-9E5E-B68235B93D31}" dt="2025-11-24T10:35:57.579" v="1514" actId="14826"/>
          <ac:picMkLst>
            <pc:docMk/>
            <pc:sldMk cId="126791239" sldId="263"/>
            <ac:picMk id="5" creationId="{3F32669F-D607-321A-A0F8-C048F365C21D}"/>
          </ac:picMkLst>
        </pc:picChg>
      </pc:sldChg>
      <pc:sldChg chg="modSp mod">
        <pc:chgData name="Sally Ellis" userId="6793a9b0-9255-4b6e-839a-27e968f68ef2" providerId="ADAL" clId="{C63A9B14-5A7A-4F8E-9E5E-B68235B93D31}" dt="2025-11-24T10:41:00.607" v="1628" actId="20577"/>
        <pc:sldMkLst>
          <pc:docMk/>
          <pc:sldMk cId="1045617045" sldId="264"/>
        </pc:sldMkLst>
        <pc:spChg chg="mod">
          <ac:chgData name="Sally Ellis" userId="6793a9b0-9255-4b6e-839a-27e968f68ef2" providerId="ADAL" clId="{C63A9B14-5A7A-4F8E-9E5E-B68235B93D31}" dt="2025-11-24T10:39:56.692" v="1619" actId="6549"/>
          <ac:spMkLst>
            <pc:docMk/>
            <pc:sldMk cId="1045617045" sldId="264"/>
            <ac:spMk id="2" creationId="{DE2B47F1-A7F1-6841-DEEF-4B4F4EFAE159}"/>
          </ac:spMkLst>
        </pc:spChg>
        <pc:spChg chg="mod">
          <ac:chgData name="Sally Ellis" userId="6793a9b0-9255-4b6e-839a-27e968f68ef2" providerId="ADAL" clId="{C63A9B14-5A7A-4F8E-9E5E-B68235B93D31}" dt="2025-11-24T10:41:00.607" v="1628" actId="20577"/>
          <ac:spMkLst>
            <pc:docMk/>
            <pc:sldMk cId="1045617045" sldId="264"/>
            <ac:spMk id="3" creationId="{7CF4973E-A7A8-D531-6AE8-FE4C20E377A8}"/>
          </ac:spMkLst>
        </pc:spChg>
      </pc:sldChg>
      <pc:sldChg chg="addSp modSp mod">
        <pc:chgData name="Sally Ellis" userId="6793a9b0-9255-4b6e-839a-27e968f68ef2" providerId="ADAL" clId="{C63A9B14-5A7A-4F8E-9E5E-B68235B93D31}" dt="2025-11-24T13:24:42.249" v="4044" actId="27636"/>
        <pc:sldMkLst>
          <pc:docMk/>
          <pc:sldMk cId="1538594459" sldId="265"/>
        </pc:sldMkLst>
        <pc:spChg chg="mod">
          <ac:chgData name="Sally Ellis" userId="6793a9b0-9255-4b6e-839a-27e968f68ef2" providerId="ADAL" clId="{C63A9B14-5A7A-4F8E-9E5E-B68235B93D31}" dt="2025-11-24T10:49:47.717" v="1674" actId="6549"/>
          <ac:spMkLst>
            <pc:docMk/>
            <pc:sldMk cId="1538594459" sldId="265"/>
            <ac:spMk id="2" creationId="{572F8667-B5AF-CE46-B2D8-4F98CDE103FC}"/>
          </ac:spMkLst>
        </pc:spChg>
        <pc:spChg chg="mod">
          <ac:chgData name="Sally Ellis" userId="6793a9b0-9255-4b6e-839a-27e968f68ef2" providerId="ADAL" clId="{C63A9B14-5A7A-4F8E-9E5E-B68235B93D31}" dt="2025-11-24T13:24:42.249" v="4044" actId="27636"/>
          <ac:spMkLst>
            <pc:docMk/>
            <pc:sldMk cId="1538594459" sldId="265"/>
            <ac:spMk id="3" creationId="{C7F656F7-D873-9079-0D94-7B3F6B489995}"/>
          </ac:spMkLst>
        </pc:spChg>
        <pc:spChg chg="add">
          <ac:chgData name="Sally Ellis" userId="6793a9b0-9255-4b6e-839a-27e968f68ef2" providerId="ADAL" clId="{C63A9B14-5A7A-4F8E-9E5E-B68235B93D31}" dt="2025-11-24T10:49:58.930" v="1675"/>
          <ac:spMkLst>
            <pc:docMk/>
            <pc:sldMk cId="1538594459" sldId="265"/>
            <ac:spMk id="4" creationId="{AFCEAEB2-0014-7B86-51E0-3F2E929BE592}"/>
          </ac:spMkLst>
        </pc:spChg>
        <pc:picChg chg="mod">
          <ac:chgData name="Sally Ellis" userId="6793a9b0-9255-4b6e-839a-27e968f68ef2" providerId="ADAL" clId="{C63A9B14-5A7A-4F8E-9E5E-B68235B93D31}" dt="2025-11-24T11:40:37.195" v="3516" actId="14826"/>
          <ac:picMkLst>
            <pc:docMk/>
            <pc:sldMk cId="1538594459" sldId="265"/>
            <ac:picMk id="5" creationId="{53953685-1640-B266-ADD7-AAE12C7959F2}"/>
          </ac:picMkLst>
        </pc:picChg>
      </pc:sldChg>
      <pc:sldChg chg="modSp mod ord">
        <pc:chgData name="Sally Ellis" userId="6793a9b0-9255-4b6e-839a-27e968f68ef2" providerId="ADAL" clId="{C63A9B14-5A7A-4F8E-9E5E-B68235B93D31}" dt="2025-11-24T11:41:07.137" v="3520" actId="14100"/>
        <pc:sldMkLst>
          <pc:docMk/>
          <pc:sldMk cId="1482093420" sldId="266"/>
        </pc:sldMkLst>
        <pc:spChg chg="mod">
          <ac:chgData name="Sally Ellis" userId="6793a9b0-9255-4b6e-839a-27e968f68ef2" providerId="ADAL" clId="{C63A9B14-5A7A-4F8E-9E5E-B68235B93D31}" dt="2025-11-24T10:42:46.819" v="1649" actId="255"/>
          <ac:spMkLst>
            <pc:docMk/>
            <pc:sldMk cId="1482093420" sldId="266"/>
            <ac:spMk id="3" creationId="{4257D9E9-B1D4-7BB9-F715-7A19EE0D3788}"/>
          </ac:spMkLst>
        </pc:spChg>
        <pc:picChg chg="mod">
          <ac:chgData name="Sally Ellis" userId="6793a9b0-9255-4b6e-839a-27e968f68ef2" providerId="ADAL" clId="{C63A9B14-5A7A-4F8E-9E5E-B68235B93D31}" dt="2025-11-24T11:41:07.137" v="3520" actId="14100"/>
          <ac:picMkLst>
            <pc:docMk/>
            <pc:sldMk cId="1482093420" sldId="266"/>
            <ac:picMk id="10" creationId="{0ABF6BBC-5738-DAC7-B6AA-00E2869F11B8}"/>
          </ac:picMkLst>
        </pc:picChg>
      </pc:sldChg>
      <pc:sldChg chg="del">
        <pc:chgData name="Sally Ellis" userId="6793a9b0-9255-4b6e-839a-27e968f68ef2" providerId="ADAL" clId="{C63A9B14-5A7A-4F8E-9E5E-B68235B93D31}" dt="2025-11-24T10:06:37.873" v="34" actId="47"/>
        <pc:sldMkLst>
          <pc:docMk/>
          <pc:sldMk cId="4119626686" sldId="267"/>
        </pc:sldMkLst>
      </pc:sldChg>
      <pc:sldChg chg="del">
        <pc:chgData name="Sally Ellis" userId="6793a9b0-9255-4b6e-839a-27e968f68ef2" providerId="ADAL" clId="{C63A9B14-5A7A-4F8E-9E5E-B68235B93D31}" dt="2025-11-24T11:45:05.742" v="3528" actId="47"/>
        <pc:sldMkLst>
          <pc:docMk/>
          <pc:sldMk cId="711697042" sldId="268"/>
        </pc:sldMkLst>
      </pc:sldChg>
      <pc:sldChg chg="modSp mod">
        <pc:chgData name="Sally Ellis" userId="6793a9b0-9255-4b6e-839a-27e968f68ef2" providerId="ADAL" clId="{C63A9B14-5A7A-4F8E-9E5E-B68235B93D31}" dt="2025-11-24T13:25:42.112" v="4055" actId="113"/>
        <pc:sldMkLst>
          <pc:docMk/>
          <pc:sldMk cId="3088776005" sldId="269"/>
        </pc:sldMkLst>
        <pc:spChg chg="mod">
          <ac:chgData name="Sally Ellis" userId="6793a9b0-9255-4b6e-839a-27e968f68ef2" providerId="ADAL" clId="{C63A9B14-5A7A-4F8E-9E5E-B68235B93D31}" dt="2025-11-24T11:46:56.747" v="3630" actId="6549"/>
          <ac:spMkLst>
            <pc:docMk/>
            <pc:sldMk cId="3088776005" sldId="269"/>
            <ac:spMk id="2" creationId="{5EEB3466-10E4-7FA3-47EA-748B711EFC0F}"/>
          </ac:spMkLst>
        </pc:spChg>
        <pc:spChg chg="mod">
          <ac:chgData name="Sally Ellis" userId="6793a9b0-9255-4b6e-839a-27e968f68ef2" providerId="ADAL" clId="{C63A9B14-5A7A-4F8E-9E5E-B68235B93D31}" dt="2025-11-24T13:25:42.112" v="4055" actId="113"/>
          <ac:spMkLst>
            <pc:docMk/>
            <pc:sldMk cId="3088776005" sldId="269"/>
            <ac:spMk id="3" creationId="{BDF93296-16D8-3643-65AB-76ED87E98251}"/>
          </ac:spMkLst>
        </pc:spChg>
        <pc:picChg chg="mod">
          <ac:chgData name="Sally Ellis" userId="6793a9b0-9255-4b6e-839a-27e968f68ef2" providerId="ADAL" clId="{C63A9B14-5A7A-4F8E-9E5E-B68235B93D31}" dt="2025-11-24T11:50:18.037" v="3670" actId="14826"/>
          <ac:picMkLst>
            <pc:docMk/>
            <pc:sldMk cId="3088776005" sldId="269"/>
            <ac:picMk id="5" creationId="{F5444350-0E23-7B23-3118-BA6F49BA26D5}"/>
          </ac:picMkLst>
        </pc:picChg>
      </pc:sldChg>
      <pc:sldChg chg="addSp delSp modSp del mod">
        <pc:chgData name="Sally Ellis" userId="6793a9b0-9255-4b6e-839a-27e968f68ef2" providerId="ADAL" clId="{C63A9B14-5A7A-4F8E-9E5E-B68235B93D31}" dt="2025-11-24T12:45:35.634" v="3831" actId="47"/>
        <pc:sldMkLst>
          <pc:docMk/>
          <pc:sldMk cId="992973127" sldId="270"/>
        </pc:sldMkLst>
        <pc:spChg chg="del mod">
          <ac:chgData name="Sally Ellis" userId="6793a9b0-9255-4b6e-839a-27e968f68ef2" providerId="ADAL" clId="{C63A9B14-5A7A-4F8E-9E5E-B68235B93D31}" dt="2025-11-24T12:00:03.568" v="3827" actId="478"/>
          <ac:spMkLst>
            <pc:docMk/>
            <pc:sldMk cId="992973127" sldId="270"/>
            <ac:spMk id="2" creationId="{E068B906-1873-DBF8-5A3C-173848E548E5}"/>
          </ac:spMkLst>
        </pc:spChg>
        <pc:spChg chg="del mod">
          <ac:chgData name="Sally Ellis" userId="6793a9b0-9255-4b6e-839a-27e968f68ef2" providerId="ADAL" clId="{C63A9B14-5A7A-4F8E-9E5E-B68235B93D31}" dt="2025-11-24T12:00:01.398" v="3826" actId="478"/>
          <ac:spMkLst>
            <pc:docMk/>
            <pc:sldMk cId="992973127" sldId="270"/>
            <ac:spMk id="3" creationId="{358CE57B-E01F-0B34-88E3-FDCF69FB534C}"/>
          </ac:spMkLst>
        </pc:spChg>
        <pc:spChg chg="add del mod">
          <ac:chgData name="Sally Ellis" userId="6793a9b0-9255-4b6e-839a-27e968f68ef2" providerId="ADAL" clId="{C63A9B14-5A7A-4F8E-9E5E-B68235B93D31}" dt="2025-11-24T12:00:11.934" v="3829" actId="478"/>
          <ac:spMkLst>
            <pc:docMk/>
            <pc:sldMk cId="992973127" sldId="270"/>
            <ac:spMk id="8" creationId="{646A59BC-6DA5-B2EF-E5E6-5A11D6C652A1}"/>
          </ac:spMkLst>
        </pc:spChg>
        <pc:spChg chg="add del mod">
          <ac:chgData name="Sally Ellis" userId="6793a9b0-9255-4b6e-839a-27e968f68ef2" providerId="ADAL" clId="{C63A9B14-5A7A-4F8E-9E5E-B68235B93D31}" dt="2025-11-24T12:00:14.136" v="3830" actId="478"/>
          <ac:spMkLst>
            <pc:docMk/>
            <pc:sldMk cId="992973127" sldId="270"/>
            <ac:spMk id="10" creationId="{B615EFB6-74F1-CD15-30BE-CCEE494743AC}"/>
          </ac:spMkLst>
        </pc:spChg>
        <pc:picChg chg="add mod">
          <ac:chgData name="Sally Ellis" userId="6793a9b0-9255-4b6e-839a-27e968f68ef2" providerId="ADAL" clId="{C63A9B14-5A7A-4F8E-9E5E-B68235B93D31}" dt="2025-11-24T12:00:08.016" v="3828" actId="14100"/>
          <ac:picMkLst>
            <pc:docMk/>
            <pc:sldMk cId="992973127" sldId="270"/>
            <ac:picMk id="5" creationId="{25412AFA-F97F-35C8-B913-1AAB5A0413FA}"/>
          </ac:picMkLst>
        </pc:picChg>
      </pc:sldChg>
      <pc:sldChg chg="del">
        <pc:chgData name="Sally Ellis" userId="6793a9b0-9255-4b6e-839a-27e968f68ef2" providerId="ADAL" clId="{C63A9B14-5A7A-4F8E-9E5E-B68235B93D31}" dt="2025-11-24T12:45:41.696" v="3832" actId="47"/>
        <pc:sldMkLst>
          <pc:docMk/>
          <pc:sldMk cId="3806050502" sldId="271"/>
        </pc:sldMkLst>
      </pc:sldChg>
      <pc:sldChg chg="del">
        <pc:chgData name="Sally Ellis" userId="6793a9b0-9255-4b6e-839a-27e968f68ef2" providerId="ADAL" clId="{C63A9B14-5A7A-4F8E-9E5E-B68235B93D31}" dt="2025-11-24T12:45:45.252" v="3833" actId="47"/>
        <pc:sldMkLst>
          <pc:docMk/>
          <pc:sldMk cId="2043195804" sldId="272"/>
        </pc:sldMkLst>
      </pc:sldChg>
      <pc:sldChg chg="modSp mod">
        <pc:chgData name="Sally Ellis" userId="6793a9b0-9255-4b6e-839a-27e968f68ef2" providerId="ADAL" clId="{C63A9B14-5A7A-4F8E-9E5E-B68235B93D31}" dt="2025-11-24T13:26:02.568" v="4071" actId="113"/>
        <pc:sldMkLst>
          <pc:docMk/>
          <pc:sldMk cId="3984369574" sldId="273"/>
        </pc:sldMkLst>
        <pc:spChg chg="mod">
          <ac:chgData name="Sally Ellis" userId="6793a9b0-9255-4b6e-839a-27e968f68ef2" providerId="ADAL" clId="{C63A9B14-5A7A-4F8E-9E5E-B68235B93D31}" dt="2025-11-24T13:04:04.535" v="3860" actId="20577"/>
          <ac:spMkLst>
            <pc:docMk/>
            <pc:sldMk cId="3984369574" sldId="273"/>
            <ac:spMk id="2" creationId="{2E94C962-2EAB-1E50-E1B2-A426806C23C7}"/>
          </ac:spMkLst>
        </pc:spChg>
        <pc:spChg chg="mod">
          <ac:chgData name="Sally Ellis" userId="6793a9b0-9255-4b6e-839a-27e968f68ef2" providerId="ADAL" clId="{C63A9B14-5A7A-4F8E-9E5E-B68235B93D31}" dt="2025-11-24T13:26:02.568" v="4071" actId="113"/>
          <ac:spMkLst>
            <pc:docMk/>
            <pc:sldMk cId="3984369574" sldId="273"/>
            <ac:spMk id="3" creationId="{7583782E-82C6-1941-8516-6F43562AB260}"/>
          </ac:spMkLst>
        </pc:spChg>
        <pc:picChg chg="mod">
          <ac:chgData name="Sally Ellis" userId="6793a9b0-9255-4b6e-839a-27e968f68ef2" providerId="ADAL" clId="{C63A9B14-5A7A-4F8E-9E5E-B68235B93D31}" dt="2025-11-24T13:05:47.031" v="3881" actId="14826"/>
          <ac:picMkLst>
            <pc:docMk/>
            <pc:sldMk cId="3984369574" sldId="273"/>
            <ac:picMk id="5" creationId="{01E690B4-C09A-0261-EB03-E25EC575D046}"/>
          </ac:picMkLst>
        </pc:picChg>
      </pc:sldChg>
      <pc:sldChg chg="del">
        <pc:chgData name="Sally Ellis" userId="6793a9b0-9255-4b6e-839a-27e968f68ef2" providerId="ADAL" clId="{C63A9B14-5A7A-4F8E-9E5E-B68235B93D31}" dt="2025-11-24T13:05:57.549" v="3882" actId="47"/>
        <pc:sldMkLst>
          <pc:docMk/>
          <pc:sldMk cId="1324531475" sldId="274"/>
        </pc:sldMkLst>
      </pc:sldChg>
      <pc:sldChg chg="addSp delSp modSp mod">
        <pc:chgData name="Sally Ellis" userId="6793a9b0-9255-4b6e-839a-27e968f68ef2" providerId="ADAL" clId="{C63A9B14-5A7A-4F8E-9E5E-B68235B93D31}" dt="2025-11-24T13:27:54.012" v="4094" actId="20577"/>
        <pc:sldMkLst>
          <pc:docMk/>
          <pc:sldMk cId="3749053510" sldId="275"/>
        </pc:sldMkLst>
        <pc:spChg chg="mod">
          <ac:chgData name="Sally Ellis" userId="6793a9b0-9255-4b6e-839a-27e968f68ef2" providerId="ADAL" clId="{C63A9B14-5A7A-4F8E-9E5E-B68235B93D31}" dt="2025-11-24T13:13:38.197" v="3915" actId="6549"/>
          <ac:spMkLst>
            <pc:docMk/>
            <pc:sldMk cId="3749053510" sldId="275"/>
            <ac:spMk id="2" creationId="{E93A6C19-E04A-CBC3-9F1A-CE08342B285F}"/>
          </ac:spMkLst>
        </pc:spChg>
        <pc:spChg chg="del mod">
          <ac:chgData name="Sally Ellis" userId="6793a9b0-9255-4b6e-839a-27e968f68ef2" providerId="ADAL" clId="{C63A9B14-5A7A-4F8E-9E5E-B68235B93D31}" dt="2025-11-24T13:13:17.853" v="3887" actId="478"/>
          <ac:spMkLst>
            <pc:docMk/>
            <pc:sldMk cId="3749053510" sldId="275"/>
            <ac:spMk id="3" creationId="{772120BE-A6AF-5DFF-9053-F1881EC42F21}"/>
          </ac:spMkLst>
        </pc:spChg>
        <pc:spChg chg="add">
          <ac:chgData name="Sally Ellis" userId="6793a9b0-9255-4b6e-839a-27e968f68ef2" providerId="ADAL" clId="{C63A9B14-5A7A-4F8E-9E5E-B68235B93D31}" dt="2025-11-24T13:13:00.958" v="3883"/>
          <ac:spMkLst>
            <pc:docMk/>
            <pc:sldMk cId="3749053510" sldId="275"/>
            <ac:spMk id="4" creationId="{D25CBA12-9AA7-BE56-EAFC-AA6B29F0B755}"/>
          </ac:spMkLst>
        </pc:spChg>
        <pc:spChg chg="add del mod">
          <ac:chgData name="Sally Ellis" userId="6793a9b0-9255-4b6e-839a-27e968f68ef2" providerId="ADAL" clId="{C63A9B14-5A7A-4F8E-9E5E-B68235B93D31}" dt="2025-11-24T13:13:28.943" v="3890" actId="478"/>
          <ac:spMkLst>
            <pc:docMk/>
            <pc:sldMk cId="3749053510" sldId="275"/>
            <ac:spMk id="6" creationId="{D22611E1-DF46-36A4-404F-C3BC6791A46F}"/>
          </ac:spMkLst>
        </pc:spChg>
        <pc:spChg chg="add del mod">
          <ac:chgData name="Sally Ellis" userId="6793a9b0-9255-4b6e-839a-27e968f68ef2" providerId="ADAL" clId="{C63A9B14-5A7A-4F8E-9E5E-B68235B93D31}" dt="2025-11-24T13:13:24.909" v="3888"/>
          <ac:spMkLst>
            <pc:docMk/>
            <pc:sldMk cId="3749053510" sldId="275"/>
            <ac:spMk id="8" creationId="{484A6D35-CEFA-F029-9D9A-96FFC294A8AA}"/>
          </ac:spMkLst>
        </pc:spChg>
        <pc:spChg chg="add mod">
          <ac:chgData name="Sally Ellis" userId="6793a9b0-9255-4b6e-839a-27e968f68ef2" providerId="ADAL" clId="{C63A9B14-5A7A-4F8E-9E5E-B68235B93D31}" dt="2025-11-24T13:23:09.101" v="4023" actId="20577"/>
          <ac:spMkLst>
            <pc:docMk/>
            <pc:sldMk cId="3749053510" sldId="275"/>
            <ac:spMk id="9" creationId="{0FF2B44F-E31E-18FA-7B60-6BE1B8122FF2}"/>
          </ac:spMkLst>
        </pc:spChg>
        <pc:spChg chg="add mod">
          <ac:chgData name="Sally Ellis" userId="6793a9b0-9255-4b6e-839a-27e968f68ef2" providerId="ADAL" clId="{C63A9B14-5A7A-4F8E-9E5E-B68235B93D31}" dt="2025-11-24T13:27:54.012" v="4094" actId="20577"/>
          <ac:spMkLst>
            <pc:docMk/>
            <pc:sldMk cId="3749053510" sldId="275"/>
            <ac:spMk id="11" creationId="{D6D5B585-B092-DA8B-258F-46A4AE110404}"/>
          </ac:spMkLst>
        </pc:spChg>
        <pc:spChg chg="add del mod">
          <ac:chgData name="Sally Ellis" userId="6793a9b0-9255-4b6e-839a-27e968f68ef2" providerId="ADAL" clId="{C63A9B14-5A7A-4F8E-9E5E-B68235B93D31}" dt="2025-11-24T13:19:39.718" v="3932" actId="478"/>
          <ac:spMkLst>
            <pc:docMk/>
            <pc:sldMk cId="3749053510" sldId="275"/>
            <ac:spMk id="13" creationId="{3F48CA9F-570F-012E-33D5-5588628FAE6F}"/>
          </ac:spMkLst>
        </pc:spChg>
        <pc:spChg chg="add del mod ord">
          <ac:chgData name="Sally Ellis" userId="6793a9b0-9255-4b6e-839a-27e968f68ef2" providerId="ADAL" clId="{C63A9B14-5A7A-4F8E-9E5E-B68235B93D31}" dt="2025-11-24T13:20:58.842" v="3953" actId="478"/>
          <ac:spMkLst>
            <pc:docMk/>
            <pc:sldMk cId="3749053510" sldId="275"/>
            <ac:spMk id="15" creationId="{27F6AF3A-8A0E-7C58-1573-6DCF17AF923F}"/>
          </ac:spMkLst>
        </pc:spChg>
        <pc:picChg chg="add del mod">
          <ac:chgData name="Sally Ellis" userId="6793a9b0-9255-4b6e-839a-27e968f68ef2" providerId="ADAL" clId="{C63A9B14-5A7A-4F8E-9E5E-B68235B93D31}" dt="2025-11-24T13:20:48.078" v="3950" actId="478"/>
          <ac:picMkLst>
            <pc:docMk/>
            <pc:sldMk cId="3749053510" sldId="275"/>
            <ac:picMk id="5" creationId="{EF4B2A66-F1E7-F78F-1721-F7978D571A29}"/>
          </ac:picMkLst>
        </pc:picChg>
      </pc:sldChg>
      <pc:sldChg chg="del">
        <pc:chgData name="Sally Ellis" userId="6793a9b0-9255-4b6e-839a-27e968f68ef2" providerId="ADAL" clId="{C63A9B14-5A7A-4F8E-9E5E-B68235B93D31}" dt="2025-11-24T13:23:16.560" v="4024" actId="47"/>
        <pc:sldMkLst>
          <pc:docMk/>
          <pc:sldMk cId="3461466638" sldId="276"/>
        </pc:sldMkLst>
      </pc:sldChg>
      <pc:sldChg chg="del">
        <pc:chgData name="Sally Ellis" userId="6793a9b0-9255-4b6e-839a-27e968f68ef2" providerId="ADAL" clId="{C63A9B14-5A7A-4F8E-9E5E-B68235B93D31}" dt="2025-11-24T13:23:23.327" v="4025" actId="47"/>
        <pc:sldMkLst>
          <pc:docMk/>
          <pc:sldMk cId="2083020570" sldId="277"/>
        </pc:sldMkLst>
      </pc:sldChg>
      <pc:sldChg chg="del">
        <pc:chgData name="Sally Ellis" userId="6793a9b0-9255-4b6e-839a-27e968f68ef2" providerId="ADAL" clId="{C63A9B14-5A7A-4F8E-9E5E-B68235B93D31}" dt="2025-11-24T13:23:25.863" v="4026" actId="47"/>
        <pc:sldMkLst>
          <pc:docMk/>
          <pc:sldMk cId="188502867" sldId="278"/>
        </pc:sldMkLst>
      </pc:sldChg>
      <pc:sldChg chg="addSp modSp mod ord">
        <pc:chgData name="Sally Ellis" userId="6793a9b0-9255-4b6e-839a-27e968f68ef2" providerId="ADAL" clId="{C63A9B14-5A7A-4F8E-9E5E-B68235B93D31}" dt="2025-11-24T13:24:57.313" v="4047" actId="20577"/>
        <pc:sldMkLst>
          <pc:docMk/>
          <pc:sldMk cId="431037534" sldId="279"/>
        </pc:sldMkLst>
        <pc:spChg chg="mod">
          <ac:chgData name="Sally Ellis" userId="6793a9b0-9255-4b6e-839a-27e968f68ef2" providerId="ADAL" clId="{C63A9B14-5A7A-4F8E-9E5E-B68235B93D31}" dt="2025-11-24T10:58:02.689" v="2767" actId="6549"/>
          <ac:spMkLst>
            <pc:docMk/>
            <pc:sldMk cId="431037534" sldId="279"/>
            <ac:spMk id="2" creationId="{FE832432-A5C5-06C8-35C3-D292BD4FFF99}"/>
          </ac:spMkLst>
        </pc:spChg>
        <pc:spChg chg="mod">
          <ac:chgData name="Sally Ellis" userId="6793a9b0-9255-4b6e-839a-27e968f68ef2" providerId="ADAL" clId="{C63A9B14-5A7A-4F8E-9E5E-B68235B93D31}" dt="2025-11-24T13:24:57.313" v="4047" actId="20577"/>
          <ac:spMkLst>
            <pc:docMk/>
            <pc:sldMk cId="431037534" sldId="279"/>
            <ac:spMk id="3" creationId="{97F851CE-F9A6-9F79-038D-BB4655F55762}"/>
          </ac:spMkLst>
        </pc:spChg>
        <pc:spChg chg="add">
          <ac:chgData name="Sally Ellis" userId="6793a9b0-9255-4b6e-839a-27e968f68ef2" providerId="ADAL" clId="{C63A9B14-5A7A-4F8E-9E5E-B68235B93D31}" dt="2025-11-24T10:58:48.949" v="2865"/>
          <ac:spMkLst>
            <pc:docMk/>
            <pc:sldMk cId="431037534" sldId="279"/>
            <ac:spMk id="4" creationId="{1EDE609B-1FC1-5D43-EB91-AB430FD9672D}"/>
          </ac:spMkLst>
        </pc:spChg>
        <pc:picChg chg="mod">
          <ac:chgData name="Sally Ellis" userId="6793a9b0-9255-4b6e-839a-27e968f68ef2" providerId="ADAL" clId="{C63A9B14-5A7A-4F8E-9E5E-B68235B93D31}" dt="2025-11-24T11:36:57.642" v="2998" actId="14826"/>
          <ac:picMkLst>
            <pc:docMk/>
            <pc:sldMk cId="431037534" sldId="279"/>
            <ac:picMk id="5" creationId="{DE52D728-1F49-49F7-9565-95BB848848CA}"/>
          </ac:picMkLst>
        </pc:picChg>
      </pc:sldChg>
      <pc:sldChg chg="del">
        <pc:chgData name="Sally Ellis" userId="6793a9b0-9255-4b6e-839a-27e968f68ef2" providerId="ADAL" clId="{C63A9B14-5A7A-4F8E-9E5E-B68235B93D31}" dt="2025-11-24T13:23:28.630" v="4027" actId="47"/>
        <pc:sldMkLst>
          <pc:docMk/>
          <pc:sldMk cId="891381072" sldId="280"/>
        </pc:sldMkLst>
      </pc:sldChg>
      <pc:sldChg chg="modSp mod">
        <pc:chgData name="Sally Ellis" userId="6793a9b0-9255-4b6e-839a-27e968f68ef2" providerId="ADAL" clId="{C63A9B14-5A7A-4F8E-9E5E-B68235B93D31}" dt="2025-11-24T13:42:49.278" v="4096" actId="20577"/>
        <pc:sldMkLst>
          <pc:docMk/>
          <pc:sldMk cId="332424656" sldId="304"/>
        </pc:sldMkLst>
        <pc:spChg chg="mod">
          <ac:chgData name="Sally Ellis" userId="6793a9b0-9255-4b6e-839a-27e968f68ef2" providerId="ADAL" clId="{C63A9B14-5A7A-4F8E-9E5E-B68235B93D31}" dt="2025-11-24T13:42:49.278" v="4096" actId="20577"/>
          <ac:spMkLst>
            <pc:docMk/>
            <pc:sldMk cId="332424656" sldId="304"/>
            <ac:spMk id="2" creationId="{680D419B-46F0-B6FE-5DB1-B173385F648C}"/>
          </ac:spMkLst>
        </pc:spChg>
        <pc:spChg chg="mod">
          <ac:chgData name="Sally Ellis" userId="6793a9b0-9255-4b6e-839a-27e968f68ef2" providerId="ADAL" clId="{C63A9B14-5A7A-4F8E-9E5E-B68235B93D31}" dt="2025-11-24T09:59:35.771" v="32" actId="20577"/>
          <ac:spMkLst>
            <pc:docMk/>
            <pc:sldMk cId="332424656" sldId="304"/>
            <ac:spMk id="5" creationId="{A9A7FB22-4348-DA6F-3E12-3E632B3D5D0F}"/>
          </ac:spMkLst>
        </pc:spChg>
      </pc:sldChg>
      <pc:sldChg chg="del">
        <pc:chgData name="Sally Ellis" userId="6793a9b0-9255-4b6e-839a-27e968f68ef2" providerId="ADAL" clId="{C63A9B14-5A7A-4F8E-9E5E-B68235B93D31}" dt="2025-11-24T11:50:32.089" v="3671" actId="47"/>
        <pc:sldMkLst>
          <pc:docMk/>
          <pc:sldMk cId="1891697022" sldId="314"/>
        </pc:sldMkLst>
      </pc:sldChg>
      <pc:sldChg chg="modSp add mod">
        <pc:chgData name="Sally Ellis" userId="6793a9b0-9255-4b6e-839a-27e968f68ef2" providerId="ADAL" clId="{C63A9B14-5A7A-4F8E-9E5E-B68235B93D31}" dt="2025-11-24T11:42:50.463" v="3527" actId="14826"/>
        <pc:sldMkLst>
          <pc:docMk/>
          <pc:sldMk cId="605814331" sldId="315"/>
        </pc:sldMkLst>
        <pc:spChg chg="mod">
          <ac:chgData name="Sally Ellis" userId="6793a9b0-9255-4b6e-839a-27e968f68ef2" providerId="ADAL" clId="{C63A9B14-5A7A-4F8E-9E5E-B68235B93D31}" dt="2025-11-24T10:54:43.417" v="2472" actId="20577"/>
          <ac:spMkLst>
            <pc:docMk/>
            <pc:sldMk cId="605814331" sldId="315"/>
            <ac:spMk id="2" creationId="{80F3B223-3CFD-5DA3-6014-5392093EB4D5}"/>
          </ac:spMkLst>
        </pc:spChg>
        <pc:spChg chg="mod">
          <ac:chgData name="Sally Ellis" userId="6793a9b0-9255-4b6e-839a-27e968f68ef2" providerId="ADAL" clId="{C63A9B14-5A7A-4F8E-9E5E-B68235B93D31}" dt="2025-11-24T10:56:20.058" v="2713" actId="20577"/>
          <ac:spMkLst>
            <pc:docMk/>
            <pc:sldMk cId="605814331" sldId="315"/>
            <ac:spMk id="3" creationId="{CBDD10FF-C68C-DD4E-5E96-B82BEA2FA4FF}"/>
          </ac:spMkLst>
        </pc:spChg>
        <pc:picChg chg="mod">
          <ac:chgData name="Sally Ellis" userId="6793a9b0-9255-4b6e-839a-27e968f68ef2" providerId="ADAL" clId="{C63A9B14-5A7A-4F8E-9E5E-B68235B93D31}" dt="2025-11-24T11:42:50.463" v="3527" actId="14826"/>
          <ac:picMkLst>
            <pc:docMk/>
            <pc:sldMk cId="605814331" sldId="315"/>
            <ac:picMk id="5" creationId="{8656203E-9039-404F-A77E-86AB5F0D858B}"/>
          </ac:picMkLst>
        </pc:picChg>
      </pc:sldChg>
      <pc:sldChg chg="modSp add mod">
        <pc:chgData name="Sally Ellis" userId="6793a9b0-9255-4b6e-839a-27e968f68ef2" providerId="ADAL" clId="{C63A9B14-5A7A-4F8E-9E5E-B68235B93D31}" dt="2025-11-24T13:25:06.353" v="4050" actId="113"/>
        <pc:sldMkLst>
          <pc:docMk/>
          <pc:sldMk cId="3790789187" sldId="316"/>
        </pc:sldMkLst>
        <pc:spChg chg="mod">
          <ac:chgData name="Sally Ellis" userId="6793a9b0-9255-4b6e-839a-27e968f68ef2" providerId="ADAL" clId="{C63A9B14-5A7A-4F8E-9E5E-B68235B93D31}" dt="2025-11-24T11:37:43.783" v="3070" actId="6549"/>
          <ac:spMkLst>
            <pc:docMk/>
            <pc:sldMk cId="3790789187" sldId="316"/>
            <ac:spMk id="2" creationId="{3D255FC1-40DE-0FA1-1682-A59F65C8C4D6}"/>
          </ac:spMkLst>
        </pc:spChg>
        <pc:spChg chg="mod">
          <ac:chgData name="Sally Ellis" userId="6793a9b0-9255-4b6e-839a-27e968f68ef2" providerId="ADAL" clId="{C63A9B14-5A7A-4F8E-9E5E-B68235B93D31}" dt="2025-11-24T13:25:06.353" v="4050" actId="113"/>
          <ac:spMkLst>
            <pc:docMk/>
            <pc:sldMk cId="3790789187" sldId="316"/>
            <ac:spMk id="3" creationId="{FA4EE219-4088-41F1-A948-2DA13733560D}"/>
          </ac:spMkLst>
        </pc:spChg>
        <pc:picChg chg="mod">
          <ac:chgData name="Sally Ellis" userId="6793a9b0-9255-4b6e-839a-27e968f68ef2" providerId="ADAL" clId="{C63A9B14-5A7A-4F8E-9E5E-B68235B93D31}" dt="2025-11-24T11:39:31.064" v="3513" actId="14826"/>
          <ac:picMkLst>
            <pc:docMk/>
            <pc:sldMk cId="3790789187" sldId="316"/>
            <ac:picMk id="5" creationId="{4454398E-081C-6FC3-470F-5DE856DA948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0431-3199-4DE2-9D33-8BA988C54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159D1-64C1-E983-5F1F-7B9B09534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731CA-A84A-FE18-2474-54F0E230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6ED8D-0797-237E-298B-5AF9D8C8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07ECD-6189-5058-E65F-EF121D14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30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F1CF-CB03-D43D-7F57-066F55984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AC0B1-22B4-F909-E290-0D16B8876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C07B-22AB-1C2D-A1F8-47EBBC44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BD13C-B52A-5D8F-2449-49C0819B1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A4E02-69CC-6B95-B9FA-FBB8A1F6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73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0B9BEB-A7DE-0517-729E-31FE997B7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1DC0E4-DDB0-756F-B38C-6BDEE95E6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51059-6F77-E502-6067-6F0E0F60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92B51-E5EE-81A1-9B2F-52554AED5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DBF76-1248-FE78-5E28-7C82A494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28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purpl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150F3B-DEE8-C04C-908E-E83FC5706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0"/>
            <a:ext cx="7823200" cy="614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99" y="2880000"/>
            <a:ext cx="10800000" cy="489857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999" y="3456000"/>
            <a:ext cx="10800000" cy="463268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999" y="4500000"/>
            <a:ext cx="10800000" cy="386909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53CEC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6BEACA5A-F732-5345-AA69-EAF928AB9D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8" y="353947"/>
            <a:ext cx="2616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15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green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CABE6-2A36-6642-876F-C2F0C7192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B9664EF-01D7-9C42-A30E-6ACB445E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2880000"/>
            <a:ext cx="10800000" cy="489857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9CE26E-45FA-F44E-B878-E982BF9C3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0" y="3456000"/>
            <a:ext cx="10800000" cy="463268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BB85B5B-DF2B-F24F-B775-C9734CEAC0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999" y="4500000"/>
            <a:ext cx="10800000" cy="386909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53CEC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7FE99965-6B3E-534D-BC22-BF9E10AFB1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8" y="353947"/>
            <a:ext cx="2616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67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purpl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A4683D4-E0EF-3A48-A2F1-7D222C534B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498600" cy="254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53CEC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40636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214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53CEC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40636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F7DCF916-F0DB-7C42-9BCB-17E38DCA0A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4986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7528014-C6DE-7245-8C5C-6371C3661C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516562" cy="2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0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 - purpl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AF2F7732-8C4C-E14C-8673-6AB1F11B4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E8AA72F3-EB5C-5D44-B3B5-82F84A826B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511083" cy="2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0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 - green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942E5DA7-54ED-C648-B31D-E71A85656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E8AA72F3-EB5C-5D44-B3B5-82F84A826B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511083" cy="2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5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 - purpl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EC4AE63-F0AD-084A-82B6-1F968A329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7D860D28-A186-B742-ACC7-6E00D0550A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4986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4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2B03-5EA0-1B10-74B7-C6D2920E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10EDF-CE68-166E-C859-A5323DA8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0127C-8D97-260E-2046-D2316C327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7602C-F774-2B01-7A58-2A1AEB7A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6C2B2-E5C1-1D73-4E01-777DC38F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66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 - green">
    <p:bg>
      <p:bgPr>
        <a:solidFill>
          <a:srgbClr val="1A3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1EB185D-8F6A-B746-A24F-0D359D847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28" y="0"/>
            <a:ext cx="97378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C923D11-8D30-7641-94BC-37693A9565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4986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05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3C1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99" y="16200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2520000"/>
            <a:ext cx="5580000" cy="3960000"/>
          </a:xfrm>
        </p:spPr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FA61A3D-9A42-5A40-89C6-F941CACBF8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516562" cy="255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rgbClr val="8128E7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Explanation here</a:t>
            </a:r>
          </a:p>
        </p:txBody>
      </p:sp>
    </p:spTree>
    <p:extLst>
      <p:ext uri="{BB962C8B-B14F-4D97-AF65-F5344CB8AC3E}">
        <p14:creationId xmlns:p14="http://schemas.microsoft.com/office/powerpoint/2010/main" val="3755812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1A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6200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2520000"/>
            <a:ext cx="5580000" cy="3960000"/>
          </a:xfrm>
        </p:spPr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FA61A3D-9A42-5A40-89C6-F941CACBF8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516562" cy="2556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rgbClr val="37C4BC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91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C6A3194-32E9-524E-90AC-1DEECABEC5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516562" cy="25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800000"/>
            <a:ext cx="5580000" cy="3600000"/>
          </a:xfrm>
        </p:spPr>
        <p:txBody>
          <a:bodyPr>
            <a:normAutofit/>
          </a:bodyPr>
          <a:lstStyle>
            <a:lvl1pPr algn="ctr">
              <a:defRPr sz="2400" baseline="0">
                <a:solidFill>
                  <a:srgbClr val="8128E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95" y="0"/>
            <a:ext cx="6075404" cy="6858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479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accent1">
                    <a:lumMod val="1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303AEAC-E6C1-4D4F-BB23-73E3279A75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516562" cy="255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54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- green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/>
              <a:t>© Cambridge University Press &amp; Assessment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/>
        </p:nvSpPr>
        <p:spPr>
          <a:xfrm>
            <a:off x="446048" y="6289288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err="1"/>
              <a:t>www.cambridge.org</a:t>
            </a:r>
            <a:endParaRPr lang="en-US" sz="160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4ECAA6F-D900-D142-8FE1-6544A49CD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0"/>
            <a:ext cx="7823200" cy="6146800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1BF47782-29C2-C049-9F89-EDAC18176B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38" y="3189250"/>
            <a:ext cx="33655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7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- purpl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412B3A-CC5D-A642-A242-E731366B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0"/>
            <a:ext cx="7823200" cy="614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/>
              <a:t>© Cambridge University Press &amp; Assessment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/>
        </p:nvSpPr>
        <p:spPr>
          <a:xfrm>
            <a:off x="446048" y="6289288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err="1"/>
              <a:t>www.cambridge.org</a:t>
            </a:r>
            <a:endParaRPr lang="en-US" sz="1600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45090430-A7E6-FD4E-865F-01F61ECE7E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38" y="3189250"/>
            <a:ext cx="33655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16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A9B57-645C-4AE7-BF5F-0EE18B772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63B0F-E983-4C14-A8F5-9C40FEF9F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64AB6-9898-4EF8-8580-5FF9C8FD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60E4-E3DB-42C5-9039-5B3D4B053AFD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CDCD6-C073-4A5C-8595-63E28AEE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4CCA1-4567-4304-98A7-C347B95E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2E1C-108D-4B1D-9AC7-DB3B4613B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331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33AE79C-05BE-164C-830A-AE1EF96BF2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002" y="1884956"/>
            <a:ext cx="5915998" cy="4359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10E1C-70EA-B44B-A6EC-697761986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0B96C-853A-4F26-91B4-F0764DB5463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Logo 15">
            <a:extLst>
              <a:ext uri="{FF2B5EF4-FFF2-40B4-BE49-F238E27FC236}">
                <a16:creationId xmlns:a16="http://schemas.microsoft.com/office/drawing/2014/main" id="{B085F799-318F-6B4B-8D78-BDA7C33D9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33376"/>
            <a:ext cx="1440000" cy="2438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0F0F3B3-64C6-32D2-17BF-CC673F34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915999" cy="720000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accent1">
                    <a:lumMod val="1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610AD1-0C94-44DB-0BBC-38A3C08BB7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7100" y="0"/>
            <a:ext cx="6014899" cy="652462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6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09CF24-8EB9-F8DB-B25C-620C4C247D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6963" y="1845050"/>
            <a:ext cx="5761037" cy="43195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accent1">
                    <a:lumMod val="1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303AEAC-E6C1-4D4F-BB23-73E3279A75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9" y="353948"/>
            <a:ext cx="1516562" cy="255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80001" y="1844637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1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EC6F-5A32-F930-3FE3-21489C24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A8910-5414-F92E-A528-2761BC655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D640E-646F-16BE-E3C4-1575C1DF6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B0235-CC8E-FABD-6E8D-CA9EEF09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47C85-CEA7-C1DC-5116-40175A88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44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543C1C-9042-7E4C-B9CD-BA96310214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0001" y="1884956"/>
            <a:ext cx="5843176" cy="4631732"/>
          </a:xfrm>
        </p:spPr>
        <p:txBody>
          <a:bodyPr lIns="0" tIns="180000" rIns="0"/>
          <a:lstStyle>
            <a:lvl1pPr>
              <a:defRPr baseline="0">
                <a:solidFill>
                  <a:srgbClr val="4B5057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rgbClr val="4B5057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rgbClr val="4B5057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rgbClr val="4B5057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rgbClr val="4B5057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68824" y="1884956"/>
            <a:ext cx="5639176" cy="4631732"/>
          </a:xfrm>
        </p:spPr>
        <p:txBody>
          <a:bodyPr lIns="0" tIns="180000" rIns="0"/>
          <a:lstStyle>
            <a:lvl1pPr>
              <a:defRPr baseline="0">
                <a:solidFill>
                  <a:srgbClr val="4B5057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rgbClr val="4B5057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rgbClr val="4B5057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rgbClr val="4B5057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rgbClr val="4B5057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DEC1BE-BB5B-DA4F-8DFB-39E2F6E4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B96C-853A-4F26-91B4-F0764DB5463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Logo 15">
            <a:extLst>
              <a:ext uri="{FF2B5EF4-FFF2-40B4-BE49-F238E27FC236}">
                <a16:creationId xmlns:a16="http://schemas.microsoft.com/office/drawing/2014/main" id="{BC6D3D7C-AD70-8A45-B343-E9E47B6FE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33376"/>
            <a:ext cx="1440000" cy="2438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19A141-F830-7E6B-3CE4-02F36A54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accent1">
                    <a:lumMod val="1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61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000">
        <p:fade/>
      </p:transition>
    </mc:Choice>
    <mc:Fallback xmlns="">
      <p:transition spd="med" advClick="0" advTm="1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/>
              <a:t>Presentation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499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/>
              <a:t>Presentation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099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/>
              <a:t>Presentation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044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57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51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6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20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1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0271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0556F-6F07-1264-7B75-48B67737D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44207-9E89-6DC2-434B-8294E2948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AF015-0535-33D7-7DF3-95C906F6C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05262-9917-950B-B2B1-822A03AEE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82035-5B25-56E1-A13E-E46B940A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81C04-AF06-9E4F-DA15-4F238CAB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5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11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008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68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03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97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89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53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4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53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605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91E2-992B-2586-B38A-6C5E9BFAD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95C76-CDF2-0C1F-F79D-200536C44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2B418-C217-1723-A0EA-66B0BB773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7B094-BB95-96A1-52B6-158309E12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FC394B-69C3-0448-007F-916FDF11C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A15BE2-125D-335D-4272-6E39FB5CF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1A70FD-94BC-9DB5-4875-58F82D42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36BAA-AED8-996E-90FD-2C89C980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331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1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06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40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242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565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944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207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4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31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74382-7A60-1A49-5B7B-C72F462E7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371716-E658-64B8-0AB7-6ABEFCDE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5CD29-D1E8-27A6-333F-9FA400C86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B253E-9113-5B90-EE60-6F1E23FA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86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74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63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3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2B03-5EA0-1B10-74B7-C6D2920E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10EDF-CE68-166E-C859-A5323DA8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0127C-8D97-260E-2046-D2316C327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7602C-F774-2B01-7A58-2A1AEB7A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6C2B2-E5C1-1D73-4E01-777DC38F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6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6967F-700F-FD8C-9C2A-815CDD6C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3BD521-1741-A8E6-C30E-F599FD622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05828-A2FD-9E0E-577D-44F5CC4C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2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0183-3344-73C8-F616-CFC64D7CF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69469-5346-A16D-3B1A-9C17BA3C3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EF1A0-342A-4850-0E63-1149E5226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A366C-0431-8DEB-BC49-3EC42B787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6B60A-D55E-D113-A6CA-8B04DD34B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4E6EF-945C-1321-E7E7-D97C1BA4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8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372F9-94BF-A372-48AA-38FF02C41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162F5F-45E1-CAE3-E45D-D6EAF35B7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51256-86BC-D206-B8C8-9F0875F93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47B75-3CE0-949B-465F-C2E707823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52F59-740C-0DAE-EB80-1A4AD1B9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80A64-3168-4811-7F33-C4965166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4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12E01-5E94-7D7E-26EA-851DE8A47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26EB0-65D0-C31F-F864-0F9A64E87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BEA67-881D-A943-A326-B11701A82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15328-E2A9-EF0C-7259-AB15D549F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66B9D-5BC5-5A10-2021-9A25B1CDE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0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5FF0C-8FF0-42B5-BA31-0127503FB3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52087-53B7-4216-9F4E-06BC309A3A1B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AEEBB-E9B8-4A14-B20B-D9C02528F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76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  <p:sldLayoutId id="2147483771" r:id="rId32"/>
    <p:sldLayoutId id="2147483772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419B-46F0-B6FE-5DB1-B173385F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888354" cy="720000"/>
          </a:xfrm>
        </p:spPr>
        <p:txBody>
          <a:bodyPr anchor="ctr">
            <a:noAutofit/>
          </a:bodyPr>
          <a:lstStyle/>
          <a:p>
            <a:r>
              <a:rPr lang="en-US" b="1" dirty="0">
                <a:solidFill>
                  <a:srgbClr val="7F091D"/>
                </a:solidFill>
                <a:latin typeface="+mn-lt"/>
              </a:rPr>
              <a:t>Cambridge International AS&amp;A </a:t>
            </a:r>
            <a:r>
              <a:rPr lang="en-US" b="1">
                <a:solidFill>
                  <a:srgbClr val="7F091D"/>
                </a:solidFill>
                <a:latin typeface="+mn-lt"/>
              </a:rPr>
              <a:t>Level languages</a:t>
            </a:r>
            <a:endParaRPr lang="en-GB" b="1" dirty="0">
              <a:solidFill>
                <a:srgbClr val="7F091D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7FB22-4348-DA6F-3E12-3E632B3D5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GB" sz="3200" dirty="0">
                <a:latin typeface="Arial"/>
                <a:cs typeface="Arial"/>
              </a:rPr>
              <a:t>Reading activities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2">
                    <a:lumMod val="50000"/>
                  </a:schemeClr>
                </a:solidFill>
                <a:effectLst/>
              </a:rPr>
              <a:t>Classroom resources and ideas to support teachers and learners in preparing for the Reading components of their Cambridge exams.</a:t>
            </a:r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sz="3200" dirty="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84807-A0B9-68F1-5970-DC632AE6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79" r="18399" b="2"/>
          <a:stretch/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424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2432-A5C5-06C8-35C3-D292BD4F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sz="3400" dirty="0"/>
              <a:t>Layered reading approach</a:t>
            </a:r>
          </a:p>
        </p:txBody>
      </p:sp>
      <p:pic>
        <p:nvPicPr>
          <p:cNvPr id="5" name="Picture Placeholder 4" descr="Person reading book">
            <a:extLst>
              <a:ext uri="{FF2B5EF4-FFF2-40B4-BE49-F238E27FC236}">
                <a16:creationId xmlns:a16="http://schemas.microsoft.com/office/drawing/2014/main" id="{DE52D728-1F49-49F7-9565-95BB848848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r="20374"/>
          <a:stretch/>
        </p:blipFill>
        <p:spPr>
          <a:xfrm>
            <a:off x="6096000" y="0"/>
            <a:ext cx="6096000" cy="68580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851CE-F9A6-9F79-038D-BB4655F55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Objective: </a:t>
            </a:r>
            <a:r>
              <a:rPr lang="en-GB" dirty="0"/>
              <a:t>builds comprehension progressively and highlights poetic devices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Activity:</a:t>
            </a:r>
          </a:p>
          <a:p>
            <a:r>
              <a:rPr lang="en-GB" dirty="0"/>
              <a:t>Silent reading for overall meaning</a:t>
            </a:r>
          </a:p>
          <a:p>
            <a:r>
              <a:rPr lang="en-GB" dirty="0"/>
              <a:t>Read aloud to notice rhythm, sound and tone.</a:t>
            </a:r>
          </a:p>
          <a:p>
            <a:r>
              <a:rPr lang="en-GB" dirty="0"/>
              <a:t>Annotate for imagery, diction and structure.</a:t>
            </a:r>
          </a:p>
        </p:txBody>
      </p:sp>
    </p:spTree>
    <p:extLst>
      <p:ext uri="{BB962C8B-B14F-4D97-AF65-F5344CB8AC3E}">
        <p14:creationId xmlns:p14="http://schemas.microsoft.com/office/powerpoint/2010/main" val="431037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19EF7-0E1F-C263-DD41-599D60257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55FC1-40DE-0FA1-1682-A59F65C8C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sz="3400" dirty="0"/>
              <a:t>Creative response</a:t>
            </a:r>
          </a:p>
        </p:txBody>
      </p:sp>
      <p:pic>
        <p:nvPicPr>
          <p:cNvPr id="5" name="Picture Placeholder 4" descr="Person writing on notebook">
            <a:extLst>
              <a:ext uri="{FF2B5EF4-FFF2-40B4-BE49-F238E27FC236}">
                <a16:creationId xmlns:a16="http://schemas.microsoft.com/office/drawing/2014/main" id="{4454398E-081C-6FC3-470F-5DE856DA94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r="25909"/>
          <a:stretch/>
        </p:blipFill>
        <p:spPr>
          <a:xfrm>
            <a:off x="6096000" y="0"/>
            <a:ext cx="6096000" cy="68580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EE219-4088-41F1-A948-2DA137335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Objective: </a:t>
            </a:r>
            <a:r>
              <a:rPr lang="en-GB" dirty="0"/>
              <a:t>Encourages deeper engagement with meaning and form.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Activity:</a:t>
            </a:r>
          </a:p>
          <a:p>
            <a:pPr marL="0" indent="0">
              <a:buNone/>
            </a:pPr>
            <a:r>
              <a:rPr lang="en-GB" dirty="0"/>
              <a:t>Rewrite the poem in prose or create a short visual representation (collage or storyboard).</a:t>
            </a:r>
          </a:p>
        </p:txBody>
      </p:sp>
    </p:spTree>
    <p:extLst>
      <p:ext uri="{BB962C8B-B14F-4D97-AF65-F5344CB8AC3E}">
        <p14:creationId xmlns:p14="http://schemas.microsoft.com/office/powerpoint/2010/main" val="379078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B3466-10E4-7FA3-47EA-748B711E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 fontScale="90000"/>
          </a:bodyPr>
          <a:lstStyle/>
          <a:p>
            <a:r>
              <a:rPr lang="en-GB" dirty="0"/>
              <a:t>Assessment objectives R1, R2 and R3</a:t>
            </a:r>
          </a:p>
        </p:txBody>
      </p:sp>
      <p:pic>
        <p:nvPicPr>
          <p:cNvPr id="5" name="Picture 4" descr="Top view of a wooden puzzle">
            <a:extLst>
              <a:ext uri="{FF2B5EF4-FFF2-40B4-BE49-F238E27FC236}">
                <a16:creationId xmlns:a16="http://schemas.microsoft.com/office/drawing/2014/main" id="{F5444350-0E23-7B23-3118-BA6F49BA2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r="20322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93296-16D8-3643-65AB-76ED87E98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100" dirty="0"/>
              <a:t>R1: understand detailed information from a range of texts when expressed in standard or idiomatic language </a:t>
            </a:r>
          </a:p>
          <a:p>
            <a:pPr marL="0" indent="0">
              <a:buNone/>
            </a:pPr>
            <a:r>
              <a:rPr lang="en-GB" sz="2100" dirty="0"/>
              <a:t>R2: identify emotions, opinions and attitudes which are stated or implied in texts </a:t>
            </a:r>
          </a:p>
          <a:p>
            <a:pPr marL="0" indent="0">
              <a:buNone/>
            </a:pPr>
            <a:r>
              <a:rPr lang="en-GB" sz="2100" dirty="0"/>
              <a:t>R3: understand ideas, arguments and conclusions in discursive texts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100" b="1" dirty="0"/>
              <a:t>Activity:</a:t>
            </a:r>
          </a:p>
          <a:p>
            <a:r>
              <a:rPr lang="en-GB" sz="3100" dirty="0"/>
              <a:t>Read a text with six missing phrases/sentences</a:t>
            </a:r>
          </a:p>
          <a:p>
            <a:r>
              <a:rPr lang="en-GB" sz="3100" dirty="0"/>
              <a:t>Learners choose the correct phrase/sentence from eight options to fill each gap, e.g. newspaper/magazine articles, blogs, brochures, reports, stories, correspondence, reviews.</a:t>
            </a:r>
          </a:p>
        </p:txBody>
      </p:sp>
    </p:spTree>
    <p:extLst>
      <p:ext uri="{BB962C8B-B14F-4D97-AF65-F5344CB8AC3E}">
        <p14:creationId xmlns:p14="http://schemas.microsoft.com/office/powerpoint/2010/main" val="3088776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C962-2EAB-1E50-E1B2-A426806C2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Chapter analysis</a:t>
            </a:r>
          </a:p>
        </p:txBody>
      </p:sp>
      <p:pic>
        <p:nvPicPr>
          <p:cNvPr id="5" name="Picture 4" descr="Person reading a book">
            <a:extLst>
              <a:ext uri="{FF2B5EF4-FFF2-40B4-BE49-F238E27FC236}">
                <a16:creationId xmlns:a16="http://schemas.microsoft.com/office/drawing/2014/main" id="{01E690B4-C09A-0261-EB03-E25EC575D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3782E-82C6-1941-8516-6F43562A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Activity:</a:t>
            </a:r>
          </a:p>
          <a:p>
            <a:r>
              <a:rPr lang="en-GB" dirty="0"/>
              <a:t>Summarise key events in the chapter </a:t>
            </a:r>
          </a:p>
          <a:p>
            <a:r>
              <a:rPr lang="en-GB" dirty="0"/>
              <a:t>Look at character development of protagonist(s) through those events </a:t>
            </a:r>
          </a:p>
          <a:p>
            <a:r>
              <a:rPr lang="en-GB" dirty="0"/>
              <a:t>Make links to elsewhere in the novel </a:t>
            </a:r>
          </a:p>
          <a:p>
            <a:r>
              <a:rPr lang="en-GB" dirty="0"/>
              <a:t>Discuss author’s message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984369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A6C19-E04A-CBC3-9F1A-CE08342B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Discursive texts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FF2B44F-E31E-18FA-7B60-6BE1B8122F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1" y="1572677"/>
            <a:ext cx="557056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Activity: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Display two statements: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“Climate change is real.”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“Climate change is caused by human activity.”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Ask: Which is an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which is an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argument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Discussion to clarify definitions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Idea: 		A concept or belief.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Argument: 	A claim supported by 		reasons and evidence.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Conclusion: 	The final judgment based 		on arguments.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5B585-B092-DA8B-258F-46A4AE110404}"/>
              </a:ext>
            </a:extLst>
          </p:cNvPr>
          <p:cNvSpPr txBox="1"/>
          <p:nvPr/>
        </p:nvSpPr>
        <p:spPr>
          <a:xfrm>
            <a:off x="6009034" y="3016"/>
            <a:ext cx="6168452" cy="6894195"/>
          </a:xfrm>
          <a:prstGeom prst="rect">
            <a:avLst/>
          </a:prstGeom>
          <a:solidFill>
            <a:srgbClr val="7F091D"/>
          </a:solidFill>
        </p:spPr>
        <p:txBody>
          <a:bodyPr wrap="square">
            <a:spAutoFit/>
          </a:bodyPr>
          <a:lstStyle/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Guided questions: 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GB" sz="2800" dirty="0">
                <a:solidFill>
                  <a:schemeClr val="bg1"/>
                </a:solidFill>
              </a:rPr>
              <a:t>What is the writer's main argument? </a:t>
            </a:r>
          </a:p>
          <a:p>
            <a:pPr marL="742950" indent="-742950">
              <a:buAutoNum type="arabicPeriod"/>
            </a:pPr>
            <a:endParaRPr lang="en-GB" sz="28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GB" sz="2800" dirty="0">
                <a:solidFill>
                  <a:schemeClr val="bg1"/>
                </a:solidFill>
              </a:rPr>
              <a:t>Identify two supporting points and the evidence provided. </a:t>
            </a:r>
          </a:p>
          <a:p>
            <a:pPr marL="742950" indent="-742950">
              <a:buAutoNum type="arabicPeriod"/>
            </a:pPr>
            <a:endParaRPr lang="en-GB" sz="28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GB" sz="2800" dirty="0">
                <a:solidFill>
                  <a:schemeClr val="bg1"/>
                </a:solidFill>
              </a:rPr>
              <a:t>What concerns does the writer raise about …? </a:t>
            </a:r>
          </a:p>
          <a:p>
            <a:pPr marL="742950" indent="-742950">
              <a:buAutoNum type="arabicPeriod"/>
            </a:pPr>
            <a:endParaRPr lang="en-GB" sz="28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GB" sz="2800" dirty="0">
                <a:solidFill>
                  <a:schemeClr val="bg1"/>
                </a:solidFill>
              </a:rPr>
              <a:t>Do you agree with the conclusion? Why or why not?</a:t>
            </a:r>
          </a:p>
          <a:p>
            <a:pPr marL="742950" indent="-742950">
              <a:buAutoNum type="arabicPeriod"/>
            </a:pPr>
            <a:endParaRPr lang="en-GB" sz="32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5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2399B-A7BD-65AB-0049-B3740CEA4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Workshops</a:t>
            </a:r>
          </a:p>
        </p:txBody>
      </p:sp>
      <p:pic>
        <p:nvPicPr>
          <p:cNvPr id="5" name="Picture 4" descr="An open book">
            <a:extLst>
              <a:ext uri="{FF2B5EF4-FFF2-40B4-BE49-F238E27FC236}">
                <a16:creationId xmlns:a16="http://schemas.microsoft.com/office/drawing/2014/main" id="{1C175F63-3479-7B07-6549-090629C7D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55" r="5555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FDD99-E4CF-B8AB-B238-DE828C9BD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6095998" cy="4692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Objective: </a:t>
            </a:r>
            <a:r>
              <a:rPr lang="en-GB" dirty="0"/>
              <a:t>Develop analytical skills by examining language, form and structure. </a:t>
            </a:r>
          </a:p>
          <a:p>
            <a:pPr marL="0" indent="0">
              <a:buNone/>
            </a:pPr>
            <a:r>
              <a:rPr lang="en-GB" b="1" dirty="0"/>
              <a:t>Activity: </a:t>
            </a:r>
          </a:p>
          <a:p>
            <a:r>
              <a:rPr lang="en-GB" dirty="0"/>
              <a:t>Provide an extract from a set text.</a:t>
            </a:r>
          </a:p>
          <a:p>
            <a:r>
              <a:rPr lang="en-GB" dirty="0"/>
              <a:t>Learners annotate for lexis, syntax, tone and figurative language.</a:t>
            </a:r>
          </a:p>
          <a:p>
            <a:r>
              <a:rPr lang="en-GB" dirty="0"/>
              <a:t>Pair discussion: How do these choices shape meaning and audience responses?</a:t>
            </a:r>
          </a:p>
          <a:p>
            <a:pPr marL="0" indent="0">
              <a:buNone/>
            </a:pPr>
            <a:r>
              <a:rPr lang="en-GB" b="1" dirty="0"/>
              <a:t>Extension: </a:t>
            </a:r>
            <a:r>
              <a:rPr lang="en-GB" dirty="0"/>
              <a:t>Compare extracts for stylistic differences (e.g. narrative voice vs. poetic voice).</a:t>
            </a:r>
          </a:p>
          <a:p>
            <a:pPr marL="0" indent="0">
              <a:buNone/>
            </a:pPr>
            <a:r>
              <a:rPr lang="en-GB" sz="2000" dirty="0"/>
              <a:t>Supports Paper 1 Directed response and Paper 3 Text Analysis.</a:t>
            </a:r>
          </a:p>
        </p:txBody>
      </p:sp>
    </p:spTree>
    <p:extLst>
      <p:ext uri="{BB962C8B-B14F-4D97-AF65-F5344CB8AC3E}">
        <p14:creationId xmlns:p14="http://schemas.microsoft.com/office/powerpoint/2010/main" val="37958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8D079-F911-4DFE-A60E-A2DD6D278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Independent reading</a:t>
            </a:r>
          </a:p>
        </p:txBody>
      </p:sp>
      <p:pic>
        <p:nvPicPr>
          <p:cNvPr id="9" name="Picture 8" descr="Woman with headphones around neck seated on sofa, reading book on lap, with laptop and books to the side on sofa">
            <a:extLst>
              <a:ext uri="{FF2B5EF4-FFF2-40B4-BE49-F238E27FC236}">
                <a16:creationId xmlns:a16="http://schemas.microsoft.com/office/drawing/2014/main" id="{27DAB70D-DE5E-CA7E-6EB2-AB92B1DED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r="20341"/>
          <a:stretch/>
        </p:blipFill>
        <p:spPr>
          <a:xfrm>
            <a:off x="6096023" y="0"/>
            <a:ext cx="6095952" cy="68580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88EA9-1C61-42EE-1E4C-D0FF76866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1" y="1842868"/>
            <a:ext cx="5559617" cy="5134642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b="1" dirty="0"/>
              <a:t>Objective:</a:t>
            </a:r>
            <a:r>
              <a:rPr lang="en-US" altLang="en-US" dirty="0"/>
              <a:t> Promote independent reading and critical reflection.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b="1" dirty="0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b="1" dirty="0"/>
              <a:t>Activity:</a:t>
            </a:r>
            <a:r>
              <a:rPr lang="en-US" altLang="en-US" dirty="0"/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Learners choose a text outside the syllabus and keep a </a:t>
            </a:r>
            <a:r>
              <a:rPr lang="en-US" altLang="en-US" b="1" dirty="0"/>
              <a:t>reading journal</a:t>
            </a:r>
            <a:r>
              <a:rPr lang="en-US" altLang="en-US" dirty="0"/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Include entries on </a:t>
            </a:r>
            <a:r>
              <a:rPr lang="en-US" altLang="en-US" b="1" dirty="0"/>
              <a:t>themes, style, and personal response</a:t>
            </a:r>
            <a:r>
              <a:rPr lang="en-US" alt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478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ECBBF-50A2-685C-BD09-155F0455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 fontScale="90000"/>
          </a:bodyPr>
          <a:lstStyle/>
          <a:p>
            <a:r>
              <a:rPr lang="en-GB" sz="3700" dirty="0"/>
              <a:t>Literature-based role play and drama</a:t>
            </a:r>
          </a:p>
        </p:txBody>
      </p:sp>
      <p:pic>
        <p:nvPicPr>
          <p:cNvPr id="12" name="Picture 11" descr="Drama with solid fill">
            <a:extLst>
              <a:ext uri="{FF2B5EF4-FFF2-40B4-BE49-F238E27FC236}">
                <a16:creationId xmlns:a16="http://schemas.microsoft.com/office/drawing/2014/main" id="{07EC4AD3-EED2-45D5-4F2F-9D495B7A0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55" r="5555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2665A-F0E7-3883-CAC7-9005E37B3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Activity: Learners act out key scenes or improvise alternative endings for plays and novels.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Why it works: Builds empathy, deepens understanding of character motivation, and makes language come alive. </a:t>
            </a:r>
          </a:p>
          <a:p>
            <a:pPr marL="0" indent="0">
              <a:buNone/>
            </a:pPr>
            <a:r>
              <a:rPr lang="en-GB" dirty="0"/>
              <a:t>(Great for Shakespeare or drama texts.)</a:t>
            </a:r>
          </a:p>
        </p:txBody>
      </p:sp>
    </p:spTree>
    <p:extLst>
      <p:ext uri="{BB962C8B-B14F-4D97-AF65-F5344CB8AC3E}">
        <p14:creationId xmlns:p14="http://schemas.microsoft.com/office/powerpoint/2010/main" val="280683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27BB-915E-4D04-3255-E4662C49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 fontScale="90000"/>
          </a:bodyPr>
          <a:lstStyle/>
          <a:p>
            <a:r>
              <a:rPr lang="en-GB" dirty="0"/>
              <a:t>Literature circles and roles</a:t>
            </a:r>
          </a:p>
        </p:txBody>
      </p:sp>
      <p:pic>
        <p:nvPicPr>
          <p:cNvPr id="5" name="Picture 4" descr="Study group at table in cafeteria">
            <a:extLst>
              <a:ext uri="{FF2B5EF4-FFF2-40B4-BE49-F238E27FC236}">
                <a16:creationId xmlns:a16="http://schemas.microsoft.com/office/drawing/2014/main" id="{3F32669F-D607-321A-A0F8-C048F365C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19143-0B66-EFAE-FF7C-B28120BA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/>
              <a:t>Assign roles like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Discussion leader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Connector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/>
              <a:t>Summariser</a:t>
            </a:r>
            <a:endParaRPr lang="en-US" altLang="en-US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Literary luminary (</a:t>
            </a:r>
            <a:r>
              <a:rPr lang="en-GB" dirty="0"/>
              <a:t>selects and presents important passages from the text to the group)</a:t>
            </a:r>
            <a:r>
              <a:rPr lang="en-US" altLang="en-US" dirty="0"/>
              <a:t>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/>
              <a:t>Learners rotate roles weekly while reading a set text.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/>
              <a:t>Encourages </a:t>
            </a:r>
            <a:r>
              <a:rPr lang="en-US" altLang="en-US" b="1" dirty="0"/>
              <a:t>collaborative interpretation</a:t>
            </a:r>
            <a:r>
              <a:rPr lang="en-US" altLang="en-US" dirty="0"/>
              <a:t> and </a:t>
            </a:r>
            <a:r>
              <a:rPr lang="en-US" altLang="en-US" b="1" dirty="0"/>
              <a:t>peer teaching</a:t>
            </a:r>
            <a:r>
              <a:rPr lang="en-US" alt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791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47F1-A7F1-6841-DEEF-4B4F4EFA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 fontScale="90000"/>
          </a:bodyPr>
          <a:lstStyle/>
          <a:p>
            <a:r>
              <a:rPr lang="en-GB" dirty="0"/>
              <a:t>Post-reading creative projects </a:t>
            </a:r>
          </a:p>
        </p:txBody>
      </p:sp>
      <p:pic>
        <p:nvPicPr>
          <p:cNvPr id="5" name="Picture Placeholder 4" descr="A person sitting on a chair with a computer&#10;&#10;Description automatically generated">
            <a:extLst>
              <a:ext uri="{FF2B5EF4-FFF2-40B4-BE49-F238E27FC236}">
                <a16:creationId xmlns:a16="http://schemas.microsoft.com/office/drawing/2014/main" id="{FC1499C6-AF06-E4DC-FB65-D56762044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" b="5715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4973E-A7A8-D531-6AE8-FE4C20E37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Options include: </a:t>
            </a:r>
          </a:p>
          <a:p>
            <a:pPr lvl="1"/>
            <a:r>
              <a:rPr lang="en-GB" sz="2400" dirty="0"/>
              <a:t>Dioramas or collages of key scenes.</a:t>
            </a:r>
          </a:p>
          <a:p>
            <a:pPr lvl="1"/>
            <a:r>
              <a:rPr lang="en-GB" sz="2400" dirty="0"/>
              <a:t>Character social media profiles.</a:t>
            </a:r>
          </a:p>
          <a:p>
            <a:pPr lvl="1"/>
            <a:r>
              <a:rPr lang="en-GB" sz="2400" dirty="0"/>
              <a:t>Podcast discussions or video trailers.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Promotes interpretation through multiple modes.</a:t>
            </a:r>
          </a:p>
        </p:txBody>
      </p:sp>
    </p:spTree>
    <p:extLst>
      <p:ext uri="{BB962C8B-B14F-4D97-AF65-F5344CB8AC3E}">
        <p14:creationId xmlns:p14="http://schemas.microsoft.com/office/powerpoint/2010/main" val="1045617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A0CB-29AC-381D-9205-A97370E1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Embodying a character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7D9E9-B1D4-7BB9-F715-7A19EE0D3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Following study of a text, learners choose a character and act out a scene from it. </a:t>
            </a:r>
          </a:p>
          <a:p>
            <a:pPr marL="0" indent="0">
              <a:buNone/>
            </a:pPr>
            <a:r>
              <a:rPr lang="en-GB" dirty="0"/>
              <a:t>This could be a real scene from the text, or you could put the characters in a different scenario, so that the learners can reflect on how they would react to it.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F6BBC-5738-DAC7-B6AA-00E2869F11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45" r="1535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209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8667-B5AF-CE46-B2D8-4F98CDE1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Theme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656F7-D873-9079-0D94-7B3F6B4899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Objective: </a:t>
            </a:r>
            <a:r>
              <a:rPr lang="en-GB" dirty="0"/>
              <a:t>Helps learners distinguish between topic and theme and supports evidence-based analysis.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Activity:</a:t>
            </a:r>
          </a:p>
          <a:p>
            <a:r>
              <a:rPr lang="en-GB" dirty="0"/>
              <a:t>Give learners cards with quotes from the set text. </a:t>
            </a:r>
          </a:p>
          <a:p>
            <a:r>
              <a:rPr lang="en-GB" dirty="0"/>
              <a:t>Ask learners to group quotes under possible themes (e.g. identity, justice, freedom)</a:t>
            </a:r>
          </a:p>
          <a:p>
            <a:r>
              <a:rPr lang="en-GB" dirty="0"/>
              <a:t>Then write a universal statement for each theme (e.g. Friendship requires sacrifice)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Placeholder 4" descr="Quotes outline">
            <a:extLst>
              <a:ext uri="{FF2B5EF4-FFF2-40B4-BE49-F238E27FC236}">
                <a16:creationId xmlns:a16="http://schemas.microsoft.com/office/drawing/2014/main" id="{53953685-1640-B266-ADD7-AAE12C7959F2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005" r="8005"/>
          <a:stretch/>
        </p:blipFill>
        <p:spPr>
          <a:xfrm>
            <a:off x="6120000" y="0"/>
            <a:ext cx="5760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538594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705E4-8B42-827F-A041-80D509A8C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B223-3CFD-5DA3-6014-5392093E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Theme circles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D10FF-C68C-DD4E-5E96-B82BEA2FA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Theme-based literature circles:</a:t>
            </a:r>
          </a:p>
          <a:p>
            <a:r>
              <a:rPr lang="en-GB" dirty="0"/>
              <a:t>Assign each group a theme (e.g. power, love, loss)</a:t>
            </a:r>
          </a:p>
          <a:p>
            <a:r>
              <a:rPr lang="en-GB" dirty="0"/>
              <a:t>Groups track how their them appears in the text and present findings with quotes</a:t>
            </a:r>
          </a:p>
          <a:p>
            <a:pPr marL="0" indent="0">
              <a:buNone/>
            </a:pPr>
            <a:r>
              <a:rPr lang="en-GB" dirty="0"/>
              <a:t>Compare across texts for intertextual connections.</a:t>
            </a:r>
          </a:p>
        </p:txBody>
      </p:sp>
      <p:pic>
        <p:nvPicPr>
          <p:cNvPr id="5" name="Picture Placeholder 4" descr="Conceptual loading symbol">
            <a:extLst>
              <a:ext uri="{FF2B5EF4-FFF2-40B4-BE49-F238E27FC236}">
                <a16:creationId xmlns:a16="http://schemas.microsoft.com/office/drawing/2014/main" id="{8656203E-9039-404F-A77E-86AB5F0D858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21167"/>
          <a:stretch/>
        </p:blipFill>
        <p:spPr>
          <a:xfrm>
            <a:off x="6252002" y="0"/>
            <a:ext cx="5939998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60581433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0F032A08-4465-4BF9-B478-3C9C03EE41A7}" vid="{091630A4-09DD-46A5-ACC9-594ECBA67D23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71EC342-5E86-444A-A2B2-35A8F5891CFE}" vid="{555CDE29-B002-9C47-BC88-EC0B2F43EFA2}"/>
    </a:ext>
  </a:extLst>
</a:theme>
</file>

<file path=ppt/theme/theme3.xml><?xml version="1.0" encoding="utf-8"?>
<a:theme xmlns:a="http://schemas.openxmlformats.org/drawingml/2006/main" name="Theme2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88D83C94-222C-46B8-885C-0077EE491C79}" vid="{1D342589-3FE0-42CD-97DE-1A908532A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089DBEE4CEBF4F90E3F2BFCE8FB9E5" ma:contentTypeVersion="21" ma:contentTypeDescription="Create a new document." ma:contentTypeScope="" ma:versionID="ad2b08b2d99fa064f5fd63c47e883f49">
  <xsd:schema xmlns:xsd="http://www.w3.org/2001/XMLSchema" xmlns:xs="http://www.w3.org/2001/XMLSchema" xmlns:p="http://schemas.microsoft.com/office/2006/metadata/properties" xmlns:ns2="9ad1216b-cdc1-40e2-a0c2-94597fd44697" xmlns:ns3="6285736b-9283-4be8-9b44-60dcd3abed77" xmlns:ns4="7424b78e-8606-4fd1-9a19-b6b90bbc0a1b" targetNamespace="http://schemas.microsoft.com/office/2006/metadata/properties" ma:root="true" ma:fieldsID="a13895565fc4ca7e5d74221472ccf4bc" ns2:_="" ns3:_="" ns4:_="">
    <xsd:import namespace="9ad1216b-cdc1-40e2-a0c2-94597fd44697"/>
    <xsd:import namespace="6285736b-9283-4be8-9b44-60dcd3abed77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5736b-9283-4be8-9b44-60dcd3abed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85736b-9283-4be8-9b44-60dcd3abed77">
      <Terms xmlns="http://schemas.microsoft.com/office/infopath/2007/PartnerControls"/>
    </lcf76f155ced4ddcb4097134ff3c332f>
    <TaxCatchAll xmlns="7424b78e-8606-4fd1-9a19-b6b90bbc0a1b" xsi:nil="true"/>
    <_dlc_DocId xmlns="9ad1216b-cdc1-40e2-a0c2-94597fd44697">7VPTP7ZE6X33-1983099396-625</_dlc_DocId>
    <_dlc_DocIdUrl xmlns="9ad1216b-cdc1-40e2-a0c2-94597fd44697">
      <Url>https://cambridgeorg.sharepoint.com/sites/cie/education/pd/Curriculum_Support/_layouts/15/DocIdRedir.aspx?ID=7VPTP7ZE6X33-1983099396-625</Url>
      <Description>7VPTP7ZE6X33-1983099396-625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360CA8-A847-4D46-A556-C8F939088D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6285736b-9283-4be8-9b44-60dcd3abed77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4EBB54-12DD-4C14-A5A8-49CB8C10635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3B744C4-0F48-4878-9B03-910E343358A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7424b78e-8606-4fd1-9a19-b6b90bbc0a1b"/>
    <ds:schemaRef ds:uri="http://purl.org/dc/dcmitype/"/>
    <ds:schemaRef ds:uri="6285736b-9283-4be8-9b44-60dcd3abed77"/>
    <ds:schemaRef ds:uri="9ad1216b-cdc1-40e2-a0c2-94597fd44697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A37679E9-FFD8-4508-A060-F2CAAF709C5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517</TotalTime>
  <Words>739</Words>
  <Application>Microsoft Office PowerPoint</Application>
  <PresentationFormat>Widescreen</PresentationFormat>
  <Paragraphs>103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Georgia</vt:lpstr>
      <vt:lpstr>Theme1</vt:lpstr>
      <vt:lpstr>1_Office Theme</vt:lpstr>
      <vt:lpstr>Theme2</vt:lpstr>
      <vt:lpstr>Cambridge International AS&amp;A Level languages</vt:lpstr>
      <vt:lpstr>Workshops</vt:lpstr>
      <vt:lpstr>Independent reading</vt:lpstr>
      <vt:lpstr>Literature-based role play and drama</vt:lpstr>
      <vt:lpstr>Literature circles and roles</vt:lpstr>
      <vt:lpstr>Post-reading creative projects </vt:lpstr>
      <vt:lpstr>Embodying a character</vt:lpstr>
      <vt:lpstr>Theme cards</vt:lpstr>
      <vt:lpstr>Theme circles</vt:lpstr>
      <vt:lpstr>Layered reading approach</vt:lpstr>
      <vt:lpstr>Creative response</vt:lpstr>
      <vt:lpstr>Assessment objectives R1, R2 and R3</vt:lpstr>
      <vt:lpstr>Chapter analysis</vt:lpstr>
      <vt:lpstr>Discursive texts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Humpleby</dc:creator>
  <cp:lastModifiedBy>Sally Ellis</cp:lastModifiedBy>
  <cp:revision>13</cp:revision>
  <dcterms:created xsi:type="dcterms:W3CDTF">2024-09-22T06:45:13Z</dcterms:created>
  <dcterms:modified xsi:type="dcterms:W3CDTF">2025-11-24T13:42:52Z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0x010100C9089DBEE4CEBF4F90E3F2BFCE8FB9E5</vt:lpwstr>
  </property>
  <property fmtid="{D5CDD505-2E9C-101B-9397-08002B2CF9AE}" pid="3" name="_dlc_DocIdItemGuid">
    <vt:lpwstr>c99454a0-e0d0-4d87-b032-36460df95c37</vt:lpwstr>
  </property>
  <property fmtid="{D5CDD505-2E9C-101B-9397-08002B2CF9AE}" pid="4" name="MediaServiceImageTags">
    <vt:lpwstr/>
  </property>
</Properties>
</file>