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5"/>
  </p:sldMasterIdLst>
  <p:notesMasterIdLst>
    <p:notesMasterId r:id="rId11"/>
  </p:notesMasterIdLst>
  <p:handoutMasterIdLst>
    <p:handoutMasterId r:id="rId12"/>
  </p:handoutMasterIdLst>
  <p:sldIdLst>
    <p:sldId id="343" r:id="rId6"/>
    <p:sldId id="336" r:id="rId7"/>
    <p:sldId id="338" r:id="rId8"/>
    <p:sldId id="350" r:id="rId9"/>
    <p:sldId id="33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59DCD0B-3B59-E30F-25BE-077FB788FC5F}" name="Rebecca" initials="R" userId="S::beccy.rushton@cambridgeinternational.org::5da41865-7dbb-4b23-af4d-ef034ccc78b8" providerId="AD"/>
  <p188:author id="{5C4A6CEA-96A4-BBC8-4A4E-787900810344}" name="Beccy Rushton" initials="BR" userId="S::beccy.rushton@cambridgeinternational.org::238d138b-7b3e-44e9-851b-f70e09838bc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FDF5"/>
    <a:srgbClr val="FACB2E"/>
    <a:srgbClr val="CC59AA"/>
    <a:srgbClr val="00BDB6"/>
    <a:srgbClr val="5E0A4F"/>
    <a:srgbClr val="CC59B0"/>
    <a:srgbClr val="F9DC4E"/>
    <a:srgbClr val="C9C9C9"/>
    <a:srgbClr val="BABABA"/>
    <a:srgbClr val="ADAD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13BE4C8-444C-4FBA-A406-448FCE7EEAF4}" v="29" dt="2026-05-13T11:00:56.9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596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4620" y="10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microsoft.com/office/2018/10/relationships/authors" Target="author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zzie Gauntlett" userId="1dc7c36a1b1a647d" providerId="LiveId" clId="{C1DC5315-D282-429F-B35A-871ABF7A65E8}"/>
    <pc:docChg chg="undo custSel addSld delSld modSld sldOrd">
      <pc:chgData name="Lizzie Gauntlett" userId="1dc7c36a1b1a647d" providerId="LiveId" clId="{C1DC5315-D282-429F-B35A-871ABF7A65E8}" dt="2026-05-13T11:02:00.284" v="3264" actId="20577"/>
      <pc:docMkLst>
        <pc:docMk/>
      </pc:docMkLst>
      <pc:sldChg chg="modSp add del mod">
        <pc:chgData name="Lizzie Gauntlett" userId="1dc7c36a1b1a647d" providerId="LiveId" clId="{C1DC5315-D282-429F-B35A-871ABF7A65E8}" dt="2026-05-13T10:57:20.875" v="3080" actId="47"/>
        <pc:sldMkLst>
          <pc:docMk/>
          <pc:sldMk cId="1677304970" sldId="298"/>
        </pc:sldMkLst>
        <pc:spChg chg="mod">
          <ac:chgData name="Lizzie Gauntlett" userId="1dc7c36a1b1a647d" providerId="LiveId" clId="{C1DC5315-D282-429F-B35A-871ABF7A65E8}" dt="2026-05-13T10:57:10.571" v="3075" actId="20577"/>
          <ac:spMkLst>
            <pc:docMk/>
            <pc:sldMk cId="1677304970" sldId="298"/>
            <ac:spMk id="4" creationId="{8A3FCDC3-543C-8905-8EB4-3AC0E32FFFFF}"/>
          </ac:spMkLst>
        </pc:spChg>
      </pc:sldChg>
      <pc:sldChg chg="del">
        <pc:chgData name="Lizzie Gauntlett" userId="1dc7c36a1b1a647d" providerId="LiveId" clId="{C1DC5315-D282-429F-B35A-871ABF7A65E8}" dt="2026-05-13T10:32:58.604" v="2394" actId="47"/>
        <pc:sldMkLst>
          <pc:docMk/>
          <pc:sldMk cId="2489020089" sldId="322"/>
        </pc:sldMkLst>
      </pc:sldChg>
      <pc:sldChg chg="del">
        <pc:chgData name="Lizzie Gauntlett" userId="1dc7c36a1b1a647d" providerId="LiveId" clId="{C1DC5315-D282-429F-B35A-871ABF7A65E8}" dt="2026-05-13T10:32:58.797" v="2395" actId="47"/>
        <pc:sldMkLst>
          <pc:docMk/>
          <pc:sldMk cId="1198625482" sldId="333"/>
        </pc:sldMkLst>
      </pc:sldChg>
      <pc:sldChg chg="modSp add del mod ord">
        <pc:chgData name="Lizzie Gauntlett" userId="1dc7c36a1b1a647d" providerId="LiveId" clId="{C1DC5315-D282-429F-B35A-871ABF7A65E8}" dt="2026-05-13T10:53:20.628" v="2776" actId="20577"/>
        <pc:sldMkLst>
          <pc:docMk/>
          <pc:sldMk cId="3061927069" sldId="336"/>
        </pc:sldMkLst>
        <pc:spChg chg="mod">
          <ac:chgData name="Lizzie Gauntlett" userId="1dc7c36a1b1a647d" providerId="LiveId" clId="{C1DC5315-D282-429F-B35A-871ABF7A65E8}" dt="2026-05-13T10:53:20.628" v="2776" actId="20577"/>
          <ac:spMkLst>
            <pc:docMk/>
            <pc:sldMk cId="3061927069" sldId="336"/>
            <ac:spMk id="4" creationId="{8A3FCDC3-543C-8905-8EB4-3AC0E32FFFFF}"/>
          </ac:spMkLst>
        </pc:spChg>
      </pc:sldChg>
      <pc:sldChg chg="modSp add del mod">
        <pc:chgData name="Lizzie Gauntlett" userId="1dc7c36a1b1a647d" providerId="LiveId" clId="{C1DC5315-D282-429F-B35A-871ABF7A65E8}" dt="2026-05-13T11:00:56.947" v="3249"/>
        <pc:sldMkLst>
          <pc:docMk/>
          <pc:sldMk cId="1404150553" sldId="337"/>
        </pc:sldMkLst>
        <pc:spChg chg="mod">
          <ac:chgData name="Lizzie Gauntlett" userId="1dc7c36a1b1a647d" providerId="LiveId" clId="{C1DC5315-D282-429F-B35A-871ABF7A65E8}" dt="2026-05-13T11:00:56.947" v="3249"/>
          <ac:spMkLst>
            <pc:docMk/>
            <pc:sldMk cId="1404150553" sldId="337"/>
            <ac:spMk id="3" creationId="{B9EF7DB9-0142-91C3-25A4-7F8F40B70E22}"/>
          </ac:spMkLst>
        </pc:spChg>
      </pc:sldChg>
      <pc:sldChg chg="modSp add mod">
        <pc:chgData name="Lizzie Gauntlett" userId="1dc7c36a1b1a647d" providerId="LiveId" clId="{C1DC5315-D282-429F-B35A-871ABF7A65E8}" dt="2026-05-13T10:54:23.195" v="2943" actId="1036"/>
        <pc:sldMkLst>
          <pc:docMk/>
          <pc:sldMk cId="3615489487" sldId="338"/>
        </pc:sldMkLst>
        <pc:spChg chg="mod">
          <ac:chgData name="Lizzie Gauntlett" userId="1dc7c36a1b1a647d" providerId="LiveId" clId="{C1DC5315-D282-429F-B35A-871ABF7A65E8}" dt="2026-05-13T10:54:23.195" v="2943" actId="1036"/>
          <ac:spMkLst>
            <pc:docMk/>
            <pc:sldMk cId="3615489487" sldId="338"/>
            <ac:spMk id="2" creationId="{7C2C600A-94C6-8B97-E7E5-2D25E8463CC7}"/>
          </ac:spMkLst>
        </pc:spChg>
        <pc:spChg chg="mod">
          <ac:chgData name="Lizzie Gauntlett" userId="1dc7c36a1b1a647d" providerId="LiveId" clId="{C1DC5315-D282-429F-B35A-871ABF7A65E8}" dt="2026-05-13T10:53:32.693" v="2810" actId="20577"/>
          <ac:spMkLst>
            <pc:docMk/>
            <pc:sldMk cId="3615489487" sldId="338"/>
            <ac:spMk id="3" creationId="{9FCFCD82-0BCB-26A3-5527-102879B5D9F2}"/>
          </ac:spMkLst>
        </pc:spChg>
      </pc:sldChg>
      <pc:sldChg chg="del">
        <pc:chgData name="Lizzie Gauntlett" userId="1dc7c36a1b1a647d" providerId="LiveId" clId="{C1DC5315-D282-429F-B35A-871ABF7A65E8}" dt="2026-05-13T10:32:59.949" v="2398" actId="47"/>
        <pc:sldMkLst>
          <pc:docMk/>
          <pc:sldMk cId="153233455" sldId="341"/>
        </pc:sldMkLst>
      </pc:sldChg>
      <pc:sldChg chg="del">
        <pc:chgData name="Lizzie Gauntlett" userId="1dc7c36a1b1a647d" providerId="LiveId" clId="{C1DC5315-D282-429F-B35A-871ABF7A65E8}" dt="2026-05-13T10:32:59.002" v="2396" actId="47"/>
        <pc:sldMkLst>
          <pc:docMk/>
          <pc:sldMk cId="258161367" sldId="342"/>
        </pc:sldMkLst>
      </pc:sldChg>
      <pc:sldChg chg="modSp mod">
        <pc:chgData name="Lizzie Gauntlett" userId="1dc7c36a1b1a647d" providerId="LiveId" clId="{C1DC5315-D282-429F-B35A-871ABF7A65E8}" dt="2026-05-13T10:49:34.831" v="2618" actId="20577"/>
        <pc:sldMkLst>
          <pc:docMk/>
          <pc:sldMk cId="1130971648" sldId="343"/>
        </pc:sldMkLst>
        <pc:spChg chg="mod">
          <ac:chgData name="Lizzie Gauntlett" userId="1dc7c36a1b1a647d" providerId="LiveId" clId="{C1DC5315-D282-429F-B35A-871ABF7A65E8}" dt="2026-05-13T10:49:34.831" v="2618" actId="20577"/>
          <ac:spMkLst>
            <pc:docMk/>
            <pc:sldMk cId="1130971648" sldId="343"/>
            <ac:spMk id="4" creationId="{8A3FCDC3-543C-8905-8EB4-3AC0E32FFFFF}"/>
          </ac:spMkLst>
        </pc:spChg>
      </pc:sldChg>
      <pc:sldChg chg="modSp add del mod">
        <pc:chgData name="Lizzie Gauntlett" userId="1dc7c36a1b1a647d" providerId="LiveId" clId="{C1DC5315-D282-429F-B35A-871ABF7A65E8}" dt="2026-05-13T11:02:00.284" v="3264" actId="20577"/>
        <pc:sldMkLst>
          <pc:docMk/>
          <pc:sldMk cId="2600390208" sldId="350"/>
        </pc:sldMkLst>
        <pc:spChg chg="mod">
          <ac:chgData name="Lizzie Gauntlett" userId="1dc7c36a1b1a647d" providerId="LiveId" clId="{C1DC5315-D282-429F-B35A-871ABF7A65E8}" dt="2026-05-13T10:55:22.245" v="3016" actId="20577"/>
          <ac:spMkLst>
            <pc:docMk/>
            <pc:sldMk cId="2600390208" sldId="350"/>
            <ac:spMk id="2" creationId="{4A7EE09E-74AA-5D41-86F8-1277195B274C}"/>
          </ac:spMkLst>
        </pc:spChg>
        <pc:spChg chg="mod">
          <ac:chgData name="Lizzie Gauntlett" userId="1dc7c36a1b1a647d" providerId="LiveId" clId="{C1DC5315-D282-429F-B35A-871ABF7A65E8}" dt="2026-05-13T11:02:00.284" v="3264" actId="20577"/>
          <ac:spMkLst>
            <pc:docMk/>
            <pc:sldMk cId="2600390208" sldId="350"/>
            <ac:spMk id="3" creationId="{0B0672FD-D631-F7FA-3FCC-C2374680240F}"/>
          </ac:spMkLst>
        </pc:spChg>
      </pc:sldChg>
      <pc:sldChg chg="add del">
        <pc:chgData name="Lizzie Gauntlett" userId="1dc7c36a1b1a647d" providerId="LiveId" clId="{C1DC5315-D282-429F-B35A-871ABF7A65E8}" dt="2026-05-13T10:57:16.402" v="3079" actId="47"/>
        <pc:sldMkLst>
          <pc:docMk/>
          <pc:sldMk cId="817849541" sldId="35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431943F-366C-BEB2-2C52-8F64B2853E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7FBAD5-7266-3D71-B3A2-4040E2DCC48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44087D-43F5-4D42-8A0D-096C4E3404F5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E603EA-DFEE-1FB1-1320-A771EF15F55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FF6D0C-CE98-608C-598F-D4C356146E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ED1036-B28D-47C7-9610-4DFDDC3DFE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6802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8D41B3-343F-4A6E-BAF9-243AAB662254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CB86A-011C-4C12-AFCC-82D41CAC3C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6774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rgbClr val="2BCAC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and white pattern&#10;&#10;Description automatically generated">
            <a:extLst>
              <a:ext uri="{FF2B5EF4-FFF2-40B4-BE49-F238E27FC236}">
                <a16:creationId xmlns:a16="http://schemas.microsoft.com/office/drawing/2014/main" id="{018120A3-668C-095D-1426-B512FDA471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00" r="62962" b="12998"/>
          <a:stretch/>
        </p:blipFill>
        <p:spPr>
          <a:xfrm>
            <a:off x="2957910" y="-1"/>
            <a:ext cx="923409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40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2503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5" name="Table Placeholder 3">
            <a:extLst>
              <a:ext uri="{FF2B5EF4-FFF2-40B4-BE49-F238E27FC236}">
                <a16:creationId xmlns:a16="http://schemas.microsoft.com/office/drawing/2014/main" id="{E0D15282-C7CF-0F4D-66E0-049C7DAAF6B1}"/>
              </a:ext>
            </a:extLst>
          </p:cNvPr>
          <p:cNvSpPr>
            <a:spLocks noGrp="1"/>
          </p:cNvSpPr>
          <p:nvPr>
            <p:ph type="tbl" sz="quarter" idx="11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55573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741D65A0-2A11-2921-2AA5-945E262B5C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4625" y="1836000"/>
            <a:ext cx="11627998" cy="466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46178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pin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0999" y="4623343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78305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0E85FA5-42C8-4F4B-949F-1E8E38681A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pic>
        <p:nvPicPr>
          <p:cNvPr id="2" name="Picture 1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69E631E3-1609-DC3E-EDC6-6BAD1CD334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531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Cambridg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7936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 - Cambridge light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842276-A09B-6E43-B4B5-428D6DAAD2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51000" y="1889760"/>
            <a:ext cx="8942659" cy="268224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40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US"/>
              <a:t>“Quote”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290B388-A550-634A-84BC-3CEA6D15376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51000" y="4630024"/>
            <a:ext cx="8942659" cy="30361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Name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B142E05-0C51-0A44-AB9F-2DCB7087B2A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1000" y="4991666"/>
            <a:ext cx="8942659" cy="30361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latin typeface="+mn-lt"/>
              </a:defRPr>
            </a:lvl2pPr>
            <a:lvl3pPr marL="914400" indent="0" algn="ctr">
              <a:buNone/>
              <a:defRPr>
                <a:latin typeface="+mn-lt"/>
              </a:defRPr>
            </a:lvl3pPr>
            <a:lvl4pPr marL="1371600" indent="0" algn="ctr">
              <a:buNone/>
              <a:defRPr>
                <a:latin typeface="+mj-lt"/>
              </a:defRPr>
            </a:lvl4pPr>
            <a:lvl5pPr marL="1828800" indent="0" algn="ctr">
              <a:buNone/>
              <a:defRPr>
                <a:latin typeface="+mj-lt"/>
              </a:defRPr>
            </a:lvl5pPr>
          </a:lstStyle>
          <a:p>
            <a:pPr lvl="0"/>
            <a:r>
              <a:rPr lang="en-GB"/>
              <a:t>Role /Affiliation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2F058A49-A1B5-3335-F433-3A149CAE12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83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594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fact - l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F553E2-6D6F-F646-B515-DA553A76F70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D7FDF5"/>
          </a:solidFill>
          <a:ln>
            <a:solidFill>
              <a:srgbClr val="D7FDF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8420" y="1108800"/>
            <a:ext cx="5580000" cy="720000"/>
          </a:xfrm>
        </p:spPr>
        <p:txBody>
          <a:bodyPr>
            <a:no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20" y="1913861"/>
            <a:ext cx="5580000" cy="456614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31D989D-A10D-324A-934D-565816DBA2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tx2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3080EB9B-83F0-0546-9900-8DD72A2953E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pic>
        <p:nvPicPr>
          <p:cNvPr id="9" name="Picture 8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2B5C8BA-6928-4944-A568-5C2EB2847A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0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fact - pi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5F79E0-C571-A1BF-FABE-3F40A62A7548}"/>
              </a:ext>
            </a:extLst>
          </p:cNvPr>
          <p:cNvSpPr/>
          <p:nvPr userDrawn="1"/>
        </p:nvSpPr>
        <p:spPr>
          <a:xfrm>
            <a:off x="6116320" y="0"/>
            <a:ext cx="6075680" cy="6858000"/>
          </a:xfrm>
          <a:prstGeom prst="rect">
            <a:avLst/>
          </a:prstGeom>
          <a:solidFill>
            <a:srgbClr val="CC58B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B51FE7B-1898-0A4F-845A-9F2EE3037FC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06160" y="4734560"/>
            <a:ext cx="6085840" cy="1331278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Explanation here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A8465430-1AA1-8943-A7A5-1DE1399001B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16320" y="1828800"/>
            <a:ext cx="6075680" cy="2550160"/>
          </a:xfrm>
        </p:spPr>
        <p:txBody>
          <a:bodyPr>
            <a:noAutofit/>
          </a:bodyPr>
          <a:lstStyle>
            <a:lvl1pPr marL="0" indent="0" algn="ctr">
              <a:buNone/>
              <a:defRPr sz="19900" b="1">
                <a:solidFill>
                  <a:schemeClr val="bg1"/>
                </a:solidFill>
              </a:defRPr>
            </a:lvl1pPr>
            <a:lvl2pPr>
              <a:defRPr b="1">
                <a:solidFill>
                  <a:srgbClr val="53CEC6"/>
                </a:solidFill>
              </a:defRPr>
            </a:lvl2pPr>
            <a:lvl3pPr>
              <a:defRPr b="1">
                <a:solidFill>
                  <a:srgbClr val="53CEC6"/>
                </a:solidFill>
              </a:defRPr>
            </a:lvl3pPr>
            <a:lvl4pPr>
              <a:defRPr b="1">
                <a:solidFill>
                  <a:srgbClr val="53CEC6"/>
                </a:solidFill>
              </a:defRPr>
            </a:lvl4pPr>
            <a:lvl5pPr>
              <a:defRPr b="1">
                <a:solidFill>
                  <a:srgbClr val="53CEC6"/>
                </a:solidFill>
              </a:defRPr>
            </a:lvl5pPr>
          </a:lstStyle>
          <a:p>
            <a:pPr lvl="0"/>
            <a:r>
              <a:rPr lang="en-GB"/>
              <a:t>6%</a:t>
            </a:r>
            <a:endParaRPr lang="en-US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8923985-2DAE-4FC0-9C52-2FA080C85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6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046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 - blue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D9DCDF0C-11DC-8163-A3E9-5024EDC0B94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1A13AEEC-1620-3596-113E-6C8511C48AB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CE995D2-C7C8-D332-04BE-1E0B119BA8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0" y="1108800"/>
            <a:ext cx="5580000" cy="720000"/>
          </a:xfrm>
        </p:spPr>
        <p:txBody>
          <a:bodyPr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E9C12C-2F83-ADAA-88E2-B51F3CC49C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967023"/>
            <a:ext cx="5580000" cy="451297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7614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rgbClr val="D7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2C500FB-08E3-061D-631E-707B0CE107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3088" b="49993"/>
          <a:stretch/>
        </p:blipFill>
        <p:spPr>
          <a:xfrm>
            <a:off x="3190707" y="-1"/>
            <a:ext cx="9001293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55402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99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A78BE5-F058-41EC-94FF-CF1CA3639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77281A7-AB29-7246-B88E-7FA31840EC6A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6120000" y="1836000"/>
            <a:ext cx="5760000" cy="43200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C7EC4C0-55B2-80EC-39E4-E5A921FCC35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198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1" y="1836000"/>
            <a:ext cx="5712000" cy="4668052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859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5711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33E3D5F2-5B79-B60B-1C96-C64465B9B9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5999" cy="6858000"/>
          </a:xfrm>
          <a:solidFill>
            <a:schemeClr val="tx1">
              <a:lumMod val="10000"/>
              <a:lumOff val="90000"/>
            </a:schemeClr>
          </a:solid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B92624B-7C48-D2E4-3039-B6C1B374A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11948"/>
            <a:ext cx="5712000" cy="469210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42B10B4-977B-DAF1-B4D7-3C97D40E6B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67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0% Smart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4" name="SmartArt Placeholder 12">
            <a:extLst>
              <a:ext uri="{FF2B5EF4-FFF2-40B4-BE49-F238E27FC236}">
                <a16:creationId xmlns:a16="http://schemas.microsoft.com/office/drawing/2014/main" id="{71F5A3A2-A67C-EBF7-F716-D37021B15192}"/>
              </a:ext>
            </a:extLst>
          </p:cNvPr>
          <p:cNvSpPr>
            <a:spLocks noGrp="1"/>
          </p:cNvSpPr>
          <p:nvPr>
            <p:ph type="dgm" sz="quarter" idx="10"/>
          </p:nvPr>
        </p:nvSpPr>
        <p:spPr>
          <a:xfrm>
            <a:off x="175042" y="1836000"/>
            <a:ext cx="11627999" cy="4667988"/>
          </a:xfrm>
        </p:spPr>
        <p:txBody>
          <a:bodyPr/>
          <a:lstStyle/>
          <a:p>
            <a:r>
              <a:rPr lang="en-US"/>
              <a:t>Click icon to add SmartArt graphic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D6D027C-FD4F-9EE3-01A0-7214FE8DBE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68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" name="Text Placeholder 25">
            <a:extLst>
              <a:ext uri="{FF2B5EF4-FFF2-40B4-BE49-F238E27FC236}">
                <a16:creationId xmlns:a16="http://schemas.microsoft.com/office/drawing/2014/main" id="{F34FFB12-D402-B602-E9BD-516E61127F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9898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6CBCDFD9-67C4-D418-09B8-76739DA7B50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17080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3FDBCC27-8D08-802A-F7C5-F857ECB915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17080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D9ECCF5D-66C4-1FD9-CCE7-76C99D16410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542866" y="2897634"/>
            <a:ext cx="3106268" cy="2684030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8" name="Text Placeholder 25">
            <a:extLst>
              <a:ext uri="{FF2B5EF4-FFF2-40B4-BE49-F238E27FC236}">
                <a16:creationId xmlns:a16="http://schemas.microsoft.com/office/drawing/2014/main" id="{29C23ADE-D631-F5B5-A8F4-4FDF7BD332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900048" y="370735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9" name="Text Placeholder 25">
            <a:extLst>
              <a:ext uri="{FF2B5EF4-FFF2-40B4-BE49-F238E27FC236}">
                <a16:creationId xmlns:a16="http://schemas.microsoft.com/office/drawing/2014/main" id="{8E7A9802-81DD-7913-68AC-8A9D69E152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900048" y="3155887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12" name="Text Placeholder 25">
            <a:extLst>
              <a:ext uri="{FF2B5EF4-FFF2-40B4-BE49-F238E27FC236}">
                <a16:creationId xmlns:a16="http://schemas.microsoft.com/office/drawing/2014/main" id="{79AC59AB-FCA4-2A2A-1298-D1D0409E1EC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25834" y="2897205"/>
            <a:ext cx="3106268" cy="2684030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13" name="Text Placeholder 25">
            <a:extLst>
              <a:ext uri="{FF2B5EF4-FFF2-40B4-BE49-F238E27FC236}">
                <a16:creationId xmlns:a16="http://schemas.microsoft.com/office/drawing/2014/main" id="{99050C6C-1E23-8B5A-0462-E2356C0AF8D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583016" y="370692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14" name="Text Placeholder 25">
            <a:extLst>
              <a:ext uri="{FF2B5EF4-FFF2-40B4-BE49-F238E27FC236}">
                <a16:creationId xmlns:a16="http://schemas.microsoft.com/office/drawing/2014/main" id="{7E85BFF8-C5CE-02C0-880A-2221EE861C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83016" y="3155458"/>
            <a:ext cx="2396176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DD638C3-E432-2C47-B0DE-7158800A03A1}"/>
              </a:ext>
            </a:extLst>
          </p:cNvPr>
          <p:cNvSpPr/>
          <p:nvPr userDrawn="1"/>
        </p:nvSpPr>
        <p:spPr>
          <a:xfrm>
            <a:off x="4430971" y="4106251"/>
            <a:ext cx="563217" cy="520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10" name="Picture 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A0138279-8E58-F965-426B-B4E9AC6394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2F7B789C-5FC4-2A23-27AC-FD6564C881B6}"/>
              </a:ext>
            </a:extLst>
          </p:cNvPr>
          <p:cNvCxnSpPr/>
          <p:nvPr userDrawn="1"/>
        </p:nvCxnSpPr>
        <p:spPr>
          <a:xfrm>
            <a:off x="4051005" y="4222779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72FF038-EA5C-8C82-C240-97BC1F7B51D2}"/>
              </a:ext>
            </a:extLst>
          </p:cNvPr>
          <p:cNvCxnSpPr/>
          <p:nvPr userDrawn="1"/>
        </p:nvCxnSpPr>
        <p:spPr>
          <a:xfrm>
            <a:off x="7744047" y="4245698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806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118AC8ED-6D17-BFAB-3E0F-A74F81EC6A2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0216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AE83ACA3-6CCB-D2C5-7995-6ABA9AEDFD0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888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668379EA-653A-1EDB-755D-371D923970C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888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8A769013-87D1-F198-BEBB-77661457B0B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29494" y="2480946"/>
            <a:ext cx="2592023" cy="3110568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05EB2E67-0F72-28A2-0975-5793296D0CB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76223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6" name="Text Placeholder 25">
            <a:extLst>
              <a:ext uri="{FF2B5EF4-FFF2-40B4-BE49-F238E27FC236}">
                <a16:creationId xmlns:a16="http://schemas.microsoft.com/office/drawing/2014/main" id="{928F24B8-51E6-2C03-A51D-6CEFB8B8F20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476223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7" name="Text Placeholder 25">
            <a:extLst>
              <a:ext uri="{FF2B5EF4-FFF2-40B4-BE49-F238E27FC236}">
                <a16:creationId xmlns:a16="http://schemas.microsoft.com/office/drawing/2014/main" id="{D3324153-7FE1-5268-EAB2-9E306D9462B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315030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977B8BA4-7CB0-09F1-49D6-D29CC72F818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561759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39" name="Text Placeholder 25">
            <a:extLst>
              <a:ext uri="{FF2B5EF4-FFF2-40B4-BE49-F238E27FC236}">
                <a16:creationId xmlns:a16="http://schemas.microsoft.com/office/drawing/2014/main" id="{7984CCB1-BB8C-00EF-21D5-DFB622937E1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561759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3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2E1F7364-9FC0-ADC9-ABE8-9ED4EC8071A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400566" y="2480946"/>
            <a:ext cx="2592023" cy="3110568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</a:t>
            </a:r>
            <a:br>
              <a:rPr lang="en-GB"/>
            </a:br>
            <a:r>
              <a:rPr lang="en-GB"/>
              <a:t>this text box</a:t>
            </a:r>
          </a:p>
        </p:txBody>
      </p:sp>
      <p:sp>
        <p:nvSpPr>
          <p:cNvPr id="41" name="Text Placeholder 25">
            <a:extLst>
              <a:ext uri="{FF2B5EF4-FFF2-40B4-BE49-F238E27FC236}">
                <a16:creationId xmlns:a16="http://schemas.microsoft.com/office/drawing/2014/main" id="{BA2C0A27-AC57-AD35-255D-76F7B19785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647295" y="328003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E3CFF061-EC86-9E24-0039-63C10B26059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647295" y="2728566"/>
            <a:ext cx="2149294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1742DDF3-9277-8BF9-A517-6FE36E5DA0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761F60ED-1297-BBE4-12CA-5366847E5AE0}"/>
              </a:ext>
            </a:extLst>
          </p:cNvPr>
          <p:cNvCxnSpPr/>
          <p:nvPr userDrawn="1"/>
        </p:nvCxnSpPr>
        <p:spPr>
          <a:xfrm>
            <a:off x="2828262" y="4063291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A7A0B7B6-C80E-3463-272B-F8BD1C272ECA}"/>
              </a:ext>
            </a:extLst>
          </p:cNvPr>
          <p:cNvCxnSpPr/>
          <p:nvPr userDrawn="1"/>
        </p:nvCxnSpPr>
        <p:spPr>
          <a:xfrm>
            <a:off x="5906017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F619A46-3BBD-9ECD-DA71-B340570F2E51}"/>
              </a:ext>
            </a:extLst>
          </p:cNvPr>
          <p:cNvCxnSpPr/>
          <p:nvPr userDrawn="1"/>
        </p:nvCxnSpPr>
        <p:spPr>
          <a:xfrm>
            <a:off x="8973099" y="4087864"/>
            <a:ext cx="379966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58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1518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1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36352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6352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35BB0A32-9C69-4B53-8484-12347BFF853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09992" y="2626116"/>
            <a:ext cx="2086202" cy="2928286"/>
          </a:xfrm>
          <a:prstGeom prst="roundRect">
            <a:avLst>
              <a:gd name="adj" fmla="val 14627"/>
            </a:avLst>
          </a:prstGeom>
          <a:solidFill>
            <a:schemeClr val="accent2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71739" y="342520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71739" y="2873736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DED34D83-6B7C-88B4-382A-247608E365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52899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3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15996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15996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7" name="Text Placeholder 25">
            <a:extLst>
              <a:ext uri="{FF2B5EF4-FFF2-40B4-BE49-F238E27FC236}">
                <a16:creationId xmlns:a16="http://schemas.microsoft.com/office/drawing/2014/main" id="{08A6DE17-38EB-6B12-2D77-EC7DB040E66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95806" y="2649187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4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52112" y="344827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52112" y="2896807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0" name="Text Placeholder 25">
            <a:extLst>
              <a:ext uri="{FF2B5EF4-FFF2-40B4-BE49-F238E27FC236}">
                <a16:creationId xmlns:a16="http://schemas.microsoft.com/office/drawing/2014/main" id="{B14D26D1-8C4E-99C4-A6E0-BB1B23254B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924280" y="2667128"/>
            <a:ext cx="2086202" cy="2928286"/>
          </a:xfrm>
          <a:prstGeom prst="roundRect">
            <a:avLst>
              <a:gd name="adj" fmla="val 15360"/>
            </a:avLst>
          </a:prstGeom>
          <a:solidFill>
            <a:schemeClr val="accent5"/>
          </a:solidFill>
        </p:spPr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r>
              <a:rPr lang="en-GB"/>
              <a:t>Insert your text in this text box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79114" y="346621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79114" y="291474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bg2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C13138E8-1D12-4E29-A60E-B926A3849855}"/>
              </a:ext>
            </a:extLst>
          </p:cNvPr>
          <p:cNvCxnSpPr>
            <a:cxnSpLocks/>
          </p:cNvCxnSpPr>
          <p:nvPr userDrawn="1"/>
        </p:nvCxnSpPr>
        <p:spPr>
          <a:xfrm>
            <a:off x="2299619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4ABF04-505B-366A-06D6-21C43B7824C2}"/>
              </a:ext>
            </a:extLst>
          </p:cNvPr>
          <p:cNvCxnSpPr>
            <a:cxnSpLocks/>
          </p:cNvCxnSpPr>
          <p:nvPr userDrawn="1"/>
        </p:nvCxnSpPr>
        <p:spPr>
          <a:xfrm>
            <a:off x="4724784" y="4063057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7885A1-F0CF-9E9E-522A-6DDA7BE962FD}"/>
              </a:ext>
            </a:extLst>
          </p:cNvPr>
          <p:cNvCxnSpPr>
            <a:cxnSpLocks/>
          </p:cNvCxnSpPr>
          <p:nvPr userDrawn="1"/>
        </p:nvCxnSpPr>
        <p:spPr>
          <a:xfrm>
            <a:off x="7167691" y="4081488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AAF4756-8FED-D79D-EAF4-59D5927CF1BB}"/>
              </a:ext>
            </a:extLst>
          </p:cNvPr>
          <p:cNvCxnSpPr>
            <a:cxnSpLocks/>
          </p:cNvCxnSpPr>
          <p:nvPr userDrawn="1"/>
        </p:nvCxnSpPr>
        <p:spPr>
          <a:xfrm>
            <a:off x="9596165" y="4076524"/>
            <a:ext cx="328115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519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23" name="Text Placeholder 25">
            <a:extLst>
              <a:ext uri="{FF2B5EF4-FFF2-40B4-BE49-F238E27FC236}">
                <a16:creationId xmlns:a16="http://schemas.microsoft.com/office/drawing/2014/main" id="{C92C8D0C-576A-B7EB-6BD1-52AECCD869C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0632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24" name="Text Placeholder 25">
            <a:extLst>
              <a:ext uri="{FF2B5EF4-FFF2-40B4-BE49-F238E27FC236}">
                <a16:creationId xmlns:a16="http://schemas.microsoft.com/office/drawing/2014/main" id="{266A89F6-B32D-30C4-D795-9D3D522E1F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5466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5" name="Text Placeholder 25">
            <a:extLst>
              <a:ext uri="{FF2B5EF4-FFF2-40B4-BE49-F238E27FC236}">
                <a16:creationId xmlns:a16="http://schemas.microsoft.com/office/drawing/2014/main" id="{676AB7A6-D774-AE84-FF90-5372D003AE2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5466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1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15E93DB4-400D-72DE-68A1-050DA2B11A2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878850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07C1925C-AED8-235A-55B6-BC428420DE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8850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290BBA13-8886-16CA-DF31-1449A895062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25667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6" name="Text Placeholder 25">
            <a:extLst>
              <a:ext uri="{FF2B5EF4-FFF2-40B4-BE49-F238E27FC236}">
                <a16:creationId xmlns:a16="http://schemas.microsoft.com/office/drawing/2014/main" id="{CA3AB104-264D-1E82-6C99-4FFD7E5CB1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5667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2</a:t>
            </a:r>
          </a:p>
        </p:txBody>
      </p:sp>
      <p:sp>
        <p:nvSpPr>
          <p:cNvPr id="48" name="Text Placeholder 25">
            <a:extLst>
              <a:ext uri="{FF2B5EF4-FFF2-40B4-BE49-F238E27FC236}">
                <a16:creationId xmlns:a16="http://schemas.microsoft.com/office/drawing/2014/main" id="{55E89FDA-A8AA-B0E2-4C27-D0539E27583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26351" y="260029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49" name="Text Placeholder 25">
            <a:extLst>
              <a:ext uri="{FF2B5EF4-FFF2-40B4-BE49-F238E27FC236}">
                <a16:creationId xmlns:a16="http://schemas.microsoft.com/office/drawing/2014/main" id="{46E4DEED-9B74-6445-349D-7A064BEF7C2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626351" y="2048828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4</a:t>
            </a:r>
          </a:p>
        </p:txBody>
      </p:sp>
      <p:sp>
        <p:nvSpPr>
          <p:cNvPr id="51" name="Text Placeholder 25">
            <a:extLst>
              <a:ext uri="{FF2B5EF4-FFF2-40B4-BE49-F238E27FC236}">
                <a16:creationId xmlns:a16="http://schemas.microsoft.com/office/drawing/2014/main" id="{710D7438-CB4E-3A8E-6DA5-95865B231E61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001351" y="261374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rmAutofit/>
          </a:bodyPr>
          <a:lstStyle>
            <a:lvl1pPr marL="0" indent="0" algn="ctr">
              <a:buNone/>
              <a:defRPr sz="2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Title</a:t>
            </a:r>
          </a:p>
        </p:txBody>
      </p:sp>
      <p:sp>
        <p:nvSpPr>
          <p:cNvPr id="52" name="Text Placeholder 25">
            <a:extLst>
              <a:ext uri="{FF2B5EF4-FFF2-40B4-BE49-F238E27FC236}">
                <a16:creationId xmlns:a16="http://schemas.microsoft.com/office/drawing/2014/main" id="{161CD7BA-CC51-1DEC-0BE7-A8FE539EC1A5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001351" y="2062275"/>
            <a:ext cx="1771212" cy="398894"/>
          </a:xfrm>
          <a:prstGeom prst="roundRect">
            <a:avLst>
              <a:gd name="adj" fmla="val 8025"/>
            </a:avLst>
          </a:prstGeom>
          <a:noFill/>
        </p:spPr>
        <p:txBody>
          <a:bodyPr lIns="72000" tIns="0" rIns="72000" bIns="0" anchor="ctr">
            <a:noAutofit/>
          </a:bodyPr>
          <a:lstStyle>
            <a:lvl1pPr marL="0" indent="0" algn="ctr">
              <a:buNone/>
              <a:defRPr sz="3000" b="1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GB"/>
              <a:t>5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9B965DCD-B186-7953-9444-10EC8617D5E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4" name="Text Placeholder 25">
            <a:extLst>
              <a:ext uri="{FF2B5EF4-FFF2-40B4-BE49-F238E27FC236}">
                <a16:creationId xmlns:a16="http://schemas.microsoft.com/office/drawing/2014/main" id="{042FF256-04AC-3165-4CF8-8C797F92E530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2729070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5" name="Text Placeholder 25">
            <a:extLst>
              <a:ext uri="{FF2B5EF4-FFF2-40B4-BE49-F238E27FC236}">
                <a16:creationId xmlns:a16="http://schemas.microsoft.com/office/drawing/2014/main" id="{82C34FC5-9BD4-9039-B9E3-4747580C54B0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117508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6" name="Text Placeholder 25">
            <a:extLst>
              <a:ext uri="{FF2B5EF4-FFF2-40B4-BE49-F238E27FC236}">
                <a16:creationId xmlns:a16="http://schemas.microsoft.com/office/drawing/2014/main" id="{B6C8C80E-275F-E4EE-2309-7E16F9540896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7468856" y="3199591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  <p:sp>
        <p:nvSpPr>
          <p:cNvPr id="7" name="Text Placeholder 25">
            <a:extLst>
              <a:ext uri="{FF2B5EF4-FFF2-40B4-BE49-F238E27FC236}">
                <a16:creationId xmlns:a16="http://schemas.microsoft.com/office/drawing/2014/main" id="{C123207E-2ADE-2ECE-9E60-2A491D325352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9838536" y="3159020"/>
            <a:ext cx="2086202" cy="3392595"/>
          </a:xfrm>
          <a:prstGeom prst="roundRect">
            <a:avLst>
              <a:gd name="adj" fmla="val 15360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72000" tIns="1260000" rIns="72000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124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3AEEA-07D4-4259-A2A7-CE7678BD3C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2894BEC-B17A-5D0E-72EF-2FB9B6B429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897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t in touch - blue +  dark blu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green shield&#10;&#10;Description automatically generated">
            <a:extLst>
              <a:ext uri="{FF2B5EF4-FFF2-40B4-BE49-F238E27FC236}">
                <a16:creationId xmlns:a16="http://schemas.microsoft.com/office/drawing/2014/main" id="{B49049B6-F303-7662-D4B2-35A5C247979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8" r="24911"/>
          <a:stretch/>
        </p:blipFill>
        <p:spPr>
          <a:xfrm flipH="1">
            <a:off x="6096000" y="0"/>
            <a:ext cx="6096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9EFADCE-89D4-D443-9610-1BF12134A58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889" y="1783081"/>
            <a:ext cx="5342311" cy="1956644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0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Insert CTA in here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337418F9-39B6-1690-2CBA-FC67B7CA667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8915" y="4339078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Phone here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FD8EA4EE-5B3A-69EE-D554-61BF6C80CC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8915" y="4885167"/>
            <a:ext cx="5169614" cy="416832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Email here</a:t>
            </a:r>
          </a:p>
        </p:txBody>
      </p:sp>
      <p:pic>
        <p:nvPicPr>
          <p:cNvPr id="20" name="Picture 19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A43B2A4-B284-2E0F-F3C4-8DFDF1F5F0E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665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for use when prin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A181760-2B31-270A-8FC6-60D571F4E0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62480" b="49222"/>
          <a:stretch/>
        </p:blipFill>
        <p:spPr>
          <a:xfrm>
            <a:off x="3181350" y="1"/>
            <a:ext cx="9010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F9B0B1-B66F-754F-A910-9AEA1624D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9999" y="2747387"/>
            <a:ext cx="10835331" cy="949325"/>
          </a:xfrm>
        </p:spPr>
        <p:txBody>
          <a:bodyPr anchor="ctr">
            <a:no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5CC5DC-AB42-AA4B-BD3D-34AC0C34789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9999" y="4833809"/>
            <a:ext cx="6515441" cy="4632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Presenter name(s)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00F3067-A12A-4444-9753-8B80889849A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999" y="5441675"/>
            <a:ext cx="6515441" cy="386909"/>
          </a:xfr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Date and time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083D55F9-E821-2477-5F6A-144B6B87C8B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6" y="352042"/>
            <a:ext cx="2567475" cy="433871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ED53E61-DADF-4C37-DC49-D9762C6D142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79999" y="3694239"/>
            <a:ext cx="10836275" cy="949325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latin typeface="+mj-lt"/>
              </a:defRPr>
            </a:lvl1pPr>
          </a:lstStyle>
          <a:p>
            <a:pPr lvl="0"/>
            <a:r>
              <a:rPr lang="en-US" dirty="0"/>
              <a:t>Presentation sub-title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0903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Any questions?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77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estions/thank yo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29F341A-62C1-A748-9D47-BFD59497689E}"/>
              </a:ext>
            </a:extLst>
          </p:cNvPr>
          <p:cNvSpPr txBox="1"/>
          <p:nvPr userDrawn="1"/>
        </p:nvSpPr>
        <p:spPr>
          <a:xfrm>
            <a:off x="8352264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/>
              <a:t>© Cambridge University Press &amp; Assessment 2021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63F053-8378-016E-AF5E-1DC0F7DF93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3658" y="2747857"/>
            <a:ext cx="5342311" cy="1362285"/>
          </a:xfrm>
          <a:prstGeom prst="rect">
            <a:avLst/>
          </a:prstGeom>
        </p:spPr>
        <p:txBody>
          <a:bodyPr anchor="ctr">
            <a:normAutofit/>
          </a:bodyPr>
          <a:lstStyle>
            <a:lvl1pPr>
              <a:defRPr sz="5400" baseline="0"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GB"/>
              <a:t>Thank you!</a:t>
            </a:r>
          </a:p>
        </p:txBody>
      </p:sp>
      <p:pic>
        <p:nvPicPr>
          <p:cNvPr id="5" name="Picture 4" descr="A blue and white shield&#10;&#10;Description automatically generated">
            <a:extLst>
              <a:ext uri="{FF2B5EF4-FFF2-40B4-BE49-F238E27FC236}">
                <a16:creationId xmlns:a16="http://schemas.microsoft.com/office/drawing/2014/main" id="{09F31AAB-6658-E8B1-A952-8EC29708A2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26" r="25373"/>
          <a:stretch/>
        </p:blipFill>
        <p:spPr>
          <a:xfrm flipH="1">
            <a:off x="6095999" y="-1"/>
            <a:ext cx="6095999" cy="6858000"/>
          </a:xfrm>
          <a:prstGeom prst="rect">
            <a:avLst/>
          </a:prstGeom>
        </p:spPr>
      </p:pic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EC011B81-6320-2606-08C2-FE42689EE0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15" y="440820"/>
            <a:ext cx="3326004" cy="5620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E498714-1C35-0566-CF95-9760B3688DC7}"/>
              </a:ext>
            </a:extLst>
          </p:cNvPr>
          <p:cNvSpPr txBox="1"/>
          <p:nvPr userDrawn="1"/>
        </p:nvSpPr>
        <p:spPr>
          <a:xfrm>
            <a:off x="5606530" y="638964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00" dirty="0">
                <a:solidFill>
                  <a:schemeClr val="bg1"/>
                </a:solidFill>
              </a:rPr>
              <a:t>© Cambridge University Press &amp; Assessment 2025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1BA2BF-B33E-1084-50D3-AB97C0A3B959}"/>
              </a:ext>
            </a:extLst>
          </p:cNvPr>
          <p:cNvSpPr txBox="1"/>
          <p:nvPr userDrawn="1"/>
        </p:nvSpPr>
        <p:spPr>
          <a:xfrm>
            <a:off x="446048" y="6289288"/>
            <a:ext cx="36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400">
                <a:solidFill>
                  <a:schemeClr val="bg1"/>
                </a:solidFill>
              </a:rPr>
              <a:t>cambridge.org/</a:t>
            </a:r>
            <a:r>
              <a:rPr lang="en-GB" sz="1400" err="1">
                <a:solidFill>
                  <a:schemeClr val="bg1"/>
                </a:solidFill>
              </a:rPr>
              <a:t>internationaleducation</a:t>
            </a:r>
            <a:endParaRPr lang="en-GB" sz="1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2285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- light and dark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and green shield&#10;&#10;Description automatically generated">
            <a:extLst>
              <a:ext uri="{FF2B5EF4-FFF2-40B4-BE49-F238E27FC236}">
                <a16:creationId xmlns:a16="http://schemas.microsoft.com/office/drawing/2014/main" id="{12A763C2-8F64-3879-197D-FED7B6FC9B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1675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C23E1A-460A-4142-8E76-4738CA01CE5F}"/>
              </a:ext>
            </a:extLst>
          </p:cNvPr>
          <p:cNvSpPr txBox="1"/>
          <p:nvPr userDrawn="1"/>
        </p:nvSpPr>
        <p:spPr>
          <a:xfrm>
            <a:off x="8352264" y="6339469"/>
            <a:ext cx="34903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/>
                </a:solidFill>
              </a:rPr>
              <a:t>© Cambridge University Press &amp; Assessment 2025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7BA4EC-055B-B440-8AF0-B408AC454BCE}"/>
              </a:ext>
            </a:extLst>
          </p:cNvPr>
          <p:cNvSpPr txBox="1"/>
          <p:nvPr userDrawn="1"/>
        </p:nvSpPr>
        <p:spPr>
          <a:xfrm>
            <a:off x="446048" y="6293302"/>
            <a:ext cx="35408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>
                <a:solidFill>
                  <a:schemeClr val="bg1"/>
                </a:solidFill>
              </a:rPr>
              <a:t>cambridge.org/internationaleducation</a:t>
            </a:r>
          </a:p>
        </p:txBody>
      </p:sp>
      <p:pic>
        <p:nvPicPr>
          <p:cNvPr id="3" name="Picture 2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59D9E60E-B76F-6764-43E9-BF1F25765C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438" y="3149600"/>
            <a:ext cx="3303434" cy="55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652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CA684-9A68-4EBE-AA4A-247AD4193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000" y="1836000"/>
            <a:ext cx="11623040" cy="4650589"/>
          </a:xfrm>
        </p:spPr>
        <p:txBody>
          <a:bodyPr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sz="2000" baseline="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defRPr sz="1800" baseline="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defRPr sz="1600" baseline="0">
                <a:solidFill>
                  <a:schemeClr val="tx1"/>
                </a:solidFill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739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blue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ue and white pattern&#10;&#10;Description automatically generated">
            <a:extLst>
              <a:ext uri="{FF2B5EF4-FFF2-40B4-BE49-F238E27FC236}">
                <a16:creationId xmlns:a16="http://schemas.microsoft.com/office/drawing/2014/main" id="{6FB74B52-DB87-5F33-33EC-C222623793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15" t="23615" r="23615" b="23615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4" name="Picture 3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9485469-31C3-A712-0653-5EBFD2CCF21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455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pink">
    <p:bg>
      <p:bgPr>
        <a:solidFill>
          <a:srgbClr val="3C1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and white pattern&#10;&#10;Description automatically generated">
            <a:extLst>
              <a:ext uri="{FF2B5EF4-FFF2-40B4-BE49-F238E27FC236}">
                <a16:creationId xmlns:a16="http://schemas.microsoft.com/office/drawing/2014/main" id="{FA516C7D-35D1-8B47-F37C-0355B951B4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85" t="23685" r="23685" b="23685"/>
          <a:stretch/>
        </p:blipFill>
        <p:spPr>
          <a:xfrm>
            <a:off x="162" y="0"/>
            <a:ext cx="121916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5" name="Picture 4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CDA5EC72-6CC3-6002-92E5-81B34FD013C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273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light blue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pattern&#10;&#10;Description automatically generated">
            <a:extLst>
              <a:ext uri="{FF2B5EF4-FFF2-40B4-BE49-F238E27FC236}">
                <a16:creationId xmlns:a16="http://schemas.microsoft.com/office/drawing/2014/main" id="{DAF966B6-A9FF-8A13-FC9C-AB214487C9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6" t="20186" r="20186" b="20186"/>
          <a:stretch/>
        </p:blipFill>
        <p:spPr>
          <a:xfrm>
            <a:off x="0" y="-92"/>
            <a:ext cx="12192000" cy="68581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999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- white blue (please use if printing)">
    <p:bg>
      <p:bgPr>
        <a:solidFill>
          <a:srgbClr val="1A3A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12022AE-3739-72F3-EE5A-402168C7BF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9621" t="19724" r="19730" b="19615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F9A1FF-FC9A-984D-A4AF-64FF4C817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43200"/>
            <a:ext cx="12192000" cy="1226634"/>
          </a:xfrm>
        </p:spPr>
        <p:txBody>
          <a:bodyPr>
            <a:normAutofit/>
          </a:bodyPr>
          <a:lstStyle>
            <a:lvl1pPr algn="ctr">
              <a:defRPr sz="3000">
                <a:solidFill>
                  <a:schemeClr val="tx1"/>
                </a:solidFill>
              </a:defRPr>
            </a:lvl1pPr>
          </a:lstStyle>
          <a:p>
            <a:r>
              <a:rPr lang="en-US"/>
              <a:t>Divider</a:t>
            </a:r>
          </a:p>
        </p:txBody>
      </p:sp>
      <p:pic>
        <p:nvPicPr>
          <p:cNvPr id="3" name="Picture 2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47BB20BA-627C-E81B-3933-FD8A73B159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750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550E33-BAAC-438B-B601-781C03B307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001" y="1008000"/>
            <a:ext cx="11627999" cy="720000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chemeClr val="tx1"/>
                </a:solidFill>
                <a:latin typeface="Georgia" panose="02040502050405020303" pitchFamily="18" charset="0"/>
              </a:defRPr>
            </a:lvl1pPr>
          </a:lstStyle>
          <a:p>
            <a:r>
              <a:rPr lang="en-US"/>
              <a:t>Slide title</a:t>
            </a:r>
            <a:endParaRPr lang="en-GB"/>
          </a:p>
        </p:txBody>
      </p:sp>
      <p:pic>
        <p:nvPicPr>
          <p:cNvPr id="6" name="Picture 5" descr="A black background with white dots&#10;&#10;Description automatically generated">
            <a:extLst>
              <a:ext uri="{FF2B5EF4-FFF2-40B4-BE49-F238E27FC236}">
                <a16:creationId xmlns:a16="http://schemas.microsoft.com/office/drawing/2014/main" id="{F3F44B2E-08E6-A082-6909-23CCB6ADB7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32" y="352042"/>
            <a:ext cx="1497987" cy="253141"/>
          </a:xfrm>
          <a:prstGeom prst="rect">
            <a:avLst/>
          </a:prstGeom>
        </p:spPr>
      </p:pic>
      <p:sp>
        <p:nvSpPr>
          <p:cNvPr id="7" name="Chart Placeholder 4">
            <a:extLst>
              <a:ext uri="{FF2B5EF4-FFF2-40B4-BE49-F238E27FC236}">
                <a16:creationId xmlns:a16="http://schemas.microsoft.com/office/drawing/2014/main" id="{2C360B31-6EBE-4CC9-395B-9DC5A901DED8}"/>
              </a:ext>
            </a:extLst>
          </p:cNvPr>
          <p:cNvSpPr>
            <a:spLocks noGrp="1"/>
          </p:cNvSpPr>
          <p:nvPr>
            <p:ph type="chart" sz="quarter" idx="10"/>
          </p:nvPr>
        </p:nvSpPr>
        <p:spPr>
          <a:xfrm>
            <a:off x="175066" y="1836000"/>
            <a:ext cx="11627998" cy="4669575"/>
          </a:xfrm>
        </p:spPr>
        <p:txBody>
          <a:bodyPr/>
          <a:lstStyle/>
          <a:p>
            <a:r>
              <a:rPr lang="en-US"/>
              <a:t>Click icon to add chart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13547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64ADD2-3EEA-45D7-9095-C5CEC5BF5B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F8AEB-5E6A-4DD9-8AAE-DF9C6CB7C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BF8152-7316-4348-AB6E-33F35D3E8A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0B96C-853A-4F26-91B4-F0764DB546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56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8" r:id="rId2"/>
    <p:sldLayoutId id="2147483719" r:id="rId3"/>
    <p:sldLayoutId id="2147483650" r:id="rId4"/>
    <p:sldLayoutId id="2147483686" r:id="rId5"/>
    <p:sldLayoutId id="2147483708" r:id="rId6"/>
    <p:sldLayoutId id="2147483685" r:id="rId7"/>
    <p:sldLayoutId id="2147483720" r:id="rId8"/>
    <p:sldLayoutId id="2147483709" r:id="rId9"/>
    <p:sldLayoutId id="2147483710" r:id="rId10"/>
    <p:sldLayoutId id="2147483711" r:id="rId11"/>
    <p:sldLayoutId id="2147483691" r:id="rId12"/>
    <p:sldLayoutId id="2147483689" r:id="rId13"/>
    <p:sldLayoutId id="2147483716" r:id="rId14"/>
    <p:sldLayoutId id="2147483690" r:id="rId15"/>
    <p:sldLayoutId id="2147483715" r:id="rId16"/>
    <p:sldLayoutId id="2147483692" r:id="rId17"/>
    <p:sldLayoutId id="2147483675" r:id="rId18"/>
    <p:sldLayoutId id="2147483717" r:id="rId19"/>
    <p:sldLayoutId id="2147483652" r:id="rId20"/>
    <p:sldLayoutId id="2147483697" r:id="rId21"/>
    <p:sldLayoutId id="2147483714" r:id="rId22"/>
    <p:sldLayoutId id="2147483695" r:id="rId23"/>
    <p:sldLayoutId id="2147483698" r:id="rId24"/>
    <p:sldLayoutId id="2147483699" r:id="rId25"/>
    <p:sldLayoutId id="2147483700" r:id="rId26"/>
    <p:sldLayoutId id="2147483713" r:id="rId27"/>
    <p:sldLayoutId id="2147483703" r:id="rId28"/>
    <p:sldLayoutId id="2147483701" r:id="rId29"/>
    <p:sldLayoutId id="2147483707" r:id="rId30"/>
    <p:sldLayoutId id="2147483712" r:id="rId31"/>
    <p:sldLayoutId id="2147483684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2W85Dwxx218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verywellmind.com/what-is-the-activation-synthesis-model-of-dreaming-2794812" TargetMode="Externa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172" y="4562947"/>
            <a:ext cx="11117656" cy="2209045"/>
          </a:xfrm>
          <a:solidFill>
            <a:srgbClr val="D7FDF5">
              <a:alpha val="89804"/>
            </a:srgbClr>
          </a:solidFill>
          <a:ln>
            <a:solidFill>
              <a:srgbClr val="D7FDF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Lesson Objectives:</a:t>
            </a:r>
          </a:p>
          <a:p>
            <a:pPr lvl="0" fontAlgn="base"/>
            <a:r>
              <a:rPr lang="en-GB" dirty="0"/>
              <a:t>Explain the role of brain regions involved in dreaming</a:t>
            </a:r>
          </a:p>
          <a:p>
            <a:pPr lvl="0" fontAlgn="base"/>
            <a:r>
              <a:rPr lang="en-GB" dirty="0"/>
              <a:t>Describe the activation synthesis theory of dreaming</a:t>
            </a:r>
          </a:p>
          <a:p>
            <a:r>
              <a:rPr lang="en-GB" dirty="0"/>
              <a:t>Apply knowledge of the activation synthesis theory of dreaming to novel scenarios</a:t>
            </a:r>
          </a:p>
        </p:txBody>
      </p:sp>
    </p:spTree>
    <p:extLst>
      <p:ext uri="{BB962C8B-B14F-4D97-AF65-F5344CB8AC3E}">
        <p14:creationId xmlns:p14="http://schemas.microsoft.com/office/powerpoint/2010/main" val="1130971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6EC199B4-AE9E-D193-1ABE-CD3150FFC3C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5" b="8095"/>
          <a:stretch/>
        </p:blipFill>
        <p:spPr>
          <a:xfrm>
            <a:off x="-33513" y="1"/>
            <a:ext cx="12259026" cy="6857999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3FCDC3-543C-8905-8EB4-3AC0E32F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4278" y="4731026"/>
            <a:ext cx="11463443" cy="1792903"/>
          </a:xfrm>
          <a:solidFill>
            <a:srgbClr val="CC59AA">
              <a:alpha val="89804"/>
            </a:srgbClr>
          </a:solidFill>
          <a:ln>
            <a:solidFill>
              <a:schemeClr val="accent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ctr">
              <a:buNone/>
            </a:pPr>
            <a:r>
              <a:rPr lang="en-GB" dirty="0">
                <a:latin typeface="Arial"/>
                <a:cs typeface="Arial"/>
              </a:rPr>
              <a:t>Starter: Review your notes and learning about the amygdala from the Memory and forgetting topic.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1927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F8D66-1425-080F-A390-48FC7194D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746CB7-4743-B6C1-2EF8-2FD41E45119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l="15720" r="26940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FCFCD82-0BCB-26A3-5527-102879B5D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0000" y="999072"/>
            <a:ext cx="5580000" cy="7200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role of the brain in dreaming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C2C600A-94C6-8B97-E7E5-2D25E8463CC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0000" y="2072155"/>
            <a:ext cx="5580000" cy="3539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800" dirty="0"/>
              <a:t>Watch </a:t>
            </a:r>
            <a:r>
              <a:rPr lang="en-US" altLang="en-US" sz="2800" dirty="0">
                <a:hlinkClick r:id="rId3"/>
              </a:rPr>
              <a:t>the video </a:t>
            </a:r>
            <a:r>
              <a:rPr lang="en-US" altLang="en-US" sz="2800" dirty="0"/>
              <a:t>and make notes on the role of brain regions involved in dreaming: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28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28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/>
              <a:t>Amygdala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en-US" altLang="en-US" sz="2800" dirty="0"/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2800" dirty="0"/>
              <a:t>Thalamus</a:t>
            </a:r>
          </a:p>
        </p:txBody>
      </p:sp>
    </p:spTree>
    <p:extLst>
      <p:ext uri="{BB962C8B-B14F-4D97-AF65-F5344CB8AC3E}">
        <p14:creationId xmlns:p14="http://schemas.microsoft.com/office/powerpoint/2010/main" val="3615489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DD283E-C34D-8288-26C2-652C9D169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EE09E-74AA-5D41-86F8-1277195B2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Hobson and McCarley’s activation-synthesis theory of dreaming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672FD-D631-F7FA-3FCC-C23746802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9999" y="1836000"/>
            <a:ext cx="11699999" cy="4839120"/>
          </a:xfrm>
        </p:spPr>
        <p:txBody>
          <a:bodyPr>
            <a:normAutofit/>
          </a:bodyPr>
          <a:lstStyle/>
          <a:p>
            <a:pPr lvl="0" fontAlgn="base"/>
            <a:endParaRPr lang="en-GB" dirty="0"/>
          </a:p>
          <a:p>
            <a:pPr marL="0" lvl="0" indent="0" fontAlgn="base">
              <a:buNone/>
            </a:pPr>
            <a:r>
              <a:rPr lang="en-GB" sz="2800" dirty="0"/>
              <a:t>Use </a:t>
            </a:r>
            <a:r>
              <a:rPr lang="en-GB" sz="2800" dirty="0">
                <a:hlinkClick r:id="rId2"/>
              </a:rPr>
              <a:t>the resources </a:t>
            </a:r>
            <a:r>
              <a:rPr lang="en-GB" sz="2800" dirty="0"/>
              <a:t>to research and </a:t>
            </a:r>
            <a:r>
              <a:rPr lang="en-GB" sz="2800"/>
              <a:t>make notes explaining:</a:t>
            </a:r>
            <a:endParaRPr lang="en-GB" sz="2800" dirty="0"/>
          </a:p>
          <a:p>
            <a:pPr lvl="0" fontAlgn="base"/>
            <a:endParaRPr lang="en-GB" sz="2800" dirty="0"/>
          </a:p>
          <a:p>
            <a:pPr lvl="0" fontAlgn="base">
              <a:lnSpc>
                <a:spcPct val="150000"/>
              </a:lnSpc>
            </a:pPr>
            <a:r>
              <a:rPr lang="en-GB" sz="2800" dirty="0"/>
              <a:t>sensory input blockade</a:t>
            </a:r>
          </a:p>
          <a:p>
            <a:pPr lvl="0" fontAlgn="base">
              <a:lnSpc>
                <a:spcPct val="150000"/>
              </a:lnSpc>
            </a:pPr>
            <a:r>
              <a:rPr lang="en-GB" sz="2800" dirty="0"/>
              <a:t>motor output blockade</a:t>
            </a:r>
          </a:p>
          <a:p>
            <a:pPr lvl="0" fontAlgn="base">
              <a:lnSpc>
                <a:spcPct val="150000"/>
              </a:lnSpc>
            </a:pPr>
            <a:r>
              <a:rPr lang="en-GB" sz="2800" dirty="0"/>
              <a:t>random activation</a:t>
            </a:r>
          </a:p>
          <a:p>
            <a:pPr lvl="0" fontAlgn="base">
              <a:lnSpc>
                <a:spcPct val="150000"/>
              </a:lnSpc>
            </a:pPr>
            <a:r>
              <a:rPr lang="en-GB" sz="2800" dirty="0"/>
              <a:t>synthesis in the cerebral cortex</a:t>
            </a:r>
          </a:p>
        </p:txBody>
      </p:sp>
    </p:spTree>
    <p:extLst>
      <p:ext uri="{BB962C8B-B14F-4D97-AF65-F5344CB8AC3E}">
        <p14:creationId xmlns:p14="http://schemas.microsoft.com/office/powerpoint/2010/main" val="2600390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C237E-04A7-8C93-B829-2F9BCEC29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39A27-FFD7-EC67-057C-100B2D869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 your understanding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F7DB9-0142-91C3-25A4-7F8F40B70E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0000" y="1836000"/>
            <a:ext cx="11067120" cy="43200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a blank piece of paper, draw four images to represent each of the parts of the activation-synthesis theory:</a:t>
            </a:r>
          </a:p>
          <a:p>
            <a:pPr marL="0" indent="0">
              <a:buNone/>
            </a:pPr>
            <a:endParaRPr lang="en-US" dirty="0"/>
          </a:p>
          <a:p>
            <a:pPr lvl="0" fontAlgn="base">
              <a:lnSpc>
                <a:spcPct val="150000"/>
              </a:lnSpc>
            </a:pPr>
            <a:r>
              <a:rPr lang="en-GB" dirty="0"/>
              <a:t>sensory input blockade</a:t>
            </a:r>
          </a:p>
          <a:p>
            <a:pPr lvl="0" fontAlgn="base">
              <a:lnSpc>
                <a:spcPct val="150000"/>
              </a:lnSpc>
            </a:pPr>
            <a:r>
              <a:rPr lang="en-GB" dirty="0"/>
              <a:t>motor output blockade</a:t>
            </a:r>
          </a:p>
          <a:p>
            <a:pPr lvl="0" fontAlgn="base">
              <a:lnSpc>
                <a:spcPct val="150000"/>
              </a:lnSpc>
            </a:pPr>
            <a:r>
              <a:rPr lang="en-GB" dirty="0"/>
              <a:t>random activation</a:t>
            </a:r>
          </a:p>
          <a:p>
            <a:pPr lvl="0" fontAlgn="base">
              <a:lnSpc>
                <a:spcPct val="150000"/>
              </a:lnSpc>
            </a:pPr>
            <a:r>
              <a:rPr lang="en-GB" dirty="0"/>
              <a:t>synthesis in the cerebral cortex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1505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">
      <a:dk1>
        <a:srgbClr val="252525"/>
      </a:dk1>
      <a:lt1>
        <a:srgbClr val="FFFFFF"/>
      </a:lt1>
      <a:dk2>
        <a:srgbClr val="133844"/>
      </a:dk2>
      <a:lt2>
        <a:srgbClr val="FFFFFF"/>
      </a:lt2>
      <a:accent1>
        <a:srgbClr val="00BDB6"/>
      </a:accent1>
      <a:accent2>
        <a:srgbClr val="CC59AA"/>
      </a:accent2>
      <a:accent3>
        <a:srgbClr val="FACB2E"/>
      </a:accent3>
      <a:accent4>
        <a:srgbClr val="8EE8D8"/>
      </a:accent4>
      <a:accent5>
        <a:srgbClr val="5E0A4F"/>
      </a:accent5>
      <a:accent6>
        <a:srgbClr val="F9DC4E"/>
      </a:accent6>
      <a:hlink>
        <a:srgbClr val="5E0A4F"/>
      </a:hlink>
      <a:folHlink>
        <a:srgbClr val="5E0A4F"/>
      </a:folHlink>
    </a:clrScheme>
    <a:fontScheme name="Custom 1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hools V4" id="{E2A36DA1-4A29-43B8-B8F1-C255D5AABE09}" vid="{2A5C11B6-9CD9-45FF-9CD6-984CCCC0BA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7VPTP7ZE6X33-2020743336-700</_dlc_DocId>
    <_dlc_DocIdUrl xmlns="9ad1216b-cdc1-40e2-a0c2-94597fd44697">
      <Url>https://cambridgeorg.sharepoint.com/sites/cie/education/pd/Curriculum_Support/_layouts/15/DocIdRedir.aspx?ID=7VPTP7ZE6X33-2020743336-700</Url>
      <Description>7VPTP7ZE6X33-2020743336-700</Description>
    </_dlc_DocIdUr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E51AF88-C67F-4A38-BADD-B70D8B316A0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30E657-8217-4B2F-96A4-D1EE5A57D447}">
  <ds:schemaRefs>
    <ds:schemaRef ds:uri="http://schemas.microsoft.com/office/2006/documentManagement/types"/>
    <ds:schemaRef ds:uri="http://schemas.microsoft.com/office/2006/metadata/properties"/>
    <ds:schemaRef ds:uri="7424b78e-8606-4fd1-9a19-b6b90bbc0a1b"/>
    <ds:schemaRef ds:uri="http://purl.org/dc/elements/1.1/"/>
    <ds:schemaRef ds:uri="9ad1216b-cdc1-40e2-a0c2-94597fd44697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c075f540-5f70-45df-a134-17c4911f7fbe"/>
  </ds:schemaRefs>
</ds:datastoreItem>
</file>

<file path=customXml/itemProps3.xml><?xml version="1.0" encoding="utf-8"?>
<ds:datastoreItem xmlns:ds="http://schemas.openxmlformats.org/officeDocument/2006/customXml" ds:itemID="{7761FB65-9AA2-4156-95DD-4D9DA2FBA726}"/>
</file>

<file path=customXml/itemProps4.xml><?xml version="1.0" encoding="utf-8"?>
<ds:datastoreItem xmlns:ds="http://schemas.openxmlformats.org/officeDocument/2006/customXml" ds:itemID="{3B36F522-99CC-44C6-897D-F8F89591E08F}">
  <ds:schemaRefs>
    <ds:schemaRef ds:uri="http://schemas.microsoft.com/sharepoint/events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Schools v4 POT</Template>
  <TotalTime>430</TotalTime>
  <Words>140</Words>
  <Application>Microsoft Office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Georgia</vt:lpstr>
      <vt:lpstr>Office Theme</vt:lpstr>
      <vt:lpstr>PowerPoint Presentation</vt:lpstr>
      <vt:lpstr>PowerPoint Presentation</vt:lpstr>
      <vt:lpstr>The role of the brain in dreaming</vt:lpstr>
      <vt:lpstr>Hobson and McCarley’s activation-synthesis theory of dreaming</vt:lpstr>
      <vt:lpstr>Check your understanding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Rebecca</dc:creator>
  <cp:lastModifiedBy>Lizzie Gauntlett</cp:lastModifiedBy>
  <cp:revision>4</cp:revision>
  <dcterms:created xsi:type="dcterms:W3CDTF">2023-10-09T12:44:25Z</dcterms:created>
  <dcterms:modified xsi:type="dcterms:W3CDTF">2026-05-13T11:02:06Z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MediaServiceImageTags">
    <vt:lpwstr/>
  </property>
  <property fmtid="{D5CDD505-2E9C-101B-9397-08002B2CF9AE}" pid="4" name="_dlc_DocIdItemGuid">
    <vt:lpwstr>23ad5fae-a1d7-4ec0-9582-3c8a03d4ec0a</vt:lpwstr>
  </property>
</Properties>
</file>