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343" r:id="rId6"/>
    <p:sldId id="336" r:id="rId7"/>
    <p:sldId id="338" r:id="rId8"/>
    <p:sldId id="350" r:id="rId9"/>
    <p:sldId id="33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9DCD0B-3B59-E30F-25BE-077FB788FC5F}" name="Rebecca" initials="R" userId="S::beccy.rushton@cambridgeinternational.org::5da41865-7dbb-4b23-af4d-ef034ccc78b8" providerId="AD"/>
  <p188:author id="{5C4A6CEA-96A4-BBC8-4A4E-787900810344}" name="Beccy Rushton" initials="BR" userId="S::beccy.rushton@cambridgeinternational.org::238d138b-7b3e-44e9-851b-f70e09838b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DF5"/>
    <a:srgbClr val="FACB2E"/>
    <a:srgbClr val="CC59AA"/>
    <a:srgbClr val="00BDB6"/>
    <a:srgbClr val="5E0A4F"/>
    <a:srgbClr val="CC59B0"/>
    <a:srgbClr val="F9DC4E"/>
    <a:srgbClr val="C9C9C9"/>
    <a:srgbClr val="BABABA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3BE4C8-444C-4FBA-A406-448FCE7EEAF4}" v="29" dt="2026-05-13T11:00:56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20" y="10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zie Gauntlett" userId="1dc7c36a1b1a647d" providerId="LiveId" clId="{C1DC5315-D282-429F-B35A-871ABF7A65E8}"/>
    <pc:docChg chg="undo custSel addSld delSld modSld sldOrd">
      <pc:chgData name="Lizzie Gauntlett" userId="1dc7c36a1b1a647d" providerId="LiveId" clId="{C1DC5315-D282-429F-B35A-871ABF7A65E8}" dt="2026-05-13T11:02:00.284" v="3264" actId="20577"/>
      <pc:docMkLst>
        <pc:docMk/>
      </pc:docMkLst>
      <pc:sldChg chg="modSp add del mod">
        <pc:chgData name="Lizzie Gauntlett" userId="1dc7c36a1b1a647d" providerId="LiveId" clId="{C1DC5315-D282-429F-B35A-871ABF7A65E8}" dt="2026-05-13T10:57:20.875" v="3080" actId="47"/>
        <pc:sldMkLst>
          <pc:docMk/>
          <pc:sldMk cId="1677304970" sldId="298"/>
        </pc:sldMkLst>
        <pc:spChg chg="mod">
          <ac:chgData name="Lizzie Gauntlett" userId="1dc7c36a1b1a647d" providerId="LiveId" clId="{C1DC5315-D282-429F-B35A-871ABF7A65E8}" dt="2026-05-13T10:57:10.571" v="3075" actId="20577"/>
          <ac:spMkLst>
            <pc:docMk/>
            <pc:sldMk cId="1677304970" sldId="298"/>
            <ac:spMk id="4" creationId="{8A3FCDC3-543C-8905-8EB4-3AC0E32FFFFF}"/>
          </ac:spMkLst>
        </pc:spChg>
      </pc:sldChg>
      <pc:sldChg chg="del">
        <pc:chgData name="Lizzie Gauntlett" userId="1dc7c36a1b1a647d" providerId="LiveId" clId="{C1DC5315-D282-429F-B35A-871ABF7A65E8}" dt="2026-05-13T10:32:58.604" v="2394" actId="47"/>
        <pc:sldMkLst>
          <pc:docMk/>
          <pc:sldMk cId="2489020089" sldId="322"/>
        </pc:sldMkLst>
      </pc:sldChg>
      <pc:sldChg chg="del">
        <pc:chgData name="Lizzie Gauntlett" userId="1dc7c36a1b1a647d" providerId="LiveId" clId="{C1DC5315-D282-429F-B35A-871ABF7A65E8}" dt="2026-05-13T10:32:58.797" v="2395" actId="47"/>
        <pc:sldMkLst>
          <pc:docMk/>
          <pc:sldMk cId="1198625482" sldId="333"/>
        </pc:sldMkLst>
      </pc:sldChg>
      <pc:sldChg chg="modSp add del mod ord">
        <pc:chgData name="Lizzie Gauntlett" userId="1dc7c36a1b1a647d" providerId="LiveId" clId="{C1DC5315-D282-429F-B35A-871ABF7A65E8}" dt="2026-05-13T10:53:20.628" v="2776" actId="20577"/>
        <pc:sldMkLst>
          <pc:docMk/>
          <pc:sldMk cId="3061927069" sldId="336"/>
        </pc:sldMkLst>
        <pc:spChg chg="mod">
          <ac:chgData name="Lizzie Gauntlett" userId="1dc7c36a1b1a647d" providerId="LiveId" clId="{C1DC5315-D282-429F-B35A-871ABF7A65E8}" dt="2026-05-13T10:53:20.628" v="2776" actId="20577"/>
          <ac:spMkLst>
            <pc:docMk/>
            <pc:sldMk cId="3061927069" sldId="336"/>
            <ac:spMk id="4" creationId="{8A3FCDC3-543C-8905-8EB4-3AC0E32FFFFF}"/>
          </ac:spMkLst>
        </pc:spChg>
      </pc:sldChg>
      <pc:sldChg chg="modSp add del mod">
        <pc:chgData name="Lizzie Gauntlett" userId="1dc7c36a1b1a647d" providerId="LiveId" clId="{C1DC5315-D282-429F-B35A-871ABF7A65E8}" dt="2026-05-13T11:00:56.947" v="3249"/>
        <pc:sldMkLst>
          <pc:docMk/>
          <pc:sldMk cId="1404150553" sldId="337"/>
        </pc:sldMkLst>
        <pc:spChg chg="mod">
          <ac:chgData name="Lizzie Gauntlett" userId="1dc7c36a1b1a647d" providerId="LiveId" clId="{C1DC5315-D282-429F-B35A-871ABF7A65E8}" dt="2026-05-13T11:00:56.947" v="3249"/>
          <ac:spMkLst>
            <pc:docMk/>
            <pc:sldMk cId="1404150553" sldId="337"/>
            <ac:spMk id="3" creationId="{B9EF7DB9-0142-91C3-25A4-7F8F40B70E22}"/>
          </ac:spMkLst>
        </pc:spChg>
      </pc:sldChg>
      <pc:sldChg chg="modSp add mod">
        <pc:chgData name="Lizzie Gauntlett" userId="1dc7c36a1b1a647d" providerId="LiveId" clId="{C1DC5315-D282-429F-B35A-871ABF7A65E8}" dt="2026-05-13T10:54:23.195" v="2943" actId="1036"/>
        <pc:sldMkLst>
          <pc:docMk/>
          <pc:sldMk cId="3615489487" sldId="338"/>
        </pc:sldMkLst>
        <pc:spChg chg="mod">
          <ac:chgData name="Lizzie Gauntlett" userId="1dc7c36a1b1a647d" providerId="LiveId" clId="{C1DC5315-D282-429F-B35A-871ABF7A65E8}" dt="2026-05-13T10:54:23.195" v="2943" actId="1036"/>
          <ac:spMkLst>
            <pc:docMk/>
            <pc:sldMk cId="3615489487" sldId="338"/>
            <ac:spMk id="2" creationId="{7C2C600A-94C6-8B97-E7E5-2D25E8463CC7}"/>
          </ac:spMkLst>
        </pc:spChg>
        <pc:spChg chg="mod">
          <ac:chgData name="Lizzie Gauntlett" userId="1dc7c36a1b1a647d" providerId="LiveId" clId="{C1DC5315-D282-429F-B35A-871ABF7A65E8}" dt="2026-05-13T10:53:32.693" v="2810" actId="20577"/>
          <ac:spMkLst>
            <pc:docMk/>
            <pc:sldMk cId="3615489487" sldId="338"/>
            <ac:spMk id="3" creationId="{9FCFCD82-0BCB-26A3-5527-102879B5D9F2}"/>
          </ac:spMkLst>
        </pc:spChg>
      </pc:sldChg>
      <pc:sldChg chg="del">
        <pc:chgData name="Lizzie Gauntlett" userId="1dc7c36a1b1a647d" providerId="LiveId" clId="{C1DC5315-D282-429F-B35A-871ABF7A65E8}" dt="2026-05-13T10:32:59.949" v="2398" actId="47"/>
        <pc:sldMkLst>
          <pc:docMk/>
          <pc:sldMk cId="153233455" sldId="341"/>
        </pc:sldMkLst>
      </pc:sldChg>
      <pc:sldChg chg="del">
        <pc:chgData name="Lizzie Gauntlett" userId="1dc7c36a1b1a647d" providerId="LiveId" clId="{C1DC5315-D282-429F-B35A-871ABF7A65E8}" dt="2026-05-13T10:32:59.002" v="2396" actId="47"/>
        <pc:sldMkLst>
          <pc:docMk/>
          <pc:sldMk cId="258161367" sldId="342"/>
        </pc:sldMkLst>
      </pc:sldChg>
      <pc:sldChg chg="modSp mod">
        <pc:chgData name="Lizzie Gauntlett" userId="1dc7c36a1b1a647d" providerId="LiveId" clId="{C1DC5315-D282-429F-B35A-871ABF7A65E8}" dt="2026-05-13T10:49:34.831" v="2618" actId="20577"/>
        <pc:sldMkLst>
          <pc:docMk/>
          <pc:sldMk cId="1130971648" sldId="343"/>
        </pc:sldMkLst>
        <pc:spChg chg="mod">
          <ac:chgData name="Lizzie Gauntlett" userId="1dc7c36a1b1a647d" providerId="LiveId" clId="{C1DC5315-D282-429F-B35A-871ABF7A65E8}" dt="2026-05-13T10:49:34.831" v="2618" actId="20577"/>
          <ac:spMkLst>
            <pc:docMk/>
            <pc:sldMk cId="1130971648" sldId="343"/>
            <ac:spMk id="4" creationId="{8A3FCDC3-543C-8905-8EB4-3AC0E32FFFFF}"/>
          </ac:spMkLst>
        </pc:spChg>
      </pc:sldChg>
      <pc:sldChg chg="modSp add del mod">
        <pc:chgData name="Lizzie Gauntlett" userId="1dc7c36a1b1a647d" providerId="LiveId" clId="{C1DC5315-D282-429F-B35A-871ABF7A65E8}" dt="2026-05-13T11:02:00.284" v="3264" actId="20577"/>
        <pc:sldMkLst>
          <pc:docMk/>
          <pc:sldMk cId="2600390208" sldId="350"/>
        </pc:sldMkLst>
        <pc:spChg chg="mod">
          <ac:chgData name="Lizzie Gauntlett" userId="1dc7c36a1b1a647d" providerId="LiveId" clId="{C1DC5315-D282-429F-B35A-871ABF7A65E8}" dt="2026-05-13T10:55:22.245" v="3016" actId="20577"/>
          <ac:spMkLst>
            <pc:docMk/>
            <pc:sldMk cId="2600390208" sldId="350"/>
            <ac:spMk id="2" creationId="{4A7EE09E-74AA-5D41-86F8-1277195B274C}"/>
          </ac:spMkLst>
        </pc:spChg>
        <pc:spChg chg="mod">
          <ac:chgData name="Lizzie Gauntlett" userId="1dc7c36a1b1a647d" providerId="LiveId" clId="{C1DC5315-D282-429F-B35A-871ABF7A65E8}" dt="2026-05-13T11:02:00.284" v="3264" actId="20577"/>
          <ac:spMkLst>
            <pc:docMk/>
            <pc:sldMk cId="2600390208" sldId="350"/>
            <ac:spMk id="3" creationId="{0B0672FD-D631-F7FA-3FCC-C2374680240F}"/>
          </ac:spMkLst>
        </pc:spChg>
      </pc:sldChg>
      <pc:sldChg chg="add del">
        <pc:chgData name="Lizzie Gauntlett" userId="1dc7c36a1b1a647d" providerId="LiveId" clId="{C1DC5315-D282-429F-B35A-871ABF7A65E8}" dt="2026-05-13T10:57:16.402" v="3079" actId="47"/>
        <pc:sldMkLst>
          <pc:docMk/>
          <pc:sldMk cId="817849541" sldId="35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31943F-366C-BEB2-2C52-8F64B2853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FBAD5-7266-3D71-B3A2-4040E2DCC4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4087D-43F5-4D42-8A0D-096C4E3404F5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603EA-DFEE-1FB1-1320-A771EF15F5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F6D0C-CE98-608C-598F-D4C356146E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D1036-B28D-47C7-9610-4DFDDC3DF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680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D41B3-343F-4A6E-BAF9-243AAB662254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CB86A-011C-4C12-AFCC-82D41CAC3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7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2BC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white pattern&#10;&#10;Description automatically generated">
            <a:extLst>
              <a:ext uri="{FF2B5EF4-FFF2-40B4-BE49-F238E27FC236}">
                <a16:creationId xmlns:a16="http://schemas.microsoft.com/office/drawing/2014/main" id="{018120A3-668C-095D-1426-B512FDA47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0" r="62962" b="12998"/>
          <a:stretch/>
        </p:blipFill>
        <p:spPr>
          <a:xfrm>
            <a:off x="2957910" y="-1"/>
            <a:ext cx="923409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50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E0D15282-C7CF-0F4D-66E0-049C7DAAF6B1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74625" y="1836000"/>
            <a:ext cx="11627998" cy="4669575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557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41D65A0-2A11-2921-2AA5-945E262B5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4625" y="1836000"/>
            <a:ext cx="11627998" cy="4669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617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0999" y="4623343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78305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E85FA5-42C8-4F4B-949F-1E8E38681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69E631E3-1609-DC3E-EDC6-6BAD1CD33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3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Cambrid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42276-A09B-6E43-B4B5-428D6DAAD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00" y="4630024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91666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2F058A49-A1B5-3335-F433-3A149CAE1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93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- Cambridge light blue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42276-A09B-6E43-B4B5-428D6DAAD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00" y="4630024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91666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2F058A49-A1B5-3335-F433-3A149CAE1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53E2-6D6F-F646-B515-DA553A76F70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20" y="1108800"/>
            <a:ext cx="5580000" cy="720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913861"/>
            <a:ext cx="5580000" cy="45661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D989D-A10D-324A-934D-565816DBA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tx2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80EB9B-83F0-0546-9900-8DD72A2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pic>
        <p:nvPicPr>
          <p:cNvPr id="9" name="Picture 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2B5C8BA-6928-4944-A568-5C2EB2847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9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fac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53E2-6D6F-F646-B515-DA553A76F70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rgbClr val="D7FDF5"/>
          </a:solidFill>
          <a:ln>
            <a:solidFill>
              <a:srgbClr val="D7F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20" y="1108800"/>
            <a:ext cx="5580000" cy="720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913861"/>
            <a:ext cx="5580000" cy="45661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D989D-A10D-324A-934D-565816DBA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tx2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80EB9B-83F0-0546-9900-8DD72A2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pic>
        <p:nvPicPr>
          <p:cNvPr id="9" name="Picture 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2B5C8BA-6928-4944-A568-5C2EB2847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F79E0-C571-A1BF-FABE-3F40A62A754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rgbClr val="CC58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51FE7B-1898-0A4F-845A-9F2EE3037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465430-1AA1-8943-A7A5-1DE1399001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bg1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8923985-2DAE-4FC0-9C52-2FA080C85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D9DCDF0C-11DC-8163-A3E9-5024EDC0B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13AEEC-1620-3596-113E-6C8511C48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E995D2-C7C8-D332-04BE-1E0B119BA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9C12C-2F83-ADAA-88E2-B51F3CC4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46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- blue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D9DCDF0C-11DC-8163-A3E9-5024EDC0B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13AEEC-1620-3596-113E-6C8511C48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E995D2-C7C8-D332-04BE-1E0B119BA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9C12C-2F83-ADAA-88E2-B51F3CC4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1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500FB-08E3-061D-631E-707B0CE10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088" b="49993"/>
          <a:stretch/>
        </p:blipFill>
        <p:spPr>
          <a:xfrm>
            <a:off x="3190707" y="-1"/>
            <a:ext cx="9001293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540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99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8BE5-F058-41EC-94FF-CF1CA3639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000" y="1836000"/>
            <a:ext cx="5760000" cy="432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7281A7-AB29-7246-B88E-7FA31840EC6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20000" y="1836000"/>
            <a:ext cx="5760000" cy="432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C7EC4C0-55B2-80EC-39E4-E5A921FCC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9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836000"/>
            <a:ext cx="5712000" cy="4668052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5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5711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67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4" name="SmartArt Placeholder 12">
            <a:extLst>
              <a:ext uri="{FF2B5EF4-FFF2-40B4-BE49-F238E27FC236}">
                <a16:creationId xmlns:a16="http://schemas.microsoft.com/office/drawing/2014/main" id="{71F5A3A2-A67C-EBF7-F716-D37021B15192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175042" y="1836000"/>
            <a:ext cx="11627999" cy="466798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D6D027C-FD4F-9EE3-01A0-7214FE8DBE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80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F34FFB12-D402-B602-E9BD-516E61127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9898" y="2897205"/>
            <a:ext cx="3106268" cy="2684030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6CBCDFD9-67C4-D418-09B8-76739DA7B5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7080" y="370692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3FDBCC27-8D08-802A-F7C5-F857ECB915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7080" y="315545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D9ECCF5D-66C4-1FD9-CCE7-76C99D1641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2866" y="2897634"/>
            <a:ext cx="3106268" cy="2684030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29C23ADE-D631-F5B5-A8F4-4FDF7BD332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0048" y="3707357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8E7A9802-81DD-7913-68AC-8A9D69E152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0048" y="3155887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AC59AB-FCA4-2A2A-1298-D1D0409E1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5834" y="2897205"/>
            <a:ext cx="3106268" cy="2684030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99050C6C-1E23-8B5A-0462-E2356C0AF8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3016" y="370692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7E85BFF8-C5CE-02C0-880A-2221EE861C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3016" y="315545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D638C3-E432-2C47-B0DE-7158800A03A1}"/>
              </a:ext>
            </a:extLst>
          </p:cNvPr>
          <p:cNvSpPr/>
          <p:nvPr userDrawn="1"/>
        </p:nvSpPr>
        <p:spPr>
          <a:xfrm>
            <a:off x="4430971" y="4106251"/>
            <a:ext cx="563217" cy="520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0138279-8E58-F965-426B-B4E9AC639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7B789C-5FC4-2A23-27AC-FD6564C881B6}"/>
              </a:ext>
            </a:extLst>
          </p:cNvPr>
          <p:cNvCxnSpPr/>
          <p:nvPr userDrawn="1"/>
        </p:nvCxnSpPr>
        <p:spPr>
          <a:xfrm>
            <a:off x="4051005" y="4222779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2FF038-EA5C-8C82-C240-97BC1F7B51D2}"/>
              </a:ext>
            </a:extLst>
          </p:cNvPr>
          <p:cNvCxnSpPr/>
          <p:nvPr userDrawn="1"/>
        </p:nvCxnSpPr>
        <p:spPr>
          <a:xfrm>
            <a:off x="7744047" y="4245698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0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118AC8ED-6D17-BFAB-3E0F-A74F81EC6A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160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AE83ACA3-6CCB-D2C5-7995-6ABA9AEDFD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8889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668379EA-653A-1EDB-755D-371D923970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889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8A769013-87D1-F198-BEBB-77661457B0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29494" y="2480946"/>
            <a:ext cx="2592023" cy="3110568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05EB2E67-0F72-28A2-0975-5793296D0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76223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928F24B8-51E6-2C03-A51D-6CEFB8B8F2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76223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D3324153-7FE1-5268-EAB2-9E306D9462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5030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977B8BA4-7CB0-09F1-49D6-D29CC72F81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61759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7984CCB1-BB8C-00EF-21D5-DFB622937E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61759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2E1F7364-9FC0-ADC9-ABE8-9ED4EC8071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00566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4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BA2C0A27-AC57-AD35-255D-76F7B19785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47295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E3CFF061-EC86-9E24-0039-63C10B2605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47295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1742DDF3-9277-8BF9-A517-6FE36E5DA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1F60ED-1297-BBE4-12CA-5366847E5AE0}"/>
              </a:ext>
            </a:extLst>
          </p:cNvPr>
          <p:cNvCxnSpPr/>
          <p:nvPr userDrawn="1"/>
        </p:nvCxnSpPr>
        <p:spPr>
          <a:xfrm>
            <a:off x="2828262" y="4063291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A0B7B6-C80E-3463-272B-F8BD1C272ECA}"/>
              </a:ext>
            </a:extLst>
          </p:cNvPr>
          <p:cNvCxnSpPr/>
          <p:nvPr userDrawn="1"/>
        </p:nvCxnSpPr>
        <p:spPr>
          <a:xfrm>
            <a:off x="5906017" y="4087864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619A46-3BBD-9ECD-DA71-B340570F2E51}"/>
              </a:ext>
            </a:extLst>
          </p:cNvPr>
          <p:cNvCxnSpPr/>
          <p:nvPr userDrawn="1"/>
        </p:nvCxnSpPr>
        <p:spPr>
          <a:xfrm>
            <a:off x="8973099" y="4087864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558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C92C8D0C-576A-B7EB-6BD1-52AECCD869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518" y="2667128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266A89F6-B32D-30C4-D795-9D3D522E1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352" y="346621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676AB7A6-D774-AE84-FF90-5372D003AE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352" y="291474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5BB0A32-9C69-4B53-8484-12347BFF8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9992" y="2626116"/>
            <a:ext cx="2086202" cy="2928286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5E93DB4-400D-72DE-68A1-050DA2B11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1739" y="3425206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07C1925C-AED8-235A-55B6-BC428420D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1739" y="2873736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DED34D83-6B7C-88B4-382A-247608E36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2899" y="2649187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90BBA13-8886-16CA-DF31-1449A8950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5996" y="344827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CA3AB104-264D-1E82-6C99-4FFD7E5CB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15996" y="289680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08A6DE17-38EB-6B12-2D77-EC7DB040E6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5806" y="2649187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4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55E89FDA-A8AA-B0E2-4C27-D0539E27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52112" y="344827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46E4DEED-9B74-6445-349D-7A064BEF7C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52112" y="289680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0" name="Text Placeholder 25">
            <a:extLst>
              <a:ext uri="{FF2B5EF4-FFF2-40B4-BE49-F238E27FC236}">
                <a16:creationId xmlns:a16="http://schemas.microsoft.com/office/drawing/2014/main" id="{B14D26D1-8C4E-99C4-A6E0-BB1B23254B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24280" y="2667128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5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710D7438-CB4E-3A8E-6DA5-95865B231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79114" y="346621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161CD7BA-CC51-1DEC-0BE7-A8FE539EC1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79114" y="291474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5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B965DCD-B186-7953-9444-10EC8617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3138E8-1D12-4E29-A60E-B926A3849855}"/>
              </a:ext>
            </a:extLst>
          </p:cNvPr>
          <p:cNvCxnSpPr>
            <a:cxnSpLocks/>
          </p:cNvCxnSpPr>
          <p:nvPr userDrawn="1"/>
        </p:nvCxnSpPr>
        <p:spPr>
          <a:xfrm>
            <a:off x="2299619" y="4076524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4ABF04-505B-366A-06D6-21C43B7824C2}"/>
              </a:ext>
            </a:extLst>
          </p:cNvPr>
          <p:cNvCxnSpPr>
            <a:cxnSpLocks/>
          </p:cNvCxnSpPr>
          <p:nvPr userDrawn="1"/>
        </p:nvCxnSpPr>
        <p:spPr>
          <a:xfrm>
            <a:off x="4724784" y="4063057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7885A1-F0CF-9E9E-522A-6DDA7BE962FD}"/>
              </a:ext>
            </a:extLst>
          </p:cNvPr>
          <p:cNvCxnSpPr>
            <a:cxnSpLocks/>
          </p:cNvCxnSpPr>
          <p:nvPr userDrawn="1"/>
        </p:nvCxnSpPr>
        <p:spPr>
          <a:xfrm>
            <a:off x="7167691" y="4081488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AF4756-8FED-D79D-EAF4-59D5927CF1BB}"/>
              </a:ext>
            </a:extLst>
          </p:cNvPr>
          <p:cNvCxnSpPr>
            <a:cxnSpLocks/>
          </p:cNvCxnSpPr>
          <p:nvPr userDrawn="1"/>
        </p:nvCxnSpPr>
        <p:spPr>
          <a:xfrm>
            <a:off x="9596165" y="4076524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19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C92C8D0C-576A-B7EB-6BD1-52AECCD86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32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266A89F6-B32D-30C4-D795-9D3D522E1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466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676AB7A6-D774-AE84-FF90-5372D003AE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466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5E93DB4-400D-72DE-68A1-050DA2B11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8850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07C1925C-AED8-235A-55B6-BC428420D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8850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90BBA13-8886-16CA-DF31-1449A8950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6671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CA3AB104-264D-1E82-6C99-4FFD7E5CB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6671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55E89FDA-A8AA-B0E2-4C27-D0539E27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6351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46E4DEED-9B74-6445-349D-7A064BEF7C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26351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710D7438-CB4E-3A8E-6DA5-95865B231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01351" y="2613745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161CD7BA-CC51-1DEC-0BE7-A8FE539EC1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01351" y="2062275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5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B965DCD-B186-7953-9444-10EC8617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042FF256-04AC-3165-4CF8-8C797F92E53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29070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82C34FC5-9BD4-9039-B9E3-4747580C54B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117508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B6C8C80E-275F-E4EE-2309-7E16F954089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468856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C123207E-2ADE-2ECE-9E60-2A491D32535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838536" y="3159020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124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2894BEC-B17A-5D0E-72EF-2FB9B6B42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89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 in touch - blue + 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and green shield&#10;&#10;Description automatically generated">
            <a:extLst>
              <a:ext uri="{FF2B5EF4-FFF2-40B4-BE49-F238E27FC236}">
                <a16:creationId xmlns:a16="http://schemas.microsoft.com/office/drawing/2014/main" id="{B49049B6-F303-7662-D4B2-35A5C2479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8" r="24911"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FADCE-89D4-D443-9610-1BF12134A58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89" y="1783081"/>
            <a:ext cx="5342311" cy="19566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Insert CTA in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37418F9-39B6-1690-2CBA-FC67B7CA6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915" y="4339078"/>
            <a:ext cx="5169614" cy="41683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Phone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D8EA4EE-5B3A-69EE-D554-61BF6C80C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915" y="4885167"/>
            <a:ext cx="5169614" cy="41683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Email here</a:t>
            </a:r>
          </a:p>
        </p:txBody>
      </p:sp>
      <p:pic>
        <p:nvPicPr>
          <p:cNvPr id="20" name="Picture 1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A43B2A4-B284-2E0F-F3C4-8DFDF1F5F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66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use when prin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181760-2B31-270A-8FC6-60D571F4E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480" b="49222"/>
          <a:stretch/>
        </p:blipFill>
        <p:spPr>
          <a:xfrm>
            <a:off x="3181350" y="1"/>
            <a:ext cx="9010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903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/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8352264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/>
              <a:t>© Cambridge University Press &amp; Assessment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658" y="2747857"/>
            <a:ext cx="5342311" cy="136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Any questions?</a:t>
            </a:r>
          </a:p>
        </p:txBody>
      </p:sp>
      <p:pic>
        <p:nvPicPr>
          <p:cNvPr id="5" name="Picture 4" descr="A blue and white shield&#10;&#10;Description automatically generated">
            <a:extLst>
              <a:ext uri="{FF2B5EF4-FFF2-40B4-BE49-F238E27FC236}">
                <a16:creationId xmlns:a16="http://schemas.microsoft.com/office/drawing/2014/main" id="{09F31AAB-6658-E8B1-A952-8EC29708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5373"/>
          <a:stretch/>
        </p:blipFill>
        <p:spPr>
          <a:xfrm flipH="1">
            <a:off x="6095999" y="-1"/>
            <a:ext cx="6095999" cy="6858000"/>
          </a:xfrm>
          <a:prstGeom prst="rect">
            <a:avLst/>
          </a:prstGeom>
        </p:spPr>
      </p:pic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C011B81-6320-2606-08C2-FE42689EE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98714-1C35-0566-CF95-9760B3688DC7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BA2BF-B33E-1084-50D3-AB97C0A3B95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7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/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8352264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/>
              <a:t>© Cambridge University Press &amp; Assessment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658" y="2747857"/>
            <a:ext cx="5342311" cy="136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Thank you!</a:t>
            </a:r>
          </a:p>
        </p:txBody>
      </p:sp>
      <p:pic>
        <p:nvPicPr>
          <p:cNvPr id="5" name="Picture 4" descr="A blue and white shield&#10;&#10;Description automatically generated">
            <a:extLst>
              <a:ext uri="{FF2B5EF4-FFF2-40B4-BE49-F238E27FC236}">
                <a16:creationId xmlns:a16="http://schemas.microsoft.com/office/drawing/2014/main" id="{09F31AAB-6658-E8B1-A952-8EC29708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5373"/>
          <a:stretch/>
        </p:blipFill>
        <p:spPr>
          <a:xfrm flipH="1">
            <a:off x="6095999" y="-1"/>
            <a:ext cx="6095999" cy="6858000"/>
          </a:xfrm>
          <a:prstGeom prst="rect">
            <a:avLst/>
          </a:prstGeom>
        </p:spPr>
      </p:pic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C011B81-6320-2606-08C2-FE42689EE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98714-1C35-0566-CF95-9760B3688DC7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BA2BF-B33E-1084-50D3-AB97C0A3B95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28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light and dark blue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shield&#10;&#10;Description automatically generated">
            <a:extLst>
              <a:ext uri="{FF2B5EF4-FFF2-40B4-BE49-F238E27FC236}">
                <a16:creationId xmlns:a16="http://schemas.microsoft.com/office/drawing/2014/main" id="{12A763C2-8F64-3879-197D-FED7B6FC9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67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C23E1A-460A-4142-8E76-4738CA01CE5F}"/>
              </a:ext>
            </a:extLst>
          </p:cNvPr>
          <p:cNvSpPr txBox="1"/>
          <p:nvPr userDrawn="1"/>
        </p:nvSpPr>
        <p:spPr>
          <a:xfrm>
            <a:off x="8352264" y="633946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</a:rPr>
              <a:t>© Cambridge University Press &amp; Assessment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BA4EC-055B-B440-8AF0-B408AC454BCE}"/>
              </a:ext>
            </a:extLst>
          </p:cNvPr>
          <p:cNvSpPr txBox="1"/>
          <p:nvPr userDrawn="1"/>
        </p:nvSpPr>
        <p:spPr>
          <a:xfrm>
            <a:off x="446048" y="6293302"/>
            <a:ext cx="3540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</a:rPr>
              <a:t>cambridge.org/internationaleducation</a:t>
            </a: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9D9E60E-B76F-6764-43E9-BF1F25765C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8" y="3149600"/>
            <a:ext cx="3303434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65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36000"/>
            <a:ext cx="11623040" cy="4650589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9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bg>
      <p:bgPr>
        <a:solidFill>
          <a:srgbClr val="3C1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pattern&#10;&#10;Description automatically generated">
            <a:extLst>
              <a:ext uri="{FF2B5EF4-FFF2-40B4-BE49-F238E27FC236}">
                <a16:creationId xmlns:a16="http://schemas.microsoft.com/office/drawing/2014/main" id="{6FB74B52-DB87-5F33-33EC-C22262379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23615" r="23615" b="23615"/>
          <a:stretch/>
        </p:blipFill>
        <p:spPr>
          <a:xfrm>
            <a:off x="0" y="-92"/>
            <a:ext cx="12192000" cy="685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9485469-31C3-A712-0653-5EBFD2CCF2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55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nk">
    <p:bg>
      <p:bgPr>
        <a:solidFill>
          <a:srgbClr val="3C1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pattern&#10;&#10;Description automatically generated">
            <a:extLst>
              <a:ext uri="{FF2B5EF4-FFF2-40B4-BE49-F238E27FC236}">
                <a16:creationId xmlns:a16="http://schemas.microsoft.com/office/drawing/2014/main" id="{FA516C7D-35D1-8B47-F37C-0355B951B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t="23685" r="23685" b="23685"/>
          <a:stretch/>
        </p:blipFill>
        <p:spPr>
          <a:xfrm>
            <a:off x="162" y="0"/>
            <a:ext cx="121916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DA5EC72-6CC3-6002-92E5-81B34FD01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27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blue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pattern&#10;&#10;Description automatically generated">
            <a:extLst>
              <a:ext uri="{FF2B5EF4-FFF2-40B4-BE49-F238E27FC236}">
                <a16:creationId xmlns:a16="http://schemas.microsoft.com/office/drawing/2014/main" id="{DAF966B6-A9FF-8A13-FC9C-AB214487C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6" t="20186" r="20186" b="20186"/>
          <a:stretch/>
        </p:blipFill>
        <p:spPr>
          <a:xfrm>
            <a:off x="0" y="-92"/>
            <a:ext cx="12192000" cy="685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7BB20BA-627C-E81B-3933-FD8A73B159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99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 blue (please use if printing)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2022AE-3739-72F3-EE5A-402168C7B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621" t="19724" r="19730" b="1961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7BB20BA-627C-E81B-3933-FD8A73B159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75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7" name="Chart Placeholder 4">
            <a:extLst>
              <a:ext uri="{FF2B5EF4-FFF2-40B4-BE49-F238E27FC236}">
                <a16:creationId xmlns:a16="http://schemas.microsoft.com/office/drawing/2014/main" id="{2C360B31-6EBE-4CC9-395B-9DC5A901DED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75066" y="1836000"/>
            <a:ext cx="11627998" cy="4669575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354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4ADD2-3EEA-45D7-9095-C5CEC5BF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F8AEB-5E6A-4DD9-8AAE-DF9C6CB7C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F8152-7316-4348-AB6E-33F35D3E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0B96C-853A-4F26-91B4-F0764DB54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56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8" r:id="rId2"/>
    <p:sldLayoutId id="2147483719" r:id="rId3"/>
    <p:sldLayoutId id="2147483650" r:id="rId4"/>
    <p:sldLayoutId id="2147483686" r:id="rId5"/>
    <p:sldLayoutId id="2147483708" r:id="rId6"/>
    <p:sldLayoutId id="2147483685" r:id="rId7"/>
    <p:sldLayoutId id="2147483720" r:id="rId8"/>
    <p:sldLayoutId id="2147483709" r:id="rId9"/>
    <p:sldLayoutId id="2147483710" r:id="rId10"/>
    <p:sldLayoutId id="2147483711" r:id="rId11"/>
    <p:sldLayoutId id="2147483691" r:id="rId12"/>
    <p:sldLayoutId id="2147483689" r:id="rId13"/>
    <p:sldLayoutId id="2147483716" r:id="rId14"/>
    <p:sldLayoutId id="2147483690" r:id="rId15"/>
    <p:sldLayoutId id="2147483715" r:id="rId16"/>
    <p:sldLayoutId id="2147483692" r:id="rId17"/>
    <p:sldLayoutId id="2147483675" r:id="rId18"/>
    <p:sldLayoutId id="2147483717" r:id="rId19"/>
    <p:sldLayoutId id="2147483652" r:id="rId20"/>
    <p:sldLayoutId id="2147483697" r:id="rId21"/>
    <p:sldLayoutId id="2147483714" r:id="rId22"/>
    <p:sldLayoutId id="2147483695" r:id="rId23"/>
    <p:sldLayoutId id="2147483698" r:id="rId24"/>
    <p:sldLayoutId id="2147483699" r:id="rId25"/>
    <p:sldLayoutId id="2147483700" r:id="rId26"/>
    <p:sldLayoutId id="2147483713" r:id="rId27"/>
    <p:sldLayoutId id="2147483703" r:id="rId28"/>
    <p:sldLayoutId id="2147483701" r:id="rId29"/>
    <p:sldLayoutId id="2147483707" r:id="rId30"/>
    <p:sldLayoutId id="2147483712" r:id="rId31"/>
    <p:sldLayoutId id="2147483684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W85Dwxx21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ywellmind.com/what-is-the-activation-synthesis-model-of-dreaming-2794812" TargetMode="Externa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6EC199B4-AE9E-D193-1ABE-CD3150FFC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8095"/>
          <a:stretch/>
        </p:blipFill>
        <p:spPr>
          <a:xfrm>
            <a:off x="-33513" y="1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CDC3-543C-8905-8EB4-3AC0E32F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72" y="4562947"/>
            <a:ext cx="11117656" cy="2209045"/>
          </a:xfrm>
          <a:solidFill>
            <a:srgbClr val="D7FDF5">
              <a:alpha val="89804"/>
            </a:srgbClr>
          </a:solidFill>
          <a:ln>
            <a:solidFill>
              <a:srgbClr val="D7FDF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Lesson Objectives:</a:t>
            </a:r>
          </a:p>
          <a:p>
            <a:pPr lvl="0" fontAlgn="base"/>
            <a:r>
              <a:rPr lang="en-GB" dirty="0"/>
              <a:t>Explain the role of brain regions involved in dreaming</a:t>
            </a:r>
          </a:p>
          <a:p>
            <a:pPr lvl="0" fontAlgn="base"/>
            <a:r>
              <a:rPr lang="en-GB" dirty="0"/>
              <a:t>Describe the activation synthesis theory of dreaming</a:t>
            </a:r>
          </a:p>
          <a:p>
            <a:r>
              <a:rPr lang="en-GB" dirty="0"/>
              <a:t>Apply knowledge of the activation synthesis theory of dreaming to novel scenarios</a:t>
            </a:r>
          </a:p>
        </p:txBody>
      </p:sp>
    </p:spTree>
    <p:extLst>
      <p:ext uri="{BB962C8B-B14F-4D97-AF65-F5344CB8AC3E}">
        <p14:creationId xmlns:p14="http://schemas.microsoft.com/office/powerpoint/2010/main" val="113097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6EC199B4-AE9E-D193-1ABE-CD3150FFC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8095"/>
          <a:stretch/>
        </p:blipFill>
        <p:spPr>
          <a:xfrm>
            <a:off x="-33513" y="1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CDC3-543C-8905-8EB4-3AC0E32F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78" y="4731026"/>
            <a:ext cx="11463443" cy="1792903"/>
          </a:xfrm>
          <a:solidFill>
            <a:srgbClr val="CC59AA">
              <a:alpha val="89804"/>
            </a:srgb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rial"/>
                <a:cs typeface="Arial"/>
              </a:rPr>
              <a:t>Starter: Review your notes and learning about the amygdala from the Memory and forgetting topic.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92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F8D66-1425-080F-A390-48FC7194D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E746CB7-4743-B6C1-2EF8-2FD41E4511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5720" r="2694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FCFCD82-0BCB-26A3-5527-102879B5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999072"/>
            <a:ext cx="5580000" cy="720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role of the brain in dreaming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2C600A-94C6-8B97-E7E5-2D25E8463C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0000" y="2072155"/>
            <a:ext cx="5580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800" dirty="0"/>
              <a:t>Watch </a:t>
            </a:r>
            <a:r>
              <a:rPr lang="en-US" altLang="en-US" sz="2800" dirty="0">
                <a:hlinkClick r:id="rId3"/>
              </a:rPr>
              <a:t>the video </a:t>
            </a:r>
            <a:r>
              <a:rPr lang="en-US" altLang="en-US" sz="2800" dirty="0"/>
              <a:t>and make notes on the role of brain regions involved in dreaming: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2800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/>
              <a:t>Amygdala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800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/>
              <a:t>Thalamus</a:t>
            </a:r>
          </a:p>
        </p:txBody>
      </p:sp>
    </p:spTree>
    <p:extLst>
      <p:ext uri="{BB962C8B-B14F-4D97-AF65-F5344CB8AC3E}">
        <p14:creationId xmlns:p14="http://schemas.microsoft.com/office/powerpoint/2010/main" val="361548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D283E-C34D-8288-26C2-652C9D169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EE09E-74AA-5D41-86F8-1277195B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Hobson and McCarley’s activation-synthesis theory of dreaming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672FD-D631-F7FA-3FCC-C23746802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999" y="1836000"/>
            <a:ext cx="11699999" cy="4839120"/>
          </a:xfrm>
        </p:spPr>
        <p:txBody>
          <a:bodyPr>
            <a:normAutofit/>
          </a:bodyPr>
          <a:lstStyle/>
          <a:p>
            <a:pPr lvl="0" fontAlgn="base"/>
            <a:endParaRPr lang="en-GB" dirty="0"/>
          </a:p>
          <a:p>
            <a:pPr marL="0" lvl="0" indent="0" fontAlgn="base">
              <a:buNone/>
            </a:pPr>
            <a:r>
              <a:rPr lang="en-GB" sz="2800" dirty="0"/>
              <a:t>Use </a:t>
            </a:r>
            <a:r>
              <a:rPr lang="en-GB" sz="2800" dirty="0">
                <a:hlinkClick r:id="rId2"/>
              </a:rPr>
              <a:t>the resources </a:t>
            </a:r>
            <a:r>
              <a:rPr lang="en-GB" sz="2800" dirty="0"/>
              <a:t>to research and </a:t>
            </a:r>
            <a:r>
              <a:rPr lang="en-GB" sz="2800"/>
              <a:t>make notes explaining:</a:t>
            </a:r>
            <a:endParaRPr lang="en-GB" sz="2800" dirty="0"/>
          </a:p>
          <a:p>
            <a:pPr lvl="0" fontAlgn="base"/>
            <a:endParaRPr lang="en-GB" sz="2800" dirty="0"/>
          </a:p>
          <a:p>
            <a:pPr lvl="0" fontAlgn="base">
              <a:lnSpc>
                <a:spcPct val="150000"/>
              </a:lnSpc>
            </a:pPr>
            <a:r>
              <a:rPr lang="en-GB" sz="2800" dirty="0"/>
              <a:t>sensory input blockade</a:t>
            </a:r>
          </a:p>
          <a:p>
            <a:pPr lvl="0" fontAlgn="base">
              <a:lnSpc>
                <a:spcPct val="150000"/>
              </a:lnSpc>
            </a:pPr>
            <a:r>
              <a:rPr lang="en-GB" sz="2800" dirty="0"/>
              <a:t>motor output blockade</a:t>
            </a:r>
          </a:p>
          <a:p>
            <a:pPr lvl="0" fontAlgn="base">
              <a:lnSpc>
                <a:spcPct val="150000"/>
              </a:lnSpc>
            </a:pPr>
            <a:r>
              <a:rPr lang="en-GB" sz="2800" dirty="0"/>
              <a:t>random activation</a:t>
            </a:r>
          </a:p>
          <a:p>
            <a:pPr lvl="0" fontAlgn="base">
              <a:lnSpc>
                <a:spcPct val="150000"/>
              </a:lnSpc>
            </a:pPr>
            <a:r>
              <a:rPr lang="en-GB" sz="2800" dirty="0"/>
              <a:t>synthesis in the cerebral cortex</a:t>
            </a:r>
          </a:p>
        </p:txBody>
      </p:sp>
    </p:spTree>
    <p:extLst>
      <p:ext uri="{BB962C8B-B14F-4D97-AF65-F5344CB8AC3E}">
        <p14:creationId xmlns:p14="http://schemas.microsoft.com/office/powerpoint/2010/main" val="260039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C237E-04A7-8C93-B829-2F9BCEC29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39A27-FFD7-EC67-057C-100B2D86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F7DB9-0142-91C3-25A4-7F8F40B70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000" y="1836000"/>
            <a:ext cx="11067120" cy="432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a blank piece of paper, draw four images to represent each of the parts of the activation-synthesis theory:</a:t>
            </a:r>
          </a:p>
          <a:p>
            <a:pPr marL="0" indent="0">
              <a:buNone/>
            </a:pPr>
            <a:endParaRPr lang="en-US" dirty="0"/>
          </a:p>
          <a:p>
            <a:pPr lvl="0" fontAlgn="base">
              <a:lnSpc>
                <a:spcPct val="150000"/>
              </a:lnSpc>
            </a:pPr>
            <a:r>
              <a:rPr lang="en-GB" dirty="0"/>
              <a:t>sensory input blockade</a:t>
            </a:r>
          </a:p>
          <a:p>
            <a:pPr lvl="0" fontAlgn="base">
              <a:lnSpc>
                <a:spcPct val="150000"/>
              </a:lnSpc>
            </a:pPr>
            <a:r>
              <a:rPr lang="en-GB" dirty="0"/>
              <a:t>motor output blockade</a:t>
            </a:r>
          </a:p>
          <a:p>
            <a:pPr lvl="0" fontAlgn="base">
              <a:lnSpc>
                <a:spcPct val="150000"/>
              </a:lnSpc>
            </a:pPr>
            <a:r>
              <a:rPr lang="en-GB" dirty="0"/>
              <a:t>random activation</a:t>
            </a:r>
          </a:p>
          <a:p>
            <a:pPr lvl="0" fontAlgn="base">
              <a:lnSpc>
                <a:spcPct val="150000"/>
              </a:lnSpc>
            </a:pPr>
            <a:r>
              <a:rPr lang="en-GB" dirty="0"/>
              <a:t>synthesis in the cerebral cortex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50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252525"/>
      </a:dk1>
      <a:lt1>
        <a:srgbClr val="FFFFFF"/>
      </a:lt1>
      <a:dk2>
        <a:srgbClr val="133844"/>
      </a:dk2>
      <a:lt2>
        <a:srgbClr val="FFFFFF"/>
      </a:lt2>
      <a:accent1>
        <a:srgbClr val="00BDB6"/>
      </a:accent1>
      <a:accent2>
        <a:srgbClr val="CC59AA"/>
      </a:accent2>
      <a:accent3>
        <a:srgbClr val="FACB2E"/>
      </a:accent3>
      <a:accent4>
        <a:srgbClr val="8EE8D8"/>
      </a:accent4>
      <a:accent5>
        <a:srgbClr val="5E0A4F"/>
      </a:accent5>
      <a:accent6>
        <a:srgbClr val="F9DC4E"/>
      </a:accent6>
      <a:hlink>
        <a:srgbClr val="5E0A4F"/>
      </a:hlink>
      <a:folHlink>
        <a:srgbClr val="5E0A4F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s V4" id="{E2A36DA1-4A29-43B8-B8F1-C255D5AABE09}" vid="{2A5C11B6-9CD9-45FF-9CD6-984CCCC0BA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ad1216b-cdc1-40e2-a0c2-94597fd44697">7VPTP7ZE6X33-2020743336-700</_dlc_DocId>
    <_dlc_DocIdUrl xmlns="9ad1216b-cdc1-40e2-a0c2-94597fd44697">
      <Url>https://cambridgeorg.sharepoint.com/sites/cie/education/pd/Curriculum_Support/_layouts/15/DocIdRedir.aspx?ID=7VPTP7ZE6X33-2020743336-700</Url>
      <Description>7VPTP7ZE6X33-2020743336-700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5BD9047056454F94B4694108F9A1FF" ma:contentTypeVersion="3" ma:contentTypeDescription="Create a new document." ma:contentTypeScope="" ma:versionID="5c0011047895b59a897429f5e4ec5dcc">
  <xsd:schema xmlns:xsd="http://www.w3.org/2001/XMLSchema" xmlns:xs="http://www.w3.org/2001/XMLSchema" xmlns:p="http://schemas.microsoft.com/office/2006/metadata/properties" xmlns:ns2="9ad1216b-cdc1-40e2-a0c2-94597fd44697" xmlns:ns3="f1f25e64-7226-490b-ade3-8cf84afff5d2" targetNamespace="http://schemas.microsoft.com/office/2006/metadata/properties" ma:root="true" ma:fieldsID="5b649ae69bc45de80afe7d6c0f200904" ns2:_="" ns3:_="">
    <xsd:import namespace="9ad1216b-cdc1-40e2-a0c2-94597fd44697"/>
    <xsd:import namespace="f1f25e64-7226-490b-ade3-8cf84afff5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25e64-7226-490b-ade3-8cf84afff5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E51AF88-C67F-4A38-BADD-B70D8B316A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30E657-8217-4B2F-96A4-D1EE5A57D447}">
  <ds:schemaRefs>
    <ds:schemaRef ds:uri="http://schemas.microsoft.com/office/2006/documentManagement/types"/>
    <ds:schemaRef ds:uri="http://schemas.microsoft.com/office/2006/metadata/properties"/>
    <ds:schemaRef ds:uri="7424b78e-8606-4fd1-9a19-b6b90bbc0a1b"/>
    <ds:schemaRef ds:uri="http://purl.org/dc/elements/1.1/"/>
    <ds:schemaRef ds:uri="9ad1216b-cdc1-40e2-a0c2-94597fd44697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c075f540-5f70-45df-a134-17c4911f7fbe"/>
  </ds:schemaRefs>
</ds:datastoreItem>
</file>

<file path=customXml/itemProps3.xml><?xml version="1.0" encoding="utf-8"?>
<ds:datastoreItem xmlns:ds="http://schemas.openxmlformats.org/officeDocument/2006/customXml" ds:itemID="{7761FB65-9AA2-4156-95DD-4D9DA2FBA726}"/>
</file>

<file path=customXml/itemProps4.xml><?xml version="1.0" encoding="utf-8"?>
<ds:datastoreItem xmlns:ds="http://schemas.openxmlformats.org/officeDocument/2006/customXml" ds:itemID="{3B36F522-99CC-44C6-897D-F8F89591E08F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75d6cc78-71b9-42e6-aa2a-b9889a0f080f}" enabled="0" method="" siteId="{75d6cc78-71b9-42e6-aa2a-b9889a0f080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Schools v4 POT</Template>
  <TotalTime>430</TotalTime>
  <Words>140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The role of the brain in dreaming</vt:lpstr>
      <vt:lpstr>Hobson and McCarley’s activation-synthesis theory of dreaming</vt:lpstr>
      <vt:lpstr>Check your understanding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Rebecca</dc:creator>
  <cp:lastModifiedBy>Lizzie Gauntlett</cp:lastModifiedBy>
  <cp:revision>4</cp:revision>
  <dcterms:created xsi:type="dcterms:W3CDTF">2023-10-09T12:44:25Z</dcterms:created>
  <dcterms:modified xsi:type="dcterms:W3CDTF">2026-05-13T11:02:06Z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0x010100E45BD9047056454F94B4694108F9A1FF</vt:lpwstr>
  </property>
  <property fmtid="{D5CDD505-2E9C-101B-9397-08002B2CF9AE}" pid="3" name="MediaServiceImageTags">
    <vt:lpwstr/>
  </property>
  <property fmtid="{D5CDD505-2E9C-101B-9397-08002B2CF9AE}" pid="4" name="_dlc_DocIdItemGuid">
    <vt:lpwstr>23ad5fae-a1d7-4ec0-9582-3c8a03d4ec0a</vt:lpwstr>
  </property>
</Properties>
</file>