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33" r:id="rId8"/>
    <p:sldId id="322" r:id="rId9"/>
    <p:sldId id="318" r:id="rId10"/>
    <p:sldId id="336" r:id="rId11"/>
    <p:sldId id="26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D7D16-89B4-4CAB-9168-8E1196CCC276}" v="2" dt="2026-01-07T10:29:04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1-07T10:30:41.876" v="25" actId="255"/>
      <pc:docMkLst>
        <pc:docMk/>
      </pc:docMkLst>
      <pc:sldChg chg="modSp mod">
        <pc:chgData name="Karolyn Feliciani" userId="4076af5d-4c02-40b8-bc9d-56f6c404e751" providerId="ADAL" clId="{099CAC30-79AE-4DCE-97A7-3B8E8A0057CB}" dt="2026-01-07T10:30:41.876" v="25" actId="255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30:31.281" v="23" actId="14100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Karolyn Feliciani" userId="4076af5d-4c02-40b8-bc9d-56f6c404e751" providerId="ADAL" clId="{099CAC30-79AE-4DCE-97A7-3B8E8A0057CB}" dt="2026-01-07T10:30:41.876" v="25" actId="255"/>
          <ac:spMkLst>
            <pc:docMk/>
            <pc:sldMk cId="2771976208" sldId="307"/>
            <ac:spMk id="4" creationId="{9630AC9F-6198-3171-EC07-9194D7A14AEC}"/>
          </ac:spMkLst>
        </pc:spChg>
      </pc:sldChg>
      <pc:sldChg chg="modSp mod">
        <pc:chgData name="Karolyn Feliciani" userId="4076af5d-4c02-40b8-bc9d-56f6c404e751" providerId="ADAL" clId="{099CAC30-79AE-4DCE-97A7-3B8E8A0057CB}" dt="2026-01-07T10:29:42.612" v="13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1-07T10:29:41.595" v="12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1-07T10:29:42.612" v="13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mod">
        <pc:chgData name="Karolyn Feliciani" userId="4076af5d-4c02-40b8-bc9d-56f6c404e751" providerId="ADAL" clId="{099CAC30-79AE-4DCE-97A7-3B8E8A0057CB}" dt="2026-01-07T10:29:31.679" v="11" actId="255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29:31.679" v="11" actId="255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099CAC30-79AE-4DCE-97A7-3B8E8A0057CB}" dt="2026-01-07T10:29:54.116" v="16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29:54.116" v="1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28:51.451" v="1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099CAC30-79AE-4DCE-97A7-3B8E8A0057CB}" dt="2026-01-07T10:29:10.854" v="9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29:10.854" v="9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covert and overt observation</a:t>
            </a:r>
          </a:p>
          <a:p>
            <a:r>
              <a:rPr lang="en-GB" dirty="0"/>
              <a:t>Explain the ethical issues with observation</a:t>
            </a:r>
          </a:p>
          <a:p>
            <a:r>
              <a:rPr lang="en-GB" dirty="0"/>
              <a:t>Apply knowledge of covert and overt observation in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Starter activity: How does it feel when you know you are being observed? Write down your response.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Do you think people change their behavior when they know they are being observed?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what ways might this behaviour change?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could be the effect of this on the results of a study?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GB" dirty="0"/>
              <a:t> </a:t>
            </a:r>
            <a:r>
              <a:rPr lang="en-GB" b="1" dirty="0"/>
              <a:t>covert observation</a:t>
            </a:r>
            <a:r>
              <a:rPr lang="en-GB" dirty="0"/>
              <a:t> is when:</a:t>
            </a:r>
          </a:p>
          <a:p>
            <a:pPr marL="0" indent="0">
              <a:buNone/>
            </a:pPr>
            <a:r>
              <a:rPr lang="en-GB" dirty="0"/>
              <a:t>‘the role of observer is not known or obvious to the participants, as the observers are hidden or disguised’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</a:t>
            </a:r>
            <a:r>
              <a:rPr lang="en-GB" b="1" dirty="0"/>
              <a:t>overt observation </a:t>
            </a:r>
            <a:r>
              <a:rPr lang="en-GB" dirty="0"/>
              <a:t>is when:</a:t>
            </a:r>
          </a:p>
          <a:p>
            <a:pPr marL="0" indent="0">
              <a:buNone/>
            </a:pPr>
            <a:r>
              <a:rPr lang="en-GB" dirty="0"/>
              <a:t>‘the role of observer is obvious to the participants and the participants know that they are being observed’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Covert or overt?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 researcher uses a video camera to record the behaviour of shoppers in a supermarket.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A psychologist asks participants to draw a picture in front of them.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T</a:t>
            </a:r>
            <a:r>
              <a:rPr lang="en-GB" dirty="0">
                <a:latin typeface="Arial"/>
                <a:cs typeface="Arial"/>
              </a:rPr>
              <a:t>ask: Review the ethical issues and explain how each relates to overt or covert observation.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issues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410512579"/>
              </p:ext>
            </p:extLst>
          </p:nvPr>
        </p:nvGraphicFramePr>
        <p:xfrm>
          <a:off x="180000" y="2202498"/>
          <a:ext cx="11859600" cy="40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80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92980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ssue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ow this relates to observation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2400" b="0" i="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ight</a:t>
                      </a:r>
                      <a:r>
                        <a:rPr lang="en-GB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withdraw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2400" b="0" i="0" kern="1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articipants</a:t>
                      </a:r>
                      <a:r>
                        <a:rPr lang="en-GB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have no right to withdraw in covert observations, as they do not know they are part of a study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Consent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Debriefing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Privacy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Avoiding deception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690" y="1121664"/>
            <a:ext cx="11099548" cy="1911247"/>
          </a:xfrm>
        </p:spPr>
        <p:txBody>
          <a:bodyPr/>
          <a:lstStyle/>
          <a:p>
            <a:r>
              <a:rPr lang="en-GB" sz="3600" dirty="0"/>
              <a:t>Check your understanding:</a:t>
            </a:r>
          </a:p>
          <a:p>
            <a:pPr algn="l"/>
            <a:r>
              <a:rPr lang="en-GB" sz="2800" dirty="0">
                <a:latin typeface="+mn-lt"/>
              </a:rPr>
              <a:t>A psychologist wants to observe whether children are helpful in the classroom.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6268" y="3032911"/>
            <a:ext cx="8942659" cy="1244542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GB" sz="2800" dirty="0"/>
              <a:t>Should the psychologist use overt or covert observation?</a:t>
            </a:r>
          </a:p>
          <a:p>
            <a:pPr marL="457200" indent="-457200" algn="l">
              <a:buAutoNum type="arabicPeriod"/>
            </a:pPr>
            <a:r>
              <a:rPr lang="en-GB" sz="2800" dirty="0"/>
              <a:t>What ethical issues could there be with this observation?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7VPTP7ZE6X33-783906844-8167</_dlc_DocId>
    <_dlc_DocIdUrl xmlns="9ad1216b-cdc1-40e2-a0c2-94597fd44697">
      <Url>https://cambridgeorg.sharepoint.com/sites/cie/education/pd/Curriculum_Support/_layouts/15/DocIdRedir.aspx?ID=7VPTP7ZE6X33-783906844-8167</Url>
      <Description>7VPTP7ZE6X33-783906844-8167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8FD596C-FC26-4C9B-A3DC-722C4696D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7424b78e-8606-4fd1-9a19-b6b90bbc0a1b"/>
    <ds:schemaRef ds:uri="http://schemas.microsoft.com/office/2006/metadata/properties"/>
    <ds:schemaRef ds:uri="c075f540-5f70-45df-a134-17c4911f7fbe"/>
    <ds:schemaRef ds:uri="9ad1216b-cdc1-40e2-a0c2-94597fd44697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345</TotalTime>
  <Words>267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Discussion questions</vt:lpstr>
      <vt:lpstr>Key terms</vt:lpstr>
      <vt:lpstr>Covert or overt?</vt:lpstr>
      <vt:lpstr>PowerPoint Presentation</vt:lpstr>
      <vt:lpstr>Ethical issues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3fb10346-295c-4f2c-8fa7-be822ce01ef2</vt:lpwstr>
  </property>
</Properties>
</file>