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5"/>
  </p:sldMasterIdLst>
  <p:notesMasterIdLst>
    <p:notesMasterId r:id="rId12"/>
  </p:notesMasterIdLst>
  <p:handoutMasterIdLst>
    <p:handoutMasterId r:id="rId13"/>
  </p:handoutMasterIdLst>
  <p:sldIdLst>
    <p:sldId id="343" r:id="rId6"/>
    <p:sldId id="298" r:id="rId7"/>
    <p:sldId id="318" r:id="rId8"/>
    <p:sldId id="344" r:id="rId9"/>
    <p:sldId id="345" r:id="rId10"/>
    <p:sldId id="341"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59DCD0B-3B59-E30F-25BE-077FB788FC5F}" name="Rebecca" initials="R" userId="S::beccy.rushton@cambridgeinternational.org::5da41865-7dbb-4b23-af4d-ef034ccc78b8" providerId="AD"/>
  <p188:author id="{5C4A6CEA-96A4-BBC8-4A4E-787900810344}" name="Beccy Rushton" initials="BR" userId="S::beccy.rushton@cambridgeinternational.org::238d138b-7b3e-44e9-851b-f70e09838bc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FDF5"/>
    <a:srgbClr val="FACB2E"/>
    <a:srgbClr val="CC59AA"/>
    <a:srgbClr val="00BDB6"/>
    <a:srgbClr val="5E0A4F"/>
    <a:srgbClr val="CC59B0"/>
    <a:srgbClr val="F9DC4E"/>
    <a:srgbClr val="C9C9C9"/>
    <a:srgbClr val="BABABA"/>
    <a:srgbClr val="ADAD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notesViewPr>
    <p:cSldViewPr snapToGrid="0">
      <p:cViewPr>
        <p:scale>
          <a:sx n="1" d="2"/>
          <a:sy n="1" d="2"/>
        </p:scale>
        <p:origin x="4620" y="106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viewProps" Target="viewProps.xml"/><Relationship Id="rId10" Type="http://schemas.openxmlformats.org/officeDocument/2006/relationships/slide" Target="slides/slide5.xml"/><Relationship Id="rId19" Type="http://schemas.microsoft.com/office/2018/10/relationships/authors" Target="author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zzie Gauntlett" userId="1dc7c36a1b1a647d" providerId="LiveId" clId="{C1DC5315-D282-429F-B35A-871ABF7A65E8}"/>
    <pc:docChg chg="undo custSel addSld delSld modSld sldOrd">
      <pc:chgData name="Lizzie Gauntlett" userId="1dc7c36a1b1a647d" providerId="LiveId" clId="{C1DC5315-D282-429F-B35A-871ABF7A65E8}" dt="2026-05-13T09:24:22.798" v="3422" actId="313"/>
      <pc:docMkLst>
        <pc:docMk/>
      </pc:docMkLst>
      <pc:sldChg chg="modSp mod">
        <pc:chgData name="Lizzie Gauntlett" userId="1dc7c36a1b1a647d" providerId="LiveId" clId="{C1DC5315-D282-429F-B35A-871ABF7A65E8}" dt="2026-05-13T09:24:22.798" v="3422" actId="313"/>
        <pc:sldMkLst>
          <pc:docMk/>
          <pc:sldMk cId="1677304970" sldId="298"/>
        </pc:sldMkLst>
        <pc:spChg chg="mod">
          <ac:chgData name="Lizzie Gauntlett" userId="1dc7c36a1b1a647d" providerId="LiveId" clId="{C1DC5315-D282-429F-B35A-871ABF7A65E8}" dt="2026-05-13T09:24:22.798" v="3422" actId="313"/>
          <ac:spMkLst>
            <pc:docMk/>
            <pc:sldMk cId="1677304970" sldId="298"/>
            <ac:spMk id="4" creationId="{8A3FCDC3-543C-8905-8EB4-3AC0E32FFFFF}"/>
          </ac:spMkLst>
        </pc:spChg>
      </pc:sldChg>
      <pc:sldChg chg="modSp add mod">
        <pc:chgData name="Lizzie Gauntlett" userId="1dc7c36a1b1a647d" providerId="LiveId" clId="{C1DC5315-D282-429F-B35A-871ABF7A65E8}" dt="2026-05-08T06:42:31.211" v="2465" actId="20577"/>
        <pc:sldMkLst>
          <pc:docMk/>
          <pc:sldMk cId="1800512821" sldId="318"/>
        </pc:sldMkLst>
        <pc:spChg chg="mod">
          <ac:chgData name="Lizzie Gauntlett" userId="1dc7c36a1b1a647d" providerId="LiveId" clId="{C1DC5315-D282-429F-B35A-871ABF7A65E8}" dt="2026-05-08T06:41:06.642" v="2447" actId="20577"/>
          <ac:spMkLst>
            <pc:docMk/>
            <pc:sldMk cId="1800512821" sldId="318"/>
            <ac:spMk id="2" creationId="{929F2BF5-092F-1975-C7A7-4732BBDE15B7}"/>
          </ac:spMkLst>
        </pc:spChg>
        <pc:spChg chg="mod">
          <ac:chgData name="Lizzie Gauntlett" userId="1dc7c36a1b1a647d" providerId="LiveId" clId="{C1DC5315-D282-429F-B35A-871ABF7A65E8}" dt="2026-05-08T06:42:31.211" v="2465" actId="20577"/>
          <ac:spMkLst>
            <pc:docMk/>
            <pc:sldMk cId="1800512821" sldId="318"/>
            <ac:spMk id="3" creationId="{71C1CFD4-2904-39C3-6B35-83381E239497}"/>
          </ac:spMkLst>
        </pc:spChg>
      </pc:sldChg>
      <pc:sldChg chg="modSp add del mod ord">
        <pc:chgData name="Lizzie Gauntlett" userId="1dc7c36a1b1a647d" providerId="LiveId" clId="{C1DC5315-D282-429F-B35A-871ABF7A65E8}" dt="2026-05-09T06:38:44.091" v="3415"/>
        <pc:sldMkLst>
          <pc:docMk/>
          <pc:sldMk cId="153233455" sldId="341"/>
        </pc:sldMkLst>
        <pc:spChg chg="mod">
          <ac:chgData name="Lizzie Gauntlett" userId="1dc7c36a1b1a647d" providerId="LiveId" clId="{C1DC5315-D282-429F-B35A-871ABF7A65E8}" dt="2026-05-09T06:38:44.091" v="3415"/>
          <ac:spMkLst>
            <pc:docMk/>
            <pc:sldMk cId="153233455" sldId="341"/>
            <ac:spMk id="4" creationId="{CC353874-58DC-AE45-C5DF-CCA75046EC71}"/>
          </ac:spMkLst>
        </pc:spChg>
      </pc:sldChg>
      <pc:sldChg chg="modSp mod">
        <pc:chgData name="Lizzie Gauntlett" userId="1dc7c36a1b1a647d" providerId="LiveId" clId="{C1DC5315-D282-429F-B35A-871ABF7A65E8}" dt="2026-05-09T06:34:29.845" v="3378" actId="6549"/>
        <pc:sldMkLst>
          <pc:docMk/>
          <pc:sldMk cId="1130971648" sldId="343"/>
        </pc:sldMkLst>
        <pc:spChg chg="mod">
          <ac:chgData name="Lizzie Gauntlett" userId="1dc7c36a1b1a647d" providerId="LiveId" clId="{C1DC5315-D282-429F-B35A-871ABF7A65E8}" dt="2026-05-09T06:34:29.845" v="3378" actId="6549"/>
          <ac:spMkLst>
            <pc:docMk/>
            <pc:sldMk cId="1130971648" sldId="343"/>
            <ac:spMk id="4" creationId="{8A3FCDC3-543C-8905-8EB4-3AC0E32FFFFF}"/>
          </ac:spMkLst>
        </pc:spChg>
      </pc:sldChg>
      <pc:sldChg chg="modSp add mod">
        <pc:chgData name="Lizzie Gauntlett" userId="1dc7c36a1b1a647d" providerId="LiveId" clId="{C1DC5315-D282-429F-B35A-871ABF7A65E8}" dt="2026-05-08T06:43:21.617" v="2487" actId="27636"/>
        <pc:sldMkLst>
          <pc:docMk/>
          <pc:sldMk cId="3648869699" sldId="344"/>
        </pc:sldMkLst>
        <pc:spChg chg="mod">
          <ac:chgData name="Lizzie Gauntlett" userId="1dc7c36a1b1a647d" providerId="LiveId" clId="{C1DC5315-D282-429F-B35A-871ABF7A65E8}" dt="2026-05-08T06:43:21.617" v="2487" actId="27636"/>
          <ac:spMkLst>
            <pc:docMk/>
            <pc:sldMk cId="3648869699" sldId="344"/>
            <ac:spMk id="3" creationId="{E3A767CC-6833-C0BE-2C02-E3022F29005D}"/>
          </ac:spMkLst>
        </pc:spChg>
      </pc:sldChg>
      <pc:sldChg chg="add">
        <pc:chgData name="Lizzie Gauntlett" userId="1dc7c36a1b1a647d" providerId="LiveId" clId="{C1DC5315-D282-429F-B35A-871ABF7A65E8}" dt="2026-05-09T06:36:33.932" v="3385"/>
        <pc:sldMkLst>
          <pc:docMk/>
          <pc:sldMk cId="3664963170" sldId="345"/>
        </pc:sldMkLst>
      </pc:sldChg>
    </pc:docChg>
  </pc:docChgLst>
  <pc:docChgLst>
    <pc:chgData name="Karolyn Feliciani" userId="4076af5d-4c02-40b8-bc9d-56f6c404e751" providerId="ADAL" clId="{8B2CCB7D-5049-4A78-86B5-363DE994085C}"/>
    <pc:docChg chg="modSld">
      <pc:chgData name="Karolyn Feliciani" userId="4076af5d-4c02-40b8-bc9d-56f6c404e751" providerId="ADAL" clId="{8B2CCB7D-5049-4A78-86B5-363DE994085C}" dt="2026-05-20T07:40:27.296" v="15" actId="20577"/>
      <pc:docMkLst>
        <pc:docMk/>
      </pc:docMkLst>
      <pc:sldChg chg="modSp mod">
        <pc:chgData name="Karolyn Feliciani" userId="4076af5d-4c02-40b8-bc9d-56f6c404e751" providerId="ADAL" clId="{8B2CCB7D-5049-4A78-86B5-363DE994085C}" dt="2026-05-20T07:39:46.320" v="0" actId="20577"/>
        <pc:sldMkLst>
          <pc:docMk/>
          <pc:sldMk cId="1800512821" sldId="318"/>
        </pc:sldMkLst>
        <pc:spChg chg="mod">
          <ac:chgData name="Karolyn Feliciani" userId="4076af5d-4c02-40b8-bc9d-56f6c404e751" providerId="ADAL" clId="{8B2CCB7D-5049-4A78-86B5-363DE994085C}" dt="2026-05-20T07:39:46.320" v="0" actId="20577"/>
          <ac:spMkLst>
            <pc:docMk/>
            <pc:sldMk cId="1800512821" sldId="318"/>
            <ac:spMk id="3" creationId="{71C1CFD4-2904-39C3-6B35-83381E239497}"/>
          </ac:spMkLst>
        </pc:spChg>
      </pc:sldChg>
      <pc:sldChg chg="modSp mod">
        <pc:chgData name="Karolyn Feliciani" userId="4076af5d-4c02-40b8-bc9d-56f6c404e751" providerId="ADAL" clId="{8B2CCB7D-5049-4A78-86B5-363DE994085C}" dt="2026-05-20T07:40:27.296" v="15" actId="20577"/>
        <pc:sldMkLst>
          <pc:docMk/>
          <pc:sldMk cId="153233455" sldId="341"/>
        </pc:sldMkLst>
        <pc:spChg chg="mod">
          <ac:chgData name="Karolyn Feliciani" userId="4076af5d-4c02-40b8-bc9d-56f6c404e751" providerId="ADAL" clId="{8B2CCB7D-5049-4A78-86B5-363DE994085C}" dt="2026-05-20T07:40:27.296" v="15" actId="20577"/>
          <ac:spMkLst>
            <pc:docMk/>
            <pc:sldMk cId="153233455" sldId="341"/>
            <ac:spMk id="4" creationId="{CC353874-58DC-AE45-C5DF-CCA75046EC71}"/>
          </ac:spMkLst>
        </pc:spChg>
      </pc:sldChg>
      <pc:sldChg chg="modSp mod">
        <pc:chgData name="Karolyn Feliciani" userId="4076af5d-4c02-40b8-bc9d-56f6c404e751" providerId="ADAL" clId="{8B2CCB7D-5049-4A78-86B5-363DE994085C}" dt="2026-05-20T07:40:08.543" v="2" actId="20577"/>
        <pc:sldMkLst>
          <pc:docMk/>
          <pc:sldMk cId="3664963170" sldId="345"/>
        </pc:sldMkLst>
        <pc:spChg chg="mod">
          <ac:chgData name="Karolyn Feliciani" userId="4076af5d-4c02-40b8-bc9d-56f6c404e751" providerId="ADAL" clId="{8B2CCB7D-5049-4A78-86B5-363DE994085C}" dt="2026-05-20T07:40:08.543" v="2" actId="20577"/>
          <ac:spMkLst>
            <pc:docMk/>
            <pc:sldMk cId="3664963170" sldId="345"/>
            <ac:spMk id="4" creationId="{9F31BEDC-13C9-7154-7D8E-964D57B4F8C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431943F-366C-BEB2-2C52-8F64B2853E5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C27FBAD5-7266-3D71-B3A2-4040E2DCC48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44087D-43F5-4D42-8A0D-096C4E3404F5}" type="datetimeFigureOut">
              <a:rPr lang="en-GB" smtClean="0"/>
              <a:t>20/05/2026</a:t>
            </a:fld>
            <a:endParaRPr lang="en-GB"/>
          </a:p>
        </p:txBody>
      </p:sp>
      <p:sp>
        <p:nvSpPr>
          <p:cNvPr id="4" name="Footer Placeholder 3">
            <a:extLst>
              <a:ext uri="{FF2B5EF4-FFF2-40B4-BE49-F238E27FC236}">
                <a16:creationId xmlns:a16="http://schemas.microsoft.com/office/drawing/2014/main" id="{D0E603EA-DFEE-1FB1-1320-A771EF15F55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CBFF6D0C-CE98-608C-598F-D4C356146EF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6ED1036-B28D-47C7-9610-4DFDDC3DFE66}" type="slidenum">
              <a:rPr lang="en-GB" smtClean="0"/>
              <a:t>‹#›</a:t>
            </a:fld>
            <a:endParaRPr lang="en-GB"/>
          </a:p>
        </p:txBody>
      </p:sp>
    </p:spTree>
    <p:extLst>
      <p:ext uri="{BB962C8B-B14F-4D97-AF65-F5344CB8AC3E}">
        <p14:creationId xmlns:p14="http://schemas.microsoft.com/office/powerpoint/2010/main" val="222736802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8D41B3-343F-4A6E-BAF9-243AAB662254}" type="datetimeFigureOut">
              <a:rPr lang="en-GB" smtClean="0"/>
              <a:t>20/05/2026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3CB86A-011C-4C12-AFCC-82D41CAC3C4B}" type="slidenum">
              <a:rPr lang="en-GB" smtClean="0"/>
              <a:t>‹#›</a:t>
            </a:fld>
            <a:endParaRPr lang="en-GB"/>
          </a:p>
        </p:txBody>
      </p:sp>
    </p:spTree>
    <p:extLst>
      <p:ext uri="{BB962C8B-B14F-4D97-AF65-F5344CB8AC3E}">
        <p14:creationId xmlns:p14="http://schemas.microsoft.com/office/powerpoint/2010/main" val="2371677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rgbClr val="2BCAC3"/>
        </a:solidFill>
        <a:effectLst/>
      </p:bgPr>
    </p:bg>
    <p:spTree>
      <p:nvGrpSpPr>
        <p:cNvPr id="1" name=""/>
        <p:cNvGrpSpPr/>
        <p:nvPr/>
      </p:nvGrpSpPr>
      <p:grpSpPr>
        <a:xfrm>
          <a:off x="0" y="0"/>
          <a:ext cx="0" cy="0"/>
          <a:chOff x="0" y="0"/>
          <a:chExt cx="0" cy="0"/>
        </a:xfrm>
      </p:grpSpPr>
      <p:pic>
        <p:nvPicPr>
          <p:cNvPr id="10" name="Picture 9" descr="A blue and white pattern&#10;&#10;Description automatically generated">
            <a:extLst>
              <a:ext uri="{FF2B5EF4-FFF2-40B4-BE49-F238E27FC236}">
                <a16:creationId xmlns:a16="http://schemas.microsoft.com/office/drawing/2014/main" id="{018120A3-668C-095D-1426-B512FDA4713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8100" r="62962" b="12998"/>
          <a:stretch/>
        </p:blipFill>
        <p:spPr>
          <a:xfrm>
            <a:off x="2957910" y="-1"/>
            <a:ext cx="9234090" cy="6858001"/>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40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344250320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5" name="Table Placeholder 3">
            <a:extLst>
              <a:ext uri="{FF2B5EF4-FFF2-40B4-BE49-F238E27FC236}">
                <a16:creationId xmlns:a16="http://schemas.microsoft.com/office/drawing/2014/main" id="{E0D15282-C7CF-0F4D-66E0-049C7DAAF6B1}"/>
              </a:ext>
            </a:extLst>
          </p:cNvPr>
          <p:cNvSpPr>
            <a:spLocks noGrp="1"/>
          </p:cNvSpPr>
          <p:nvPr>
            <p:ph type="tbl" sz="quarter" idx="11"/>
          </p:nvPr>
        </p:nvSpPr>
        <p:spPr>
          <a:xfrm>
            <a:off x="174625" y="1836000"/>
            <a:ext cx="11627998" cy="4669575"/>
          </a:xfrm>
        </p:spPr>
        <p:txBody>
          <a:bodyPr/>
          <a:lstStyle/>
          <a:p>
            <a:r>
              <a:rPr lang="en-US"/>
              <a:t>Click icon to add table</a:t>
            </a:r>
            <a:endParaRPr lang="nl-NL"/>
          </a:p>
        </p:txBody>
      </p:sp>
    </p:spTree>
    <p:extLst>
      <p:ext uri="{BB962C8B-B14F-4D97-AF65-F5344CB8AC3E}">
        <p14:creationId xmlns:p14="http://schemas.microsoft.com/office/powerpoint/2010/main" val="40255573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7" name="Text Placeholder 3">
            <a:extLst>
              <a:ext uri="{FF2B5EF4-FFF2-40B4-BE49-F238E27FC236}">
                <a16:creationId xmlns:a16="http://schemas.microsoft.com/office/drawing/2014/main" id="{741D65A0-2A11-2921-2AA5-945E262B5C52}"/>
              </a:ext>
            </a:extLst>
          </p:cNvPr>
          <p:cNvSpPr>
            <a:spLocks noGrp="1"/>
          </p:cNvSpPr>
          <p:nvPr>
            <p:ph type="body" sz="quarter" idx="12"/>
          </p:nvPr>
        </p:nvSpPr>
        <p:spPr>
          <a:xfrm>
            <a:off x="174625" y="1836000"/>
            <a:ext cx="11627998" cy="4669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26746178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 pink">
    <p:bg>
      <p:bgPr>
        <a:solidFill>
          <a:schemeClr val="accent2"/>
        </a:solidFill>
        <a:effectLst/>
      </p:bgPr>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0999" y="4623343"/>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78305"/>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sp>
        <p:nvSpPr>
          <p:cNvPr id="6" name="Text Placeholder 2">
            <a:extLst>
              <a:ext uri="{FF2B5EF4-FFF2-40B4-BE49-F238E27FC236}">
                <a16:creationId xmlns:a16="http://schemas.microsoft.com/office/drawing/2014/main" id="{A0E85FA5-42C8-4F4B-949F-1E8E38681ABF}"/>
              </a:ext>
            </a:extLst>
          </p:cNvPr>
          <p:cNvSpPr>
            <a:spLocks noGrp="1"/>
          </p:cNvSpPr>
          <p:nvPr>
            <p:ph type="body" sz="quarter" idx="13"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pic>
        <p:nvPicPr>
          <p:cNvPr id="2" name="Picture 1" descr="A black background with white dots&#10;&#10;Description automatically generated">
            <a:extLst>
              <a:ext uri="{FF2B5EF4-FFF2-40B4-BE49-F238E27FC236}">
                <a16:creationId xmlns:a16="http://schemas.microsoft.com/office/drawing/2014/main" id="{69E631E3-1609-DC3E-EDC6-6BAD1CD334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4585314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 Cambridge blue">
    <p:bg>
      <p:bgPr>
        <a:solidFill>
          <a:schemeClr val="accent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842276-A09B-6E43-B4B5-428D6DAAD2C4}"/>
              </a:ext>
            </a:extLst>
          </p:cNvPr>
          <p:cNvSpPr>
            <a:spLocks noGrp="1"/>
          </p:cNvSpPr>
          <p:nvPr>
            <p:ph type="body" sz="quarter" idx="10"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91666"/>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pic>
        <p:nvPicPr>
          <p:cNvPr id="4" name="Picture 3" descr="A black background with white dots&#10;&#10;Description automatically generated">
            <a:extLst>
              <a:ext uri="{FF2B5EF4-FFF2-40B4-BE49-F238E27FC236}">
                <a16:creationId xmlns:a16="http://schemas.microsoft.com/office/drawing/2014/main" id="{2F058A49-A1B5-3335-F433-3A149CAE1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73479360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Quote - Cambridge light blue">
    <p:bg>
      <p:bgPr>
        <a:solidFill>
          <a:srgbClr val="D7FDF5"/>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842276-A09B-6E43-B4B5-428D6DAAD2C4}"/>
              </a:ext>
            </a:extLst>
          </p:cNvPr>
          <p:cNvSpPr>
            <a:spLocks noGrp="1"/>
          </p:cNvSpPr>
          <p:nvPr>
            <p:ph type="body" sz="quarter" idx="10"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91666"/>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pic>
        <p:nvPicPr>
          <p:cNvPr id="4" name="Picture 3" descr="A black background with white dots&#10;&#10;Description automatically generated">
            <a:extLst>
              <a:ext uri="{FF2B5EF4-FFF2-40B4-BE49-F238E27FC236}">
                <a16:creationId xmlns:a16="http://schemas.microsoft.com/office/drawing/2014/main" id="{2F058A49-A1B5-3335-F433-3A149CAE1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5688352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and fact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userDrawn="1"/>
        </p:nvSpPr>
        <p:spPr>
          <a:xfrm>
            <a:off x="6116320" y="0"/>
            <a:ext cx="607568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78420" y="1108800"/>
            <a:ext cx="5580000" cy="720000"/>
          </a:xfrm>
        </p:spPr>
        <p:txBody>
          <a:bodyPr>
            <a:no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78420" y="1913861"/>
            <a:ext cx="5580000" cy="456614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931D989D-A10D-324A-934D-565816DBA2FD}"/>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tx2"/>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
        <p:nvSpPr>
          <p:cNvPr id="8" name="Text Placeholder 8">
            <a:extLst>
              <a:ext uri="{FF2B5EF4-FFF2-40B4-BE49-F238E27FC236}">
                <a16:creationId xmlns:a16="http://schemas.microsoft.com/office/drawing/2014/main" id="{3080EB9B-83F0-0546-9900-8DD72A2953E3}"/>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tx1"/>
                </a:solidFill>
              </a:defRPr>
            </a:lvl1pPr>
          </a:lstStyle>
          <a:p>
            <a:pPr lvl="0"/>
            <a:r>
              <a:rPr lang="en-US"/>
              <a:t>Explanation here</a:t>
            </a:r>
          </a:p>
        </p:txBody>
      </p:sp>
      <p:pic>
        <p:nvPicPr>
          <p:cNvPr id="9" name="Picture 8" descr="A black background with white dots&#10;&#10;Description automatically generated">
            <a:extLst>
              <a:ext uri="{FF2B5EF4-FFF2-40B4-BE49-F238E27FC236}">
                <a16:creationId xmlns:a16="http://schemas.microsoft.com/office/drawing/2014/main" id="{92B5C8BA-6928-4944-A568-5C2EB2847A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7705943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t and fact - light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userDrawn="1"/>
        </p:nvSpPr>
        <p:spPr>
          <a:xfrm>
            <a:off x="6116320" y="0"/>
            <a:ext cx="6075680" cy="6858000"/>
          </a:xfrm>
          <a:prstGeom prst="rect">
            <a:avLst/>
          </a:prstGeom>
          <a:solidFill>
            <a:srgbClr val="D7FDF5"/>
          </a:solidFill>
          <a:ln>
            <a:solidFill>
              <a:srgbClr val="D7FD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78420" y="1108800"/>
            <a:ext cx="5580000" cy="720000"/>
          </a:xfrm>
        </p:spPr>
        <p:txBody>
          <a:bodyPr>
            <a:no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78420" y="1913861"/>
            <a:ext cx="5580000" cy="456614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931D989D-A10D-324A-934D-565816DBA2FD}"/>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tx2"/>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
        <p:nvSpPr>
          <p:cNvPr id="8" name="Text Placeholder 8">
            <a:extLst>
              <a:ext uri="{FF2B5EF4-FFF2-40B4-BE49-F238E27FC236}">
                <a16:creationId xmlns:a16="http://schemas.microsoft.com/office/drawing/2014/main" id="{3080EB9B-83F0-0546-9900-8DD72A2953E3}"/>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tx1"/>
                </a:solidFill>
              </a:defRPr>
            </a:lvl1pPr>
          </a:lstStyle>
          <a:p>
            <a:pPr lvl="0"/>
            <a:r>
              <a:rPr lang="en-US"/>
              <a:t>Explanation here</a:t>
            </a:r>
          </a:p>
        </p:txBody>
      </p:sp>
      <p:pic>
        <p:nvPicPr>
          <p:cNvPr id="9" name="Picture 8" descr="A black background with white dots&#10;&#10;Description automatically generated">
            <a:extLst>
              <a:ext uri="{FF2B5EF4-FFF2-40B4-BE49-F238E27FC236}">
                <a16:creationId xmlns:a16="http://schemas.microsoft.com/office/drawing/2014/main" id="{92B5C8BA-6928-4944-A568-5C2EB2847A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5890695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and fact - pi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75F79E0-C571-A1BF-FABE-3F40A62A7548}"/>
              </a:ext>
            </a:extLst>
          </p:cNvPr>
          <p:cNvSpPr/>
          <p:nvPr userDrawn="1"/>
        </p:nvSpPr>
        <p:spPr>
          <a:xfrm>
            <a:off x="6116320" y="0"/>
            <a:ext cx="6075680" cy="6858000"/>
          </a:xfrm>
          <a:prstGeom prst="rect">
            <a:avLst/>
          </a:prstGeom>
          <a:solidFill>
            <a:srgbClr val="CC58B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8">
            <a:extLst>
              <a:ext uri="{FF2B5EF4-FFF2-40B4-BE49-F238E27FC236}">
                <a16:creationId xmlns:a16="http://schemas.microsoft.com/office/drawing/2014/main" id="{1B51FE7B-1898-0A4F-845A-9F2EE3037FC0}"/>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bg1"/>
                </a:solidFill>
              </a:defRPr>
            </a:lvl1pPr>
          </a:lstStyle>
          <a:p>
            <a:pPr lvl="0"/>
            <a:r>
              <a:rPr lang="en-US"/>
              <a:t>Explanation here</a:t>
            </a:r>
          </a:p>
        </p:txBody>
      </p:sp>
      <p:sp>
        <p:nvSpPr>
          <p:cNvPr id="10" name="Text Placeholder 5">
            <a:extLst>
              <a:ext uri="{FF2B5EF4-FFF2-40B4-BE49-F238E27FC236}">
                <a16:creationId xmlns:a16="http://schemas.microsoft.com/office/drawing/2014/main" id="{A8465430-1AA1-8943-A7A5-1DE1399001B7}"/>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bg1"/>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pic>
        <p:nvPicPr>
          <p:cNvPr id="4" name="Picture 3" descr="A black background with white dots&#10;&#10;Description automatically generated">
            <a:extLst>
              <a:ext uri="{FF2B5EF4-FFF2-40B4-BE49-F238E27FC236}">
                <a16:creationId xmlns:a16="http://schemas.microsoft.com/office/drawing/2014/main" id="{48923985-2DAE-4FC0-9C52-2FA080C857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5066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nd picture - blue">
    <p:bg>
      <p:bgPr>
        <a:solidFill>
          <a:schemeClr val="accent1"/>
        </a:solidFill>
        <a:effectLst/>
      </p:bgPr>
    </p:bg>
    <p:spTree>
      <p:nvGrpSpPr>
        <p:cNvPr id="1" name=""/>
        <p:cNvGrpSpPr/>
        <p:nvPr/>
      </p:nvGrpSpPr>
      <p:grpSpPr>
        <a:xfrm>
          <a:off x="0" y="0"/>
          <a:ext cx="0" cy="0"/>
          <a:chOff x="0" y="0"/>
          <a:chExt cx="0" cy="0"/>
        </a:xfrm>
      </p:grpSpPr>
      <p:pic>
        <p:nvPicPr>
          <p:cNvPr id="4" name="Picture 3" descr="A black background with white dots&#10;&#10;Description automatically generated">
            <a:extLst>
              <a:ext uri="{FF2B5EF4-FFF2-40B4-BE49-F238E27FC236}">
                <a16:creationId xmlns:a16="http://schemas.microsoft.com/office/drawing/2014/main" id="{D9DCDF0C-11DC-8163-A3E9-5024EDC0B9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6" name="Picture Placeholder 5">
            <a:extLst>
              <a:ext uri="{FF2B5EF4-FFF2-40B4-BE49-F238E27FC236}">
                <a16:creationId xmlns:a16="http://schemas.microsoft.com/office/drawing/2014/main" id="{1A13AEEC-1620-3596-113E-6C8511C48AB6}"/>
              </a:ext>
            </a:extLst>
          </p:cNvPr>
          <p:cNvSpPr>
            <a:spLocks noGrp="1"/>
          </p:cNvSpPr>
          <p:nvPr>
            <p:ph type="pic" sz="quarter" idx="10"/>
          </p:nvPr>
        </p:nvSpPr>
        <p:spPr>
          <a:xfrm>
            <a:off x="6096000" y="0"/>
            <a:ext cx="6096000" cy="6858000"/>
          </a:xfrm>
        </p:spPr>
        <p:txBody>
          <a:bodyPr/>
          <a:lstStyle/>
          <a:p>
            <a:endParaRPr lang="en-GB"/>
          </a:p>
        </p:txBody>
      </p:sp>
      <p:sp>
        <p:nvSpPr>
          <p:cNvPr id="9" name="Title 1">
            <a:extLst>
              <a:ext uri="{FF2B5EF4-FFF2-40B4-BE49-F238E27FC236}">
                <a16:creationId xmlns:a16="http://schemas.microsoft.com/office/drawing/2014/main" id="{FCE995D2-C7C8-D332-04BE-1E0B119BA8C9}"/>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10" name="Content Placeholder 2">
            <a:extLst>
              <a:ext uri="{FF2B5EF4-FFF2-40B4-BE49-F238E27FC236}">
                <a16:creationId xmlns:a16="http://schemas.microsoft.com/office/drawing/2014/main" id="{99E9C12C-2F83-ADAA-88E2-B51F3CC49CC8}"/>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450463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ntent and picture - blue">
    <p:bg>
      <p:bgPr>
        <a:solidFill>
          <a:srgbClr val="D7FDF5"/>
        </a:solidFill>
        <a:effectLst/>
      </p:bgPr>
    </p:bg>
    <p:spTree>
      <p:nvGrpSpPr>
        <p:cNvPr id="1" name=""/>
        <p:cNvGrpSpPr/>
        <p:nvPr/>
      </p:nvGrpSpPr>
      <p:grpSpPr>
        <a:xfrm>
          <a:off x="0" y="0"/>
          <a:ext cx="0" cy="0"/>
          <a:chOff x="0" y="0"/>
          <a:chExt cx="0" cy="0"/>
        </a:xfrm>
      </p:grpSpPr>
      <p:pic>
        <p:nvPicPr>
          <p:cNvPr id="4" name="Picture 3" descr="A black background with white dots&#10;&#10;Description automatically generated">
            <a:extLst>
              <a:ext uri="{FF2B5EF4-FFF2-40B4-BE49-F238E27FC236}">
                <a16:creationId xmlns:a16="http://schemas.microsoft.com/office/drawing/2014/main" id="{D9DCDF0C-11DC-8163-A3E9-5024EDC0B9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6" name="Picture Placeholder 5">
            <a:extLst>
              <a:ext uri="{FF2B5EF4-FFF2-40B4-BE49-F238E27FC236}">
                <a16:creationId xmlns:a16="http://schemas.microsoft.com/office/drawing/2014/main" id="{1A13AEEC-1620-3596-113E-6C8511C48AB6}"/>
              </a:ext>
            </a:extLst>
          </p:cNvPr>
          <p:cNvSpPr>
            <a:spLocks noGrp="1"/>
          </p:cNvSpPr>
          <p:nvPr>
            <p:ph type="pic" sz="quarter" idx="10"/>
          </p:nvPr>
        </p:nvSpPr>
        <p:spPr>
          <a:xfrm>
            <a:off x="6096000" y="0"/>
            <a:ext cx="6096000" cy="6858000"/>
          </a:xfrm>
        </p:spPr>
        <p:txBody>
          <a:bodyPr/>
          <a:lstStyle/>
          <a:p>
            <a:endParaRPr lang="en-GB"/>
          </a:p>
        </p:txBody>
      </p:sp>
      <p:sp>
        <p:nvSpPr>
          <p:cNvPr id="9" name="Title 1">
            <a:extLst>
              <a:ext uri="{FF2B5EF4-FFF2-40B4-BE49-F238E27FC236}">
                <a16:creationId xmlns:a16="http://schemas.microsoft.com/office/drawing/2014/main" id="{FCE995D2-C7C8-D332-04BE-1E0B119BA8C9}"/>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10" name="Content Placeholder 2">
            <a:extLst>
              <a:ext uri="{FF2B5EF4-FFF2-40B4-BE49-F238E27FC236}">
                <a16:creationId xmlns:a16="http://schemas.microsoft.com/office/drawing/2014/main" id="{99E9C12C-2F83-ADAA-88E2-B51F3CC49CC8}"/>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576146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bg>
      <p:bgPr>
        <a:solidFill>
          <a:srgbClr val="D7FDF5"/>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C500FB-08E3-061D-631E-707B0CE10741}"/>
              </a:ext>
            </a:extLst>
          </p:cNvPr>
          <p:cNvPicPr>
            <a:picLocks noChangeAspect="1"/>
          </p:cNvPicPr>
          <p:nvPr userDrawn="1"/>
        </p:nvPicPr>
        <p:blipFill rotWithShape="1">
          <a:blip r:embed="rId2"/>
          <a:srcRect r="63088" b="49993"/>
          <a:stretch/>
        </p:blipFill>
        <p:spPr>
          <a:xfrm>
            <a:off x="3190707" y="-1"/>
            <a:ext cx="9001293" cy="6858001"/>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32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41455402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99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67A78BE5-F058-41EC-94FF-CF1CA36394E5}"/>
              </a:ext>
            </a:extLst>
          </p:cNvPr>
          <p:cNvSpPr>
            <a:spLocks noGrp="1"/>
          </p:cNvSpPr>
          <p:nvPr>
            <p:ph sz="half" idx="1"/>
          </p:nvPr>
        </p:nvSpPr>
        <p:spPr>
          <a:xfrm>
            <a:off x="180000" y="1836000"/>
            <a:ext cx="5760000" cy="432000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2">
            <a:extLst>
              <a:ext uri="{FF2B5EF4-FFF2-40B4-BE49-F238E27FC236}">
                <a16:creationId xmlns:a16="http://schemas.microsoft.com/office/drawing/2014/main" id="{677281A7-AB29-7246-B88E-7FA31840EC6A}"/>
              </a:ext>
            </a:extLst>
          </p:cNvPr>
          <p:cNvSpPr>
            <a:spLocks noGrp="1"/>
          </p:cNvSpPr>
          <p:nvPr>
            <p:ph sz="half" idx="10"/>
          </p:nvPr>
        </p:nvSpPr>
        <p:spPr>
          <a:xfrm>
            <a:off x="6120000" y="1836000"/>
            <a:ext cx="5760000" cy="432000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descr="A black background with white dots&#10;&#10;Description automatically generated">
            <a:extLst>
              <a:ext uri="{FF2B5EF4-FFF2-40B4-BE49-F238E27FC236}">
                <a16:creationId xmlns:a16="http://schemas.microsoft.com/office/drawing/2014/main" id="{4C7EC4C0-55B2-80EC-39E4-E5A921FCC3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750198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1" y="1836000"/>
            <a:ext cx="5712000" cy="4668052"/>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41738592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5711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0" y="0"/>
            <a:ext cx="6095999" cy="6858000"/>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917767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0% Smart-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4" name="SmartArt Placeholder 12">
            <a:extLst>
              <a:ext uri="{FF2B5EF4-FFF2-40B4-BE49-F238E27FC236}">
                <a16:creationId xmlns:a16="http://schemas.microsoft.com/office/drawing/2014/main" id="{71F5A3A2-A67C-EBF7-F716-D37021B15192}"/>
              </a:ext>
            </a:extLst>
          </p:cNvPr>
          <p:cNvSpPr>
            <a:spLocks noGrp="1"/>
          </p:cNvSpPr>
          <p:nvPr>
            <p:ph type="dgm" sz="quarter" idx="10"/>
          </p:nvPr>
        </p:nvSpPr>
        <p:spPr>
          <a:xfrm>
            <a:off x="175042" y="1836000"/>
            <a:ext cx="11627999" cy="4667988"/>
          </a:xfrm>
        </p:spPr>
        <p:txBody>
          <a:bodyPr/>
          <a:lstStyle/>
          <a:p>
            <a:r>
              <a:rPr lang="en-US"/>
              <a:t>Click icon to add SmartArt graphic</a:t>
            </a:r>
            <a:endParaRPr lang="en-GB"/>
          </a:p>
        </p:txBody>
      </p:sp>
      <p:pic>
        <p:nvPicPr>
          <p:cNvPr id="3" name="Picture 2" descr="A black background with white dots&#10;&#10;Description automatically generated">
            <a:extLst>
              <a:ext uri="{FF2B5EF4-FFF2-40B4-BE49-F238E27FC236}">
                <a16:creationId xmlns:a16="http://schemas.microsoft.com/office/drawing/2014/main" id="{ED6D027C-FD4F-9EE3-01A0-7214FE8DBE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0076807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box f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 name="Text Placeholder 25">
            <a:extLst>
              <a:ext uri="{FF2B5EF4-FFF2-40B4-BE49-F238E27FC236}">
                <a16:creationId xmlns:a16="http://schemas.microsoft.com/office/drawing/2014/main" id="{F34FFB12-D402-B602-E9BD-516E61127F9D}"/>
              </a:ext>
            </a:extLst>
          </p:cNvPr>
          <p:cNvSpPr>
            <a:spLocks noGrp="1"/>
          </p:cNvSpPr>
          <p:nvPr>
            <p:ph type="body" sz="quarter" idx="10" hasCustomPrompt="1"/>
          </p:nvPr>
        </p:nvSpPr>
        <p:spPr>
          <a:xfrm>
            <a:off x="859898" y="2897205"/>
            <a:ext cx="3106268" cy="2684030"/>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4" name="Text Placeholder 25">
            <a:extLst>
              <a:ext uri="{FF2B5EF4-FFF2-40B4-BE49-F238E27FC236}">
                <a16:creationId xmlns:a16="http://schemas.microsoft.com/office/drawing/2014/main" id="{6CBCDFD9-67C4-D418-09B8-76739DA7B505}"/>
              </a:ext>
            </a:extLst>
          </p:cNvPr>
          <p:cNvSpPr>
            <a:spLocks noGrp="1"/>
          </p:cNvSpPr>
          <p:nvPr>
            <p:ph type="body" sz="quarter" idx="11" hasCustomPrompt="1"/>
          </p:nvPr>
        </p:nvSpPr>
        <p:spPr>
          <a:xfrm>
            <a:off x="1217080" y="3706928"/>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6" name="Text Placeholder 25">
            <a:extLst>
              <a:ext uri="{FF2B5EF4-FFF2-40B4-BE49-F238E27FC236}">
                <a16:creationId xmlns:a16="http://schemas.microsoft.com/office/drawing/2014/main" id="{3FDBCC27-8D08-802A-F7C5-F857ECB9152F}"/>
              </a:ext>
            </a:extLst>
          </p:cNvPr>
          <p:cNvSpPr>
            <a:spLocks noGrp="1"/>
          </p:cNvSpPr>
          <p:nvPr>
            <p:ph type="body" sz="quarter" idx="12" hasCustomPrompt="1"/>
          </p:nvPr>
        </p:nvSpPr>
        <p:spPr>
          <a:xfrm>
            <a:off x="1217080" y="3155458"/>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7" name="Text Placeholder 25">
            <a:extLst>
              <a:ext uri="{FF2B5EF4-FFF2-40B4-BE49-F238E27FC236}">
                <a16:creationId xmlns:a16="http://schemas.microsoft.com/office/drawing/2014/main" id="{D9ECCF5D-66C4-1FD9-CCE7-76C99D164102}"/>
              </a:ext>
            </a:extLst>
          </p:cNvPr>
          <p:cNvSpPr>
            <a:spLocks noGrp="1"/>
          </p:cNvSpPr>
          <p:nvPr>
            <p:ph type="body" sz="quarter" idx="13" hasCustomPrompt="1"/>
          </p:nvPr>
        </p:nvSpPr>
        <p:spPr>
          <a:xfrm>
            <a:off x="4542866" y="2897634"/>
            <a:ext cx="3106268" cy="2684030"/>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8" name="Text Placeholder 25">
            <a:extLst>
              <a:ext uri="{FF2B5EF4-FFF2-40B4-BE49-F238E27FC236}">
                <a16:creationId xmlns:a16="http://schemas.microsoft.com/office/drawing/2014/main" id="{29C23ADE-D631-F5B5-A8F4-4FDF7BD33255}"/>
              </a:ext>
            </a:extLst>
          </p:cNvPr>
          <p:cNvSpPr>
            <a:spLocks noGrp="1"/>
          </p:cNvSpPr>
          <p:nvPr>
            <p:ph type="body" sz="quarter" idx="14" hasCustomPrompt="1"/>
          </p:nvPr>
        </p:nvSpPr>
        <p:spPr>
          <a:xfrm>
            <a:off x="4900048" y="3707357"/>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9" name="Text Placeholder 25">
            <a:extLst>
              <a:ext uri="{FF2B5EF4-FFF2-40B4-BE49-F238E27FC236}">
                <a16:creationId xmlns:a16="http://schemas.microsoft.com/office/drawing/2014/main" id="{8E7A9802-81DD-7913-68AC-8A9D69E1521C}"/>
              </a:ext>
            </a:extLst>
          </p:cNvPr>
          <p:cNvSpPr>
            <a:spLocks noGrp="1"/>
          </p:cNvSpPr>
          <p:nvPr>
            <p:ph type="body" sz="quarter" idx="15" hasCustomPrompt="1"/>
          </p:nvPr>
        </p:nvSpPr>
        <p:spPr>
          <a:xfrm>
            <a:off x="4900048" y="3155887"/>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12" name="Text Placeholder 25">
            <a:extLst>
              <a:ext uri="{FF2B5EF4-FFF2-40B4-BE49-F238E27FC236}">
                <a16:creationId xmlns:a16="http://schemas.microsoft.com/office/drawing/2014/main" id="{79AC59AB-FCA4-2A2A-1298-D1D0409E1EC5}"/>
              </a:ext>
            </a:extLst>
          </p:cNvPr>
          <p:cNvSpPr>
            <a:spLocks noGrp="1"/>
          </p:cNvSpPr>
          <p:nvPr>
            <p:ph type="body" sz="quarter" idx="16" hasCustomPrompt="1"/>
          </p:nvPr>
        </p:nvSpPr>
        <p:spPr>
          <a:xfrm>
            <a:off x="8225834" y="2897205"/>
            <a:ext cx="3106268" cy="2684030"/>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13" name="Text Placeholder 25">
            <a:extLst>
              <a:ext uri="{FF2B5EF4-FFF2-40B4-BE49-F238E27FC236}">
                <a16:creationId xmlns:a16="http://schemas.microsoft.com/office/drawing/2014/main" id="{99050C6C-1E23-8B5A-0462-E2356C0AF8D8}"/>
              </a:ext>
            </a:extLst>
          </p:cNvPr>
          <p:cNvSpPr>
            <a:spLocks noGrp="1"/>
          </p:cNvSpPr>
          <p:nvPr>
            <p:ph type="body" sz="quarter" idx="17" hasCustomPrompt="1"/>
          </p:nvPr>
        </p:nvSpPr>
        <p:spPr>
          <a:xfrm>
            <a:off x="8583016" y="3706928"/>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14" name="Text Placeholder 25">
            <a:extLst>
              <a:ext uri="{FF2B5EF4-FFF2-40B4-BE49-F238E27FC236}">
                <a16:creationId xmlns:a16="http://schemas.microsoft.com/office/drawing/2014/main" id="{7E85BFF8-C5CE-02C0-880A-2221EE861C58}"/>
              </a:ext>
            </a:extLst>
          </p:cNvPr>
          <p:cNvSpPr>
            <a:spLocks noGrp="1"/>
          </p:cNvSpPr>
          <p:nvPr>
            <p:ph type="body" sz="quarter" idx="18" hasCustomPrompt="1"/>
          </p:nvPr>
        </p:nvSpPr>
        <p:spPr>
          <a:xfrm>
            <a:off x="8583016" y="3155458"/>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3</a:t>
            </a:r>
          </a:p>
        </p:txBody>
      </p:sp>
      <p:sp>
        <p:nvSpPr>
          <p:cNvPr id="16" name="Rectangle 15">
            <a:extLst>
              <a:ext uri="{FF2B5EF4-FFF2-40B4-BE49-F238E27FC236}">
                <a16:creationId xmlns:a16="http://schemas.microsoft.com/office/drawing/2014/main" id="{1DD638C3-E432-2C47-B0DE-7158800A03A1}"/>
              </a:ext>
            </a:extLst>
          </p:cNvPr>
          <p:cNvSpPr/>
          <p:nvPr userDrawn="1"/>
        </p:nvSpPr>
        <p:spPr>
          <a:xfrm>
            <a:off x="4430971" y="4106251"/>
            <a:ext cx="563217" cy="5209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0" name="Picture 9" descr="A black background with white dots&#10;&#10;Description automatically generated">
            <a:extLst>
              <a:ext uri="{FF2B5EF4-FFF2-40B4-BE49-F238E27FC236}">
                <a16:creationId xmlns:a16="http://schemas.microsoft.com/office/drawing/2014/main" id="{A0138279-8E58-F965-426B-B4E9AC6394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11" name="Straight Arrow Connector 10">
            <a:extLst>
              <a:ext uri="{FF2B5EF4-FFF2-40B4-BE49-F238E27FC236}">
                <a16:creationId xmlns:a16="http://schemas.microsoft.com/office/drawing/2014/main" id="{2F7B789C-5FC4-2A23-27AC-FD6564C881B6}"/>
              </a:ext>
            </a:extLst>
          </p:cNvPr>
          <p:cNvCxnSpPr/>
          <p:nvPr userDrawn="1"/>
        </p:nvCxnSpPr>
        <p:spPr>
          <a:xfrm>
            <a:off x="4051005" y="4222779"/>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72FF038-EA5C-8C82-C240-97BC1F7B51D2}"/>
              </a:ext>
            </a:extLst>
          </p:cNvPr>
          <p:cNvCxnSpPr/>
          <p:nvPr userDrawn="1"/>
        </p:nvCxnSpPr>
        <p:spPr>
          <a:xfrm>
            <a:off x="7744047" y="4245698"/>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4806385"/>
      </p:ext>
    </p:extLst>
  </p:cSld>
  <p:clrMapOvr>
    <a:masterClrMapping/>
  </p:clrMapOvr>
  <p:extLst>
    <p:ext uri="{DCECCB84-F9BA-43D5-87BE-67443E8EF086}">
      <p15:sldGuideLst xmlns:p15="http://schemas.microsoft.com/office/powerpoint/2012/main">
        <p15:guide id="1" orient="horz" pos="2183"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box f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1" name="Text Placeholder 25">
            <a:extLst>
              <a:ext uri="{FF2B5EF4-FFF2-40B4-BE49-F238E27FC236}">
                <a16:creationId xmlns:a16="http://schemas.microsoft.com/office/drawing/2014/main" id="{118AC8ED-6D17-BFAB-3E0F-A74F81EC6A2D}"/>
              </a:ext>
            </a:extLst>
          </p:cNvPr>
          <p:cNvSpPr>
            <a:spLocks noGrp="1"/>
          </p:cNvSpPr>
          <p:nvPr>
            <p:ph type="body" sz="quarter" idx="21" hasCustomPrompt="1"/>
          </p:nvPr>
        </p:nvSpPr>
        <p:spPr>
          <a:xfrm>
            <a:off x="202160" y="2480946"/>
            <a:ext cx="2592023" cy="3110568"/>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2" name="Text Placeholder 25">
            <a:extLst>
              <a:ext uri="{FF2B5EF4-FFF2-40B4-BE49-F238E27FC236}">
                <a16:creationId xmlns:a16="http://schemas.microsoft.com/office/drawing/2014/main" id="{AE83ACA3-6CCB-D2C5-7995-6ABA9AEDFD00}"/>
              </a:ext>
            </a:extLst>
          </p:cNvPr>
          <p:cNvSpPr>
            <a:spLocks noGrp="1"/>
          </p:cNvSpPr>
          <p:nvPr>
            <p:ph type="body" sz="quarter" idx="22" hasCustomPrompt="1"/>
          </p:nvPr>
        </p:nvSpPr>
        <p:spPr>
          <a:xfrm>
            <a:off x="448889"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3" name="Text Placeholder 25">
            <a:extLst>
              <a:ext uri="{FF2B5EF4-FFF2-40B4-BE49-F238E27FC236}">
                <a16:creationId xmlns:a16="http://schemas.microsoft.com/office/drawing/2014/main" id="{668379EA-653A-1EDB-755D-371D923970CE}"/>
              </a:ext>
            </a:extLst>
          </p:cNvPr>
          <p:cNvSpPr>
            <a:spLocks noGrp="1"/>
          </p:cNvSpPr>
          <p:nvPr>
            <p:ph type="body" sz="quarter" idx="23" hasCustomPrompt="1"/>
          </p:nvPr>
        </p:nvSpPr>
        <p:spPr>
          <a:xfrm>
            <a:off x="448889"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34" name="Text Placeholder 25">
            <a:extLst>
              <a:ext uri="{FF2B5EF4-FFF2-40B4-BE49-F238E27FC236}">
                <a16:creationId xmlns:a16="http://schemas.microsoft.com/office/drawing/2014/main" id="{8A769013-87D1-F198-BEBB-77661457B0B9}"/>
              </a:ext>
            </a:extLst>
          </p:cNvPr>
          <p:cNvSpPr>
            <a:spLocks noGrp="1"/>
          </p:cNvSpPr>
          <p:nvPr>
            <p:ph type="body" sz="quarter" idx="24" hasCustomPrompt="1"/>
          </p:nvPr>
        </p:nvSpPr>
        <p:spPr>
          <a:xfrm>
            <a:off x="3229494" y="2480946"/>
            <a:ext cx="2592023" cy="3110568"/>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5" name="Text Placeholder 25">
            <a:extLst>
              <a:ext uri="{FF2B5EF4-FFF2-40B4-BE49-F238E27FC236}">
                <a16:creationId xmlns:a16="http://schemas.microsoft.com/office/drawing/2014/main" id="{05EB2E67-0F72-28A2-0975-5793296D0CBB}"/>
              </a:ext>
            </a:extLst>
          </p:cNvPr>
          <p:cNvSpPr>
            <a:spLocks noGrp="1"/>
          </p:cNvSpPr>
          <p:nvPr>
            <p:ph type="body" sz="quarter" idx="25" hasCustomPrompt="1"/>
          </p:nvPr>
        </p:nvSpPr>
        <p:spPr>
          <a:xfrm>
            <a:off x="3476223"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6" name="Text Placeholder 25">
            <a:extLst>
              <a:ext uri="{FF2B5EF4-FFF2-40B4-BE49-F238E27FC236}">
                <a16:creationId xmlns:a16="http://schemas.microsoft.com/office/drawing/2014/main" id="{928F24B8-51E6-2C03-A51D-6CEFB8B8F20B}"/>
              </a:ext>
            </a:extLst>
          </p:cNvPr>
          <p:cNvSpPr>
            <a:spLocks noGrp="1"/>
          </p:cNvSpPr>
          <p:nvPr>
            <p:ph type="body" sz="quarter" idx="26" hasCustomPrompt="1"/>
          </p:nvPr>
        </p:nvSpPr>
        <p:spPr>
          <a:xfrm>
            <a:off x="3476223"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37" name="Text Placeholder 25">
            <a:extLst>
              <a:ext uri="{FF2B5EF4-FFF2-40B4-BE49-F238E27FC236}">
                <a16:creationId xmlns:a16="http://schemas.microsoft.com/office/drawing/2014/main" id="{D3324153-7FE1-5268-EAB2-9E306D9462B4}"/>
              </a:ext>
            </a:extLst>
          </p:cNvPr>
          <p:cNvSpPr>
            <a:spLocks noGrp="1"/>
          </p:cNvSpPr>
          <p:nvPr>
            <p:ph type="body" sz="quarter" idx="27" hasCustomPrompt="1"/>
          </p:nvPr>
        </p:nvSpPr>
        <p:spPr>
          <a:xfrm>
            <a:off x="6315030" y="2480946"/>
            <a:ext cx="2592023" cy="3110568"/>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8" name="Text Placeholder 25">
            <a:extLst>
              <a:ext uri="{FF2B5EF4-FFF2-40B4-BE49-F238E27FC236}">
                <a16:creationId xmlns:a16="http://schemas.microsoft.com/office/drawing/2014/main" id="{977B8BA4-7CB0-09F1-49D6-D29CC72F8184}"/>
              </a:ext>
            </a:extLst>
          </p:cNvPr>
          <p:cNvSpPr>
            <a:spLocks noGrp="1"/>
          </p:cNvSpPr>
          <p:nvPr>
            <p:ph type="body" sz="quarter" idx="28" hasCustomPrompt="1"/>
          </p:nvPr>
        </p:nvSpPr>
        <p:spPr>
          <a:xfrm>
            <a:off x="6561759"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9" name="Text Placeholder 25">
            <a:extLst>
              <a:ext uri="{FF2B5EF4-FFF2-40B4-BE49-F238E27FC236}">
                <a16:creationId xmlns:a16="http://schemas.microsoft.com/office/drawing/2014/main" id="{7984CCB1-BB8C-00EF-21D5-DFB622937E1F}"/>
              </a:ext>
            </a:extLst>
          </p:cNvPr>
          <p:cNvSpPr>
            <a:spLocks noGrp="1"/>
          </p:cNvSpPr>
          <p:nvPr>
            <p:ph type="body" sz="quarter" idx="29" hasCustomPrompt="1"/>
          </p:nvPr>
        </p:nvSpPr>
        <p:spPr>
          <a:xfrm>
            <a:off x="6561759"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3</a:t>
            </a:r>
          </a:p>
        </p:txBody>
      </p:sp>
      <p:sp>
        <p:nvSpPr>
          <p:cNvPr id="40" name="Text Placeholder 25">
            <a:extLst>
              <a:ext uri="{FF2B5EF4-FFF2-40B4-BE49-F238E27FC236}">
                <a16:creationId xmlns:a16="http://schemas.microsoft.com/office/drawing/2014/main" id="{2E1F7364-9FC0-ADC9-ABE8-9ED4EC8071A9}"/>
              </a:ext>
            </a:extLst>
          </p:cNvPr>
          <p:cNvSpPr>
            <a:spLocks noGrp="1"/>
          </p:cNvSpPr>
          <p:nvPr>
            <p:ph type="body" sz="quarter" idx="30" hasCustomPrompt="1"/>
          </p:nvPr>
        </p:nvSpPr>
        <p:spPr>
          <a:xfrm>
            <a:off x="9400566" y="2480946"/>
            <a:ext cx="2592023" cy="3110568"/>
          </a:xfrm>
          <a:prstGeom prst="roundRect">
            <a:avLst>
              <a:gd name="adj" fmla="val 15360"/>
            </a:avLst>
          </a:prstGeom>
          <a:solidFill>
            <a:schemeClr val="accent4"/>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41" name="Text Placeholder 25">
            <a:extLst>
              <a:ext uri="{FF2B5EF4-FFF2-40B4-BE49-F238E27FC236}">
                <a16:creationId xmlns:a16="http://schemas.microsoft.com/office/drawing/2014/main" id="{BA2C0A27-AC57-AD35-255D-76F7B1978503}"/>
              </a:ext>
            </a:extLst>
          </p:cNvPr>
          <p:cNvSpPr>
            <a:spLocks noGrp="1"/>
          </p:cNvSpPr>
          <p:nvPr>
            <p:ph type="body" sz="quarter" idx="31" hasCustomPrompt="1"/>
          </p:nvPr>
        </p:nvSpPr>
        <p:spPr>
          <a:xfrm>
            <a:off x="9647295"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2" name="Text Placeholder 25">
            <a:extLst>
              <a:ext uri="{FF2B5EF4-FFF2-40B4-BE49-F238E27FC236}">
                <a16:creationId xmlns:a16="http://schemas.microsoft.com/office/drawing/2014/main" id="{E3CFF061-EC86-9E24-0039-63C10B26059F}"/>
              </a:ext>
            </a:extLst>
          </p:cNvPr>
          <p:cNvSpPr>
            <a:spLocks noGrp="1"/>
          </p:cNvSpPr>
          <p:nvPr>
            <p:ph type="body" sz="quarter" idx="32" hasCustomPrompt="1"/>
          </p:nvPr>
        </p:nvSpPr>
        <p:spPr>
          <a:xfrm>
            <a:off x="9647295"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pic>
        <p:nvPicPr>
          <p:cNvPr id="3" name="Picture 2" descr="A black background with white dots&#10;&#10;Description automatically generated">
            <a:extLst>
              <a:ext uri="{FF2B5EF4-FFF2-40B4-BE49-F238E27FC236}">
                <a16:creationId xmlns:a16="http://schemas.microsoft.com/office/drawing/2014/main" id="{1742DDF3-9277-8BF9-A517-6FE36E5DA0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4" name="Straight Arrow Connector 3">
            <a:extLst>
              <a:ext uri="{FF2B5EF4-FFF2-40B4-BE49-F238E27FC236}">
                <a16:creationId xmlns:a16="http://schemas.microsoft.com/office/drawing/2014/main" id="{761F60ED-1297-BBE4-12CA-5366847E5AE0}"/>
              </a:ext>
            </a:extLst>
          </p:cNvPr>
          <p:cNvCxnSpPr/>
          <p:nvPr userDrawn="1"/>
        </p:nvCxnSpPr>
        <p:spPr>
          <a:xfrm>
            <a:off x="2828262" y="4063291"/>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A7A0B7B6-C80E-3463-272B-F8BD1C272ECA}"/>
              </a:ext>
            </a:extLst>
          </p:cNvPr>
          <p:cNvCxnSpPr/>
          <p:nvPr userDrawn="1"/>
        </p:nvCxnSpPr>
        <p:spPr>
          <a:xfrm>
            <a:off x="5906017" y="4087864"/>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EF619A46-3BBD-9ECD-DA71-B340570F2E51}"/>
              </a:ext>
            </a:extLst>
          </p:cNvPr>
          <p:cNvCxnSpPr/>
          <p:nvPr userDrawn="1"/>
        </p:nvCxnSpPr>
        <p:spPr>
          <a:xfrm>
            <a:off x="8973099" y="4087864"/>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15586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23" name="Text Placeholder 25">
            <a:extLst>
              <a:ext uri="{FF2B5EF4-FFF2-40B4-BE49-F238E27FC236}">
                <a16:creationId xmlns:a16="http://schemas.microsoft.com/office/drawing/2014/main" id="{C92C8D0C-576A-B7EB-6BD1-52AECCD869C0}"/>
              </a:ext>
            </a:extLst>
          </p:cNvPr>
          <p:cNvSpPr>
            <a:spLocks noGrp="1"/>
          </p:cNvSpPr>
          <p:nvPr>
            <p:ph type="body" sz="quarter" idx="10" hasCustomPrompt="1"/>
          </p:nvPr>
        </p:nvSpPr>
        <p:spPr>
          <a:xfrm>
            <a:off x="181518" y="2667128"/>
            <a:ext cx="2086202" cy="2928286"/>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24" name="Text Placeholder 25">
            <a:extLst>
              <a:ext uri="{FF2B5EF4-FFF2-40B4-BE49-F238E27FC236}">
                <a16:creationId xmlns:a16="http://schemas.microsoft.com/office/drawing/2014/main" id="{266A89F6-B32D-30C4-D795-9D3D522E1F6C}"/>
              </a:ext>
            </a:extLst>
          </p:cNvPr>
          <p:cNvSpPr>
            <a:spLocks noGrp="1"/>
          </p:cNvSpPr>
          <p:nvPr>
            <p:ph type="body" sz="quarter" idx="11" hasCustomPrompt="1"/>
          </p:nvPr>
        </p:nvSpPr>
        <p:spPr>
          <a:xfrm>
            <a:off x="336352" y="346621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5" name="Text Placeholder 25">
            <a:extLst>
              <a:ext uri="{FF2B5EF4-FFF2-40B4-BE49-F238E27FC236}">
                <a16:creationId xmlns:a16="http://schemas.microsoft.com/office/drawing/2014/main" id="{676AB7A6-D774-AE84-FF90-5372D003AE2E}"/>
              </a:ext>
            </a:extLst>
          </p:cNvPr>
          <p:cNvSpPr>
            <a:spLocks noGrp="1"/>
          </p:cNvSpPr>
          <p:nvPr>
            <p:ph type="body" sz="quarter" idx="12" hasCustomPrompt="1"/>
          </p:nvPr>
        </p:nvSpPr>
        <p:spPr>
          <a:xfrm>
            <a:off x="336352" y="291474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26" name="Text Placeholder 25">
            <a:extLst>
              <a:ext uri="{FF2B5EF4-FFF2-40B4-BE49-F238E27FC236}">
                <a16:creationId xmlns:a16="http://schemas.microsoft.com/office/drawing/2014/main" id="{35BB0A32-9C69-4B53-8484-12347BFF853F}"/>
              </a:ext>
            </a:extLst>
          </p:cNvPr>
          <p:cNvSpPr>
            <a:spLocks noGrp="1"/>
          </p:cNvSpPr>
          <p:nvPr>
            <p:ph type="body" sz="quarter" idx="13" hasCustomPrompt="1"/>
          </p:nvPr>
        </p:nvSpPr>
        <p:spPr>
          <a:xfrm>
            <a:off x="2609992" y="2626116"/>
            <a:ext cx="2086202" cy="2928286"/>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27" name="Text Placeholder 25">
            <a:extLst>
              <a:ext uri="{FF2B5EF4-FFF2-40B4-BE49-F238E27FC236}">
                <a16:creationId xmlns:a16="http://schemas.microsoft.com/office/drawing/2014/main" id="{15E93DB4-400D-72DE-68A1-050DA2B11A28}"/>
              </a:ext>
            </a:extLst>
          </p:cNvPr>
          <p:cNvSpPr>
            <a:spLocks noGrp="1"/>
          </p:cNvSpPr>
          <p:nvPr>
            <p:ph type="body" sz="quarter" idx="14" hasCustomPrompt="1"/>
          </p:nvPr>
        </p:nvSpPr>
        <p:spPr>
          <a:xfrm>
            <a:off x="2771739" y="3425206"/>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8" name="Text Placeholder 25">
            <a:extLst>
              <a:ext uri="{FF2B5EF4-FFF2-40B4-BE49-F238E27FC236}">
                <a16:creationId xmlns:a16="http://schemas.microsoft.com/office/drawing/2014/main" id="{07C1925C-AED8-235A-55B6-BC428420DEE1}"/>
              </a:ext>
            </a:extLst>
          </p:cNvPr>
          <p:cNvSpPr>
            <a:spLocks noGrp="1"/>
          </p:cNvSpPr>
          <p:nvPr>
            <p:ph type="body" sz="quarter" idx="15" hasCustomPrompt="1"/>
          </p:nvPr>
        </p:nvSpPr>
        <p:spPr>
          <a:xfrm>
            <a:off x="2771739" y="2873736"/>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29" name="Text Placeholder 25">
            <a:extLst>
              <a:ext uri="{FF2B5EF4-FFF2-40B4-BE49-F238E27FC236}">
                <a16:creationId xmlns:a16="http://schemas.microsoft.com/office/drawing/2014/main" id="{DED34D83-6B7C-88B4-382A-247608E36504}"/>
              </a:ext>
            </a:extLst>
          </p:cNvPr>
          <p:cNvSpPr>
            <a:spLocks noGrp="1"/>
          </p:cNvSpPr>
          <p:nvPr>
            <p:ph type="body" sz="quarter" idx="16" hasCustomPrompt="1"/>
          </p:nvPr>
        </p:nvSpPr>
        <p:spPr>
          <a:xfrm>
            <a:off x="5052899" y="2649187"/>
            <a:ext cx="2086202" cy="2928286"/>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30" name="Text Placeholder 25">
            <a:extLst>
              <a:ext uri="{FF2B5EF4-FFF2-40B4-BE49-F238E27FC236}">
                <a16:creationId xmlns:a16="http://schemas.microsoft.com/office/drawing/2014/main" id="{290BBA13-8886-16CA-DF31-1449A895062C}"/>
              </a:ext>
            </a:extLst>
          </p:cNvPr>
          <p:cNvSpPr>
            <a:spLocks noGrp="1"/>
          </p:cNvSpPr>
          <p:nvPr>
            <p:ph type="body" sz="quarter" idx="17" hasCustomPrompt="1"/>
          </p:nvPr>
        </p:nvSpPr>
        <p:spPr>
          <a:xfrm>
            <a:off x="5215996" y="3448277"/>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6" name="Text Placeholder 25">
            <a:extLst>
              <a:ext uri="{FF2B5EF4-FFF2-40B4-BE49-F238E27FC236}">
                <a16:creationId xmlns:a16="http://schemas.microsoft.com/office/drawing/2014/main" id="{CA3AB104-264D-1E82-6C99-4FFD7E5CB194}"/>
              </a:ext>
            </a:extLst>
          </p:cNvPr>
          <p:cNvSpPr>
            <a:spLocks noGrp="1"/>
          </p:cNvSpPr>
          <p:nvPr>
            <p:ph type="body" sz="quarter" idx="18" hasCustomPrompt="1"/>
          </p:nvPr>
        </p:nvSpPr>
        <p:spPr>
          <a:xfrm>
            <a:off x="5215996" y="2896807"/>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47" name="Text Placeholder 25">
            <a:extLst>
              <a:ext uri="{FF2B5EF4-FFF2-40B4-BE49-F238E27FC236}">
                <a16:creationId xmlns:a16="http://schemas.microsoft.com/office/drawing/2014/main" id="{08A6DE17-38EB-6B12-2D77-EC7DB040E66D}"/>
              </a:ext>
            </a:extLst>
          </p:cNvPr>
          <p:cNvSpPr>
            <a:spLocks noGrp="1"/>
          </p:cNvSpPr>
          <p:nvPr>
            <p:ph type="body" sz="quarter" idx="19" hasCustomPrompt="1"/>
          </p:nvPr>
        </p:nvSpPr>
        <p:spPr>
          <a:xfrm>
            <a:off x="7495806" y="2649187"/>
            <a:ext cx="2086202" cy="2928286"/>
          </a:xfrm>
          <a:prstGeom prst="roundRect">
            <a:avLst>
              <a:gd name="adj" fmla="val 15360"/>
            </a:avLst>
          </a:prstGeom>
          <a:solidFill>
            <a:schemeClr val="accent4"/>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48" name="Text Placeholder 25">
            <a:extLst>
              <a:ext uri="{FF2B5EF4-FFF2-40B4-BE49-F238E27FC236}">
                <a16:creationId xmlns:a16="http://schemas.microsoft.com/office/drawing/2014/main" id="{55E89FDA-A8AA-B0E2-4C27-D0539E275837}"/>
              </a:ext>
            </a:extLst>
          </p:cNvPr>
          <p:cNvSpPr>
            <a:spLocks noGrp="1"/>
          </p:cNvSpPr>
          <p:nvPr>
            <p:ph type="body" sz="quarter" idx="20" hasCustomPrompt="1"/>
          </p:nvPr>
        </p:nvSpPr>
        <p:spPr>
          <a:xfrm>
            <a:off x="7652112" y="3448277"/>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9" name="Text Placeholder 25">
            <a:extLst>
              <a:ext uri="{FF2B5EF4-FFF2-40B4-BE49-F238E27FC236}">
                <a16:creationId xmlns:a16="http://schemas.microsoft.com/office/drawing/2014/main" id="{46E4DEED-9B74-6445-349D-7A064BEF7C23}"/>
              </a:ext>
            </a:extLst>
          </p:cNvPr>
          <p:cNvSpPr>
            <a:spLocks noGrp="1"/>
          </p:cNvSpPr>
          <p:nvPr>
            <p:ph type="body" sz="quarter" idx="36" hasCustomPrompt="1"/>
          </p:nvPr>
        </p:nvSpPr>
        <p:spPr>
          <a:xfrm>
            <a:off x="7652112" y="2896807"/>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sp>
        <p:nvSpPr>
          <p:cNvPr id="50" name="Text Placeholder 25">
            <a:extLst>
              <a:ext uri="{FF2B5EF4-FFF2-40B4-BE49-F238E27FC236}">
                <a16:creationId xmlns:a16="http://schemas.microsoft.com/office/drawing/2014/main" id="{B14D26D1-8C4E-99C4-A6E0-BB1B23254BEA}"/>
              </a:ext>
            </a:extLst>
          </p:cNvPr>
          <p:cNvSpPr>
            <a:spLocks noGrp="1"/>
          </p:cNvSpPr>
          <p:nvPr>
            <p:ph type="body" sz="quarter" idx="37" hasCustomPrompt="1"/>
          </p:nvPr>
        </p:nvSpPr>
        <p:spPr>
          <a:xfrm>
            <a:off x="9924280" y="2667128"/>
            <a:ext cx="2086202" cy="2928286"/>
          </a:xfrm>
          <a:prstGeom prst="roundRect">
            <a:avLst>
              <a:gd name="adj" fmla="val 15360"/>
            </a:avLst>
          </a:prstGeom>
          <a:solidFill>
            <a:schemeClr val="accent5"/>
          </a:solidFill>
        </p:spPr>
        <p:txBody>
          <a:bodyPr lIns="72000" tIns="1260000" rIns="72000">
            <a:normAutofit/>
          </a:bodyPr>
          <a:lstStyle>
            <a:lvl1pPr marL="0" indent="0" algn="ctr">
              <a:buNone/>
              <a:defRPr sz="1600">
                <a:solidFill>
                  <a:schemeClr val="bg2"/>
                </a:solidFill>
              </a:defRPr>
            </a:lvl1pPr>
            <a:lvl2pPr>
              <a:defRPr sz="1600"/>
            </a:lvl2pPr>
            <a:lvl3pPr>
              <a:defRPr sz="1600"/>
            </a:lvl3pPr>
            <a:lvl4pPr>
              <a:defRPr sz="1600"/>
            </a:lvl4pPr>
            <a:lvl5pPr>
              <a:defRPr sz="1600"/>
            </a:lvl5pPr>
          </a:lstStyle>
          <a:p>
            <a:r>
              <a:rPr lang="en-GB"/>
              <a:t>Insert your text in this text box</a:t>
            </a:r>
          </a:p>
        </p:txBody>
      </p:sp>
      <p:sp>
        <p:nvSpPr>
          <p:cNvPr id="51" name="Text Placeholder 25">
            <a:extLst>
              <a:ext uri="{FF2B5EF4-FFF2-40B4-BE49-F238E27FC236}">
                <a16:creationId xmlns:a16="http://schemas.microsoft.com/office/drawing/2014/main" id="{710D7438-CB4E-3A8E-6DA5-95865B231E61}"/>
              </a:ext>
            </a:extLst>
          </p:cNvPr>
          <p:cNvSpPr>
            <a:spLocks noGrp="1"/>
          </p:cNvSpPr>
          <p:nvPr>
            <p:ph type="body" sz="quarter" idx="38" hasCustomPrompt="1"/>
          </p:nvPr>
        </p:nvSpPr>
        <p:spPr>
          <a:xfrm>
            <a:off x="10079114" y="346621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bg2"/>
                </a:solidFill>
              </a:defRPr>
            </a:lvl1pPr>
            <a:lvl2pPr>
              <a:defRPr sz="1600"/>
            </a:lvl2pPr>
            <a:lvl3pPr>
              <a:defRPr sz="1600"/>
            </a:lvl3pPr>
            <a:lvl4pPr>
              <a:defRPr sz="1600"/>
            </a:lvl4pPr>
            <a:lvl5pPr>
              <a:defRPr sz="1600"/>
            </a:lvl5pPr>
          </a:lstStyle>
          <a:p>
            <a:pPr lvl="0"/>
            <a:r>
              <a:rPr lang="en-GB"/>
              <a:t>Title</a:t>
            </a:r>
          </a:p>
        </p:txBody>
      </p:sp>
      <p:sp>
        <p:nvSpPr>
          <p:cNvPr id="52" name="Text Placeholder 25">
            <a:extLst>
              <a:ext uri="{FF2B5EF4-FFF2-40B4-BE49-F238E27FC236}">
                <a16:creationId xmlns:a16="http://schemas.microsoft.com/office/drawing/2014/main" id="{161CD7BA-CC51-1DEC-0BE7-A8FE539EC1A5}"/>
              </a:ext>
            </a:extLst>
          </p:cNvPr>
          <p:cNvSpPr>
            <a:spLocks noGrp="1"/>
          </p:cNvSpPr>
          <p:nvPr>
            <p:ph type="body" sz="quarter" idx="39" hasCustomPrompt="1"/>
          </p:nvPr>
        </p:nvSpPr>
        <p:spPr>
          <a:xfrm>
            <a:off x="10079114" y="291474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bg2"/>
                </a:solidFill>
              </a:defRPr>
            </a:lvl1pPr>
            <a:lvl2pPr>
              <a:defRPr sz="1600"/>
            </a:lvl2pPr>
            <a:lvl3pPr>
              <a:defRPr sz="1600"/>
            </a:lvl3pPr>
            <a:lvl4pPr>
              <a:defRPr sz="1600"/>
            </a:lvl4pPr>
            <a:lvl5pPr>
              <a:defRPr sz="1600"/>
            </a:lvl5pPr>
          </a:lstStyle>
          <a:p>
            <a:pPr lvl="0"/>
            <a:r>
              <a:rPr lang="en-GB"/>
              <a:t>5</a:t>
            </a:r>
          </a:p>
        </p:txBody>
      </p:sp>
      <p:pic>
        <p:nvPicPr>
          <p:cNvPr id="3" name="Picture 2" descr="A black background with white dots&#10;&#10;Description automatically generated">
            <a:extLst>
              <a:ext uri="{FF2B5EF4-FFF2-40B4-BE49-F238E27FC236}">
                <a16:creationId xmlns:a16="http://schemas.microsoft.com/office/drawing/2014/main" id="{9B965DCD-B186-7953-9444-10EC8617D5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4" name="Straight Arrow Connector 3">
            <a:extLst>
              <a:ext uri="{FF2B5EF4-FFF2-40B4-BE49-F238E27FC236}">
                <a16:creationId xmlns:a16="http://schemas.microsoft.com/office/drawing/2014/main" id="{C13138E8-1D12-4E29-A60E-B926A3849855}"/>
              </a:ext>
            </a:extLst>
          </p:cNvPr>
          <p:cNvCxnSpPr>
            <a:cxnSpLocks/>
          </p:cNvCxnSpPr>
          <p:nvPr userDrawn="1"/>
        </p:nvCxnSpPr>
        <p:spPr>
          <a:xfrm>
            <a:off x="2299619" y="4076524"/>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D4ABF04-505B-366A-06D6-21C43B7824C2}"/>
              </a:ext>
            </a:extLst>
          </p:cNvPr>
          <p:cNvCxnSpPr>
            <a:cxnSpLocks/>
          </p:cNvCxnSpPr>
          <p:nvPr userDrawn="1"/>
        </p:nvCxnSpPr>
        <p:spPr>
          <a:xfrm>
            <a:off x="4724784" y="4063057"/>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E7885A1-F0CF-9E9E-522A-6DDA7BE962FD}"/>
              </a:ext>
            </a:extLst>
          </p:cNvPr>
          <p:cNvCxnSpPr>
            <a:cxnSpLocks/>
          </p:cNvCxnSpPr>
          <p:nvPr userDrawn="1"/>
        </p:nvCxnSpPr>
        <p:spPr>
          <a:xfrm>
            <a:off x="7167691" y="4081488"/>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AAF4756-8FED-D79D-EAF4-59D5927CF1BB}"/>
              </a:ext>
            </a:extLst>
          </p:cNvPr>
          <p:cNvCxnSpPr>
            <a:cxnSpLocks/>
          </p:cNvCxnSpPr>
          <p:nvPr userDrawn="1"/>
        </p:nvCxnSpPr>
        <p:spPr>
          <a:xfrm>
            <a:off x="9596165" y="4076524"/>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45194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 content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23" name="Text Placeholder 25">
            <a:extLst>
              <a:ext uri="{FF2B5EF4-FFF2-40B4-BE49-F238E27FC236}">
                <a16:creationId xmlns:a16="http://schemas.microsoft.com/office/drawing/2014/main" id="{C92C8D0C-576A-B7EB-6BD1-52AECCD869C0}"/>
              </a:ext>
            </a:extLst>
          </p:cNvPr>
          <p:cNvSpPr>
            <a:spLocks noGrp="1"/>
          </p:cNvSpPr>
          <p:nvPr>
            <p:ph type="body" sz="quarter" idx="10"/>
          </p:nvPr>
        </p:nvSpPr>
        <p:spPr>
          <a:xfrm>
            <a:off x="340632" y="3199591"/>
            <a:ext cx="2086202" cy="3392595"/>
          </a:xfrm>
          <a:prstGeom prst="roundRect">
            <a:avLst>
              <a:gd name="adj" fmla="val 15360"/>
            </a:avLst>
          </a:prstGeom>
          <a:ln/>
        </p:spPr>
        <p:style>
          <a:lnRef idx="2">
            <a:schemeClr val="accent1"/>
          </a:lnRef>
          <a:fillRef idx="1">
            <a:schemeClr val="lt1"/>
          </a:fillRef>
          <a:effectRef idx="0">
            <a:schemeClr val="accent1"/>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24" name="Text Placeholder 25">
            <a:extLst>
              <a:ext uri="{FF2B5EF4-FFF2-40B4-BE49-F238E27FC236}">
                <a16:creationId xmlns:a16="http://schemas.microsoft.com/office/drawing/2014/main" id="{266A89F6-B32D-30C4-D795-9D3D522E1F6C}"/>
              </a:ext>
            </a:extLst>
          </p:cNvPr>
          <p:cNvSpPr>
            <a:spLocks noGrp="1"/>
          </p:cNvSpPr>
          <p:nvPr>
            <p:ph type="body" sz="quarter" idx="11" hasCustomPrompt="1"/>
          </p:nvPr>
        </p:nvSpPr>
        <p:spPr>
          <a:xfrm>
            <a:off x="495466"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5" name="Text Placeholder 25">
            <a:extLst>
              <a:ext uri="{FF2B5EF4-FFF2-40B4-BE49-F238E27FC236}">
                <a16:creationId xmlns:a16="http://schemas.microsoft.com/office/drawing/2014/main" id="{676AB7A6-D774-AE84-FF90-5372D003AE2E}"/>
              </a:ext>
            </a:extLst>
          </p:cNvPr>
          <p:cNvSpPr>
            <a:spLocks noGrp="1"/>
          </p:cNvSpPr>
          <p:nvPr>
            <p:ph type="body" sz="quarter" idx="12" hasCustomPrompt="1"/>
          </p:nvPr>
        </p:nvSpPr>
        <p:spPr>
          <a:xfrm>
            <a:off x="495466"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27" name="Text Placeholder 25">
            <a:extLst>
              <a:ext uri="{FF2B5EF4-FFF2-40B4-BE49-F238E27FC236}">
                <a16:creationId xmlns:a16="http://schemas.microsoft.com/office/drawing/2014/main" id="{15E93DB4-400D-72DE-68A1-050DA2B11A28}"/>
              </a:ext>
            </a:extLst>
          </p:cNvPr>
          <p:cNvSpPr>
            <a:spLocks noGrp="1"/>
          </p:cNvSpPr>
          <p:nvPr>
            <p:ph type="body" sz="quarter" idx="14" hasCustomPrompt="1"/>
          </p:nvPr>
        </p:nvSpPr>
        <p:spPr>
          <a:xfrm>
            <a:off x="2878850"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8" name="Text Placeholder 25">
            <a:extLst>
              <a:ext uri="{FF2B5EF4-FFF2-40B4-BE49-F238E27FC236}">
                <a16:creationId xmlns:a16="http://schemas.microsoft.com/office/drawing/2014/main" id="{07C1925C-AED8-235A-55B6-BC428420DEE1}"/>
              </a:ext>
            </a:extLst>
          </p:cNvPr>
          <p:cNvSpPr>
            <a:spLocks noGrp="1"/>
          </p:cNvSpPr>
          <p:nvPr>
            <p:ph type="body" sz="quarter" idx="15" hasCustomPrompt="1"/>
          </p:nvPr>
        </p:nvSpPr>
        <p:spPr>
          <a:xfrm>
            <a:off x="2878850"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30" name="Text Placeholder 25">
            <a:extLst>
              <a:ext uri="{FF2B5EF4-FFF2-40B4-BE49-F238E27FC236}">
                <a16:creationId xmlns:a16="http://schemas.microsoft.com/office/drawing/2014/main" id="{290BBA13-8886-16CA-DF31-1449A895062C}"/>
              </a:ext>
            </a:extLst>
          </p:cNvPr>
          <p:cNvSpPr>
            <a:spLocks noGrp="1"/>
          </p:cNvSpPr>
          <p:nvPr>
            <p:ph type="body" sz="quarter" idx="17" hasCustomPrompt="1"/>
          </p:nvPr>
        </p:nvSpPr>
        <p:spPr>
          <a:xfrm>
            <a:off x="5256671"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6" name="Text Placeholder 25">
            <a:extLst>
              <a:ext uri="{FF2B5EF4-FFF2-40B4-BE49-F238E27FC236}">
                <a16:creationId xmlns:a16="http://schemas.microsoft.com/office/drawing/2014/main" id="{CA3AB104-264D-1E82-6C99-4FFD7E5CB194}"/>
              </a:ext>
            </a:extLst>
          </p:cNvPr>
          <p:cNvSpPr>
            <a:spLocks noGrp="1"/>
          </p:cNvSpPr>
          <p:nvPr>
            <p:ph type="body" sz="quarter" idx="18" hasCustomPrompt="1"/>
          </p:nvPr>
        </p:nvSpPr>
        <p:spPr>
          <a:xfrm>
            <a:off x="5256671"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48" name="Text Placeholder 25">
            <a:extLst>
              <a:ext uri="{FF2B5EF4-FFF2-40B4-BE49-F238E27FC236}">
                <a16:creationId xmlns:a16="http://schemas.microsoft.com/office/drawing/2014/main" id="{55E89FDA-A8AA-B0E2-4C27-D0539E275837}"/>
              </a:ext>
            </a:extLst>
          </p:cNvPr>
          <p:cNvSpPr>
            <a:spLocks noGrp="1"/>
          </p:cNvSpPr>
          <p:nvPr>
            <p:ph type="body" sz="quarter" idx="20" hasCustomPrompt="1"/>
          </p:nvPr>
        </p:nvSpPr>
        <p:spPr>
          <a:xfrm>
            <a:off x="7626351"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9" name="Text Placeholder 25">
            <a:extLst>
              <a:ext uri="{FF2B5EF4-FFF2-40B4-BE49-F238E27FC236}">
                <a16:creationId xmlns:a16="http://schemas.microsoft.com/office/drawing/2014/main" id="{46E4DEED-9B74-6445-349D-7A064BEF7C23}"/>
              </a:ext>
            </a:extLst>
          </p:cNvPr>
          <p:cNvSpPr>
            <a:spLocks noGrp="1"/>
          </p:cNvSpPr>
          <p:nvPr>
            <p:ph type="body" sz="quarter" idx="36" hasCustomPrompt="1"/>
          </p:nvPr>
        </p:nvSpPr>
        <p:spPr>
          <a:xfrm>
            <a:off x="7626351"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sp>
        <p:nvSpPr>
          <p:cNvPr id="51" name="Text Placeholder 25">
            <a:extLst>
              <a:ext uri="{FF2B5EF4-FFF2-40B4-BE49-F238E27FC236}">
                <a16:creationId xmlns:a16="http://schemas.microsoft.com/office/drawing/2014/main" id="{710D7438-CB4E-3A8E-6DA5-95865B231E61}"/>
              </a:ext>
            </a:extLst>
          </p:cNvPr>
          <p:cNvSpPr>
            <a:spLocks noGrp="1"/>
          </p:cNvSpPr>
          <p:nvPr>
            <p:ph type="body" sz="quarter" idx="38" hasCustomPrompt="1"/>
          </p:nvPr>
        </p:nvSpPr>
        <p:spPr>
          <a:xfrm>
            <a:off x="10001351" y="2613745"/>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52" name="Text Placeholder 25">
            <a:extLst>
              <a:ext uri="{FF2B5EF4-FFF2-40B4-BE49-F238E27FC236}">
                <a16:creationId xmlns:a16="http://schemas.microsoft.com/office/drawing/2014/main" id="{161CD7BA-CC51-1DEC-0BE7-A8FE539EC1A5}"/>
              </a:ext>
            </a:extLst>
          </p:cNvPr>
          <p:cNvSpPr>
            <a:spLocks noGrp="1"/>
          </p:cNvSpPr>
          <p:nvPr>
            <p:ph type="body" sz="quarter" idx="39" hasCustomPrompt="1"/>
          </p:nvPr>
        </p:nvSpPr>
        <p:spPr>
          <a:xfrm>
            <a:off x="10001351" y="2062275"/>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5</a:t>
            </a:r>
          </a:p>
        </p:txBody>
      </p:sp>
      <p:pic>
        <p:nvPicPr>
          <p:cNvPr id="3" name="Picture 2" descr="A black background with white dots&#10;&#10;Description automatically generated">
            <a:extLst>
              <a:ext uri="{FF2B5EF4-FFF2-40B4-BE49-F238E27FC236}">
                <a16:creationId xmlns:a16="http://schemas.microsoft.com/office/drawing/2014/main" id="{9B965DCD-B186-7953-9444-10EC8617D5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4" name="Text Placeholder 25">
            <a:extLst>
              <a:ext uri="{FF2B5EF4-FFF2-40B4-BE49-F238E27FC236}">
                <a16:creationId xmlns:a16="http://schemas.microsoft.com/office/drawing/2014/main" id="{042FF256-04AC-3165-4CF8-8C797F92E530}"/>
              </a:ext>
            </a:extLst>
          </p:cNvPr>
          <p:cNvSpPr>
            <a:spLocks noGrp="1"/>
          </p:cNvSpPr>
          <p:nvPr>
            <p:ph type="body" sz="quarter" idx="40"/>
          </p:nvPr>
        </p:nvSpPr>
        <p:spPr>
          <a:xfrm>
            <a:off x="2729070" y="3199591"/>
            <a:ext cx="2086202" cy="3392595"/>
          </a:xfrm>
          <a:prstGeom prst="roundRect">
            <a:avLst>
              <a:gd name="adj" fmla="val 15360"/>
            </a:avLst>
          </a:prstGeom>
          <a:ln/>
        </p:spPr>
        <p:style>
          <a:lnRef idx="2">
            <a:schemeClr val="accent2"/>
          </a:lnRef>
          <a:fillRef idx="1">
            <a:schemeClr val="lt1"/>
          </a:fillRef>
          <a:effectRef idx="0">
            <a:schemeClr val="accent2"/>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5" name="Text Placeholder 25">
            <a:extLst>
              <a:ext uri="{FF2B5EF4-FFF2-40B4-BE49-F238E27FC236}">
                <a16:creationId xmlns:a16="http://schemas.microsoft.com/office/drawing/2014/main" id="{82C34FC5-9BD4-9039-B9E3-4747580C54B0}"/>
              </a:ext>
            </a:extLst>
          </p:cNvPr>
          <p:cNvSpPr>
            <a:spLocks noGrp="1"/>
          </p:cNvSpPr>
          <p:nvPr>
            <p:ph type="body" sz="quarter" idx="41"/>
          </p:nvPr>
        </p:nvSpPr>
        <p:spPr>
          <a:xfrm>
            <a:off x="5117508" y="3199591"/>
            <a:ext cx="2086202" cy="3392595"/>
          </a:xfrm>
          <a:prstGeom prst="roundRect">
            <a:avLst>
              <a:gd name="adj" fmla="val 15360"/>
            </a:avLst>
          </a:prstGeom>
          <a:ln/>
        </p:spPr>
        <p:style>
          <a:lnRef idx="2">
            <a:schemeClr val="accent3"/>
          </a:lnRef>
          <a:fillRef idx="1">
            <a:schemeClr val="lt1"/>
          </a:fillRef>
          <a:effectRef idx="0">
            <a:schemeClr val="accent3"/>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6" name="Text Placeholder 25">
            <a:extLst>
              <a:ext uri="{FF2B5EF4-FFF2-40B4-BE49-F238E27FC236}">
                <a16:creationId xmlns:a16="http://schemas.microsoft.com/office/drawing/2014/main" id="{B6C8C80E-275F-E4EE-2309-7E16F9540896}"/>
              </a:ext>
            </a:extLst>
          </p:cNvPr>
          <p:cNvSpPr>
            <a:spLocks noGrp="1"/>
          </p:cNvSpPr>
          <p:nvPr>
            <p:ph type="body" sz="quarter" idx="42"/>
          </p:nvPr>
        </p:nvSpPr>
        <p:spPr>
          <a:xfrm>
            <a:off x="7468856" y="3199591"/>
            <a:ext cx="2086202" cy="3392595"/>
          </a:xfrm>
          <a:prstGeom prst="roundRect">
            <a:avLst>
              <a:gd name="adj" fmla="val 15360"/>
            </a:avLst>
          </a:prstGeom>
          <a:ln/>
        </p:spPr>
        <p:style>
          <a:lnRef idx="2">
            <a:schemeClr val="accent4"/>
          </a:lnRef>
          <a:fillRef idx="1">
            <a:schemeClr val="lt1"/>
          </a:fillRef>
          <a:effectRef idx="0">
            <a:schemeClr val="accent4"/>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7" name="Text Placeholder 25">
            <a:extLst>
              <a:ext uri="{FF2B5EF4-FFF2-40B4-BE49-F238E27FC236}">
                <a16:creationId xmlns:a16="http://schemas.microsoft.com/office/drawing/2014/main" id="{C123207E-2ADE-2ECE-9E60-2A491D325352}"/>
              </a:ext>
            </a:extLst>
          </p:cNvPr>
          <p:cNvSpPr>
            <a:spLocks noGrp="1"/>
          </p:cNvSpPr>
          <p:nvPr>
            <p:ph type="body" sz="quarter" idx="43"/>
          </p:nvPr>
        </p:nvSpPr>
        <p:spPr>
          <a:xfrm>
            <a:off x="9838536" y="3159020"/>
            <a:ext cx="2086202" cy="3392595"/>
          </a:xfrm>
          <a:prstGeom prst="roundRect">
            <a:avLst>
              <a:gd name="adj" fmla="val 15360"/>
            </a:avLst>
          </a:prstGeom>
          <a:ln/>
        </p:spPr>
        <p:style>
          <a:lnRef idx="2">
            <a:schemeClr val="accent5"/>
          </a:lnRef>
          <a:fillRef idx="1">
            <a:schemeClr val="lt1"/>
          </a:fillRef>
          <a:effectRef idx="0">
            <a:schemeClr val="accent5"/>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Tree>
    <p:extLst>
      <p:ext uri="{BB962C8B-B14F-4D97-AF65-F5344CB8AC3E}">
        <p14:creationId xmlns:p14="http://schemas.microsoft.com/office/powerpoint/2010/main" val="21961245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3" name="Picture 2" descr="A black background with white dots&#10;&#10;Description automatically generated">
            <a:extLst>
              <a:ext uri="{FF2B5EF4-FFF2-40B4-BE49-F238E27FC236}">
                <a16:creationId xmlns:a16="http://schemas.microsoft.com/office/drawing/2014/main" id="{F2894BEC-B17A-5D0E-72EF-2FB9B6B429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7559897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et in touch - blue +  dark blue">
    <p:bg>
      <p:bgPr>
        <a:solidFill>
          <a:schemeClr val="accent4"/>
        </a:solidFill>
        <a:effectLst/>
      </p:bgPr>
    </p:bg>
    <p:spTree>
      <p:nvGrpSpPr>
        <p:cNvPr id="1" name=""/>
        <p:cNvGrpSpPr/>
        <p:nvPr/>
      </p:nvGrpSpPr>
      <p:grpSpPr>
        <a:xfrm>
          <a:off x="0" y="0"/>
          <a:ext cx="0" cy="0"/>
          <a:chOff x="0" y="0"/>
          <a:chExt cx="0" cy="0"/>
        </a:xfrm>
      </p:grpSpPr>
      <p:pic>
        <p:nvPicPr>
          <p:cNvPr id="15" name="Picture 14" descr="A blue and green shield&#10;&#10;Description automatically generated">
            <a:extLst>
              <a:ext uri="{FF2B5EF4-FFF2-40B4-BE49-F238E27FC236}">
                <a16:creationId xmlns:a16="http://schemas.microsoft.com/office/drawing/2014/main" id="{B49049B6-F303-7662-D4B2-35A5C247979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088" r="24911"/>
          <a:stretch/>
        </p:blipFill>
        <p:spPr>
          <a:xfrm flipH="1">
            <a:off x="6096000" y="0"/>
            <a:ext cx="6096000" cy="6858000"/>
          </a:xfrm>
          <a:prstGeom prst="rect">
            <a:avLst/>
          </a:prstGeom>
        </p:spPr>
      </p:pic>
      <p:sp>
        <p:nvSpPr>
          <p:cNvPr id="7" name="TextBox 6">
            <a:extLst>
              <a:ext uri="{FF2B5EF4-FFF2-40B4-BE49-F238E27FC236}">
                <a16:creationId xmlns:a16="http://schemas.microsoft.com/office/drawing/2014/main" id="{A29F341A-62C1-A748-9D47-BFD59497689E}"/>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8" name="TextBox 7">
            <a:extLst>
              <a:ext uri="{FF2B5EF4-FFF2-40B4-BE49-F238E27FC236}">
                <a16:creationId xmlns:a16="http://schemas.microsoft.com/office/drawing/2014/main" id="{19EFADCE-89D4-D443-9610-1BF12134A58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448889" y="1783081"/>
            <a:ext cx="5342311" cy="1956644"/>
          </a:xfrm>
          <a:prstGeom prst="rect">
            <a:avLst/>
          </a:prstGeom>
        </p:spPr>
        <p:txBody>
          <a:bodyPr anchor="b">
            <a:normAutofit/>
          </a:bodyPr>
          <a:lstStyle>
            <a:lvl1pPr>
              <a:defRPr sz="4000" baseline="0">
                <a:solidFill>
                  <a:schemeClr val="bg1"/>
                </a:solidFill>
                <a:latin typeface="Georgia" panose="02040502050405020303" pitchFamily="18" charset="0"/>
              </a:defRPr>
            </a:lvl1pPr>
          </a:lstStyle>
          <a:p>
            <a:r>
              <a:rPr lang="en-GB"/>
              <a:t>Insert CTA in here</a:t>
            </a:r>
          </a:p>
        </p:txBody>
      </p:sp>
      <p:sp>
        <p:nvSpPr>
          <p:cNvPr id="9" name="Text Placeholder 9">
            <a:extLst>
              <a:ext uri="{FF2B5EF4-FFF2-40B4-BE49-F238E27FC236}">
                <a16:creationId xmlns:a16="http://schemas.microsoft.com/office/drawing/2014/main" id="{337418F9-39B6-1690-2CBA-FC67B7CA6676}"/>
              </a:ext>
            </a:extLst>
          </p:cNvPr>
          <p:cNvSpPr>
            <a:spLocks noGrp="1"/>
          </p:cNvSpPr>
          <p:nvPr>
            <p:ph type="body" sz="quarter" idx="10" hasCustomPrompt="1"/>
          </p:nvPr>
        </p:nvSpPr>
        <p:spPr>
          <a:xfrm>
            <a:off x="458915" y="4339078"/>
            <a:ext cx="5169614" cy="416832"/>
          </a:xfrm>
        </p:spPr>
        <p:txBody>
          <a:bodyPr anchor="ct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Phone here</a:t>
            </a:r>
          </a:p>
        </p:txBody>
      </p:sp>
      <p:sp>
        <p:nvSpPr>
          <p:cNvPr id="11" name="Text Placeholder 9">
            <a:extLst>
              <a:ext uri="{FF2B5EF4-FFF2-40B4-BE49-F238E27FC236}">
                <a16:creationId xmlns:a16="http://schemas.microsoft.com/office/drawing/2014/main" id="{FD8EA4EE-5B3A-69EE-D554-61BF6C80CCED}"/>
              </a:ext>
            </a:extLst>
          </p:cNvPr>
          <p:cNvSpPr>
            <a:spLocks noGrp="1"/>
          </p:cNvSpPr>
          <p:nvPr>
            <p:ph type="body" sz="quarter" idx="11" hasCustomPrompt="1"/>
          </p:nvPr>
        </p:nvSpPr>
        <p:spPr>
          <a:xfrm>
            <a:off x="458915" y="4885167"/>
            <a:ext cx="5169614" cy="416832"/>
          </a:xfrm>
        </p:spPr>
        <p:txBody>
          <a:bodyPr anchor="ct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Email here</a:t>
            </a:r>
          </a:p>
        </p:txBody>
      </p:sp>
      <p:pic>
        <p:nvPicPr>
          <p:cNvPr id="20" name="Picture 19" descr="A black background with white dots&#10;&#10;Description automatically generated">
            <a:extLst>
              <a:ext uri="{FF2B5EF4-FFF2-40B4-BE49-F238E27FC236}">
                <a16:creationId xmlns:a16="http://schemas.microsoft.com/office/drawing/2014/main" id="{CA43B2A4-B284-2E0F-F3C4-8DFDF1F5F0E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Tree>
    <p:extLst>
      <p:ext uri="{BB962C8B-B14F-4D97-AF65-F5344CB8AC3E}">
        <p14:creationId xmlns:p14="http://schemas.microsoft.com/office/powerpoint/2010/main" val="311496656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for use when printin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A181760-2B31-270A-8FC6-60D571F4E0C1}"/>
              </a:ext>
            </a:extLst>
          </p:cNvPr>
          <p:cNvPicPr>
            <a:picLocks noChangeAspect="1"/>
          </p:cNvPicPr>
          <p:nvPr userDrawn="1"/>
        </p:nvPicPr>
        <p:blipFill rotWithShape="1">
          <a:blip r:embed="rId2"/>
          <a:srcRect r="62480" b="49222"/>
          <a:stretch/>
        </p:blipFill>
        <p:spPr>
          <a:xfrm>
            <a:off x="3181350" y="1"/>
            <a:ext cx="9010650" cy="6858000"/>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32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234090314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estions/thank you">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9F341A-62C1-A748-9D47-BFD59497689E}"/>
              </a:ext>
            </a:extLst>
          </p:cNvPr>
          <p:cNvSpPr txBox="1"/>
          <p:nvPr userDrawn="1"/>
        </p:nvSpPr>
        <p:spPr>
          <a:xfrm>
            <a:off x="8352264" y="6389649"/>
            <a:ext cx="3490331" cy="246221"/>
          </a:xfrm>
          <a:prstGeom prst="rect">
            <a:avLst/>
          </a:prstGeom>
          <a:noFill/>
        </p:spPr>
        <p:txBody>
          <a:bodyPr wrap="square" rtlCol="0">
            <a:spAutoFit/>
          </a:bodyPr>
          <a:lstStyle/>
          <a:p>
            <a:pPr algn="r"/>
            <a:r>
              <a:rPr lang="en-GB" sz="1000"/>
              <a:t>© Cambridge University Press &amp; Assessment 2021</a:t>
            </a: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373658" y="2747857"/>
            <a:ext cx="5342311" cy="1362285"/>
          </a:xfrm>
          <a:prstGeom prst="rect">
            <a:avLst/>
          </a:prstGeom>
        </p:spPr>
        <p:txBody>
          <a:bodyPr anchor="ctr">
            <a:normAutofit/>
          </a:bodyPr>
          <a:lstStyle>
            <a:lvl1pPr>
              <a:defRPr sz="5400" baseline="0">
                <a:solidFill>
                  <a:schemeClr val="bg1"/>
                </a:solidFill>
                <a:latin typeface="Georgia" panose="02040502050405020303" pitchFamily="18" charset="0"/>
              </a:defRPr>
            </a:lvl1pPr>
          </a:lstStyle>
          <a:p>
            <a:r>
              <a:rPr lang="en-GB"/>
              <a:t>Any questions?</a:t>
            </a:r>
          </a:p>
        </p:txBody>
      </p:sp>
      <p:pic>
        <p:nvPicPr>
          <p:cNvPr id="5" name="Picture 4" descr="A blue and white shield&#10;&#10;Description automatically generated">
            <a:extLst>
              <a:ext uri="{FF2B5EF4-FFF2-40B4-BE49-F238E27FC236}">
                <a16:creationId xmlns:a16="http://schemas.microsoft.com/office/drawing/2014/main" id="{09F31AAB-6658-E8B1-A952-8EC29708A2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626" r="25373"/>
          <a:stretch/>
        </p:blipFill>
        <p:spPr>
          <a:xfrm flipH="1">
            <a:off x="6095999" y="-1"/>
            <a:ext cx="6095999" cy="6858000"/>
          </a:xfrm>
          <a:prstGeom prst="rect">
            <a:avLst/>
          </a:prstGeom>
        </p:spPr>
      </p:pic>
      <p:pic>
        <p:nvPicPr>
          <p:cNvPr id="3" name="Picture 2" descr="A black background with white dots&#10;&#10;Description automatically generated">
            <a:extLst>
              <a:ext uri="{FF2B5EF4-FFF2-40B4-BE49-F238E27FC236}">
                <a16:creationId xmlns:a16="http://schemas.microsoft.com/office/drawing/2014/main" id="{EC011B81-6320-2606-08C2-FE42689EE0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
        <p:nvSpPr>
          <p:cNvPr id="6" name="TextBox 5">
            <a:extLst>
              <a:ext uri="{FF2B5EF4-FFF2-40B4-BE49-F238E27FC236}">
                <a16:creationId xmlns:a16="http://schemas.microsoft.com/office/drawing/2014/main" id="{EE498714-1C35-0566-CF95-9760B3688DC7}"/>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9" name="TextBox 8">
            <a:extLst>
              <a:ext uri="{FF2B5EF4-FFF2-40B4-BE49-F238E27FC236}">
                <a16:creationId xmlns:a16="http://schemas.microsoft.com/office/drawing/2014/main" id="{551BA2BF-B33E-1084-50D3-AB97C0A3B95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Tree>
    <p:extLst>
      <p:ext uri="{BB962C8B-B14F-4D97-AF65-F5344CB8AC3E}">
        <p14:creationId xmlns:p14="http://schemas.microsoft.com/office/powerpoint/2010/main" val="25907773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Questions/thank you">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9F341A-62C1-A748-9D47-BFD59497689E}"/>
              </a:ext>
            </a:extLst>
          </p:cNvPr>
          <p:cNvSpPr txBox="1"/>
          <p:nvPr userDrawn="1"/>
        </p:nvSpPr>
        <p:spPr>
          <a:xfrm>
            <a:off x="8352264" y="6389649"/>
            <a:ext cx="3490331" cy="246221"/>
          </a:xfrm>
          <a:prstGeom prst="rect">
            <a:avLst/>
          </a:prstGeom>
          <a:noFill/>
        </p:spPr>
        <p:txBody>
          <a:bodyPr wrap="square" rtlCol="0">
            <a:spAutoFit/>
          </a:bodyPr>
          <a:lstStyle/>
          <a:p>
            <a:pPr algn="r"/>
            <a:r>
              <a:rPr lang="en-GB" sz="1000"/>
              <a:t>© Cambridge University Press &amp; Assessment 2021</a:t>
            </a: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373658" y="2747857"/>
            <a:ext cx="5342311" cy="1362285"/>
          </a:xfrm>
          <a:prstGeom prst="rect">
            <a:avLst/>
          </a:prstGeom>
        </p:spPr>
        <p:txBody>
          <a:bodyPr anchor="ctr">
            <a:normAutofit/>
          </a:bodyPr>
          <a:lstStyle>
            <a:lvl1pPr>
              <a:defRPr sz="5400" baseline="0">
                <a:solidFill>
                  <a:schemeClr val="bg1"/>
                </a:solidFill>
                <a:latin typeface="Georgia" panose="02040502050405020303" pitchFamily="18" charset="0"/>
              </a:defRPr>
            </a:lvl1pPr>
          </a:lstStyle>
          <a:p>
            <a:r>
              <a:rPr lang="en-GB"/>
              <a:t>Thank you!</a:t>
            </a:r>
          </a:p>
        </p:txBody>
      </p:sp>
      <p:pic>
        <p:nvPicPr>
          <p:cNvPr id="5" name="Picture 4" descr="A blue and white shield&#10;&#10;Description automatically generated">
            <a:extLst>
              <a:ext uri="{FF2B5EF4-FFF2-40B4-BE49-F238E27FC236}">
                <a16:creationId xmlns:a16="http://schemas.microsoft.com/office/drawing/2014/main" id="{09F31AAB-6658-E8B1-A952-8EC29708A2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626" r="25373"/>
          <a:stretch/>
        </p:blipFill>
        <p:spPr>
          <a:xfrm flipH="1">
            <a:off x="6095999" y="-1"/>
            <a:ext cx="6095999" cy="6858000"/>
          </a:xfrm>
          <a:prstGeom prst="rect">
            <a:avLst/>
          </a:prstGeom>
        </p:spPr>
      </p:pic>
      <p:pic>
        <p:nvPicPr>
          <p:cNvPr id="3" name="Picture 2" descr="A black background with white dots&#10;&#10;Description automatically generated">
            <a:extLst>
              <a:ext uri="{FF2B5EF4-FFF2-40B4-BE49-F238E27FC236}">
                <a16:creationId xmlns:a16="http://schemas.microsoft.com/office/drawing/2014/main" id="{EC011B81-6320-2606-08C2-FE42689EE0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
        <p:nvSpPr>
          <p:cNvPr id="6" name="TextBox 5">
            <a:extLst>
              <a:ext uri="{FF2B5EF4-FFF2-40B4-BE49-F238E27FC236}">
                <a16:creationId xmlns:a16="http://schemas.microsoft.com/office/drawing/2014/main" id="{EE498714-1C35-0566-CF95-9760B3688DC7}"/>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9" name="TextBox 8">
            <a:extLst>
              <a:ext uri="{FF2B5EF4-FFF2-40B4-BE49-F238E27FC236}">
                <a16:creationId xmlns:a16="http://schemas.microsoft.com/office/drawing/2014/main" id="{551BA2BF-B33E-1084-50D3-AB97C0A3B95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Tree>
    <p:extLst>
      <p:ext uri="{BB962C8B-B14F-4D97-AF65-F5344CB8AC3E}">
        <p14:creationId xmlns:p14="http://schemas.microsoft.com/office/powerpoint/2010/main" val="136722858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End - light and dark blue">
    <p:bg>
      <p:bgPr>
        <a:solidFill>
          <a:srgbClr val="1A3A44"/>
        </a:solidFill>
        <a:effectLst/>
      </p:bgPr>
    </p:bg>
    <p:spTree>
      <p:nvGrpSpPr>
        <p:cNvPr id="1" name=""/>
        <p:cNvGrpSpPr/>
        <p:nvPr/>
      </p:nvGrpSpPr>
      <p:grpSpPr>
        <a:xfrm>
          <a:off x="0" y="0"/>
          <a:ext cx="0" cy="0"/>
          <a:chOff x="0" y="0"/>
          <a:chExt cx="0" cy="0"/>
        </a:xfrm>
      </p:grpSpPr>
      <p:pic>
        <p:nvPicPr>
          <p:cNvPr id="6" name="Picture 5" descr="A blue and green shield&#10;&#10;Description automatically generated">
            <a:extLst>
              <a:ext uri="{FF2B5EF4-FFF2-40B4-BE49-F238E27FC236}">
                <a16:creationId xmlns:a16="http://schemas.microsoft.com/office/drawing/2014/main" id="{12A763C2-8F64-3879-197D-FED7B6FC9B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12191675" cy="6858000"/>
          </a:xfrm>
          <a:prstGeom prst="rect">
            <a:avLst/>
          </a:prstGeom>
        </p:spPr>
      </p:pic>
      <p:sp>
        <p:nvSpPr>
          <p:cNvPr id="9" name="TextBox 8">
            <a:extLst>
              <a:ext uri="{FF2B5EF4-FFF2-40B4-BE49-F238E27FC236}">
                <a16:creationId xmlns:a16="http://schemas.microsoft.com/office/drawing/2014/main" id="{6EC23E1A-460A-4142-8E76-4738CA01CE5F}"/>
              </a:ext>
            </a:extLst>
          </p:cNvPr>
          <p:cNvSpPr txBox="1"/>
          <p:nvPr userDrawn="1"/>
        </p:nvSpPr>
        <p:spPr>
          <a:xfrm>
            <a:off x="8352264" y="6339469"/>
            <a:ext cx="3490331" cy="246221"/>
          </a:xfrm>
          <a:prstGeom prst="rect">
            <a:avLst/>
          </a:prstGeom>
          <a:noFill/>
        </p:spPr>
        <p:txBody>
          <a:bodyPr wrap="square" rtlCol="0">
            <a:spAutoFit/>
          </a:bodyPr>
          <a:lstStyle/>
          <a:p>
            <a:pPr algn="r"/>
            <a:r>
              <a:rPr lang="en-US" sz="1000" dirty="0">
                <a:solidFill>
                  <a:schemeClr val="tx1"/>
                </a:solidFill>
              </a:rPr>
              <a:t>© Cambridge University Press &amp; Assessment 2025</a:t>
            </a:r>
          </a:p>
        </p:txBody>
      </p:sp>
      <p:sp>
        <p:nvSpPr>
          <p:cNvPr id="14" name="TextBox 13">
            <a:extLst>
              <a:ext uri="{FF2B5EF4-FFF2-40B4-BE49-F238E27FC236}">
                <a16:creationId xmlns:a16="http://schemas.microsoft.com/office/drawing/2014/main" id="{677BA4EC-055B-B440-8AF0-B408AC454BCE}"/>
              </a:ext>
            </a:extLst>
          </p:cNvPr>
          <p:cNvSpPr txBox="1"/>
          <p:nvPr userDrawn="1"/>
        </p:nvSpPr>
        <p:spPr>
          <a:xfrm>
            <a:off x="446048" y="6293302"/>
            <a:ext cx="3540861" cy="338554"/>
          </a:xfrm>
          <a:prstGeom prst="rect">
            <a:avLst/>
          </a:prstGeom>
          <a:noFill/>
        </p:spPr>
        <p:txBody>
          <a:bodyPr wrap="square" rtlCol="0">
            <a:spAutoFit/>
          </a:bodyPr>
          <a:lstStyle/>
          <a:p>
            <a:pPr algn="l"/>
            <a:r>
              <a:rPr lang="en-US" sz="1600">
                <a:solidFill>
                  <a:schemeClr val="bg1"/>
                </a:solidFill>
              </a:rPr>
              <a:t>cambridge.org/internationaleducation</a:t>
            </a:r>
          </a:p>
        </p:txBody>
      </p:sp>
      <p:pic>
        <p:nvPicPr>
          <p:cNvPr id="3" name="Picture 2" descr="A white text on a black background&#10;&#10;Description automatically generated">
            <a:extLst>
              <a:ext uri="{FF2B5EF4-FFF2-40B4-BE49-F238E27FC236}">
                <a16:creationId xmlns:a16="http://schemas.microsoft.com/office/drawing/2014/main" id="{59D9E60E-B76F-6764-43E9-BF1F25765CF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8438" y="3149600"/>
            <a:ext cx="3303434" cy="558800"/>
          </a:xfrm>
          <a:prstGeom prst="rect">
            <a:avLst/>
          </a:prstGeom>
        </p:spPr>
      </p:pic>
    </p:spTree>
    <p:extLst>
      <p:ext uri="{BB962C8B-B14F-4D97-AF65-F5344CB8AC3E}">
        <p14:creationId xmlns:p14="http://schemas.microsoft.com/office/powerpoint/2010/main" val="23728652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dirty="0"/>
              <a:t>Slide title</a:t>
            </a:r>
            <a:endParaRPr lang="en-GB" dirty="0"/>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836000"/>
            <a:ext cx="11623040" cy="4650589"/>
          </a:xfrm>
        </p:spPr>
        <p:txBody>
          <a:bodyPr>
            <a:normAutofit/>
          </a:bodyPr>
          <a:lstStyle>
            <a:lvl1pPr>
              <a:defRPr sz="2400" baseline="0">
                <a:solidFill>
                  <a:schemeClr val="tx1"/>
                </a:solidFill>
                <a:latin typeface="Arial" panose="020B0604020202020204" pitchFamily="34" charset="0"/>
              </a:defRPr>
            </a:lvl1pPr>
            <a:lvl2pPr>
              <a:defRPr sz="2000" baseline="0">
                <a:solidFill>
                  <a:schemeClr val="tx1"/>
                </a:solidFill>
                <a:latin typeface="Arial" panose="020B0604020202020204" pitchFamily="34" charset="0"/>
              </a:defRPr>
            </a:lvl2pPr>
            <a:lvl3pPr>
              <a:defRPr sz="1800" baseline="0">
                <a:solidFill>
                  <a:schemeClr val="tx1"/>
                </a:solidFill>
                <a:latin typeface="Arial" panose="020B0604020202020204" pitchFamily="34" charset="0"/>
              </a:defRPr>
            </a:lvl3pPr>
            <a:lvl4pPr>
              <a:defRPr sz="1600" baseline="0">
                <a:solidFill>
                  <a:schemeClr val="tx1"/>
                </a:solidFill>
                <a:latin typeface="Arial" panose="020B0604020202020204" pitchFamily="34" charset="0"/>
              </a:defRPr>
            </a:lvl4pPr>
            <a:lvl5pPr>
              <a:defRPr sz="1600" baseline="0">
                <a:solidFill>
                  <a:schemeClr val="tx1"/>
                </a:solidFill>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501739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 blue">
    <p:bg>
      <p:bgPr>
        <a:solidFill>
          <a:srgbClr val="3C1366"/>
        </a:solidFill>
        <a:effectLst/>
      </p:bgPr>
    </p:bg>
    <p:spTree>
      <p:nvGrpSpPr>
        <p:cNvPr id="1" name=""/>
        <p:cNvGrpSpPr/>
        <p:nvPr/>
      </p:nvGrpSpPr>
      <p:grpSpPr>
        <a:xfrm>
          <a:off x="0" y="0"/>
          <a:ext cx="0" cy="0"/>
          <a:chOff x="0" y="0"/>
          <a:chExt cx="0" cy="0"/>
        </a:xfrm>
      </p:grpSpPr>
      <p:pic>
        <p:nvPicPr>
          <p:cNvPr id="8" name="Picture 7" descr="A blue and white pattern&#10;&#10;Description automatically generated">
            <a:extLst>
              <a:ext uri="{FF2B5EF4-FFF2-40B4-BE49-F238E27FC236}">
                <a16:creationId xmlns:a16="http://schemas.microsoft.com/office/drawing/2014/main" id="{6FB74B52-DB87-5F33-33EC-C2226237930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615" t="23615" r="23615" b="23615"/>
          <a:stretch/>
        </p:blipFill>
        <p:spPr>
          <a:xfrm>
            <a:off x="0" y="-92"/>
            <a:ext cx="12192000" cy="685818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4" name="Picture 3" descr="A black background with white dots&#10;&#10;Description automatically generated">
            <a:extLst>
              <a:ext uri="{FF2B5EF4-FFF2-40B4-BE49-F238E27FC236}">
                <a16:creationId xmlns:a16="http://schemas.microsoft.com/office/drawing/2014/main" id="{C9485469-31C3-A712-0653-5EBFD2CCF21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3294558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 pink">
    <p:bg>
      <p:bgPr>
        <a:solidFill>
          <a:srgbClr val="3C1366"/>
        </a:solidFill>
        <a:effectLst/>
      </p:bgPr>
    </p:bg>
    <p:spTree>
      <p:nvGrpSpPr>
        <p:cNvPr id="1" name=""/>
        <p:cNvGrpSpPr/>
        <p:nvPr/>
      </p:nvGrpSpPr>
      <p:grpSpPr>
        <a:xfrm>
          <a:off x="0" y="0"/>
          <a:ext cx="0" cy="0"/>
          <a:chOff x="0" y="0"/>
          <a:chExt cx="0" cy="0"/>
        </a:xfrm>
      </p:grpSpPr>
      <p:pic>
        <p:nvPicPr>
          <p:cNvPr id="4" name="Picture 3" descr="A purple and white pattern&#10;&#10;Description automatically generated">
            <a:extLst>
              <a:ext uri="{FF2B5EF4-FFF2-40B4-BE49-F238E27FC236}">
                <a16:creationId xmlns:a16="http://schemas.microsoft.com/office/drawing/2014/main" id="{FA516C7D-35D1-8B47-F37C-0355B951B4A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685" t="23685" r="23685" b="23685"/>
          <a:stretch/>
        </p:blipFill>
        <p:spPr>
          <a:xfrm>
            <a:off x="162" y="0"/>
            <a:ext cx="12191675" cy="6858000"/>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5" name="Picture 4" descr="A black background with white dots&#10;&#10;Description automatically generated">
            <a:extLst>
              <a:ext uri="{FF2B5EF4-FFF2-40B4-BE49-F238E27FC236}">
                <a16:creationId xmlns:a16="http://schemas.microsoft.com/office/drawing/2014/main" id="{CDA5EC72-6CC3-6002-92E5-81B34FD013C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8457273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 light blue">
    <p:bg>
      <p:bgPr>
        <a:solidFill>
          <a:srgbClr val="1A3A44"/>
        </a:solidFill>
        <a:effectLst/>
      </p:bgPr>
    </p:bg>
    <p:spTree>
      <p:nvGrpSpPr>
        <p:cNvPr id="1" name=""/>
        <p:cNvGrpSpPr/>
        <p:nvPr/>
      </p:nvGrpSpPr>
      <p:grpSpPr>
        <a:xfrm>
          <a:off x="0" y="0"/>
          <a:ext cx="0" cy="0"/>
          <a:chOff x="0" y="0"/>
          <a:chExt cx="0" cy="0"/>
        </a:xfrm>
      </p:grpSpPr>
      <p:pic>
        <p:nvPicPr>
          <p:cNvPr id="4" name="Picture 3" descr="A blue and white pattern&#10;&#10;Description automatically generated">
            <a:extLst>
              <a:ext uri="{FF2B5EF4-FFF2-40B4-BE49-F238E27FC236}">
                <a16:creationId xmlns:a16="http://schemas.microsoft.com/office/drawing/2014/main" id="{DAF966B6-A9FF-8A13-FC9C-AB214487C91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0186" t="20186" r="20186" b="20186"/>
          <a:stretch/>
        </p:blipFill>
        <p:spPr>
          <a:xfrm>
            <a:off x="0" y="-92"/>
            <a:ext cx="12192000" cy="685818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3" name="Picture 2" descr="A black background with white dots&#10;&#10;Description automatically generated">
            <a:extLst>
              <a:ext uri="{FF2B5EF4-FFF2-40B4-BE49-F238E27FC236}">
                <a16:creationId xmlns:a16="http://schemas.microsoft.com/office/drawing/2014/main" id="{47BB20BA-627C-E81B-3933-FD8A73B159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6285999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 white blue (please use if printing)">
    <p:bg>
      <p:bgPr>
        <a:solidFill>
          <a:srgbClr val="1A3A44"/>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2022AE-3739-72F3-EE5A-402168C7BFD7}"/>
              </a:ext>
            </a:extLst>
          </p:cNvPr>
          <p:cNvPicPr>
            <a:picLocks noChangeAspect="1"/>
          </p:cNvPicPr>
          <p:nvPr userDrawn="1"/>
        </p:nvPicPr>
        <p:blipFill rotWithShape="1">
          <a:blip r:embed="rId2"/>
          <a:srcRect l="19621" t="19724" r="19730" b="19615"/>
          <a:stretch/>
        </p:blipFill>
        <p:spPr>
          <a:xfrm>
            <a:off x="0" y="-1"/>
            <a:ext cx="12192000" cy="6858001"/>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3" name="Picture 2" descr="A black background with white dots&#10;&#10;Description automatically generated">
            <a:extLst>
              <a:ext uri="{FF2B5EF4-FFF2-40B4-BE49-F238E27FC236}">
                <a16:creationId xmlns:a16="http://schemas.microsoft.com/office/drawing/2014/main" id="{47BB20BA-627C-E81B-3933-FD8A73B159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6003750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7" name="Chart Placeholder 4">
            <a:extLst>
              <a:ext uri="{FF2B5EF4-FFF2-40B4-BE49-F238E27FC236}">
                <a16:creationId xmlns:a16="http://schemas.microsoft.com/office/drawing/2014/main" id="{2C360B31-6EBE-4CC9-395B-9DC5A901DED8}"/>
              </a:ext>
            </a:extLst>
          </p:cNvPr>
          <p:cNvSpPr>
            <a:spLocks noGrp="1"/>
          </p:cNvSpPr>
          <p:nvPr>
            <p:ph type="chart" sz="quarter" idx="10"/>
          </p:nvPr>
        </p:nvSpPr>
        <p:spPr>
          <a:xfrm>
            <a:off x="175066" y="1836000"/>
            <a:ext cx="11627998" cy="4669575"/>
          </a:xfrm>
        </p:spPr>
        <p:txBody>
          <a:bodyPr/>
          <a:lstStyle/>
          <a:p>
            <a:r>
              <a:rPr lang="en-US"/>
              <a:t>Click icon to add chart</a:t>
            </a:r>
            <a:endParaRPr lang="nl-NL"/>
          </a:p>
        </p:txBody>
      </p:sp>
    </p:spTree>
    <p:extLst>
      <p:ext uri="{BB962C8B-B14F-4D97-AF65-F5344CB8AC3E}">
        <p14:creationId xmlns:p14="http://schemas.microsoft.com/office/powerpoint/2010/main" val="41813547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64ADD2-3EEA-45D7-9095-C5CEC5BF5B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3F8AEB-5E6A-4DD9-8AAE-DF9C6CB7C2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4BF8152-7316-4348-AB6E-33F35D3E8A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80B96C-853A-4F26-91B4-F0764DB54639}" type="slidenum">
              <a:rPr lang="en-GB" smtClean="0"/>
              <a:t>‹#›</a:t>
            </a:fld>
            <a:endParaRPr lang="en-GB"/>
          </a:p>
        </p:txBody>
      </p:sp>
    </p:spTree>
    <p:extLst>
      <p:ext uri="{BB962C8B-B14F-4D97-AF65-F5344CB8AC3E}">
        <p14:creationId xmlns:p14="http://schemas.microsoft.com/office/powerpoint/2010/main" val="2853564373"/>
      </p:ext>
    </p:extLst>
  </p:cSld>
  <p:clrMap bg1="lt1" tx1="dk1" bg2="lt2" tx2="dk2" accent1="accent1" accent2="accent2" accent3="accent3" accent4="accent4" accent5="accent5" accent6="accent6" hlink="hlink" folHlink="folHlink"/>
  <p:sldLayoutIdLst>
    <p:sldLayoutId id="2147483649" r:id="rId1"/>
    <p:sldLayoutId id="2147483718" r:id="rId2"/>
    <p:sldLayoutId id="2147483719" r:id="rId3"/>
    <p:sldLayoutId id="2147483650" r:id="rId4"/>
    <p:sldLayoutId id="2147483686" r:id="rId5"/>
    <p:sldLayoutId id="2147483708" r:id="rId6"/>
    <p:sldLayoutId id="2147483685" r:id="rId7"/>
    <p:sldLayoutId id="2147483720" r:id="rId8"/>
    <p:sldLayoutId id="2147483709" r:id="rId9"/>
    <p:sldLayoutId id="2147483710" r:id="rId10"/>
    <p:sldLayoutId id="2147483711" r:id="rId11"/>
    <p:sldLayoutId id="2147483691" r:id="rId12"/>
    <p:sldLayoutId id="2147483689" r:id="rId13"/>
    <p:sldLayoutId id="2147483716" r:id="rId14"/>
    <p:sldLayoutId id="2147483690" r:id="rId15"/>
    <p:sldLayoutId id="2147483715" r:id="rId16"/>
    <p:sldLayoutId id="2147483692" r:id="rId17"/>
    <p:sldLayoutId id="2147483675" r:id="rId18"/>
    <p:sldLayoutId id="2147483717" r:id="rId19"/>
    <p:sldLayoutId id="2147483652" r:id="rId20"/>
    <p:sldLayoutId id="2147483697" r:id="rId21"/>
    <p:sldLayoutId id="2147483714" r:id="rId22"/>
    <p:sldLayoutId id="2147483695" r:id="rId23"/>
    <p:sldLayoutId id="2147483698" r:id="rId24"/>
    <p:sldLayoutId id="2147483699" r:id="rId25"/>
    <p:sldLayoutId id="2147483700" r:id="rId26"/>
    <p:sldLayoutId id="2147483713" r:id="rId27"/>
    <p:sldLayoutId id="2147483703" r:id="rId28"/>
    <p:sldLayoutId id="2147483701" r:id="rId29"/>
    <p:sldLayoutId id="2147483707" r:id="rId30"/>
    <p:sldLayoutId id="2147483712" r:id="rId31"/>
    <p:sldLayoutId id="2147483684" r:id="rId32"/>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8095" b="8095"/>
          <a:stretch/>
        </p:blipFill>
        <p:spPr>
          <a:xfrm>
            <a:off x="-33513" y="1"/>
            <a:ext cx="12259026" cy="6857999"/>
          </a:xfrm>
        </p:spPr>
      </p:pic>
      <p:sp>
        <p:nvSpPr>
          <p:cNvPr id="4" name="Content Placeholder 3">
            <a:extLst>
              <a:ext uri="{FF2B5EF4-FFF2-40B4-BE49-F238E27FC236}">
                <a16:creationId xmlns:a16="http://schemas.microsoft.com/office/drawing/2014/main" id="{8A3FCDC3-543C-8905-8EB4-3AC0E32FFFFF}"/>
              </a:ext>
            </a:extLst>
          </p:cNvPr>
          <p:cNvSpPr>
            <a:spLocks noGrp="1"/>
          </p:cNvSpPr>
          <p:nvPr>
            <p:ph idx="1"/>
          </p:nvPr>
        </p:nvSpPr>
        <p:spPr>
          <a:xfrm>
            <a:off x="537172" y="4562947"/>
            <a:ext cx="11117656" cy="2209045"/>
          </a:xfrm>
          <a:solidFill>
            <a:srgbClr val="D7FDF5">
              <a:alpha val="89804"/>
            </a:srgbClr>
          </a:solidFill>
          <a:ln>
            <a:solidFill>
              <a:srgbClr val="D7FDF5"/>
            </a:solidFill>
          </a:ln>
        </p:spPr>
        <p:txBody>
          <a:bodyPr vert="horz" lIns="91440" tIns="45720" rIns="91440" bIns="45720" rtlCol="0" anchor="ctr">
            <a:normAutofit/>
          </a:bodyPr>
          <a:lstStyle/>
          <a:p>
            <a:pPr marL="0" indent="0">
              <a:buNone/>
            </a:pPr>
            <a:r>
              <a:rPr lang="en-US" dirty="0"/>
              <a:t>Lesson Objectives:</a:t>
            </a:r>
          </a:p>
          <a:p>
            <a:pPr lvl="0" fontAlgn="base"/>
            <a:r>
              <a:rPr lang="en-GB" dirty="0"/>
              <a:t>Outline the context of the named study (sleep restriction)</a:t>
            </a:r>
          </a:p>
          <a:p>
            <a:pPr lvl="0" fontAlgn="base"/>
            <a:r>
              <a:rPr lang="en-GB" dirty="0"/>
              <a:t>Describe the results and conclusion of the named study</a:t>
            </a:r>
          </a:p>
          <a:p>
            <a:pPr fontAlgn="base"/>
            <a:r>
              <a:rPr lang="en-GB" dirty="0"/>
              <a:t>Explain the argument for the restoration theory of sleep (named study: sleep restriction)</a:t>
            </a:r>
          </a:p>
        </p:txBody>
      </p:sp>
    </p:spTree>
    <p:extLst>
      <p:ext uri="{BB962C8B-B14F-4D97-AF65-F5344CB8AC3E}">
        <p14:creationId xmlns:p14="http://schemas.microsoft.com/office/powerpoint/2010/main" val="1130971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descr="A group of kids sitting at desks&#10;&#10;Description automatically generated">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srcRect l="485" t="9566" r="597" b="7463"/>
          <a:stretch/>
        </p:blipFill>
        <p:spPr>
          <a:xfrm>
            <a:off x="-33513" y="1"/>
            <a:ext cx="12259026" cy="6857999"/>
          </a:xfrm>
        </p:spPr>
      </p:pic>
      <p:sp>
        <p:nvSpPr>
          <p:cNvPr id="4" name="Content Placeholder 3">
            <a:extLst>
              <a:ext uri="{FF2B5EF4-FFF2-40B4-BE49-F238E27FC236}">
                <a16:creationId xmlns:a16="http://schemas.microsoft.com/office/drawing/2014/main" id="{8A3FCDC3-543C-8905-8EB4-3AC0E32FFFFF}"/>
              </a:ext>
            </a:extLst>
          </p:cNvPr>
          <p:cNvSpPr>
            <a:spLocks noGrp="1"/>
          </p:cNvSpPr>
          <p:nvPr>
            <p:ph idx="1"/>
          </p:nvPr>
        </p:nvSpPr>
        <p:spPr>
          <a:xfrm>
            <a:off x="413974" y="4702542"/>
            <a:ext cx="11364052" cy="1753147"/>
          </a:xfrm>
          <a:solidFill>
            <a:srgbClr val="FACB2E">
              <a:alpha val="89804"/>
            </a:srgbClr>
          </a:solidFill>
          <a:ln>
            <a:solidFill>
              <a:schemeClr val="accent3"/>
            </a:solidFill>
          </a:ln>
        </p:spPr>
        <p:txBody>
          <a:bodyPr vert="horz" lIns="91440" tIns="45720" rIns="91440" bIns="45720" rtlCol="0" anchor="ctr">
            <a:normAutofit/>
          </a:bodyPr>
          <a:lstStyle/>
          <a:p>
            <a:pPr marL="0" indent="0" algn="ctr">
              <a:buNone/>
            </a:pPr>
            <a:r>
              <a:rPr lang="en-GB" dirty="0">
                <a:latin typeface="Arial"/>
                <a:cs typeface="Arial"/>
              </a:rPr>
              <a:t>Starter activity: C</a:t>
            </a:r>
            <a:r>
              <a:rPr lang="en-GB" dirty="0"/>
              <a:t>onsider </a:t>
            </a:r>
            <a:r>
              <a:rPr lang="en-GB"/>
              <a:t>the question ‘What </a:t>
            </a:r>
            <a:r>
              <a:rPr lang="en-GB" dirty="0"/>
              <a:t>evidence would support the restoration theory of </a:t>
            </a:r>
            <a:r>
              <a:rPr lang="en-GB"/>
              <a:t>sleep?’</a:t>
            </a:r>
            <a:endParaRPr lang="en-GB" dirty="0"/>
          </a:p>
        </p:txBody>
      </p:sp>
    </p:spTree>
    <p:extLst>
      <p:ext uri="{BB962C8B-B14F-4D97-AF65-F5344CB8AC3E}">
        <p14:creationId xmlns:p14="http://schemas.microsoft.com/office/powerpoint/2010/main" val="1677304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F2BF5-092F-1975-C7A7-4732BBDE15B7}"/>
              </a:ext>
            </a:extLst>
          </p:cNvPr>
          <p:cNvSpPr>
            <a:spLocks noGrp="1"/>
          </p:cNvSpPr>
          <p:nvPr>
            <p:ph type="title"/>
          </p:nvPr>
        </p:nvSpPr>
        <p:spPr/>
        <p:txBody>
          <a:bodyPr>
            <a:normAutofit/>
          </a:bodyPr>
          <a:lstStyle/>
          <a:p>
            <a:r>
              <a:rPr lang="en-US" dirty="0"/>
              <a:t>Sleep restriction </a:t>
            </a:r>
            <a:r>
              <a:rPr lang="en-GB" dirty="0"/>
              <a:t>(Robinson et al.)</a:t>
            </a:r>
          </a:p>
        </p:txBody>
      </p:sp>
      <p:sp>
        <p:nvSpPr>
          <p:cNvPr id="3" name="Content Placeholder 2">
            <a:extLst>
              <a:ext uri="{FF2B5EF4-FFF2-40B4-BE49-F238E27FC236}">
                <a16:creationId xmlns:a16="http://schemas.microsoft.com/office/drawing/2014/main" id="{71C1CFD4-2904-39C3-6B35-83381E239497}"/>
              </a:ext>
            </a:extLst>
          </p:cNvPr>
          <p:cNvSpPr>
            <a:spLocks noGrp="1"/>
          </p:cNvSpPr>
          <p:nvPr>
            <p:ph sz="half" idx="1"/>
          </p:nvPr>
        </p:nvSpPr>
        <p:spPr>
          <a:xfrm>
            <a:off x="180000" y="1728000"/>
            <a:ext cx="12012000" cy="5001984"/>
          </a:xfrm>
        </p:spPr>
        <p:txBody>
          <a:bodyPr>
            <a:normAutofit lnSpcReduction="10000"/>
          </a:bodyPr>
          <a:lstStyle/>
          <a:p>
            <a:pPr marL="0" indent="0">
              <a:buNone/>
            </a:pPr>
            <a:r>
              <a:rPr lang="en-US" b="1" dirty="0"/>
              <a:t>Aim</a:t>
            </a:r>
            <a:r>
              <a:rPr lang="en-US" dirty="0"/>
              <a:t>: To investigate the effects of one night of restricted sleep on cognitive function.</a:t>
            </a:r>
          </a:p>
          <a:p>
            <a:pPr marL="0" indent="0">
              <a:buNone/>
            </a:pPr>
            <a:endParaRPr lang="en-US" dirty="0"/>
          </a:p>
          <a:p>
            <a:pPr marL="0" indent="0">
              <a:buNone/>
            </a:pPr>
            <a:r>
              <a:rPr lang="en-US" b="1" dirty="0"/>
              <a:t>Participants</a:t>
            </a:r>
            <a:r>
              <a:rPr lang="en-US" dirty="0"/>
              <a:t>: 18 healthy European-American and African-American teenagers aged 13–15 years old without any reported sleep disorders, including males and females.</a:t>
            </a:r>
          </a:p>
          <a:p>
            <a:pPr marL="0" indent="0">
              <a:buNone/>
            </a:pPr>
            <a:endParaRPr lang="en-US" dirty="0"/>
          </a:p>
          <a:p>
            <a:pPr marL="0" indent="0">
              <a:buNone/>
            </a:pPr>
            <a:r>
              <a:rPr lang="en-US" b="1" dirty="0"/>
              <a:t>Procedure</a:t>
            </a:r>
            <a:r>
              <a:rPr lang="en-US" dirty="0"/>
              <a:t>: </a:t>
            </a:r>
            <a:r>
              <a:rPr lang="en-US" dirty="0" err="1"/>
              <a:t>Actigraphs</a:t>
            </a:r>
            <a:r>
              <a:rPr lang="en-US" dirty="0"/>
              <a:t> (personal, wearable devices that record waking and sleeping times) were used to estimate sleep. A brain scan was used to measure activity in different areas of the brain. </a:t>
            </a:r>
          </a:p>
          <a:p>
            <a:pPr marL="0" indent="0">
              <a:buNone/>
            </a:pPr>
            <a:r>
              <a:rPr lang="en-US" dirty="0"/>
              <a:t>Two </a:t>
            </a:r>
            <a:r>
              <a:rPr lang="en-US" dirty="0" err="1"/>
              <a:t>computerised</a:t>
            </a:r>
            <a:r>
              <a:rPr lang="en-US" dirty="0"/>
              <a:t> </a:t>
            </a:r>
            <a:r>
              <a:rPr lang="en-US" dirty="0" err="1"/>
              <a:t>behavioural</a:t>
            </a:r>
            <a:r>
              <a:rPr lang="en-US" dirty="0"/>
              <a:t> tasks were used to measure risk-taking behaviour: a balloon-blowing task and a decision-making task. Participants slept in their own homes wearing the </a:t>
            </a:r>
            <a:r>
              <a:rPr lang="en-US" dirty="0" err="1"/>
              <a:t>actigraph</a:t>
            </a:r>
            <a:r>
              <a:rPr lang="en-US" dirty="0"/>
              <a:t> to confirm the length of time for which they slept. </a:t>
            </a:r>
          </a:p>
          <a:p>
            <a:pPr marL="0" indent="0">
              <a:buNone/>
            </a:pPr>
            <a:r>
              <a:rPr lang="en-US" dirty="0"/>
              <a:t>On a Friday night, all participants were instructed to sleep for at least eight hours before their scan (normal sleep condition). </a:t>
            </a:r>
            <a:endParaRPr lang="en-GB" sz="2400" dirty="0"/>
          </a:p>
        </p:txBody>
      </p:sp>
    </p:spTree>
    <p:extLst>
      <p:ext uri="{BB962C8B-B14F-4D97-AF65-F5344CB8AC3E}">
        <p14:creationId xmlns:p14="http://schemas.microsoft.com/office/powerpoint/2010/main" val="1800512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12A90-DB7B-AF82-B65D-0ECE5A2977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C97B73-F568-E93D-1BAB-EDDE9937C9C2}"/>
              </a:ext>
            </a:extLst>
          </p:cNvPr>
          <p:cNvSpPr>
            <a:spLocks noGrp="1"/>
          </p:cNvSpPr>
          <p:nvPr>
            <p:ph type="title"/>
          </p:nvPr>
        </p:nvSpPr>
        <p:spPr/>
        <p:txBody>
          <a:bodyPr>
            <a:normAutofit/>
          </a:bodyPr>
          <a:lstStyle/>
          <a:p>
            <a:r>
              <a:rPr lang="en-US" dirty="0"/>
              <a:t>Sleep restriction </a:t>
            </a:r>
            <a:r>
              <a:rPr lang="en-GB" dirty="0"/>
              <a:t>(Robinson et al.)</a:t>
            </a:r>
          </a:p>
        </p:txBody>
      </p:sp>
      <p:sp>
        <p:nvSpPr>
          <p:cNvPr id="3" name="Content Placeholder 2">
            <a:extLst>
              <a:ext uri="{FF2B5EF4-FFF2-40B4-BE49-F238E27FC236}">
                <a16:creationId xmlns:a16="http://schemas.microsoft.com/office/drawing/2014/main" id="{E3A767CC-6833-C0BE-2C02-E3022F29005D}"/>
              </a:ext>
            </a:extLst>
          </p:cNvPr>
          <p:cNvSpPr>
            <a:spLocks noGrp="1"/>
          </p:cNvSpPr>
          <p:nvPr>
            <p:ph sz="half" idx="1"/>
          </p:nvPr>
        </p:nvSpPr>
        <p:spPr>
          <a:xfrm>
            <a:off x="180000" y="1728000"/>
            <a:ext cx="12012000" cy="5001984"/>
          </a:xfrm>
        </p:spPr>
        <p:txBody>
          <a:bodyPr>
            <a:normAutofit/>
          </a:bodyPr>
          <a:lstStyle/>
          <a:p>
            <a:pPr marL="0" indent="0">
              <a:buNone/>
            </a:pPr>
            <a:r>
              <a:rPr lang="en-US" b="1" dirty="0"/>
              <a:t>Procedure</a:t>
            </a:r>
            <a:r>
              <a:rPr lang="en-US" dirty="0"/>
              <a:t>: On a different Friday night, the same participants were instructed to only sleep for four hours before their scan (restricted sleep condition). On Saturday morning, participants came to the laboratory for their brain scan and completed the two </a:t>
            </a:r>
            <a:r>
              <a:rPr lang="en-US" dirty="0" err="1"/>
              <a:t>behavioural</a:t>
            </a:r>
            <a:r>
              <a:rPr lang="en-US" dirty="0"/>
              <a:t> tasks. They avoided naps and caffeine during both Fridays and Saturdays of the experiment. </a:t>
            </a:r>
          </a:p>
          <a:p>
            <a:pPr marL="0" indent="0">
              <a:buNone/>
            </a:pPr>
            <a:r>
              <a:rPr lang="en-US" b="1" dirty="0"/>
              <a:t>Results</a:t>
            </a:r>
            <a:r>
              <a:rPr lang="en-US" dirty="0"/>
              <a:t>: </a:t>
            </a:r>
          </a:p>
          <a:p>
            <a:pPr marL="0" indent="0">
              <a:buNone/>
            </a:pPr>
            <a:r>
              <a:rPr lang="en-US" dirty="0"/>
              <a:t>• Areas of the brain including the amygdala showed greater efficiency after a normal night’s sleep compared to a restricted night’s sleep. </a:t>
            </a:r>
          </a:p>
          <a:p>
            <a:pPr marL="0" indent="0">
              <a:buNone/>
            </a:pPr>
            <a:r>
              <a:rPr lang="en-US" dirty="0"/>
              <a:t>• In the </a:t>
            </a:r>
            <a:r>
              <a:rPr lang="en-US" dirty="0" err="1"/>
              <a:t>behavioural</a:t>
            </a:r>
            <a:r>
              <a:rPr lang="en-US" dirty="0"/>
              <a:t> tasks, sleep restriction led to greater risk-taking and less accurate decision-making. </a:t>
            </a:r>
          </a:p>
          <a:p>
            <a:pPr marL="0" indent="0">
              <a:buNone/>
            </a:pPr>
            <a:r>
              <a:rPr lang="en-US" b="1" dirty="0"/>
              <a:t>Conclusion</a:t>
            </a:r>
            <a:r>
              <a:rPr lang="en-US" dirty="0"/>
              <a:t>: The experiment showed that restricting sleep, even for one night, has a negative effect on how well different areas of the brain work. This provides evidence for the importance of sleep in restoring cognitive function.</a:t>
            </a:r>
            <a:endParaRPr lang="en-GB" sz="2400" dirty="0"/>
          </a:p>
        </p:txBody>
      </p:sp>
    </p:spTree>
    <p:extLst>
      <p:ext uri="{BB962C8B-B14F-4D97-AF65-F5344CB8AC3E}">
        <p14:creationId xmlns:p14="http://schemas.microsoft.com/office/powerpoint/2010/main" val="36488696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7EF1095B-EF23-7953-3429-D90DD89EC281}"/>
              </a:ext>
            </a:extLst>
          </p:cNvPr>
          <p:cNvPicPr>
            <a:picLocks noGrp="1" noChangeAspect="1"/>
          </p:cNvPicPr>
          <p:nvPr>
            <p:ph type="pic" sz="quarter" idx="10"/>
          </p:nvPr>
        </p:nvPicPr>
        <p:blipFill rotWithShape="1">
          <a:blip r:embed="rId2"/>
          <a:srcRect l="15720" r="26940"/>
          <a:stretch/>
        </p:blipFill>
        <p:spPr>
          <a:xfrm>
            <a:off x="6096000" y="0"/>
            <a:ext cx="6096000" cy="6858000"/>
          </a:xfrm>
          <a:prstGeom prst="rect">
            <a:avLst/>
          </a:prstGeom>
        </p:spPr>
      </p:pic>
      <p:sp>
        <p:nvSpPr>
          <p:cNvPr id="3" name="Title 2">
            <a:extLst>
              <a:ext uri="{FF2B5EF4-FFF2-40B4-BE49-F238E27FC236}">
                <a16:creationId xmlns:a16="http://schemas.microsoft.com/office/drawing/2014/main" id="{FD4857A8-FEFB-1CE7-3447-A477657416F6}"/>
              </a:ext>
            </a:extLst>
          </p:cNvPr>
          <p:cNvSpPr>
            <a:spLocks noGrp="1"/>
          </p:cNvSpPr>
          <p:nvPr>
            <p:ph type="title"/>
          </p:nvPr>
        </p:nvSpPr>
        <p:spPr/>
        <p:txBody>
          <a:bodyPr/>
          <a:lstStyle/>
          <a:p>
            <a:r>
              <a:rPr lang="en-US" dirty="0"/>
              <a:t>Named study</a:t>
            </a:r>
            <a:endParaRPr lang="en-GB" dirty="0"/>
          </a:p>
        </p:txBody>
      </p:sp>
      <p:sp>
        <p:nvSpPr>
          <p:cNvPr id="4" name="Content Placeholder 3">
            <a:extLst>
              <a:ext uri="{FF2B5EF4-FFF2-40B4-BE49-F238E27FC236}">
                <a16:creationId xmlns:a16="http://schemas.microsoft.com/office/drawing/2014/main" id="{9F31BEDC-13C9-7154-7D8E-964D57B4F8CA}"/>
              </a:ext>
            </a:extLst>
          </p:cNvPr>
          <p:cNvSpPr>
            <a:spLocks noGrp="1"/>
          </p:cNvSpPr>
          <p:nvPr>
            <p:ph idx="1"/>
          </p:nvPr>
        </p:nvSpPr>
        <p:spPr/>
        <p:txBody>
          <a:bodyPr>
            <a:noAutofit/>
          </a:bodyPr>
          <a:lstStyle/>
          <a:p>
            <a:pPr marL="0" indent="0">
              <a:buNone/>
            </a:pPr>
            <a:r>
              <a:rPr lang="en-US" sz="2800" dirty="0"/>
              <a:t>Working with a partner:</a:t>
            </a:r>
          </a:p>
          <a:p>
            <a:pPr marL="0" indent="0">
              <a:buNone/>
            </a:pPr>
            <a:endParaRPr lang="en-US" sz="2800" dirty="0"/>
          </a:p>
          <a:p>
            <a:r>
              <a:rPr lang="en-GB" sz="2800" dirty="0"/>
              <a:t>Check your ability to describe the aim, the sample, the method, the results and conclusions</a:t>
            </a:r>
          </a:p>
          <a:p>
            <a:r>
              <a:rPr lang="en-GB" sz="2800" dirty="0"/>
              <a:t>Use a timer / the clock to take 30-second ‘turns’</a:t>
            </a:r>
          </a:p>
          <a:p>
            <a:r>
              <a:rPr lang="en-GB" sz="2800" dirty="0"/>
              <a:t>Continue the description where your partner finished</a:t>
            </a:r>
          </a:p>
        </p:txBody>
      </p:sp>
    </p:spTree>
    <p:extLst>
      <p:ext uri="{BB962C8B-B14F-4D97-AF65-F5344CB8AC3E}">
        <p14:creationId xmlns:p14="http://schemas.microsoft.com/office/powerpoint/2010/main" val="3664963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171FE-5DB7-C512-FA4A-08DC09E95C6C}"/>
            </a:ext>
          </a:extLst>
        </p:cNvPr>
        <p:cNvGrpSpPr/>
        <p:nvPr/>
      </p:nvGrpSpPr>
      <p:grpSpPr>
        <a:xfrm>
          <a:off x="0" y="0"/>
          <a:ext cx="0" cy="0"/>
          <a:chOff x="0" y="0"/>
          <a:chExt cx="0" cy="0"/>
        </a:xfrm>
      </p:grpSpPr>
      <p:pic>
        <p:nvPicPr>
          <p:cNvPr id="9" name="Picture Placeholder 5" descr="A group of kids sitting at desks&#10;&#10;Description automatically generated">
            <a:extLst>
              <a:ext uri="{FF2B5EF4-FFF2-40B4-BE49-F238E27FC236}">
                <a16:creationId xmlns:a16="http://schemas.microsoft.com/office/drawing/2014/main" id="{FF957276-52AA-5B45-C868-87AEE467B2EF}"/>
              </a:ext>
            </a:extLst>
          </p:cNvPr>
          <p:cNvPicPr>
            <a:picLocks noGrp="1" noChangeAspect="1"/>
          </p:cNvPicPr>
          <p:nvPr>
            <p:ph type="pic" sz="quarter" idx="10"/>
          </p:nvPr>
        </p:nvPicPr>
        <p:blipFill rotWithShape="1">
          <a:blip r:embed="rId2"/>
          <a:srcRect l="485" t="9566" r="597" b="7463"/>
          <a:stretch/>
        </p:blipFill>
        <p:spPr>
          <a:xfrm>
            <a:off x="-33513" y="1"/>
            <a:ext cx="12259026" cy="6857999"/>
          </a:xfrm>
        </p:spPr>
      </p:pic>
      <p:sp>
        <p:nvSpPr>
          <p:cNvPr id="4" name="Content Placeholder 3">
            <a:extLst>
              <a:ext uri="{FF2B5EF4-FFF2-40B4-BE49-F238E27FC236}">
                <a16:creationId xmlns:a16="http://schemas.microsoft.com/office/drawing/2014/main" id="{CC353874-58DC-AE45-C5DF-CCA75046EC71}"/>
              </a:ext>
            </a:extLst>
          </p:cNvPr>
          <p:cNvSpPr>
            <a:spLocks noGrp="1"/>
          </p:cNvSpPr>
          <p:nvPr>
            <p:ph idx="1"/>
          </p:nvPr>
        </p:nvSpPr>
        <p:spPr>
          <a:xfrm>
            <a:off x="413974" y="4770781"/>
            <a:ext cx="11364052" cy="1753147"/>
          </a:xfrm>
          <a:solidFill>
            <a:srgbClr val="FACB2E">
              <a:alpha val="89804"/>
            </a:srgbClr>
          </a:solidFill>
          <a:ln>
            <a:solidFill>
              <a:schemeClr val="accent3"/>
            </a:solidFill>
          </a:ln>
        </p:spPr>
        <p:txBody>
          <a:bodyPr vert="horz" lIns="91440" tIns="45720" rIns="91440" bIns="45720" rtlCol="0" anchor="ctr">
            <a:normAutofit/>
          </a:bodyPr>
          <a:lstStyle/>
          <a:p>
            <a:pPr marL="0" indent="0" algn="ctr">
              <a:buNone/>
            </a:pPr>
            <a:r>
              <a:rPr lang="en-GB" dirty="0">
                <a:latin typeface="Arial"/>
                <a:cs typeface="Arial"/>
              </a:rPr>
              <a:t>Plenary: </a:t>
            </a:r>
            <a:r>
              <a:rPr lang="en-US" dirty="0">
                <a:latin typeface="Arial"/>
                <a:cs typeface="Arial"/>
              </a:rPr>
              <a:t>In pairs, answer the starter activity question on a ‘post it’ note.  Stick on the board and review – </a:t>
            </a:r>
            <a:r>
              <a:rPr lang="en-US">
                <a:latin typeface="Arial"/>
                <a:cs typeface="Arial"/>
              </a:rPr>
              <a:t>do the class </a:t>
            </a:r>
            <a:r>
              <a:rPr lang="en-US" dirty="0">
                <a:latin typeface="Arial"/>
                <a:cs typeface="Arial"/>
              </a:rPr>
              <a:t>agree?</a:t>
            </a:r>
            <a:endParaRPr lang="en-GB" dirty="0"/>
          </a:p>
        </p:txBody>
      </p:sp>
    </p:spTree>
    <p:extLst>
      <p:ext uri="{BB962C8B-B14F-4D97-AF65-F5344CB8AC3E}">
        <p14:creationId xmlns:p14="http://schemas.microsoft.com/office/powerpoint/2010/main" val="153233455"/>
      </p:ext>
    </p:extLst>
  </p:cSld>
  <p:clrMapOvr>
    <a:masterClrMapping/>
  </p:clrMapOvr>
</p:sld>
</file>

<file path=ppt/theme/theme1.xml><?xml version="1.0" encoding="utf-8"?>
<a:theme xmlns:a="http://schemas.openxmlformats.org/drawingml/2006/main" name="Office Theme">
  <a:themeElements>
    <a:clrScheme name="Custom 8">
      <a:dk1>
        <a:srgbClr val="252525"/>
      </a:dk1>
      <a:lt1>
        <a:srgbClr val="FFFFFF"/>
      </a:lt1>
      <a:dk2>
        <a:srgbClr val="133844"/>
      </a:dk2>
      <a:lt2>
        <a:srgbClr val="FFFFFF"/>
      </a:lt2>
      <a:accent1>
        <a:srgbClr val="00BDB6"/>
      </a:accent1>
      <a:accent2>
        <a:srgbClr val="CC59AA"/>
      </a:accent2>
      <a:accent3>
        <a:srgbClr val="FACB2E"/>
      </a:accent3>
      <a:accent4>
        <a:srgbClr val="8EE8D8"/>
      </a:accent4>
      <a:accent5>
        <a:srgbClr val="5E0A4F"/>
      </a:accent5>
      <a:accent6>
        <a:srgbClr val="F9DC4E"/>
      </a:accent6>
      <a:hlink>
        <a:srgbClr val="5E0A4F"/>
      </a:hlink>
      <a:folHlink>
        <a:srgbClr val="5E0A4F"/>
      </a:folHlink>
    </a:clrScheme>
    <a:fontScheme name="Custom 1">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hools V4" id="{E2A36DA1-4A29-43B8-B8F1-C255D5AABE09}" vid="{2A5C11B6-9CD9-45FF-9CD6-984CCCC0BA5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dlc_DocId xmlns="9ad1216b-cdc1-40e2-a0c2-94597fd44697">7VPTP7ZE6X33-2020743336-697</_dlc_DocId>
    <_dlc_DocIdUrl xmlns="9ad1216b-cdc1-40e2-a0c2-94597fd44697">
      <Url>https://cambridgeorg.sharepoint.com/sites/cie/education/pd/Curriculum_Support/_layouts/15/DocIdRedir.aspx?ID=7VPTP7ZE6X33-2020743336-697</Url>
      <Description>7VPTP7ZE6X33-2020743336-697</Description>
    </_dlc_DocIdUrl>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E45BD9047056454F94B4694108F9A1FF" ma:contentTypeVersion="3" ma:contentTypeDescription="Create a new document." ma:contentTypeScope="" ma:versionID="5c0011047895b59a897429f5e4ec5dcc">
  <xsd:schema xmlns:xsd="http://www.w3.org/2001/XMLSchema" xmlns:xs="http://www.w3.org/2001/XMLSchema" xmlns:p="http://schemas.microsoft.com/office/2006/metadata/properties" xmlns:ns2="9ad1216b-cdc1-40e2-a0c2-94597fd44697" xmlns:ns3="f1f25e64-7226-490b-ade3-8cf84afff5d2" targetNamespace="http://schemas.microsoft.com/office/2006/metadata/properties" ma:root="true" ma:fieldsID="5b649ae69bc45de80afe7d6c0f200904" ns2:_="" ns3:_="">
    <xsd:import namespace="9ad1216b-cdc1-40e2-a0c2-94597fd44697"/>
    <xsd:import namespace="f1f25e64-7226-490b-ade3-8cf84afff5d2"/>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1216b-cdc1-40e2-a0c2-94597fd4469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f1f25e64-7226-490b-ade3-8cf84afff5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B36F522-99CC-44C6-897D-F8F89591E08F}">
  <ds:schemaRefs>
    <ds:schemaRef ds:uri="http://schemas.microsoft.com/sharepoint/events"/>
  </ds:schemaRefs>
</ds:datastoreItem>
</file>

<file path=customXml/itemProps2.xml><?xml version="1.0" encoding="utf-8"?>
<ds:datastoreItem xmlns:ds="http://schemas.openxmlformats.org/officeDocument/2006/customXml" ds:itemID="{EE51AF88-C67F-4A38-BADD-B70D8B316A09}">
  <ds:schemaRefs>
    <ds:schemaRef ds:uri="http://schemas.microsoft.com/sharepoint/v3/contenttype/forms"/>
  </ds:schemaRefs>
</ds:datastoreItem>
</file>

<file path=customXml/itemProps3.xml><?xml version="1.0" encoding="utf-8"?>
<ds:datastoreItem xmlns:ds="http://schemas.openxmlformats.org/officeDocument/2006/customXml" ds:itemID="{B630E657-8217-4B2F-96A4-D1EE5A57D447}">
  <ds:schemaRefs>
    <ds:schemaRef ds:uri="http://schemas.microsoft.com/office/2006/metadata/properties"/>
    <ds:schemaRef ds:uri="http://schemas.microsoft.com/office/infopath/2007/PartnerControls"/>
    <ds:schemaRef ds:uri="http://purl.org/dc/terms/"/>
    <ds:schemaRef ds:uri="http://schemas.openxmlformats.org/package/2006/metadata/core-properties"/>
    <ds:schemaRef ds:uri="http://purl.org/dc/dcmitype/"/>
    <ds:schemaRef ds:uri="http://schemas.microsoft.com/office/2006/documentManagement/types"/>
    <ds:schemaRef ds:uri="f1f25e64-7226-490b-ade3-8cf84afff5d2"/>
    <ds:schemaRef ds:uri="9ad1216b-cdc1-40e2-a0c2-94597fd44697"/>
    <ds:schemaRef ds:uri="http://www.w3.org/XML/1998/namespace"/>
    <ds:schemaRef ds:uri="http://purl.org/dc/elements/1.1/"/>
  </ds:schemaRefs>
</ds:datastoreItem>
</file>

<file path=customXml/itemProps4.xml><?xml version="1.0" encoding="utf-8"?>
<ds:datastoreItem xmlns:ds="http://schemas.openxmlformats.org/officeDocument/2006/customXml" ds:itemID="{58BBA442-BCEC-4BEC-AF22-D4E163519F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d1216b-cdc1-40e2-a0c2-94597fd44697"/>
    <ds:schemaRef ds:uri="f1f25e64-7226-490b-ade3-8cf84afff5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75d6cc78-71b9-42e6-aa2a-b9889a0f080f}" enabled="0" method="" siteId="{75d6cc78-71b9-42e6-aa2a-b9889a0f080f}" removed="1"/>
</clbl:labelList>
</file>

<file path=docProps/app.xml><?xml version="1.0" encoding="utf-8"?>
<Properties xmlns="http://schemas.openxmlformats.org/officeDocument/2006/extended-properties" xmlns:vt="http://schemas.openxmlformats.org/officeDocument/2006/docPropsVTypes">
  <Template>Schools v4 POT</Template>
  <TotalTime>398</TotalTime>
  <Words>426</Words>
  <Application>Microsoft Office PowerPoint</Application>
  <PresentationFormat>Widescreen</PresentationFormat>
  <Paragraphs>26</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Georgia</vt:lpstr>
      <vt:lpstr>Office Theme</vt:lpstr>
      <vt:lpstr>PowerPoint Presentation</vt:lpstr>
      <vt:lpstr>PowerPoint Presentation</vt:lpstr>
      <vt:lpstr>Sleep restriction (Robinson et al.)</vt:lpstr>
      <vt:lpstr>Sleep restriction (Robinson et al.)</vt:lpstr>
      <vt:lpstr>Named study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Rebecca</dc:creator>
  <cp:lastModifiedBy>Karolyn Feliciani</cp:lastModifiedBy>
  <cp:revision>4</cp:revision>
  <dcterms:created xsi:type="dcterms:W3CDTF">2023-10-09T12:44:25Z</dcterms:created>
  <dcterms:modified xsi:type="dcterms:W3CDTF">2026-05-20T07:40:29Z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0x010100E45BD9047056454F94B4694108F9A1FF</vt:lpwstr>
  </property>
  <property fmtid="{D5CDD505-2E9C-101B-9397-08002B2CF9AE}" pid="3" name="MediaServiceImageTags">
    <vt:lpwstr/>
  </property>
  <property fmtid="{D5CDD505-2E9C-101B-9397-08002B2CF9AE}" pid="4" name="_dlc_DocIdItemGuid">
    <vt:lpwstr>0f655ab0-df03-48d9-b3f1-b38f19c6ee3c</vt:lpwstr>
  </property>
</Properties>
</file>