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6" r:id="rId2"/>
    <p:sldId id="553" r:id="rId3"/>
    <p:sldId id="567" r:id="rId4"/>
    <p:sldId id="568" r:id="rId5"/>
    <p:sldId id="555" r:id="rId6"/>
    <p:sldId id="569" r:id="rId7"/>
    <p:sldId id="573" r:id="rId8"/>
    <p:sldId id="570" r:id="rId9"/>
    <p:sldId id="572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>
    <p:extLst/>
  </p:cmAuthor>
  <p:cmAuthor id="2" name="Sepideh Modgham" initials="S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64" autoAdjust="0"/>
    <p:restoredTop sz="92787" autoAdjust="0"/>
  </p:normalViewPr>
  <p:slideViewPr>
    <p:cSldViewPr snapToGrid="0" snapToObjects="1">
      <p:cViewPr>
        <p:scale>
          <a:sx n="84" d="100"/>
          <a:sy n="84" d="100"/>
        </p:scale>
        <p:origin x="-6" y="-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DECA8310-5EC8-4BDA-AA2B-63734902E6F8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C0C56144-4759-4C78-9637-8A3E5F7FB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890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890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890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58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58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58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58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986263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 theorems</a:t>
            </a:r>
            <a:endParaRPr lang="en-GB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4</a:t>
            </a:r>
            <a:r>
              <a:rPr lang="en-GB" sz="260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600" smtClean="0">
                <a:latin typeface="Arial" panose="020B0604020202020204" pitchFamily="34" charset="0"/>
                <a:cs typeface="Arial" panose="020B0604020202020204" pitchFamily="34" charset="0"/>
              </a:rPr>
              <a:t>Angles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same and opposite segments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10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0B515D7-D6DC-4FCC-AFA6-7FEFF10C722C}"/>
              </a:ext>
            </a:extLst>
          </p:cNvPr>
          <p:cNvSpPr/>
          <p:nvPr/>
        </p:nvSpPr>
        <p:spPr>
          <a:xfrm>
            <a:off x="473336" y="1334892"/>
            <a:ext cx="11718664" cy="2113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do you know about the relationship between the angle at the centre and the angle at the circumference of a circle?</a:t>
            </a:r>
          </a:p>
          <a:p>
            <a:pPr fontAlgn="base">
              <a:lnSpc>
                <a:spcPct val="120000"/>
              </a:lnSpc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circle the angle at the centre is twice the angle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circumference.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82270" y="4493021"/>
            <a:ext cx="46875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COB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2 x 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GB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42"/>
          <p:cNvGrpSpPr>
            <a:grpSpLocks noChangeAspect="1"/>
          </p:cNvGrpSpPr>
          <p:nvPr/>
        </p:nvGrpSpPr>
        <p:grpSpPr>
          <a:xfrm>
            <a:off x="5052942" y="3408650"/>
            <a:ext cx="2758975" cy="3098100"/>
            <a:chOff x="6477000" y="2188304"/>
            <a:chExt cx="3398520" cy="3816256"/>
          </a:xfrm>
        </p:grpSpPr>
        <p:sp>
          <p:nvSpPr>
            <p:cNvPr id="44" name="Oval 43"/>
            <p:cNvSpPr/>
            <p:nvPr/>
          </p:nvSpPr>
          <p:spPr>
            <a:xfrm>
              <a:off x="6477000" y="2606040"/>
              <a:ext cx="3398520" cy="33985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8168640" y="42900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" name="Straight Connector 45"/>
            <p:cNvCxnSpPr>
              <a:stCxn id="44" idx="3"/>
              <a:endCxn id="45" idx="3"/>
            </p:cNvCxnSpPr>
            <p:nvPr/>
          </p:nvCxnSpPr>
          <p:spPr>
            <a:xfrm flipV="1">
              <a:off x="6974702" y="4320788"/>
              <a:ext cx="1199210" cy="11860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44" idx="5"/>
            </p:cNvCxnSpPr>
            <p:nvPr/>
          </p:nvCxnSpPr>
          <p:spPr>
            <a:xfrm flipH="1" flipV="1">
              <a:off x="8204640" y="4326060"/>
              <a:ext cx="1173178" cy="11807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4" idx="3"/>
              <a:endCxn id="44" idx="0"/>
            </p:cNvCxnSpPr>
            <p:nvPr/>
          </p:nvCxnSpPr>
          <p:spPr>
            <a:xfrm flipV="1">
              <a:off x="6974702" y="2606040"/>
              <a:ext cx="1201558" cy="29008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4" idx="5"/>
              <a:endCxn id="44" idx="0"/>
            </p:cNvCxnSpPr>
            <p:nvPr/>
          </p:nvCxnSpPr>
          <p:spPr>
            <a:xfrm flipH="1" flipV="1">
              <a:off x="8176260" y="2606040"/>
              <a:ext cx="1201558" cy="29008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6679981" y="5496525"/>
              <a:ext cx="314822" cy="379121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9291182" y="5502979"/>
              <a:ext cx="314822" cy="379121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047229" y="2188304"/>
              <a:ext cx="314822" cy="37912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998118" y="3966309"/>
              <a:ext cx="314822" cy="307776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038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the same segment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5216" y="1425071"/>
            <a:ext cx="11520544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you use the theorem on the previous slide to show that angles in the same major segment are equal?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739492" y="2360134"/>
            <a:ext cx="3784668" cy="4197604"/>
            <a:chOff x="4383972" y="2115575"/>
            <a:chExt cx="3784668" cy="4197604"/>
          </a:xfrm>
        </p:grpSpPr>
        <p:grpSp>
          <p:nvGrpSpPr>
            <p:cNvPr id="17" name="Group 16"/>
            <p:cNvGrpSpPr>
              <a:grpSpLocks noChangeAspect="1"/>
            </p:cNvGrpSpPr>
            <p:nvPr/>
          </p:nvGrpSpPr>
          <p:grpSpPr>
            <a:xfrm>
              <a:off x="4383972" y="2115575"/>
              <a:ext cx="3784668" cy="4197604"/>
              <a:chOff x="6477000" y="2235236"/>
              <a:chExt cx="3398520" cy="3769324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6477000" y="2606040"/>
                <a:ext cx="3398520" cy="339852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8168640" y="4290060"/>
                <a:ext cx="36000" cy="360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2" name="Straight Connector 21"/>
              <p:cNvCxnSpPr>
                <a:stCxn id="18" idx="3"/>
                <a:endCxn id="18" idx="0"/>
              </p:cNvCxnSpPr>
              <p:nvPr/>
            </p:nvCxnSpPr>
            <p:spPr>
              <a:xfrm flipV="1">
                <a:off x="6974702" y="2606040"/>
                <a:ext cx="1201558" cy="29008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8" idx="5"/>
                <a:endCxn id="18" idx="0"/>
              </p:cNvCxnSpPr>
              <p:nvPr/>
            </p:nvCxnSpPr>
            <p:spPr>
              <a:xfrm flipH="1" flipV="1">
                <a:off x="8176260" y="2606040"/>
                <a:ext cx="1201558" cy="29008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751320" y="5455920"/>
                <a:ext cx="314822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lang="en-GB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9291182" y="5502979"/>
                <a:ext cx="314822" cy="27637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8047229" y="2235236"/>
                <a:ext cx="314822" cy="276375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en-GB" sz="1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8031741" y="4033556"/>
                <a:ext cx="314822" cy="27637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 flipV="1">
              <a:off x="4938224" y="2838894"/>
              <a:ext cx="2334446" cy="292003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18" idx="5"/>
            </p:cNvCxnSpPr>
            <p:nvPr/>
          </p:nvCxnSpPr>
          <p:spPr>
            <a:xfrm>
              <a:off x="7272670" y="2838893"/>
              <a:ext cx="341718" cy="292003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7208872" y="2528511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3538087" y="3906155"/>
            <a:ext cx="3548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CDB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7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the same segment – proof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889620" y="2360134"/>
            <a:ext cx="3784668" cy="4197604"/>
            <a:chOff x="4383972" y="2115575"/>
            <a:chExt cx="3784668" cy="4197604"/>
          </a:xfrm>
        </p:grpSpPr>
        <p:grpSp>
          <p:nvGrpSpPr>
            <p:cNvPr id="17" name="Group 16"/>
            <p:cNvGrpSpPr>
              <a:grpSpLocks noChangeAspect="1"/>
            </p:cNvGrpSpPr>
            <p:nvPr/>
          </p:nvGrpSpPr>
          <p:grpSpPr>
            <a:xfrm>
              <a:off x="4383972" y="2115575"/>
              <a:ext cx="3784668" cy="4197604"/>
              <a:chOff x="6477000" y="2235236"/>
              <a:chExt cx="3398520" cy="3769324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6477000" y="2606040"/>
                <a:ext cx="3398520" cy="339852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8168640" y="4290060"/>
                <a:ext cx="36000" cy="360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2" name="Straight Connector 21"/>
              <p:cNvCxnSpPr>
                <a:stCxn id="18" idx="3"/>
                <a:endCxn id="18" idx="0"/>
              </p:cNvCxnSpPr>
              <p:nvPr/>
            </p:nvCxnSpPr>
            <p:spPr>
              <a:xfrm flipV="1">
                <a:off x="6974702" y="2606040"/>
                <a:ext cx="1201558" cy="29008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8" idx="5"/>
                <a:endCxn id="18" idx="0"/>
              </p:cNvCxnSpPr>
              <p:nvPr/>
            </p:nvCxnSpPr>
            <p:spPr>
              <a:xfrm flipH="1" flipV="1">
                <a:off x="8176260" y="2606040"/>
                <a:ext cx="1201558" cy="29008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776637" y="5467568"/>
                <a:ext cx="314822" cy="27637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lang="en-GB" sz="1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9291570" y="5479258"/>
                <a:ext cx="314822" cy="27637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8047229" y="2235236"/>
                <a:ext cx="314822" cy="276375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en-GB" sz="1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8142007" y="4034967"/>
                <a:ext cx="314822" cy="27637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 flipV="1">
              <a:off x="4938224" y="2838893"/>
              <a:ext cx="2334446" cy="29200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18" idx="5"/>
            </p:cNvCxnSpPr>
            <p:nvPr/>
          </p:nvCxnSpPr>
          <p:spPr>
            <a:xfrm>
              <a:off x="7272670" y="2806459"/>
              <a:ext cx="341718" cy="295246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7209474" y="2528511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62" name="Straight Connector 61"/>
          <p:cNvCxnSpPr>
            <a:stCxn id="19" idx="3"/>
            <a:endCxn id="18" idx="3"/>
          </p:cNvCxnSpPr>
          <p:nvPr/>
        </p:nvCxnSpPr>
        <p:spPr>
          <a:xfrm flipH="1">
            <a:off x="8443872" y="4682651"/>
            <a:ext cx="1335467" cy="132083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9" idx="5"/>
            <a:endCxn id="18" idx="5"/>
          </p:cNvCxnSpPr>
          <p:nvPr/>
        </p:nvCxnSpPr>
        <p:spPr>
          <a:xfrm>
            <a:off x="9807687" y="4682651"/>
            <a:ext cx="1312349" cy="132083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rc 73"/>
          <p:cNvSpPr/>
          <p:nvPr/>
        </p:nvSpPr>
        <p:spPr>
          <a:xfrm rot="9163504">
            <a:off x="10415166" y="3049124"/>
            <a:ext cx="599909" cy="59752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Arc 74"/>
          <p:cNvSpPr/>
          <p:nvPr/>
        </p:nvSpPr>
        <p:spPr>
          <a:xfrm rot="8461564">
            <a:off x="9513602" y="2784688"/>
            <a:ext cx="599909" cy="59752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9598171" y="3333010"/>
            <a:ext cx="35059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0427725" y="3597005"/>
            <a:ext cx="35059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Arc 77"/>
          <p:cNvSpPr/>
          <p:nvPr/>
        </p:nvSpPr>
        <p:spPr>
          <a:xfrm rot="8454508">
            <a:off x="9336322" y="4099420"/>
            <a:ext cx="860079" cy="1018514"/>
          </a:xfrm>
          <a:prstGeom prst="arc">
            <a:avLst>
              <a:gd name="adj1" fmla="val 16045954"/>
              <a:gd name="adj2" fmla="val 2085342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TextBox 78"/>
          <p:cNvSpPr txBox="1"/>
          <p:nvPr/>
        </p:nvSpPr>
        <p:spPr>
          <a:xfrm>
            <a:off x="9591064" y="5112224"/>
            <a:ext cx="431122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35728" y="1812344"/>
            <a:ext cx="1008552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Angles at the centre of a circle is twice the angle at the circumference.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35728" y="2852619"/>
            <a:ext cx="40607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2 x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CDB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9316" y="4476269"/>
            <a:ext cx="4043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2 x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353360" y="3309709"/>
                <a:ext cx="4104009" cy="613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Angle </a:t>
                </a:r>
                <a:r>
                  <a:rPr lang="en-GB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CDB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angle </a:t>
                </a:r>
                <a:r>
                  <a:rPr lang="en-GB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COB </a:t>
                </a:r>
                <a:endParaRPr lang="en-GB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60" y="3309709"/>
                <a:ext cx="4104009" cy="613886"/>
              </a:xfrm>
              <a:prstGeom prst="rect">
                <a:avLst/>
              </a:prstGeom>
              <a:blipFill rotWithShape="1">
                <a:blip r:embed="rId3"/>
                <a:stretch>
                  <a:fillRect l="-2377" r="-1337" b="-8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353360" y="4968155"/>
                <a:ext cx="4563024" cy="613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Angle </a:t>
                </a:r>
                <a:r>
                  <a:rPr lang="en-GB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CAB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x angle </a:t>
                </a:r>
                <a:r>
                  <a:rPr lang="en-GB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COB </a:t>
                </a:r>
                <a:endParaRPr lang="en-GB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60" y="4968155"/>
                <a:ext cx="4563024" cy="613886"/>
              </a:xfrm>
              <a:prstGeom prst="rect">
                <a:avLst/>
              </a:prstGeom>
              <a:blipFill rotWithShape="1">
                <a:blip r:embed="rId4"/>
                <a:stretch>
                  <a:fillRect l="-2139" b="-8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2375028" y="6018800"/>
            <a:ext cx="3548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CDB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95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/>
      <p:bldP spid="77" grpId="0"/>
      <p:bldP spid="78" grpId="0" animBg="1"/>
      <p:bldP spid="79" grpId="0"/>
      <p:bldP spid="29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935113E-49B9-4E48-A04B-77EDCEDD1E0E}"/>
              </a:ext>
            </a:extLst>
          </p:cNvPr>
          <p:cNvSpPr txBox="1"/>
          <p:nvPr/>
        </p:nvSpPr>
        <p:spPr>
          <a:xfrm>
            <a:off x="125961" y="1517371"/>
            <a:ext cx="1122897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opposite angles in a cyclic quadrilateral add to 180°.</a:t>
            </a:r>
            <a:endParaRPr lang="en-GB" b="1" dirty="0"/>
          </a:p>
          <a:p>
            <a:endParaRPr lang="en-GB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opposite segments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 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8012979" y="2825086"/>
            <a:ext cx="3788195" cy="3425588"/>
            <a:chOff x="1571123" y="2825086"/>
            <a:chExt cx="3788195" cy="3425588"/>
          </a:xfrm>
        </p:grpSpPr>
        <p:sp>
          <p:nvSpPr>
            <p:cNvPr id="2" name="Oval 1"/>
            <p:cNvSpPr/>
            <p:nvPr/>
          </p:nvSpPr>
          <p:spPr>
            <a:xfrm>
              <a:off x="1787857" y="2825086"/>
              <a:ext cx="3425588" cy="34255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" name="Straight Connector 3"/>
            <p:cNvCxnSpPr>
              <a:stCxn id="2" idx="1"/>
              <a:endCxn id="2" idx="7"/>
            </p:cNvCxnSpPr>
            <p:nvPr/>
          </p:nvCxnSpPr>
          <p:spPr>
            <a:xfrm>
              <a:off x="2289523" y="3326752"/>
              <a:ext cx="24222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937982" y="5235684"/>
              <a:ext cx="311168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2" idx="1"/>
            </p:cNvCxnSpPr>
            <p:nvPr/>
          </p:nvCxnSpPr>
          <p:spPr>
            <a:xfrm flipH="1">
              <a:off x="1937982" y="3326752"/>
              <a:ext cx="351541" cy="19089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2" idx="7"/>
            </p:cNvCxnSpPr>
            <p:nvPr/>
          </p:nvCxnSpPr>
          <p:spPr>
            <a:xfrm>
              <a:off x="4711779" y="3326752"/>
              <a:ext cx="337892" cy="19089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3482651" y="4518104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43354" y="4227854"/>
              <a:ext cx="350593" cy="34274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979874" y="3088749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20845" y="3097428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08725" y="5136484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71123" y="5116862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2695683" y="3295614"/>
            <a:ext cx="5243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ADC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+ 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180°</a:t>
            </a:r>
            <a:endParaRPr lang="en-GB" sz="2800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695683" y="4030884"/>
            <a:ext cx="5243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DAB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+ 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BCD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180°</a:t>
            </a:r>
            <a:endParaRPr lang="en-GB" sz="2800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Arc 35"/>
          <p:cNvSpPr/>
          <p:nvPr/>
        </p:nvSpPr>
        <p:spPr>
          <a:xfrm rot="12060851">
            <a:off x="10852975" y="2772245"/>
            <a:ext cx="615950" cy="803412"/>
          </a:xfrm>
          <a:prstGeom prst="arc">
            <a:avLst>
              <a:gd name="adj1" fmla="val 14766502"/>
              <a:gd name="adj2" fmla="val 18677170"/>
            </a:avLst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c 36"/>
          <p:cNvSpPr/>
          <p:nvPr/>
        </p:nvSpPr>
        <p:spPr>
          <a:xfrm rot="1807960">
            <a:off x="8099466" y="4929965"/>
            <a:ext cx="615950" cy="803412"/>
          </a:xfrm>
          <a:prstGeom prst="arc">
            <a:avLst>
              <a:gd name="adj1" fmla="val 14766502"/>
              <a:gd name="adj2" fmla="val 18677170"/>
            </a:avLst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c 37"/>
          <p:cNvSpPr/>
          <p:nvPr/>
        </p:nvSpPr>
        <p:spPr>
          <a:xfrm rot="8105104">
            <a:off x="8414503" y="2853654"/>
            <a:ext cx="615950" cy="803412"/>
          </a:xfrm>
          <a:prstGeom prst="arc">
            <a:avLst>
              <a:gd name="adj1" fmla="val 14292713"/>
              <a:gd name="adj2" fmla="val 191762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 rot="17936021">
            <a:off x="11183551" y="4833978"/>
            <a:ext cx="615950" cy="803412"/>
          </a:xfrm>
          <a:prstGeom prst="arc">
            <a:avLst>
              <a:gd name="adj1" fmla="val 14558097"/>
              <a:gd name="adj2" fmla="val 191762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9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6" grpId="0" animBg="1"/>
      <p:bldP spid="37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opposite segments – proof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012979" y="3152597"/>
            <a:ext cx="3806261" cy="3425588"/>
            <a:chOff x="1571123" y="2825086"/>
            <a:chExt cx="3806261" cy="3425588"/>
          </a:xfrm>
        </p:grpSpPr>
        <p:sp>
          <p:nvSpPr>
            <p:cNvPr id="2" name="Oval 1"/>
            <p:cNvSpPr/>
            <p:nvPr/>
          </p:nvSpPr>
          <p:spPr>
            <a:xfrm>
              <a:off x="1787857" y="2825086"/>
              <a:ext cx="3425588" cy="34255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" name="Straight Connector 3"/>
            <p:cNvCxnSpPr>
              <a:stCxn id="2" idx="1"/>
              <a:endCxn id="2" idx="7"/>
            </p:cNvCxnSpPr>
            <p:nvPr/>
          </p:nvCxnSpPr>
          <p:spPr>
            <a:xfrm>
              <a:off x="2289523" y="3326752"/>
              <a:ext cx="24222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937982" y="5235684"/>
              <a:ext cx="311168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2" idx="1"/>
            </p:cNvCxnSpPr>
            <p:nvPr/>
          </p:nvCxnSpPr>
          <p:spPr>
            <a:xfrm flipH="1">
              <a:off x="1937982" y="3326752"/>
              <a:ext cx="351541" cy="19089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2" idx="7"/>
            </p:cNvCxnSpPr>
            <p:nvPr/>
          </p:nvCxnSpPr>
          <p:spPr>
            <a:xfrm>
              <a:off x="4711779" y="3326752"/>
              <a:ext cx="337892" cy="19089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3482651" y="4518104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71520" y="4263997"/>
              <a:ext cx="350593" cy="34274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75248" y="3097427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20845" y="3097428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26791" y="5120159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71123" y="5116862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8" name="Straight Connector 7"/>
          <p:cNvCxnSpPr>
            <a:stCxn id="2" idx="1"/>
            <a:endCxn id="20" idx="1"/>
          </p:cNvCxnSpPr>
          <p:nvPr/>
        </p:nvCxnSpPr>
        <p:spPr>
          <a:xfrm>
            <a:off x="8731379" y="3654263"/>
            <a:ext cx="1198400" cy="119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 flipV="1">
            <a:off x="9932325" y="4856124"/>
            <a:ext cx="1580969" cy="70707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rc 48"/>
          <p:cNvSpPr/>
          <p:nvPr/>
        </p:nvSpPr>
        <p:spPr>
          <a:xfrm rot="12060851">
            <a:off x="10854725" y="3099405"/>
            <a:ext cx="615950" cy="803412"/>
          </a:xfrm>
          <a:prstGeom prst="arc">
            <a:avLst>
              <a:gd name="adj1" fmla="val 14766502"/>
              <a:gd name="adj2" fmla="val 18677170"/>
            </a:avLst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 rot="1886227">
            <a:off x="8097541" y="5238705"/>
            <a:ext cx="615950" cy="803412"/>
          </a:xfrm>
          <a:prstGeom prst="arc">
            <a:avLst>
              <a:gd name="adj1" fmla="val 14766502"/>
              <a:gd name="adj2" fmla="val 18812743"/>
            </a:avLst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 rot="8105104">
            <a:off x="8419267" y="3175556"/>
            <a:ext cx="615950" cy="803412"/>
          </a:xfrm>
          <a:prstGeom prst="arc">
            <a:avLst>
              <a:gd name="adj1" fmla="val 14292713"/>
              <a:gd name="adj2" fmla="val 191762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 rot="17767566">
            <a:off x="11172547" y="5149614"/>
            <a:ext cx="615950" cy="803412"/>
          </a:xfrm>
          <a:prstGeom prst="arc">
            <a:avLst>
              <a:gd name="adj1" fmla="val 14699733"/>
              <a:gd name="adj2" fmla="val 191762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00712" y="1917080"/>
            <a:ext cx="10390715" cy="494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a circle the angle at the centre is twice the angle at the circumference. 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00714" y="1383060"/>
            <a:ext cx="10390715" cy="494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Let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64492" y="1393860"/>
            <a:ext cx="5222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x and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ADC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y 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/>
          </a:p>
        </p:txBody>
      </p:sp>
      <p:sp>
        <p:nvSpPr>
          <p:cNvPr id="56" name="TextBox 55"/>
          <p:cNvSpPr txBox="1"/>
          <p:nvPr/>
        </p:nvSpPr>
        <p:spPr>
          <a:xfrm>
            <a:off x="10741915" y="3795587"/>
            <a:ext cx="35059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1400" i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00712" y="3005338"/>
            <a:ext cx="3283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AOC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2y and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/>
          </a:p>
        </p:txBody>
      </p:sp>
      <p:sp>
        <p:nvSpPr>
          <p:cNvPr id="58" name="TextBox 57"/>
          <p:cNvSpPr txBox="1"/>
          <p:nvPr/>
        </p:nvSpPr>
        <p:spPr>
          <a:xfrm>
            <a:off x="8661281" y="5130829"/>
            <a:ext cx="35059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84948" y="3570596"/>
            <a:ext cx="3708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Reflex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AOC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2x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/>
          </a:p>
        </p:txBody>
      </p:sp>
      <p:sp>
        <p:nvSpPr>
          <p:cNvPr id="61" name="Arc 60"/>
          <p:cNvSpPr/>
          <p:nvPr/>
        </p:nvSpPr>
        <p:spPr>
          <a:xfrm>
            <a:off x="9689487" y="4648804"/>
            <a:ext cx="482803" cy="489192"/>
          </a:xfrm>
          <a:prstGeom prst="arc">
            <a:avLst>
              <a:gd name="adj1" fmla="val 13985441"/>
              <a:gd name="adj2" fmla="val 1060653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9988673" y="4437620"/>
            <a:ext cx="40717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400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GB" sz="1400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Arc 63"/>
          <p:cNvSpPr/>
          <p:nvPr/>
        </p:nvSpPr>
        <p:spPr>
          <a:xfrm rot="10560400">
            <a:off x="9761095" y="4575496"/>
            <a:ext cx="442235" cy="504231"/>
          </a:xfrm>
          <a:prstGeom prst="arc">
            <a:avLst>
              <a:gd name="adj1" fmla="val 13253779"/>
              <a:gd name="adj2" fmla="val 2267606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9522141" y="4918353"/>
            <a:ext cx="39497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400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1400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00714" y="4216238"/>
            <a:ext cx="21723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+ 2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360°</a:t>
            </a:r>
            <a:endParaRPr lang="en-GB" sz="2800" dirty="0"/>
          </a:p>
        </p:txBody>
      </p:sp>
      <p:sp>
        <p:nvSpPr>
          <p:cNvPr id="68" name="Rectangle 67"/>
          <p:cNvSpPr/>
          <p:nvPr/>
        </p:nvSpPr>
        <p:spPr>
          <a:xfrm>
            <a:off x="196416" y="4772103"/>
            <a:ext cx="1829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180°</a:t>
            </a:r>
            <a:endParaRPr lang="en-GB" sz="2800" dirty="0"/>
          </a:p>
        </p:txBody>
      </p:sp>
      <p:sp>
        <p:nvSpPr>
          <p:cNvPr id="70" name="Rectangle 69"/>
          <p:cNvSpPr/>
          <p:nvPr/>
        </p:nvSpPr>
        <p:spPr>
          <a:xfrm>
            <a:off x="200714" y="2492462"/>
            <a:ext cx="160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Therefore: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1583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 animBg="1"/>
      <p:bldP spid="62" grpId="0"/>
      <p:bldP spid="64" grpId="0" animBg="1"/>
      <p:bldP spid="65" grpId="0"/>
      <p:bldP spid="66" grpId="0"/>
      <p:bldP spid="68" grpId="0"/>
      <p:bldP spid="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F8C3894-651A-427C-B08F-FE16A46653ED}"/>
              </a:ext>
            </a:extLst>
          </p:cNvPr>
          <p:cNvSpPr txBox="1"/>
          <p:nvPr/>
        </p:nvSpPr>
        <p:spPr>
          <a:xfrm>
            <a:off x="5339976" y="1431475"/>
            <a:ext cx="516894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Find angle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GB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xmlns="" id="{3DBF7788-D5F0-4A3C-BD9C-5FC51D30DD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31" y="1831585"/>
            <a:ext cx="3991532" cy="3820058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E3EEE54-D0AF-40BB-894B-5CFA7A210FF7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40308" y="2734548"/>
            <a:ext cx="5879333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the same segment are equal, therefore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60°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0308" y="3735569"/>
            <a:ext cx="5879333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a triangle add up to 180°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32116" y="3150447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80°</a:t>
            </a:r>
            <a:endParaRPr lang="en-GB" sz="1200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rc 2"/>
          <p:cNvSpPr/>
          <p:nvPr/>
        </p:nvSpPr>
        <p:spPr>
          <a:xfrm rot="2822551">
            <a:off x="2638152" y="3108716"/>
            <a:ext cx="243851" cy="295864"/>
          </a:xfrm>
          <a:prstGeom prst="arc">
            <a:avLst>
              <a:gd name="adj1" fmla="val 15563625"/>
              <a:gd name="adj2" fmla="val 16166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0307" y="4374859"/>
            <a:ext cx="3430561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180° – (80° + 60°)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0306" y="5015431"/>
            <a:ext cx="1506760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40°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81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  <p:bldP spid="3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  </a:t>
            </a:r>
          </a:p>
        </p:txBody>
      </p:sp>
      <p:sp>
        <p:nvSpPr>
          <p:cNvPr id="2" name="Oval 1"/>
          <p:cNvSpPr/>
          <p:nvPr/>
        </p:nvSpPr>
        <p:spPr>
          <a:xfrm>
            <a:off x="7457705" y="2090058"/>
            <a:ext cx="4275116" cy="41088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579360" y="412162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>
            <a:endCxn id="31" idx="0"/>
          </p:cNvCxnSpPr>
          <p:nvPr/>
        </p:nvCxnSpPr>
        <p:spPr>
          <a:xfrm flipH="1">
            <a:off x="7855889" y="4144488"/>
            <a:ext cx="1723471" cy="1172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6"/>
          </p:cNvCxnSpPr>
          <p:nvPr/>
        </p:nvCxnSpPr>
        <p:spPr>
          <a:xfrm>
            <a:off x="9625079" y="4144489"/>
            <a:ext cx="2064312" cy="3400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31" idx="0"/>
            <a:endCxn id="2" idx="4"/>
          </p:cNvCxnSpPr>
          <p:nvPr/>
        </p:nvCxnSpPr>
        <p:spPr>
          <a:xfrm>
            <a:off x="7855889" y="5316563"/>
            <a:ext cx="1739374" cy="8823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" idx="4"/>
          </p:cNvCxnSpPr>
          <p:nvPr/>
        </p:nvCxnSpPr>
        <p:spPr>
          <a:xfrm flipV="1">
            <a:off x="9595263" y="4484536"/>
            <a:ext cx="2094128" cy="1714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1" idx="0"/>
          </p:cNvCxnSpPr>
          <p:nvPr/>
        </p:nvCxnSpPr>
        <p:spPr>
          <a:xfrm flipV="1">
            <a:off x="7855889" y="4484536"/>
            <a:ext cx="3833502" cy="8320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>
            <a:off x="8230087" y="5010652"/>
            <a:ext cx="166977" cy="301220"/>
          </a:xfrm>
          <a:prstGeom prst="arc">
            <a:avLst>
              <a:gd name="adj1" fmla="val 15718395"/>
              <a:gd name="adj2" fmla="val 154119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8372192" y="4909880"/>
            <a:ext cx="548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25°</a:t>
            </a:r>
            <a:endParaRPr lang="en-GB" sz="1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Arc 28"/>
          <p:cNvSpPr/>
          <p:nvPr/>
        </p:nvSpPr>
        <p:spPr>
          <a:xfrm rot="19169100">
            <a:off x="9353728" y="5991059"/>
            <a:ext cx="451262" cy="399372"/>
          </a:xfrm>
          <a:prstGeom prst="arc">
            <a:avLst>
              <a:gd name="adj1" fmla="val 14836773"/>
              <a:gd name="adj2" fmla="val 21719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9445336" y="5738467"/>
            <a:ext cx="548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1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81840" y="5316563"/>
            <a:ext cx="548097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sz="2000" b="1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732821" y="4366555"/>
            <a:ext cx="548097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428527" y="6253172"/>
            <a:ext cx="548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b="1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03836" y="3776672"/>
            <a:ext cx="548097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2000" b="1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F8C3894-651A-427C-B08F-FE16A46653ED}"/>
              </a:ext>
            </a:extLst>
          </p:cNvPr>
          <p:cNvSpPr txBox="1"/>
          <p:nvPr/>
        </p:nvSpPr>
        <p:spPr>
          <a:xfrm>
            <a:off x="171029" y="1415150"/>
            <a:ext cx="688699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line on the circle, centre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value of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171029" y="2661854"/>
            <a:ext cx="5356314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OBA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25°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1029" y="3285987"/>
            <a:ext cx="5724804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180° – 25° – 25° = 130°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1029" y="3910120"/>
            <a:ext cx="6393544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Reflex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360° – 130° =  230°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029" y="4549586"/>
            <a:ext cx="1438696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115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71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 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910245" y="1660076"/>
            <a:ext cx="3806261" cy="4027831"/>
            <a:chOff x="1571123" y="2222843"/>
            <a:chExt cx="3806261" cy="4027831"/>
          </a:xfrm>
        </p:grpSpPr>
        <p:sp>
          <p:nvSpPr>
            <p:cNvPr id="4" name="Oval 3"/>
            <p:cNvSpPr/>
            <p:nvPr/>
          </p:nvSpPr>
          <p:spPr>
            <a:xfrm>
              <a:off x="1787857" y="2825086"/>
              <a:ext cx="3425588" cy="34255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" name="Straight Connector 4"/>
            <p:cNvCxnSpPr>
              <a:stCxn id="4" idx="1"/>
              <a:endCxn id="4" idx="7"/>
            </p:cNvCxnSpPr>
            <p:nvPr/>
          </p:nvCxnSpPr>
          <p:spPr>
            <a:xfrm>
              <a:off x="2289523" y="3326752"/>
              <a:ext cx="24222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937982" y="5235684"/>
              <a:ext cx="311168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4" idx="1"/>
            </p:cNvCxnSpPr>
            <p:nvPr/>
          </p:nvCxnSpPr>
          <p:spPr>
            <a:xfrm flipH="1">
              <a:off x="1937982" y="3326752"/>
              <a:ext cx="351541" cy="19089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538144" y="2364271"/>
              <a:ext cx="511527" cy="287141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3482651" y="4518104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371520" y="4263997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45548" y="2222843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20845" y="3097428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6791" y="5120159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71123" y="5116862"/>
              <a:ext cx="350593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8246065" y="2593059"/>
            <a:ext cx="35059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0627" y="1392730"/>
            <a:ext cx="81780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Points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are on the circumference of the circle with centre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is a cyclic quadrilateral and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is a straight line. Find the value of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800" dirty="0"/>
          </a:p>
        </p:txBody>
      </p:sp>
      <p:sp>
        <p:nvSpPr>
          <p:cNvPr id="18" name="Arc 17"/>
          <p:cNvSpPr/>
          <p:nvPr/>
        </p:nvSpPr>
        <p:spPr>
          <a:xfrm rot="15297011">
            <a:off x="10573229" y="2256915"/>
            <a:ext cx="955343" cy="898238"/>
          </a:xfrm>
          <a:prstGeom prst="arc">
            <a:avLst>
              <a:gd name="adj1" fmla="val 16747321"/>
              <a:gd name="adj2" fmla="val 115158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317857" y="2090945"/>
            <a:ext cx="494626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80°</a:t>
            </a:r>
            <a:endParaRPr lang="en-GB" sz="1400" b="1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rc 19"/>
          <p:cNvSpPr/>
          <p:nvPr/>
        </p:nvSpPr>
        <p:spPr>
          <a:xfrm rot="1723825">
            <a:off x="8112614" y="4183522"/>
            <a:ext cx="680518" cy="747740"/>
          </a:xfrm>
          <a:prstGeom prst="arc">
            <a:avLst>
              <a:gd name="adj1" fmla="val 13646023"/>
              <a:gd name="adj2" fmla="val 20967316"/>
            </a:avLst>
          </a:prstGeom>
          <a:ln w="127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8755662" y="4067825"/>
            <a:ext cx="35059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i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3414" y="3352613"/>
            <a:ext cx="5356314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180° – 80° = 100°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3414" y="3898958"/>
            <a:ext cx="3437561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3414" y="4486763"/>
            <a:ext cx="3437561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180° – 100° = 80°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24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2388</TotalTime>
  <Words>481</Words>
  <Application>Microsoft Office PowerPoint</Application>
  <PresentationFormat>Custom</PresentationFormat>
  <Paragraphs>106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176</cp:revision>
  <cp:lastPrinted>2019-05-23T17:21:48Z</cp:lastPrinted>
  <dcterms:created xsi:type="dcterms:W3CDTF">2018-01-14T21:11:47Z</dcterms:created>
  <dcterms:modified xsi:type="dcterms:W3CDTF">2019-07-30T11:32:46Z</dcterms:modified>
</cp:coreProperties>
</file>