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6" r:id="rId2"/>
    <p:sldId id="297" r:id="rId3"/>
    <p:sldId id="561" r:id="rId4"/>
    <p:sldId id="568" r:id="rId5"/>
    <p:sldId id="566" r:id="rId6"/>
    <p:sldId id="562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Wharton" initials="SW" lastIdx="2" clrIdx="0">
    <p:extLst/>
  </p:cmAuthor>
  <p:cmAuthor id="2" name="Sepideh Modgham" initials="SM" lastIdx="1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22" autoAdjust="0"/>
    <p:restoredTop sz="90709" autoAdjust="0"/>
  </p:normalViewPr>
  <p:slideViewPr>
    <p:cSldViewPr snapToGrid="0">
      <p:cViewPr>
        <p:scale>
          <a:sx n="71" d="100"/>
          <a:sy n="71" d="100"/>
        </p:scale>
        <p:origin x="-90" y="-6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6" y="96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DECA8310-5EC8-4BDA-AA2B-63734902E6F8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76930"/>
            <a:ext cx="5437827" cy="3908682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9598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C0C56144-4759-4C78-9637-8A3E5F7FB5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76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56144-4759-4C78-9637-8A3E5F7FB50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58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xmlns="" id="{29F1A8F2-480E-479E-A37D-89CFE0F1997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xmlns="" id="{CF270362-6701-429E-851D-23DD2AA21A0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6EB5912-73D1-43C5-A05E-6526DA18BB28}"/>
              </a:ext>
            </a:extLst>
          </p:cNvPr>
          <p:cNvSpPr txBox="1"/>
          <p:nvPr/>
        </p:nvSpPr>
        <p:spPr>
          <a:xfrm>
            <a:off x="3833577" y="8605389"/>
            <a:ext cx="2932760" cy="45457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452" tIns="45226" rIns="90452" bIns="45226" anchor="b" anchorCtr="0" compatLnSpc="1">
            <a:noAutofit/>
          </a:bodyPr>
          <a:lstStyle/>
          <a:p>
            <a:pPr algn="r" defTabSz="90452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2A4982-6546-4597-AFA2-C6F2E2107205}" type="slidenum">
              <a:pPr algn="r" defTabSz="904524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4</a:t>
            </a:fld>
            <a:endParaRPr lang="en-GB" sz="120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57E56F-BCD7-4F35-B39B-9229503244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B5858C-C0E9-44BE-A16A-04F42C5B6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EE67C9-BD9A-4B95-8746-530BFB57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0372E1-0684-4E45-ACE9-093F28D5B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273BD3-1144-460B-BC81-9618B67CE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B8E842-E735-40C6-BBFF-1429937E0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0AC1A4E-F197-4FD9-A3FA-836372F9D3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DEB460-8303-4FDE-97C6-223A59BC8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80A111-4796-4ABB-AEFF-6015F774A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0BC8771-1D8D-464D-8A13-927AC7077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54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F4EE0F7-A3B5-4075-BCA4-56084734C1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AED57F6-6055-40D2-A000-2D6AF953F5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2E87CD-C7FE-480F-8495-91226FC3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596A2AD-55BA-4CE5-B429-9B1B3521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D60E5D-A174-4EA6-B181-FADE943F2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22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601111-A629-4909-9716-A0B12236E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4465F36-7B94-4EF1-A5FC-B875EC99E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A1C335-4435-4409-97E1-A230C943B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4F7D29-E90E-4CC7-A227-B9BA6172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B22C0C-4056-45EE-A9C9-E43EF425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24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B7B82F-F40A-4943-9222-C4ECCE78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C2D0AA-CDB0-4E28-B90C-3164FFD4C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6B2FA1-DB88-4D4A-8FD9-D5295F299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529A77-54CA-4EEB-8A8B-6858F045D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B09545-19EF-4C94-84A2-7C935B39B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637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3AC6DC-E71C-4EC5-85ED-F6F430FDA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FEFAAC-930B-461B-AE43-1631B3C443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8658036-75BA-4E8B-8529-5FD6488B2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639245-23F2-4690-A1A7-4AEE113AC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2BB07FD-14CD-467E-9A35-FE7C5EF6D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DC120F-220B-4CD4-B0B7-BE263E5B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4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BCBED4-7412-4664-AE2C-E14F31ED5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348BDA-3744-4426-9FDB-73412014B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F7B898A-76E6-42F0-A8D2-24FB0D8A2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A49089E-697A-4653-ABC3-EB03C0ECB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7C0D650-CE78-4193-8B4A-D48EC2051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F63E603-A126-4D64-90CB-9BE7346BF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653ED42-7F0C-4A93-9ABA-B9DBBA3D6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6F1F34F-C338-435A-A0D1-B520ABB06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2856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C07EE-A18C-4C03-9128-BED204F93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0C9CD4-101E-42E3-B20B-75FAFCA83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D56468C-2B85-4E23-8CD7-6230BAFF7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B9B6F7F-272A-452D-8AF8-BA9849546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30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CCBB2FA-AA82-4F15-B123-112615A71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C70FCCA-91FE-4515-A55A-555805BE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CFE11DC-AA8D-4B43-B16E-8E11BC5F5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9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1C3206-257D-4762-B461-A249DF0C7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F68F3-A027-4A07-BCD4-498C1854D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646CCAC-6329-469B-9EF8-11D768DC6D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3FB1E4C-292B-4771-BE1F-E686345BC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BC74EF1-1DA0-44CA-8922-1F6EED3DB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D63785-4E7B-4FB7-B713-15AA7DBB0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7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4DC9B4-A119-4EF3-A357-E2B5B4870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9B32B8C-5BF2-45C6-94B5-A43B074B97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E1221A9-026A-4B0B-9162-19EF94E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4BE4ED-D3FA-4039-9E87-7B1DCE5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F7C41FD-2855-4EF6-B2F3-6A1F3871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F3C4DB-832D-473E-9D0D-23F052671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B19BB72-2692-4EA6-9A86-26EB3AEA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2CCC62-3F5F-4069-B9D2-4524C5EC9D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BAB464-9A22-4D72-A4C8-256D02D2F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40A85-F303-4191-B330-2A7738FF4DCF}" type="datetimeFigureOut">
              <a:rPr lang="en-GB" smtClean="0"/>
              <a:t>04/09/2019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E17D82-6EA5-425D-AAA8-BEB400DF1C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5EC323-3F88-4C58-8F2B-BA578884FD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786A-44E6-45CF-AF39-B21F2A301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876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906" y="1909481"/>
            <a:ext cx="785308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>
                <a:latin typeface="Arial" panose="020B0604020202020204" pitchFamily="34" charset="0"/>
                <a:cs typeface="Arial" panose="020B0604020202020204" pitchFamily="34" charset="0"/>
              </a:rPr>
              <a:t>Skills Pack – </a:t>
            </a:r>
            <a:r>
              <a:rPr lang="en-GB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Circle theorems</a:t>
            </a:r>
            <a:endParaRPr lang="en-GB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Lesson 1: </a:t>
            </a:r>
            <a:r>
              <a:rPr lang="en-GB" sz="28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Describing and drawing a circle</a:t>
            </a:r>
            <a:endParaRPr lang="en-GB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b="1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Cambridge </a:t>
            </a:r>
            <a:r>
              <a:rPr lang="en-GB" sz="2600" b="1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IGCSE</a:t>
            </a:r>
            <a:r>
              <a:rPr lang="en-GB" sz="2600" b="1" baseline="30000" dirty="0" smtClean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</a:t>
            </a:r>
            <a:endParaRPr lang="en-GB" sz="2600" b="1" baseline="30000" dirty="0">
              <a:solidFill>
                <a:srgbClr val="EA5B0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600" dirty="0">
                <a:solidFill>
                  <a:srgbClr val="EA5B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Mathematics 0580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39" y="451912"/>
            <a:ext cx="4046220" cy="6504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58906" y="6239435"/>
            <a:ext cx="4128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Version </a:t>
            </a: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11" y="6168533"/>
            <a:ext cx="1292225" cy="4495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474" y="3033287"/>
            <a:ext cx="3659262" cy="2744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What is a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circle?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40FEFEC-0EC8-405B-8BE9-E48E4EE9C3B9}"/>
              </a:ext>
            </a:extLst>
          </p:cNvPr>
          <p:cNvSpPr/>
          <p:nvPr/>
        </p:nvSpPr>
        <p:spPr>
          <a:xfrm>
            <a:off x="108064" y="1653189"/>
            <a:ext cx="7710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It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is the set of all </a:t>
            </a:r>
            <a:r>
              <a:rPr lang="en-GB" sz="2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points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 in a </a:t>
            </a:r>
            <a:r>
              <a:rPr lang="en-GB" sz="2400" dirty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plane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 that are at a given </a:t>
            </a:r>
            <a:b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distance from a given point, the </a:t>
            </a:r>
            <a:r>
              <a:rPr lang="en-GB" sz="2400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centre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199120" y="2225041"/>
            <a:ext cx="3017519" cy="2895600"/>
            <a:chOff x="0" y="0"/>
            <a:chExt cx="1475423" cy="1461135"/>
          </a:xfrm>
        </p:grpSpPr>
        <p:sp>
          <p:nvSpPr>
            <p:cNvPr id="10" name="Oval 9"/>
            <p:cNvSpPr/>
            <p:nvPr/>
          </p:nvSpPr>
          <p:spPr>
            <a:xfrm>
              <a:off x="19050" y="19050"/>
              <a:ext cx="1433779" cy="1433779"/>
            </a:xfrm>
            <a:prstGeom prst="ellipse">
              <a:avLst/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728663" y="14287"/>
              <a:ext cx="12700" cy="1433195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19050" y="733425"/>
              <a:ext cx="1433195" cy="635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V="1">
              <a:off x="204788" y="257175"/>
              <a:ext cx="1078865" cy="942340"/>
            </a:xfrm>
            <a:prstGeom prst="straightConnector1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  <a:headEnd type="arrow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>
              <a:off x="233363" y="204787"/>
              <a:ext cx="1003300" cy="106045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0" y="719137"/>
              <a:ext cx="32385" cy="3238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1271588" y="247650"/>
              <a:ext cx="32385" cy="32385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1443038" y="714375"/>
              <a:ext cx="32385" cy="32385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8" name="Oval 17"/>
            <p:cNvSpPr/>
            <p:nvPr/>
          </p:nvSpPr>
          <p:spPr>
            <a:xfrm>
              <a:off x="709613" y="0"/>
              <a:ext cx="32400" cy="32400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9" name="Oval 18"/>
            <p:cNvSpPr/>
            <p:nvPr/>
          </p:nvSpPr>
          <p:spPr>
            <a:xfrm>
              <a:off x="1219200" y="1243012"/>
              <a:ext cx="32385" cy="32385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0" name="Oval 19"/>
            <p:cNvSpPr/>
            <p:nvPr/>
          </p:nvSpPr>
          <p:spPr>
            <a:xfrm>
              <a:off x="723900" y="1428750"/>
              <a:ext cx="32385" cy="32385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1" name="Oval 20"/>
            <p:cNvSpPr/>
            <p:nvPr/>
          </p:nvSpPr>
          <p:spPr>
            <a:xfrm>
              <a:off x="180975" y="1195387"/>
              <a:ext cx="32385" cy="32385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223838" y="190500"/>
              <a:ext cx="32385" cy="32385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723900" y="719137"/>
              <a:ext cx="32385" cy="32385"/>
            </a:xfrm>
            <a:prstGeom prst="ellipse">
              <a:avLst/>
            </a:prstGeom>
            <a:solidFill>
              <a:sysClr val="windowText" lastClr="000000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40FEFEC-0EC8-405B-8BE9-E48E4EE9C3B9}"/>
              </a:ext>
            </a:extLst>
          </p:cNvPr>
          <p:cNvSpPr/>
          <p:nvPr/>
        </p:nvSpPr>
        <p:spPr>
          <a:xfrm>
            <a:off x="108064" y="2780000"/>
            <a:ext cx="7710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 is the curve traced out by a point that </a:t>
            </a:r>
            <a:b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moves in a plane so that its distance from a given point is </a:t>
            </a:r>
            <a:r>
              <a:rPr lang="en-GB" sz="2400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constant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040FEFEC-0EC8-405B-8BE9-E48E4EE9C3B9}"/>
              </a:ext>
            </a:extLst>
          </p:cNvPr>
          <p:cNvSpPr/>
          <p:nvPr/>
        </p:nvSpPr>
        <p:spPr>
          <a:xfrm>
            <a:off x="108064" y="4186678"/>
            <a:ext cx="7710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The distance between any of the points and the centre is called the </a:t>
            </a:r>
            <a:r>
              <a:rPr lang="en-GB" sz="2400" b="1" dirty="0" smtClean="0"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Times New Roman" panose="02020603050405020304" pitchFamily="18" charset="0"/>
              </a:rPr>
              <a:t>radius</a:t>
            </a:r>
            <a:r>
              <a:rPr lang="en-GB" sz="24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r>
              <a:rPr lang="en-GB" sz="2400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en-GB" sz="24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9721193" y="2020186"/>
            <a:ext cx="1326035" cy="1620566"/>
          </a:xfrm>
          <a:prstGeom prst="straightConnector1">
            <a:avLst/>
          </a:prstGeom>
          <a:ln w="1905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0824433" y="1729193"/>
            <a:ext cx="905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0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" grpId="0"/>
      <p:bldP spid="27" grpId="0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Order of rotational symmetry of a </a:t>
            </a:r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circle 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40FEFEC-0EC8-405B-8BE9-E48E4EE9C3B9}"/>
              </a:ext>
            </a:extLst>
          </p:cNvPr>
          <p:cNvSpPr/>
          <p:nvPr/>
        </p:nvSpPr>
        <p:spPr>
          <a:xfrm>
            <a:off x="201227" y="2268618"/>
            <a:ext cx="11789546" cy="988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HINT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The order of rotational symmetry of a circle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 “how </a:t>
            </a: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many times a circle fits on to itself during a full rotation of 360 </a:t>
            </a:r>
            <a:r>
              <a:rPr lang="en-GB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degrees”.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227" y="1520455"/>
            <a:ext cx="10720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order of rotational symmetry does a circle have?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1227" y="3556752"/>
            <a:ext cx="11789546" cy="1436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4000"/>
              </a:lnSpc>
              <a:spcBef>
                <a:spcPts val="1800"/>
              </a:spcBef>
              <a:spcAft>
                <a:spcPts val="1800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circle has an infinite 'order of rotational symmetry'. In simplistic terms, a circle will always fit into its original outline, regardless of how many times it is rotated.</a:t>
            </a:r>
            <a:endParaRPr lang="en-GB" sz="2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4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F5A67832-D4A3-4CE8-9D70-E45D9B02B646}"/>
              </a:ext>
            </a:extLst>
          </p:cNvPr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PARTS OF A CIRCLE </a:t>
            </a:r>
          </a:p>
        </p:txBody>
      </p:sp>
      <p:sp>
        <p:nvSpPr>
          <p:cNvPr id="6" name="Oval 5"/>
          <p:cNvSpPr/>
          <p:nvPr/>
        </p:nvSpPr>
        <p:spPr>
          <a:xfrm>
            <a:off x="2955851" y="2020186"/>
            <a:ext cx="3657600" cy="36576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0">
            <a:extLst>
              <a:ext uri="{FF2B5EF4-FFF2-40B4-BE49-F238E27FC236}">
                <a16:creationId xmlns:a16="http://schemas.microsoft.com/office/drawing/2014/main" xmlns="" id="{FD7D777A-EB52-417F-A3D5-C902A4D9A5BD}"/>
              </a:ext>
            </a:extLst>
          </p:cNvPr>
          <p:cNvSpPr txBox="1"/>
          <p:nvPr/>
        </p:nvSpPr>
        <p:spPr>
          <a:xfrm>
            <a:off x="5114705" y="1348454"/>
            <a:ext cx="2391499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0" i="0" u="none" strike="noStrike" kern="1200" cap="none" spc="0" baseline="0" dirty="0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Circumference </a:t>
            </a:r>
          </a:p>
        </p:txBody>
      </p:sp>
      <p:sp>
        <p:nvSpPr>
          <p:cNvPr id="27" name="Oval 26"/>
          <p:cNvSpPr/>
          <p:nvPr/>
        </p:nvSpPr>
        <p:spPr>
          <a:xfrm>
            <a:off x="2955851" y="2020186"/>
            <a:ext cx="3657600" cy="36576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 rot="4955317">
            <a:off x="3239088" y="2396116"/>
            <a:ext cx="3004711" cy="3607491"/>
          </a:xfrm>
          <a:prstGeom prst="arc">
            <a:avLst>
              <a:gd name="adj1" fmla="val 16911592"/>
              <a:gd name="adj2" fmla="val 21372895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539563" y="1810120"/>
            <a:ext cx="244549" cy="358922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7" idx="2"/>
            <a:endCxn id="27" idx="6"/>
          </p:cNvCxnSpPr>
          <p:nvPr/>
        </p:nvCxnSpPr>
        <p:spPr>
          <a:xfrm>
            <a:off x="2955851" y="3848986"/>
            <a:ext cx="3657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712580" y="2753830"/>
            <a:ext cx="1195750" cy="10419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0">
            <a:extLst>
              <a:ext uri="{FF2B5EF4-FFF2-40B4-BE49-F238E27FC236}">
                <a16:creationId xmlns:a16="http://schemas.microsoft.com/office/drawing/2014/main" xmlns="" id="{FD7D777A-EB52-417F-A3D5-C902A4D9A5BD}"/>
              </a:ext>
            </a:extLst>
          </p:cNvPr>
          <p:cNvSpPr txBox="1"/>
          <p:nvPr/>
        </p:nvSpPr>
        <p:spPr>
          <a:xfrm>
            <a:off x="5998300" y="2175210"/>
            <a:ext cx="2391499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Diameter </a:t>
            </a: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4763385" y="3826126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6040830" y="5305647"/>
            <a:ext cx="458972" cy="48909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0">
            <a:extLst>
              <a:ext uri="{FF2B5EF4-FFF2-40B4-BE49-F238E27FC236}">
                <a16:creationId xmlns:a16="http://schemas.microsoft.com/office/drawing/2014/main" xmlns="" id="{FD7D777A-EB52-417F-A3D5-C902A4D9A5BD}"/>
              </a:ext>
            </a:extLst>
          </p:cNvPr>
          <p:cNvSpPr txBox="1"/>
          <p:nvPr/>
        </p:nvSpPr>
        <p:spPr>
          <a:xfrm>
            <a:off x="6215888" y="5816013"/>
            <a:ext cx="969066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</a:t>
            </a: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/>
          <p:cNvCxnSpPr>
            <a:stCxn id="33" idx="5"/>
            <a:endCxn id="27" idx="1"/>
          </p:cNvCxnSpPr>
          <p:nvPr/>
        </p:nvCxnSpPr>
        <p:spPr>
          <a:xfrm flipH="1" flipV="1">
            <a:off x="3491494" y="2555829"/>
            <a:ext cx="1310915" cy="1309321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619630" y="2753831"/>
            <a:ext cx="988827" cy="329611"/>
          </a:xfrm>
          <a:prstGeom prst="straightConnector1">
            <a:avLst/>
          </a:prstGeom>
          <a:ln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20">
            <a:extLst>
              <a:ext uri="{FF2B5EF4-FFF2-40B4-BE49-F238E27FC236}">
                <a16:creationId xmlns:a16="http://schemas.microsoft.com/office/drawing/2014/main" xmlns="" id="{FD7D777A-EB52-417F-A3D5-C902A4D9A5BD}"/>
              </a:ext>
            </a:extLst>
          </p:cNvPr>
          <p:cNvSpPr txBox="1"/>
          <p:nvPr/>
        </p:nvSpPr>
        <p:spPr>
          <a:xfrm>
            <a:off x="1414130" y="2852609"/>
            <a:ext cx="1205500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</a:t>
            </a: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3041964" y="4368297"/>
            <a:ext cx="1464234" cy="1277734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2463419" y="4452938"/>
            <a:ext cx="650623" cy="1190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20">
            <a:extLst>
              <a:ext uri="{FF2B5EF4-FFF2-40B4-BE49-F238E27FC236}">
                <a16:creationId xmlns:a16="http://schemas.microsoft.com/office/drawing/2014/main" xmlns="" id="{FD7D777A-EB52-417F-A3D5-C902A4D9A5BD}"/>
              </a:ext>
            </a:extLst>
          </p:cNvPr>
          <p:cNvSpPr txBox="1"/>
          <p:nvPr/>
        </p:nvSpPr>
        <p:spPr>
          <a:xfrm>
            <a:off x="1461981" y="4498203"/>
            <a:ext cx="1195749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Chord </a:t>
            </a: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2" name="Group 101"/>
          <p:cNvGrpSpPr/>
          <p:nvPr/>
        </p:nvGrpSpPr>
        <p:grpSpPr>
          <a:xfrm>
            <a:off x="3114043" y="4498203"/>
            <a:ext cx="1190875" cy="1051993"/>
            <a:chOff x="3114043" y="4498203"/>
            <a:chExt cx="1190875" cy="1051993"/>
          </a:xfrm>
        </p:grpSpPr>
        <p:cxnSp>
          <p:nvCxnSpPr>
            <p:cNvPr id="58" name="Straight Connector 57"/>
            <p:cNvCxnSpPr/>
            <p:nvPr/>
          </p:nvCxnSpPr>
          <p:spPr>
            <a:xfrm flipV="1">
              <a:off x="3114043" y="4498203"/>
              <a:ext cx="54927" cy="73797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3168970" y="4572000"/>
              <a:ext cx="108000" cy="9600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V="1">
              <a:off x="3223897" y="4668007"/>
              <a:ext cx="135367" cy="8725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V="1">
              <a:off x="3285189" y="4755265"/>
              <a:ext cx="206305" cy="106421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V="1">
              <a:off x="3359264" y="4861686"/>
              <a:ext cx="249193" cy="101749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3439970" y="4963435"/>
              <a:ext cx="290221" cy="94544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V="1">
              <a:off x="3505564" y="5057979"/>
              <a:ext cx="334800" cy="10512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V="1">
              <a:off x="3628703" y="5163107"/>
              <a:ext cx="324000" cy="10512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3769995" y="5268235"/>
              <a:ext cx="277200" cy="9983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3936144" y="5370717"/>
              <a:ext cx="252000" cy="9983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 flipV="1">
              <a:off x="4142918" y="5500278"/>
              <a:ext cx="162000" cy="4991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4" name="Straight Arrow Connector 103"/>
          <p:cNvCxnSpPr/>
          <p:nvPr/>
        </p:nvCxnSpPr>
        <p:spPr>
          <a:xfrm flipV="1">
            <a:off x="3141506" y="5057979"/>
            <a:ext cx="466951" cy="736766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20">
            <a:extLst>
              <a:ext uri="{FF2B5EF4-FFF2-40B4-BE49-F238E27FC236}">
                <a16:creationId xmlns:a16="http://schemas.microsoft.com/office/drawing/2014/main" xmlns="" id="{FD7D777A-EB52-417F-A3D5-C902A4D9A5BD}"/>
              </a:ext>
            </a:extLst>
          </p:cNvPr>
          <p:cNvSpPr txBox="1"/>
          <p:nvPr/>
        </p:nvSpPr>
        <p:spPr>
          <a:xfrm>
            <a:off x="2467463" y="5801235"/>
            <a:ext cx="1579731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Segment</a:t>
            </a: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4052736" y="2020186"/>
            <a:ext cx="739051" cy="1851659"/>
            <a:chOff x="4052736" y="2020186"/>
            <a:chExt cx="739051" cy="1851659"/>
          </a:xfrm>
        </p:grpSpPr>
        <p:cxnSp>
          <p:nvCxnSpPr>
            <p:cNvPr id="107" name="Straight Connector 106"/>
            <p:cNvCxnSpPr/>
            <p:nvPr/>
          </p:nvCxnSpPr>
          <p:spPr>
            <a:xfrm flipH="1" flipV="1">
              <a:off x="4052736" y="2175210"/>
              <a:ext cx="739051" cy="1696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33" idx="4"/>
              <a:endCxn id="27" idx="0"/>
            </p:cNvCxnSpPr>
            <p:nvPr/>
          </p:nvCxnSpPr>
          <p:spPr>
            <a:xfrm flipH="1" flipV="1">
              <a:off x="4784651" y="2020186"/>
              <a:ext cx="1594" cy="18516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V="1">
              <a:off x="4142918" y="2175210"/>
              <a:ext cx="643327" cy="1194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flipV="1">
              <a:off x="4188144" y="2355772"/>
              <a:ext cx="596507" cy="1194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4286251" y="2555829"/>
              <a:ext cx="481148" cy="810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4345208" y="2771563"/>
              <a:ext cx="413487" cy="810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4422261" y="3023527"/>
              <a:ext cx="369526" cy="556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4551951" y="3274826"/>
              <a:ext cx="239836" cy="3944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0" name="Straight Arrow Connector 129"/>
          <p:cNvCxnSpPr/>
          <p:nvPr/>
        </p:nvCxnSpPr>
        <p:spPr>
          <a:xfrm>
            <a:off x="4223918" y="1664898"/>
            <a:ext cx="121290" cy="5041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20">
            <a:extLst>
              <a:ext uri="{FF2B5EF4-FFF2-40B4-BE49-F238E27FC236}">
                <a16:creationId xmlns:a16="http://schemas.microsoft.com/office/drawing/2014/main" xmlns="" id="{FD7D777A-EB52-417F-A3D5-C902A4D9A5BD}"/>
              </a:ext>
            </a:extLst>
          </p:cNvPr>
          <p:cNvSpPr txBox="1"/>
          <p:nvPr/>
        </p:nvSpPr>
        <p:spPr>
          <a:xfrm>
            <a:off x="3504718" y="1210235"/>
            <a:ext cx="2391499" cy="46166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Sector </a:t>
            </a:r>
            <a:endParaRPr lang="en-GB" sz="2400" b="0" i="0" u="none" strike="noStrike" kern="1200" cap="none" spc="0" baseline="0" dirty="0">
              <a:solidFill>
                <a:srgbClr val="000000"/>
              </a:solidFill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15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8" grpId="0" animBg="1"/>
      <p:bldP spid="30" grpId="0"/>
      <p:bldP spid="38" grpId="0"/>
      <p:bldP spid="44" grpId="0"/>
      <p:bldP spid="56" grpId="0"/>
      <p:bldP spid="105" grpId="0"/>
      <p:bldP spid="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How To Use A Compass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C0A98C0-BC66-4155-893D-14CFED941FAD}"/>
              </a:ext>
            </a:extLst>
          </p:cNvPr>
          <p:cNvSpPr/>
          <p:nvPr/>
        </p:nvSpPr>
        <p:spPr>
          <a:xfrm>
            <a:off x="1299245" y="1860368"/>
            <a:ext cx="794252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Draw a variety of different size circles.</a:t>
            </a:r>
          </a:p>
          <a:p>
            <a:pPr>
              <a:spcBef>
                <a:spcPts val="1200"/>
              </a:spcBef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Label their radius, diameter, circumference 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a sector, chord and segment.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7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1210235"/>
          </a:xfrm>
          <a:prstGeom prst="rect">
            <a:avLst/>
          </a:prstGeom>
          <a:solidFill>
            <a:srgbClr val="EA5B0C"/>
          </a:solidFill>
          <a:ln>
            <a:solidFill>
              <a:srgbClr val="EA5B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3538"/>
            <a:r>
              <a:rPr lang="en-GB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Try this!</a:t>
            </a:r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D071BD6-5723-4817-9594-4819E2B9F3EB}"/>
              </a:ext>
            </a:extLst>
          </p:cNvPr>
          <p:cNvSpPr txBox="1"/>
          <p:nvPr/>
        </p:nvSpPr>
        <p:spPr>
          <a:xfrm>
            <a:off x="857307" y="2779555"/>
            <a:ext cx="10142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whose ends both lie on the circumference of a circle.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1A0B72-C08C-445D-97CC-0FA00D12D0B4}"/>
              </a:ext>
            </a:extLst>
          </p:cNvPr>
          <p:cNvSpPr txBox="1"/>
          <p:nvPr/>
        </p:nvSpPr>
        <p:spPr>
          <a:xfrm>
            <a:off x="787791" y="1519311"/>
            <a:ext cx="104944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Chose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of these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words; Diameter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, Sector, Arc, Tangent to describe a straight line: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54411" y="3324041"/>
            <a:ext cx="1599419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Diameter</a:t>
            </a:r>
            <a:endParaRPr lang="en-GB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D071BD6-5723-4817-9594-4819E2B9F3EB}"/>
              </a:ext>
            </a:extLst>
          </p:cNvPr>
          <p:cNvSpPr txBox="1"/>
          <p:nvPr/>
        </p:nvSpPr>
        <p:spPr>
          <a:xfrm>
            <a:off x="857307" y="3910805"/>
            <a:ext cx="101428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which touches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the circumference of a circle at one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point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4410" y="4422987"/>
            <a:ext cx="1599419" cy="461665"/>
          </a:xfrm>
          <a:prstGeom prst="rect">
            <a:avLst/>
          </a:prstGeom>
          <a:solidFill>
            <a:srgbClr val="F9BC9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Tangent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6560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</TotalTime>
  <Words>210</Words>
  <Application>Microsoft Office PowerPoint</Application>
  <PresentationFormat>Custom</PresentationFormat>
  <Paragraphs>35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went wrong?</dc:title>
  <dc:creator>Lois Lindemann</dc:creator>
  <cp:lastModifiedBy>Sepideh Modgham</cp:lastModifiedBy>
  <cp:revision>159</cp:revision>
  <cp:lastPrinted>2019-05-23T17:21:48Z</cp:lastPrinted>
  <dcterms:created xsi:type="dcterms:W3CDTF">2018-01-14T21:11:47Z</dcterms:created>
  <dcterms:modified xsi:type="dcterms:W3CDTF">2019-09-04T06:46:15Z</dcterms:modified>
</cp:coreProperties>
</file>