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6" r:id="rId2"/>
    <p:sldId id="297" r:id="rId3"/>
    <p:sldId id="561" r:id="rId4"/>
    <p:sldId id="568" r:id="rId5"/>
    <p:sldId id="566" r:id="rId6"/>
    <p:sldId id="562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2" clrIdx="0">
    <p:extLst/>
  </p:cmAuthor>
  <p:cmAuthor id="2" name="Sepideh Modgham" initials="SM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22" autoAdjust="0"/>
    <p:restoredTop sz="90709" autoAdjust="0"/>
  </p:normalViewPr>
  <p:slideViewPr>
    <p:cSldViewPr snapToGrid="0">
      <p:cViewPr>
        <p:scale>
          <a:sx n="71" d="100"/>
          <a:sy n="71" d="100"/>
        </p:scale>
        <p:origin x="-90" y="-6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6" y="96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DECA8310-5EC8-4BDA-AA2B-63734902E6F8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0C56144-4759-4C78-9637-8A3E5F7FB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8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29F1A8F2-480E-479E-A37D-89CFE0F199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F270362-6701-429E-851D-23DD2AA21A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EB5912-73D1-43C5-A05E-6526DA18BB28}"/>
              </a:ext>
            </a:extLst>
          </p:cNvPr>
          <p:cNvSpPr txBox="1"/>
          <p:nvPr/>
        </p:nvSpPr>
        <p:spPr>
          <a:xfrm>
            <a:off x="3833577" y="8605389"/>
            <a:ext cx="2932760" cy="4545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452" tIns="45226" rIns="90452" bIns="45226" anchor="b" anchorCtr="0" compatLnSpc="1">
            <a:noAutofit/>
          </a:bodyPr>
          <a:lstStyle/>
          <a:p>
            <a:pPr algn="r" defTabSz="90452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82A4982-6546-4597-AFA2-C6F2E2107205}" type="slidenum">
              <a:pPr algn="r" defTabSz="90452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4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theorems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</a:t>
            </a:r>
            <a:r>
              <a:rPr lang="en-GB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Describing and drawing a circle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circle?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40FEFEC-0EC8-405B-8BE9-E48E4EE9C3B9}"/>
              </a:ext>
            </a:extLst>
          </p:cNvPr>
          <p:cNvSpPr/>
          <p:nvPr/>
        </p:nvSpPr>
        <p:spPr>
          <a:xfrm>
            <a:off x="108064" y="1653189"/>
            <a:ext cx="7710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It 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is the set of all </a:t>
            </a:r>
            <a:r>
              <a:rPr lang="en-GB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</a:rPr>
              <a:t>points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 in a </a:t>
            </a:r>
            <a:r>
              <a:rPr lang="en-GB" sz="24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</a:rPr>
              <a:t>plane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 that are at a given </a:t>
            </a:r>
            <a:b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distance from a given point, the </a:t>
            </a:r>
            <a:r>
              <a:rPr lang="en-GB" sz="24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</a:rPr>
              <a:t>centre</a:t>
            </a: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199120" y="2225041"/>
            <a:ext cx="3017519" cy="2895600"/>
            <a:chOff x="0" y="0"/>
            <a:chExt cx="1475423" cy="1461135"/>
          </a:xfrm>
        </p:grpSpPr>
        <p:sp>
          <p:nvSpPr>
            <p:cNvPr id="10" name="Oval 9"/>
            <p:cNvSpPr/>
            <p:nvPr/>
          </p:nvSpPr>
          <p:spPr>
            <a:xfrm>
              <a:off x="19050" y="19050"/>
              <a:ext cx="1433779" cy="1433779"/>
            </a:xfrm>
            <a:prstGeom prst="ellipse">
              <a:avLst/>
            </a:prstGeom>
            <a:solidFill>
              <a:sysClr val="window" lastClr="FFFFFF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728663" y="14287"/>
              <a:ext cx="12700" cy="143319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19050" y="733425"/>
              <a:ext cx="1433195" cy="635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204788" y="257175"/>
              <a:ext cx="1078865" cy="94234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arrow"/>
              <a:tailEnd type="arrow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>
            <a:xfrm>
              <a:off x="233363" y="204787"/>
              <a:ext cx="1003300" cy="106045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0" y="719137"/>
              <a:ext cx="32385" cy="3238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1271588" y="247650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1443038" y="714375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709613" y="0"/>
              <a:ext cx="32400" cy="32400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1219200" y="1243012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723900" y="1428750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180975" y="1195387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223838" y="190500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723900" y="719137"/>
              <a:ext cx="32385" cy="32385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040FEFEC-0EC8-405B-8BE9-E48E4EE9C3B9}"/>
              </a:ext>
            </a:extLst>
          </p:cNvPr>
          <p:cNvSpPr/>
          <p:nvPr/>
        </p:nvSpPr>
        <p:spPr>
          <a:xfrm>
            <a:off x="108064" y="2780000"/>
            <a:ext cx="7710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 is the curve traced out by a point that </a:t>
            </a:r>
            <a:b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moves in a plane so that its distance from a given point is </a:t>
            </a:r>
            <a:r>
              <a:rPr lang="en-GB" sz="24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</a:rPr>
              <a:t>constant</a:t>
            </a: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40FEFEC-0EC8-405B-8BE9-E48E4EE9C3B9}"/>
              </a:ext>
            </a:extLst>
          </p:cNvPr>
          <p:cNvSpPr/>
          <p:nvPr/>
        </p:nvSpPr>
        <p:spPr>
          <a:xfrm>
            <a:off x="108064" y="4186678"/>
            <a:ext cx="7710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The distance between any of the points and the centre is called the </a:t>
            </a:r>
            <a:r>
              <a:rPr lang="en-GB" sz="2400" b="1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</a:rPr>
              <a:t>radius</a:t>
            </a:r>
            <a:r>
              <a:rPr lang="en-GB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GB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9721193" y="2020186"/>
            <a:ext cx="1326035" cy="1620566"/>
          </a:xfrm>
          <a:prstGeom prst="straightConnector1">
            <a:avLst/>
          </a:prstGeom>
          <a:ln w="190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824433" y="1729193"/>
            <a:ext cx="905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Centre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7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Order of rotational symmetry of a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40FEFEC-0EC8-405B-8BE9-E48E4EE9C3B9}"/>
              </a:ext>
            </a:extLst>
          </p:cNvPr>
          <p:cNvSpPr/>
          <p:nvPr/>
        </p:nvSpPr>
        <p:spPr>
          <a:xfrm>
            <a:off x="201227" y="2268618"/>
            <a:ext cx="11789546" cy="988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HINT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order of rotational symmetry of a circle </a:t>
            </a:r>
            <a:r>
              <a:rPr lang="en-GB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“how 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many times a circle fits on to itself during a full rotation of 360 </a:t>
            </a:r>
            <a:r>
              <a:rPr lang="en-GB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degrees”.</a:t>
            </a: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227" y="1520455"/>
            <a:ext cx="10720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order of rotational symmetry does a circle have?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1227" y="3556752"/>
            <a:ext cx="11789546" cy="1436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circle has an infinite 'order of rotational symmetry'. In simplistic terms, a circle will always fit into its original outline, regardless of how many times it is rotated.</a:t>
            </a: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94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F5A67832-D4A3-4CE8-9D70-E45D9B02B646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PARTS OF A CIRCLE </a:t>
            </a:r>
          </a:p>
        </p:txBody>
      </p:sp>
      <p:sp>
        <p:nvSpPr>
          <p:cNvPr id="6" name="Oval 5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5114705" y="1348454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rPr>
              <a:t>Circumference </a:t>
            </a:r>
          </a:p>
        </p:txBody>
      </p:sp>
      <p:sp>
        <p:nvSpPr>
          <p:cNvPr id="27" name="Oval 26"/>
          <p:cNvSpPr/>
          <p:nvPr/>
        </p:nvSpPr>
        <p:spPr>
          <a:xfrm>
            <a:off x="2955851" y="2020186"/>
            <a:ext cx="3657600" cy="3657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 rot="4955317">
            <a:off x="3239088" y="2396116"/>
            <a:ext cx="3004711" cy="3607491"/>
          </a:xfrm>
          <a:prstGeom prst="arc">
            <a:avLst>
              <a:gd name="adj1" fmla="val 16911592"/>
              <a:gd name="adj2" fmla="val 2137289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539563" y="1810120"/>
            <a:ext cx="244549" cy="35892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7" idx="2"/>
            <a:endCxn id="27" idx="6"/>
          </p:cNvCxnSpPr>
          <p:nvPr/>
        </p:nvCxnSpPr>
        <p:spPr>
          <a:xfrm>
            <a:off x="2955851" y="3848986"/>
            <a:ext cx="3657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712580" y="2753830"/>
            <a:ext cx="1195750" cy="1041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5998300" y="2175210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Diameter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763385" y="38261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6040830" y="5305647"/>
            <a:ext cx="458972" cy="48909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6215888" y="5816013"/>
            <a:ext cx="969066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/>
          <p:cNvCxnSpPr>
            <a:stCxn id="33" idx="5"/>
            <a:endCxn id="27" idx="1"/>
          </p:cNvCxnSpPr>
          <p:nvPr/>
        </p:nvCxnSpPr>
        <p:spPr>
          <a:xfrm flipH="1" flipV="1">
            <a:off x="3491494" y="2555829"/>
            <a:ext cx="1310915" cy="1309321"/>
          </a:xfrm>
          <a:prstGeom prst="line">
            <a:avLst/>
          </a:prstGeom>
          <a:ln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619630" y="2753831"/>
            <a:ext cx="988827" cy="32961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1414130" y="2852609"/>
            <a:ext cx="1205500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041964" y="4368297"/>
            <a:ext cx="1464234" cy="1277734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2463419" y="4452938"/>
            <a:ext cx="650623" cy="1190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1461981" y="4498203"/>
            <a:ext cx="119574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Chord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3114043" y="4498203"/>
            <a:ext cx="1190875" cy="1051993"/>
            <a:chOff x="3114043" y="4498203"/>
            <a:chExt cx="1190875" cy="1051993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3114043" y="4498203"/>
              <a:ext cx="54927" cy="73797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3168970" y="4572000"/>
              <a:ext cx="108000" cy="9600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3223897" y="4668007"/>
              <a:ext cx="135367" cy="8725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3285189" y="4755265"/>
              <a:ext cx="206305" cy="106421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3359264" y="4861686"/>
              <a:ext cx="249193" cy="101749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3439970" y="4963435"/>
              <a:ext cx="290221" cy="94544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505564" y="5057979"/>
              <a:ext cx="334800" cy="10512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3628703" y="5163107"/>
              <a:ext cx="324000" cy="10512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3769995" y="5268235"/>
              <a:ext cx="277200" cy="99836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3936144" y="5370717"/>
              <a:ext cx="252000" cy="99836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4142918" y="5500278"/>
              <a:ext cx="162000" cy="4991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4" name="Straight Arrow Connector 103"/>
          <p:cNvCxnSpPr/>
          <p:nvPr/>
        </p:nvCxnSpPr>
        <p:spPr>
          <a:xfrm flipV="1">
            <a:off x="3141506" y="5057979"/>
            <a:ext cx="466951" cy="73676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2467463" y="5801235"/>
            <a:ext cx="1579731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4052736" y="2020186"/>
            <a:ext cx="739051" cy="1851659"/>
            <a:chOff x="4052736" y="2020186"/>
            <a:chExt cx="739051" cy="1851659"/>
          </a:xfrm>
        </p:grpSpPr>
        <p:cxnSp>
          <p:nvCxnSpPr>
            <p:cNvPr id="107" name="Straight Connector 106"/>
            <p:cNvCxnSpPr/>
            <p:nvPr/>
          </p:nvCxnSpPr>
          <p:spPr>
            <a:xfrm flipH="1" flipV="1">
              <a:off x="4052736" y="2175210"/>
              <a:ext cx="739051" cy="16966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33" idx="4"/>
              <a:endCxn id="27" idx="0"/>
            </p:cNvCxnSpPr>
            <p:nvPr/>
          </p:nvCxnSpPr>
          <p:spPr>
            <a:xfrm flipH="1" flipV="1">
              <a:off x="4784651" y="2020186"/>
              <a:ext cx="1594" cy="18516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V="1">
              <a:off x="4142918" y="2175210"/>
              <a:ext cx="643327" cy="1194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4188144" y="2355772"/>
              <a:ext cx="596507" cy="1194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286251" y="2555829"/>
              <a:ext cx="481148" cy="81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4345208" y="2771563"/>
              <a:ext cx="413487" cy="810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4422261" y="3023527"/>
              <a:ext cx="369526" cy="556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4551951" y="3274826"/>
              <a:ext cx="239836" cy="394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Arrow Connector 129"/>
          <p:cNvCxnSpPr/>
          <p:nvPr/>
        </p:nvCxnSpPr>
        <p:spPr>
          <a:xfrm>
            <a:off x="4223918" y="1664898"/>
            <a:ext cx="121290" cy="504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20">
            <a:extLst>
              <a:ext uri="{FF2B5EF4-FFF2-40B4-BE49-F238E27FC236}">
                <a16:creationId xmlns:a16="http://schemas.microsoft.com/office/drawing/2014/main" xmlns="" id="{FD7D777A-EB52-417F-A3D5-C902A4D9A5BD}"/>
              </a:ext>
            </a:extLst>
          </p:cNvPr>
          <p:cNvSpPr txBox="1"/>
          <p:nvPr/>
        </p:nvSpPr>
        <p:spPr>
          <a:xfrm>
            <a:off x="3504718" y="1210235"/>
            <a:ext cx="239149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</a:t>
            </a: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5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8" grpId="0" animBg="1"/>
      <p:bldP spid="30" grpId="0"/>
      <p:bldP spid="38" grpId="0"/>
      <p:bldP spid="44" grpId="0"/>
      <p:bldP spid="56" grpId="0"/>
      <p:bldP spid="105" grpId="0"/>
      <p:bldP spid="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Use A Compass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C0A98C0-BC66-4155-893D-14CFED941FAD}"/>
              </a:ext>
            </a:extLst>
          </p:cNvPr>
          <p:cNvSpPr/>
          <p:nvPr/>
        </p:nvSpPr>
        <p:spPr>
          <a:xfrm>
            <a:off x="1299245" y="1860368"/>
            <a:ext cx="7942521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Draw a variety of different size circles.</a:t>
            </a:r>
          </a:p>
          <a:p>
            <a:pPr>
              <a:spcBef>
                <a:spcPts val="1200"/>
              </a:spcBef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Label their radius, diameter, circumference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a sector, chord and segment.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67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071BD6-5723-4817-9594-4819E2B9F3EB}"/>
              </a:ext>
            </a:extLst>
          </p:cNvPr>
          <p:cNvSpPr txBox="1"/>
          <p:nvPr/>
        </p:nvSpPr>
        <p:spPr>
          <a:xfrm>
            <a:off x="857307" y="2779555"/>
            <a:ext cx="10142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whose ends both lie on the circumference of a circle.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81A0B72-C08C-445D-97CC-0FA00D12D0B4}"/>
              </a:ext>
            </a:extLst>
          </p:cNvPr>
          <p:cNvSpPr txBox="1"/>
          <p:nvPr/>
        </p:nvSpPr>
        <p:spPr>
          <a:xfrm>
            <a:off x="787791" y="1519311"/>
            <a:ext cx="10494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Chose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of these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words; Diameter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Sector, Arc, Tangent to describe a straight line: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4411" y="3324041"/>
            <a:ext cx="159941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Diameter</a:t>
            </a:r>
            <a:endParaRPr lang="en-GB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D071BD6-5723-4817-9594-4819E2B9F3EB}"/>
              </a:ext>
            </a:extLst>
          </p:cNvPr>
          <p:cNvSpPr txBox="1"/>
          <p:nvPr/>
        </p:nvSpPr>
        <p:spPr>
          <a:xfrm>
            <a:off x="857307" y="3910805"/>
            <a:ext cx="10142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which touches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circumference of a circle at one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54410" y="4422987"/>
            <a:ext cx="159941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Tangent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36560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</TotalTime>
  <Words>210</Words>
  <Application>Microsoft Office PowerPoint</Application>
  <PresentationFormat>Custom</PresentationFormat>
  <Paragraphs>35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159</cp:revision>
  <cp:lastPrinted>2019-05-23T17:21:48Z</cp:lastPrinted>
  <dcterms:created xsi:type="dcterms:W3CDTF">2018-01-14T21:11:47Z</dcterms:created>
  <dcterms:modified xsi:type="dcterms:W3CDTF">2019-09-04T06:46:15Z</dcterms:modified>
</cp:coreProperties>
</file>